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44"/>
  </p:notesMasterIdLst>
  <p:handoutMasterIdLst>
    <p:handoutMasterId r:id="rId45"/>
  </p:handoutMasterIdLst>
  <p:sldIdLst>
    <p:sldId id="470" r:id="rId3"/>
    <p:sldId id="1070" r:id="rId4"/>
    <p:sldId id="747" r:id="rId5"/>
    <p:sldId id="748" r:id="rId6"/>
    <p:sldId id="933" r:id="rId7"/>
    <p:sldId id="950" r:id="rId8"/>
    <p:sldId id="934" r:id="rId9"/>
    <p:sldId id="898" r:id="rId10"/>
    <p:sldId id="899" r:id="rId11"/>
    <p:sldId id="1034" r:id="rId12"/>
    <p:sldId id="1063" r:id="rId13"/>
    <p:sldId id="1064" r:id="rId14"/>
    <p:sldId id="1065" r:id="rId15"/>
    <p:sldId id="1036" r:id="rId16"/>
    <p:sldId id="1037" r:id="rId17"/>
    <p:sldId id="1038" r:id="rId18"/>
    <p:sldId id="1040" r:id="rId19"/>
    <p:sldId id="1041" r:id="rId20"/>
    <p:sldId id="1042" r:id="rId21"/>
    <p:sldId id="1043" r:id="rId22"/>
    <p:sldId id="1044" r:id="rId23"/>
    <p:sldId id="1045" r:id="rId24"/>
    <p:sldId id="900" r:id="rId25"/>
    <p:sldId id="1046" r:id="rId26"/>
    <p:sldId id="1061" r:id="rId27"/>
    <p:sldId id="908" r:id="rId28"/>
    <p:sldId id="901" r:id="rId29"/>
    <p:sldId id="1067" r:id="rId30"/>
    <p:sldId id="1068" r:id="rId31"/>
    <p:sldId id="1069" r:id="rId32"/>
    <p:sldId id="984" r:id="rId33"/>
    <p:sldId id="910" r:id="rId34"/>
    <p:sldId id="951" r:id="rId35"/>
    <p:sldId id="890" r:id="rId36"/>
    <p:sldId id="974" r:id="rId37"/>
    <p:sldId id="975" r:id="rId38"/>
    <p:sldId id="976" r:id="rId39"/>
    <p:sldId id="978" r:id="rId40"/>
    <p:sldId id="1058" r:id="rId41"/>
    <p:sldId id="1059" r:id="rId42"/>
    <p:sldId id="979" r:id="rId43"/>
  </p:sldIdLst>
  <p:sldSz cx="9144000" cy="6858000" type="screen4x3"/>
  <p:notesSz cx="7010400" cy="92964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E7F6FF"/>
    <a:srgbClr val="E6A100"/>
    <a:srgbClr val="A50021"/>
    <a:srgbClr val="001574"/>
    <a:srgbClr val="FFCC66"/>
    <a:srgbClr val="E67D00"/>
    <a:srgbClr val="FFFF66"/>
    <a:srgbClr val="FF33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535" autoAdjust="0"/>
    <p:restoredTop sz="71864" autoAdjust="0"/>
  </p:normalViewPr>
  <p:slideViewPr>
    <p:cSldViewPr>
      <p:cViewPr>
        <p:scale>
          <a:sx n="125" d="100"/>
          <a:sy n="125" d="100"/>
        </p:scale>
        <p:origin x="-492" y="121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2880"/>
    </p:cViewPr>
  </p:sorterViewPr>
  <p:notesViewPr>
    <p:cSldViewPr>
      <p:cViewPr varScale="1">
        <p:scale>
          <a:sx n="85" d="100"/>
          <a:sy n="85" d="100"/>
        </p:scale>
        <p:origin x="-3744"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77112-5FB8-4361-9EA3-D43B92A9C7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9275A3B-ECAE-4777-A719-BBFA1D3200B0}">
      <dgm:prSet phldrT="[Text]"/>
      <dgm:spPr/>
      <dgm:t>
        <a:bodyPr/>
        <a:lstStyle/>
        <a:p>
          <a:r>
            <a:rPr lang="en-US" dirty="0" smtClean="0"/>
            <a:t>Program Standards</a:t>
          </a:r>
          <a:endParaRPr lang="en-US" dirty="0"/>
        </a:p>
      </dgm:t>
    </dgm:pt>
    <dgm:pt modelId="{4C164AF0-3371-4E7C-9003-25E49466515C}" type="parTrans" cxnId="{2FBD58E0-54DB-4A56-9956-2EB6487CE1AF}">
      <dgm:prSet/>
      <dgm:spPr/>
      <dgm:t>
        <a:bodyPr/>
        <a:lstStyle/>
        <a:p>
          <a:endParaRPr lang="en-US"/>
        </a:p>
      </dgm:t>
    </dgm:pt>
    <dgm:pt modelId="{D1117E8B-EC96-4B21-8587-F23D9D8B2FCE}" type="sibTrans" cxnId="{2FBD58E0-54DB-4A56-9956-2EB6487CE1AF}">
      <dgm:prSet/>
      <dgm:spPr/>
      <dgm:t>
        <a:bodyPr/>
        <a:lstStyle/>
        <a:p>
          <a:endParaRPr lang="en-US"/>
        </a:p>
      </dgm:t>
    </dgm:pt>
    <dgm:pt modelId="{E7DDB806-1E89-4BC5-BFD0-33C8C8156C3A}">
      <dgm:prSet phldrT="[Text]"/>
      <dgm:spPr/>
      <dgm:t>
        <a:bodyPr/>
        <a:lstStyle/>
        <a:p>
          <a:r>
            <a:rPr lang="en-US" dirty="0" smtClean="0"/>
            <a:t>Comprehensive Assessment Systems</a:t>
          </a:r>
          <a:endParaRPr lang="en-US" dirty="0"/>
        </a:p>
      </dgm:t>
    </dgm:pt>
    <dgm:pt modelId="{CC337746-1353-4D7B-9D80-E674BAB723AA}" type="parTrans" cxnId="{5351B6E4-C116-4987-ACBA-5A31616859C2}">
      <dgm:prSet/>
      <dgm:spPr/>
      <dgm:t>
        <a:bodyPr/>
        <a:lstStyle/>
        <a:p>
          <a:endParaRPr lang="en-US"/>
        </a:p>
      </dgm:t>
    </dgm:pt>
    <dgm:pt modelId="{348D736F-FC86-4AFB-826B-1E9ACAA284A8}" type="sibTrans" cxnId="{5351B6E4-C116-4987-ACBA-5A31616859C2}">
      <dgm:prSet/>
      <dgm:spPr/>
      <dgm:t>
        <a:bodyPr/>
        <a:lstStyle/>
        <a:p>
          <a:endParaRPr lang="en-US"/>
        </a:p>
      </dgm:t>
    </dgm:pt>
    <dgm:pt modelId="{6391A87A-0D86-4C3D-9948-0A02F9E29867}">
      <dgm:prSet phldrT="[Text]"/>
      <dgm:spPr/>
      <dgm:t>
        <a:bodyPr/>
        <a:lstStyle/>
        <a:p>
          <a:r>
            <a:rPr lang="en-US" dirty="0" smtClean="0"/>
            <a:t>Parent, Family and Community Engagement</a:t>
          </a:r>
          <a:endParaRPr lang="en-US" dirty="0"/>
        </a:p>
      </dgm:t>
    </dgm:pt>
    <dgm:pt modelId="{8135FFF9-7D5C-4D36-AA4C-6D665ACFEC27}" type="parTrans" cxnId="{FE5D3077-665E-4341-8986-F0C9469D205B}">
      <dgm:prSet/>
      <dgm:spPr/>
      <dgm:t>
        <a:bodyPr/>
        <a:lstStyle/>
        <a:p>
          <a:endParaRPr lang="en-US"/>
        </a:p>
      </dgm:t>
    </dgm:pt>
    <dgm:pt modelId="{005DCACA-91FF-4177-9C52-8CED00584B85}" type="sibTrans" cxnId="{FE5D3077-665E-4341-8986-F0C9469D205B}">
      <dgm:prSet/>
      <dgm:spPr/>
      <dgm:t>
        <a:bodyPr/>
        <a:lstStyle/>
        <a:p>
          <a:endParaRPr lang="en-US"/>
        </a:p>
      </dgm:t>
    </dgm:pt>
    <dgm:pt modelId="{C99B5DF2-FE1D-466D-8F76-CB534FC350F9}">
      <dgm:prSet phldrT="[Text]"/>
      <dgm:spPr/>
      <dgm:t>
        <a:bodyPr/>
        <a:lstStyle/>
        <a:p>
          <a:r>
            <a:rPr lang="en-US" dirty="0" smtClean="0"/>
            <a:t>Workforce &amp; Professional Development</a:t>
          </a:r>
          <a:endParaRPr lang="en-US" dirty="0"/>
        </a:p>
      </dgm:t>
    </dgm:pt>
    <dgm:pt modelId="{94CC0FD9-E1E8-48CE-BFF3-E2032FD6E5BB}" type="parTrans" cxnId="{51CDFAC4-9377-4C4F-81B0-70D88C061567}">
      <dgm:prSet/>
      <dgm:spPr/>
      <dgm:t>
        <a:bodyPr/>
        <a:lstStyle/>
        <a:p>
          <a:endParaRPr lang="en-US"/>
        </a:p>
      </dgm:t>
    </dgm:pt>
    <dgm:pt modelId="{5DE01513-E7D4-4E20-AE51-F4C7D8C3C416}" type="sibTrans" cxnId="{51CDFAC4-9377-4C4F-81B0-70D88C061567}">
      <dgm:prSet/>
      <dgm:spPr/>
      <dgm:t>
        <a:bodyPr/>
        <a:lstStyle/>
        <a:p>
          <a:endParaRPr lang="en-US"/>
        </a:p>
      </dgm:t>
    </dgm:pt>
    <dgm:pt modelId="{7F971F21-34D7-4FA0-BE70-5B75B6432FEC}">
      <dgm:prSet phldrT="[Text]"/>
      <dgm:spPr/>
      <dgm:t>
        <a:bodyPr/>
        <a:lstStyle/>
        <a:p>
          <a:r>
            <a:rPr lang="en-US" dirty="0" smtClean="0"/>
            <a:t>Health Promotion</a:t>
          </a:r>
          <a:endParaRPr lang="en-US" dirty="0"/>
        </a:p>
      </dgm:t>
    </dgm:pt>
    <dgm:pt modelId="{A6CE8873-5227-4741-89C2-6893D6CCAE6A}" type="parTrans" cxnId="{E5FC1F8B-7C56-433D-8EB6-E94EFC16D8CB}">
      <dgm:prSet/>
      <dgm:spPr/>
      <dgm:t>
        <a:bodyPr/>
        <a:lstStyle/>
        <a:p>
          <a:endParaRPr lang="en-US"/>
        </a:p>
      </dgm:t>
    </dgm:pt>
    <dgm:pt modelId="{EE965DD4-C9C2-4BEC-A959-04E10DCC84D4}" type="sibTrans" cxnId="{E5FC1F8B-7C56-433D-8EB6-E94EFC16D8CB}">
      <dgm:prSet/>
      <dgm:spPr/>
      <dgm:t>
        <a:bodyPr/>
        <a:lstStyle/>
        <a:p>
          <a:endParaRPr lang="en-US"/>
        </a:p>
      </dgm:t>
    </dgm:pt>
    <dgm:pt modelId="{F3AEB133-5FAD-42A4-AED9-EAC499C35032}">
      <dgm:prSet phldrT="[Text]"/>
      <dgm:spPr/>
      <dgm:t>
        <a:bodyPr/>
        <a:lstStyle/>
        <a:p>
          <a:r>
            <a:rPr lang="en-US" dirty="0" smtClean="0"/>
            <a:t>Early Learning Standards</a:t>
          </a:r>
          <a:endParaRPr lang="en-US" dirty="0"/>
        </a:p>
      </dgm:t>
    </dgm:pt>
    <dgm:pt modelId="{5BBD985B-10C8-4335-9325-2FA455E5BD93}" type="parTrans" cxnId="{FE793B4C-262D-4506-A67E-CC2203E428B3}">
      <dgm:prSet/>
      <dgm:spPr/>
      <dgm:t>
        <a:bodyPr/>
        <a:lstStyle/>
        <a:p>
          <a:endParaRPr lang="en-US"/>
        </a:p>
      </dgm:t>
    </dgm:pt>
    <dgm:pt modelId="{1548BF01-FC7D-4082-9F14-9D84FF4B6299}" type="sibTrans" cxnId="{FE793B4C-262D-4506-A67E-CC2203E428B3}">
      <dgm:prSet/>
      <dgm:spPr/>
      <dgm:t>
        <a:bodyPr/>
        <a:lstStyle/>
        <a:p>
          <a:endParaRPr lang="en-US"/>
        </a:p>
      </dgm:t>
    </dgm:pt>
    <dgm:pt modelId="{0C344BB4-1757-4197-A13D-888E0C81E8A2}">
      <dgm:prSet phldrT="[Text]"/>
      <dgm:spPr/>
      <dgm:t>
        <a:bodyPr/>
        <a:lstStyle/>
        <a:p>
          <a:r>
            <a:rPr lang="en-US" dirty="0" smtClean="0"/>
            <a:t>Data Systems</a:t>
          </a:r>
          <a:endParaRPr lang="en-US" dirty="0"/>
        </a:p>
      </dgm:t>
    </dgm:pt>
    <dgm:pt modelId="{9C495F21-3F5C-47F8-A773-E5881E61BA71}" type="parTrans" cxnId="{172A8FC7-0A45-497E-9600-F5E86C71F50D}">
      <dgm:prSet/>
      <dgm:spPr/>
      <dgm:t>
        <a:bodyPr/>
        <a:lstStyle/>
        <a:p>
          <a:endParaRPr lang="en-US"/>
        </a:p>
      </dgm:t>
    </dgm:pt>
    <dgm:pt modelId="{D3C806BD-F84A-42C5-99C2-F84942364B2D}" type="sibTrans" cxnId="{172A8FC7-0A45-497E-9600-F5E86C71F50D}">
      <dgm:prSet/>
      <dgm:spPr/>
      <dgm:t>
        <a:bodyPr/>
        <a:lstStyle/>
        <a:p>
          <a:endParaRPr lang="en-US"/>
        </a:p>
      </dgm:t>
    </dgm:pt>
    <dgm:pt modelId="{8F84B78C-8FEF-4AB6-897F-FF3B7C69C882}" type="pres">
      <dgm:prSet presAssocID="{53177112-5FB8-4361-9EA3-D43B92A9C759}" presName="cycle" presStyleCnt="0">
        <dgm:presLayoutVars>
          <dgm:dir/>
          <dgm:resizeHandles val="exact"/>
        </dgm:presLayoutVars>
      </dgm:prSet>
      <dgm:spPr/>
      <dgm:t>
        <a:bodyPr/>
        <a:lstStyle/>
        <a:p>
          <a:endParaRPr lang="en-US"/>
        </a:p>
      </dgm:t>
    </dgm:pt>
    <dgm:pt modelId="{63D035D2-1CE0-4D82-8562-25C5D6ADBC43}" type="pres">
      <dgm:prSet presAssocID="{F9275A3B-ECAE-4777-A719-BBFA1D3200B0}" presName="node" presStyleLbl="node1" presStyleIdx="0" presStyleCnt="7" custAng="0" custRadScaleRad="111828" custRadScaleInc="-22161">
        <dgm:presLayoutVars>
          <dgm:bulletEnabled val="1"/>
        </dgm:presLayoutVars>
      </dgm:prSet>
      <dgm:spPr/>
      <dgm:t>
        <a:bodyPr/>
        <a:lstStyle/>
        <a:p>
          <a:endParaRPr lang="en-US"/>
        </a:p>
      </dgm:t>
    </dgm:pt>
    <dgm:pt modelId="{0121B375-C688-4F62-A4B9-7B0DEDA7F2D2}" type="pres">
      <dgm:prSet presAssocID="{F9275A3B-ECAE-4777-A719-BBFA1D3200B0}" presName="spNode" presStyleCnt="0"/>
      <dgm:spPr/>
    </dgm:pt>
    <dgm:pt modelId="{F2FA35C1-C47C-4A4E-96C8-9E2781163BC0}" type="pres">
      <dgm:prSet presAssocID="{D1117E8B-EC96-4B21-8587-F23D9D8B2FCE}" presName="sibTrans" presStyleLbl="sibTrans1D1" presStyleIdx="0" presStyleCnt="7"/>
      <dgm:spPr/>
      <dgm:t>
        <a:bodyPr/>
        <a:lstStyle/>
        <a:p>
          <a:endParaRPr lang="en-US"/>
        </a:p>
      </dgm:t>
    </dgm:pt>
    <dgm:pt modelId="{B20844F6-B61D-4FF5-BFDB-39D551F42251}" type="pres">
      <dgm:prSet presAssocID="{E7DDB806-1E89-4BC5-BFD0-33C8C8156C3A}" presName="node" presStyleLbl="node1" presStyleIdx="1" presStyleCnt="7" custRadScaleRad="109496" custRadScaleInc="35870">
        <dgm:presLayoutVars>
          <dgm:bulletEnabled val="1"/>
        </dgm:presLayoutVars>
      </dgm:prSet>
      <dgm:spPr/>
      <dgm:t>
        <a:bodyPr/>
        <a:lstStyle/>
        <a:p>
          <a:endParaRPr lang="en-US"/>
        </a:p>
      </dgm:t>
    </dgm:pt>
    <dgm:pt modelId="{7CD13740-7E48-43DB-A539-A1F6CF3C31A6}" type="pres">
      <dgm:prSet presAssocID="{E7DDB806-1E89-4BC5-BFD0-33C8C8156C3A}" presName="spNode" presStyleCnt="0"/>
      <dgm:spPr/>
    </dgm:pt>
    <dgm:pt modelId="{E98178E9-1F31-4175-B4E3-3B87C56BB90E}" type="pres">
      <dgm:prSet presAssocID="{348D736F-FC86-4AFB-826B-1E9ACAA284A8}" presName="sibTrans" presStyleLbl="sibTrans1D1" presStyleIdx="1" presStyleCnt="7"/>
      <dgm:spPr/>
      <dgm:t>
        <a:bodyPr/>
        <a:lstStyle/>
        <a:p>
          <a:endParaRPr lang="en-US"/>
        </a:p>
      </dgm:t>
    </dgm:pt>
    <dgm:pt modelId="{0169360B-FC3A-4825-A5F5-B17C20EE13AD}" type="pres">
      <dgm:prSet presAssocID="{6391A87A-0D86-4C3D-9948-0A02F9E29867}" presName="node" presStyleLbl="node1" presStyleIdx="2" presStyleCnt="7" custRadScaleRad="104126" custRadScaleInc="-38733">
        <dgm:presLayoutVars>
          <dgm:bulletEnabled val="1"/>
        </dgm:presLayoutVars>
      </dgm:prSet>
      <dgm:spPr/>
      <dgm:t>
        <a:bodyPr/>
        <a:lstStyle/>
        <a:p>
          <a:endParaRPr lang="en-US"/>
        </a:p>
      </dgm:t>
    </dgm:pt>
    <dgm:pt modelId="{759CF868-EAC4-42A7-8FCE-A75CA11DE147}" type="pres">
      <dgm:prSet presAssocID="{6391A87A-0D86-4C3D-9948-0A02F9E29867}" presName="spNode" presStyleCnt="0"/>
      <dgm:spPr/>
    </dgm:pt>
    <dgm:pt modelId="{401C2248-7285-4295-AA7B-6BBF649162FE}" type="pres">
      <dgm:prSet presAssocID="{005DCACA-91FF-4177-9C52-8CED00584B85}" presName="sibTrans" presStyleLbl="sibTrans1D1" presStyleIdx="2" presStyleCnt="7"/>
      <dgm:spPr/>
      <dgm:t>
        <a:bodyPr/>
        <a:lstStyle/>
        <a:p>
          <a:endParaRPr lang="en-US"/>
        </a:p>
      </dgm:t>
    </dgm:pt>
    <dgm:pt modelId="{42F0299B-89FE-4410-8FC5-EDAF46B8D266}" type="pres">
      <dgm:prSet presAssocID="{C99B5DF2-FE1D-466D-8F76-CB534FC350F9}" presName="node" presStyleLbl="node1" presStyleIdx="3" presStyleCnt="7" custRadScaleRad="105738" custRadScaleInc="-71988">
        <dgm:presLayoutVars>
          <dgm:bulletEnabled val="1"/>
        </dgm:presLayoutVars>
      </dgm:prSet>
      <dgm:spPr/>
      <dgm:t>
        <a:bodyPr/>
        <a:lstStyle/>
        <a:p>
          <a:endParaRPr lang="en-US"/>
        </a:p>
      </dgm:t>
    </dgm:pt>
    <dgm:pt modelId="{FAFB2BB2-C0EC-45E0-AB3C-1F0E6B34D207}" type="pres">
      <dgm:prSet presAssocID="{C99B5DF2-FE1D-466D-8F76-CB534FC350F9}" presName="spNode" presStyleCnt="0"/>
      <dgm:spPr/>
    </dgm:pt>
    <dgm:pt modelId="{5A3B02F9-B95E-4B17-9273-3A3C6C899124}" type="pres">
      <dgm:prSet presAssocID="{5DE01513-E7D4-4E20-AE51-F4C7D8C3C416}" presName="sibTrans" presStyleLbl="sibTrans1D1" presStyleIdx="3" presStyleCnt="7"/>
      <dgm:spPr/>
      <dgm:t>
        <a:bodyPr/>
        <a:lstStyle/>
        <a:p>
          <a:endParaRPr lang="en-US"/>
        </a:p>
      </dgm:t>
    </dgm:pt>
    <dgm:pt modelId="{5BF49AC4-26A0-4E88-A80E-47AD26E3BE97}" type="pres">
      <dgm:prSet presAssocID="{7F971F21-34D7-4FA0-BE70-5B75B6432FEC}" presName="node" presStyleLbl="node1" presStyleIdx="4" presStyleCnt="7" custRadScaleRad="98304" custRadScaleInc="11269">
        <dgm:presLayoutVars>
          <dgm:bulletEnabled val="1"/>
        </dgm:presLayoutVars>
      </dgm:prSet>
      <dgm:spPr/>
      <dgm:t>
        <a:bodyPr/>
        <a:lstStyle/>
        <a:p>
          <a:endParaRPr lang="en-US"/>
        </a:p>
      </dgm:t>
    </dgm:pt>
    <dgm:pt modelId="{2E30687B-E49E-4F0D-B683-0B79C426D631}" type="pres">
      <dgm:prSet presAssocID="{7F971F21-34D7-4FA0-BE70-5B75B6432FEC}" presName="spNode" presStyleCnt="0"/>
      <dgm:spPr/>
    </dgm:pt>
    <dgm:pt modelId="{E744164C-F9D9-44E7-85A6-64CCA4BD048B}" type="pres">
      <dgm:prSet presAssocID="{EE965DD4-C9C2-4BEC-A959-04E10DCC84D4}" presName="sibTrans" presStyleLbl="sibTrans1D1" presStyleIdx="4" presStyleCnt="7"/>
      <dgm:spPr/>
      <dgm:t>
        <a:bodyPr/>
        <a:lstStyle/>
        <a:p>
          <a:endParaRPr lang="en-US"/>
        </a:p>
      </dgm:t>
    </dgm:pt>
    <dgm:pt modelId="{5BBCBADE-1BEE-464C-8BDF-10F8E7629C72}" type="pres">
      <dgm:prSet presAssocID="{F3AEB133-5FAD-42A4-AED9-EAC499C35032}" presName="node" presStyleLbl="node1" presStyleIdx="5" presStyleCnt="7" custRadScaleRad="103476" custRadScaleInc="-22548">
        <dgm:presLayoutVars>
          <dgm:bulletEnabled val="1"/>
        </dgm:presLayoutVars>
      </dgm:prSet>
      <dgm:spPr/>
      <dgm:t>
        <a:bodyPr/>
        <a:lstStyle/>
        <a:p>
          <a:endParaRPr lang="en-US"/>
        </a:p>
      </dgm:t>
    </dgm:pt>
    <dgm:pt modelId="{EB8DB96C-69BC-47F2-BFE1-935F8C3CC984}" type="pres">
      <dgm:prSet presAssocID="{F3AEB133-5FAD-42A4-AED9-EAC499C35032}" presName="spNode" presStyleCnt="0"/>
      <dgm:spPr/>
    </dgm:pt>
    <dgm:pt modelId="{36156ACF-5F6A-43BD-B3A3-F7CD6C5A45DF}" type="pres">
      <dgm:prSet presAssocID="{1548BF01-FC7D-4082-9F14-9D84FF4B6299}" presName="sibTrans" presStyleLbl="sibTrans1D1" presStyleIdx="5" presStyleCnt="7"/>
      <dgm:spPr/>
      <dgm:t>
        <a:bodyPr/>
        <a:lstStyle/>
        <a:p>
          <a:endParaRPr lang="en-US"/>
        </a:p>
      </dgm:t>
    </dgm:pt>
    <dgm:pt modelId="{F3ECBD91-1DA4-46C4-A2CC-492B16BF042C}" type="pres">
      <dgm:prSet presAssocID="{0C344BB4-1757-4197-A13D-888E0C81E8A2}" presName="node" presStyleLbl="node1" presStyleIdx="6" presStyleCnt="7" custRadScaleRad="106080" custRadScaleInc="-72869">
        <dgm:presLayoutVars>
          <dgm:bulletEnabled val="1"/>
        </dgm:presLayoutVars>
      </dgm:prSet>
      <dgm:spPr/>
      <dgm:t>
        <a:bodyPr/>
        <a:lstStyle/>
        <a:p>
          <a:endParaRPr lang="en-US"/>
        </a:p>
      </dgm:t>
    </dgm:pt>
    <dgm:pt modelId="{E0B95B02-891A-4CFC-BE4C-65099F9FFA72}" type="pres">
      <dgm:prSet presAssocID="{0C344BB4-1757-4197-A13D-888E0C81E8A2}" presName="spNode" presStyleCnt="0"/>
      <dgm:spPr/>
    </dgm:pt>
    <dgm:pt modelId="{2C6FA26A-A040-4226-AA36-B0DCF4A1EBC9}" type="pres">
      <dgm:prSet presAssocID="{D3C806BD-F84A-42C5-99C2-F84942364B2D}" presName="sibTrans" presStyleLbl="sibTrans1D1" presStyleIdx="6" presStyleCnt="7"/>
      <dgm:spPr/>
      <dgm:t>
        <a:bodyPr/>
        <a:lstStyle/>
        <a:p>
          <a:endParaRPr lang="en-US"/>
        </a:p>
      </dgm:t>
    </dgm:pt>
  </dgm:ptLst>
  <dgm:cxnLst>
    <dgm:cxn modelId="{51CDFAC4-9377-4C4F-81B0-70D88C061567}" srcId="{53177112-5FB8-4361-9EA3-D43B92A9C759}" destId="{C99B5DF2-FE1D-466D-8F76-CB534FC350F9}" srcOrd="3" destOrd="0" parTransId="{94CC0FD9-E1E8-48CE-BFF3-E2032FD6E5BB}" sibTransId="{5DE01513-E7D4-4E20-AE51-F4C7D8C3C416}"/>
    <dgm:cxn modelId="{457DC128-5B84-4FAF-85DF-E15F8E2E5F09}" type="presOf" srcId="{53177112-5FB8-4361-9EA3-D43B92A9C759}" destId="{8F84B78C-8FEF-4AB6-897F-FF3B7C69C882}" srcOrd="0" destOrd="0" presId="urn:microsoft.com/office/officeart/2005/8/layout/cycle6"/>
    <dgm:cxn modelId="{E775D2ED-B564-4074-916F-869A38F4D744}" type="presOf" srcId="{E7DDB806-1E89-4BC5-BFD0-33C8C8156C3A}" destId="{B20844F6-B61D-4FF5-BFDB-39D551F42251}" srcOrd="0" destOrd="0" presId="urn:microsoft.com/office/officeart/2005/8/layout/cycle6"/>
    <dgm:cxn modelId="{FE5D3077-665E-4341-8986-F0C9469D205B}" srcId="{53177112-5FB8-4361-9EA3-D43B92A9C759}" destId="{6391A87A-0D86-4C3D-9948-0A02F9E29867}" srcOrd="2" destOrd="0" parTransId="{8135FFF9-7D5C-4D36-AA4C-6D665ACFEC27}" sibTransId="{005DCACA-91FF-4177-9C52-8CED00584B85}"/>
    <dgm:cxn modelId="{EF99379B-0B41-4556-9AE1-A83FD6C7917B}" type="presOf" srcId="{348D736F-FC86-4AFB-826B-1E9ACAA284A8}" destId="{E98178E9-1F31-4175-B4E3-3B87C56BB90E}" srcOrd="0" destOrd="0" presId="urn:microsoft.com/office/officeart/2005/8/layout/cycle6"/>
    <dgm:cxn modelId="{E7DEFD01-C6F4-4C9D-A429-C76ABD54AA99}" type="presOf" srcId="{7F971F21-34D7-4FA0-BE70-5B75B6432FEC}" destId="{5BF49AC4-26A0-4E88-A80E-47AD26E3BE97}" srcOrd="0" destOrd="0" presId="urn:microsoft.com/office/officeart/2005/8/layout/cycle6"/>
    <dgm:cxn modelId="{74385845-FD02-492E-8476-2046D2A7ABA0}" type="presOf" srcId="{6391A87A-0D86-4C3D-9948-0A02F9E29867}" destId="{0169360B-FC3A-4825-A5F5-B17C20EE13AD}" srcOrd="0" destOrd="0" presId="urn:microsoft.com/office/officeart/2005/8/layout/cycle6"/>
    <dgm:cxn modelId="{FE793B4C-262D-4506-A67E-CC2203E428B3}" srcId="{53177112-5FB8-4361-9EA3-D43B92A9C759}" destId="{F3AEB133-5FAD-42A4-AED9-EAC499C35032}" srcOrd="5" destOrd="0" parTransId="{5BBD985B-10C8-4335-9325-2FA455E5BD93}" sibTransId="{1548BF01-FC7D-4082-9F14-9D84FF4B6299}"/>
    <dgm:cxn modelId="{E5FC1F8B-7C56-433D-8EB6-E94EFC16D8CB}" srcId="{53177112-5FB8-4361-9EA3-D43B92A9C759}" destId="{7F971F21-34D7-4FA0-BE70-5B75B6432FEC}" srcOrd="4" destOrd="0" parTransId="{A6CE8873-5227-4741-89C2-6893D6CCAE6A}" sibTransId="{EE965DD4-C9C2-4BEC-A959-04E10DCC84D4}"/>
    <dgm:cxn modelId="{C02C7BEB-2DBC-475C-A94B-E4D0D96D146E}" type="presOf" srcId="{5DE01513-E7D4-4E20-AE51-F4C7D8C3C416}" destId="{5A3B02F9-B95E-4B17-9273-3A3C6C899124}" srcOrd="0" destOrd="0" presId="urn:microsoft.com/office/officeart/2005/8/layout/cycle6"/>
    <dgm:cxn modelId="{7B2702E5-192E-49AB-8096-8CAAF63E96C9}" type="presOf" srcId="{D1117E8B-EC96-4B21-8587-F23D9D8B2FCE}" destId="{F2FA35C1-C47C-4A4E-96C8-9E2781163BC0}" srcOrd="0" destOrd="0" presId="urn:microsoft.com/office/officeart/2005/8/layout/cycle6"/>
    <dgm:cxn modelId="{5351B6E4-C116-4987-ACBA-5A31616859C2}" srcId="{53177112-5FB8-4361-9EA3-D43B92A9C759}" destId="{E7DDB806-1E89-4BC5-BFD0-33C8C8156C3A}" srcOrd="1" destOrd="0" parTransId="{CC337746-1353-4D7B-9D80-E674BAB723AA}" sibTransId="{348D736F-FC86-4AFB-826B-1E9ACAA284A8}"/>
    <dgm:cxn modelId="{690E4335-8D20-4B85-9387-0E48B57853B3}" type="presOf" srcId="{005DCACA-91FF-4177-9C52-8CED00584B85}" destId="{401C2248-7285-4295-AA7B-6BBF649162FE}" srcOrd="0" destOrd="0" presId="urn:microsoft.com/office/officeart/2005/8/layout/cycle6"/>
    <dgm:cxn modelId="{090F67A7-B2DA-4898-89EE-386341E4E5F8}" type="presOf" srcId="{C99B5DF2-FE1D-466D-8F76-CB534FC350F9}" destId="{42F0299B-89FE-4410-8FC5-EDAF46B8D266}" srcOrd="0" destOrd="0" presId="urn:microsoft.com/office/officeart/2005/8/layout/cycle6"/>
    <dgm:cxn modelId="{70BEAA12-EDAB-4698-8100-3D4CF38BF79B}" type="presOf" srcId="{EE965DD4-C9C2-4BEC-A959-04E10DCC84D4}" destId="{E744164C-F9D9-44E7-85A6-64CCA4BD048B}" srcOrd="0" destOrd="0" presId="urn:microsoft.com/office/officeart/2005/8/layout/cycle6"/>
    <dgm:cxn modelId="{E565D98C-3404-4C37-9785-1C07274C903C}" type="presOf" srcId="{1548BF01-FC7D-4082-9F14-9D84FF4B6299}" destId="{36156ACF-5F6A-43BD-B3A3-F7CD6C5A45DF}" srcOrd="0" destOrd="0" presId="urn:microsoft.com/office/officeart/2005/8/layout/cycle6"/>
    <dgm:cxn modelId="{2153803B-92EC-496B-B2ED-AC7CB0F05840}" type="presOf" srcId="{0C344BB4-1757-4197-A13D-888E0C81E8A2}" destId="{F3ECBD91-1DA4-46C4-A2CC-492B16BF042C}" srcOrd="0" destOrd="0" presId="urn:microsoft.com/office/officeart/2005/8/layout/cycle6"/>
    <dgm:cxn modelId="{2FBD58E0-54DB-4A56-9956-2EB6487CE1AF}" srcId="{53177112-5FB8-4361-9EA3-D43B92A9C759}" destId="{F9275A3B-ECAE-4777-A719-BBFA1D3200B0}" srcOrd="0" destOrd="0" parTransId="{4C164AF0-3371-4E7C-9003-25E49466515C}" sibTransId="{D1117E8B-EC96-4B21-8587-F23D9D8B2FCE}"/>
    <dgm:cxn modelId="{D3490D6D-DF8E-4A89-9465-A122991BE54C}" type="presOf" srcId="{F3AEB133-5FAD-42A4-AED9-EAC499C35032}" destId="{5BBCBADE-1BEE-464C-8BDF-10F8E7629C72}" srcOrd="0" destOrd="0" presId="urn:microsoft.com/office/officeart/2005/8/layout/cycle6"/>
    <dgm:cxn modelId="{2893CB50-C6A4-4969-A541-A9B442AA7055}" type="presOf" srcId="{D3C806BD-F84A-42C5-99C2-F84942364B2D}" destId="{2C6FA26A-A040-4226-AA36-B0DCF4A1EBC9}" srcOrd="0" destOrd="0" presId="urn:microsoft.com/office/officeart/2005/8/layout/cycle6"/>
    <dgm:cxn modelId="{172A8FC7-0A45-497E-9600-F5E86C71F50D}" srcId="{53177112-5FB8-4361-9EA3-D43B92A9C759}" destId="{0C344BB4-1757-4197-A13D-888E0C81E8A2}" srcOrd="6" destOrd="0" parTransId="{9C495F21-3F5C-47F8-A773-E5881E61BA71}" sibTransId="{D3C806BD-F84A-42C5-99C2-F84942364B2D}"/>
    <dgm:cxn modelId="{C7643785-539C-4153-8D2F-A030DA1E2D08}" type="presOf" srcId="{F9275A3B-ECAE-4777-A719-BBFA1D3200B0}" destId="{63D035D2-1CE0-4D82-8562-25C5D6ADBC43}" srcOrd="0" destOrd="0" presId="urn:microsoft.com/office/officeart/2005/8/layout/cycle6"/>
    <dgm:cxn modelId="{C99FF495-6F04-4FD1-B2DA-5D4F748FBF70}" type="presParOf" srcId="{8F84B78C-8FEF-4AB6-897F-FF3B7C69C882}" destId="{63D035D2-1CE0-4D82-8562-25C5D6ADBC43}" srcOrd="0" destOrd="0" presId="urn:microsoft.com/office/officeart/2005/8/layout/cycle6"/>
    <dgm:cxn modelId="{EF1FE49B-9453-4F1A-9D72-606C24B0ABF7}" type="presParOf" srcId="{8F84B78C-8FEF-4AB6-897F-FF3B7C69C882}" destId="{0121B375-C688-4F62-A4B9-7B0DEDA7F2D2}" srcOrd="1" destOrd="0" presId="urn:microsoft.com/office/officeart/2005/8/layout/cycle6"/>
    <dgm:cxn modelId="{EEF4CDFA-A551-432C-8DFF-D6AE7706178E}" type="presParOf" srcId="{8F84B78C-8FEF-4AB6-897F-FF3B7C69C882}" destId="{F2FA35C1-C47C-4A4E-96C8-9E2781163BC0}" srcOrd="2" destOrd="0" presId="urn:microsoft.com/office/officeart/2005/8/layout/cycle6"/>
    <dgm:cxn modelId="{E3977D65-399E-447B-B681-9DC263BFA178}" type="presParOf" srcId="{8F84B78C-8FEF-4AB6-897F-FF3B7C69C882}" destId="{B20844F6-B61D-4FF5-BFDB-39D551F42251}" srcOrd="3" destOrd="0" presId="urn:microsoft.com/office/officeart/2005/8/layout/cycle6"/>
    <dgm:cxn modelId="{94E6B879-8663-4D57-9B3E-E38304B18E85}" type="presParOf" srcId="{8F84B78C-8FEF-4AB6-897F-FF3B7C69C882}" destId="{7CD13740-7E48-43DB-A539-A1F6CF3C31A6}" srcOrd="4" destOrd="0" presId="urn:microsoft.com/office/officeart/2005/8/layout/cycle6"/>
    <dgm:cxn modelId="{620BE33E-9718-40AB-A277-ED042CF6ED05}" type="presParOf" srcId="{8F84B78C-8FEF-4AB6-897F-FF3B7C69C882}" destId="{E98178E9-1F31-4175-B4E3-3B87C56BB90E}" srcOrd="5" destOrd="0" presId="urn:microsoft.com/office/officeart/2005/8/layout/cycle6"/>
    <dgm:cxn modelId="{669A53CD-AFAA-403F-AD3F-831D297D30A5}" type="presParOf" srcId="{8F84B78C-8FEF-4AB6-897F-FF3B7C69C882}" destId="{0169360B-FC3A-4825-A5F5-B17C20EE13AD}" srcOrd="6" destOrd="0" presId="urn:microsoft.com/office/officeart/2005/8/layout/cycle6"/>
    <dgm:cxn modelId="{9124B68B-6098-42F7-92F5-1F3628918CD5}" type="presParOf" srcId="{8F84B78C-8FEF-4AB6-897F-FF3B7C69C882}" destId="{759CF868-EAC4-42A7-8FCE-A75CA11DE147}" srcOrd="7" destOrd="0" presId="urn:microsoft.com/office/officeart/2005/8/layout/cycle6"/>
    <dgm:cxn modelId="{F5036680-1A6E-4500-9B57-A382D413F5C9}" type="presParOf" srcId="{8F84B78C-8FEF-4AB6-897F-FF3B7C69C882}" destId="{401C2248-7285-4295-AA7B-6BBF649162FE}" srcOrd="8" destOrd="0" presId="urn:microsoft.com/office/officeart/2005/8/layout/cycle6"/>
    <dgm:cxn modelId="{4B57D911-446E-4DF5-8FB5-89B291060DA8}" type="presParOf" srcId="{8F84B78C-8FEF-4AB6-897F-FF3B7C69C882}" destId="{42F0299B-89FE-4410-8FC5-EDAF46B8D266}" srcOrd="9" destOrd="0" presId="urn:microsoft.com/office/officeart/2005/8/layout/cycle6"/>
    <dgm:cxn modelId="{EDC90078-EC1A-4C19-83DF-B05B10D5D2C4}" type="presParOf" srcId="{8F84B78C-8FEF-4AB6-897F-FF3B7C69C882}" destId="{FAFB2BB2-C0EC-45E0-AB3C-1F0E6B34D207}" srcOrd="10" destOrd="0" presId="urn:microsoft.com/office/officeart/2005/8/layout/cycle6"/>
    <dgm:cxn modelId="{61695227-0C87-436D-B127-176032F5A269}" type="presParOf" srcId="{8F84B78C-8FEF-4AB6-897F-FF3B7C69C882}" destId="{5A3B02F9-B95E-4B17-9273-3A3C6C899124}" srcOrd="11" destOrd="0" presId="urn:microsoft.com/office/officeart/2005/8/layout/cycle6"/>
    <dgm:cxn modelId="{C91717FE-AB53-4EDD-9E5A-39D8CCFA94D5}" type="presParOf" srcId="{8F84B78C-8FEF-4AB6-897F-FF3B7C69C882}" destId="{5BF49AC4-26A0-4E88-A80E-47AD26E3BE97}" srcOrd="12" destOrd="0" presId="urn:microsoft.com/office/officeart/2005/8/layout/cycle6"/>
    <dgm:cxn modelId="{6F11F027-5842-4592-8096-CD6CEC0C9716}" type="presParOf" srcId="{8F84B78C-8FEF-4AB6-897F-FF3B7C69C882}" destId="{2E30687B-E49E-4F0D-B683-0B79C426D631}" srcOrd="13" destOrd="0" presId="urn:microsoft.com/office/officeart/2005/8/layout/cycle6"/>
    <dgm:cxn modelId="{BB5F709D-9B82-4159-8CFB-5FCE43D7B800}" type="presParOf" srcId="{8F84B78C-8FEF-4AB6-897F-FF3B7C69C882}" destId="{E744164C-F9D9-44E7-85A6-64CCA4BD048B}" srcOrd="14" destOrd="0" presId="urn:microsoft.com/office/officeart/2005/8/layout/cycle6"/>
    <dgm:cxn modelId="{FCB3B40A-8818-4DA8-814B-4E0FE8F58DFD}" type="presParOf" srcId="{8F84B78C-8FEF-4AB6-897F-FF3B7C69C882}" destId="{5BBCBADE-1BEE-464C-8BDF-10F8E7629C72}" srcOrd="15" destOrd="0" presId="urn:microsoft.com/office/officeart/2005/8/layout/cycle6"/>
    <dgm:cxn modelId="{D56F8402-5F5A-40DA-8F20-579AC0B0F225}" type="presParOf" srcId="{8F84B78C-8FEF-4AB6-897F-FF3B7C69C882}" destId="{EB8DB96C-69BC-47F2-BFE1-935F8C3CC984}" srcOrd="16" destOrd="0" presId="urn:microsoft.com/office/officeart/2005/8/layout/cycle6"/>
    <dgm:cxn modelId="{38515B1B-1ADA-4314-9F56-E922F3626412}" type="presParOf" srcId="{8F84B78C-8FEF-4AB6-897F-FF3B7C69C882}" destId="{36156ACF-5F6A-43BD-B3A3-F7CD6C5A45DF}" srcOrd="17" destOrd="0" presId="urn:microsoft.com/office/officeart/2005/8/layout/cycle6"/>
    <dgm:cxn modelId="{4E72F02E-AD87-46CE-9AC4-9B074FBC638C}" type="presParOf" srcId="{8F84B78C-8FEF-4AB6-897F-FF3B7C69C882}" destId="{F3ECBD91-1DA4-46C4-A2CC-492B16BF042C}" srcOrd="18" destOrd="0" presId="urn:microsoft.com/office/officeart/2005/8/layout/cycle6"/>
    <dgm:cxn modelId="{A2A25478-76EE-4607-A22C-8EAFD58C4D21}" type="presParOf" srcId="{8F84B78C-8FEF-4AB6-897F-FF3B7C69C882}" destId="{E0B95B02-891A-4CFC-BE4C-65099F9FFA72}" srcOrd="19" destOrd="0" presId="urn:microsoft.com/office/officeart/2005/8/layout/cycle6"/>
    <dgm:cxn modelId="{CC1765A8-D366-4EF7-8545-267B9B8CEDF7}" type="presParOf" srcId="{8F84B78C-8FEF-4AB6-897F-FF3B7C69C882}" destId="{2C6FA26A-A040-4226-AA36-B0DCF4A1EBC9}"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11BD52-8E86-4CE2-83F3-4E494BCAE19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DDA5F4F-94A4-4155-BAE7-701FDD66E106}">
      <dgm:prSet phldrT="[Text]"/>
      <dgm:spPr/>
      <dgm:t>
        <a:bodyPr/>
        <a:lstStyle/>
        <a:p>
          <a:r>
            <a:rPr lang="en-US" dirty="0" smtClean="0"/>
            <a:t>Program Standards</a:t>
          </a:r>
          <a:endParaRPr lang="en-US" dirty="0"/>
        </a:p>
      </dgm:t>
    </dgm:pt>
    <dgm:pt modelId="{0165B6CD-CF10-4395-8BC1-8511B1FE9B50}" type="parTrans" cxnId="{D4F58E19-7BD9-4369-8D36-B2C7F952371B}">
      <dgm:prSet/>
      <dgm:spPr/>
      <dgm:t>
        <a:bodyPr/>
        <a:lstStyle/>
        <a:p>
          <a:endParaRPr lang="en-US"/>
        </a:p>
      </dgm:t>
    </dgm:pt>
    <dgm:pt modelId="{48B23737-9648-435C-A595-90A9C750FAAF}" type="sibTrans" cxnId="{D4F58E19-7BD9-4369-8D36-B2C7F952371B}">
      <dgm:prSet/>
      <dgm:spPr/>
      <dgm:t>
        <a:bodyPr/>
        <a:lstStyle/>
        <a:p>
          <a:endParaRPr lang="en-US"/>
        </a:p>
      </dgm:t>
    </dgm:pt>
    <dgm:pt modelId="{11509B20-694F-4304-8ED5-606F5A4EF6D6}">
      <dgm:prSet phldrT="[Text]"/>
      <dgm:spPr/>
      <dgm:t>
        <a:bodyPr/>
        <a:lstStyle/>
        <a:p>
          <a:r>
            <a:rPr lang="en-US" dirty="0" smtClean="0"/>
            <a:t>Comprehensive Assessment Systems</a:t>
          </a:r>
          <a:endParaRPr lang="en-US" dirty="0"/>
        </a:p>
      </dgm:t>
    </dgm:pt>
    <dgm:pt modelId="{7DBC5166-1317-455F-B26F-C890101C28FC}" type="parTrans" cxnId="{3CFCEA5E-66C9-4C10-802C-BE21CCEC4D3E}">
      <dgm:prSet/>
      <dgm:spPr/>
      <dgm:t>
        <a:bodyPr/>
        <a:lstStyle/>
        <a:p>
          <a:endParaRPr lang="en-US"/>
        </a:p>
      </dgm:t>
    </dgm:pt>
    <dgm:pt modelId="{B6F11F4F-43B2-4E26-8E8D-5338FB33E416}" type="sibTrans" cxnId="{3CFCEA5E-66C9-4C10-802C-BE21CCEC4D3E}">
      <dgm:prSet/>
      <dgm:spPr/>
      <dgm:t>
        <a:bodyPr/>
        <a:lstStyle/>
        <a:p>
          <a:endParaRPr lang="en-US"/>
        </a:p>
      </dgm:t>
    </dgm:pt>
    <dgm:pt modelId="{4D390081-3739-4354-A0AF-1171C3F13FF6}">
      <dgm:prSet phldrT="[Text]"/>
      <dgm:spPr/>
      <dgm:t>
        <a:bodyPr/>
        <a:lstStyle/>
        <a:p>
          <a:r>
            <a:rPr lang="en-US" dirty="0" smtClean="0"/>
            <a:t>Parent, Family and Community Engagement</a:t>
          </a:r>
          <a:endParaRPr lang="en-US" dirty="0"/>
        </a:p>
      </dgm:t>
    </dgm:pt>
    <dgm:pt modelId="{D5183CCA-F48F-4DE2-91D6-8CB8FE76E93F}" type="parTrans" cxnId="{609F9865-BFA8-4BA5-80E9-A492920AE48A}">
      <dgm:prSet/>
      <dgm:spPr/>
      <dgm:t>
        <a:bodyPr/>
        <a:lstStyle/>
        <a:p>
          <a:endParaRPr lang="en-US"/>
        </a:p>
      </dgm:t>
    </dgm:pt>
    <dgm:pt modelId="{C21F18CF-5621-4E8E-88FB-971A3ACC6016}" type="sibTrans" cxnId="{609F9865-BFA8-4BA5-80E9-A492920AE48A}">
      <dgm:prSet/>
      <dgm:spPr/>
      <dgm:t>
        <a:bodyPr/>
        <a:lstStyle/>
        <a:p>
          <a:endParaRPr lang="en-US"/>
        </a:p>
      </dgm:t>
    </dgm:pt>
    <dgm:pt modelId="{D9D04585-2CE3-439E-BFB8-117E153C84A6}">
      <dgm:prSet phldrT="[Text]"/>
      <dgm:spPr/>
      <dgm:t>
        <a:bodyPr/>
        <a:lstStyle/>
        <a:p>
          <a:r>
            <a:rPr lang="en-US" dirty="0" smtClean="0"/>
            <a:t>Workforce &amp; Professional Development</a:t>
          </a:r>
          <a:endParaRPr lang="en-US" dirty="0"/>
        </a:p>
      </dgm:t>
    </dgm:pt>
    <dgm:pt modelId="{8ED03029-EE85-4EB9-844C-98E29AFEF725}" type="parTrans" cxnId="{4D7450C9-CF52-482F-A06B-D5ABAA4674BC}">
      <dgm:prSet/>
      <dgm:spPr/>
      <dgm:t>
        <a:bodyPr/>
        <a:lstStyle/>
        <a:p>
          <a:endParaRPr lang="en-US"/>
        </a:p>
      </dgm:t>
    </dgm:pt>
    <dgm:pt modelId="{18772ADE-ED76-48E0-A164-AD259BB739FF}" type="sibTrans" cxnId="{4D7450C9-CF52-482F-A06B-D5ABAA4674BC}">
      <dgm:prSet/>
      <dgm:spPr/>
      <dgm:t>
        <a:bodyPr/>
        <a:lstStyle/>
        <a:p>
          <a:endParaRPr lang="en-US"/>
        </a:p>
      </dgm:t>
    </dgm:pt>
    <dgm:pt modelId="{C9A56EB0-D219-48EE-AEC3-DE931E857E1B}">
      <dgm:prSet phldrT="[Text]"/>
      <dgm:spPr/>
      <dgm:t>
        <a:bodyPr/>
        <a:lstStyle/>
        <a:p>
          <a:r>
            <a:rPr lang="en-US" dirty="0" smtClean="0"/>
            <a:t>Early Learning Standards</a:t>
          </a:r>
          <a:endParaRPr lang="en-US" dirty="0"/>
        </a:p>
      </dgm:t>
    </dgm:pt>
    <dgm:pt modelId="{A8353176-8173-4F36-96A8-ACCB2F0F1A05}" type="parTrans" cxnId="{39C4AC24-B56B-4CA8-8C87-AB1949AEF716}">
      <dgm:prSet/>
      <dgm:spPr/>
      <dgm:t>
        <a:bodyPr/>
        <a:lstStyle/>
        <a:p>
          <a:endParaRPr lang="en-US"/>
        </a:p>
      </dgm:t>
    </dgm:pt>
    <dgm:pt modelId="{5DDD9002-6484-4E72-AF42-C0AAE7D22817}" type="sibTrans" cxnId="{39C4AC24-B56B-4CA8-8C87-AB1949AEF716}">
      <dgm:prSet/>
      <dgm:spPr/>
      <dgm:t>
        <a:bodyPr/>
        <a:lstStyle/>
        <a:p>
          <a:endParaRPr lang="en-US"/>
        </a:p>
      </dgm:t>
    </dgm:pt>
    <dgm:pt modelId="{34E67164-EE1B-4731-8C49-6404F97C6AAB}" type="pres">
      <dgm:prSet presAssocID="{CC11BD52-8E86-4CE2-83F3-4E494BCAE193}" presName="cycle" presStyleCnt="0">
        <dgm:presLayoutVars>
          <dgm:dir/>
          <dgm:resizeHandles val="exact"/>
        </dgm:presLayoutVars>
      </dgm:prSet>
      <dgm:spPr/>
      <dgm:t>
        <a:bodyPr/>
        <a:lstStyle/>
        <a:p>
          <a:endParaRPr lang="en-US"/>
        </a:p>
      </dgm:t>
    </dgm:pt>
    <dgm:pt modelId="{1B3C9B34-4030-4666-A0ED-61D8952C5B53}" type="pres">
      <dgm:prSet presAssocID="{BDDA5F4F-94A4-4155-BAE7-701FDD66E106}" presName="node" presStyleLbl="node1" presStyleIdx="0" presStyleCnt="5">
        <dgm:presLayoutVars>
          <dgm:bulletEnabled val="1"/>
        </dgm:presLayoutVars>
      </dgm:prSet>
      <dgm:spPr/>
      <dgm:t>
        <a:bodyPr/>
        <a:lstStyle/>
        <a:p>
          <a:endParaRPr lang="en-US"/>
        </a:p>
      </dgm:t>
    </dgm:pt>
    <dgm:pt modelId="{861CD53C-5F6B-4257-8D3A-329B7F9EA412}" type="pres">
      <dgm:prSet presAssocID="{BDDA5F4F-94A4-4155-BAE7-701FDD66E106}" presName="spNode" presStyleCnt="0"/>
      <dgm:spPr/>
    </dgm:pt>
    <dgm:pt modelId="{511206E7-FC16-469D-A41B-B3474C2615DF}" type="pres">
      <dgm:prSet presAssocID="{48B23737-9648-435C-A595-90A9C750FAAF}" presName="sibTrans" presStyleLbl="sibTrans1D1" presStyleIdx="0" presStyleCnt="5"/>
      <dgm:spPr/>
      <dgm:t>
        <a:bodyPr/>
        <a:lstStyle/>
        <a:p>
          <a:endParaRPr lang="en-US"/>
        </a:p>
      </dgm:t>
    </dgm:pt>
    <dgm:pt modelId="{17C36F1C-6D03-4D0A-B3F6-4DFC0B883469}" type="pres">
      <dgm:prSet presAssocID="{11509B20-694F-4304-8ED5-606F5A4EF6D6}" presName="node" presStyleLbl="node1" presStyleIdx="1" presStyleCnt="5" custRadScaleRad="132260" custRadScaleInc="18703">
        <dgm:presLayoutVars>
          <dgm:bulletEnabled val="1"/>
        </dgm:presLayoutVars>
      </dgm:prSet>
      <dgm:spPr/>
      <dgm:t>
        <a:bodyPr/>
        <a:lstStyle/>
        <a:p>
          <a:endParaRPr lang="en-US"/>
        </a:p>
      </dgm:t>
    </dgm:pt>
    <dgm:pt modelId="{A1B00BEF-EEED-497E-85E5-1AEF3D16B00A}" type="pres">
      <dgm:prSet presAssocID="{11509B20-694F-4304-8ED5-606F5A4EF6D6}" presName="spNode" presStyleCnt="0"/>
      <dgm:spPr/>
    </dgm:pt>
    <dgm:pt modelId="{9FBD61DB-BBC3-4439-AD48-79F7C0E0127C}" type="pres">
      <dgm:prSet presAssocID="{B6F11F4F-43B2-4E26-8E8D-5338FB33E416}" presName="sibTrans" presStyleLbl="sibTrans1D1" presStyleIdx="1" presStyleCnt="5"/>
      <dgm:spPr/>
      <dgm:t>
        <a:bodyPr/>
        <a:lstStyle/>
        <a:p>
          <a:endParaRPr lang="en-US"/>
        </a:p>
      </dgm:t>
    </dgm:pt>
    <dgm:pt modelId="{67C73A9C-668F-4224-989C-5D49E8BA4AA4}" type="pres">
      <dgm:prSet presAssocID="{4D390081-3739-4354-A0AF-1171C3F13FF6}" presName="node" presStyleLbl="node1" presStyleIdx="2" presStyleCnt="5" custRadScaleRad="139829" custRadScaleInc="-162479">
        <dgm:presLayoutVars>
          <dgm:bulletEnabled val="1"/>
        </dgm:presLayoutVars>
      </dgm:prSet>
      <dgm:spPr/>
      <dgm:t>
        <a:bodyPr/>
        <a:lstStyle/>
        <a:p>
          <a:endParaRPr lang="en-US"/>
        </a:p>
      </dgm:t>
    </dgm:pt>
    <dgm:pt modelId="{3EE37177-C180-434B-9F87-F2A1C2920C96}" type="pres">
      <dgm:prSet presAssocID="{4D390081-3739-4354-A0AF-1171C3F13FF6}" presName="spNode" presStyleCnt="0"/>
      <dgm:spPr/>
    </dgm:pt>
    <dgm:pt modelId="{7D9C145E-31B3-408C-8977-A726AD625491}" type="pres">
      <dgm:prSet presAssocID="{C21F18CF-5621-4E8E-88FB-971A3ACC6016}" presName="sibTrans" presStyleLbl="sibTrans1D1" presStyleIdx="2" presStyleCnt="5"/>
      <dgm:spPr/>
      <dgm:t>
        <a:bodyPr/>
        <a:lstStyle/>
        <a:p>
          <a:endParaRPr lang="en-US"/>
        </a:p>
      </dgm:t>
    </dgm:pt>
    <dgm:pt modelId="{ABACB157-C473-4D39-A5E0-99563AED8D73}" type="pres">
      <dgm:prSet presAssocID="{D9D04585-2CE3-439E-BFB8-117E153C84A6}" presName="node" presStyleLbl="node1" presStyleIdx="3" presStyleCnt="5">
        <dgm:presLayoutVars>
          <dgm:bulletEnabled val="1"/>
        </dgm:presLayoutVars>
      </dgm:prSet>
      <dgm:spPr/>
      <dgm:t>
        <a:bodyPr/>
        <a:lstStyle/>
        <a:p>
          <a:endParaRPr lang="en-US"/>
        </a:p>
      </dgm:t>
    </dgm:pt>
    <dgm:pt modelId="{61B0A250-0CF6-4C40-B95C-B16473D8DB89}" type="pres">
      <dgm:prSet presAssocID="{D9D04585-2CE3-439E-BFB8-117E153C84A6}" presName="spNode" presStyleCnt="0"/>
      <dgm:spPr/>
    </dgm:pt>
    <dgm:pt modelId="{F5A74077-898C-4809-856E-2BB39BA7657A}" type="pres">
      <dgm:prSet presAssocID="{18772ADE-ED76-48E0-A164-AD259BB739FF}" presName="sibTrans" presStyleLbl="sibTrans1D1" presStyleIdx="3" presStyleCnt="5"/>
      <dgm:spPr/>
      <dgm:t>
        <a:bodyPr/>
        <a:lstStyle/>
        <a:p>
          <a:endParaRPr lang="en-US"/>
        </a:p>
      </dgm:t>
    </dgm:pt>
    <dgm:pt modelId="{433F2938-C38B-4806-AA4A-25912CE68918}" type="pres">
      <dgm:prSet presAssocID="{C9A56EB0-D219-48EE-AEC3-DE931E857E1B}" presName="node" presStyleLbl="node1" presStyleIdx="4" presStyleCnt="5">
        <dgm:presLayoutVars>
          <dgm:bulletEnabled val="1"/>
        </dgm:presLayoutVars>
      </dgm:prSet>
      <dgm:spPr/>
      <dgm:t>
        <a:bodyPr/>
        <a:lstStyle/>
        <a:p>
          <a:endParaRPr lang="en-US"/>
        </a:p>
      </dgm:t>
    </dgm:pt>
    <dgm:pt modelId="{067361C3-407C-45B3-B7DA-2AF75C2E094F}" type="pres">
      <dgm:prSet presAssocID="{C9A56EB0-D219-48EE-AEC3-DE931E857E1B}" presName="spNode" presStyleCnt="0"/>
      <dgm:spPr/>
    </dgm:pt>
    <dgm:pt modelId="{4675A67D-F249-4BE6-A495-A9D6045CD5BF}" type="pres">
      <dgm:prSet presAssocID="{5DDD9002-6484-4E72-AF42-C0AAE7D22817}" presName="sibTrans" presStyleLbl="sibTrans1D1" presStyleIdx="4" presStyleCnt="5"/>
      <dgm:spPr/>
      <dgm:t>
        <a:bodyPr/>
        <a:lstStyle/>
        <a:p>
          <a:endParaRPr lang="en-US"/>
        </a:p>
      </dgm:t>
    </dgm:pt>
  </dgm:ptLst>
  <dgm:cxnLst>
    <dgm:cxn modelId="{95465183-A918-4D63-A2BE-0E6855E2D25C}" type="presOf" srcId="{C21F18CF-5621-4E8E-88FB-971A3ACC6016}" destId="{7D9C145E-31B3-408C-8977-A726AD625491}" srcOrd="0" destOrd="0" presId="urn:microsoft.com/office/officeart/2005/8/layout/cycle6"/>
    <dgm:cxn modelId="{5D958274-5A29-48DB-B238-F2147B199FA1}" type="presOf" srcId="{C9A56EB0-D219-48EE-AEC3-DE931E857E1B}" destId="{433F2938-C38B-4806-AA4A-25912CE68918}" srcOrd="0" destOrd="0" presId="urn:microsoft.com/office/officeart/2005/8/layout/cycle6"/>
    <dgm:cxn modelId="{609F9865-BFA8-4BA5-80E9-A492920AE48A}" srcId="{CC11BD52-8E86-4CE2-83F3-4E494BCAE193}" destId="{4D390081-3739-4354-A0AF-1171C3F13FF6}" srcOrd="2" destOrd="0" parTransId="{D5183CCA-F48F-4DE2-91D6-8CB8FE76E93F}" sibTransId="{C21F18CF-5621-4E8E-88FB-971A3ACC6016}"/>
    <dgm:cxn modelId="{7AA0585C-0642-46FA-A601-ECEFEC1C33FE}" type="presOf" srcId="{18772ADE-ED76-48E0-A164-AD259BB739FF}" destId="{F5A74077-898C-4809-856E-2BB39BA7657A}" srcOrd="0" destOrd="0" presId="urn:microsoft.com/office/officeart/2005/8/layout/cycle6"/>
    <dgm:cxn modelId="{17C95A5A-C3B7-414C-B78E-DCFA3B7C5FB6}" type="presOf" srcId="{BDDA5F4F-94A4-4155-BAE7-701FDD66E106}" destId="{1B3C9B34-4030-4666-A0ED-61D8952C5B53}" srcOrd="0" destOrd="0" presId="urn:microsoft.com/office/officeart/2005/8/layout/cycle6"/>
    <dgm:cxn modelId="{D4F58E19-7BD9-4369-8D36-B2C7F952371B}" srcId="{CC11BD52-8E86-4CE2-83F3-4E494BCAE193}" destId="{BDDA5F4F-94A4-4155-BAE7-701FDD66E106}" srcOrd="0" destOrd="0" parTransId="{0165B6CD-CF10-4395-8BC1-8511B1FE9B50}" sibTransId="{48B23737-9648-435C-A595-90A9C750FAAF}"/>
    <dgm:cxn modelId="{30058C0D-8E4C-4E8D-9DFD-2B1B8065459B}" type="presOf" srcId="{B6F11F4F-43B2-4E26-8E8D-5338FB33E416}" destId="{9FBD61DB-BBC3-4439-AD48-79F7C0E0127C}" srcOrd="0" destOrd="0" presId="urn:microsoft.com/office/officeart/2005/8/layout/cycle6"/>
    <dgm:cxn modelId="{EF4F86CB-9995-4C32-BFAB-6E2C696D26E3}" type="presOf" srcId="{5DDD9002-6484-4E72-AF42-C0AAE7D22817}" destId="{4675A67D-F249-4BE6-A495-A9D6045CD5BF}" srcOrd="0" destOrd="0" presId="urn:microsoft.com/office/officeart/2005/8/layout/cycle6"/>
    <dgm:cxn modelId="{55AF7999-0B88-4BEB-82DC-97A0AC653682}" type="presOf" srcId="{4D390081-3739-4354-A0AF-1171C3F13FF6}" destId="{67C73A9C-668F-4224-989C-5D49E8BA4AA4}" srcOrd="0" destOrd="0" presId="urn:microsoft.com/office/officeart/2005/8/layout/cycle6"/>
    <dgm:cxn modelId="{4D7450C9-CF52-482F-A06B-D5ABAA4674BC}" srcId="{CC11BD52-8E86-4CE2-83F3-4E494BCAE193}" destId="{D9D04585-2CE3-439E-BFB8-117E153C84A6}" srcOrd="3" destOrd="0" parTransId="{8ED03029-EE85-4EB9-844C-98E29AFEF725}" sibTransId="{18772ADE-ED76-48E0-A164-AD259BB739FF}"/>
    <dgm:cxn modelId="{D0FAF332-E4B1-48E3-AAE2-65EA5F47FC50}" type="presOf" srcId="{48B23737-9648-435C-A595-90A9C750FAAF}" destId="{511206E7-FC16-469D-A41B-B3474C2615DF}" srcOrd="0" destOrd="0" presId="urn:microsoft.com/office/officeart/2005/8/layout/cycle6"/>
    <dgm:cxn modelId="{39C4AC24-B56B-4CA8-8C87-AB1949AEF716}" srcId="{CC11BD52-8E86-4CE2-83F3-4E494BCAE193}" destId="{C9A56EB0-D219-48EE-AEC3-DE931E857E1B}" srcOrd="4" destOrd="0" parTransId="{A8353176-8173-4F36-96A8-ACCB2F0F1A05}" sibTransId="{5DDD9002-6484-4E72-AF42-C0AAE7D22817}"/>
    <dgm:cxn modelId="{3CFCEA5E-66C9-4C10-802C-BE21CCEC4D3E}" srcId="{CC11BD52-8E86-4CE2-83F3-4E494BCAE193}" destId="{11509B20-694F-4304-8ED5-606F5A4EF6D6}" srcOrd="1" destOrd="0" parTransId="{7DBC5166-1317-455F-B26F-C890101C28FC}" sibTransId="{B6F11F4F-43B2-4E26-8E8D-5338FB33E416}"/>
    <dgm:cxn modelId="{E32F72F9-6229-4FF6-A2DD-4490EC1179DE}" type="presOf" srcId="{CC11BD52-8E86-4CE2-83F3-4E494BCAE193}" destId="{34E67164-EE1B-4731-8C49-6404F97C6AAB}" srcOrd="0" destOrd="0" presId="urn:microsoft.com/office/officeart/2005/8/layout/cycle6"/>
    <dgm:cxn modelId="{68BD278D-5719-48D2-A276-9DA889A4E2AC}" type="presOf" srcId="{D9D04585-2CE3-439E-BFB8-117E153C84A6}" destId="{ABACB157-C473-4D39-A5E0-99563AED8D73}" srcOrd="0" destOrd="0" presId="urn:microsoft.com/office/officeart/2005/8/layout/cycle6"/>
    <dgm:cxn modelId="{5B3D45E4-2A8E-4EE8-9E11-2EAE9475D33F}" type="presOf" srcId="{11509B20-694F-4304-8ED5-606F5A4EF6D6}" destId="{17C36F1C-6D03-4D0A-B3F6-4DFC0B883469}" srcOrd="0" destOrd="0" presId="urn:microsoft.com/office/officeart/2005/8/layout/cycle6"/>
    <dgm:cxn modelId="{6294C369-726D-4B33-A0E3-38BDC08EA2C4}" type="presParOf" srcId="{34E67164-EE1B-4731-8C49-6404F97C6AAB}" destId="{1B3C9B34-4030-4666-A0ED-61D8952C5B53}" srcOrd="0" destOrd="0" presId="urn:microsoft.com/office/officeart/2005/8/layout/cycle6"/>
    <dgm:cxn modelId="{24739992-D0D3-4D5A-A22D-398C759A76B8}" type="presParOf" srcId="{34E67164-EE1B-4731-8C49-6404F97C6AAB}" destId="{861CD53C-5F6B-4257-8D3A-329B7F9EA412}" srcOrd="1" destOrd="0" presId="urn:microsoft.com/office/officeart/2005/8/layout/cycle6"/>
    <dgm:cxn modelId="{AFA525DE-08BE-469B-8D63-F91570110C9F}" type="presParOf" srcId="{34E67164-EE1B-4731-8C49-6404F97C6AAB}" destId="{511206E7-FC16-469D-A41B-B3474C2615DF}" srcOrd="2" destOrd="0" presId="urn:microsoft.com/office/officeart/2005/8/layout/cycle6"/>
    <dgm:cxn modelId="{65751E82-AFF4-48C3-B643-C739D75931B6}" type="presParOf" srcId="{34E67164-EE1B-4731-8C49-6404F97C6AAB}" destId="{17C36F1C-6D03-4D0A-B3F6-4DFC0B883469}" srcOrd="3" destOrd="0" presId="urn:microsoft.com/office/officeart/2005/8/layout/cycle6"/>
    <dgm:cxn modelId="{414FA194-EF93-4963-879B-A9A32B52A2A3}" type="presParOf" srcId="{34E67164-EE1B-4731-8C49-6404F97C6AAB}" destId="{A1B00BEF-EEED-497E-85E5-1AEF3D16B00A}" srcOrd="4" destOrd="0" presId="urn:microsoft.com/office/officeart/2005/8/layout/cycle6"/>
    <dgm:cxn modelId="{C74DB906-B28B-4FDE-A571-E25854B0825D}" type="presParOf" srcId="{34E67164-EE1B-4731-8C49-6404F97C6AAB}" destId="{9FBD61DB-BBC3-4439-AD48-79F7C0E0127C}" srcOrd="5" destOrd="0" presId="urn:microsoft.com/office/officeart/2005/8/layout/cycle6"/>
    <dgm:cxn modelId="{C02805FC-8DCA-4C7D-B8BF-049EF10069CE}" type="presParOf" srcId="{34E67164-EE1B-4731-8C49-6404F97C6AAB}" destId="{67C73A9C-668F-4224-989C-5D49E8BA4AA4}" srcOrd="6" destOrd="0" presId="urn:microsoft.com/office/officeart/2005/8/layout/cycle6"/>
    <dgm:cxn modelId="{0D5C4B8B-581E-4B3A-823A-FF1CE1028E3F}" type="presParOf" srcId="{34E67164-EE1B-4731-8C49-6404F97C6AAB}" destId="{3EE37177-C180-434B-9F87-F2A1C2920C96}" srcOrd="7" destOrd="0" presId="urn:microsoft.com/office/officeart/2005/8/layout/cycle6"/>
    <dgm:cxn modelId="{7A1D3C6B-DB2B-43B1-A1E1-F5759FD1A6F9}" type="presParOf" srcId="{34E67164-EE1B-4731-8C49-6404F97C6AAB}" destId="{7D9C145E-31B3-408C-8977-A726AD625491}" srcOrd="8" destOrd="0" presId="urn:microsoft.com/office/officeart/2005/8/layout/cycle6"/>
    <dgm:cxn modelId="{6459A1E3-B908-43C9-AE2D-2E3E5B9746FD}" type="presParOf" srcId="{34E67164-EE1B-4731-8C49-6404F97C6AAB}" destId="{ABACB157-C473-4D39-A5E0-99563AED8D73}" srcOrd="9" destOrd="0" presId="urn:microsoft.com/office/officeart/2005/8/layout/cycle6"/>
    <dgm:cxn modelId="{D012725C-405A-446B-A160-4A5DA3E67F8C}" type="presParOf" srcId="{34E67164-EE1B-4731-8C49-6404F97C6AAB}" destId="{61B0A250-0CF6-4C40-B95C-B16473D8DB89}" srcOrd="10" destOrd="0" presId="urn:microsoft.com/office/officeart/2005/8/layout/cycle6"/>
    <dgm:cxn modelId="{251E2E36-0795-4DD0-80D5-69ADBC5B03C0}" type="presParOf" srcId="{34E67164-EE1B-4731-8C49-6404F97C6AAB}" destId="{F5A74077-898C-4809-856E-2BB39BA7657A}" srcOrd="11" destOrd="0" presId="urn:microsoft.com/office/officeart/2005/8/layout/cycle6"/>
    <dgm:cxn modelId="{6B3F7368-0FC7-416A-A044-C15B9FF8614C}" type="presParOf" srcId="{34E67164-EE1B-4731-8C49-6404F97C6AAB}" destId="{433F2938-C38B-4806-AA4A-25912CE68918}" srcOrd="12" destOrd="0" presId="urn:microsoft.com/office/officeart/2005/8/layout/cycle6"/>
    <dgm:cxn modelId="{F7C9350E-FD05-4E8F-94D7-9372D71BB842}" type="presParOf" srcId="{34E67164-EE1B-4731-8C49-6404F97C6AAB}" destId="{067361C3-407C-45B3-B7DA-2AF75C2E094F}" srcOrd="13" destOrd="0" presId="urn:microsoft.com/office/officeart/2005/8/layout/cycle6"/>
    <dgm:cxn modelId="{176F692C-A632-4FE6-BDA4-744492F605F0}" type="presParOf" srcId="{34E67164-EE1B-4731-8C49-6404F97C6AAB}" destId="{4675A67D-F249-4BE6-A495-A9D6045CD5BF}" srcOrd="14" destOrd="0" presId="urn:microsoft.com/office/officeart/2005/8/layout/cycle6"/>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177112-5FB8-4361-9EA3-D43B92A9C7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9275A3B-ECAE-4777-A719-BBFA1D3200B0}">
      <dgm:prSet phldrT="[Text]"/>
      <dgm:spPr/>
      <dgm:t>
        <a:bodyPr/>
        <a:lstStyle/>
        <a:p>
          <a:r>
            <a:rPr lang="en-US" dirty="0" smtClean="0"/>
            <a:t>Program Standards</a:t>
          </a:r>
          <a:endParaRPr lang="en-US" dirty="0"/>
        </a:p>
      </dgm:t>
    </dgm:pt>
    <dgm:pt modelId="{4C164AF0-3371-4E7C-9003-25E49466515C}" type="parTrans" cxnId="{2FBD58E0-54DB-4A56-9956-2EB6487CE1AF}">
      <dgm:prSet/>
      <dgm:spPr/>
      <dgm:t>
        <a:bodyPr/>
        <a:lstStyle/>
        <a:p>
          <a:endParaRPr lang="en-US"/>
        </a:p>
      </dgm:t>
    </dgm:pt>
    <dgm:pt modelId="{D1117E8B-EC96-4B21-8587-F23D9D8B2FCE}" type="sibTrans" cxnId="{2FBD58E0-54DB-4A56-9956-2EB6487CE1AF}">
      <dgm:prSet/>
      <dgm:spPr/>
      <dgm:t>
        <a:bodyPr/>
        <a:lstStyle/>
        <a:p>
          <a:endParaRPr lang="en-US"/>
        </a:p>
      </dgm:t>
    </dgm:pt>
    <dgm:pt modelId="{E7DDB806-1E89-4BC5-BFD0-33C8C8156C3A}">
      <dgm:prSet phldrT="[Text]"/>
      <dgm:spPr/>
      <dgm:t>
        <a:bodyPr/>
        <a:lstStyle/>
        <a:p>
          <a:r>
            <a:rPr lang="en-US" dirty="0" smtClean="0"/>
            <a:t>Comprehensive Assessment Systems</a:t>
          </a:r>
          <a:endParaRPr lang="en-US" dirty="0"/>
        </a:p>
      </dgm:t>
    </dgm:pt>
    <dgm:pt modelId="{CC337746-1353-4D7B-9D80-E674BAB723AA}" type="parTrans" cxnId="{5351B6E4-C116-4987-ACBA-5A31616859C2}">
      <dgm:prSet/>
      <dgm:spPr/>
      <dgm:t>
        <a:bodyPr/>
        <a:lstStyle/>
        <a:p>
          <a:endParaRPr lang="en-US"/>
        </a:p>
      </dgm:t>
    </dgm:pt>
    <dgm:pt modelId="{348D736F-FC86-4AFB-826B-1E9ACAA284A8}" type="sibTrans" cxnId="{5351B6E4-C116-4987-ACBA-5A31616859C2}">
      <dgm:prSet/>
      <dgm:spPr/>
      <dgm:t>
        <a:bodyPr/>
        <a:lstStyle/>
        <a:p>
          <a:endParaRPr lang="en-US"/>
        </a:p>
      </dgm:t>
    </dgm:pt>
    <dgm:pt modelId="{6391A87A-0D86-4C3D-9948-0A02F9E29867}">
      <dgm:prSet phldrT="[Text]"/>
      <dgm:spPr/>
      <dgm:t>
        <a:bodyPr/>
        <a:lstStyle/>
        <a:p>
          <a:r>
            <a:rPr lang="en-US" dirty="0" smtClean="0"/>
            <a:t>Parent, Family and Community Engagement</a:t>
          </a:r>
          <a:endParaRPr lang="en-US" dirty="0"/>
        </a:p>
      </dgm:t>
    </dgm:pt>
    <dgm:pt modelId="{8135FFF9-7D5C-4D36-AA4C-6D665ACFEC27}" type="parTrans" cxnId="{FE5D3077-665E-4341-8986-F0C9469D205B}">
      <dgm:prSet/>
      <dgm:spPr/>
      <dgm:t>
        <a:bodyPr/>
        <a:lstStyle/>
        <a:p>
          <a:endParaRPr lang="en-US"/>
        </a:p>
      </dgm:t>
    </dgm:pt>
    <dgm:pt modelId="{005DCACA-91FF-4177-9C52-8CED00584B85}" type="sibTrans" cxnId="{FE5D3077-665E-4341-8986-F0C9469D205B}">
      <dgm:prSet/>
      <dgm:spPr/>
      <dgm:t>
        <a:bodyPr/>
        <a:lstStyle/>
        <a:p>
          <a:endParaRPr lang="en-US"/>
        </a:p>
      </dgm:t>
    </dgm:pt>
    <dgm:pt modelId="{C99B5DF2-FE1D-466D-8F76-CB534FC350F9}">
      <dgm:prSet phldrT="[Text]"/>
      <dgm:spPr/>
      <dgm:t>
        <a:bodyPr/>
        <a:lstStyle/>
        <a:p>
          <a:r>
            <a:rPr lang="en-US" dirty="0" smtClean="0"/>
            <a:t>Workforce &amp; Professional Development</a:t>
          </a:r>
          <a:endParaRPr lang="en-US" dirty="0"/>
        </a:p>
      </dgm:t>
    </dgm:pt>
    <dgm:pt modelId="{94CC0FD9-E1E8-48CE-BFF3-E2032FD6E5BB}" type="parTrans" cxnId="{51CDFAC4-9377-4C4F-81B0-70D88C061567}">
      <dgm:prSet/>
      <dgm:spPr/>
      <dgm:t>
        <a:bodyPr/>
        <a:lstStyle/>
        <a:p>
          <a:endParaRPr lang="en-US"/>
        </a:p>
      </dgm:t>
    </dgm:pt>
    <dgm:pt modelId="{5DE01513-E7D4-4E20-AE51-F4C7D8C3C416}" type="sibTrans" cxnId="{51CDFAC4-9377-4C4F-81B0-70D88C061567}">
      <dgm:prSet/>
      <dgm:spPr/>
      <dgm:t>
        <a:bodyPr/>
        <a:lstStyle/>
        <a:p>
          <a:endParaRPr lang="en-US"/>
        </a:p>
      </dgm:t>
    </dgm:pt>
    <dgm:pt modelId="{7F971F21-34D7-4FA0-BE70-5B75B6432FEC}">
      <dgm:prSet phldrT="[Text]"/>
      <dgm:spPr/>
      <dgm:t>
        <a:bodyPr/>
        <a:lstStyle/>
        <a:p>
          <a:r>
            <a:rPr lang="en-US" dirty="0" smtClean="0"/>
            <a:t>Health Promotion</a:t>
          </a:r>
          <a:endParaRPr lang="en-US" dirty="0"/>
        </a:p>
      </dgm:t>
    </dgm:pt>
    <dgm:pt modelId="{A6CE8873-5227-4741-89C2-6893D6CCAE6A}" type="parTrans" cxnId="{E5FC1F8B-7C56-433D-8EB6-E94EFC16D8CB}">
      <dgm:prSet/>
      <dgm:spPr/>
      <dgm:t>
        <a:bodyPr/>
        <a:lstStyle/>
        <a:p>
          <a:endParaRPr lang="en-US"/>
        </a:p>
      </dgm:t>
    </dgm:pt>
    <dgm:pt modelId="{EE965DD4-C9C2-4BEC-A959-04E10DCC84D4}" type="sibTrans" cxnId="{E5FC1F8B-7C56-433D-8EB6-E94EFC16D8CB}">
      <dgm:prSet/>
      <dgm:spPr/>
      <dgm:t>
        <a:bodyPr/>
        <a:lstStyle/>
        <a:p>
          <a:endParaRPr lang="en-US"/>
        </a:p>
      </dgm:t>
    </dgm:pt>
    <dgm:pt modelId="{F3AEB133-5FAD-42A4-AED9-EAC499C35032}">
      <dgm:prSet phldrT="[Text]"/>
      <dgm:spPr/>
      <dgm:t>
        <a:bodyPr/>
        <a:lstStyle/>
        <a:p>
          <a:r>
            <a:rPr lang="en-US" dirty="0" smtClean="0"/>
            <a:t>Early Learning Standards</a:t>
          </a:r>
          <a:endParaRPr lang="en-US" dirty="0"/>
        </a:p>
      </dgm:t>
    </dgm:pt>
    <dgm:pt modelId="{5BBD985B-10C8-4335-9325-2FA455E5BD93}" type="parTrans" cxnId="{FE793B4C-262D-4506-A67E-CC2203E428B3}">
      <dgm:prSet/>
      <dgm:spPr/>
      <dgm:t>
        <a:bodyPr/>
        <a:lstStyle/>
        <a:p>
          <a:endParaRPr lang="en-US"/>
        </a:p>
      </dgm:t>
    </dgm:pt>
    <dgm:pt modelId="{1548BF01-FC7D-4082-9F14-9D84FF4B6299}" type="sibTrans" cxnId="{FE793B4C-262D-4506-A67E-CC2203E428B3}">
      <dgm:prSet/>
      <dgm:spPr/>
      <dgm:t>
        <a:bodyPr/>
        <a:lstStyle/>
        <a:p>
          <a:endParaRPr lang="en-US"/>
        </a:p>
      </dgm:t>
    </dgm:pt>
    <dgm:pt modelId="{0C344BB4-1757-4197-A13D-888E0C81E8A2}">
      <dgm:prSet phldrT="[Text]"/>
      <dgm:spPr/>
      <dgm:t>
        <a:bodyPr/>
        <a:lstStyle/>
        <a:p>
          <a:r>
            <a:rPr lang="en-US" dirty="0" smtClean="0"/>
            <a:t>Data Systems</a:t>
          </a:r>
          <a:endParaRPr lang="en-US" dirty="0"/>
        </a:p>
      </dgm:t>
    </dgm:pt>
    <dgm:pt modelId="{9C495F21-3F5C-47F8-A773-E5881E61BA71}" type="parTrans" cxnId="{172A8FC7-0A45-497E-9600-F5E86C71F50D}">
      <dgm:prSet/>
      <dgm:spPr/>
      <dgm:t>
        <a:bodyPr/>
        <a:lstStyle/>
        <a:p>
          <a:endParaRPr lang="en-US"/>
        </a:p>
      </dgm:t>
    </dgm:pt>
    <dgm:pt modelId="{D3C806BD-F84A-42C5-99C2-F84942364B2D}" type="sibTrans" cxnId="{172A8FC7-0A45-497E-9600-F5E86C71F50D}">
      <dgm:prSet/>
      <dgm:spPr/>
      <dgm:t>
        <a:bodyPr/>
        <a:lstStyle/>
        <a:p>
          <a:endParaRPr lang="en-US"/>
        </a:p>
      </dgm:t>
    </dgm:pt>
    <dgm:pt modelId="{8F84B78C-8FEF-4AB6-897F-FF3B7C69C882}" type="pres">
      <dgm:prSet presAssocID="{53177112-5FB8-4361-9EA3-D43B92A9C759}" presName="cycle" presStyleCnt="0">
        <dgm:presLayoutVars>
          <dgm:dir/>
          <dgm:resizeHandles val="exact"/>
        </dgm:presLayoutVars>
      </dgm:prSet>
      <dgm:spPr/>
      <dgm:t>
        <a:bodyPr/>
        <a:lstStyle/>
        <a:p>
          <a:endParaRPr lang="en-US"/>
        </a:p>
      </dgm:t>
    </dgm:pt>
    <dgm:pt modelId="{63D035D2-1CE0-4D82-8562-25C5D6ADBC43}" type="pres">
      <dgm:prSet presAssocID="{F9275A3B-ECAE-4777-A719-BBFA1D3200B0}" presName="node" presStyleLbl="node1" presStyleIdx="0" presStyleCnt="7" custAng="0" custRadScaleRad="111828" custRadScaleInc="-22161">
        <dgm:presLayoutVars>
          <dgm:bulletEnabled val="1"/>
        </dgm:presLayoutVars>
      </dgm:prSet>
      <dgm:spPr/>
      <dgm:t>
        <a:bodyPr/>
        <a:lstStyle/>
        <a:p>
          <a:endParaRPr lang="en-US"/>
        </a:p>
      </dgm:t>
    </dgm:pt>
    <dgm:pt modelId="{0121B375-C688-4F62-A4B9-7B0DEDA7F2D2}" type="pres">
      <dgm:prSet presAssocID="{F9275A3B-ECAE-4777-A719-BBFA1D3200B0}" presName="spNode" presStyleCnt="0"/>
      <dgm:spPr/>
    </dgm:pt>
    <dgm:pt modelId="{F2FA35C1-C47C-4A4E-96C8-9E2781163BC0}" type="pres">
      <dgm:prSet presAssocID="{D1117E8B-EC96-4B21-8587-F23D9D8B2FCE}" presName="sibTrans" presStyleLbl="sibTrans1D1" presStyleIdx="0" presStyleCnt="7"/>
      <dgm:spPr/>
      <dgm:t>
        <a:bodyPr/>
        <a:lstStyle/>
        <a:p>
          <a:endParaRPr lang="en-US"/>
        </a:p>
      </dgm:t>
    </dgm:pt>
    <dgm:pt modelId="{B20844F6-B61D-4FF5-BFDB-39D551F42251}" type="pres">
      <dgm:prSet presAssocID="{E7DDB806-1E89-4BC5-BFD0-33C8C8156C3A}" presName="node" presStyleLbl="node1" presStyleIdx="1" presStyleCnt="7" custRadScaleRad="109496" custRadScaleInc="35870">
        <dgm:presLayoutVars>
          <dgm:bulletEnabled val="1"/>
        </dgm:presLayoutVars>
      </dgm:prSet>
      <dgm:spPr/>
      <dgm:t>
        <a:bodyPr/>
        <a:lstStyle/>
        <a:p>
          <a:endParaRPr lang="en-US"/>
        </a:p>
      </dgm:t>
    </dgm:pt>
    <dgm:pt modelId="{7CD13740-7E48-43DB-A539-A1F6CF3C31A6}" type="pres">
      <dgm:prSet presAssocID="{E7DDB806-1E89-4BC5-BFD0-33C8C8156C3A}" presName="spNode" presStyleCnt="0"/>
      <dgm:spPr/>
    </dgm:pt>
    <dgm:pt modelId="{E98178E9-1F31-4175-B4E3-3B87C56BB90E}" type="pres">
      <dgm:prSet presAssocID="{348D736F-FC86-4AFB-826B-1E9ACAA284A8}" presName="sibTrans" presStyleLbl="sibTrans1D1" presStyleIdx="1" presStyleCnt="7"/>
      <dgm:spPr/>
      <dgm:t>
        <a:bodyPr/>
        <a:lstStyle/>
        <a:p>
          <a:endParaRPr lang="en-US"/>
        </a:p>
      </dgm:t>
    </dgm:pt>
    <dgm:pt modelId="{0169360B-FC3A-4825-A5F5-B17C20EE13AD}" type="pres">
      <dgm:prSet presAssocID="{6391A87A-0D86-4C3D-9948-0A02F9E29867}" presName="node" presStyleLbl="node1" presStyleIdx="2" presStyleCnt="7" custRadScaleRad="104126" custRadScaleInc="-38733">
        <dgm:presLayoutVars>
          <dgm:bulletEnabled val="1"/>
        </dgm:presLayoutVars>
      </dgm:prSet>
      <dgm:spPr/>
      <dgm:t>
        <a:bodyPr/>
        <a:lstStyle/>
        <a:p>
          <a:endParaRPr lang="en-US"/>
        </a:p>
      </dgm:t>
    </dgm:pt>
    <dgm:pt modelId="{759CF868-EAC4-42A7-8FCE-A75CA11DE147}" type="pres">
      <dgm:prSet presAssocID="{6391A87A-0D86-4C3D-9948-0A02F9E29867}" presName="spNode" presStyleCnt="0"/>
      <dgm:spPr/>
    </dgm:pt>
    <dgm:pt modelId="{401C2248-7285-4295-AA7B-6BBF649162FE}" type="pres">
      <dgm:prSet presAssocID="{005DCACA-91FF-4177-9C52-8CED00584B85}" presName="sibTrans" presStyleLbl="sibTrans1D1" presStyleIdx="2" presStyleCnt="7"/>
      <dgm:spPr/>
      <dgm:t>
        <a:bodyPr/>
        <a:lstStyle/>
        <a:p>
          <a:endParaRPr lang="en-US"/>
        </a:p>
      </dgm:t>
    </dgm:pt>
    <dgm:pt modelId="{42F0299B-89FE-4410-8FC5-EDAF46B8D266}" type="pres">
      <dgm:prSet presAssocID="{C99B5DF2-FE1D-466D-8F76-CB534FC350F9}" presName="node" presStyleLbl="node1" presStyleIdx="3" presStyleCnt="7" custRadScaleRad="105738" custRadScaleInc="-71988">
        <dgm:presLayoutVars>
          <dgm:bulletEnabled val="1"/>
        </dgm:presLayoutVars>
      </dgm:prSet>
      <dgm:spPr/>
      <dgm:t>
        <a:bodyPr/>
        <a:lstStyle/>
        <a:p>
          <a:endParaRPr lang="en-US"/>
        </a:p>
      </dgm:t>
    </dgm:pt>
    <dgm:pt modelId="{FAFB2BB2-C0EC-45E0-AB3C-1F0E6B34D207}" type="pres">
      <dgm:prSet presAssocID="{C99B5DF2-FE1D-466D-8F76-CB534FC350F9}" presName="spNode" presStyleCnt="0"/>
      <dgm:spPr/>
    </dgm:pt>
    <dgm:pt modelId="{5A3B02F9-B95E-4B17-9273-3A3C6C899124}" type="pres">
      <dgm:prSet presAssocID="{5DE01513-E7D4-4E20-AE51-F4C7D8C3C416}" presName="sibTrans" presStyleLbl="sibTrans1D1" presStyleIdx="3" presStyleCnt="7"/>
      <dgm:spPr/>
      <dgm:t>
        <a:bodyPr/>
        <a:lstStyle/>
        <a:p>
          <a:endParaRPr lang="en-US"/>
        </a:p>
      </dgm:t>
    </dgm:pt>
    <dgm:pt modelId="{5BF49AC4-26A0-4E88-A80E-47AD26E3BE97}" type="pres">
      <dgm:prSet presAssocID="{7F971F21-34D7-4FA0-BE70-5B75B6432FEC}" presName="node" presStyleLbl="node1" presStyleIdx="4" presStyleCnt="7" custRadScaleRad="98304" custRadScaleInc="11269">
        <dgm:presLayoutVars>
          <dgm:bulletEnabled val="1"/>
        </dgm:presLayoutVars>
      </dgm:prSet>
      <dgm:spPr/>
      <dgm:t>
        <a:bodyPr/>
        <a:lstStyle/>
        <a:p>
          <a:endParaRPr lang="en-US"/>
        </a:p>
      </dgm:t>
    </dgm:pt>
    <dgm:pt modelId="{2E30687B-E49E-4F0D-B683-0B79C426D631}" type="pres">
      <dgm:prSet presAssocID="{7F971F21-34D7-4FA0-BE70-5B75B6432FEC}" presName="spNode" presStyleCnt="0"/>
      <dgm:spPr/>
    </dgm:pt>
    <dgm:pt modelId="{E744164C-F9D9-44E7-85A6-64CCA4BD048B}" type="pres">
      <dgm:prSet presAssocID="{EE965DD4-C9C2-4BEC-A959-04E10DCC84D4}" presName="sibTrans" presStyleLbl="sibTrans1D1" presStyleIdx="4" presStyleCnt="7"/>
      <dgm:spPr/>
      <dgm:t>
        <a:bodyPr/>
        <a:lstStyle/>
        <a:p>
          <a:endParaRPr lang="en-US"/>
        </a:p>
      </dgm:t>
    </dgm:pt>
    <dgm:pt modelId="{5BBCBADE-1BEE-464C-8BDF-10F8E7629C72}" type="pres">
      <dgm:prSet presAssocID="{F3AEB133-5FAD-42A4-AED9-EAC499C35032}" presName="node" presStyleLbl="node1" presStyleIdx="5" presStyleCnt="7" custRadScaleRad="103476" custRadScaleInc="-22548">
        <dgm:presLayoutVars>
          <dgm:bulletEnabled val="1"/>
        </dgm:presLayoutVars>
      </dgm:prSet>
      <dgm:spPr/>
      <dgm:t>
        <a:bodyPr/>
        <a:lstStyle/>
        <a:p>
          <a:endParaRPr lang="en-US"/>
        </a:p>
      </dgm:t>
    </dgm:pt>
    <dgm:pt modelId="{EB8DB96C-69BC-47F2-BFE1-935F8C3CC984}" type="pres">
      <dgm:prSet presAssocID="{F3AEB133-5FAD-42A4-AED9-EAC499C35032}" presName="spNode" presStyleCnt="0"/>
      <dgm:spPr/>
    </dgm:pt>
    <dgm:pt modelId="{36156ACF-5F6A-43BD-B3A3-F7CD6C5A45DF}" type="pres">
      <dgm:prSet presAssocID="{1548BF01-FC7D-4082-9F14-9D84FF4B6299}" presName="sibTrans" presStyleLbl="sibTrans1D1" presStyleIdx="5" presStyleCnt="7"/>
      <dgm:spPr/>
      <dgm:t>
        <a:bodyPr/>
        <a:lstStyle/>
        <a:p>
          <a:endParaRPr lang="en-US"/>
        </a:p>
      </dgm:t>
    </dgm:pt>
    <dgm:pt modelId="{F3ECBD91-1DA4-46C4-A2CC-492B16BF042C}" type="pres">
      <dgm:prSet presAssocID="{0C344BB4-1757-4197-A13D-888E0C81E8A2}" presName="node" presStyleLbl="node1" presStyleIdx="6" presStyleCnt="7" custRadScaleRad="106080" custRadScaleInc="-72869">
        <dgm:presLayoutVars>
          <dgm:bulletEnabled val="1"/>
        </dgm:presLayoutVars>
      </dgm:prSet>
      <dgm:spPr/>
      <dgm:t>
        <a:bodyPr/>
        <a:lstStyle/>
        <a:p>
          <a:endParaRPr lang="en-US"/>
        </a:p>
      </dgm:t>
    </dgm:pt>
    <dgm:pt modelId="{E0B95B02-891A-4CFC-BE4C-65099F9FFA72}" type="pres">
      <dgm:prSet presAssocID="{0C344BB4-1757-4197-A13D-888E0C81E8A2}" presName="spNode" presStyleCnt="0"/>
      <dgm:spPr/>
    </dgm:pt>
    <dgm:pt modelId="{2C6FA26A-A040-4226-AA36-B0DCF4A1EBC9}" type="pres">
      <dgm:prSet presAssocID="{D3C806BD-F84A-42C5-99C2-F84942364B2D}" presName="sibTrans" presStyleLbl="sibTrans1D1" presStyleIdx="6" presStyleCnt="7"/>
      <dgm:spPr/>
      <dgm:t>
        <a:bodyPr/>
        <a:lstStyle/>
        <a:p>
          <a:endParaRPr lang="en-US"/>
        </a:p>
      </dgm:t>
    </dgm:pt>
  </dgm:ptLst>
  <dgm:cxnLst>
    <dgm:cxn modelId="{51CDFAC4-9377-4C4F-81B0-70D88C061567}" srcId="{53177112-5FB8-4361-9EA3-D43B92A9C759}" destId="{C99B5DF2-FE1D-466D-8F76-CB534FC350F9}" srcOrd="3" destOrd="0" parTransId="{94CC0FD9-E1E8-48CE-BFF3-E2032FD6E5BB}" sibTransId="{5DE01513-E7D4-4E20-AE51-F4C7D8C3C416}"/>
    <dgm:cxn modelId="{E5F44A81-7C60-489E-B08A-99A05CAE5535}" type="presOf" srcId="{6391A87A-0D86-4C3D-9948-0A02F9E29867}" destId="{0169360B-FC3A-4825-A5F5-B17C20EE13AD}" srcOrd="0" destOrd="0" presId="urn:microsoft.com/office/officeart/2005/8/layout/cycle6"/>
    <dgm:cxn modelId="{F7C93913-B34D-45CE-9933-AA2D4B4F9633}" type="presOf" srcId="{53177112-5FB8-4361-9EA3-D43B92A9C759}" destId="{8F84B78C-8FEF-4AB6-897F-FF3B7C69C882}" srcOrd="0" destOrd="0" presId="urn:microsoft.com/office/officeart/2005/8/layout/cycle6"/>
    <dgm:cxn modelId="{FE5D3077-665E-4341-8986-F0C9469D205B}" srcId="{53177112-5FB8-4361-9EA3-D43B92A9C759}" destId="{6391A87A-0D86-4C3D-9948-0A02F9E29867}" srcOrd="2" destOrd="0" parTransId="{8135FFF9-7D5C-4D36-AA4C-6D665ACFEC27}" sibTransId="{005DCACA-91FF-4177-9C52-8CED00584B85}"/>
    <dgm:cxn modelId="{D289E367-7DAB-4878-A1B6-2E18899DCAEF}" type="presOf" srcId="{D3C806BD-F84A-42C5-99C2-F84942364B2D}" destId="{2C6FA26A-A040-4226-AA36-B0DCF4A1EBC9}" srcOrd="0" destOrd="0" presId="urn:microsoft.com/office/officeart/2005/8/layout/cycle6"/>
    <dgm:cxn modelId="{85703EAA-342D-46C2-98CC-00F000291A13}" type="presOf" srcId="{7F971F21-34D7-4FA0-BE70-5B75B6432FEC}" destId="{5BF49AC4-26A0-4E88-A80E-47AD26E3BE97}" srcOrd="0" destOrd="0" presId="urn:microsoft.com/office/officeart/2005/8/layout/cycle6"/>
    <dgm:cxn modelId="{FE793B4C-262D-4506-A67E-CC2203E428B3}" srcId="{53177112-5FB8-4361-9EA3-D43B92A9C759}" destId="{F3AEB133-5FAD-42A4-AED9-EAC499C35032}" srcOrd="5" destOrd="0" parTransId="{5BBD985B-10C8-4335-9325-2FA455E5BD93}" sibTransId="{1548BF01-FC7D-4082-9F14-9D84FF4B6299}"/>
    <dgm:cxn modelId="{F455BE1E-F7B8-47E7-808A-D399F7173ACE}" type="presOf" srcId="{0C344BB4-1757-4197-A13D-888E0C81E8A2}" destId="{F3ECBD91-1DA4-46C4-A2CC-492B16BF042C}" srcOrd="0" destOrd="0" presId="urn:microsoft.com/office/officeart/2005/8/layout/cycle6"/>
    <dgm:cxn modelId="{E5FC1F8B-7C56-433D-8EB6-E94EFC16D8CB}" srcId="{53177112-5FB8-4361-9EA3-D43B92A9C759}" destId="{7F971F21-34D7-4FA0-BE70-5B75B6432FEC}" srcOrd="4" destOrd="0" parTransId="{A6CE8873-5227-4741-89C2-6893D6CCAE6A}" sibTransId="{EE965DD4-C9C2-4BEC-A959-04E10DCC84D4}"/>
    <dgm:cxn modelId="{A929368C-932E-4544-AA38-7FB36D881651}" type="presOf" srcId="{F3AEB133-5FAD-42A4-AED9-EAC499C35032}" destId="{5BBCBADE-1BEE-464C-8BDF-10F8E7629C72}" srcOrd="0" destOrd="0" presId="urn:microsoft.com/office/officeart/2005/8/layout/cycle6"/>
    <dgm:cxn modelId="{CF0909FF-8967-4CA5-9ACA-B917B24F2139}" type="presOf" srcId="{5DE01513-E7D4-4E20-AE51-F4C7D8C3C416}" destId="{5A3B02F9-B95E-4B17-9273-3A3C6C899124}" srcOrd="0" destOrd="0" presId="urn:microsoft.com/office/officeart/2005/8/layout/cycle6"/>
    <dgm:cxn modelId="{37AD569D-5644-4D06-9537-9CDFE17A1E84}" type="presOf" srcId="{EE965DD4-C9C2-4BEC-A959-04E10DCC84D4}" destId="{E744164C-F9D9-44E7-85A6-64CCA4BD048B}" srcOrd="0" destOrd="0" presId="urn:microsoft.com/office/officeart/2005/8/layout/cycle6"/>
    <dgm:cxn modelId="{D27D0EE8-420C-4D0D-A41C-16899492A855}" type="presOf" srcId="{005DCACA-91FF-4177-9C52-8CED00584B85}" destId="{401C2248-7285-4295-AA7B-6BBF649162FE}" srcOrd="0" destOrd="0" presId="urn:microsoft.com/office/officeart/2005/8/layout/cycle6"/>
    <dgm:cxn modelId="{FD289A8D-E204-4385-857C-18236B4136AC}" type="presOf" srcId="{E7DDB806-1E89-4BC5-BFD0-33C8C8156C3A}" destId="{B20844F6-B61D-4FF5-BFDB-39D551F42251}" srcOrd="0" destOrd="0" presId="urn:microsoft.com/office/officeart/2005/8/layout/cycle6"/>
    <dgm:cxn modelId="{E89D3372-2E1B-4626-8347-ABFB8EE25BC1}" type="presOf" srcId="{F9275A3B-ECAE-4777-A719-BBFA1D3200B0}" destId="{63D035D2-1CE0-4D82-8562-25C5D6ADBC43}" srcOrd="0" destOrd="0" presId="urn:microsoft.com/office/officeart/2005/8/layout/cycle6"/>
    <dgm:cxn modelId="{11061770-59FB-438F-A419-4B597AE6C3A0}" type="presOf" srcId="{348D736F-FC86-4AFB-826B-1E9ACAA284A8}" destId="{E98178E9-1F31-4175-B4E3-3B87C56BB90E}" srcOrd="0" destOrd="0" presId="urn:microsoft.com/office/officeart/2005/8/layout/cycle6"/>
    <dgm:cxn modelId="{5351B6E4-C116-4987-ACBA-5A31616859C2}" srcId="{53177112-5FB8-4361-9EA3-D43B92A9C759}" destId="{E7DDB806-1E89-4BC5-BFD0-33C8C8156C3A}" srcOrd="1" destOrd="0" parTransId="{CC337746-1353-4D7B-9D80-E674BAB723AA}" sibTransId="{348D736F-FC86-4AFB-826B-1E9ACAA284A8}"/>
    <dgm:cxn modelId="{6A969F1F-4834-4B23-9817-65058C0B6468}" type="presOf" srcId="{C99B5DF2-FE1D-466D-8F76-CB534FC350F9}" destId="{42F0299B-89FE-4410-8FC5-EDAF46B8D266}" srcOrd="0" destOrd="0" presId="urn:microsoft.com/office/officeart/2005/8/layout/cycle6"/>
    <dgm:cxn modelId="{2FBD58E0-54DB-4A56-9956-2EB6487CE1AF}" srcId="{53177112-5FB8-4361-9EA3-D43B92A9C759}" destId="{F9275A3B-ECAE-4777-A719-BBFA1D3200B0}" srcOrd="0" destOrd="0" parTransId="{4C164AF0-3371-4E7C-9003-25E49466515C}" sibTransId="{D1117E8B-EC96-4B21-8587-F23D9D8B2FCE}"/>
    <dgm:cxn modelId="{169DF9AD-2D39-4648-B0BC-7F7D734FFCC2}" type="presOf" srcId="{D1117E8B-EC96-4B21-8587-F23D9D8B2FCE}" destId="{F2FA35C1-C47C-4A4E-96C8-9E2781163BC0}" srcOrd="0" destOrd="0" presId="urn:microsoft.com/office/officeart/2005/8/layout/cycle6"/>
    <dgm:cxn modelId="{9D3215CB-81AE-42E0-9AC5-30C28B5B6011}" type="presOf" srcId="{1548BF01-FC7D-4082-9F14-9D84FF4B6299}" destId="{36156ACF-5F6A-43BD-B3A3-F7CD6C5A45DF}" srcOrd="0" destOrd="0" presId="urn:microsoft.com/office/officeart/2005/8/layout/cycle6"/>
    <dgm:cxn modelId="{172A8FC7-0A45-497E-9600-F5E86C71F50D}" srcId="{53177112-5FB8-4361-9EA3-D43B92A9C759}" destId="{0C344BB4-1757-4197-A13D-888E0C81E8A2}" srcOrd="6" destOrd="0" parTransId="{9C495F21-3F5C-47F8-A773-E5881E61BA71}" sibTransId="{D3C806BD-F84A-42C5-99C2-F84942364B2D}"/>
    <dgm:cxn modelId="{7503E513-62DD-4026-9CBC-D48E28B306F4}" type="presParOf" srcId="{8F84B78C-8FEF-4AB6-897F-FF3B7C69C882}" destId="{63D035D2-1CE0-4D82-8562-25C5D6ADBC43}" srcOrd="0" destOrd="0" presId="urn:microsoft.com/office/officeart/2005/8/layout/cycle6"/>
    <dgm:cxn modelId="{C4F96E47-1BB5-44D8-A7B1-9744DE024C0E}" type="presParOf" srcId="{8F84B78C-8FEF-4AB6-897F-FF3B7C69C882}" destId="{0121B375-C688-4F62-A4B9-7B0DEDA7F2D2}" srcOrd="1" destOrd="0" presId="urn:microsoft.com/office/officeart/2005/8/layout/cycle6"/>
    <dgm:cxn modelId="{E11382A7-E316-4CB0-9A87-175BE3F8EBEB}" type="presParOf" srcId="{8F84B78C-8FEF-4AB6-897F-FF3B7C69C882}" destId="{F2FA35C1-C47C-4A4E-96C8-9E2781163BC0}" srcOrd="2" destOrd="0" presId="urn:microsoft.com/office/officeart/2005/8/layout/cycle6"/>
    <dgm:cxn modelId="{BB055CF2-CA60-4D10-AFBF-6ACD0123DC17}" type="presParOf" srcId="{8F84B78C-8FEF-4AB6-897F-FF3B7C69C882}" destId="{B20844F6-B61D-4FF5-BFDB-39D551F42251}" srcOrd="3" destOrd="0" presId="urn:microsoft.com/office/officeart/2005/8/layout/cycle6"/>
    <dgm:cxn modelId="{7D74DE68-F28F-4EBA-8F7E-7BC5E170C53E}" type="presParOf" srcId="{8F84B78C-8FEF-4AB6-897F-FF3B7C69C882}" destId="{7CD13740-7E48-43DB-A539-A1F6CF3C31A6}" srcOrd="4" destOrd="0" presId="urn:microsoft.com/office/officeart/2005/8/layout/cycle6"/>
    <dgm:cxn modelId="{E8BFC19B-D064-4C81-8265-980F76D5D0C3}" type="presParOf" srcId="{8F84B78C-8FEF-4AB6-897F-FF3B7C69C882}" destId="{E98178E9-1F31-4175-B4E3-3B87C56BB90E}" srcOrd="5" destOrd="0" presId="urn:microsoft.com/office/officeart/2005/8/layout/cycle6"/>
    <dgm:cxn modelId="{1335D947-055F-43C0-B1A1-A0BB0C5B686E}" type="presParOf" srcId="{8F84B78C-8FEF-4AB6-897F-FF3B7C69C882}" destId="{0169360B-FC3A-4825-A5F5-B17C20EE13AD}" srcOrd="6" destOrd="0" presId="urn:microsoft.com/office/officeart/2005/8/layout/cycle6"/>
    <dgm:cxn modelId="{963FB9CA-A985-4D23-999B-1CFFA03D0A65}" type="presParOf" srcId="{8F84B78C-8FEF-4AB6-897F-FF3B7C69C882}" destId="{759CF868-EAC4-42A7-8FCE-A75CA11DE147}" srcOrd="7" destOrd="0" presId="urn:microsoft.com/office/officeart/2005/8/layout/cycle6"/>
    <dgm:cxn modelId="{DBC2AAB7-3CD7-474D-9BCA-CC95B63721A9}" type="presParOf" srcId="{8F84B78C-8FEF-4AB6-897F-FF3B7C69C882}" destId="{401C2248-7285-4295-AA7B-6BBF649162FE}" srcOrd="8" destOrd="0" presId="urn:microsoft.com/office/officeart/2005/8/layout/cycle6"/>
    <dgm:cxn modelId="{F6190393-B6BA-4BEB-8968-42B3EC12BBF0}" type="presParOf" srcId="{8F84B78C-8FEF-4AB6-897F-FF3B7C69C882}" destId="{42F0299B-89FE-4410-8FC5-EDAF46B8D266}" srcOrd="9" destOrd="0" presId="urn:microsoft.com/office/officeart/2005/8/layout/cycle6"/>
    <dgm:cxn modelId="{88670225-FDFA-4FD8-A109-DDCCB17B2D4B}" type="presParOf" srcId="{8F84B78C-8FEF-4AB6-897F-FF3B7C69C882}" destId="{FAFB2BB2-C0EC-45E0-AB3C-1F0E6B34D207}" srcOrd="10" destOrd="0" presId="urn:microsoft.com/office/officeart/2005/8/layout/cycle6"/>
    <dgm:cxn modelId="{0F59792B-1DF8-4DDD-B8EB-6A22C7DB7569}" type="presParOf" srcId="{8F84B78C-8FEF-4AB6-897F-FF3B7C69C882}" destId="{5A3B02F9-B95E-4B17-9273-3A3C6C899124}" srcOrd="11" destOrd="0" presId="urn:microsoft.com/office/officeart/2005/8/layout/cycle6"/>
    <dgm:cxn modelId="{6E895AE1-0CE4-4EDF-A12C-5BA4F9E6A551}" type="presParOf" srcId="{8F84B78C-8FEF-4AB6-897F-FF3B7C69C882}" destId="{5BF49AC4-26A0-4E88-A80E-47AD26E3BE97}" srcOrd="12" destOrd="0" presId="urn:microsoft.com/office/officeart/2005/8/layout/cycle6"/>
    <dgm:cxn modelId="{B4CDDEE5-4E4E-4411-A985-88949DD0F397}" type="presParOf" srcId="{8F84B78C-8FEF-4AB6-897F-FF3B7C69C882}" destId="{2E30687B-E49E-4F0D-B683-0B79C426D631}" srcOrd="13" destOrd="0" presId="urn:microsoft.com/office/officeart/2005/8/layout/cycle6"/>
    <dgm:cxn modelId="{6432CADF-AFAA-4117-AFC6-3B6C3A155093}" type="presParOf" srcId="{8F84B78C-8FEF-4AB6-897F-FF3B7C69C882}" destId="{E744164C-F9D9-44E7-85A6-64CCA4BD048B}" srcOrd="14" destOrd="0" presId="urn:microsoft.com/office/officeart/2005/8/layout/cycle6"/>
    <dgm:cxn modelId="{76AF7E0D-3410-4163-A8ED-5586A4D704E6}" type="presParOf" srcId="{8F84B78C-8FEF-4AB6-897F-FF3B7C69C882}" destId="{5BBCBADE-1BEE-464C-8BDF-10F8E7629C72}" srcOrd="15" destOrd="0" presId="urn:microsoft.com/office/officeart/2005/8/layout/cycle6"/>
    <dgm:cxn modelId="{1577CB2D-477C-4CD5-88A6-D21A7D17E167}" type="presParOf" srcId="{8F84B78C-8FEF-4AB6-897F-FF3B7C69C882}" destId="{EB8DB96C-69BC-47F2-BFE1-935F8C3CC984}" srcOrd="16" destOrd="0" presId="urn:microsoft.com/office/officeart/2005/8/layout/cycle6"/>
    <dgm:cxn modelId="{A0356BB4-A2ED-4507-8E67-D26BABE4F9B5}" type="presParOf" srcId="{8F84B78C-8FEF-4AB6-897F-FF3B7C69C882}" destId="{36156ACF-5F6A-43BD-B3A3-F7CD6C5A45DF}" srcOrd="17" destOrd="0" presId="urn:microsoft.com/office/officeart/2005/8/layout/cycle6"/>
    <dgm:cxn modelId="{1CEB9333-E38B-4C7F-B80E-7E97A828CE03}" type="presParOf" srcId="{8F84B78C-8FEF-4AB6-897F-FF3B7C69C882}" destId="{F3ECBD91-1DA4-46C4-A2CC-492B16BF042C}" srcOrd="18" destOrd="0" presId="urn:microsoft.com/office/officeart/2005/8/layout/cycle6"/>
    <dgm:cxn modelId="{C223F0D2-A912-44FC-8D93-2D64AB70552B}" type="presParOf" srcId="{8F84B78C-8FEF-4AB6-897F-FF3B7C69C882}" destId="{E0B95B02-891A-4CFC-BE4C-65099F9FFA72}" srcOrd="19" destOrd="0" presId="urn:microsoft.com/office/officeart/2005/8/layout/cycle6"/>
    <dgm:cxn modelId="{BE9CA544-4064-44BC-B768-DECF07BECEDE}" type="presParOf" srcId="{8F84B78C-8FEF-4AB6-897F-FF3B7C69C882}" destId="{2C6FA26A-A040-4226-AA36-B0DCF4A1EBC9}" srcOrd="20"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177112-5FB8-4361-9EA3-D43B92A9C7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9275A3B-ECAE-4777-A719-BBFA1D3200B0}">
      <dgm:prSet phldrT="[Text]"/>
      <dgm:spPr/>
      <dgm:t>
        <a:bodyPr/>
        <a:lstStyle/>
        <a:p>
          <a:r>
            <a:rPr lang="en-US" dirty="0" smtClean="0"/>
            <a:t>Program Standards</a:t>
          </a:r>
          <a:endParaRPr lang="en-US" dirty="0"/>
        </a:p>
      </dgm:t>
    </dgm:pt>
    <dgm:pt modelId="{4C164AF0-3371-4E7C-9003-25E49466515C}" type="parTrans" cxnId="{2FBD58E0-54DB-4A56-9956-2EB6487CE1AF}">
      <dgm:prSet/>
      <dgm:spPr/>
      <dgm:t>
        <a:bodyPr/>
        <a:lstStyle/>
        <a:p>
          <a:endParaRPr lang="en-US"/>
        </a:p>
      </dgm:t>
    </dgm:pt>
    <dgm:pt modelId="{D1117E8B-EC96-4B21-8587-F23D9D8B2FCE}" type="sibTrans" cxnId="{2FBD58E0-54DB-4A56-9956-2EB6487CE1AF}">
      <dgm:prSet/>
      <dgm:spPr/>
      <dgm:t>
        <a:bodyPr/>
        <a:lstStyle/>
        <a:p>
          <a:endParaRPr lang="en-US"/>
        </a:p>
      </dgm:t>
    </dgm:pt>
    <dgm:pt modelId="{E7DDB806-1E89-4BC5-BFD0-33C8C8156C3A}">
      <dgm:prSet phldrT="[Text]"/>
      <dgm:spPr/>
      <dgm:t>
        <a:bodyPr/>
        <a:lstStyle/>
        <a:p>
          <a:r>
            <a:rPr lang="en-US" dirty="0" smtClean="0"/>
            <a:t>Comprehensive Assessment Systems</a:t>
          </a:r>
          <a:endParaRPr lang="en-US" dirty="0"/>
        </a:p>
      </dgm:t>
    </dgm:pt>
    <dgm:pt modelId="{CC337746-1353-4D7B-9D80-E674BAB723AA}" type="parTrans" cxnId="{5351B6E4-C116-4987-ACBA-5A31616859C2}">
      <dgm:prSet/>
      <dgm:spPr/>
      <dgm:t>
        <a:bodyPr/>
        <a:lstStyle/>
        <a:p>
          <a:endParaRPr lang="en-US"/>
        </a:p>
      </dgm:t>
    </dgm:pt>
    <dgm:pt modelId="{348D736F-FC86-4AFB-826B-1E9ACAA284A8}" type="sibTrans" cxnId="{5351B6E4-C116-4987-ACBA-5A31616859C2}">
      <dgm:prSet/>
      <dgm:spPr/>
      <dgm:t>
        <a:bodyPr/>
        <a:lstStyle/>
        <a:p>
          <a:endParaRPr lang="en-US"/>
        </a:p>
      </dgm:t>
    </dgm:pt>
    <dgm:pt modelId="{6391A87A-0D86-4C3D-9948-0A02F9E29867}">
      <dgm:prSet phldrT="[Text]"/>
      <dgm:spPr/>
      <dgm:t>
        <a:bodyPr/>
        <a:lstStyle/>
        <a:p>
          <a:r>
            <a:rPr lang="en-US" dirty="0" smtClean="0"/>
            <a:t>Parent, Family and Community Engagement</a:t>
          </a:r>
          <a:endParaRPr lang="en-US" dirty="0"/>
        </a:p>
      </dgm:t>
    </dgm:pt>
    <dgm:pt modelId="{8135FFF9-7D5C-4D36-AA4C-6D665ACFEC27}" type="parTrans" cxnId="{FE5D3077-665E-4341-8986-F0C9469D205B}">
      <dgm:prSet/>
      <dgm:spPr/>
      <dgm:t>
        <a:bodyPr/>
        <a:lstStyle/>
        <a:p>
          <a:endParaRPr lang="en-US"/>
        </a:p>
      </dgm:t>
    </dgm:pt>
    <dgm:pt modelId="{005DCACA-91FF-4177-9C52-8CED00584B85}" type="sibTrans" cxnId="{FE5D3077-665E-4341-8986-F0C9469D205B}">
      <dgm:prSet/>
      <dgm:spPr/>
      <dgm:t>
        <a:bodyPr/>
        <a:lstStyle/>
        <a:p>
          <a:endParaRPr lang="en-US"/>
        </a:p>
      </dgm:t>
    </dgm:pt>
    <dgm:pt modelId="{C99B5DF2-FE1D-466D-8F76-CB534FC350F9}">
      <dgm:prSet phldrT="[Text]"/>
      <dgm:spPr/>
      <dgm:t>
        <a:bodyPr/>
        <a:lstStyle/>
        <a:p>
          <a:r>
            <a:rPr lang="en-US" dirty="0" smtClean="0"/>
            <a:t>Workforce &amp; Professional Development</a:t>
          </a:r>
          <a:endParaRPr lang="en-US" dirty="0"/>
        </a:p>
      </dgm:t>
    </dgm:pt>
    <dgm:pt modelId="{94CC0FD9-E1E8-48CE-BFF3-E2032FD6E5BB}" type="parTrans" cxnId="{51CDFAC4-9377-4C4F-81B0-70D88C061567}">
      <dgm:prSet/>
      <dgm:spPr/>
      <dgm:t>
        <a:bodyPr/>
        <a:lstStyle/>
        <a:p>
          <a:endParaRPr lang="en-US"/>
        </a:p>
      </dgm:t>
    </dgm:pt>
    <dgm:pt modelId="{5DE01513-E7D4-4E20-AE51-F4C7D8C3C416}" type="sibTrans" cxnId="{51CDFAC4-9377-4C4F-81B0-70D88C061567}">
      <dgm:prSet/>
      <dgm:spPr/>
      <dgm:t>
        <a:bodyPr/>
        <a:lstStyle/>
        <a:p>
          <a:endParaRPr lang="en-US"/>
        </a:p>
      </dgm:t>
    </dgm:pt>
    <dgm:pt modelId="{7F971F21-34D7-4FA0-BE70-5B75B6432FEC}">
      <dgm:prSet phldrT="[Text]"/>
      <dgm:spPr/>
      <dgm:t>
        <a:bodyPr/>
        <a:lstStyle/>
        <a:p>
          <a:r>
            <a:rPr lang="en-US" dirty="0" smtClean="0"/>
            <a:t>Health Promotion</a:t>
          </a:r>
          <a:endParaRPr lang="en-US" dirty="0"/>
        </a:p>
      </dgm:t>
    </dgm:pt>
    <dgm:pt modelId="{A6CE8873-5227-4741-89C2-6893D6CCAE6A}" type="parTrans" cxnId="{E5FC1F8B-7C56-433D-8EB6-E94EFC16D8CB}">
      <dgm:prSet/>
      <dgm:spPr/>
      <dgm:t>
        <a:bodyPr/>
        <a:lstStyle/>
        <a:p>
          <a:endParaRPr lang="en-US"/>
        </a:p>
      </dgm:t>
    </dgm:pt>
    <dgm:pt modelId="{EE965DD4-C9C2-4BEC-A959-04E10DCC84D4}" type="sibTrans" cxnId="{E5FC1F8B-7C56-433D-8EB6-E94EFC16D8CB}">
      <dgm:prSet/>
      <dgm:spPr/>
      <dgm:t>
        <a:bodyPr/>
        <a:lstStyle/>
        <a:p>
          <a:endParaRPr lang="en-US"/>
        </a:p>
      </dgm:t>
    </dgm:pt>
    <dgm:pt modelId="{F3AEB133-5FAD-42A4-AED9-EAC499C35032}">
      <dgm:prSet phldrT="[Text]"/>
      <dgm:spPr/>
      <dgm:t>
        <a:bodyPr/>
        <a:lstStyle/>
        <a:p>
          <a:r>
            <a:rPr lang="en-US" dirty="0" smtClean="0"/>
            <a:t>Early Learning Standards</a:t>
          </a:r>
          <a:endParaRPr lang="en-US" dirty="0"/>
        </a:p>
      </dgm:t>
    </dgm:pt>
    <dgm:pt modelId="{5BBD985B-10C8-4335-9325-2FA455E5BD93}" type="parTrans" cxnId="{FE793B4C-262D-4506-A67E-CC2203E428B3}">
      <dgm:prSet/>
      <dgm:spPr/>
      <dgm:t>
        <a:bodyPr/>
        <a:lstStyle/>
        <a:p>
          <a:endParaRPr lang="en-US"/>
        </a:p>
      </dgm:t>
    </dgm:pt>
    <dgm:pt modelId="{1548BF01-FC7D-4082-9F14-9D84FF4B6299}" type="sibTrans" cxnId="{FE793B4C-262D-4506-A67E-CC2203E428B3}">
      <dgm:prSet/>
      <dgm:spPr/>
      <dgm:t>
        <a:bodyPr/>
        <a:lstStyle/>
        <a:p>
          <a:endParaRPr lang="en-US"/>
        </a:p>
      </dgm:t>
    </dgm:pt>
    <dgm:pt modelId="{0C344BB4-1757-4197-A13D-888E0C81E8A2}">
      <dgm:prSet phldrT="[Text]"/>
      <dgm:spPr/>
      <dgm:t>
        <a:bodyPr/>
        <a:lstStyle/>
        <a:p>
          <a:r>
            <a:rPr lang="en-US" dirty="0" smtClean="0"/>
            <a:t>Data Systems</a:t>
          </a:r>
          <a:endParaRPr lang="en-US" dirty="0"/>
        </a:p>
      </dgm:t>
    </dgm:pt>
    <dgm:pt modelId="{9C495F21-3F5C-47F8-A773-E5881E61BA71}" type="parTrans" cxnId="{172A8FC7-0A45-497E-9600-F5E86C71F50D}">
      <dgm:prSet/>
      <dgm:spPr/>
      <dgm:t>
        <a:bodyPr/>
        <a:lstStyle/>
        <a:p>
          <a:endParaRPr lang="en-US"/>
        </a:p>
      </dgm:t>
    </dgm:pt>
    <dgm:pt modelId="{D3C806BD-F84A-42C5-99C2-F84942364B2D}" type="sibTrans" cxnId="{172A8FC7-0A45-497E-9600-F5E86C71F50D}">
      <dgm:prSet/>
      <dgm:spPr/>
      <dgm:t>
        <a:bodyPr/>
        <a:lstStyle/>
        <a:p>
          <a:endParaRPr lang="en-US"/>
        </a:p>
      </dgm:t>
    </dgm:pt>
    <dgm:pt modelId="{8F84B78C-8FEF-4AB6-897F-FF3B7C69C882}" type="pres">
      <dgm:prSet presAssocID="{53177112-5FB8-4361-9EA3-D43B92A9C759}" presName="cycle" presStyleCnt="0">
        <dgm:presLayoutVars>
          <dgm:dir/>
          <dgm:resizeHandles val="exact"/>
        </dgm:presLayoutVars>
      </dgm:prSet>
      <dgm:spPr/>
      <dgm:t>
        <a:bodyPr/>
        <a:lstStyle/>
        <a:p>
          <a:endParaRPr lang="en-US"/>
        </a:p>
      </dgm:t>
    </dgm:pt>
    <dgm:pt modelId="{63D035D2-1CE0-4D82-8562-25C5D6ADBC43}" type="pres">
      <dgm:prSet presAssocID="{F9275A3B-ECAE-4777-A719-BBFA1D3200B0}" presName="node" presStyleLbl="node1" presStyleIdx="0" presStyleCnt="7" custAng="0" custRadScaleRad="111828" custRadScaleInc="-22161">
        <dgm:presLayoutVars>
          <dgm:bulletEnabled val="1"/>
        </dgm:presLayoutVars>
      </dgm:prSet>
      <dgm:spPr/>
      <dgm:t>
        <a:bodyPr/>
        <a:lstStyle/>
        <a:p>
          <a:endParaRPr lang="en-US"/>
        </a:p>
      </dgm:t>
    </dgm:pt>
    <dgm:pt modelId="{0121B375-C688-4F62-A4B9-7B0DEDA7F2D2}" type="pres">
      <dgm:prSet presAssocID="{F9275A3B-ECAE-4777-A719-BBFA1D3200B0}" presName="spNode" presStyleCnt="0"/>
      <dgm:spPr/>
    </dgm:pt>
    <dgm:pt modelId="{F2FA35C1-C47C-4A4E-96C8-9E2781163BC0}" type="pres">
      <dgm:prSet presAssocID="{D1117E8B-EC96-4B21-8587-F23D9D8B2FCE}" presName="sibTrans" presStyleLbl="sibTrans1D1" presStyleIdx="0" presStyleCnt="7"/>
      <dgm:spPr/>
      <dgm:t>
        <a:bodyPr/>
        <a:lstStyle/>
        <a:p>
          <a:endParaRPr lang="en-US"/>
        </a:p>
      </dgm:t>
    </dgm:pt>
    <dgm:pt modelId="{B20844F6-B61D-4FF5-BFDB-39D551F42251}" type="pres">
      <dgm:prSet presAssocID="{E7DDB806-1E89-4BC5-BFD0-33C8C8156C3A}" presName="node" presStyleLbl="node1" presStyleIdx="1" presStyleCnt="7" custRadScaleRad="109496" custRadScaleInc="35870">
        <dgm:presLayoutVars>
          <dgm:bulletEnabled val="1"/>
        </dgm:presLayoutVars>
      </dgm:prSet>
      <dgm:spPr/>
      <dgm:t>
        <a:bodyPr/>
        <a:lstStyle/>
        <a:p>
          <a:endParaRPr lang="en-US"/>
        </a:p>
      </dgm:t>
    </dgm:pt>
    <dgm:pt modelId="{7CD13740-7E48-43DB-A539-A1F6CF3C31A6}" type="pres">
      <dgm:prSet presAssocID="{E7DDB806-1E89-4BC5-BFD0-33C8C8156C3A}" presName="spNode" presStyleCnt="0"/>
      <dgm:spPr/>
    </dgm:pt>
    <dgm:pt modelId="{E98178E9-1F31-4175-B4E3-3B87C56BB90E}" type="pres">
      <dgm:prSet presAssocID="{348D736F-FC86-4AFB-826B-1E9ACAA284A8}" presName="sibTrans" presStyleLbl="sibTrans1D1" presStyleIdx="1" presStyleCnt="7"/>
      <dgm:spPr/>
      <dgm:t>
        <a:bodyPr/>
        <a:lstStyle/>
        <a:p>
          <a:endParaRPr lang="en-US"/>
        </a:p>
      </dgm:t>
    </dgm:pt>
    <dgm:pt modelId="{0169360B-FC3A-4825-A5F5-B17C20EE13AD}" type="pres">
      <dgm:prSet presAssocID="{6391A87A-0D86-4C3D-9948-0A02F9E29867}" presName="node" presStyleLbl="node1" presStyleIdx="2" presStyleCnt="7" custRadScaleRad="104126" custRadScaleInc="-38733">
        <dgm:presLayoutVars>
          <dgm:bulletEnabled val="1"/>
        </dgm:presLayoutVars>
      </dgm:prSet>
      <dgm:spPr/>
      <dgm:t>
        <a:bodyPr/>
        <a:lstStyle/>
        <a:p>
          <a:endParaRPr lang="en-US"/>
        </a:p>
      </dgm:t>
    </dgm:pt>
    <dgm:pt modelId="{759CF868-EAC4-42A7-8FCE-A75CA11DE147}" type="pres">
      <dgm:prSet presAssocID="{6391A87A-0D86-4C3D-9948-0A02F9E29867}" presName="spNode" presStyleCnt="0"/>
      <dgm:spPr/>
    </dgm:pt>
    <dgm:pt modelId="{401C2248-7285-4295-AA7B-6BBF649162FE}" type="pres">
      <dgm:prSet presAssocID="{005DCACA-91FF-4177-9C52-8CED00584B85}" presName="sibTrans" presStyleLbl="sibTrans1D1" presStyleIdx="2" presStyleCnt="7"/>
      <dgm:spPr/>
      <dgm:t>
        <a:bodyPr/>
        <a:lstStyle/>
        <a:p>
          <a:endParaRPr lang="en-US"/>
        </a:p>
      </dgm:t>
    </dgm:pt>
    <dgm:pt modelId="{42F0299B-89FE-4410-8FC5-EDAF46B8D266}" type="pres">
      <dgm:prSet presAssocID="{C99B5DF2-FE1D-466D-8F76-CB534FC350F9}" presName="node" presStyleLbl="node1" presStyleIdx="3" presStyleCnt="7" custRadScaleRad="105738" custRadScaleInc="-71988">
        <dgm:presLayoutVars>
          <dgm:bulletEnabled val="1"/>
        </dgm:presLayoutVars>
      </dgm:prSet>
      <dgm:spPr/>
      <dgm:t>
        <a:bodyPr/>
        <a:lstStyle/>
        <a:p>
          <a:endParaRPr lang="en-US"/>
        </a:p>
      </dgm:t>
    </dgm:pt>
    <dgm:pt modelId="{FAFB2BB2-C0EC-45E0-AB3C-1F0E6B34D207}" type="pres">
      <dgm:prSet presAssocID="{C99B5DF2-FE1D-466D-8F76-CB534FC350F9}" presName="spNode" presStyleCnt="0"/>
      <dgm:spPr/>
    </dgm:pt>
    <dgm:pt modelId="{5A3B02F9-B95E-4B17-9273-3A3C6C899124}" type="pres">
      <dgm:prSet presAssocID="{5DE01513-E7D4-4E20-AE51-F4C7D8C3C416}" presName="sibTrans" presStyleLbl="sibTrans1D1" presStyleIdx="3" presStyleCnt="7"/>
      <dgm:spPr/>
      <dgm:t>
        <a:bodyPr/>
        <a:lstStyle/>
        <a:p>
          <a:endParaRPr lang="en-US"/>
        </a:p>
      </dgm:t>
    </dgm:pt>
    <dgm:pt modelId="{5BF49AC4-26A0-4E88-A80E-47AD26E3BE97}" type="pres">
      <dgm:prSet presAssocID="{7F971F21-34D7-4FA0-BE70-5B75B6432FEC}" presName="node" presStyleLbl="node1" presStyleIdx="4" presStyleCnt="7" custRadScaleRad="98304" custRadScaleInc="11269">
        <dgm:presLayoutVars>
          <dgm:bulletEnabled val="1"/>
        </dgm:presLayoutVars>
      </dgm:prSet>
      <dgm:spPr/>
      <dgm:t>
        <a:bodyPr/>
        <a:lstStyle/>
        <a:p>
          <a:endParaRPr lang="en-US"/>
        </a:p>
      </dgm:t>
    </dgm:pt>
    <dgm:pt modelId="{2E30687B-E49E-4F0D-B683-0B79C426D631}" type="pres">
      <dgm:prSet presAssocID="{7F971F21-34D7-4FA0-BE70-5B75B6432FEC}" presName="spNode" presStyleCnt="0"/>
      <dgm:spPr/>
    </dgm:pt>
    <dgm:pt modelId="{E744164C-F9D9-44E7-85A6-64CCA4BD048B}" type="pres">
      <dgm:prSet presAssocID="{EE965DD4-C9C2-4BEC-A959-04E10DCC84D4}" presName="sibTrans" presStyleLbl="sibTrans1D1" presStyleIdx="4" presStyleCnt="7"/>
      <dgm:spPr/>
      <dgm:t>
        <a:bodyPr/>
        <a:lstStyle/>
        <a:p>
          <a:endParaRPr lang="en-US"/>
        </a:p>
      </dgm:t>
    </dgm:pt>
    <dgm:pt modelId="{5BBCBADE-1BEE-464C-8BDF-10F8E7629C72}" type="pres">
      <dgm:prSet presAssocID="{F3AEB133-5FAD-42A4-AED9-EAC499C35032}" presName="node" presStyleLbl="node1" presStyleIdx="5" presStyleCnt="7" custRadScaleRad="103476" custRadScaleInc="-22548">
        <dgm:presLayoutVars>
          <dgm:bulletEnabled val="1"/>
        </dgm:presLayoutVars>
      </dgm:prSet>
      <dgm:spPr/>
      <dgm:t>
        <a:bodyPr/>
        <a:lstStyle/>
        <a:p>
          <a:endParaRPr lang="en-US"/>
        </a:p>
      </dgm:t>
    </dgm:pt>
    <dgm:pt modelId="{EB8DB96C-69BC-47F2-BFE1-935F8C3CC984}" type="pres">
      <dgm:prSet presAssocID="{F3AEB133-5FAD-42A4-AED9-EAC499C35032}" presName="spNode" presStyleCnt="0"/>
      <dgm:spPr/>
    </dgm:pt>
    <dgm:pt modelId="{36156ACF-5F6A-43BD-B3A3-F7CD6C5A45DF}" type="pres">
      <dgm:prSet presAssocID="{1548BF01-FC7D-4082-9F14-9D84FF4B6299}" presName="sibTrans" presStyleLbl="sibTrans1D1" presStyleIdx="5" presStyleCnt="7"/>
      <dgm:spPr/>
      <dgm:t>
        <a:bodyPr/>
        <a:lstStyle/>
        <a:p>
          <a:endParaRPr lang="en-US"/>
        </a:p>
      </dgm:t>
    </dgm:pt>
    <dgm:pt modelId="{F3ECBD91-1DA4-46C4-A2CC-492B16BF042C}" type="pres">
      <dgm:prSet presAssocID="{0C344BB4-1757-4197-A13D-888E0C81E8A2}" presName="node" presStyleLbl="node1" presStyleIdx="6" presStyleCnt="7" custRadScaleRad="106080" custRadScaleInc="-72869">
        <dgm:presLayoutVars>
          <dgm:bulletEnabled val="1"/>
        </dgm:presLayoutVars>
      </dgm:prSet>
      <dgm:spPr/>
      <dgm:t>
        <a:bodyPr/>
        <a:lstStyle/>
        <a:p>
          <a:endParaRPr lang="en-US"/>
        </a:p>
      </dgm:t>
    </dgm:pt>
    <dgm:pt modelId="{E0B95B02-891A-4CFC-BE4C-65099F9FFA72}" type="pres">
      <dgm:prSet presAssocID="{0C344BB4-1757-4197-A13D-888E0C81E8A2}" presName="spNode" presStyleCnt="0"/>
      <dgm:spPr/>
    </dgm:pt>
    <dgm:pt modelId="{2C6FA26A-A040-4226-AA36-B0DCF4A1EBC9}" type="pres">
      <dgm:prSet presAssocID="{D3C806BD-F84A-42C5-99C2-F84942364B2D}" presName="sibTrans" presStyleLbl="sibTrans1D1" presStyleIdx="6" presStyleCnt="7"/>
      <dgm:spPr/>
      <dgm:t>
        <a:bodyPr/>
        <a:lstStyle/>
        <a:p>
          <a:endParaRPr lang="en-US"/>
        </a:p>
      </dgm:t>
    </dgm:pt>
  </dgm:ptLst>
  <dgm:cxnLst>
    <dgm:cxn modelId="{88354F48-5600-4ABC-8F0E-5AAF5D782A2B}" type="presOf" srcId="{F9275A3B-ECAE-4777-A719-BBFA1D3200B0}" destId="{63D035D2-1CE0-4D82-8562-25C5D6ADBC43}" srcOrd="0" destOrd="0" presId="urn:microsoft.com/office/officeart/2005/8/layout/cycle6"/>
    <dgm:cxn modelId="{FE5D3077-665E-4341-8986-F0C9469D205B}" srcId="{53177112-5FB8-4361-9EA3-D43B92A9C759}" destId="{6391A87A-0D86-4C3D-9948-0A02F9E29867}" srcOrd="2" destOrd="0" parTransId="{8135FFF9-7D5C-4D36-AA4C-6D665ACFEC27}" sibTransId="{005DCACA-91FF-4177-9C52-8CED00584B85}"/>
    <dgm:cxn modelId="{F4D7871A-932F-4466-BF9C-29F937C82C11}" type="presOf" srcId="{7F971F21-34D7-4FA0-BE70-5B75B6432FEC}" destId="{5BF49AC4-26A0-4E88-A80E-47AD26E3BE97}" srcOrd="0" destOrd="0" presId="urn:microsoft.com/office/officeart/2005/8/layout/cycle6"/>
    <dgm:cxn modelId="{51CDFAC4-9377-4C4F-81B0-70D88C061567}" srcId="{53177112-5FB8-4361-9EA3-D43B92A9C759}" destId="{C99B5DF2-FE1D-466D-8F76-CB534FC350F9}" srcOrd="3" destOrd="0" parTransId="{94CC0FD9-E1E8-48CE-BFF3-E2032FD6E5BB}" sibTransId="{5DE01513-E7D4-4E20-AE51-F4C7D8C3C416}"/>
    <dgm:cxn modelId="{95790117-ED60-4261-9AFC-0E9FC042576E}" type="presOf" srcId="{53177112-5FB8-4361-9EA3-D43B92A9C759}" destId="{8F84B78C-8FEF-4AB6-897F-FF3B7C69C882}" srcOrd="0" destOrd="0" presId="urn:microsoft.com/office/officeart/2005/8/layout/cycle6"/>
    <dgm:cxn modelId="{FE793B4C-262D-4506-A67E-CC2203E428B3}" srcId="{53177112-5FB8-4361-9EA3-D43B92A9C759}" destId="{F3AEB133-5FAD-42A4-AED9-EAC499C35032}" srcOrd="5" destOrd="0" parTransId="{5BBD985B-10C8-4335-9325-2FA455E5BD93}" sibTransId="{1548BF01-FC7D-4082-9F14-9D84FF4B6299}"/>
    <dgm:cxn modelId="{5351B6E4-C116-4987-ACBA-5A31616859C2}" srcId="{53177112-5FB8-4361-9EA3-D43B92A9C759}" destId="{E7DDB806-1E89-4BC5-BFD0-33C8C8156C3A}" srcOrd="1" destOrd="0" parTransId="{CC337746-1353-4D7B-9D80-E674BAB723AA}" sibTransId="{348D736F-FC86-4AFB-826B-1E9ACAA284A8}"/>
    <dgm:cxn modelId="{E5FC1F8B-7C56-433D-8EB6-E94EFC16D8CB}" srcId="{53177112-5FB8-4361-9EA3-D43B92A9C759}" destId="{7F971F21-34D7-4FA0-BE70-5B75B6432FEC}" srcOrd="4" destOrd="0" parTransId="{A6CE8873-5227-4741-89C2-6893D6CCAE6A}" sibTransId="{EE965DD4-C9C2-4BEC-A959-04E10DCC84D4}"/>
    <dgm:cxn modelId="{A87F43C9-21F9-44D3-AE9C-200F02D6D2A0}" type="presOf" srcId="{005DCACA-91FF-4177-9C52-8CED00584B85}" destId="{401C2248-7285-4295-AA7B-6BBF649162FE}" srcOrd="0" destOrd="0" presId="urn:microsoft.com/office/officeart/2005/8/layout/cycle6"/>
    <dgm:cxn modelId="{2FBD58E0-54DB-4A56-9956-2EB6487CE1AF}" srcId="{53177112-5FB8-4361-9EA3-D43B92A9C759}" destId="{F9275A3B-ECAE-4777-A719-BBFA1D3200B0}" srcOrd="0" destOrd="0" parTransId="{4C164AF0-3371-4E7C-9003-25E49466515C}" sibTransId="{D1117E8B-EC96-4B21-8587-F23D9D8B2FCE}"/>
    <dgm:cxn modelId="{A02035DD-673C-4A0C-87DB-96EC80B309BD}" type="presOf" srcId="{D1117E8B-EC96-4B21-8587-F23D9D8B2FCE}" destId="{F2FA35C1-C47C-4A4E-96C8-9E2781163BC0}" srcOrd="0" destOrd="0" presId="urn:microsoft.com/office/officeart/2005/8/layout/cycle6"/>
    <dgm:cxn modelId="{D08369BE-0DEB-455F-BAA8-B2698CE70100}" type="presOf" srcId="{6391A87A-0D86-4C3D-9948-0A02F9E29867}" destId="{0169360B-FC3A-4825-A5F5-B17C20EE13AD}" srcOrd="0" destOrd="0" presId="urn:microsoft.com/office/officeart/2005/8/layout/cycle6"/>
    <dgm:cxn modelId="{C7EF81D0-FA45-4DEF-B62B-4F9ED323BC74}" type="presOf" srcId="{EE965DD4-C9C2-4BEC-A959-04E10DCC84D4}" destId="{E744164C-F9D9-44E7-85A6-64CCA4BD048B}" srcOrd="0" destOrd="0" presId="urn:microsoft.com/office/officeart/2005/8/layout/cycle6"/>
    <dgm:cxn modelId="{4038C89C-9CC0-45C3-BD19-34B82C7C7526}" type="presOf" srcId="{5DE01513-E7D4-4E20-AE51-F4C7D8C3C416}" destId="{5A3B02F9-B95E-4B17-9273-3A3C6C899124}" srcOrd="0" destOrd="0" presId="urn:microsoft.com/office/officeart/2005/8/layout/cycle6"/>
    <dgm:cxn modelId="{631382A5-9BC4-444D-8CF9-05CC6E6E4F59}" type="presOf" srcId="{F3AEB133-5FAD-42A4-AED9-EAC499C35032}" destId="{5BBCBADE-1BEE-464C-8BDF-10F8E7629C72}" srcOrd="0" destOrd="0" presId="urn:microsoft.com/office/officeart/2005/8/layout/cycle6"/>
    <dgm:cxn modelId="{97E917AB-341D-4B3F-A443-E32D413DDFB3}" type="presOf" srcId="{C99B5DF2-FE1D-466D-8F76-CB534FC350F9}" destId="{42F0299B-89FE-4410-8FC5-EDAF46B8D266}" srcOrd="0" destOrd="0" presId="urn:microsoft.com/office/officeart/2005/8/layout/cycle6"/>
    <dgm:cxn modelId="{CD10A6A0-AD6B-4FB9-A566-644356ADC7D7}" type="presOf" srcId="{D3C806BD-F84A-42C5-99C2-F84942364B2D}" destId="{2C6FA26A-A040-4226-AA36-B0DCF4A1EBC9}" srcOrd="0" destOrd="0" presId="urn:microsoft.com/office/officeart/2005/8/layout/cycle6"/>
    <dgm:cxn modelId="{172A8FC7-0A45-497E-9600-F5E86C71F50D}" srcId="{53177112-5FB8-4361-9EA3-D43B92A9C759}" destId="{0C344BB4-1757-4197-A13D-888E0C81E8A2}" srcOrd="6" destOrd="0" parTransId="{9C495F21-3F5C-47F8-A773-E5881E61BA71}" sibTransId="{D3C806BD-F84A-42C5-99C2-F84942364B2D}"/>
    <dgm:cxn modelId="{49D7ED15-9D09-4BEA-984E-CFF0D1A46311}" type="presOf" srcId="{348D736F-FC86-4AFB-826B-1E9ACAA284A8}" destId="{E98178E9-1F31-4175-B4E3-3B87C56BB90E}" srcOrd="0" destOrd="0" presId="urn:microsoft.com/office/officeart/2005/8/layout/cycle6"/>
    <dgm:cxn modelId="{4F83C944-80F1-4716-9982-E23FA0CB3DD5}" type="presOf" srcId="{1548BF01-FC7D-4082-9F14-9D84FF4B6299}" destId="{36156ACF-5F6A-43BD-B3A3-F7CD6C5A45DF}" srcOrd="0" destOrd="0" presId="urn:microsoft.com/office/officeart/2005/8/layout/cycle6"/>
    <dgm:cxn modelId="{256A85F4-06F0-4BE3-A8CF-D12FCB7A00C0}" type="presOf" srcId="{E7DDB806-1E89-4BC5-BFD0-33C8C8156C3A}" destId="{B20844F6-B61D-4FF5-BFDB-39D551F42251}" srcOrd="0" destOrd="0" presId="urn:microsoft.com/office/officeart/2005/8/layout/cycle6"/>
    <dgm:cxn modelId="{F64BEB1A-0476-4004-84F3-4B2B7139AF0C}" type="presOf" srcId="{0C344BB4-1757-4197-A13D-888E0C81E8A2}" destId="{F3ECBD91-1DA4-46C4-A2CC-492B16BF042C}" srcOrd="0" destOrd="0" presId="urn:microsoft.com/office/officeart/2005/8/layout/cycle6"/>
    <dgm:cxn modelId="{DB3AF57A-DB3B-4AAE-9EC5-2E0EBCA87215}" type="presParOf" srcId="{8F84B78C-8FEF-4AB6-897F-FF3B7C69C882}" destId="{63D035D2-1CE0-4D82-8562-25C5D6ADBC43}" srcOrd="0" destOrd="0" presId="urn:microsoft.com/office/officeart/2005/8/layout/cycle6"/>
    <dgm:cxn modelId="{3B9591FB-B130-45ED-9D0D-5A75F1FD38AE}" type="presParOf" srcId="{8F84B78C-8FEF-4AB6-897F-FF3B7C69C882}" destId="{0121B375-C688-4F62-A4B9-7B0DEDA7F2D2}" srcOrd="1" destOrd="0" presId="urn:microsoft.com/office/officeart/2005/8/layout/cycle6"/>
    <dgm:cxn modelId="{8604EAFE-510B-4CB1-AEFD-66D1362B64EF}" type="presParOf" srcId="{8F84B78C-8FEF-4AB6-897F-FF3B7C69C882}" destId="{F2FA35C1-C47C-4A4E-96C8-9E2781163BC0}" srcOrd="2" destOrd="0" presId="urn:microsoft.com/office/officeart/2005/8/layout/cycle6"/>
    <dgm:cxn modelId="{8CFE7843-DB42-4CAC-96D4-35E7978077EA}" type="presParOf" srcId="{8F84B78C-8FEF-4AB6-897F-FF3B7C69C882}" destId="{B20844F6-B61D-4FF5-BFDB-39D551F42251}" srcOrd="3" destOrd="0" presId="urn:microsoft.com/office/officeart/2005/8/layout/cycle6"/>
    <dgm:cxn modelId="{5B4D1496-3D26-440E-82D2-D7984AF0C7CC}" type="presParOf" srcId="{8F84B78C-8FEF-4AB6-897F-FF3B7C69C882}" destId="{7CD13740-7E48-43DB-A539-A1F6CF3C31A6}" srcOrd="4" destOrd="0" presId="urn:microsoft.com/office/officeart/2005/8/layout/cycle6"/>
    <dgm:cxn modelId="{1E1D9E42-4B67-447F-8AEB-1F9FD6819305}" type="presParOf" srcId="{8F84B78C-8FEF-4AB6-897F-FF3B7C69C882}" destId="{E98178E9-1F31-4175-B4E3-3B87C56BB90E}" srcOrd="5" destOrd="0" presId="urn:microsoft.com/office/officeart/2005/8/layout/cycle6"/>
    <dgm:cxn modelId="{BA44B8C7-8B11-4A6E-B686-D1E81AE37A07}" type="presParOf" srcId="{8F84B78C-8FEF-4AB6-897F-FF3B7C69C882}" destId="{0169360B-FC3A-4825-A5F5-B17C20EE13AD}" srcOrd="6" destOrd="0" presId="urn:microsoft.com/office/officeart/2005/8/layout/cycle6"/>
    <dgm:cxn modelId="{DBA6DC8C-AEAA-4801-86C1-108AB113ED47}" type="presParOf" srcId="{8F84B78C-8FEF-4AB6-897F-FF3B7C69C882}" destId="{759CF868-EAC4-42A7-8FCE-A75CA11DE147}" srcOrd="7" destOrd="0" presId="urn:microsoft.com/office/officeart/2005/8/layout/cycle6"/>
    <dgm:cxn modelId="{663F360C-9B16-4084-B6D9-CD8830A2D7D0}" type="presParOf" srcId="{8F84B78C-8FEF-4AB6-897F-FF3B7C69C882}" destId="{401C2248-7285-4295-AA7B-6BBF649162FE}" srcOrd="8" destOrd="0" presId="urn:microsoft.com/office/officeart/2005/8/layout/cycle6"/>
    <dgm:cxn modelId="{430A7023-7398-4353-8AC0-A5F63277755D}" type="presParOf" srcId="{8F84B78C-8FEF-4AB6-897F-FF3B7C69C882}" destId="{42F0299B-89FE-4410-8FC5-EDAF46B8D266}" srcOrd="9" destOrd="0" presId="urn:microsoft.com/office/officeart/2005/8/layout/cycle6"/>
    <dgm:cxn modelId="{A8C3E847-214C-4D17-A403-478C3DA07C4F}" type="presParOf" srcId="{8F84B78C-8FEF-4AB6-897F-FF3B7C69C882}" destId="{FAFB2BB2-C0EC-45E0-AB3C-1F0E6B34D207}" srcOrd="10" destOrd="0" presId="urn:microsoft.com/office/officeart/2005/8/layout/cycle6"/>
    <dgm:cxn modelId="{97359D4F-D76B-46B0-A818-C28D417CB695}" type="presParOf" srcId="{8F84B78C-8FEF-4AB6-897F-FF3B7C69C882}" destId="{5A3B02F9-B95E-4B17-9273-3A3C6C899124}" srcOrd="11" destOrd="0" presId="urn:microsoft.com/office/officeart/2005/8/layout/cycle6"/>
    <dgm:cxn modelId="{60EA489B-9139-437D-80A0-990A777BC0FC}" type="presParOf" srcId="{8F84B78C-8FEF-4AB6-897F-FF3B7C69C882}" destId="{5BF49AC4-26A0-4E88-A80E-47AD26E3BE97}" srcOrd="12" destOrd="0" presId="urn:microsoft.com/office/officeart/2005/8/layout/cycle6"/>
    <dgm:cxn modelId="{F032F1DD-82EE-4015-8043-2134D7B8CEF6}" type="presParOf" srcId="{8F84B78C-8FEF-4AB6-897F-FF3B7C69C882}" destId="{2E30687B-E49E-4F0D-B683-0B79C426D631}" srcOrd="13" destOrd="0" presId="urn:microsoft.com/office/officeart/2005/8/layout/cycle6"/>
    <dgm:cxn modelId="{A3EF9997-9F42-47A9-B0EA-2AE7BC1DCFBD}" type="presParOf" srcId="{8F84B78C-8FEF-4AB6-897F-FF3B7C69C882}" destId="{E744164C-F9D9-44E7-85A6-64CCA4BD048B}" srcOrd="14" destOrd="0" presId="urn:microsoft.com/office/officeart/2005/8/layout/cycle6"/>
    <dgm:cxn modelId="{05CC0AF6-C4A0-4D84-A7C3-7B05F9C069E8}" type="presParOf" srcId="{8F84B78C-8FEF-4AB6-897F-FF3B7C69C882}" destId="{5BBCBADE-1BEE-464C-8BDF-10F8E7629C72}" srcOrd="15" destOrd="0" presId="urn:microsoft.com/office/officeart/2005/8/layout/cycle6"/>
    <dgm:cxn modelId="{7EC1EEA1-FF01-4BE7-A72E-2B523BC7453A}" type="presParOf" srcId="{8F84B78C-8FEF-4AB6-897F-FF3B7C69C882}" destId="{EB8DB96C-69BC-47F2-BFE1-935F8C3CC984}" srcOrd="16" destOrd="0" presId="urn:microsoft.com/office/officeart/2005/8/layout/cycle6"/>
    <dgm:cxn modelId="{774F7B07-0F5E-4557-923F-F369F0EB1A36}" type="presParOf" srcId="{8F84B78C-8FEF-4AB6-897F-FF3B7C69C882}" destId="{36156ACF-5F6A-43BD-B3A3-F7CD6C5A45DF}" srcOrd="17" destOrd="0" presId="urn:microsoft.com/office/officeart/2005/8/layout/cycle6"/>
    <dgm:cxn modelId="{77384BC6-01B3-4D4B-88C2-A38034462B92}" type="presParOf" srcId="{8F84B78C-8FEF-4AB6-897F-FF3B7C69C882}" destId="{F3ECBD91-1DA4-46C4-A2CC-492B16BF042C}" srcOrd="18" destOrd="0" presId="urn:microsoft.com/office/officeart/2005/8/layout/cycle6"/>
    <dgm:cxn modelId="{A477BBC9-F1A2-4721-9B3D-EC0A84ED58AC}" type="presParOf" srcId="{8F84B78C-8FEF-4AB6-897F-FF3B7C69C882}" destId="{E0B95B02-891A-4CFC-BE4C-65099F9FFA72}" srcOrd="19" destOrd="0" presId="urn:microsoft.com/office/officeart/2005/8/layout/cycle6"/>
    <dgm:cxn modelId="{8674119F-E6E7-4F1B-B873-BA57EA28C82B}" type="presParOf" srcId="{8F84B78C-8FEF-4AB6-897F-FF3B7C69C882}" destId="{2C6FA26A-A040-4226-AA36-B0DCF4A1EBC9}" srcOrd="20" destOrd="0" presId="urn:microsoft.com/office/officeart/2005/8/layout/cycle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177112-5FB8-4361-9EA3-D43B92A9C7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9275A3B-ECAE-4777-A719-BBFA1D3200B0}">
      <dgm:prSet phldrT="[Text]"/>
      <dgm:spPr/>
      <dgm:t>
        <a:bodyPr/>
        <a:lstStyle/>
        <a:p>
          <a:r>
            <a:rPr lang="en-US" dirty="0" smtClean="0"/>
            <a:t>Program Standards</a:t>
          </a:r>
          <a:endParaRPr lang="en-US" dirty="0"/>
        </a:p>
      </dgm:t>
    </dgm:pt>
    <dgm:pt modelId="{4C164AF0-3371-4E7C-9003-25E49466515C}" type="parTrans" cxnId="{2FBD58E0-54DB-4A56-9956-2EB6487CE1AF}">
      <dgm:prSet/>
      <dgm:spPr/>
      <dgm:t>
        <a:bodyPr/>
        <a:lstStyle/>
        <a:p>
          <a:endParaRPr lang="en-US"/>
        </a:p>
      </dgm:t>
    </dgm:pt>
    <dgm:pt modelId="{D1117E8B-EC96-4B21-8587-F23D9D8B2FCE}" type="sibTrans" cxnId="{2FBD58E0-54DB-4A56-9956-2EB6487CE1AF}">
      <dgm:prSet/>
      <dgm:spPr/>
      <dgm:t>
        <a:bodyPr/>
        <a:lstStyle/>
        <a:p>
          <a:endParaRPr lang="en-US"/>
        </a:p>
      </dgm:t>
    </dgm:pt>
    <dgm:pt modelId="{E7DDB806-1E89-4BC5-BFD0-33C8C8156C3A}">
      <dgm:prSet phldrT="[Text]"/>
      <dgm:spPr/>
      <dgm:t>
        <a:bodyPr/>
        <a:lstStyle/>
        <a:p>
          <a:r>
            <a:rPr lang="en-US" dirty="0" smtClean="0"/>
            <a:t>Comprehensive Assessment Systems</a:t>
          </a:r>
          <a:endParaRPr lang="en-US" dirty="0"/>
        </a:p>
      </dgm:t>
    </dgm:pt>
    <dgm:pt modelId="{CC337746-1353-4D7B-9D80-E674BAB723AA}" type="parTrans" cxnId="{5351B6E4-C116-4987-ACBA-5A31616859C2}">
      <dgm:prSet/>
      <dgm:spPr/>
      <dgm:t>
        <a:bodyPr/>
        <a:lstStyle/>
        <a:p>
          <a:endParaRPr lang="en-US"/>
        </a:p>
      </dgm:t>
    </dgm:pt>
    <dgm:pt modelId="{348D736F-FC86-4AFB-826B-1E9ACAA284A8}" type="sibTrans" cxnId="{5351B6E4-C116-4987-ACBA-5A31616859C2}">
      <dgm:prSet/>
      <dgm:spPr/>
      <dgm:t>
        <a:bodyPr/>
        <a:lstStyle/>
        <a:p>
          <a:endParaRPr lang="en-US"/>
        </a:p>
      </dgm:t>
    </dgm:pt>
    <dgm:pt modelId="{6391A87A-0D86-4C3D-9948-0A02F9E29867}">
      <dgm:prSet phldrT="[Text]"/>
      <dgm:spPr/>
      <dgm:t>
        <a:bodyPr/>
        <a:lstStyle/>
        <a:p>
          <a:r>
            <a:rPr lang="en-US" dirty="0" smtClean="0"/>
            <a:t>Parent, Family and Community Engagement</a:t>
          </a:r>
          <a:endParaRPr lang="en-US" dirty="0"/>
        </a:p>
      </dgm:t>
    </dgm:pt>
    <dgm:pt modelId="{8135FFF9-7D5C-4D36-AA4C-6D665ACFEC27}" type="parTrans" cxnId="{FE5D3077-665E-4341-8986-F0C9469D205B}">
      <dgm:prSet/>
      <dgm:spPr/>
      <dgm:t>
        <a:bodyPr/>
        <a:lstStyle/>
        <a:p>
          <a:endParaRPr lang="en-US"/>
        </a:p>
      </dgm:t>
    </dgm:pt>
    <dgm:pt modelId="{005DCACA-91FF-4177-9C52-8CED00584B85}" type="sibTrans" cxnId="{FE5D3077-665E-4341-8986-F0C9469D205B}">
      <dgm:prSet/>
      <dgm:spPr/>
      <dgm:t>
        <a:bodyPr/>
        <a:lstStyle/>
        <a:p>
          <a:endParaRPr lang="en-US"/>
        </a:p>
      </dgm:t>
    </dgm:pt>
    <dgm:pt modelId="{C99B5DF2-FE1D-466D-8F76-CB534FC350F9}">
      <dgm:prSet phldrT="[Text]"/>
      <dgm:spPr/>
      <dgm:t>
        <a:bodyPr/>
        <a:lstStyle/>
        <a:p>
          <a:r>
            <a:rPr lang="en-US" dirty="0" smtClean="0"/>
            <a:t>Workforce &amp; Professional Development</a:t>
          </a:r>
          <a:endParaRPr lang="en-US" dirty="0"/>
        </a:p>
      </dgm:t>
    </dgm:pt>
    <dgm:pt modelId="{94CC0FD9-E1E8-48CE-BFF3-E2032FD6E5BB}" type="parTrans" cxnId="{51CDFAC4-9377-4C4F-81B0-70D88C061567}">
      <dgm:prSet/>
      <dgm:spPr/>
      <dgm:t>
        <a:bodyPr/>
        <a:lstStyle/>
        <a:p>
          <a:endParaRPr lang="en-US"/>
        </a:p>
      </dgm:t>
    </dgm:pt>
    <dgm:pt modelId="{5DE01513-E7D4-4E20-AE51-F4C7D8C3C416}" type="sibTrans" cxnId="{51CDFAC4-9377-4C4F-81B0-70D88C061567}">
      <dgm:prSet/>
      <dgm:spPr/>
      <dgm:t>
        <a:bodyPr/>
        <a:lstStyle/>
        <a:p>
          <a:endParaRPr lang="en-US"/>
        </a:p>
      </dgm:t>
    </dgm:pt>
    <dgm:pt modelId="{7F971F21-34D7-4FA0-BE70-5B75B6432FEC}">
      <dgm:prSet phldrT="[Text]"/>
      <dgm:spPr/>
      <dgm:t>
        <a:bodyPr/>
        <a:lstStyle/>
        <a:p>
          <a:r>
            <a:rPr lang="en-US" dirty="0" smtClean="0"/>
            <a:t>Health Promotion</a:t>
          </a:r>
          <a:endParaRPr lang="en-US" dirty="0"/>
        </a:p>
      </dgm:t>
    </dgm:pt>
    <dgm:pt modelId="{A6CE8873-5227-4741-89C2-6893D6CCAE6A}" type="parTrans" cxnId="{E5FC1F8B-7C56-433D-8EB6-E94EFC16D8CB}">
      <dgm:prSet/>
      <dgm:spPr/>
      <dgm:t>
        <a:bodyPr/>
        <a:lstStyle/>
        <a:p>
          <a:endParaRPr lang="en-US"/>
        </a:p>
      </dgm:t>
    </dgm:pt>
    <dgm:pt modelId="{EE965DD4-C9C2-4BEC-A959-04E10DCC84D4}" type="sibTrans" cxnId="{E5FC1F8B-7C56-433D-8EB6-E94EFC16D8CB}">
      <dgm:prSet/>
      <dgm:spPr/>
      <dgm:t>
        <a:bodyPr/>
        <a:lstStyle/>
        <a:p>
          <a:endParaRPr lang="en-US"/>
        </a:p>
      </dgm:t>
    </dgm:pt>
    <dgm:pt modelId="{F3AEB133-5FAD-42A4-AED9-EAC499C35032}">
      <dgm:prSet phldrT="[Text]"/>
      <dgm:spPr/>
      <dgm:t>
        <a:bodyPr/>
        <a:lstStyle/>
        <a:p>
          <a:r>
            <a:rPr lang="en-US" dirty="0" smtClean="0"/>
            <a:t>Early Learning Standards</a:t>
          </a:r>
          <a:endParaRPr lang="en-US" dirty="0"/>
        </a:p>
      </dgm:t>
    </dgm:pt>
    <dgm:pt modelId="{5BBD985B-10C8-4335-9325-2FA455E5BD93}" type="parTrans" cxnId="{FE793B4C-262D-4506-A67E-CC2203E428B3}">
      <dgm:prSet/>
      <dgm:spPr/>
      <dgm:t>
        <a:bodyPr/>
        <a:lstStyle/>
        <a:p>
          <a:endParaRPr lang="en-US"/>
        </a:p>
      </dgm:t>
    </dgm:pt>
    <dgm:pt modelId="{1548BF01-FC7D-4082-9F14-9D84FF4B6299}" type="sibTrans" cxnId="{FE793B4C-262D-4506-A67E-CC2203E428B3}">
      <dgm:prSet/>
      <dgm:spPr/>
      <dgm:t>
        <a:bodyPr/>
        <a:lstStyle/>
        <a:p>
          <a:endParaRPr lang="en-US"/>
        </a:p>
      </dgm:t>
    </dgm:pt>
    <dgm:pt modelId="{0C344BB4-1757-4197-A13D-888E0C81E8A2}">
      <dgm:prSet phldrT="[Text]"/>
      <dgm:spPr/>
      <dgm:t>
        <a:bodyPr/>
        <a:lstStyle/>
        <a:p>
          <a:r>
            <a:rPr lang="en-US" dirty="0" smtClean="0"/>
            <a:t>Data Systems</a:t>
          </a:r>
          <a:endParaRPr lang="en-US" dirty="0"/>
        </a:p>
      </dgm:t>
    </dgm:pt>
    <dgm:pt modelId="{9C495F21-3F5C-47F8-A773-E5881E61BA71}" type="parTrans" cxnId="{172A8FC7-0A45-497E-9600-F5E86C71F50D}">
      <dgm:prSet/>
      <dgm:spPr/>
      <dgm:t>
        <a:bodyPr/>
        <a:lstStyle/>
        <a:p>
          <a:endParaRPr lang="en-US"/>
        </a:p>
      </dgm:t>
    </dgm:pt>
    <dgm:pt modelId="{D3C806BD-F84A-42C5-99C2-F84942364B2D}" type="sibTrans" cxnId="{172A8FC7-0A45-497E-9600-F5E86C71F50D}">
      <dgm:prSet/>
      <dgm:spPr/>
      <dgm:t>
        <a:bodyPr/>
        <a:lstStyle/>
        <a:p>
          <a:endParaRPr lang="en-US"/>
        </a:p>
      </dgm:t>
    </dgm:pt>
    <dgm:pt modelId="{8F84B78C-8FEF-4AB6-897F-FF3B7C69C882}" type="pres">
      <dgm:prSet presAssocID="{53177112-5FB8-4361-9EA3-D43B92A9C759}" presName="cycle" presStyleCnt="0">
        <dgm:presLayoutVars>
          <dgm:dir/>
          <dgm:resizeHandles val="exact"/>
        </dgm:presLayoutVars>
      </dgm:prSet>
      <dgm:spPr/>
      <dgm:t>
        <a:bodyPr/>
        <a:lstStyle/>
        <a:p>
          <a:endParaRPr lang="en-US"/>
        </a:p>
      </dgm:t>
    </dgm:pt>
    <dgm:pt modelId="{63D035D2-1CE0-4D82-8562-25C5D6ADBC43}" type="pres">
      <dgm:prSet presAssocID="{F9275A3B-ECAE-4777-A719-BBFA1D3200B0}" presName="node" presStyleLbl="node1" presStyleIdx="0" presStyleCnt="7" custAng="0" custRadScaleRad="111828" custRadScaleInc="-22161">
        <dgm:presLayoutVars>
          <dgm:bulletEnabled val="1"/>
        </dgm:presLayoutVars>
      </dgm:prSet>
      <dgm:spPr/>
      <dgm:t>
        <a:bodyPr/>
        <a:lstStyle/>
        <a:p>
          <a:endParaRPr lang="en-US"/>
        </a:p>
      </dgm:t>
    </dgm:pt>
    <dgm:pt modelId="{0121B375-C688-4F62-A4B9-7B0DEDA7F2D2}" type="pres">
      <dgm:prSet presAssocID="{F9275A3B-ECAE-4777-A719-BBFA1D3200B0}" presName="spNode" presStyleCnt="0"/>
      <dgm:spPr/>
    </dgm:pt>
    <dgm:pt modelId="{F2FA35C1-C47C-4A4E-96C8-9E2781163BC0}" type="pres">
      <dgm:prSet presAssocID="{D1117E8B-EC96-4B21-8587-F23D9D8B2FCE}" presName="sibTrans" presStyleLbl="sibTrans1D1" presStyleIdx="0" presStyleCnt="7"/>
      <dgm:spPr/>
      <dgm:t>
        <a:bodyPr/>
        <a:lstStyle/>
        <a:p>
          <a:endParaRPr lang="en-US"/>
        </a:p>
      </dgm:t>
    </dgm:pt>
    <dgm:pt modelId="{B20844F6-B61D-4FF5-BFDB-39D551F42251}" type="pres">
      <dgm:prSet presAssocID="{E7DDB806-1E89-4BC5-BFD0-33C8C8156C3A}" presName="node" presStyleLbl="node1" presStyleIdx="1" presStyleCnt="7" custRadScaleRad="109496" custRadScaleInc="35870">
        <dgm:presLayoutVars>
          <dgm:bulletEnabled val="1"/>
        </dgm:presLayoutVars>
      </dgm:prSet>
      <dgm:spPr/>
      <dgm:t>
        <a:bodyPr/>
        <a:lstStyle/>
        <a:p>
          <a:endParaRPr lang="en-US"/>
        </a:p>
      </dgm:t>
    </dgm:pt>
    <dgm:pt modelId="{7CD13740-7E48-43DB-A539-A1F6CF3C31A6}" type="pres">
      <dgm:prSet presAssocID="{E7DDB806-1E89-4BC5-BFD0-33C8C8156C3A}" presName="spNode" presStyleCnt="0"/>
      <dgm:spPr/>
    </dgm:pt>
    <dgm:pt modelId="{E98178E9-1F31-4175-B4E3-3B87C56BB90E}" type="pres">
      <dgm:prSet presAssocID="{348D736F-FC86-4AFB-826B-1E9ACAA284A8}" presName="sibTrans" presStyleLbl="sibTrans1D1" presStyleIdx="1" presStyleCnt="7"/>
      <dgm:spPr/>
      <dgm:t>
        <a:bodyPr/>
        <a:lstStyle/>
        <a:p>
          <a:endParaRPr lang="en-US"/>
        </a:p>
      </dgm:t>
    </dgm:pt>
    <dgm:pt modelId="{0169360B-FC3A-4825-A5F5-B17C20EE13AD}" type="pres">
      <dgm:prSet presAssocID="{6391A87A-0D86-4C3D-9948-0A02F9E29867}" presName="node" presStyleLbl="node1" presStyleIdx="2" presStyleCnt="7" custRadScaleRad="104126" custRadScaleInc="-38733">
        <dgm:presLayoutVars>
          <dgm:bulletEnabled val="1"/>
        </dgm:presLayoutVars>
      </dgm:prSet>
      <dgm:spPr/>
      <dgm:t>
        <a:bodyPr/>
        <a:lstStyle/>
        <a:p>
          <a:endParaRPr lang="en-US"/>
        </a:p>
      </dgm:t>
    </dgm:pt>
    <dgm:pt modelId="{759CF868-EAC4-42A7-8FCE-A75CA11DE147}" type="pres">
      <dgm:prSet presAssocID="{6391A87A-0D86-4C3D-9948-0A02F9E29867}" presName="spNode" presStyleCnt="0"/>
      <dgm:spPr/>
    </dgm:pt>
    <dgm:pt modelId="{401C2248-7285-4295-AA7B-6BBF649162FE}" type="pres">
      <dgm:prSet presAssocID="{005DCACA-91FF-4177-9C52-8CED00584B85}" presName="sibTrans" presStyleLbl="sibTrans1D1" presStyleIdx="2" presStyleCnt="7"/>
      <dgm:spPr/>
      <dgm:t>
        <a:bodyPr/>
        <a:lstStyle/>
        <a:p>
          <a:endParaRPr lang="en-US"/>
        </a:p>
      </dgm:t>
    </dgm:pt>
    <dgm:pt modelId="{42F0299B-89FE-4410-8FC5-EDAF46B8D266}" type="pres">
      <dgm:prSet presAssocID="{C99B5DF2-FE1D-466D-8F76-CB534FC350F9}" presName="node" presStyleLbl="node1" presStyleIdx="3" presStyleCnt="7" custRadScaleRad="105738" custRadScaleInc="-71988">
        <dgm:presLayoutVars>
          <dgm:bulletEnabled val="1"/>
        </dgm:presLayoutVars>
      </dgm:prSet>
      <dgm:spPr/>
      <dgm:t>
        <a:bodyPr/>
        <a:lstStyle/>
        <a:p>
          <a:endParaRPr lang="en-US"/>
        </a:p>
      </dgm:t>
    </dgm:pt>
    <dgm:pt modelId="{FAFB2BB2-C0EC-45E0-AB3C-1F0E6B34D207}" type="pres">
      <dgm:prSet presAssocID="{C99B5DF2-FE1D-466D-8F76-CB534FC350F9}" presName="spNode" presStyleCnt="0"/>
      <dgm:spPr/>
    </dgm:pt>
    <dgm:pt modelId="{5A3B02F9-B95E-4B17-9273-3A3C6C899124}" type="pres">
      <dgm:prSet presAssocID="{5DE01513-E7D4-4E20-AE51-F4C7D8C3C416}" presName="sibTrans" presStyleLbl="sibTrans1D1" presStyleIdx="3" presStyleCnt="7"/>
      <dgm:spPr/>
      <dgm:t>
        <a:bodyPr/>
        <a:lstStyle/>
        <a:p>
          <a:endParaRPr lang="en-US"/>
        </a:p>
      </dgm:t>
    </dgm:pt>
    <dgm:pt modelId="{5BF49AC4-26A0-4E88-A80E-47AD26E3BE97}" type="pres">
      <dgm:prSet presAssocID="{7F971F21-34D7-4FA0-BE70-5B75B6432FEC}" presName="node" presStyleLbl="node1" presStyleIdx="4" presStyleCnt="7" custRadScaleRad="98304" custRadScaleInc="11269">
        <dgm:presLayoutVars>
          <dgm:bulletEnabled val="1"/>
        </dgm:presLayoutVars>
      </dgm:prSet>
      <dgm:spPr/>
      <dgm:t>
        <a:bodyPr/>
        <a:lstStyle/>
        <a:p>
          <a:endParaRPr lang="en-US"/>
        </a:p>
      </dgm:t>
    </dgm:pt>
    <dgm:pt modelId="{2E30687B-E49E-4F0D-B683-0B79C426D631}" type="pres">
      <dgm:prSet presAssocID="{7F971F21-34D7-4FA0-BE70-5B75B6432FEC}" presName="spNode" presStyleCnt="0"/>
      <dgm:spPr/>
    </dgm:pt>
    <dgm:pt modelId="{E744164C-F9D9-44E7-85A6-64CCA4BD048B}" type="pres">
      <dgm:prSet presAssocID="{EE965DD4-C9C2-4BEC-A959-04E10DCC84D4}" presName="sibTrans" presStyleLbl="sibTrans1D1" presStyleIdx="4" presStyleCnt="7"/>
      <dgm:spPr/>
      <dgm:t>
        <a:bodyPr/>
        <a:lstStyle/>
        <a:p>
          <a:endParaRPr lang="en-US"/>
        </a:p>
      </dgm:t>
    </dgm:pt>
    <dgm:pt modelId="{5BBCBADE-1BEE-464C-8BDF-10F8E7629C72}" type="pres">
      <dgm:prSet presAssocID="{F3AEB133-5FAD-42A4-AED9-EAC499C35032}" presName="node" presStyleLbl="node1" presStyleIdx="5" presStyleCnt="7" custRadScaleRad="103476" custRadScaleInc="-22548">
        <dgm:presLayoutVars>
          <dgm:bulletEnabled val="1"/>
        </dgm:presLayoutVars>
      </dgm:prSet>
      <dgm:spPr/>
      <dgm:t>
        <a:bodyPr/>
        <a:lstStyle/>
        <a:p>
          <a:endParaRPr lang="en-US"/>
        </a:p>
      </dgm:t>
    </dgm:pt>
    <dgm:pt modelId="{EB8DB96C-69BC-47F2-BFE1-935F8C3CC984}" type="pres">
      <dgm:prSet presAssocID="{F3AEB133-5FAD-42A4-AED9-EAC499C35032}" presName="spNode" presStyleCnt="0"/>
      <dgm:spPr/>
    </dgm:pt>
    <dgm:pt modelId="{36156ACF-5F6A-43BD-B3A3-F7CD6C5A45DF}" type="pres">
      <dgm:prSet presAssocID="{1548BF01-FC7D-4082-9F14-9D84FF4B6299}" presName="sibTrans" presStyleLbl="sibTrans1D1" presStyleIdx="5" presStyleCnt="7"/>
      <dgm:spPr/>
      <dgm:t>
        <a:bodyPr/>
        <a:lstStyle/>
        <a:p>
          <a:endParaRPr lang="en-US"/>
        </a:p>
      </dgm:t>
    </dgm:pt>
    <dgm:pt modelId="{F3ECBD91-1DA4-46C4-A2CC-492B16BF042C}" type="pres">
      <dgm:prSet presAssocID="{0C344BB4-1757-4197-A13D-888E0C81E8A2}" presName="node" presStyleLbl="node1" presStyleIdx="6" presStyleCnt="7" custRadScaleRad="106080" custRadScaleInc="-72869">
        <dgm:presLayoutVars>
          <dgm:bulletEnabled val="1"/>
        </dgm:presLayoutVars>
      </dgm:prSet>
      <dgm:spPr/>
      <dgm:t>
        <a:bodyPr/>
        <a:lstStyle/>
        <a:p>
          <a:endParaRPr lang="en-US"/>
        </a:p>
      </dgm:t>
    </dgm:pt>
    <dgm:pt modelId="{E0B95B02-891A-4CFC-BE4C-65099F9FFA72}" type="pres">
      <dgm:prSet presAssocID="{0C344BB4-1757-4197-A13D-888E0C81E8A2}" presName="spNode" presStyleCnt="0"/>
      <dgm:spPr/>
    </dgm:pt>
    <dgm:pt modelId="{2C6FA26A-A040-4226-AA36-B0DCF4A1EBC9}" type="pres">
      <dgm:prSet presAssocID="{D3C806BD-F84A-42C5-99C2-F84942364B2D}" presName="sibTrans" presStyleLbl="sibTrans1D1" presStyleIdx="6" presStyleCnt="7"/>
      <dgm:spPr/>
      <dgm:t>
        <a:bodyPr/>
        <a:lstStyle/>
        <a:p>
          <a:endParaRPr lang="en-US"/>
        </a:p>
      </dgm:t>
    </dgm:pt>
  </dgm:ptLst>
  <dgm:cxnLst>
    <dgm:cxn modelId="{3D1C1D95-FAAE-4060-8074-CA305BE46B4F}" type="presOf" srcId="{D3C806BD-F84A-42C5-99C2-F84942364B2D}" destId="{2C6FA26A-A040-4226-AA36-B0DCF4A1EBC9}" srcOrd="0" destOrd="0" presId="urn:microsoft.com/office/officeart/2005/8/layout/cycle6"/>
    <dgm:cxn modelId="{FE5D3077-665E-4341-8986-F0C9469D205B}" srcId="{53177112-5FB8-4361-9EA3-D43B92A9C759}" destId="{6391A87A-0D86-4C3D-9948-0A02F9E29867}" srcOrd="2" destOrd="0" parTransId="{8135FFF9-7D5C-4D36-AA4C-6D665ACFEC27}" sibTransId="{005DCACA-91FF-4177-9C52-8CED00584B85}"/>
    <dgm:cxn modelId="{51CDFAC4-9377-4C4F-81B0-70D88C061567}" srcId="{53177112-5FB8-4361-9EA3-D43B92A9C759}" destId="{C99B5DF2-FE1D-466D-8F76-CB534FC350F9}" srcOrd="3" destOrd="0" parTransId="{94CC0FD9-E1E8-48CE-BFF3-E2032FD6E5BB}" sibTransId="{5DE01513-E7D4-4E20-AE51-F4C7D8C3C416}"/>
    <dgm:cxn modelId="{1BACBE5A-D7A0-4833-8BF4-131073BDE0E0}" type="presOf" srcId="{0C344BB4-1757-4197-A13D-888E0C81E8A2}" destId="{F3ECBD91-1DA4-46C4-A2CC-492B16BF042C}" srcOrd="0" destOrd="0" presId="urn:microsoft.com/office/officeart/2005/8/layout/cycle6"/>
    <dgm:cxn modelId="{FE793B4C-262D-4506-A67E-CC2203E428B3}" srcId="{53177112-5FB8-4361-9EA3-D43B92A9C759}" destId="{F3AEB133-5FAD-42A4-AED9-EAC499C35032}" srcOrd="5" destOrd="0" parTransId="{5BBD985B-10C8-4335-9325-2FA455E5BD93}" sibTransId="{1548BF01-FC7D-4082-9F14-9D84FF4B6299}"/>
    <dgm:cxn modelId="{5351B6E4-C116-4987-ACBA-5A31616859C2}" srcId="{53177112-5FB8-4361-9EA3-D43B92A9C759}" destId="{E7DDB806-1E89-4BC5-BFD0-33C8C8156C3A}" srcOrd="1" destOrd="0" parTransId="{CC337746-1353-4D7B-9D80-E674BAB723AA}" sibTransId="{348D736F-FC86-4AFB-826B-1E9ACAA284A8}"/>
    <dgm:cxn modelId="{F1745AA7-735B-4F14-9071-F3DC298177A9}" type="presOf" srcId="{6391A87A-0D86-4C3D-9948-0A02F9E29867}" destId="{0169360B-FC3A-4825-A5F5-B17C20EE13AD}" srcOrd="0" destOrd="0" presId="urn:microsoft.com/office/officeart/2005/8/layout/cycle6"/>
    <dgm:cxn modelId="{AD0C3070-B011-45B5-8A32-B045B0933A3D}" type="presOf" srcId="{7F971F21-34D7-4FA0-BE70-5B75B6432FEC}" destId="{5BF49AC4-26A0-4E88-A80E-47AD26E3BE97}" srcOrd="0" destOrd="0" presId="urn:microsoft.com/office/officeart/2005/8/layout/cycle6"/>
    <dgm:cxn modelId="{8902E5AF-54CA-484D-BAF0-D67CBE60F17E}" type="presOf" srcId="{5DE01513-E7D4-4E20-AE51-F4C7D8C3C416}" destId="{5A3B02F9-B95E-4B17-9273-3A3C6C899124}" srcOrd="0" destOrd="0" presId="urn:microsoft.com/office/officeart/2005/8/layout/cycle6"/>
    <dgm:cxn modelId="{E5FC1F8B-7C56-433D-8EB6-E94EFC16D8CB}" srcId="{53177112-5FB8-4361-9EA3-D43B92A9C759}" destId="{7F971F21-34D7-4FA0-BE70-5B75B6432FEC}" srcOrd="4" destOrd="0" parTransId="{A6CE8873-5227-4741-89C2-6893D6CCAE6A}" sibTransId="{EE965DD4-C9C2-4BEC-A959-04E10DCC84D4}"/>
    <dgm:cxn modelId="{89E5036D-9A7B-4C8A-AC5E-6D7ABE683154}" type="presOf" srcId="{E7DDB806-1E89-4BC5-BFD0-33C8C8156C3A}" destId="{B20844F6-B61D-4FF5-BFDB-39D551F42251}" srcOrd="0" destOrd="0" presId="urn:microsoft.com/office/officeart/2005/8/layout/cycle6"/>
    <dgm:cxn modelId="{5E478213-09ED-4A41-AB17-B6C32DAA31FC}" type="presOf" srcId="{C99B5DF2-FE1D-466D-8F76-CB534FC350F9}" destId="{42F0299B-89FE-4410-8FC5-EDAF46B8D266}" srcOrd="0" destOrd="0" presId="urn:microsoft.com/office/officeart/2005/8/layout/cycle6"/>
    <dgm:cxn modelId="{9F6144E3-7AB4-4BA6-BF28-AD2D5427D977}" type="presOf" srcId="{D1117E8B-EC96-4B21-8587-F23D9D8B2FCE}" destId="{F2FA35C1-C47C-4A4E-96C8-9E2781163BC0}" srcOrd="0" destOrd="0" presId="urn:microsoft.com/office/officeart/2005/8/layout/cycle6"/>
    <dgm:cxn modelId="{2FBD58E0-54DB-4A56-9956-2EB6487CE1AF}" srcId="{53177112-5FB8-4361-9EA3-D43B92A9C759}" destId="{F9275A3B-ECAE-4777-A719-BBFA1D3200B0}" srcOrd="0" destOrd="0" parTransId="{4C164AF0-3371-4E7C-9003-25E49466515C}" sibTransId="{D1117E8B-EC96-4B21-8587-F23D9D8B2FCE}"/>
    <dgm:cxn modelId="{7EB0FE6D-431E-4362-AA8C-145508E29D61}" type="presOf" srcId="{F3AEB133-5FAD-42A4-AED9-EAC499C35032}" destId="{5BBCBADE-1BEE-464C-8BDF-10F8E7629C72}" srcOrd="0" destOrd="0" presId="urn:microsoft.com/office/officeart/2005/8/layout/cycle6"/>
    <dgm:cxn modelId="{A4B93433-2D78-4744-A8BF-FEA8D8CF7C29}" type="presOf" srcId="{EE965DD4-C9C2-4BEC-A959-04E10DCC84D4}" destId="{E744164C-F9D9-44E7-85A6-64CCA4BD048B}" srcOrd="0" destOrd="0" presId="urn:microsoft.com/office/officeart/2005/8/layout/cycle6"/>
    <dgm:cxn modelId="{B722DAFB-8A69-4708-85E9-4FD85BA36951}" type="presOf" srcId="{1548BF01-FC7D-4082-9F14-9D84FF4B6299}" destId="{36156ACF-5F6A-43BD-B3A3-F7CD6C5A45DF}" srcOrd="0" destOrd="0" presId="urn:microsoft.com/office/officeart/2005/8/layout/cycle6"/>
    <dgm:cxn modelId="{CE440A02-4938-4CAB-AC69-860A68B4416B}" type="presOf" srcId="{F9275A3B-ECAE-4777-A719-BBFA1D3200B0}" destId="{63D035D2-1CE0-4D82-8562-25C5D6ADBC43}" srcOrd="0" destOrd="0" presId="urn:microsoft.com/office/officeart/2005/8/layout/cycle6"/>
    <dgm:cxn modelId="{F9D2869F-8096-4CD2-831C-9C518C6EA765}" type="presOf" srcId="{53177112-5FB8-4361-9EA3-D43B92A9C759}" destId="{8F84B78C-8FEF-4AB6-897F-FF3B7C69C882}" srcOrd="0" destOrd="0" presId="urn:microsoft.com/office/officeart/2005/8/layout/cycle6"/>
    <dgm:cxn modelId="{172A8FC7-0A45-497E-9600-F5E86C71F50D}" srcId="{53177112-5FB8-4361-9EA3-D43B92A9C759}" destId="{0C344BB4-1757-4197-A13D-888E0C81E8A2}" srcOrd="6" destOrd="0" parTransId="{9C495F21-3F5C-47F8-A773-E5881E61BA71}" sibTransId="{D3C806BD-F84A-42C5-99C2-F84942364B2D}"/>
    <dgm:cxn modelId="{CFEAA084-B39C-4645-BF88-93EF6CB87EE4}" type="presOf" srcId="{005DCACA-91FF-4177-9C52-8CED00584B85}" destId="{401C2248-7285-4295-AA7B-6BBF649162FE}" srcOrd="0" destOrd="0" presId="urn:microsoft.com/office/officeart/2005/8/layout/cycle6"/>
    <dgm:cxn modelId="{4EBA29E3-8EF3-4879-B6C3-BCA1100B20DB}" type="presOf" srcId="{348D736F-FC86-4AFB-826B-1E9ACAA284A8}" destId="{E98178E9-1F31-4175-B4E3-3B87C56BB90E}" srcOrd="0" destOrd="0" presId="urn:microsoft.com/office/officeart/2005/8/layout/cycle6"/>
    <dgm:cxn modelId="{01B8B179-0EFA-49F7-967B-92F339728C1A}" type="presParOf" srcId="{8F84B78C-8FEF-4AB6-897F-FF3B7C69C882}" destId="{63D035D2-1CE0-4D82-8562-25C5D6ADBC43}" srcOrd="0" destOrd="0" presId="urn:microsoft.com/office/officeart/2005/8/layout/cycle6"/>
    <dgm:cxn modelId="{36717710-8F4E-497D-B479-E9274A719A14}" type="presParOf" srcId="{8F84B78C-8FEF-4AB6-897F-FF3B7C69C882}" destId="{0121B375-C688-4F62-A4B9-7B0DEDA7F2D2}" srcOrd="1" destOrd="0" presId="urn:microsoft.com/office/officeart/2005/8/layout/cycle6"/>
    <dgm:cxn modelId="{3536DF5A-42B5-4584-85D2-276EFB1746B6}" type="presParOf" srcId="{8F84B78C-8FEF-4AB6-897F-FF3B7C69C882}" destId="{F2FA35C1-C47C-4A4E-96C8-9E2781163BC0}" srcOrd="2" destOrd="0" presId="urn:microsoft.com/office/officeart/2005/8/layout/cycle6"/>
    <dgm:cxn modelId="{157B5CDE-4BE2-4970-BD75-6657650E1C5C}" type="presParOf" srcId="{8F84B78C-8FEF-4AB6-897F-FF3B7C69C882}" destId="{B20844F6-B61D-4FF5-BFDB-39D551F42251}" srcOrd="3" destOrd="0" presId="urn:microsoft.com/office/officeart/2005/8/layout/cycle6"/>
    <dgm:cxn modelId="{0EF7508E-8A43-432E-A21B-0FF96D3197E2}" type="presParOf" srcId="{8F84B78C-8FEF-4AB6-897F-FF3B7C69C882}" destId="{7CD13740-7E48-43DB-A539-A1F6CF3C31A6}" srcOrd="4" destOrd="0" presId="urn:microsoft.com/office/officeart/2005/8/layout/cycle6"/>
    <dgm:cxn modelId="{57812E4B-7826-41CD-964D-8B467326BA60}" type="presParOf" srcId="{8F84B78C-8FEF-4AB6-897F-FF3B7C69C882}" destId="{E98178E9-1F31-4175-B4E3-3B87C56BB90E}" srcOrd="5" destOrd="0" presId="urn:microsoft.com/office/officeart/2005/8/layout/cycle6"/>
    <dgm:cxn modelId="{113F0D86-800C-46E8-AC31-FC033590438B}" type="presParOf" srcId="{8F84B78C-8FEF-4AB6-897F-FF3B7C69C882}" destId="{0169360B-FC3A-4825-A5F5-B17C20EE13AD}" srcOrd="6" destOrd="0" presId="urn:microsoft.com/office/officeart/2005/8/layout/cycle6"/>
    <dgm:cxn modelId="{25309ACD-27F4-4A7C-A2EB-6D35D2F057D7}" type="presParOf" srcId="{8F84B78C-8FEF-4AB6-897F-FF3B7C69C882}" destId="{759CF868-EAC4-42A7-8FCE-A75CA11DE147}" srcOrd="7" destOrd="0" presId="urn:microsoft.com/office/officeart/2005/8/layout/cycle6"/>
    <dgm:cxn modelId="{0EF57C7B-73D6-4350-8841-9EE2D5A5B816}" type="presParOf" srcId="{8F84B78C-8FEF-4AB6-897F-FF3B7C69C882}" destId="{401C2248-7285-4295-AA7B-6BBF649162FE}" srcOrd="8" destOrd="0" presId="urn:microsoft.com/office/officeart/2005/8/layout/cycle6"/>
    <dgm:cxn modelId="{E0A1DD8E-9E45-4219-94D7-F66A684EF73F}" type="presParOf" srcId="{8F84B78C-8FEF-4AB6-897F-FF3B7C69C882}" destId="{42F0299B-89FE-4410-8FC5-EDAF46B8D266}" srcOrd="9" destOrd="0" presId="urn:microsoft.com/office/officeart/2005/8/layout/cycle6"/>
    <dgm:cxn modelId="{805C9EE2-E0DF-49B2-A432-867CB3E4ADD3}" type="presParOf" srcId="{8F84B78C-8FEF-4AB6-897F-FF3B7C69C882}" destId="{FAFB2BB2-C0EC-45E0-AB3C-1F0E6B34D207}" srcOrd="10" destOrd="0" presId="urn:microsoft.com/office/officeart/2005/8/layout/cycle6"/>
    <dgm:cxn modelId="{27241F4F-5B80-43A1-9C1F-4C76E5855325}" type="presParOf" srcId="{8F84B78C-8FEF-4AB6-897F-FF3B7C69C882}" destId="{5A3B02F9-B95E-4B17-9273-3A3C6C899124}" srcOrd="11" destOrd="0" presId="urn:microsoft.com/office/officeart/2005/8/layout/cycle6"/>
    <dgm:cxn modelId="{2A24D2D8-772D-4C0E-9568-21F402661F43}" type="presParOf" srcId="{8F84B78C-8FEF-4AB6-897F-FF3B7C69C882}" destId="{5BF49AC4-26A0-4E88-A80E-47AD26E3BE97}" srcOrd="12" destOrd="0" presId="urn:microsoft.com/office/officeart/2005/8/layout/cycle6"/>
    <dgm:cxn modelId="{DF1647F0-A0DC-42BC-9579-EA324C43E455}" type="presParOf" srcId="{8F84B78C-8FEF-4AB6-897F-FF3B7C69C882}" destId="{2E30687B-E49E-4F0D-B683-0B79C426D631}" srcOrd="13" destOrd="0" presId="urn:microsoft.com/office/officeart/2005/8/layout/cycle6"/>
    <dgm:cxn modelId="{01758C44-8464-42DA-8B45-6C438EA7491C}" type="presParOf" srcId="{8F84B78C-8FEF-4AB6-897F-FF3B7C69C882}" destId="{E744164C-F9D9-44E7-85A6-64CCA4BD048B}" srcOrd="14" destOrd="0" presId="urn:microsoft.com/office/officeart/2005/8/layout/cycle6"/>
    <dgm:cxn modelId="{7727D658-138A-4D12-9C6F-0A8628E218AA}" type="presParOf" srcId="{8F84B78C-8FEF-4AB6-897F-FF3B7C69C882}" destId="{5BBCBADE-1BEE-464C-8BDF-10F8E7629C72}" srcOrd="15" destOrd="0" presId="urn:microsoft.com/office/officeart/2005/8/layout/cycle6"/>
    <dgm:cxn modelId="{D4A59800-81B7-4850-824A-7CDB3472238C}" type="presParOf" srcId="{8F84B78C-8FEF-4AB6-897F-FF3B7C69C882}" destId="{EB8DB96C-69BC-47F2-BFE1-935F8C3CC984}" srcOrd="16" destOrd="0" presId="urn:microsoft.com/office/officeart/2005/8/layout/cycle6"/>
    <dgm:cxn modelId="{E878B146-7DE6-4069-BBC5-1716DDB8CAD8}" type="presParOf" srcId="{8F84B78C-8FEF-4AB6-897F-FF3B7C69C882}" destId="{36156ACF-5F6A-43BD-B3A3-F7CD6C5A45DF}" srcOrd="17" destOrd="0" presId="urn:microsoft.com/office/officeart/2005/8/layout/cycle6"/>
    <dgm:cxn modelId="{810156C9-ED92-464D-8306-BC3CB41CE97B}" type="presParOf" srcId="{8F84B78C-8FEF-4AB6-897F-FF3B7C69C882}" destId="{F3ECBD91-1DA4-46C4-A2CC-492B16BF042C}" srcOrd="18" destOrd="0" presId="urn:microsoft.com/office/officeart/2005/8/layout/cycle6"/>
    <dgm:cxn modelId="{DE000DB1-CF2E-4969-AF62-CE294E88D402}" type="presParOf" srcId="{8F84B78C-8FEF-4AB6-897F-FF3B7C69C882}" destId="{E0B95B02-891A-4CFC-BE4C-65099F9FFA72}" srcOrd="19" destOrd="0" presId="urn:microsoft.com/office/officeart/2005/8/layout/cycle6"/>
    <dgm:cxn modelId="{E2278E49-7296-4044-9C77-7A62B02FF19A}" type="presParOf" srcId="{8F84B78C-8FEF-4AB6-897F-FF3B7C69C882}" destId="{2C6FA26A-A040-4226-AA36-B0DCF4A1EBC9}" srcOrd="20" destOrd="0" presId="urn:microsoft.com/office/officeart/2005/8/layout/cycle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177112-5FB8-4361-9EA3-D43B92A9C7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9275A3B-ECAE-4777-A719-BBFA1D3200B0}">
      <dgm:prSet phldrT="[Text]" custT="1"/>
      <dgm:spPr/>
      <dgm:t>
        <a:bodyPr/>
        <a:lstStyle/>
        <a:p>
          <a:r>
            <a:rPr lang="en-US" sz="1400" b="1" dirty="0" smtClean="0"/>
            <a:t>Program Standards</a:t>
          </a:r>
          <a:endParaRPr lang="en-US" sz="1400" b="1" dirty="0"/>
        </a:p>
      </dgm:t>
    </dgm:pt>
    <dgm:pt modelId="{4C164AF0-3371-4E7C-9003-25E49466515C}" type="parTrans" cxnId="{2FBD58E0-54DB-4A56-9956-2EB6487CE1AF}">
      <dgm:prSet/>
      <dgm:spPr/>
      <dgm:t>
        <a:bodyPr/>
        <a:lstStyle/>
        <a:p>
          <a:endParaRPr lang="en-US"/>
        </a:p>
      </dgm:t>
    </dgm:pt>
    <dgm:pt modelId="{D1117E8B-EC96-4B21-8587-F23D9D8B2FCE}" type="sibTrans" cxnId="{2FBD58E0-54DB-4A56-9956-2EB6487CE1AF}">
      <dgm:prSet/>
      <dgm:spPr/>
      <dgm:t>
        <a:bodyPr/>
        <a:lstStyle/>
        <a:p>
          <a:endParaRPr lang="en-US"/>
        </a:p>
      </dgm:t>
    </dgm:pt>
    <dgm:pt modelId="{E7DDB806-1E89-4BC5-BFD0-33C8C8156C3A}">
      <dgm:prSet phldrT="[Text]" custT="1"/>
      <dgm:spPr/>
      <dgm:t>
        <a:bodyPr/>
        <a:lstStyle/>
        <a:p>
          <a:r>
            <a:rPr lang="en-US" sz="1200" b="1" dirty="0" smtClean="0"/>
            <a:t>Comprehensive Assessment Systems</a:t>
          </a:r>
          <a:endParaRPr lang="en-US" sz="1200" b="1" dirty="0"/>
        </a:p>
      </dgm:t>
    </dgm:pt>
    <dgm:pt modelId="{CC337746-1353-4D7B-9D80-E674BAB723AA}" type="parTrans" cxnId="{5351B6E4-C116-4987-ACBA-5A31616859C2}">
      <dgm:prSet/>
      <dgm:spPr/>
      <dgm:t>
        <a:bodyPr/>
        <a:lstStyle/>
        <a:p>
          <a:endParaRPr lang="en-US"/>
        </a:p>
      </dgm:t>
    </dgm:pt>
    <dgm:pt modelId="{348D736F-FC86-4AFB-826B-1E9ACAA284A8}" type="sibTrans" cxnId="{5351B6E4-C116-4987-ACBA-5A31616859C2}">
      <dgm:prSet/>
      <dgm:spPr/>
      <dgm:t>
        <a:bodyPr/>
        <a:lstStyle/>
        <a:p>
          <a:endParaRPr lang="en-US"/>
        </a:p>
      </dgm:t>
    </dgm:pt>
    <dgm:pt modelId="{6391A87A-0D86-4C3D-9948-0A02F9E29867}">
      <dgm:prSet phldrT="[Text]" custT="1"/>
      <dgm:spPr/>
      <dgm:t>
        <a:bodyPr/>
        <a:lstStyle/>
        <a:p>
          <a:r>
            <a:rPr lang="en-US" sz="1200" b="1" dirty="0" smtClean="0"/>
            <a:t>Parent, Family and Community Engagement</a:t>
          </a:r>
          <a:endParaRPr lang="en-US" sz="1200" b="1" dirty="0"/>
        </a:p>
      </dgm:t>
    </dgm:pt>
    <dgm:pt modelId="{8135FFF9-7D5C-4D36-AA4C-6D665ACFEC27}" type="parTrans" cxnId="{FE5D3077-665E-4341-8986-F0C9469D205B}">
      <dgm:prSet/>
      <dgm:spPr/>
      <dgm:t>
        <a:bodyPr/>
        <a:lstStyle/>
        <a:p>
          <a:endParaRPr lang="en-US"/>
        </a:p>
      </dgm:t>
    </dgm:pt>
    <dgm:pt modelId="{005DCACA-91FF-4177-9C52-8CED00584B85}" type="sibTrans" cxnId="{FE5D3077-665E-4341-8986-F0C9469D205B}">
      <dgm:prSet/>
      <dgm:spPr/>
      <dgm:t>
        <a:bodyPr/>
        <a:lstStyle/>
        <a:p>
          <a:endParaRPr lang="en-US"/>
        </a:p>
      </dgm:t>
    </dgm:pt>
    <dgm:pt modelId="{C99B5DF2-FE1D-466D-8F76-CB534FC350F9}">
      <dgm:prSet phldrT="[Text]" custT="1"/>
      <dgm:spPr/>
      <dgm:t>
        <a:bodyPr/>
        <a:lstStyle/>
        <a:p>
          <a:r>
            <a:rPr lang="en-US" sz="1200" b="1" dirty="0" smtClean="0"/>
            <a:t>Workforce &amp; Professional Development</a:t>
          </a:r>
          <a:endParaRPr lang="en-US" sz="1200" b="1" dirty="0"/>
        </a:p>
      </dgm:t>
    </dgm:pt>
    <dgm:pt modelId="{94CC0FD9-E1E8-48CE-BFF3-E2032FD6E5BB}" type="parTrans" cxnId="{51CDFAC4-9377-4C4F-81B0-70D88C061567}">
      <dgm:prSet/>
      <dgm:spPr/>
      <dgm:t>
        <a:bodyPr/>
        <a:lstStyle/>
        <a:p>
          <a:endParaRPr lang="en-US"/>
        </a:p>
      </dgm:t>
    </dgm:pt>
    <dgm:pt modelId="{5DE01513-E7D4-4E20-AE51-F4C7D8C3C416}" type="sibTrans" cxnId="{51CDFAC4-9377-4C4F-81B0-70D88C061567}">
      <dgm:prSet/>
      <dgm:spPr/>
      <dgm:t>
        <a:bodyPr/>
        <a:lstStyle/>
        <a:p>
          <a:endParaRPr lang="en-US"/>
        </a:p>
      </dgm:t>
    </dgm:pt>
    <dgm:pt modelId="{7F971F21-34D7-4FA0-BE70-5B75B6432FEC}">
      <dgm:prSet phldrT="[Text]" custT="1"/>
      <dgm:spPr/>
      <dgm:t>
        <a:bodyPr/>
        <a:lstStyle/>
        <a:p>
          <a:r>
            <a:rPr lang="en-US" sz="1400" b="1" dirty="0" smtClean="0"/>
            <a:t>Health Promotion</a:t>
          </a:r>
          <a:endParaRPr lang="en-US" sz="1400" b="1" dirty="0"/>
        </a:p>
      </dgm:t>
    </dgm:pt>
    <dgm:pt modelId="{A6CE8873-5227-4741-89C2-6893D6CCAE6A}" type="parTrans" cxnId="{E5FC1F8B-7C56-433D-8EB6-E94EFC16D8CB}">
      <dgm:prSet/>
      <dgm:spPr/>
      <dgm:t>
        <a:bodyPr/>
        <a:lstStyle/>
        <a:p>
          <a:endParaRPr lang="en-US"/>
        </a:p>
      </dgm:t>
    </dgm:pt>
    <dgm:pt modelId="{EE965DD4-C9C2-4BEC-A959-04E10DCC84D4}" type="sibTrans" cxnId="{E5FC1F8B-7C56-433D-8EB6-E94EFC16D8CB}">
      <dgm:prSet/>
      <dgm:spPr/>
      <dgm:t>
        <a:bodyPr/>
        <a:lstStyle/>
        <a:p>
          <a:endParaRPr lang="en-US"/>
        </a:p>
      </dgm:t>
    </dgm:pt>
    <dgm:pt modelId="{F3AEB133-5FAD-42A4-AED9-EAC499C35032}">
      <dgm:prSet phldrT="[Text]" custT="1"/>
      <dgm:spPr/>
      <dgm:t>
        <a:bodyPr/>
        <a:lstStyle/>
        <a:p>
          <a:r>
            <a:rPr lang="en-US" sz="1400" b="1" dirty="0" smtClean="0"/>
            <a:t>Early Learning Standards</a:t>
          </a:r>
          <a:endParaRPr lang="en-US" sz="1400" b="1" dirty="0"/>
        </a:p>
      </dgm:t>
    </dgm:pt>
    <dgm:pt modelId="{5BBD985B-10C8-4335-9325-2FA455E5BD93}" type="parTrans" cxnId="{FE793B4C-262D-4506-A67E-CC2203E428B3}">
      <dgm:prSet/>
      <dgm:spPr/>
      <dgm:t>
        <a:bodyPr/>
        <a:lstStyle/>
        <a:p>
          <a:endParaRPr lang="en-US"/>
        </a:p>
      </dgm:t>
    </dgm:pt>
    <dgm:pt modelId="{1548BF01-FC7D-4082-9F14-9D84FF4B6299}" type="sibTrans" cxnId="{FE793B4C-262D-4506-A67E-CC2203E428B3}">
      <dgm:prSet/>
      <dgm:spPr/>
      <dgm:t>
        <a:bodyPr/>
        <a:lstStyle/>
        <a:p>
          <a:endParaRPr lang="en-US"/>
        </a:p>
      </dgm:t>
    </dgm:pt>
    <dgm:pt modelId="{0C344BB4-1757-4197-A13D-888E0C81E8A2}">
      <dgm:prSet phldrT="[Text]" custT="1"/>
      <dgm:spPr/>
      <dgm:t>
        <a:bodyPr/>
        <a:lstStyle/>
        <a:p>
          <a:r>
            <a:rPr lang="en-US" sz="1400" b="1" dirty="0" smtClean="0"/>
            <a:t>Data Systems</a:t>
          </a:r>
          <a:endParaRPr lang="en-US" sz="1400" b="1" dirty="0"/>
        </a:p>
      </dgm:t>
    </dgm:pt>
    <dgm:pt modelId="{9C495F21-3F5C-47F8-A773-E5881E61BA71}" type="parTrans" cxnId="{172A8FC7-0A45-497E-9600-F5E86C71F50D}">
      <dgm:prSet/>
      <dgm:spPr/>
      <dgm:t>
        <a:bodyPr/>
        <a:lstStyle/>
        <a:p>
          <a:endParaRPr lang="en-US"/>
        </a:p>
      </dgm:t>
    </dgm:pt>
    <dgm:pt modelId="{D3C806BD-F84A-42C5-99C2-F84942364B2D}" type="sibTrans" cxnId="{172A8FC7-0A45-497E-9600-F5E86C71F50D}">
      <dgm:prSet/>
      <dgm:spPr/>
      <dgm:t>
        <a:bodyPr/>
        <a:lstStyle/>
        <a:p>
          <a:endParaRPr lang="en-US"/>
        </a:p>
      </dgm:t>
    </dgm:pt>
    <dgm:pt modelId="{8F84B78C-8FEF-4AB6-897F-FF3B7C69C882}" type="pres">
      <dgm:prSet presAssocID="{53177112-5FB8-4361-9EA3-D43B92A9C759}" presName="cycle" presStyleCnt="0">
        <dgm:presLayoutVars>
          <dgm:dir/>
          <dgm:resizeHandles val="exact"/>
        </dgm:presLayoutVars>
      </dgm:prSet>
      <dgm:spPr/>
      <dgm:t>
        <a:bodyPr/>
        <a:lstStyle/>
        <a:p>
          <a:endParaRPr lang="en-US"/>
        </a:p>
      </dgm:t>
    </dgm:pt>
    <dgm:pt modelId="{63D035D2-1CE0-4D82-8562-25C5D6ADBC43}" type="pres">
      <dgm:prSet presAssocID="{F9275A3B-ECAE-4777-A719-BBFA1D3200B0}" presName="node" presStyleLbl="node1" presStyleIdx="0" presStyleCnt="7" custAng="0" custRadScaleRad="111828" custRadScaleInc="-22161">
        <dgm:presLayoutVars>
          <dgm:bulletEnabled val="1"/>
        </dgm:presLayoutVars>
      </dgm:prSet>
      <dgm:spPr/>
      <dgm:t>
        <a:bodyPr/>
        <a:lstStyle/>
        <a:p>
          <a:endParaRPr lang="en-US"/>
        </a:p>
      </dgm:t>
    </dgm:pt>
    <dgm:pt modelId="{0121B375-C688-4F62-A4B9-7B0DEDA7F2D2}" type="pres">
      <dgm:prSet presAssocID="{F9275A3B-ECAE-4777-A719-BBFA1D3200B0}" presName="spNode" presStyleCnt="0"/>
      <dgm:spPr/>
    </dgm:pt>
    <dgm:pt modelId="{F2FA35C1-C47C-4A4E-96C8-9E2781163BC0}" type="pres">
      <dgm:prSet presAssocID="{D1117E8B-EC96-4B21-8587-F23D9D8B2FCE}" presName="sibTrans" presStyleLbl="sibTrans1D1" presStyleIdx="0" presStyleCnt="7"/>
      <dgm:spPr/>
      <dgm:t>
        <a:bodyPr/>
        <a:lstStyle/>
        <a:p>
          <a:endParaRPr lang="en-US"/>
        </a:p>
      </dgm:t>
    </dgm:pt>
    <dgm:pt modelId="{B20844F6-B61D-4FF5-BFDB-39D551F42251}" type="pres">
      <dgm:prSet presAssocID="{E7DDB806-1E89-4BC5-BFD0-33C8C8156C3A}" presName="node" presStyleLbl="node1" presStyleIdx="1" presStyleCnt="7" custScaleX="124736" custRadScaleRad="109496" custRadScaleInc="35870">
        <dgm:presLayoutVars>
          <dgm:bulletEnabled val="1"/>
        </dgm:presLayoutVars>
      </dgm:prSet>
      <dgm:spPr/>
      <dgm:t>
        <a:bodyPr/>
        <a:lstStyle/>
        <a:p>
          <a:endParaRPr lang="en-US"/>
        </a:p>
      </dgm:t>
    </dgm:pt>
    <dgm:pt modelId="{7CD13740-7E48-43DB-A539-A1F6CF3C31A6}" type="pres">
      <dgm:prSet presAssocID="{E7DDB806-1E89-4BC5-BFD0-33C8C8156C3A}" presName="spNode" presStyleCnt="0"/>
      <dgm:spPr/>
    </dgm:pt>
    <dgm:pt modelId="{E98178E9-1F31-4175-B4E3-3B87C56BB90E}" type="pres">
      <dgm:prSet presAssocID="{348D736F-FC86-4AFB-826B-1E9ACAA284A8}" presName="sibTrans" presStyleLbl="sibTrans1D1" presStyleIdx="1" presStyleCnt="7"/>
      <dgm:spPr/>
      <dgm:t>
        <a:bodyPr/>
        <a:lstStyle/>
        <a:p>
          <a:endParaRPr lang="en-US"/>
        </a:p>
      </dgm:t>
    </dgm:pt>
    <dgm:pt modelId="{0169360B-FC3A-4825-A5F5-B17C20EE13AD}" type="pres">
      <dgm:prSet presAssocID="{6391A87A-0D86-4C3D-9948-0A02F9E29867}" presName="node" presStyleLbl="node1" presStyleIdx="2" presStyleCnt="7" custRadScaleRad="104126" custRadScaleInc="-38733">
        <dgm:presLayoutVars>
          <dgm:bulletEnabled val="1"/>
        </dgm:presLayoutVars>
      </dgm:prSet>
      <dgm:spPr/>
      <dgm:t>
        <a:bodyPr/>
        <a:lstStyle/>
        <a:p>
          <a:endParaRPr lang="en-US"/>
        </a:p>
      </dgm:t>
    </dgm:pt>
    <dgm:pt modelId="{759CF868-EAC4-42A7-8FCE-A75CA11DE147}" type="pres">
      <dgm:prSet presAssocID="{6391A87A-0D86-4C3D-9948-0A02F9E29867}" presName="spNode" presStyleCnt="0"/>
      <dgm:spPr/>
    </dgm:pt>
    <dgm:pt modelId="{401C2248-7285-4295-AA7B-6BBF649162FE}" type="pres">
      <dgm:prSet presAssocID="{005DCACA-91FF-4177-9C52-8CED00584B85}" presName="sibTrans" presStyleLbl="sibTrans1D1" presStyleIdx="2" presStyleCnt="7"/>
      <dgm:spPr/>
      <dgm:t>
        <a:bodyPr/>
        <a:lstStyle/>
        <a:p>
          <a:endParaRPr lang="en-US"/>
        </a:p>
      </dgm:t>
    </dgm:pt>
    <dgm:pt modelId="{42F0299B-89FE-4410-8FC5-EDAF46B8D266}" type="pres">
      <dgm:prSet presAssocID="{C99B5DF2-FE1D-466D-8F76-CB534FC350F9}" presName="node" presStyleLbl="node1" presStyleIdx="3" presStyleCnt="7" custRadScaleRad="105738" custRadScaleInc="-71988">
        <dgm:presLayoutVars>
          <dgm:bulletEnabled val="1"/>
        </dgm:presLayoutVars>
      </dgm:prSet>
      <dgm:spPr/>
      <dgm:t>
        <a:bodyPr/>
        <a:lstStyle/>
        <a:p>
          <a:endParaRPr lang="en-US"/>
        </a:p>
      </dgm:t>
    </dgm:pt>
    <dgm:pt modelId="{FAFB2BB2-C0EC-45E0-AB3C-1F0E6B34D207}" type="pres">
      <dgm:prSet presAssocID="{C99B5DF2-FE1D-466D-8F76-CB534FC350F9}" presName="spNode" presStyleCnt="0"/>
      <dgm:spPr/>
    </dgm:pt>
    <dgm:pt modelId="{5A3B02F9-B95E-4B17-9273-3A3C6C899124}" type="pres">
      <dgm:prSet presAssocID="{5DE01513-E7D4-4E20-AE51-F4C7D8C3C416}" presName="sibTrans" presStyleLbl="sibTrans1D1" presStyleIdx="3" presStyleCnt="7"/>
      <dgm:spPr/>
      <dgm:t>
        <a:bodyPr/>
        <a:lstStyle/>
        <a:p>
          <a:endParaRPr lang="en-US"/>
        </a:p>
      </dgm:t>
    </dgm:pt>
    <dgm:pt modelId="{5BF49AC4-26A0-4E88-A80E-47AD26E3BE97}" type="pres">
      <dgm:prSet presAssocID="{7F971F21-34D7-4FA0-BE70-5B75B6432FEC}" presName="node" presStyleLbl="node1" presStyleIdx="4" presStyleCnt="7" custRadScaleRad="98304" custRadScaleInc="11269">
        <dgm:presLayoutVars>
          <dgm:bulletEnabled val="1"/>
        </dgm:presLayoutVars>
      </dgm:prSet>
      <dgm:spPr/>
      <dgm:t>
        <a:bodyPr/>
        <a:lstStyle/>
        <a:p>
          <a:endParaRPr lang="en-US"/>
        </a:p>
      </dgm:t>
    </dgm:pt>
    <dgm:pt modelId="{2E30687B-E49E-4F0D-B683-0B79C426D631}" type="pres">
      <dgm:prSet presAssocID="{7F971F21-34D7-4FA0-BE70-5B75B6432FEC}" presName="spNode" presStyleCnt="0"/>
      <dgm:spPr/>
    </dgm:pt>
    <dgm:pt modelId="{E744164C-F9D9-44E7-85A6-64CCA4BD048B}" type="pres">
      <dgm:prSet presAssocID="{EE965DD4-C9C2-4BEC-A959-04E10DCC84D4}" presName="sibTrans" presStyleLbl="sibTrans1D1" presStyleIdx="4" presStyleCnt="7"/>
      <dgm:spPr/>
      <dgm:t>
        <a:bodyPr/>
        <a:lstStyle/>
        <a:p>
          <a:endParaRPr lang="en-US"/>
        </a:p>
      </dgm:t>
    </dgm:pt>
    <dgm:pt modelId="{5BBCBADE-1BEE-464C-8BDF-10F8E7629C72}" type="pres">
      <dgm:prSet presAssocID="{F3AEB133-5FAD-42A4-AED9-EAC499C35032}" presName="node" presStyleLbl="node1" presStyleIdx="5" presStyleCnt="7" custRadScaleRad="103476" custRadScaleInc="-22548">
        <dgm:presLayoutVars>
          <dgm:bulletEnabled val="1"/>
        </dgm:presLayoutVars>
      </dgm:prSet>
      <dgm:spPr/>
      <dgm:t>
        <a:bodyPr/>
        <a:lstStyle/>
        <a:p>
          <a:endParaRPr lang="en-US"/>
        </a:p>
      </dgm:t>
    </dgm:pt>
    <dgm:pt modelId="{EB8DB96C-69BC-47F2-BFE1-935F8C3CC984}" type="pres">
      <dgm:prSet presAssocID="{F3AEB133-5FAD-42A4-AED9-EAC499C35032}" presName="spNode" presStyleCnt="0"/>
      <dgm:spPr/>
    </dgm:pt>
    <dgm:pt modelId="{36156ACF-5F6A-43BD-B3A3-F7CD6C5A45DF}" type="pres">
      <dgm:prSet presAssocID="{1548BF01-FC7D-4082-9F14-9D84FF4B6299}" presName="sibTrans" presStyleLbl="sibTrans1D1" presStyleIdx="5" presStyleCnt="7"/>
      <dgm:spPr/>
      <dgm:t>
        <a:bodyPr/>
        <a:lstStyle/>
        <a:p>
          <a:endParaRPr lang="en-US"/>
        </a:p>
      </dgm:t>
    </dgm:pt>
    <dgm:pt modelId="{F3ECBD91-1DA4-46C4-A2CC-492B16BF042C}" type="pres">
      <dgm:prSet presAssocID="{0C344BB4-1757-4197-A13D-888E0C81E8A2}" presName="node" presStyleLbl="node1" presStyleIdx="6" presStyleCnt="7" custRadScaleRad="106080" custRadScaleInc="-72869">
        <dgm:presLayoutVars>
          <dgm:bulletEnabled val="1"/>
        </dgm:presLayoutVars>
      </dgm:prSet>
      <dgm:spPr/>
      <dgm:t>
        <a:bodyPr/>
        <a:lstStyle/>
        <a:p>
          <a:endParaRPr lang="en-US"/>
        </a:p>
      </dgm:t>
    </dgm:pt>
    <dgm:pt modelId="{E0B95B02-891A-4CFC-BE4C-65099F9FFA72}" type="pres">
      <dgm:prSet presAssocID="{0C344BB4-1757-4197-A13D-888E0C81E8A2}" presName="spNode" presStyleCnt="0"/>
      <dgm:spPr/>
    </dgm:pt>
    <dgm:pt modelId="{2C6FA26A-A040-4226-AA36-B0DCF4A1EBC9}" type="pres">
      <dgm:prSet presAssocID="{D3C806BD-F84A-42C5-99C2-F84942364B2D}" presName="sibTrans" presStyleLbl="sibTrans1D1" presStyleIdx="6" presStyleCnt="7"/>
      <dgm:spPr/>
      <dgm:t>
        <a:bodyPr/>
        <a:lstStyle/>
        <a:p>
          <a:endParaRPr lang="en-US"/>
        </a:p>
      </dgm:t>
    </dgm:pt>
  </dgm:ptLst>
  <dgm:cxnLst>
    <dgm:cxn modelId="{51CDFAC4-9377-4C4F-81B0-70D88C061567}" srcId="{53177112-5FB8-4361-9EA3-D43B92A9C759}" destId="{C99B5DF2-FE1D-466D-8F76-CB534FC350F9}" srcOrd="3" destOrd="0" parTransId="{94CC0FD9-E1E8-48CE-BFF3-E2032FD6E5BB}" sibTransId="{5DE01513-E7D4-4E20-AE51-F4C7D8C3C416}"/>
    <dgm:cxn modelId="{9904FFF6-8B10-4DA7-84EA-55862E99DD29}" type="presOf" srcId="{C99B5DF2-FE1D-466D-8F76-CB534FC350F9}" destId="{42F0299B-89FE-4410-8FC5-EDAF46B8D266}" srcOrd="0" destOrd="0" presId="urn:microsoft.com/office/officeart/2005/8/layout/cycle6"/>
    <dgm:cxn modelId="{E83EC076-045E-4064-8155-40AC70B84466}" type="presOf" srcId="{1548BF01-FC7D-4082-9F14-9D84FF4B6299}" destId="{36156ACF-5F6A-43BD-B3A3-F7CD6C5A45DF}" srcOrd="0" destOrd="0" presId="urn:microsoft.com/office/officeart/2005/8/layout/cycle6"/>
    <dgm:cxn modelId="{FE5D3077-665E-4341-8986-F0C9469D205B}" srcId="{53177112-5FB8-4361-9EA3-D43B92A9C759}" destId="{6391A87A-0D86-4C3D-9948-0A02F9E29867}" srcOrd="2" destOrd="0" parTransId="{8135FFF9-7D5C-4D36-AA4C-6D665ACFEC27}" sibTransId="{005DCACA-91FF-4177-9C52-8CED00584B85}"/>
    <dgm:cxn modelId="{932B2B12-1E56-44A5-A370-82AB25A12EFC}" type="presOf" srcId="{D3C806BD-F84A-42C5-99C2-F84942364B2D}" destId="{2C6FA26A-A040-4226-AA36-B0DCF4A1EBC9}" srcOrd="0" destOrd="0" presId="urn:microsoft.com/office/officeart/2005/8/layout/cycle6"/>
    <dgm:cxn modelId="{D180CB9B-BC38-4232-BAE2-B97C72523F5D}" type="presOf" srcId="{F3AEB133-5FAD-42A4-AED9-EAC499C35032}" destId="{5BBCBADE-1BEE-464C-8BDF-10F8E7629C72}" srcOrd="0" destOrd="0" presId="urn:microsoft.com/office/officeart/2005/8/layout/cycle6"/>
    <dgm:cxn modelId="{267376D1-4DE4-4692-8037-CD9B0C537A21}" type="presOf" srcId="{EE965DD4-C9C2-4BEC-A959-04E10DCC84D4}" destId="{E744164C-F9D9-44E7-85A6-64CCA4BD048B}" srcOrd="0" destOrd="0" presId="urn:microsoft.com/office/officeart/2005/8/layout/cycle6"/>
    <dgm:cxn modelId="{88DB89D4-04C1-471B-BFA0-5417A80C2B05}" type="presOf" srcId="{E7DDB806-1E89-4BC5-BFD0-33C8C8156C3A}" destId="{B20844F6-B61D-4FF5-BFDB-39D551F42251}" srcOrd="0" destOrd="0" presId="urn:microsoft.com/office/officeart/2005/8/layout/cycle6"/>
    <dgm:cxn modelId="{FE793B4C-262D-4506-A67E-CC2203E428B3}" srcId="{53177112-5FB8-4361-9EA3-D43B92A9C759}" destId="{F3AEB133-5FAD-42A4-AED9-EAC499C35032}" srcOrd="5" destOrd="0" parTransId="{5BBD985B-10C8-4335-9325-2FA455E5BD93}" sibTransId="{1548BF01-FC7D-4082-9F14-9D84FF4B6299}"/>
    <dgm:cxn modelId="{E5FC1F8B-7C56-433D-8EB6-E94EFC16D8CB}" srcId="{53177112-5FB8-4361-9EA3-D43B92A9C759}" destId="{7F971F21-34D7-4FA0-BE70-5B75B6432FEC}" srcOrd="4" destOrd="0" parTransId="{A6CE8873-5227-4741-89C2-6893D6CCAE6A}" sibTransId="{EE965DD4-C9C2-4BEC-A959-04E10DCC84D4}"/>
    <dgm:cxn modelId="{58E36CFE-768F-445C-90F7-E747F3B62308}" type="presOf" srcId="{0C344BB4-1757-4197-A13D-888E0C81E8A2}" destId="{F3ECBD91-1DA4-46C4-A2CC-492B16BF042C}" srcOrd="0" destOrd="0" presId="urn:microsoft.com/office/officeart/2005/8/layout/cycle6"/>
    <dgm:cxn modelId="{8398CCB6-DCCB-43D9-9776-C4B72E15BC25}" type="presOf" srcId="{005DCACA-91FF-4177-9C52-8CED00584B85}" destId="{401C2248-7285-4295-AA7B-6BBF649162FE}" srcOrd="0" destOrd="0" presId="urn:microsoft.com/office/officeart/2005/8/layout/cycle6"/>
    <dgm:cxn modelId="{63A1EE80-4D62-4D50-A4D6-6C824631BE5B}" type="presOf" srcId="{53177112-5FB8-4361-9EA3-D43B92A9C759}" destId="{8F84B78C-8FEF-4AB6-897F-FF3B7C69C882}" srcOrd="0" destOrd="0" presId="urn:microsoft.com/office/officeart/2005/8/layout/cycle6"/>
    <dgm:cxn modelId="{5351B6E4-C116-4987-ACBA-5A31616859C2}" srcId="{53177112-5FB8-4361-9EA3-D43B92A9C759}" destId="{E7DDB806-1E89-4BC5-BFD0-33C8C8156C3A}" srcOrd="1" destOrd="0" parTransId="{CC337746-1353-4D7B-9D80-E674BAB723AA}" sibTransId="{348D736F-FC86-4AFB-826B-1E9ACAA284A8}"/>
    <dgm:cxn modelId="{26A77A7E-C7D5-473A-8E4C-854BB2F738CE}" type="presOf" srcId="{F9275A3B-ECAE-4777-A719-BBFA1D3200B0}" destId="{63D035D2-1CE0-4D82-8562-25C5D6ADBC43}" srcOrd="0" destOrd="0" presId="urn:microsoft.com/office/officeart/2005/8/layout/cycle6"/>
    <dgm:cxn modelId="{EFCDBC8F-4EAF-4DE2-BB52-A9E46172E51F}" type="presOf" srcId="{7F971F21-34D7-4FA0-BE70-5B75B6432FEC}" destId="{5BF49AC4-26A0-4E88-A80E-47AD26E3BE97}" srcOrd="0" destOrd="0" presId="urn:microsoft.com/office/officeart/2005/8/layout/cycle6"/>
    <dgm:cxn modelId="{D525FF7F-750D-4132-9B00-7714EF377185}" type="presOf" srcId="{5DE01513-E7D4-4E20-AE51-F4C7D8C3C416}" destId="{5A3B02F9-B95E-4B17-9273-3A3C6C899124}" srcOrd="0" destOrd="0" presId="urn:microsoft.com/office/officeart/2005/8/layout/cycle6"/>
    <dgm:cxn modelId="{2FBD58E0-54DB-4A56-9956-2EB6487CE1AF}" srcId="{53177112-5FB8-4361-9EA3-D43B92A9C759}" destId="{F9275A3B-ECAE-4777-A719-BBFA1D3200B0}" srcOrd="0" destOrd="0" parTransId="{4C164AF0-3371-4E7C-9003-25E49466515C}" sibTransId="{D1117E8B-EC96-4B21-8587-F23D9D8B2FCE}"/>
    <dgm:cxn modelId="{16BE9FB8-F458-492E-86AF-5D9606E1B614}" type="presOf" srcId="{348D736F-FC86-4AFB-826B-1E9ACAA284A8}" destId="{E98178E9-1F31-4175-B4E3-3B87C56BB90E}" srcOrd="0" destOrd="0" presId="urn:microsoft.com/office/officeart/2005/8/layout/cycle6"/>
    <dgm:cxn modelId="{496A1D13-2C87-4AB5-B575-E3148E3181DD}" type="presOf" srcId="{6391A87A-0D86-4C3D-9948-0A02F9E29867}" destId="{0169360B-FC3A-4825-A5F5-B17C20EE13AD}" srcOrd="0" destOrd="0" presId="urn:microsoft.com/office/officeart/2005/8/layout/cycle6"/>
    <dgm:cxn modelId="{172A8FC7-0A45-497E-9600-F5E86C71F50D}" srcId="{53177112-5FB8-4361-9EA3-D43B92A9C759}" destId="{0C344BB4-1757-4197-A13D-888E0C81E8A2}" srcOrd="6" destOrd="0" parTransId="{9C495F21-3F5C-47F8-A773-E5881E61BA71}" sibTransId="{D3C806BD-F84A-42C5-99C2-F84942364B2D}"/>
    <dgm:cxn modelId="{8FE0618A-F38F-4E8A-B74C-888F3E59224C}" type="presOf" srcId="{D1117E8B-EC96-4B21-8587-F23D9D8B2FCE}" destId="{F2FA35C1-C47C-4A4E-96C8-9E2781163BC0}" srcOrd="0" destOrd="0" presId="urn:microsoft.com/office/officeart/2005/8/layout/cycle6"/>
    <dgm:cxn modelId="{E4F51696-3237-4F58-B8AA-75180F0B041A}" type="presParOf" srcId="{8F84B78C-8FEF-4AB6-897F-FF3B7C69C882}" destId="{63D035D2-1CE0-4D82-8562-25C5D6ADBC43}" srcOrd="0" destOrd="0" presId="urn:microsoft.com/office/officeart/2005/8/layout/cycle6"/>
    <dgm:cxn modelId="{A6DBA39C-B133-4AC1-9AFB-75A370FFDCEF}" type="presParOf" srcId="{8F84B78C-8FEF-4AB6-897F-FF3B7C69C882}" destId="{0121B375-C688-4F62-A4B9-7B0DEDA7F2D2}" srcOrd="1" destOrd="0" presId="urn:microsoft.com/office/officeart/2005/8/layout/cycle6"/>
    <dgm:cxn modelId="{8EBD9227-37F6-456A-8B4D-8500A2EE3574}" type="presParOf" srcId="{8F84B78C-8FEF-4AB6-897F-FF3B7C69C882}" destId="{F2FA35C1-C47C-4A4E-96C8-9E2781163BC0}" srcOrd="2" destOrd="0" presId="urn:microsoft.com/office/officeart/2005/8/layout/cycle6"/>
    <dgm:cxn modelId="{81DB1B53-6081-4401-A653-8C2302E77C9E}" type="presParOf" srcId="{8F84B78C-8FEF-4AB6-897F-FF3B7C69C882}" destId="{B20844F6-B61D-4FF5-BFDB-39D551F42251}" srcOrd="3" destOrd="0" presId="urn:microsoft.com/office/officeart/2005/8/layout/cycle6"/>
    <dgm:cxn modelId="{DD3D0E6D-E4A4-4FE0-8F7F-46321F6D02C7}" type="presParOf" srcId="{8F84B78C-8FEF-4AB6-897F-FF3B7C69C882}" destId="{7CD13740-7E48-43DB-A539-A1F6CF3C31A6}" srcOrd="4" destOrd="0" presId="urn:microsoft.com/office/officeart/2005/8/layout/cycle6"/>
    <dgm:cxn modelId="{D1563CD2-2DD0-40CD-AD4E-334778FE1C6D}" type="presParOf" srcId="{8F84B78C-8FEF-4AB6-897F-FF3B7C69C882}" destId="{E98178E9-1F31-4175-B4E3-3B87C56BB90E}" srcOrd="5" destOrd="0" presId="urn:microsoft.com/office/officeart/2005/8/layout/cycle6"/>
    <dgm:cxn modelId="{F01DFDAA-9E84-4699-89D2-B870FC78C3C2}" type="presParOf" srcId="{8F84B78C-8FEF-4AB6-897F-FF3B7C69C882}" destId="{0169360B-FC3A-4825-A5F5-B17C20EE13AD}" srcOrd="6" destOrd="0" presId="urn:microsoft.com/office/officeart/2005/8/layout/cycle6"/>
    <dgm:cxn modelId="{1E3C8512-8540-42AE-AA26-D18EEB64BBA6}" type="presParOf" srcId="{8F84B78C-8FEF-4AB6-897F-FF3B7C69C882}" destId="{759CF868-EAC4-42A7-8FCE-A75CA11DE147}" srcOrd="7" destOrd="0" presId="urn:microsoft.com/office/officeart/2005/8/layout/cycle6"/>
    <dgm:cxn modelId="{DC02941E-F38A-48FF-97CE-3F3C13842555}" type="presParOf" srcId="{8F84B78C-8FEF-4AB6-897F-FF3B7C69C882}" destId="{401C2248-7285-4295-AA7B-6BBF649162FE}" srcOrd="8" destOrd="0" presId="urn:microsoft.com/office/officeart/2005/8/layout/cycle6"/>
    <dgm:cxn modelId="{B1A60DBD-9D87-4A20-8A7C-B641FC15C0BB}" type="presParOf" srcId="{8F84B78C-8FEF-4AB6-897F-FF3B7C69C882}" destId="{42F0299B-89FE-4410-8FC5-EDAF46B8D266}" srcOrd="9" destOrd="0" presId="urn:microsoft.com/office/officeart/2005/8/layout/cycle6"/>
    <dgm:cxn modelId="{D1267C94-CCFC-4560-8C58-75614AE8CA84}" type="presParOf" srcId="{8F84B78C-8FEF-4AB6-897F-FF3B7C69C882}" destId="{FAFB2BB2-C0EC-45E0-AB3C-1F0E6B34D207}" srcOrd="10" destOrd="0" presId="urn:microsoft.com/office/officeart/2005/8/layout/cycle6"/>
    <dgm:cxn modelId="{9B96AE05-2690-4917-979E-E574D5846325}" type="presParOf" srcId="{8F84B78C-8FEF-4AB6-897F-FF3B7C69C882}" destId="{5A3B02F9-B95E-4B17-9273-3A3C6C899124}" srcOrd="11" destOrd="0" presId="urn:microsoft.com/office/officeart/2005/8/layout/cycle6"/>
    <dgm:cxn modelId="{9E072046-7B4C-4304-BDB0-D49AE4809A8A}" type="presParOf" srcId="{8F84B78C-8FEF-4AB6-897F-FF3B7C69C882}" destId="{5BF49AC4-26A0-4E88-A80E-47AD26E3BE97}" srcOrd="12" destOrd="0" presId="urn:microsoft.com/office/officeart/2005/8/layout/cycle6"/>
    <dgm:cxn modelId="{092AE749-1439-403D-8E39-0120730CA729}" type="presParOf" srcId="{8F84B78C-8FEF-4AB6-897F-FF3B7C69C882}" destId="{2E30687B-E49E-4F0D-B683-0B79C426D631}" srcOrd="13" destOrd="0" presId="urn:microsoft.com/office/officeart/2005/8/layout/cycle6"/>
    <dgm:cxn modelId="{6EE44ABE-CBD6-4E33-87DD-D1949F049717}" type="presParOf" srcId="{8F84B78C-8FEF-4AB6-897F-FF3B7C69C882}" destId="{E744164C-F9D9-44E7-85A6-64CCA4BD048B}" srcOrd="14" destOrd="0" presId="urn:microsoft.com/office/officeart/2005/8/layout/cycle6"/>
    <dgm:cxn modelId="{BB8743BB-B46F-4B44-8ED6-B51994BC544C}" type="presParOf" srcId="{8F84B78C-8FEF-4AB6-897F-FF3B7C69C882}" destId="{5BBCBADE-1BEE-464C-8BDF-10F8E7629C72}" srcOrd="15" destOrd="0" presId="urn:microsoft.com/office/officeart/2005/8/layout/cycle6"/>
    <dgm:cxn modelId="{04494077-3752-4B04-BF40-659C46CB4DED}" type="presParOf" srcId="{8F84B78C-8FEF-4AB6-897F-FF3B7C69C882}" destId="{EB8DB96C-69BC-47F2-BFE1-935F8C3CC984}" srcOrd="16" destOrd="0" presId="urn:microsoft.com/office/officeart/2005/8/layout/cycle6"/>
    <dgm:cxn modelId="{3A7981CD-7FF1-4EC2-86A2-064B2D8C1C7F}" type="presParOf" srcId="{8F84B78C-8FEF-4AB6-897F-FF3B7C69C882}" destId="{36156ACF-5F6A-43BD-B3A3-F7CD6C5A45DF}" srcOrd="17" destOrd="0" presId="urn:microsoft.com/office/officeart/2005/8/layout/cycle6"/>
    <dgm:cxn modelId="{6FD893B2-F051-45F8-B696-21139FC7C455}" type="presParOf" srcId="{8F84B78C-8FEF-4AB6-897F-FF3B7C69C882}" destId="{F3ECBD91-1DA4-46C4-A2CC-492B16BF042C}" srcOrd="18" destOrd="0" presId="urn:microsoft.com/office/officeart/2005/8/layout/cycle6"/>
    <dgm:cxn modelId="{B7EBBA25-12BC-4FA9-91B3-FF442E9700DA}" type="presParOf" srcId="{8F84B78C-8FEF-4AB6-897F-FF3B7C69C882}" destId="{E0B95B02-891A-4CFC-BE4C-65099F9FFA72}" srcOrd="19" destOrd="0" presId="urn:microsoft.com/office/officeart/2005/8/layout/cycle6"/>
    <dgm:cxn modelId="{40F5BAA8-58C6-4444-8B30-9827AD746AD2}" type="presParOf" srcId="{8F84B78C-8FEF-4AB6-897F-FF3B7C69C882}" destId="{2C6FA26A-A040-4226-AA36-B0DCF4A1EBC9}" srcOrd="20" destOrd="0" presId="urn:microsoft.com/office/officeart/2005/8/layout/cycle6"/>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11BD52-8E86-4CE2-83F3-4E494BCAE19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DDA5F4F-94A4-4155-BAE7-701FDD66E106}">
      <dgm:prSet phldrT="[Text]"/>
      <dgm:spPr/>
      <dgm:t>
        <a:bodyPr/>
        <a:lstStyle/>
        <a:p>
          <a:r>
            <a:rPr lang="en-US" dirty="0" smtClean="0"/>
            <a:t>Program Standards</a:t>
          </a:r>
          <a:endParaRPr lang="en-US" dirty="0"/>
        </a:p>
      </dgm:t>
    </dgm:pt>
    <dgm:pt modelId="{0165B6CD-CF10-4395-8BC1-8511B1FE9B50}" type="parTrans" cxnId="{D4F58E19-7BD9-4369-8D36-B2C7F952371B}">
      <dgm:prSet/>
      <dgm:spPr/>
      <dgm:t>
        <a:bodyPr/>
        <a:lstStyle/>
        <a:p>
          <a:endParaRPr lang="en-US"/>
        </a:p>
      </dgm:t>
    </dgm:pt>
    <dgm:pt modelId="{48B23737-9648-435C-A595-90A9C750FAAF}" type="sibTrans" cxnId="{D4F58E19-7BD9-4369-8D36-B2C7F952371B}">
      <dgm:prSet/>
      <dgm:spPr/>
      <dgm:t>
        <a:bodyPr/>
        <a:lstStyle/>
        <a:p>
          <a:endParaRPr lang="en-US"/>
        </a:p>
      </dgm:t>
    </dgm:pt>
    <dgm:pt modelId="{11509B20-694F-4304-8ED5-606F5A4EF6D6}">
      <dgm:prSet phldrT="[Text]"/>
      <dgm:spPr/>
      <dgm:t>
        <a:bodyPr/>
        <a:lstStyle/>
        <a:p>
          <a:r>
            <a:rPr lang="en-US" dirty="0" smtClean="0"/>
            <a:t>Comprehensive Assessment Systems</a:t>
          </a:r>
          <a:endParaRPr lang="en-US" dirty="0"/>
        </a:p>
      </dgm:t>
    </dgm:pt>
    <dgm:pt modelId="{7DBC5166-1317-455F-B26F-C890101C28FC}" type="parTrans" cxnId="{3CFCEA5E-66C9-4C10-802C-BE21CCEC4D3E}">
      <dgm:prSet/>
      <dgm:spPr/>
      <dgm:t>
        <a:bodyPr/>
        <a:lstStyle/>
        <a:p>
          <a:endParaRPr lang="en-US"/>
        </a:p>
      </dgm:t>
    </dgm:pt>
    <dgm:pt modelId="{B6F11F4F-43B2-4E26-8E8D-5338FB33E416}" type="sibTrans" cxnId="{3CFCEA5E-66C9-4C10-802C-BE21CCEC4D3E}">
      <dgm:prSet/>
      <dgm:spPr/>
      <dgm:t>
        <a:bodyPr/>
        <a:lstStyle/>
        <a:p>
          <a:endParaRPr lang="en-US"/>
        </a:p>
      </dgm:t>
    </dgm:pt>
    <dgm:pt modelId="{4D390081-3739-4354-A0AF-1171C3F13FF6}">
      <dgm:prSet phldrT="[Text]"/>
      <dgm:spPr/>
      <dgm:t>
        <a:bodyPr/>
        <a:lstStyle/>
        <a:p>
          <a:r>
            <a:rPr lang="en-US" dirty="0" smtClean="0"/>
            <a:t>Parent, Family and Community Engagement</a:t>
          </a:r>
          <a:endParaRPr lang="en-US" dirty="0"/>
        </a:p>
      </dgm:t>
    </dgm:pt>
    <dgm:pt modelId="{D5183CCA-F48F-4DE2-91D6-8CB8FE76E93F}" type="parTrans" cxnId="{609F9865-BFA8-4BA5-80E9-A492920AE48A}">
      <dgm:prSet/>
      <dgm:spPr/>
      <dgm:t>
        <a:bodyPr/>
        <a:lstStyle/>
        <a:p>
          <a:endParaRPr lang="en-US"/>
        </a:p>
      </dgm:t>
    </dgm:pt>
    <dgm:pt modelId="{C21F18CF-5621-4E8E-88FB-971A3ACC6016}" type="sibTrans" cxnId="{609F9865-BFA8-4BA5-80E9-A492920AE48A}">
      <dgm:prSet/>
      <dgm:spPr/>
      <dgm:t>
        <a:bodyPr/>
        <a:lstStyle/>
        <a:p>
          <a:endParaRPr lang="en-US"/>
        </a:p>
      </dgm:t>
    </dgm:pt>
    <dgm:pt modelId="{D9D04585-2CE3-439E-BFB8-117E153C84A6}">
      <dgm:prSet phldrT="[Text]"/>
      <dgm:spPr/>
      <dgm:t>
        <a:bodyPr/>
        <a:lstStyle/>
        <a:p>
          <a:r>
            <a:rPr lang="en-US" dirty="0" smtClean="0"/>
            <a:t>Workforce &amp; Professional Development</a:t>
          </a:r>
          <a:endParaRPr lang="en-US" dirty="0"/>
        </a:p>
      </dgm:t>
    </dgm:pt>
    <dgm:pt modelId="{8ED03029-EE85-4EB9-844C-98E29AFEF725}" type="parTrans" cxnId="{4D7450C9-CF52-482F-A06B-D5ABAA4674BC}">
      <dgm:prSet/>
      <dgm:spPr/>
      <dgm:t>
        <a:bodyPr/>
        <a:lstStyle/>
        <a:p>
          <a:endParaRPr lang="en-US"/>
        </a:p>
      </dgm:t>
    </dgm:pt>
    <dgm:pt modelId="{18772ADE-ED76-48E0-A164-AD259BB739FF}" type="sibTrans" cxnId="{4D7450C9-CF52-482F-A06B-D5ABAA4674BC}">
      <dgm:prSet/>
      <dgm:spPr/>
      <dgm:t>
        <a:bodyPr/>
        <a:lstStyle/>
        <a:p>
          <a:endParaRPr lang="en-US"/>
        </a:p>
      </dgm:t>
    </dgm:pt>
    <dgm:pt modelId="{C9A56EB0-D219-48EE-AEC3-DE931E857E1B}">
      <dgm:prSet phldrT="[Text]"/>
      <dgm:spPr/>
      <dgm:t>
        <a:bodyPr/>
        <a:lstStyle/>
        <a:p>
          <a:r>
            <a:rPr lang="en-US" dirty="0" smtClean="0"/>
            <a:t>Early Learning Standards</a:t>
          </a:r>
          <a:endParaRPr lang="en-US" dirty="0"/>
        </a:p>
      </dgm:t>
    </dgm:pt>
    <dgm:pt modelId="{A8353176-8173-4F36-96A8-ACCB2F0F1A05}" type="parTrans" cxnId="{39C4AC24-B56B-4CA8-8C87-AB1949AEF716}">
      <dgm:prSet/>
      <dgm:spPr/>
      <dgm:t>
        <a:bodyPr/>
        <a:lstStyle/>
        <a:p>
          <a:endParaRPr lang="en-US"/>
        </a:p>
      </dgm:t>
    </dgm:pt>
    <dgm:pt modelId="{5DDD9002-6484-4E72-AF42-C0AAE7D22817}" type="sibTrans" cxnId="{39C4AC24-B56B-4CA8-8C87-AB1949AEF716}">
      <dgm:prSet/>
      <dgm:spPr/>
      <dgm:t>
        <a:bodyPr/>
        <a:lstStyle/>
        <a:p>
          <a:endParaRPr lang="en-US"/>
        </a:p>
      </dgm:t>
    </dgm:pt>
    <dgm:pt modelId="{34E67164-EE1B-4731-8C49-6404F97C6AAB}" type="pres">
      <dgm:prSet presAssocID="{CC11BD52-8E86-4CE2-83F3-4E494BCAE193}" presName="cycle" presStyleCnt="0">
        <dgm:presLayoutVars>
          <dgm:dir/>
          <dgm:resizeHandles val="exact"/>
        </dgm:presLayoutVars>
      </dgm:prSet>
      <dgm:spPr/>
      <dgm:t>
        <a:bodyPr/>
        <a:lstStyle/>
        <a:p>
          <a:endParaRPr lang="en-US"/>
        </a:p>
      </dgm:t>
    </dgm:pt>
    <dgm:pt modelId="{1B3C9B34-4030-4666-A0ED-61D8952C5B53}" type="pres">
      <dgm:prSet presAssocID="{BDDA5F4F-94A4-4155-BAE7-701FDD66E106}" presName="node" presStyleLbl="node1" presStyleIdx="0" presStyleCnt="5">
        <dgm:presLayoutVars>
          <dgm:bulletEnabled val="1"/>
        </dgm:presLayoutVars>
      </dgm:prSet>
      <dgm:spPr/>
      <dgm:t>
        <a:bodyPr/>
        <a:lstStyle/>
        <a:p>
          <a:endParaRPr lang="en-US"/>
        </a:p>
      </dgm:t>
    </dgm:pt>
    <dgm:pt modelId="{861CD53C-5F6B-4257-8D3A-329B7F9EA412}" type="pres">
      <dgm:prSet presAssocID="{BDDA5F4F-94A4-4155-BAE7-701FDD66E106}" presName="spNode" presStyleCnt="0"/>
      <dgm:spPr/>
    </dgm:pt>
    <dgm:pt modelId="{511206E7-FC16-469D-A41B-B3474C2615DF}" type="pres">
      <dgm:prSet presAssocID="{48B23737-9648-435C-A595-90A9C750FAAF}" presName="sibTrans" presStyleLbl="sibTrans1D1" presStyleIdx="0" presStyleCnt="5"/>
      <dgm:spPr/>
      <dgm:t>
        <a:bodyPr/>
        <a:lstStyle/>
        <a:p>
          <a:endParaRPr lang="en-US"/>
        </a:p>
      </dgm:t>
    </dgm:pt>
    <dgm:pt modelId="{17C36F1C-6D03-4D0A-B3F6-4DFC0B883469}" type="pres">
      <dgm:prSet presAssocID="{11509B20-694F-4304-8ED5-606F5A4EF6D6}" presName="node" presStyleLbl="node1" presStyleIdx="1" presStyleCnt="5">
        <dgm:presLayoutVars>
          <dgm:bulletEnabled val="1"/>
        </dgm:presLayoutVars>
      </dgm:prSet>
      <dgm:spPr/>
      <dgm:t>
        <a:bodyPr/>
        <a:lstStyle/>
        <a:p>
          <a:endParaRPr lang="en-US"/>
        </a:p>
      </dgm:t>
    </dgm:pt>
    <dgm:pt modelId="{A1B00BEF-EEED-497E-85E5-1AEF3D16B00A}" type="pres">
      <dgm:prSet presAssocID="{11509B20-694F-4304-8ED5-606F5A4EF6D6}" presName="spNode" presStyleCnt="0"/>
      <dgm:spPr/>
    </dgm:pt>
    <dgm:pt modelId="{9FBD61DB-BBC3-4439-AD48-79F7C0E0127C}" type="pres">
      <dgm:prSet presAssocID="{B6F11F4F-43B2-4E26-8E8D-5338FB33E416}" presName="sibTrans" presStyleLbl="sibTrans1D1" presStyleIdx="1" presStyleCnt="5"/>
      <dgm:spPr/>
      <dgm:t>
        <a:bodyPr/>
        <a:lstStyle/>
        <a:p>
          <a:endParaRPr lang="en-US"/>
        </a:p>
      </dgm:t>
    </dgm:pt>
    <dgm:pt modelId="{67C73A9C-668F-4224-989C-5D49E8BA4AA4}" type="pres">
      <dgm:prSet presAssocID="{4D390081-3739-4354-A0AF-1171C3F13FF6}" presName="node" presStyleLbl="node1" presStyleIdx="2" presStyleCnt="5">
        <dgm:presLayoutVars>
          <dgm:bulletEnabled val="1"/>
        </dgm:presLayoutVars>
      </dgm:prSet>
      <dgm:spPr/>
      <dgm:t>
        <a:bodyPr/>
        <a:lstStyle/>
        <a:p>
          <a:endParaRPr lang="en-US"/>
        </a:p>
      </dgm:t>
    </dgm:pt>
    <dgm:pt modelId="{3EE37177-C180-434B-9F87-F2A1C2920C96}" type="pres">
      <dgm:prSet presAssocID="{4D390081-3739-4354-A0AF-1171C3F13FF6}" presName="spNode" presStyleCnt="0"/>
      <dgm:spPr/>
    </dgm:pt>
    <dgm:pt modelId="{7D9C145E-31B3-408C-8977-A726AD625491}" type="pres">
      <dgm:prSet presAssocID="{C21F18CF-5621-4E8E-88FB-971A3ACC6016}" presName="sibTrans" presStyleLbl="sibTrans1D1" presStyleIdx="2" presStyleCnt="5"/>
      <dgm:spPr/>
      <dgm:t>
        <a:bodyPr/>
        <a:lstStyle/>
        <a:p>
          <a:endParaRPr lang="en-US"/>
        </a:p>
      </dgm:t>
    </dgm:pt>
    <dgm:pt modelId="{ABACB157-C473-4D39-A5E0-99563AED8D73}" type="pres">
      <dgm:prSet presAssocID="{D9D04585-2CE3-439E-BFB8-117E153C84A6}" presName="node" presStyleLbl="node1" presStyleIdx="3" presStyleCnt="5">
        <dgm:presLayoutVars>
          <dgm:bulletEnabled val="1"/>
        </dgm:presLayoutVars>
      </dgm:prSet>
      <dgm:spPr/>
      <dgm:t>
        <a:bodyPr/>
        <a:lstStyle/>
        <a:p>
          <a:endParaRPr lang="en-US"/>
        </a:p>
      </dgm:t>
    </dgm:pt>
    <dgm:pt modelId="{61B0A250-0CF6-4C40-B95C-B16473D8DB89}" type="pres">
      <dgm:prSet presAssocID="{D9D04585-2CE3-439E-BFB8-117E153C84A6}" presName="spNode" presStyleCnt="0"/>
      <dgm:spPr/>
    </dgm:pt>
    <dgm:pt modelId="{F5A74077-898C-4809-856E-2BB39BA7657A}" type="pres">
      <dgm:prSet presAssocID="{18772ADE-ED76-48E0-A164-AD259BB739FF}" presName="sibTrans" presStyleLbl="sibTrans1D1" presStyleIdx="3" presStyleCnt="5"/>
      <dgm:spPr/>
      <dgm:t>
        <a:bodyPr/>
        <a:lstStyle/>
        <a:p>
          <a:endParaRPr lang="en-US"/>
        </a:p>
      </dgm:t>
    </dgm:pt>
    <dgm:pt modelId="{433F2938-C38B-4806-AA4A-25912CE68918}" type="pres">
      <dgm:prSet presAssocID="{C9A56EB0-D219-48EE-AEC3-DE931E857E1B}" presName="node" presStyleLbl="node1" presStyleIdx="4" presStyleCnt="5">
        <dgm:presLayoutVars>
          <dgm:bulletEnabled val="1"/>
        </dgm:presLayoutVars>
      </dgm:prSet>
      <dgm:spPr/>
      <dgm:t>
        <a:bodyPr/>
        <a:lstStyle/>
        <a:p>
          <a:endParaRPr lang="en-US"/>
        </a:p>
      </dgm:t>
    </dgm:pt>
    <dgm:pt modelId="{067361C3-407C-45B3-B7DA-2AF75C2E094F}" type="pres">
      <dgm:prSet presAssocID="{C9A56EB0-D219-48EE-AEC3-DE931E857E1B}" presName="spNode" presStyleCnt="0"/>
      <dgm:spPr/>
    </dgm:pt>
    <dgm:pt modelId="{4675A67D-F249-4BE6-A495-A9D6045CD5BF}" type="pres">
      <dgm:prSet presAssocID="{5DDD9002-6484-4E72-AF42-C0AAE7D22817}" presName="sibTrans" presStyleLbl="sibTrans1D1" presStyleIdx="4" presStyleCnt="5"/>
      <dgm:spPr/>
      <dgm:t>
        <a:bodyPr/>
        <a:lstStyle/>
        <a:p>
          <a:endParaRPr lang="en-US"/>
        </a:p>
      </dgm:t>
    </dgm:pt>
  </dgm:ptLst>
  <dgm:cxnLst>
    <dgm:cxn modelId="{39C4AC24-B56B-4CA8-8C87-AB1949AEF716}" srcId="{CC11BD52-8E86-4CE2-83F3-4E494BCAE193}" destId="{C9A56EB0-D219-48EE-AEC3-DE931E857E1B}" srcOrd="4" destOrd="0" parTransId="{A8353176-8173-4F36-96A8-ACCB2F0F1A05}" sibTransId="{5DDD9002-6484-4E72-AF42-C0AAE7D22817}"/>
    <dgm:cxn modelId="{ED003B39-A55F-4850-80BD-DF23373F5E34}" type="presOf" srcId="{48B23737-9648-435C-A595-90A9C750FAAF}" destId="{511206E7-FC16-469D-A41B-B3474C2615DF}" srcOrd="0" destOrd="0" presId="urn:microsoft.com/office/officeart/2005/8/layout/cycle6"/>
    <dgm:cxn modelId="{9C7E71C0-3038-474C-B425-85B56CD52B37}" type="presOf" srcId="{C9A56EB0-D219-48EE-AEC3-DE931E857E1B}" destId="{433F2938-C38B-4806-AA4A-25912CE68918}" srcOrd="0" destOrd="0" presId="urn:microsoft.com/office/officeart/2005/8/layout/cycle6"/>
    <dgm:cxn modelId="{0534676E-498D-4D68-A4D7-2F961E5F95BF}" type="presOf" srcId="{BDDA5F4F-94A4-4155-BAE7-701FDD66E106}" destId="{1B3C9B34-4030-4666-A0ED-61D8952C5B53}" srcOrd="0" destOrd="0" presId="urn:microsoft.com/office/officeart/2005/8/layout/cycle6"/>
    <dgm:cxn modelId="{6B45EF3F-FE48-4841-A144-C308C2105383}" type="presOf" srcId="{5DDD9002-6484-4E72-AF42-C0AAE7D22817}" destId="{4675A67D-F249-4BE6-A495-A9D6045CD5BF}" srcOrd="0" destOrd="0" presId="urn:microsoft.com/office/officeart/2005/8/layout/cycle6"/>
    <dgm:cxn modelId="{4D7450C9-CF52-482F-A06B-D5ABAA4674BC}" srcId="{CC11BD52-8E86-4CE2-83F3-4E494BCAE193}" destId="{D9D04585-2CE3-439E-BFB8-117E153C84A6}" srcOrd="3" destOrd="0" parTransId="{8ED03029-EE85-4EB9-844C-98E29AFEF725}" sibTransId="{18772ADE-ED76-48E0-A164-AD259BB739FF}"/>
    <dgm:cxn modelId="{3DF22EE9-9E7E-45EF-B986-06F30F426A40}" type="presOf" srcId="{D9D04585-2CE3-439E-BFB8-117E153C84A6}" destId="{ABACB157-C473-4D39-A5E0-99563AED8D73}" srcOrd="0" destOrd="0" presId="urn:microsoft.com/office/officeart/2005/8/layout/cycle6"/>
    <dgm:cxn modelId="{A21C10F5-D91D-42AD-935C-659070D39291}" type="presOf" srcId="{B6F11F4F-43B2-4E26-8E8D-5338FB33E416}" destId="{9FBD61DB-BBC3-4439-AD48-79F7C0E0127C}" srcOrd="0" destOrd="0" presId="urn:microsoft.com/office/officeart/2005/8/layout/cycle6"/>
    <dgm:cxn modelId="{7B9E182F-4723-4B35-9DCE-19511CB5157C}" type="presOf" srcId="{C21F18CF-5621-4E8E-88FB-971A3ACC6016}" destId="{7D9C145E-31B3-408C-8977-A726AD625491}" srcOrd="0" destOrd="0" presId="urn:microsoft.com/office/officeart/2005/8/layout/cycle6"/>
    <dgm:cxn modelId="{609F9865-BFA8-4BA5-80E9-A492920AE48A}" srcId="{CC11BD52-8E86-4CE2-83F3-4E494BCAE193}" destId="{4D390081-3739-4354-A0AF-1171C3F13FF6}" srcOrd="2" destOrd="0" parTransId="{D5183CCA-F48F-4DE2-91D6-8CB8FE76E93F}" sibTransId="{C21F18CF-5621-4E8E-88FB-971A3ACC6016}"/>
    <dgm:cxn modelId="{4BD88276-AC95-4D68-A533-E8A7F6D034A0}" type="presOf" srcId="{4D390081-3739-4354-A0AF-1171C3F13FF6}" destId="{67C73A9C-668F-4224-989C-5D49E8BA4AA4}" srcOrd="0" destOrd="0" presId="urn:microsoft.com/office/officeart/2005/8/layout/cycle6"/>
    <dgm:cxn modelId="{D4F58E19-7BD9-4369-8D36-B2C7F952371B}" srcId="{CC11BD52-8E86-4CE2-83F3-4E494BCAE193}" destId="{BDDA5F4F-94A4-4155-BAE7-701FDD66E106}" srcOrd="0" destOrd="0" parTransId="{0165B6CD-CF10-4395-8BC1-8511B1FE9B50}" sibTransId="{48B23737-9648-435C-A595-90A9C750FAAF}"/>
    <dgm:cxn modelId="{51E7CE64-0EDD-4626-A932-28804DEF6A49}" type="presOf" srcId="{CC11BD52-8E86-4CE2-83F3-4E494BCAE193}" destId="{34E67164-EE1B-4731-8C49-6404F97C6AAB}" srcOrd="0" destOrd="0" presId="urn:microsoft.com/office/officeart/2005/8/layout/cycle6"/>
    <dgm:cxn modelId="{3CFCEA5E-66C9-4C10-802C-BE21CCEC4D3E}" srcId="{CC11BD52-8E86-4CE2-83F3-4E494BCAE193}" destId="{11509B20-694F-4304-8ED5-606F5A4EF6D6}" srcOrd="1" destOrd="0" parTransId="{7DBC5166-1317-455F-B26F-C890101C28FC}" sibTransId="{B6F11F4F-43B2-4E26-8E8D-5338FB33E416}"/>
    <dgm:cxn modelId="{83FD7675-DEC7-4DA7-B6F6-3A1E13DE7764}" type="presOf" srcId="{18772ADE-ED76-48E0-A164-AD259BB739FF}" destId="{F5A74077-898C-4809-856E-2BB39BA7657A}" srcOrd="0" destOrd="0" presId="urn:microsoft.com/office/officeart/2005/8/layout/cycle6"/>
    <dgm:cxn modelId="{14C29249-3EB2-415E-9E6D-2BF8F4BFC611}" type="presOf" srcId="{11509B20-694F-4304-8ED5-606F5A4EF6D6}" destId="{17C36F1C-6D03-4D0A-B3F6-4DFC0B883469}" srcOrd="0" destOrd="0" presId="urn:microsoft.com/office/officeart/2005/8/layout/cycle6"/>
    <dgm:cxn modelId="{2E7DED57-F35E-4537-BD3D-00A1592CF138}" type="presParOf" srcId="{34E67164-EE1B-4731-8C49-6404F97C6AAB}" destId="{1B3C9B34-4030-4666-A0ED-61D8952C5B53}" srcOrd="0" destOrd="0" presId="urn:microsoft.com/office/officeart/2005/8/layout/cycle6"/>
    <dgm:cxn modelId="{1DFB7CFE-2646-448C-A79D-8FF9899E3219}" type="presParOf" srcId="{34E67164-EE1B-4731-8C49-6404F97C6AAB}" destId="{861CD53C-5F6B-4257-8D3A-329B7F9EA412}" srcOrd="1" destOrd="0" presId="urn:microsoft.com/office/officeart/2005/8/layout/cycle6"/>
    <dgm:cxn modelId="{4E842FA1-DBFE-4202-89C9-7B460FED941E}" type="presParOf" srcId="{34E67164-EE1B-4731-8C49-6404F97C6AAB}" destId="{511206E7-FC16-469D-A41B-B3474C2615DF}" srcOrd="2" destOrd="0" presId="urn:microsoft.com/office/officeart/2005/8/layout/cycle6"/>
    <dgm:cxn modelId="{F304BCB5-87EE-466F-8693-65C8F2C0432E}" type="presParOf" srcId="{34E67164-EE1B-4731-8C49-6404F97C6AAB}" destId="{17C36F1C-6D03-4D0A-B3F6-4DFC0B883469}" srcOrd="3" destOrd="0" presId="urn:microsoft.com/office/officeart/2005/8/layout/cycle6"/>
    <dgm:cxn modelId="{C03D6C59-B89F-48E2-9BDC-FE1651895E8A}" type="presParOf" srcId="{34E67164-EE1B-4731-8C49-6404F97C6AAB}" destId="{A1B00BEF-EEED-497E-85E5-1AEF3D16B00A}" srcOrd="4" destOrd="0" presId="urn:microsoft.com/office/officeart/2005/8/layout/cycle6"/>
    <dgm:cxn modelId="{023A9C8F-27EB-485D-AAB8-D766D4F6E482}" type="presParOf" srcId="{34E67164-EE1B-4731-8C49-6404F97C6AAB}" destId="{9FBD61DB-BBC3-4439-AD48-79F7C0E0127C}" srcOrd="5" destOrd="0" presId="urn:microsoft.com/office/officeart/2005/8/layout/cycle6"/>
    <dgm:cxn modelId="{C8552F9A-6F21-425A-A6DB-8E78DC8A8B93}" type="presParOf" srcId="{34E67164-EE1B-4731-8C49-6404F97C6AAB}" destId="{67C73A9C-668F-4224-989C-5D49E8BA4AA4}" srcOrd="6" destOrd="0" presId="urn:microsoft.com/office/officeart/2005/8/layout/cycle6"/>
    <dgm:cxn modelId="{1910E1CA-F459-4F28-B55A-6ACC963D047A}" type="presParOf" srcId="{34E67164-EE1B-4731-8C49-6404F97C6AAB}" destId="{3EE37177-C180-434B-9F87-F2A1C2920C96}" srcOrd="7" destOrd="0" presId="urn:microsoft.com/office/officeart/2005/8/layout/cycle6"/>
    <dgm:cxn modelId="{18B6D02F-A653-48E5-9FD5-38183A8A31A7}" type="presParOf" srcId="{34E67164-EE1B-4731-8C49-6404F97C6AAB}" destId="{7D9C145E-31B3-408C-8977-A726AD625491}" srcOrd="8" destOrd="0" presId="urn:microsoft.com/office/officeart/2005/8/layout/cycle6"/>
    <dgm:cxn modelId="{F3612FA4-213D-4FC1-AC35-5978F90ADCAE}" type="presParOf" srcId="{34E67164-EE1B-4731-8C49-6404F97C6AAB}" destId="{ABACB157-C473-4D39-A5E0-99563AED8D73}" srcOrd="9" destOrd="0" presId="urn:microsoft.com/office/officeart/2005/8/layout/cycle6"/>
    <dgm:cxn modelId="{43AE8F31-B0E0-4C6E-BF42-45894BEDF62A}" type="presParOf" srcId="{34E67164-EE1B-4731-8C49-6404F97C6AAB}" destId="{61B0A250-0CF6-4C40-B95C-B16473D8DB89}" srcOrd="10" destOrd="0" presId="urn:microsoft.com/office/officeart/2005/8/layout/cycle6"/>
    <dgm:cxn modelId="{F84EC911-7834-4BAE-B7F3-EE1A5AA679E4}" type="presParOf" srcId="{34E67164-EE1B-4731-8C49-6404F97C6AAB}" destId="{F5A74077-898C-4809-856E-2BB39BA7657A}" srcOrd="11" destOrd="0" presId="urn:microsoft.com/office/officeart/2005/8/layout/cycle6"/>
    <dgm:cxn modelId="{2BFEDB92-D20A-4977-A875-E3F778B00509}" type="presParOf" srcId="{34E67164-EE1B-4731-8C49-6404F97C6AAB}" destId="{433F2938-C38B-4806-AA4A-25912CE68918}" srcOrd="12" destOrd="0" presId="urn:microsoft.com/office/officeart/2005/8/layout/cycle6"/>
    <dgm:cxn modelId="{A4D4530A-F671-4FAE-A182-6EE3C31A9471}" type="presParOf" srcId="{34E67164-EE1B-4731-8C49-6404F97C6AAB}" destId="{067361C3-407C-45B3-B7DA-2AF75C2E094F}" srcOrd="13" destOrd="0" presId="urn:microsoft.com/office/officeart/2005/8/layout/cycle6"/>
    <dgm:cxn modelId="{B6032253-6EC0-4373-B05F-18A776BB8483}" type="presParOf" srcId="{34E67164-EE1B-4731-8C49-6404F97C6AAB}" destId="{4675A67D-F249-4BE6-A495-A9D6045CD5B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11BD52-8E86-4CE2-83F3-4E494BCAE19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DDA5F4F-94A4-4155-BAE7-701FDD66E106}">
      <dgm:prSet phldrT="[Text]"/>
      <dgm:spPr/>
      <dgm:t>
        <a:bodyPr/>
        <a:lstStyle/>
        <a:p>
          <a:r>
            <a:rPr lang="en-US" dirty="0" smtClean="0"/>
            <a:t>Program Standards</a:t>
          </a:r>
          <a:endParaRPr lang="en-US" dirty="0"/>
        </a:p>
      </dgm:t>
    </dgm:pt>
    <dgm:pt modelId="{0165B6CD-CF10-4395-8BC1-8511B1FE9B50}" type="parTrans" cxnId="{D4F58E19-7BD9-4369-8D36-B2C7F952371B}">
      <dgm:prSet/>
      <dgm:spPr/>
      <dgm:t>
        <a:bodyPr/>
        <a:lstStyle/>
        <a:p>
          <a:endParaRPr lang="en-US"/>
        </a:p>
      </dgm:t>
    </dgm:pt>
    <dgm:pt modelId="{48B23737-9648-435C-A595-90A9C750FAAF}" type="sibTrans" cxnId="{D4F58E19-7BD9-4369-8D36-B2C7F952371B}">
      <dgm:prSet/>
      <dgm:spPr/>
      <dgm:t>
        <a:bodyPr/>
        <a:lstStyle/>
        <a:p>
          <a:endParaRPr lang="en-US"/>
        </a:p>
      </dgm:t>
    </dgm:pt>
    <dgm:pt modelId="{11509B20-694F-4304-8ED5-606F5A4EF6D6}">
      <dgm:prSet phldrT="[Text]"/>
      <dgm:spPr/>
      <dgm:t>
        <a:bodyPr/>
        <a:lstStyle/>
        <a:p>
          <a:r>
            <a:rPr lang="en-US" dirty="0" smtClean="0"/>
            <a:t>Comprehensive Assessment Systems</a:t>
          </a:r>
          <a:endParaRPr lang="en-US" dirty="0"/>
        </a:p>
      </dgm:t>
    </dgm:pt>
    <dgm:pt modelId="{7DBC5166-1317-455F-B26F-C890101C28FC}" type="parTrans" cxnId="{3CFCEA5E-66C9-4C10-802C-BE21CCEC4D3E}">
      <dgm:prSet/>
      <dgm:spPr/>
      <dgm:t>
        <a:bodyPr/>
        <a:lstStyle/>
        <a:p>
          <a:endParaRPr lang="en-US"/>
        </a:p>
      </dgm:t>
    </dgm:pt>
    <dgm:pt modelId="{B6F11F4F-43B2-4E26-8E8D-5338FB33E416}" type="sibTrans" cxnId="{3CFCEA5E-66C9-4C10-802C-BE21CCEC4D3E}">
      <dgm:prSet/>
      <dgm:spPr/>
      <dgm:t>
        <a:bodyPr/>
        <a:lstStyle/>
        <a:p>
          <a:endParaRPr lang="en-US"/>
        </a:p>
      </dgm:t>
    </dgm:pt>
    <dgm:pt modelId="{4D390081-3739-4354-A0AF-1171C3F13FF6}">
      <dgm:prSet phldrT="[Text]"/>
      <dgm:spPr/>
      <dgm:t>
        <a:bodyPr/>
        <a:lstStyle/>
        <a:p>
          <a:r>
            <a:rPr lang="en-US" dirty="0" smtClean="0"/>
            <a:t>Parent, Family and Community Engagement</a:t>
          </a:r>
          <a:endParaRPr lang="en-US" dirty="0"/>
        </a:p>
      </dgm:t>
    </dgm:pt>
    <dgm:pt modelId="{D5183CCA-F48F-4DE2-91D6-8CB8FE76E93F}" type="parTrans" cxnId="{609F9865-BFA8-4BA5-80E9-A492920AE48A}">
      <dgm:prSet/>
      <dgm:spPr/>
      <dgm:t>
        <a:bodyPr/>
        <a:lstStyle/>
        <a:p>
          <a:endParaRPr lang="en-US"/>
        </a:p>
      </dgm:t>
    </dgm:pt>
    <dgm:pt modelId="{C21F18CF-5621-4E8E-88FB-971A3ACC6016}" type="sibTrans" cxnId="{609F9865-BFA8-4BA5-80E9-A492920AE48A}">
      <dgm:prSet/>
      <dgm:spPr/>
      <dgm:t>
        <a:bodyPr/>
        <a:lstStyle/>
        <a:p>
          <a:endParaRPr lang="en-US"/>
        </a:p>
      </dgm:t>
    </dgm:pt>
    <dgm:pt modelId="{D9D04585-2CE3-439E-BFB8-117E153C84A6}">
      <dgm:prSet phldrT="[Text]"/>
      <dgm:spPr/>
      <dgm:t>
        <a:bodyPr/>
        <a:lstStyle/>
        <a:p>
          <a:r>
            <a:rPr lang="en-US" dirty="0" smtClean="0"/>
            <a:t>Workforce &amp; Professional Development</a:t>
          </a:r>
          <a:endParaRPr lang="en-US" dirty="0"/>
        </a:p>
      </dgm:t>
    </dgm:pt>
    <dgm:pt modelId="{8ED03029-EE85-4EB9-844C-98E29AFEF725}" type="parTrans" cxnId="{4D7450C9-CF52-482F-A06B-D5ABAA4674BC}">
      <dgm:prSet/>
      <dgm:spPr/>
      <dgm:t>
        <a:bodyPr/>
        <a:lstStyle/>
        <a:p>
          <a:endParaRPr lang="en-US"/>
        </a:p>
      </dgm:t>
    </dgm:pt>
    <dgm:pt modelId="{18772ADE-ED76-48E0-A164-AD259BB739FF}" type="sibTrans" cxnId="{4D7450C9-CF52-482F-A06B-D5ABAA4674BC}">
      <dgm:prSet/>
      <dgm:spPr/>
      <dgm:t>
        <a:bodyPr/>
        <a:lstStyle/>
        <a:p>
          <a:endParaRPr lang="en-US"/>
        </a:p>
      </dgm:t>
    </dgm:pt>
    <dgm:pt modelId="{C9A56EB0-D219-48EE-AEC3-DE931E857E1B}">
      <dgm:prSet phldrT="[Text]"/>
      <dgm:spPr/>
      <dgm:t>
        <a:bodyPr/>
        <a:lstStyle/>
        <a:p>
          <a:r>
            <a:rPr lang="en-US" dirty="0" smtClean="0"/>
            <a:t>Early Learning Standards</a:t>
          </a:r>
          <a:endParaRPr lang="en-US" dirty="0"/>
        </a:p>
      </dgm:t>
    </dgm:pt>
    <dgm:pt modelId="{A8353176-8173-4F36-96A8-ACCB2F0F1A05}" type="parTrans" cxnId="{39C4AC24-B56B-4CA8-8C87-AB1949AEF716}">
      <dgm:prSet/>
      <dgm:spPr/>
      <dgm:t>
        <a:bodyPr/>
        <a:lstStyle/>
        <a:p>
          <a:endParaRPr lang="en-US"/>
        </a:p>
      </dgm:t>
    </dgm:pt>
    <dgm:pt modelId="{5DDD9002-6484-4E72-AF42-C0AAE7D22817}" type="sibTrans" cxnId="{39C4AC24-B56B-4CA8-8C87-AB1949AEF716}">
      <dgm:prSet/>
      <dgm:spPr/>
      <dgm:t>
        <a:bodyPr/>
        <a:lstStyle/>
        <a:p>
          <a:endParaRPr lang="en-US"/>
        </a:p>
      </dgm:t>
    </dgm:pt>
    <dgm:pt modelId="{34E67164-EE1B-4731-8C49-6404F97C6AAB}" type="pres">
      <dgm:prSet presAssocID="{CC11BD52-8E86-4CE2-83F3-4E494BCAE193}" presName="cycle" presStyleCnt="0">
        <dgm:presLayoutVars>
          <dgm:dir/>
          <dgm:resizeHandles val="exact"/>
        </dgm:presLayoutVars>
      </dgm:prSet>
      <dgm:spPr/>
      <dgm:t>
        <a:bodyPr/>
        <a:lstStyle/>
        <a:p>
          <a:endParaRPr lang="en-US"/>
        </a:p>
      </dgm:t>
    </dgm:pt>
    <dgm:pt modelId="{1B3C9B34-4030-4666-A0ED-61D8952C5B53}" type="pres">
      <dgm:prSet presAssocID="{BDDA5F4F-94A4-4155-BAE7-701FDD66E106}" presName="node" presStyleLbl="node1" presStyleIdx="0" presStyleCnt="5">
        <dgm:presLayoutVars>
          <dgm:bulletEnabled val="1"/>
        </dgm:presLayoutVars>
      </dgm:prSet>
      <dgm:spPr/>
      <dgm:t>
        <a:bodyPr/>
        <a:lstStyle/>
        <a:p>
          <a:endParaRPr lang="en-US"/>
        </a:p>
      </dgm:t>
    </dgm:pt>
    <dgm:pt modelId="{861CD53C-5F6B-4257-8D3A-329B7F9EA412}" type="pres">
      <dgm:prSet presAssocID="{BDDA5F4F-94A4-4155-BAE7-701FDD66E106}" presName="spNode" presStyleCnt="0"/>
      <dgm:spPr/>
    </dgm:pt>
    <dgm:pt modelId="{511206E7-FC16-469D-A41B-B3474C2615DF}" type="pres">
      <dgm:prSet presAssocID="{48B23737-9648-435C-A595-90A9C750FAAF}" presName="sibTrans" presStyleLbl="sibTrans1D1" presStyleIdx="0" presStyleCnt="5"/>
      <dgm:spPr/>
      <dgm:t>
        <a:bodyPr/>
        <a:lstStyle/>
        <a:p>
          <a:endParaRPr lang="en-US"/>
        </a:p>
      </dgm:t>
    </dgm:pt>
    <dgm:pt modelId="{17C36F1C-6D03-4D0A-B3F6-4DFC0B883469}" type="pres">
      <dgm:prSet presAssocID="{11509B20-694F-4304-8ED5-606F5A4EF6D6}" presName="node" presStyleLbl="node1" presStyleIdx="1" presStyleCnt="5">
        <dgm:presLayoutVars>
          <dgm:bulletEnabled val="1"/>
        </dgm:presLayoutVars>
      </dgm:prSet>
      <dgm:spPr/>
      <dgm:t>
        <a:bodyPr/>
        <a:lstStyle/>
        <a:p>
          <a:endParaRPr lang="en-US"/>
        </a:p>
      </dgm:t>
    </dgm:pt>
    <dgm:pt modelId="{A1B00BEF-EEED-497E-85E5-1AEF3D16B00A}" type="pres">
      <dgm:prSet presAssocID="{11509B20-694F-4304-8ED5-606F5A4EF6D6}" presName="spNode" presStyleCnt="0"/>
      <dgm:spPr/>
    </dgm:pt>
    <dgm:pt modelId="{9FBD61DB-BBC3-4439-AD48-79F7C0E0127C}" type="pres">
      <dgm:prSet presAssocID="{B6F11F4F-43B2-4E26-8E8D-5338FB33E416}" presName="sibTrans" presStyleLbl="sibTrans1D1" presStyleIdx="1" presStyleCnt="5"/>
      <dgm:spPr/>
      <dgm:t>
        <a:bodyPr/>
        <a:lstStyle/>
        <a:p>
          <a:endParaRPr lang="en-US"/>
        </a:p>
      </dgm:t>
    </dgm:pt>
    <dgm:pt modelId="{67C73A9C-668F-4224-989C-5D49E8BA4AA4}" type="pres">
      <dgm:prSet presAssocID="{4D390081-3739-4354-A0AF-1171C3F13FF6}" presName="node" presStyleLbl="node1" presStyleIdx="2" presStyleCnt="5">
        <dgm:presLayoutVars>
          <dgm:bulletEnabled val="1"/>
        </dgm:presLayoutVars>
      </dgm:prSet>
      <dgm:spPr/>
      <dgm:t>
        <a:bodyPr/>
        <a:lstStyle/>
        <a:p>
          <a:endParaRPr lang="en-US"/>
        </a:p>
      </dgm:t>
    </dgm:pt>
    <dgm:pt modelId="{3EE37177-C180-434B-9F87-F2A1C2920C96}" type="pres">
      <dgm:prSet presAssocID="{4D390081-3739-4354-A0AF-1171C3F13FF6}" presName="spNode" presStyleCnt="0"/>
      <dgm:spPr/>
    </dgm:pt>
    <dgm:pt modelId="{7D9C145E-31B3-408C-8977-A726AD625491}" type="pres">
      <dgm:prSet presAssocID="{C21F18CF-5621-4E8E-88FB-971A3ACC6016}" presName="sibTrans" presStyleLbl="sibTrans1D1" presStyleIdx="2" presStyleCnt="5"/>
      <dgm:spPr/>
      <dgm:t>
        <a:bodyPr/>
        <a:lstStyle/>
        <a:p>
          <a:endParaRPr lang="en-US"/>
        </a:p>
      </dgm:t>
    </dgm:pt>
    <dgm:pt modelId="{ABACB157-C473-4D39-A5E0-99563AED8D73}" type="pres">
      <dgm:prSet presAssocID="{D9D04585-2CE3-439E-BFB8-117E153C84A6}" presName="node" presStyleLbl="node1" presStyleIdx="3" presStyleCnt="5">
        <dgm:presLayoutVars>
          <dgm:bulletEnabled val="1"/>
        </dgm:presLayoutVars>
      </dgm:prSet>
      <dgm:spPr/>
      <dgm:t>
        <a:bodyPr/>
        <a:lstStyle/>
        <a:p>
          <a:endParaRPr lang="en-US"/>
        </a:p>
      </dgm:t>
    </dgm:pt>
    <dgm:pt modelId="{61B0A250-0CF6-4C40-B95C-B16473D8DB89}" type="pres">
      <dgm:prSet presAssocID="{D9D04585-2CE3-439E-BFB8-117E153C84A6}" presName="spNode" presStyleCnt="0"/>
      <dgm:spPr/>
    </dgm:pt>
    <dgm:pt modelId="{F5A74077-898C-4809-856E-2BB39BA7657A}" type="pres">
      <dgm:prSet presAssocID="{18772ADE-ED76-48E0-A164-AD259BB739FF}" presName="sibTrans" presStyleLbl="sibTrans1D1" presStyleIdx="3" presStyleCnt="5"/>
      <dgm:spPr/>
      <dgm:t>
        <a:bodyPr/>
        <a:lstStyle/>
        <a:p>
          <a:endParaRPr lang="en-US"/>
        </a:p>
      </dgm:t>
    </dgm:pt>
    <dgm:pt modelId="{433F2938-C38B-4806-AA4A-25912CE68918}" type="pres">
      <dgm:prSet presAssocID="{C9A56EB0-D219-48EE-AEC3-DE931E857E1B}" presName="node" presStyleLbl="node1" presStyleIdx="4" presStyleCnt="5">
        <dgm:presLayoutVars>
          <dgm:bulletEnabled val="1"/>
        </dgm:presLayoutVars>
      </dgm:prSet>
      <dgm:spPr/>
      <dgm:t>
        <a:bodyPr/>
        <a:lstStyle/>
        <a:p>
          <a:endParaRPr lang="en-US"/>
        </a:p>
      </dgm:t>
    </dgm:pt>
    <dgm:pt modelId="{067361C3-407C-45B3-B7DA-2AF75C2E094F}" type="pres">
      <dgm:prSet presAssocID="{C9A56EB0-D219-48EE-AEC3-DE931E857E1B}" presName="spNode" presStyleCnt="0"/>
      <dgm:spPr/>
    </dgm:pt>
    <dgm:pt modelId="{4675A67D-F249-4BE6-A495-A9D6045CD5BF}" type="pres">
      <dgm:prSet presAssocID="{5DDD9002-6484-4E72-AF42-C0AAE7D22817}" presName="sibTrans" presStyleLbl="sibTrans1D1" presStyleIdx="4" presStyleCnt="5"/>
      <dgm:spPr/>
      <dgm:t>
        <a:bodyPr/>
        <a:lstStyle/>
        <a:p>
          <a:endParaRPr lang="en-US"/>
        </a:p>
      </dgm:t>
    </dgm:pt>
  </dgm:ptLst>
  <dgm:cxnLst>
    <dgm:cxn modelId="{39C4AC24-B56B-4CA8-8C87-AB1949AEF716}" srcId="{CC11BD52-8E86-4CE2-83F3-4E494BCAE193}" destId="{C9A56EB0-D219-48EE-AEC3-DE931E857E1B}" srcOrd="4" destOrd="0" parTransId="{A8353176-8173-4F36-96A8-ACCB2F0F1A05}" sibTransId="{5DDD9002-6484-4E72-AF42-C0AAE7D22817}"/>
    <dgm:cxn modelId="{15637CC5-75CE-4FDF-AC26-8F09765B787F}" type="presOf" srcId="{C21F18CF-5621-4E8E-88FB-971A3ACC6016}" destId="{7D9C145E-31B3-408C-8977-A726AD625491}" srcOrd="0" destOrd="0" presId="urn:microsoft.com/office/officeart/2005/8/layout/cycle6"/>
    <dgm:cxn modelId="{B2AB1C6C-869D-4511-86A3-77A63D56739E}" type="presOf" srcId="{D9D04585-2CE3-439E-BFB8-117E153C84A6}" destId="{ABACB157-C473-4D39-A5E0-99563AED8D73}" srcOrd="0" destOrd="0" presId="urn:microsoft.com/office/officeart/2005/8/layout/cycle6"/>
    <dgm:cxn modelId="{4D7450C9-CF52-482F-A06B-D5ABAA4674BC}" srcId="{CC11BD52-8E86-4CE2-83F3-4E494BCAE193}" destId="{D9D04585-2CE3-439E-BFB8-117E153C84A6}" srcOrd="3" destOrd="0" parTransId="{8ED03029-EE85-4EB9-844C-98E29AFEF725}" sibTransId="{18772ADE-ED76-48E0-A164-AD259BB739FF}"/>
    <dgm:cxn modelId="{6D82B421-10B4-4846-B7A2-363A85DA363B}" type="presOf" srcId="{18772ADE-ED76-48E0-A164-AD259BB739FF}" destId="{F5A74077-898C-4809-856E-2BB39BA7657A}" srcOrd="0" destOrd="0" presId="urn:microsoft.com/office/officeart/2005/8/layout/cycle6"/>
    <dgm:cxn modelId="{9CCF83DD-2EB9-45B7-AE87-5869A6C2F6C0}" type="presOf" srcId="{48B23737-9648-435C-A595-90A9C750FAAF}" destId="{511206E7-FC16-469D-A41B-B3474C2615DF}" srcOrd="0" destOrd="0" presId="urn:microsoft.com/office/officeart/2005/8/layout/cycle6"/>
    <dgm:cxn modelId="{9E381984-EAB0-4078-A54C-76615C5B43B6}" type="presOf" srcId="{C9A56EB0-D219-48EE-AEC3-DE931E857E1B}" destId="{433F2938-C38B-4806-AA4A-25912CE68918}" srcOrd="0" destOrd="0" presId="urn:microsoft.com/office/officeart/2005/8/layout/cycle6"/>
    <dgm:cxn modelId="{609F9865-BFA8-4BA5-80E9-A492920AE48A}" srcId="{CC11BD52-8E86-4CE2-83F3-4E494BCAE193}" destId="{4D390081-3739-4354-A0AF-1171C3F13FF6}" srcOrd="2" destOrd="0" parTransId="{D5183CCA-F48F-4DE2-91D6-8CB8FE76E93F}" sibTransId="{C21F18CF-5621-4E8E-88FB-971A3ACC6016}"/>
    <dgm:cxn modelId="{26BBA552-F44C-4D86-8D56-76D0B1155A98}" type="presOf" srcId="{BDDA5F4F-94A4-4155-BAE7-701FDD66E106}" destId="{1B3C9B34-4030-4666-A0ED-61D8952C5B53}" srcOrd="0" destOrd="0" presId="urn:microsoft.com/office/officeart/2005/8/layout/cycle6"/>
    <dgm:cxn modelId="{8F6CD738-85EC-4F68-8641-8B8F9A207FA0}" type="presOf" srcId="{B6F11F4F-43B2-4E26-8E8D-5338FB33E416}" destId="{9FBD61DB-BBC3-4439-AD48-79F7C0E0127C}" srcOrd="0" destOrd="0" presId="urn:microsoft.com/office/officeart/2005/8/layout/cycle6"/>
    <dgm:cxn modelId="{D4F58E19-7BD9-4369-8D36-B2C7F952371B}" srcId="{CC11BD52-8E86-4CE2-83F3-4E494BCAE193}" destId="{BDDA5F4F-94A4-4155-BAE7-701FDD66E106}" srcOrd="0" destOrd="0" parTransId="{0165B6CD-CF10-4395-8BC1-8511B1FE9B50}" sibTransId="{48B23737-9648-435C-A595-90A9C750FAAF}"/>
    <dgm:cxn modelId="{50B476A6-50C9-4681-AE38-6ACCC89475FC}" type="presOf" srcId="{CC11BD52-8E86-4CE2-83F3-4E494BCAE193}" destId="{34E67164-EE1B-4731-8C49-6404F97C6AAB}" srcOrd="0" destOrd="0" presId="urn:microsoft.com/office/officeart/2005/8/layout/cycle6"/>
    <dgm:cxn modelId="{52E7E6FC-B767-4B5D-8654-81103CF24557}" type="presOf" srcId="{11509B20-694F-4304-8ED5-606F5A4EF6D6}" destId="{17C36F1C-6D03-4D0A-B3F6-4DFC0B883469}" srcOrd="0" destOrd="0" presId="urn:microsoft.com/office/officeart/2005/8/layout/cycle6"/>
    <dgm:cxn modelId="{721F9C9F-4D74-470C-83EF-113D0AC9BA25}" type="presOf" srcId="{4D390081-3739-4354-A0AF-1171C3F13FF6}" destId="{67C73A9C-668F-4224-989C-5D49E8BA4AA4}" srcOrd="0" destOrd="0" presId="urn:microsoft.com/office/officeart/2005/8/layout/cycle6"/>
    <dgm:cxn modelId="{8FBE70EB-BDE5-455F-BD0F-AE66EA767592}" type="presOf" srcId="{5DDD9002-6484-4E72-AF42-C0AAE7D22817}" destId="{4675A67D-F249-4BE6-A495-A9D6045CD5BF}" srcOrd="0" destOrd="0" presId="urn:microsoft.com/office/officeart/2005/8/layout/cycle6"/>
    <dgm:cxn modelId="{3CFCEA5E-66C9-4C10-802C-BE21CCEC4D3E}" srcId="{CC11BD52-8E86-4CE2-83F3-4E494BCAE193}" destId="{11509B20-694F-4304-8ED5-606F5A4EF6D6}" srcOrd="1" destOrd="0" parTransId="{7DBC5166-1317-455F-B26F-C890101C28FC}" sibTransId="{B6F11F4F-43B2-4E26-8E8D-5338FB33E416}"/>
    <dgm:cxn modelId="{A87E208F-142E-426F-8157-E5DF3C80B0D9}" type="presParOf" srcId="{34E67164-EE1B-4731-8C49-6404F97C6AAB}" destId="{1B3C9B34-4030-4666-A0ED-61D8952C5B53}" srcOrd="0" destOrd="0" presId="urn:microsoft.com/office/officeart/2005/8/layout/cycle6"/>
    <dgm:cxn modelId="{D2DA19A6-A356-46B5-B59B-AC189B67EABE}" type="presParOf" srcId="{34E67164-EE1B-4731-8C49-6404F97C6AAB}" destId="{861CD53C-5F6B-4257-8D3A-329B7F9EA412}" srcOrd="1" destOrd="0" presId="urn:microsoft.com/office/officeart/2005/8/layout/cycle6"/>
    <dgm:cxn modelId="{DFE0B828-2FB1-49D7-A756-BAF5D191CEB9}" type="presParOf" srcId="{34E67164-EE1B-4731-8C49-6404F97C6AAB}" destId="{511206E7-FC16-469D-A41B-B3474C2615DF}" srcOrd="2" destOrd="0" presId="urn:microsoft.com/office/officeart/2005/8/layout/cycle6"/>
    <dgm:cxn modelId="{DBC51BF4-2BB3-420F-A005-5E63BB468D22}" type="presParOf" srcId="{34E67164-EE1B-4731-8C49-6404F97C6AAB}" destId="{17C36F1C-6D03-4D0A-B3F6-4DFC0B883469}" srcOrd="3" destOrd="0" presId="urn:microsoft.com/office/officeart/2005/8/layout/cycle6"/>
    <dgm:cxn modelId="{EEF53CD4-A22C-49B1-8AB9-A8A55B643EDB}" type="presParOf" srcId="{34E67164-EE1B-4731-8C49-6404F97C6AAB}" destId="{A1B00BEF-EEED-497E-85E5-1AEF3D16B00A}" srcOrd="4" destOrd="0" presId="urn:microsoft.com/office/officeart/2005/8/layout/cycle6"/>
    <dgm:cxn modelId="{8A711664-1D81-484C-906E-B5A36A6E047E}" type="presParOf" srcId="{34E67164-EE1B-4731-8C49-6404F97C6AAB}" destId="{9FBD61DB-BBC3-4439-AD48-79F7C0E0127C}" srcOrd="5" destOrd="0" presId="urn:microsoft.com/office/officeart/2005/8/layout/cycle6"/>
    <dgm:cxn modelId="{F23F1AE2-2D5B-46B2-A2F6-8021A5D62F6B}" type="presParOf" srcId="{34E67164-EE1B-4731-8C49-6404F97C6AAB}" destId="{67C73A9C-668F-4224-989C-5D49E8BA4AA4}" srcOrd="6" destOrd="0" presId="urn:microsoft.com/office/officeart/2005/8/layout/cycle6"/>
    <dgm:cxn modelId="{D225A12D-1813-4B29-8D78-C5596DBD4A0D}" type="presParOf" srcId="{34E67164-EE1B-4731-8C49-6404F97C6AAB}" destId="{3EE37177-C180-434B-9F87-F2A1C2920C96}" srcOrd="7" destOrd="0" presId="urn:microsoft.com/office/officeart/2005/8/layout/cycle6"/>
    <dgm:cxn modelId="{792C40BC-3A79-4E39-B333-BD6A15436886}" type="presParOf" srcId="{34E67164-EE1B-4731-8C49-6404F97C6AAB}" destId="{7D9C145E-31B3-408C-8977-A726AD625491}" srcOrd="8" destOrd="0" presId="urn:microsoft.com/office/officeart/2005/8/layout/cycle6"/>
    <dgm:cxn modelId="{B0467834-F2DD-4E89-9D8E-6131B77FEEDE}" type="presParOf" srcId="{34E67164-EE1B-4731-8C49-6404F97C6AAB}" destId="{ABACB157-C473-4D39-A5E0-99563AED8D73}" srcOrd="9" destOrd="0" presId="urn:microsoft.com/office/officeart/2005/8/layout/cycle6"/>
    <dgm:cxn modelId="{047275C2-C158-4C74-A066-18ECF550A54A}" type="presParOf" srcId="{34E67164-EE1B-4731-8C49-6404F97C6AAB}" destId="{61B0A250-0CF6-4C40-B95C-B16473D8DB89}" srcOrd="10" destOrd="0" presId="urn:microsoft.com/office/officeart/2005/8/layout/cycle6"/>
    <dgm:cxn modelId="{933B8BAD-71CF-42C3-9F19-8AEBDBDB15CE}" type="presParOf" srcId="{34E67164-EE1B-4731-8C49-6404F97C6AAB}" destId="{F5A74077-898C-4809-856E-2BB39BA7657A}" srcOrd="11" destOrd="0" presId="urn:microsoft.com/office/officeart/2005/8/layout/cycle6"/>
    <dgm:cxn modelId="{F933363E-1967-4370-9B81-F154FA071125}" type="presParOf" srcId="{34E67164-EE1B-4731-8C49-6404F97C6AAB}" destId="{433F2938-C38B-4806-AA4A-25912CE68918}" srcOrd="12" destOrd="0" presId="urn:microsoft.com/office/officeart/2005/8/layout/cycle6"/>
    <dgm:cxn modelId="{BB2D12E1-2A4F-4538-916A-6A1F18F72156}" type="presParOf" srcId="{34E67164-EE1B-4731-8C49-6404F97C6AAB}" destId="{067361C3-407C-45B3-B7DA-2AF75C2E094F}" srcOrd="13" destOrd="0" presId="urn:microsoft.com/office/officeart/2005/8/layout/cycle6"/>
    <dgm:cxn modelId="{165ED361-D1C8-43AB-81D4-3D8089A5E068}" type="presParOf" srcId="{34E67164-EE1B-4731-8C49-6404F97C6AAB}" destId="{4675A67D-F249-4BE6-A495-A9D6045CD5BF}"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11BD52-8E86-4CE2-83F3-4E494BCAE19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DDA5F4F-94A4-4155-BAE7-701FDD66E106}">
      <dgm:prSet phldrT="[Text]"/>
      <dgm:spPr/>
      <dgm:t>
        <a:bodyPr/>
        <a:lstStyle/>
        <a:p>
          <a:r>
            <a:rPr lang="en-US" dirty="0" smtClean="0"/>
            <a:t>Program Standards</a:t>
          </a:r>
          <a:endParaRPr lang="en-US" dirty="0"/>
        </a:p>
      </dgm:t>
    </dgm:pt>
    <dgm:pt modelId="{0165B6CD-CF10-4395-8BC1-8511B1FE9B50}" type="parTrans" cxnId="{D4F58E19-7BD9-4369-8D36-B2C7F952371B}">
      <dgm:prSet/>
      <dgm:spPr/>
      <dgm:t>
        <a:bodyPr/>
        <a:lstStyle/>
        <a:p>
          <a:endParaRPr lang="en-US"/>
        </a:p>
      </dgm:t>
    </dgm:pt>
    <dgm:pt modelId="{48B23737-9648-435C-A595-90A9C750FAAF}" type="sibTrans" cxnId="{D4F58E19-7BD9-4369-8D36-B2C7F952371B}">
      <dgm:prSet/>
      <dgm:spPr/>
      <dgm:t>
        <a:bodyPr/>
        <a:lstStyle/>
        <a:p>
          <a:endParaRPr lang="en-US"/>
        </a:p>
      </dgm:t>
    </dgm:pt>
    <dgm:pt modelId="{11509B20-694F-4304-8ED5-606F5A4EF6D6}">
      <dgm:prSet phldrT="[Text]"/>
      <dgm:spPr/>
      <dgm:t>
        <a:bodyPr/>
        <a:lstStyle/>
        <a:p>
          <a:r>
            <a:rPr lang="en-US" dirty="0" smtClean="0"/>
            <a:t>Comprehensive Assessment Systems</a:t>
          </a:r>
          <a:endParaRPr lang="en-US" dirty="0"/>
        </a:p>
      </dgm:t>
    </dgm:pt>
    <dgm:pt modelId="{7DBC5166-1317-455F-B26F-C890101C28FC}" type="parTrans" cxnId="{3CFCEA5E-66C9-4C10-802C-BE21CCEC4D3E}">
      <dgm:prSet/>
      <dgm:spPr/>
      <dgm:t>
        <a:bodyPr/>
        <a:lstStyle/>
        <a:p>
          <a:endParaRPr lang="en-US"/>
        </a:p>
      </dgm:t>
    </dgm:pt>
    <dgm:pt modelId="{B6F11F4F-43B2-4E26-8E8D-5338FB33E416}" type="sibTrans" cxnId="{3CFCEA5E-66C9-4C10-802C-BE21CCEC4D3E}">
      <dgm:prSet/>
      <dgm:spPr/>
      <dgm:t>
        <a:bodyPr/>
        <a:lstStyle/>
        <a:p>
          <a:endParaRPr lang="en-US"/>
        </a:p>
      </dgm:t>
    </dgm:pt>
    <dgm:pt modelId="{4D390081-3739-4354-A0AF-1171C3F13FF6}">
      <dgm:prSet phldrT="[Text]"/>
      <dgm:spPr/>
      <dgm:t>
        <a:bodyPr/>
        <a:lstStyle/>
        <a:p>
          <a:r>
            <a:rPr lang="en-US" dirty="0" smtClean="0"/>
            <a:t>Parent, Family and Community Engagement</a:t>
          </a:r>
          <a:endParaRPr lang="en-US" dirty="0"/>
        </a:p>
      </dgm:t>
    </dgm:pt>
    <dgm:pt modelId="{D5183CCA-F48F-4DE2-91D6-8CB8FE76E93F}" type="parTrans" cxnId="{609F9865-BFA8-4BA5-80E9-A492920AE48A}">
      <dgm:prSet/>
      <dgm:spPr/>
      <dgm:t>
        <a:bodyPr/>
        <a:lstStyle/>
        <a:p>
          <a:endParaRPr lang="en-US"/>
        </a:p>
      </dgm:t>
    </dgm:pt>
    <dgm:pt modelId="{C21F18CF-5621-4E8E-88FB-971A3ACC6016}" type="sibTrans" cxnId="{609F9865-BFA8-4BA5-80E9-A492920AE48A}">
      <dgm:prSet/>
      <dgm:spPr/>
      <dgm:t>
        <a:bodyPr/>
        <a:lstStyle/>
        <a:p>
          <a:endParaRPr lang="en-US"/>
        </a:p>
      </dgm:t>
    </dgm:pt>
    <dgm:pt modelId="{D9D04585-2CE3-439E-BFB8-117E153C84A6}">
      <dgm:prSet phldrT="[Text]"/>
      <dgm:spPr/>
      <dgm:t>
        <a:bodyPr/>
        <a:lstStyle/>
        <a:p>
          <a:r>
            <a:rPr lang="en-US" dirty="0" smtClean="0"/>
            <a:t>Workforce &amp; Professional Development</a:t>
          </a:r>
          <a:endParaRPr lang="en-US" dirty="0"/>
        </a:p>
      </dgm:t>
    </dgm:pt>
    <dgm:pt modelId="{8ED03029-EE85-4EB9-844C-98E29AFEF725}" type="parTrans" cxnId="{4D7450C9-CF52-482F-A06B-D5ABAA4674BC}">
      <dgm:prSet/>
      <dgm:spPr/>
      <dgm:t>
        <a:bodyPr/>
        <a:lstStyle/>
        <a:p>
          <a:endParaRPr lang="en-US"/>
        </a:p>
      </dgm:t>
    </dgm:pt>
    <dgm:pt modelId="{18772ADE-ED76-48E0-A164-AD259BB739FF}" type="sibTrans" cxnId="{4D7450C9-CF52-482F-A06B-D5ABAA4674BC}">
      <dgm:prSet/>
      <dgm:spPr/>
      <dgm:t>
        <a:bodyPr/>
        <a:lstStyle/>
        <a:p>
          <a:endParaRPr lang="en-US"/>
        </a:p>
      </dgm:t>
    </dgm:pt>
    <dgm:pt modelId="{C9A56EB0-D219-48EE-AEC3-DE931E857E1B}">
      <dgm:prSet phldrT="[Text]"/>
      <dgm:spPr/>
      <dgm:t>
        <a:bodyPr/>
        <a:lstStyle/>
        <a:p>
          <a:r>
            <a:rPr lang="en-US" dirty="0" smtClean="0"/>
            <a:t>Early Learning Standards</a:t>
          </a:r>
          <a:endParaRPr lang="en-US" dirty="0"/>
        </a:p>
      </dgm:t>
    </dgm:pt>
    <dgm:pt modelId="{A8353176-8173-4F36-96A8-ACCB2F0F1A05}" type="parTrans" cxnId="{39C4AC24-B56B-4CA8-8C87-AB1949AEF716}">
      <dgm:prSet/>
      <dgm:spPr/>
      <dgm:t>
        <a:bodyPr/>
        <a:lstStyle/>
        <a:p>
          <a:endParaRPr lang="en-US"/>
        </a:p>
      </dgm:t>
    </dgm:pt>
    <dgm:pt modelId="{5DDD9002-6484-4E72-AF42-C0AAE7D22817}" type="sibTrans" cxnId="{39C4AC24-B56B-4CA8-8C87-AB1949AEF716}">
      <dgm:prSet/>
      <dgm:spPr/>
      <dgm:t>
        <a:bodyPr/>
        <a:lstStyle/>
        <a:p>
          <a:endParaRPr lang="en-US"/>
        </a:p>
      </dgm:t>
    </dgm:pt>
    <dgm:pt modelId="{34E67164-EE1B-4731-8C49-6404F97C6AAB}" type="pres">
      <dgm:prSet presAssocID="{CC11BD52-8E86-4CE2-83F3-4E494BCAE193}" presName="cycle" presStyleCnt="0">
        <dgm:presLayoutVars>
          <dgm:dir/>
          <dgm:resizeHandles val="exact"/>
        </dgm:presLayoutVars>
      </dgm:prSet>
      <dgm:spPr/>
      <dgm:t>
        <a:bodyPr/>
        <a:lstStyle/>
        <a:p>
          <a:endParaRPr lang="en-US"/>
        </a:p>
      </dgm:t>
    </dgm:pt>
    <dgm:pt modelId="{1B3C9B34-4030-4666-A0ED-61D8952C5B53}" type="pres">
      <dgm:prSet presAssocID="{BDDA5F4F-94A4-4155-BAE7-701FDD66E106}" presName="node" presStyleLbl="node1" presStyleIdx="0" presStyleCnt="5">
        <dgm:presLayoutVars>
          <dgm:bulletEnabled val="1"/>
        </dgm:presLayoutVars>
      </dgm:prSet>
      <dgm:spPr/>
      <dgm:t>
        <a:bodyPr/>
        <a:lstStyle/>
        <a:p>
          <a:endParaRPr lang="en-US"/>
        </a:p>
      </dgm:t>
    </dgm:pt>
    <dgm:pt modelId="{861CD53C-5F6B-4257-8D3A-329B7F9EA412}" type="pres">
      <dgm:prSet presAssocID="{BDDA5F4F-94A4-4155-BAE7-701FDD66E106}" presName="spNode" presStyleCnt="0"/>
      <dgm:spPr/>
    </dgm:pt>
    <dgm:pt modelId="{511206E7-FC16-469D-A41B-B3474C2615DF}" type="pres">
      <dgm:prSet presAssocID="{48B23737-9648-435C-A595-90A9C750FAAF}" presName="sibTrans" presStyleLbl="sibTrans1D1" presStyleIdx="0" presStyleCnt="5"/>
      <dgm:spPr/>
      <dgm:t>
        <a:bodyPr/>
        <a:lstStyle/>
        <a:p>
          <a:endParaRPr lang="en-US"/>
        </a:p>
      </dgm:t>
    </dgm:pt>
    <dgm:pt modelId="{17C36F1C-6D03-4D0A-B3F6-4DFC0B883469}" type="pres">
      <dgm:prSet presAssocID="{11509B20-694F-4304-8ED5-606F5A4EF6D6}" presName="node" presStyleLbl="node1" presStyleIdx="1" presStyleCnt="5">
        <dgm:presLayoutVars>
          <dgm:bulletEnabled val="1"/>
        </dgm:presLayoutVars>
      </dgm:prSet>
      <dgm:spPr/>
      <dgm:t>
        <a:bodyPr/>
        <a:lstStyle/>
        <a:p>
          <a:endParaRPr lang="en-US"/>
        </a:p>
      </dgm:t>
    </dgm:pt>
    <dgm:pt modelId="{A1B00BEF-EEED-497E-85E5-1AEF3D16B00A}" type="pres">
      <dgm:prSet presAssocID="{11509B20-694F-4304-8ED5-606F5A4EF6D6}" presName="spNode" presStyleCnt="0"/>
      <dgm:spPr/>
    </dgm:pt>
    <dgm:pt modelId="{9FBD61DB-BBC3-4439-AD48-79F7C0E0127C}" type="pres">
      <dgm:prSet presAssocID="{B6F11F4F-43B2-4E26-8E8D-5338FB33E416}" presName="sibTrans" presStyleLbl="sibTrans1D1" presStyleIdx="1" presStyleCnt="5"/>
      <dgm:spPr/>
      <dgm:t>
        <a:bodyPr/>
        <a:lstStyle/>
        <a:p>
          <a:endParaRPr lang="en-US"/>
        </a:p>
      </dgm:t>
    </dgm:pt>
    <dgm:pt modelId="{67C73A9C-668F-4224-989C-5D49E8BA4AA4}" type="pres">
      <dgm:prSet presAssocID="{4D390081-3739-4354-A0AF-1171C3F13FF6}" presName="node" presStyleLbl="node1" presStyleIdx="2" presStyleCnt="5">
        <dgm:presLayoutVars>
          <dgm:bulletEnabled val="1"/>
        </dgm:presLayoutVars>
      </dgm:prSet>
      <dgm:spPr/>
      <dgm:t>
        <a:bodyPr/>
        <a:lstStyle/>
        <a:p>
          <a:endParaRPr lang="en-US"/>
        </a:p>
      </dgm:t>
    </dgm:pt>
    <dgm:pt modelId="{3EE37177-C180-434B-9F87-F2A1C2920C96}" type="pres">
      <dgm:prSet presAssocID="{4D390081-3739-4354-A0AF-1171C3F13FF6}" presName="spNode" presStyleCnt="0"/>
      <dgm:spPr/>
    </dgm:pt>
    <dgm:pt modelId="{7D9C145E-31B3-408C-8977-A726AD625491}" type="pres">
      <dgm:prSet presAssocID="{C21F18CF-5621-4E8E-88FB-971A3ACC6016}" presName="sibTrans" presStyleLbl="sibTrans1D1" presStyleIdx="2" presStyleCnt="5"/>
      <dgm:spPr/>
      <dgm:t>
        <a:bodyPr/>
        <a:lstStyle/>
        <a:p>
          <a:endParaRPr lang="en-US"/>
        </a:p>
      </dgm:t>
    </dgm:pt>
    <dgm:pt modelId="{ABACB157-C473-4D39-A5E0-99563AED8D73}" type="pres">
      <dgm:prSet presAssocID="{D9D04585-2CE3-439E-BFB8-117E153C84A6}" presName="node" presStyleLbl="node1" presStyleIdx="3" presStyleCnt="5">
        <dgm:presLayoutVars>
          <dgm:bulletEnabled val="1"/>
        </dgm:presLayoutVars>
      </dgm:prSet>
      <dgm:spPr/>
      <dgm:t>
        <a:bodyPr/>
        <a:lstStyle/>
        <a:p>
          <a:endParaRPr lang="en-US"/>
        </a:p>
      </dgm:t>
    </dgm:pt>
    <dgm:pt modelId="{61B0A250-0CF6-4C40-B95C-B16473D8DB89}" type="pres">
      <dgm:prSet presAssocID="{D9D04585-2CE3-439E-BFB8-117E153C84A6}" presName="spNode" presStyleCnt="0"/>
      <dgm:spPr/>
    </dgm:pt>
    <dgm:pt modelId="{F5A74077-898C-4809-856E-2BB39BA7657A}" type="pres">
      <dgm:prSet presAssocID="{18772ADE-ED76-48E0-A164-AD259BB739FF}" presName="sibTrans" presStyleLbl="sibTrans1D1" presStyleIdx="3" presStyleCnt="5"/>
      <dgm:spPr/>
      <dgm:t>
        <a:bodyPr/>
        <a:lstStyle/>
        <a:p>
          <a:endParaRPr lang="en-US"/>
        </a:p>
      </dgm:t>
    </dgm:pt>
    <dgm:pt modelId="{433F2938-C38B-4806-AA4A-25912CE68918}" type="pres">
      <dgm:prSet presAssocID="{C9A56EB0-D219-48EE-AEC3-DE931E857E1B}" presName="node" presStyleLbl="node1" presStyleIdx="4" presStyleCnt="5" custRadScaleRad="101616" custRadScaleInc="-81070">
        <dgm:presLayoutVars>
          <dgm:bulletEnabled val="1"/>
        </dgm:presLayoutVars>
      </dgm:prSet>
      <dgm:spPr/>
      <dgm:t>
        <a:bodyPr/>
        <a:lstStyle/>
        <a:p>
          <a:endParaRPr lang="en-US"/>
        </a:p>
      </dgm:t>
    </dgm:pt>
    <dgm:pt modelId="{067361C3-407C-45B3-B7DA-2AF75C2E094F}" type="pres">
      <dgm:prSet presAssocID="{C9A56EB0-D219-48EE-AEC3-DE931E857E1B}" presName="spNode" presStyleCnt="0"/>
      <dgm:spPr/>
    </dgm:pt>
    <dgm:pt modelId="{4675A67D-F249-4BE6-A495-A9D6045CD5BF}" type="pres">
      <dgm:prSet presAssocID="{5DDD9002-6484-4E72-AF42-C0AAE7D22817}" presName="sibTrans" presStyleLbl="sibTrans1D1" presStyleIdx="4" presStyleCnt="5"/>
      <dgm:spPr/>
      <dgm:t>
        <a:bodyPr/>
        <a:lstStyle/>
        <a:p>
          <a:endParaRPr lang="en-US"/>
        </a:p>
      </dgm:t>
    </dgm:pt>
  </dgm:ptLst>
  <dgm:cxnLst>
    <dgm:cxn modelId="{3DFBE92C-6B46-4ECC-9B0F-AB197BEC707B}" type="presOf" srcId="{18772ADE-ED76-48E0-A164-AD259BB739FF}" destId="{F5A74077-898C-4809-856E-2BB39BA7657A}" srcOrd="0" destOrd="0" presId="urn:microsoft.com/office/officeart/2005/8/layout/cycle6"/>
    <dgm:cxn modelId="{609F9865-BFA8-4BA5-80E9-A492920AE48A}" srcId="{CC11BD52-8E86-4CE2-83F3-4E494BCAE193}" destId="{4D390081-3739-4354-A0AF-1171C3F13FF6}" srcOrd="2" destOrd="0" parTransId="{D5183CCA-F48F-4DE2-91D6-8CB8FE76E93F}" sibTransId="{C21F18CF-5621-4E8E-88FB-971A3ACC6016}"/>
    <dgm:cxn modelId="{D5A6B322-3BF7-4541-8FA6-3C76FED6C031}" type="presOf" srcId="{5DDD9002-6484-4E72-AF42-C0AAE7D22817}" destId="{4675A67D-F249-4BE6-A495-A9D6045CD5BF}" srcOrd="0" destOrd="0" presId="urn:microsoft.com/office/officeart/2005/8/layout/cycle6"/>
    <dgm:cxn modelId="{D4F58E19-7BD9-4369-8D36-B2C7F952371B}" srcId="{CC11BD52-8E86-4CE2-83F3-4E494BCAE193}" destId="{BDDA5F4F-94A4-4155-BAE7-701FDD66E106}" srcOrd="0" destOrd="0" parTransId="{0165B6CD-CF10-4395-8BC1-8511B1FE9B50}" sibTransId="{48B23737-9648-435C-A595-90A9C750FAAF}"/>
    <dgm:cxn modelId="{BA9CEEEF-A074-42DD-BF08-3DDEDF5EE4E5}" type="presOf" srcId="{11509B20-694F-4304-8ED5-606F5A4EF6D6}" destId="{17C36F1C-6D03-4D0A-B3F6-4DFC0B883469}" srcOrd="0" destOrd="0" presId="urn:microsoft.com/office/officeart/2005/8/layout/cycle6"/>
    <dgm:cxn modelId="{4D7450C9-CF52-482F-A06B-D5ABAA4674BC}" srcId="{CC11BD52-8E86-4CE2-83F3-4E494BCAE193}" destId="{D9D04585-2CE3-439E-BFB8-117E153C84A6}" srcOrd="3" destOrd="0" parTransId="{8ED03029-EE85-4EB9-844C-98E29AFEF725}" sibTransId="{18772ADE-ED76-48E0-A164-AD259BB739FF}"/>
    <dgm:cxn modelId="{C1E01514-FCDD-49C0-B2CB-E4E2B16EEC86}" type="presOf" srcId="{4D390081-3739-4354-A0AF-1171C3F13FF6}" destId="{67C73A9C-668F-4224-989C-5D49E8BA4AA4}" srcOrd="0" destOrd="0" presId="urn:microsoft.com/office/officeart/2005/8/layout/cycle6"/>
    <dgm:cxn modelId="{E74D2F95-CF84-444E-BE41-67000B45A4FC}" type="presOf" srcId="{CC11BD52-8E86-4CE2-83F3-4E494BCAE193}" destId="{34E67164-EE1B-4731-8C49-6404F97C6AAB}" srcOrd="0" destOrd="0" presId="urn:microsoft.com/office/officeart/2005/8/layout/cycle6"/>
    <dgm:cxn modelId="{39C4AC24-B56B-4CA8-8C87-AB1949AEF716}" srcId="{CC11BD52-8E86-4CE2-83F3-4E494BCAE193}" destId="{C9A56EB0-D219-48EE-AEC3-DE931E857E1B}" srcOrd="4" destOrd="0" parTransId="{A8353176-8173-4F36-96A8-ACCB2F0F1A05}" sibTransId="{5DDD9002-6484-4E72-AF42-C0AAE7D22817}"/>
    <dgm:cxn modelId="{D4CD3E79-87E8-4933-8C5F-54BF2E441B00}" type="presOf" srcId="{BDDA5F4F-94A4-4155-BAE7-701FDD66E106}" destId="{1B3C9B34-4030-4666-A0ED-61D8952C5B53}" srcOrd="0" destOrd="0" presId="urn:microsoft.com/office/officeart/2005/8/layout/cycle6"/>
    <dgm:cxn modelId="{66B74B57-2BB0-471C-88FA-85929B0F2E66}" type="presOf" srcId="{48B23737-9648-435C-A595-90A9C750FAAF}" destId="{511206E7-FC16-469D-A41B-B3474C2615DF}" srcOrd="0" destOrd="0" presId="urn:microsoft.com/office/officeart/2005/8/layout/cycle6"/>
    <dgm:cxn modelId="{3CFCEA5E-66C9-4C10-802C-BE21CCEC4D3E}" srcId="{CC11BD52-8E86-4CE2-83F3-4E494BCAE193}" destId="{11509B20-694F-4304-8ED5-606F5A4EF6D6}" srcOrd="1" destOrd="0" parTransId="{7DBC5166-1317-455F-B26F-C890101C28FC}" sibTransId="{B6F11F4F-43B2-4E26-8E8D-5338FB33E416}"/>
    <dgm:cxn modelId="{13DF3E8F-D52B-452D-9721-1E4D275E5D90}" type="presOf" srcId="{C21F18CF-5621-4E8E-88FB-971A3ACC6016}" destId="{7D9C145E-31B3-408C-8977-A726AD625491}" srcOrd="0" destOrd="0" presId="urn:microsoft.com/office/officeart/2005/8/layout/cycle6"/>
    <dgm:cxn modelId="{F00D932B-2F3B-4A5A-ADFF-DAE99A71EDE8}" type="presOf" srcId="{C9A56EB0-D219-48EE-AEC3-DE931E857E1B}" destId="{433F2938-C38B-4806-AA4A-25912CE68918}" srcOrd="0" destOrd="0" presId="urn:microsoft.com/office/officeart/2005/8/layout/cycle6"/>
    <dgm:cxn modelId="{2EF996B6-AF34-4D10-A860-783A787535F8}" type="presOf" srcId="{D9D04585-2CE3-439E-BFB8-117E153C84A6}" destId="{ABACB157-C473-4D39-A5E0-99563AED8D73}" srcOrd="0" destOrd="0" presId="urn:microsoft.com/office/officeart/2005/8/layout/cycle6"/>
    <dgm:cxn modelId="{76C0C257-DF6C-43C5-AED3-BB8E19EDCA74}" type="presOf" srcId="{B6F11F4F-43B2-4E26-8E8D-5338FB33E416}" destId="{9FBD61DB-BBC3-4439-AD48-79F7C0E0127C}" srcOrd="0" destOrd="0" presId="urn:microsoft.com/office/officeart/2005/8/layout/cycle6"/>
    <dgm:cxn modelId="{1B0E328E-56A9-458D-BCDE-713311EA43A6}" type="presParOf" srcId="{34E67164-EE1B-4731-8C49-6404F97C6AAB}" destId="{1B3C9B34-4030-4666-A0ED-61D8952C5B53}" srcOrd="0" destOrd="0" presId="urn:microsoft.com/office/officeart/2005/8/layout/cycle6"/>
    <dgm:cxn modelId="{9514C6C8-3981-4F40-A4D5-CADDB36BB1E0}" type="presParOf" srcId="{34E67164-EE1B-4731-8C49-6404F97C6AAB}" destId="{861CD53C-5F6B-4257-8D3A-329B7F9EA412}" srcOrd="1" destOrd="0" presId="urn:microsoft.com/office/officeart/2005/8/layout/cycle6"/>
    <dgm:cxn modelId="{A3C11492-5FAC-4EEC-B6BD-D3ABD73C38AE}" type="presParOf" srcId="{34E67164-EE1B-4731-8C49-6404F97C6AAB}" destId="{511206E7-FC16-469D-A41B-B3474C2615DF}" srcOrd="2" destOrd="0" presId="urn:microsoft.com/office/officeart/2005/8/layout/cycle6"/>
    <dgm:cxn modelId="{BA40A478-17BA-447B-B1CB-DE4629868C8D}" type="presParOf" srcId="{34E67164-EE1B-4731-8C49-6404F97C6AAB}" destId="{17C36F1C-6D03-4D0A-B3F6-4DFC0B883469}" srcOrd="3" destOrd="0" presId="urn:microsoft.com/office/officeart/2005/8/layout/cycle6"/>
    <dgm:cxn modelId="{8B87137B-8835-48BA-9D06-8E8A3DD1D0BD}" type="presParOf" srcId="{34E67164-EE1B-4731-8C49-6404F97C6AAB}" destId="{A1B00BEF-EEED-497E-85E5-1AEF3D16B00A}" srcOrd="4" destOrd="0" presId="urn:microsoft.com/office/officeart/2005/8/layout/cycle6"/>
    <dgm:cxn modelId="{409A4B22-CA37-4405-9AEF-FD6AD412FDA6}" type="presParOf" srcId="{34E67164-EE1B-4731-8C49-6404F97C6AAB}" destId="{9FBD61DB-BBC3-4439-AD48-79F7C0E0127C}" srcOrd="5" destOrd="0" presId="urn:microsoft.com/office/officeart/2005/8/layout/cycle6"/>
    <dgm:cxn modelId="{0C6217EC-C144-4737-B616-7100F0130D0E}" type="presParOf" srcId="{34E67164-EE1B-4731-8C49-6404F97C6AAB}" destId="{67C73A9C-668F-4224-989C-5D49E8BA4AA4}" srcOrd="6" destOrd="0" presId="urn:microsoft.com/office/officeart/2005/8/layout/cycle6"/>
    <dgm:cxn modelId="{1B6FF4AB-EC70-4621-A709-F74DBE76D46E}" type="presParOf" srcId="{34E67164-EE1B-4731-8C49-6404F97C6AAB}" destId="{3EE37177-C180-434B-9F87-F2A1C2920C96}" srcOrd="7" destOrd="0" presId="urn:microsoft.com/office/officeart/2005/8/layout/cycle6"/>
    <dgm:cxn modelId="{17806E32-8130-4B6C-9E9A-FD04188593F2}" type="presParOf" srcId="{34E67164-EE1B-4731-8C49-6404F97C6AAB}" destId="{7D9C145E-31B3-408C-8977-A726AD625491}" srcOrd="8" destOrd="0" presId="urn:microsoft.com/office/officeart/2005/8/layout/cycle6"/>
    <dgm:cxn modelId="{0FDF703E-AD0B-499C-BB85-058198A871C8}" type="presParOf" srcId="{34E67164-EE1B-4731-8C49-6404F97C6AAB}" destId="{ABACB157-C473-4D39-A5E0-99563AED8D73}" srcOrd="9" destOrd="0" presId="urn:microsoft.com/office/officeart/2005/8/layout/cycle6"/>
    <dgm:cxn modelId="{5538E1B5-0111-4B23-AB16-674B5DA6D3E4}" type="presParOf" srcId="{34E67164-EE1B-4731-8C49-6404F97C6AAB}" destId="{61B0A250-0CF6-4C40-B95C-B16473D8DB89}" srcOrd="10" destOrd="0" presId="urn:microsoft.com/office/officeart/2005/8/layout/cycle6"/>
    <dgm:cxn modelId="{F37BDB22-9CA9-46F5-8344-0AEB0E8AD5B9}" type="presParOf" srcId="{34E67164-EE1B-4731-8C49-6404F97C6AAB}" destId="{F5A74077-898C-4809-856E-2BB39BA7657A}" srcOrd="11" destOrd="0" presId="urn:microsoft.com/office/officeart/2005/8/layout/cycle6"/>
    <dgm:cxn modelId="{D2E3E35E-296C-4458-9143-7CCFE52F7EA0}" type="presParOf" srcId="{34E67164-EE1B-4731-8C49-6404F97C6AAB}" destId="{433F2938-C38B-4806-AA4A-25912CE68918}" srcOrd="12" destOrd="0" presId="urn:microsoft.com/office/officeart/2005/8/layout/cycle6"/>
    <dgm:cxn modelId="{B1664F14-7A74-4B98-89F0-2D559D84D107}" type="presParOf" srcId="{34E67164-EE1B-4731-8C49-6404F97C6AAB}" destId="{067361C3-407C-45B3-B7DA-2AF75C2E094F}" srcOrd="13" destOrd="0" presId="urn:microsoft.com/office/officeart/2005/8/layout/cycle6"/>
    <dgm:cxn modelId="{A5359243-136C-4259-AD7B-A7A449AD59C1}" type="presParOf" srcId="{34E67164-EE1B-4731-8C49-6404F97C6AAB}" destId="{4675A67D-F249-4BE6-A495-A9D6045CD5BF}" srcOrd="14" destOrd="0" presId="urn:microsoft.com/office/officeart/2005/8/layout/cycle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11BD52-8E86-4CE2-83F3-4E494BCAE19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DDA5F4F-94A4-4155-BAE7-701FDD66E106}">
      <dgm:prSet phldrT="[Text]"/>
      <dgm:spPr/>
      <dgm:t>
        <a:bodyPr/>
        <a:lstStyle/>
        <a:p>
          <a:r>
            <a:rPr lang="en-US" dirty="0" smtClean="0"/>
            <a:t>Program Standards</a:t>
          </a:r>
          <a:endParaRPr lang="en-US" dirty="0"/>
        </a:p>
      </dgm:t>
    </dgm:pt>
    <dgm:pt modelId="{0165B6CD-CF10-4395-8BC1-8511B1FE9B50}" type="parTrans" cxnId="{D4F58E19-7BD9-4369-8D36-B2C7F952371B}">
      <dgm:prSet/>
      <dgm:spPr/>
      <dgm:t>
        <a:bodyPr/>
        <a:lstStyle/>
        <a:p>
          <a:endParaRPr lang="en-US"/>
        </a:p>
      </dgm:t>
    </dgm:pt>
    <dgm:pt modelId="{48B23737-9648-435C-A595-90A9C750FAAF}" type="sibTrans" cxnId="{D4F58E19-7BD9-4369-8D36-B2C7F952371B}">
      <dgm:prSet/>
      <dgm:spPr/>
      <dgm:t>
        <a:bodyPr/>
        <a:lstStyle/>
        <a:p>
          <a:endParaRPr lang="en-US"/>
        </a:p>
      </dgm:t>
    </dgm:pt>
    <dgm:pt modelId="{11509B20-694F-4304-8ED5-606F5A4EF6D6}">
      <dgm:prSet phldrT="[Text]"/>
      <dgm:spPr/>
      <dgm:t>
        <a:bodyPr/>
        <a:lstStyle/>
        <a:p>
          <a:r>
            <a:rPr lang="en-US" dirty="0" smtClean="0"/>
            <a:t>Comprehensive Assessment Systems</a:t>
          </a:r>
          <a:endParaRPr lang="en-US" dirty="0"/>
        </a:p>
      </dgm:t>
    </dgm:pt>
    <dgm:pt modelId="{7DBC5166-1317-455F-B26F-C890101C28FC}" type="parTrans" cxnId="{3CFCEA5E-66C9-4C10-802C-BE21CCEC4D3E}">
      <dgm:prSet/>
      <dgm:spPr/>
      <dgm:t>
        <a:bodyPr/>
        <a:lstStyle/>
        <a:p>
          <a:endParaRPr lang="en-US"/>
        </a:p>
      </dgm:t>
    </dgm:pt>
    <dgm:pt modelId="{B6F11F4F-43B2-4E26-8E8D-5338FB33E416}" type="sibTrans" cxnId="{3CFCEA5E-66C9-4C10-802C-BE21CCEC4D3E}">
      <dgm:prSet/>
      <dgm:spPr/>
      <dgm:t>
        <a:bodyPr/>
        <a:lstStyle/>
        <a:p>
          <a:endParaRPr lang="en-US"/>
        </a:p>
      </dgm:t>
    </dgm:pt>
    <dgm:pt modelId="{4D390081-3739-4354-A0AF-1171C3F13FF6}">
      <dgm:prSet phldrT="[Text]"/>
      <dgm:spPr/>
      <dgm:t>
        <a:bodyPr/>
        <a:lstStyle/>
        <a:p>
          <a:r>
            <a:rPr lang="en-US" dirty="0" smtClean="0"/>
            <a:t>Parent, Family and Community Engagement</a:t>
          </a:r>
          <a:endParaRPr lang="en-US" dirty="0"/>
        </a:p>
      </dgm:t>
    </dgm:pt>
    <dgm:pt modelId="{D5183CCA-F48F-4DE2-91D6-8CB8FE76E93F}" type="parTrans" cxnId="{609F9865-BFA8-4BA5-80E9-A492920AE48A}">
      <dgm:prSet/>
      <dgm:spPr/>
      <dgm:t>
        <a:bodyPr/>
        <a:lstStyle/>
        <a:p>
          <a:endParaRPr lang="en-US"/>
        </a:p>
      </dgm:t>
    </dgm:pt>
    <dgm:pt modelId="{C21F18CF-5621-4E8E-88FB-971A3ACC6016}" type="sibTrans" cxnId="{609F9865-BFA8-4BA5-80E9-A492920AE48A}">
      <dgm:prSet/>
      <dgm:spPr/>
      <dgm:t>
        <a:bodyPr/>
        <a:lstStyle/>
        <a:p>
          <a:endParaRPr lang="en-US"/>
        </a:p>
      </dgm:t>
    </dgm:pt>
    <dgm:pt modelId="{D9D04585-2CE3-439E-BFB8-117E153C84A6}">
      <dgm:prSet phldrT="[Text]"/>
      <dgm:spPr/>
      <dgm:t>
        <a:bodyPr/>
        <a:lstStyle/>
        <a:p>
          <a:r>
            <a:rPr lang="en-US" dirty="0" smtClean="0"/>
            <a:t>Workforce &amp; Professional Development</a:t>
          </a:r>
          <a:endParaRPr lang="en-US" dirty="0"/>
        </a:p>
      </dgm:t>
    </dgm:pt>
    <dgm:pt modelId="{8ED03029-EE85-4EB9-844C-98E29AFEF725}" type="parTrans" cxnId="{4D7450C9-CF52-482F-A06B-D5ABAA4674BC}">
      <dgm:prSet/>
      <dgm:spPr/>
      <dgm:t>
        <a:bodyPr/>
        <a:lstStyle/>
        <a:p>
          <a:endParaRPr lang="en-US"/>
        </a:p>
      </dgm:t>
    </dgm:pt>
    <dgm:pt modelId="{18772ADE-ED76-48E0-A164-AD259BB739FF}" type="sibTrans" cxnId="{4D7450C9-CF52-482F-A06B-D5ABAA4674BC}">
      <dgm:prSet/>
      <dgm:spPr/>
      <dgm:t>
        <a:bodyPr/>
        <a:lstStyle/>
        <a:p>
          <a:endParaRPr lang="en-US"/>
        </a:p>
      </dgm:t>
    </dgm:pt>
    <dgm:pt modelId="{C9A56EB0-D219-48EE-AEC3-DE931E857E1B}">
      <dgm:prSet phldrT="[Text]"/>
      <dgm:spPr/>
      <dgm:t>
        <a:bodyPr/>
        <a:lstStyle/>
        <a:p>
          <a:r>
            <a:rPr lang="en-US" dirty="0" smtClean="0"/>
            <a:t>Early Learning Standards</a:t>
          </a:r>
          <a:endParaRPr lang="en-US" dirty="0"/>
        </a:p>
      </dgm:t>
    </dgm:pt>
    <dgm:pt modelId="{A8353176-8173-4F36-96A8-ACCB2F0F1A05}" type="parTrans" cxnId="{39C4AC24-B56B-4CA8-8C87-AB1949AEF716}">
      <dgm:prSet/>
      <dgm:spPr/>
      <dgm:t>
        <a:bodyPr/>
        <a:lstStyle/>
        <a:p>
          <a:endParaRPr lang="en-US"/>
        </a:p>
      </dgm:t>
    </dgm:pt>
    <dgm:pt modelId="{5DDD9002-6484-4E72-AF42-C0AAE7D22817}" type="sibTrans" cxnId="{39C4AC24-B56B-4CA8-8C87-AB1949AEF716}">
      <dgm:prSet/>
      <dgm:spPr/>
      <dgm:t>
        <a:bodyPr/>
        <a:lstStyle/>
        <a:p>
          <a:endParaRPr lang="en-US"/>
        </a:p>
      </dgm:t>
    </dgm:pt>
    <dgm:pt modelId="{9C22EC2B-7C3F-4249-AE2B-4D034D338718}">
      <dgm:prSet phldrT="[Text]"/>
      <dgm:spPr/>
      <dgm:t>
        <a:bodyPr/>
        <a:lstStyle/>
        <a:p>
          <a:r>
            <a:rPr lang="en-US" dirty="0" smtClean="0"/>
            <a:t>Health Promotion</a:t>
          </a:r>
          <a:endParaRPr lang="en-US" dirty="0"/>
        </a:p>
      </dgm:t>
    </dgm:pt>
    <dgm:pt modelId="{4EC3D9ED-2191-4D42-8DD0-8ACD9C38350A}" type="parTrans" cxnId="{263D4C69-F848-44E5-A33D-8958EBA761FA}">
      <dgm:prSet/>
      <dgm:spPr/>
      <dgm:t>
        <a:bodyPr/>
        <a:lstStyle/>
        <a:p>
          <a:endParaRPr lang="en-US"/>
        </a:p>
      </dgm:t>
    </dgm:pt>
    <dgm:pt modelId="{854FF849-F7BF-4CC3-8F90-28D3284D60AD}" type="sibTrans" cxnId="{263D4C69-F848-44E5-A33D-8958EBA761FA}">
      <dgm:prSet/>
      <dgm:spPr/>
      <dgm:t>
        <a:bodyPr/>
        <a:lstStyle/>
        <a:p>
          <a:endParaRPr lang="en-US"/>
        </a:p>
      </dgm:t>
    </dgm:pt>
    <dgm:pt modelId="{63A1EA5D-8512-4E20-AB87-52C883313FA6}">
      <dgm:prSet phldrT="[Text]"/>
      <dgm:spPr/>
      <dgm:t>
        <a:bodyPr/>
        <a:lstStyle/>
        <a:p>
          <a:r>
            <a:rPr lang="en-US" dirty="0" smtClean="0"/>
            <a:t>Data Systems</a:t>
          </a:r>
          <a:endParaRPr lang="en-US" dirty="0"/>
        </a:p>
      </dgm:t>
    </dgm:pt>
    <dgm:pt modelId="{239C5E06-58CC-4242-BCC3-9F1F112F6924}" type="parTrans" cxnId="{8536A67F-708B-4BA5-B8A2-F124731AD302}">
      <dgm:prSet/>
      <dgm:spPr/>
      <dgm:t>
        <a:bodyPr/>
        <a:lstStyle/>
        <a:p>
          <a:endParaRPr lang="en-US"/>
        </a:p>
      </dgm:t>
    </dgm:pt>
    <dgm:pt modelId="{ACD9C1DB-9069-4444-9624-ACC20537FC55}" type="sibTrans" cxnId="{8536A67F-708B-4BA5-B8A2-F124731AD302}">
      <dgm:prSet/>
      <dgm:spPr/>
      <dgm:t>
        <a:bodyPr/>
        <a:lstStyle/>
        <a:p>
          <a:endParaRPr lang="en-US"/>
        </a:p>
      </dgm:t>
    </dgm:pt>
    <dgm:pt modelId="{34E67164-EE1B-4731-8C49-6404F97C6AAB}" type="pres">
      <dgm:prSet presAssocID="{CC11BD52-8E86-4CE2-83F3-4E494BCAE193}" presName="cycle" presStyleCnt="0">
        <dgm:presLayoutVars>
          <dgm:dir/>
          <dgm:resizeHandles val="exact"/>
        </dgm:presLayoutVars>
      </dgm:prSet>
      <dgm:spPr/>
      <dgm:t>
        <a:bodyPr/>
        <a:lstStyle/>
        <a:p>
          <a:endParaRPr lang="en-US"/>
        </a:p>
      </dgm:t>
    </dgm:pt>
    <dgm:pt modelId="{1B3C9B34-4030-4666-A0ED-61D8952C5B53}" type="pres">
      <dgm:prSet presAssocID="{BDDA5F4F-94A4-4155-BAE7-701FDD66E106}" presName="node" presStyleLbl="node1" presStyleIdx="0" presStyleCnt="7">
        <dgm:presLayoutVars>
          <dgm:bulletEnabled val="1"/>
        </dgm:presLayoutVars>
      </dgm:prSet>
      <dgm:spPr/>
      <dgm:t>
        <a:bodyPr/>
        <a:lstStyle/>
        <a:p>
          <a:endParaRPr lang="en-US"/>
        </a:p>
      </dgm:t>
    </dgm:pt>
    <dgm:pt modelId="{861CD53C-5F6B-4257-8D3A-329B7F9EA412}" type="pres">
      <dgm:prSet presAssocID="{BDDA5F4F-94A4-4155-BAE7-701FDD66E106}" presName="spNode" presStyleCnt="0"/>
      <dgm:spPr/>
    </dgm:pt>
    <dgm:pt modelId="{511206E7-FC16-469D-A41B-B3474C2615DF}" type="pres">
      <dgm:prSet presAssocID="{48B23737-9648-435C-A595-90A9C750FAAF}" presName="sibTrans" presStyleLbl="sibTrans1D1" presStyleIdx="0" presStyleCnt="7"/>
      <dgm:spPr/>
      <dgm:t>
        <a:bodyPr/>
        <a:lstStyle/>
        <a:p>
          <a:endParaRPr lang="en-US"/>
        </a:p>
      </dgm:t>
    </dgm:pt>
    <dgm:pt modelId="{17C36F1C-6D03-4D0A-B3F6-4DFC0B883469}" type="pres">
      <dgm:prSet presAssocID="{11509B20-694F-4304-8ED5-606F5A4EF6D6}" presName="node" presStyleLbl="node1" presStyleIdx="1" presStyleCnt="7">
        <dgm:presLayoutVars>
          <dgm:bulletEnabled val="1"/>
        </dgm:presLayoutVars>
      </dgm:prSet>
      <dgm:spPr/>
      <dgm:t>
        <a:bodyPr/>
        <a:lstStyle/>
        <a:p>
          <a:endParaRPr lang="en-US"/>
        </a:p>
      </dgm:t>
    </dgm:pt>
    <dgm:pt modelId="{A1B00BEF-EEED-497E-85E5-1AEF3D16B00A}" type="pres">
      <dgm:prSet presAssocID="{11509B20-694F-4304-8ED5-606F5A4EF6D6}" presName="spNode" presStyleCnt="0"/>
      <dgm:spPr/>
    </dgm:pt>
    <dgm:pt modelId="{9FBD61DB-BBC3-4439-AD48-79F7C0E0127C}" type="pres">
      <dgm:prSet presAssocID="{B6F11F4F-43B2-4E26-8E8D-5338FB33E416}" presName="sibTrans" presStyleLbl="sibTrans1D1" presStyleIdx="1" presStyleCnt="7"/>
      <dgm:spPr/>
      <dgm:t>
        <a:bodyPr/>
        <a:lstStyle/>
        <a:p>
          <a:endParaRPr lang="en-US"/>
        </a:p>
      </dgm:t>
    </dgm:pt>
    <dgm:pt modelId="{67C73A9C-668F-4224-989C-5D49E8BA4AA4}" type="pres">
      <dgm:prSet presAssocID="{4D390081-3739-4354-A0AF-1171C3F13FF6}" presName="node" presStyleLbl="node1" presStyleIdx="2" presStyleCnt="7">
        <dgm:presLayoutVars>
          <dgm:bulletEnabled val="1"/>
        </dgm:presLayoutVars>
      </dgm:prSet>
      <dgm:spPr/>
      <dgm:t>
        <a:bodyPr/>
        <a:lstStyle/>
        <a:p>
          <a:endParaRPr lang="en-US"/>
        </a:p>
      </dgm:t>
    </dgm:pt>
    <dgm:pt modelId="{3EE37177-C180-434B-9F87-F2A1C2920C96}" type="pres">
      <dgm:prSet presAssocID="{4D390081-3739-4354-A0AF-1171C3F13FF6}" presName="spNode" presStyleCnt="0"/>
      <dgm:spPr/>
    </dgm:pt>
    <dgm:pt modelId="{7D9C145E-31B3-408C-8977-A726AD625491}" type="pres">
      <dgm:prSet presAssocID="{C21F18CF-5621-4E8E-88FB-971A3ACC6016}" presName="sibTrans" presStyleLbl="sibTrans1D1" presStyleIdx="2" presStyleCnt="7"/>
      <dgm:spPr/>
      <dgm:t>
        <a:bodyPr/>
        <a:lstStyle/>
        <a:p>
          <a:endParaRPr lang="en-US"/>
        </a:p>
      </dgm:t>
    </dgm:pt>
    <dgm:pt modelId="{ABACB157-C473-4D39-A5E0-99563AED8D73}" type="pres">
      <dgm:prSet presAssocID="{D9D04585-2CE3-439E-BFB8-117E153C84A6}" presName="node" presStyleLbl="node1" presStyleIdx="3" presStyleCnt="7">
        <dgm:presLayoutVars>
          <dgm:bulletEnabled val="1"/>
        </dgm:presLayoutVars>
      </dgm:prSet>
      <dgm:spPr/>
      <dgm:t>
        <a:bodyPr/>
        <a:lstStyle/>
        <a:p>
          <a:endParaRPr lang="en-US"/>
        </a:p>
      </dgm:t>
    </dgm:pt>
    <dgm:pt modelId="{61B0A250-0CF6-4C40-B95C-B16473D8DB89}" type="pres">
      <dgm:prSet presAssocID="{D9D04585-2CE3-439E-BFB8-117E153C84A6}" presName="spNode" presStyleCnt="0"/>
      <dgm:spPr/>
    </dgm:pt>
    <dgm:pt modelId="{F5A74077-898C-4809-856E-2BB39BA7657A}" type="pres">
      <dgm:prSet presAssocID="{18772ADE-ED76-48E0-A164-AD259BB739FF}" presName="sibTrans" presStyleLbl="sibTrans1D1" presStyleIdx="3" presStyleCnt="7"/>
      <dgm:spPr/>
      <dgm:t>
        <a:bodyPr/>
        <a:lstStyle/>
        <a:p>
          <a:endParaRPr lang="en-US"/>
        </a:p>
      </dgm:t>
    </dgm:pt>
    <dgm:pt modelId="{433F2938-C38B-4806-AA4A-25912CE68918}" type="pres">
      <dgm:prSet presAssocID="{C9A56EB0-D219-48EE-AEC3-DE931E857E1B}" presName="node" presStyleLbl="node1" presStyleIdx="4" presStyleCnt="7">
        <dgm:presLayoutVars>
          <dgm:bulletEnabled val="1"/>
        </dgm:presLayoutVars>
      </dgm:prSet>
      <dgm:spPr/>
      <dgm:t>
        <a:bodyPr/>
        <a:lstStyle/>
        <a:p>
          <a:endParaRPr lang="en-US"/>
        </a:p>
      </dgm:t>
    </dgm:pt>
    <dgm:pt modelId="{067361C3-407C-45B3-B7DA-2AF75C2E094F}" type="pres">
      <dgm:prSet presAssocID="{C9A56EB0-D219-48EE-AEC3-DE931E857E1B}" presName="spNode" presStyleCnt="0"/>
      <dgm:spPr/>
    </dgm:pt>
    <dgm:pt modelId="{4675A67D-F249-4BE6-A495-A9D6045CD5BF}" type="pres">
      <dgm:prSet presAssocID="{5DDD9002-6484-4E72-AF42-C0AAE7D22817}" presName="sibTrans" presStyleLbl="sibTrans1D1" presStyleIdx="4" presStyleCnt="7"/>
      <dgm:spPr/>
      <dgm:t>
        <a:bodyPr/>
        <a:lstStyle/>
        <a:p>
          <a:endParaRPr lang="en-US"/>
        </a:p>
      </dgm:t>
    </dgm:pt>
    <dgm:pt modelId="{4ECA68D2-7F21-48A5-BFBC-973525637BF2}" type="pres">
      <dgm:prSet presAssocID="{9C22EC2B-7C3F-4249-AE2B-4D034D338718}" presName="node" presStyleLbl="node1" presStyleIdx="5" presStyleCnt="7">
        <dgm:presLayoutVars>
          <dgm:bulletEnabled val="1"/>
        </dgm:presLayoutVars>
      </dgm:prSet>
      <dgm:spPr/>
      <dgm:t>
        <a:bodyPr/>
        <a:lstStyle/>
        <a:p>
          <a:endParaRPr lang="en-US"/>
        </a:p>
      </dgm:t>
    </dgm:pt>
    <dgm:pt modelId="{46ACC183-D29E-4A84-9A80-6D2B6A575C43}" type="pres">
      <dgm:prSet presAssocID="{9C22EC2B-7C3F-4249-AE2B-4D034D338718}" presName="spNode" presStyleCnt="0"/>
      <dgm:spPr/>
    </dgm:pt>
    <dgm:pt modelId="{BA3B47F0-5635-4085-B72D-2277CF791C05}" type="pres">
      <dgm:prSet presAssocID="{854FF849-F7BF-4CC3-8F90-28D3284D60AD}" presName="sibTrans" presStyleLbl="sibTrans1D1" presStyleIdx="5" presStyleCnt="7"/>
      <dgm:spPr/>
      <dgm:t>
        <a:bodyPr/>
        <a:lstStyle/>
        <a:p>
          <a:endParaRPr lang="en-US"/>
        </a:p>
      </dgm:t>
    </dgm:pt>
    <dgm:pt modelId="{9F17A8E4-F8D3-4CFC-8EC5-D6AFBAE1EC00}" type="pres">
      <dgm:prSet presAssocID="{63A1EA5D-8512-4E20-AB87-52C883313FA6}" presName="node" presStyleLbl="node1" presStyleIdx="6" presStyleCnt="7" custRadScaleRad="155220" custRadScaleInc="-46565">
        <dgm:presLayoutVars>
          <dgm:bulletEnabled val="1"/>
        </dgm:presLayoutVars>
      </dgm:prSet>
      <dgm:spPr/>
      <dgm:t>
        <a:bodyPr/>
        <a:lstStyle/>
        <a:p>
          <a:endParaRPr lang="en-US"/>
        </a:p>
      </dgm:t>
    </dgm:pt>
    <dgm:pt modelId="{88CB3AF8-63B7-4412-BC28-AAC76E8174E1}" type="pres">
      <dgm:prSet presAssocID="{63A1EA5D-8512-4E20-AB87-52C883313FA6}" presName="spNode" presStyleCnt="0"/>
      <dgm:spPr/>
    </dgm:pt>
    <dgm:pt modelId="{0B6A7506-F9B9-44E5-8517-A6804633AB50}" type="pres">
      <dgm:prSet presAssocID="{ACD9C1DB-9069-4444-9624-ACC20537FC55}" presName="sibTrans" presStyleLbl="sibTrans1D1" presStyleIdx="6" presStyleCnt="7"/>
      <dgm:spPr/>
      <dgm:t>
        <a:bodyPr/>
        <a:lstStyle/>
        <a:p>
          <a:endParaRPr lang="en-US"/>
        </a:p>
      </dgm:t>
    </dgm:pt>
  </dgm:ptLst>
  <dgm:cxnLst>
    <dgm:cxn modelId="{824090F0-08F5-4AF6-9EAC-42C850D10B59}" type="presOf" srcId="{5DDD9002-6484-4E72-AF42-C0AAE7D22817}" destId="{4675A67D-F249-4BE6-A495-A9D6045CD5BF}" srcOrd="0" destOrd="0" presId="urn:microsoft.com/office/officeart/2005/8/layout/cycle6"/>
    <dgm:cxn modelId="{C7DEC981-D64D-4005-BA42-4465DB7ADDDB}" type="presOf" srcId="{B6F11F4F-43B2-4E26-8E8D-5338FB33E416}" destId="{9FBD61DB-BBC3-4439-AD48-79F7C0E0127C}" srcOrd="0" destOrd="0" presId="urn:microsoft.com/office/officeart/2005/8/layout/cycle6"/>
    <dgm:cxn modelId="{0461F587-9F20-47EE-9514-46C01CEE77B6}" type="presOf" srcId="{4D390081-3739-4354-A0AF-1171C3F13FF6}" destId="{67C73A9C-668F-4224-989C-5D49E8BA4AA4}" srcOrd="0" destOrd="0" presId="urn:microsoft.com/office/officeart/2005/8/layout/cycle6"/>
    <dgm:cxn modelId="{8C09A786-5752-49D1-ADF0-C5E4F8765557}" type="presOf" srcId="{C21F18CF-5621-4E8E-88FB-971A3ACC6016}" destId="{7D9C145E-31B3-408C-8977-A726AD625491}" srcOrd="0" destOrd="0" presId="urn:microsoft.com/office/officeart/2005/8/layout/cycle6"/>
    <dgm:cxn modelId="{4D7450C9-CF52-482F-A06B-D5ABAA4674BC}" srcId="{CC11BD52-8E86-4CE2-83F3-4E494BCAE193}" destId="{D9D04585-2CE3-439E-BFB8-117E153C84A6}" srcOrd="3" destOrd="0" parTransId="{8ED03029-EE85-4EB9-844C-98E29AFEF725}" sibTransId="{18772ADE-ED76-48E0-A164-AD259BB739FF}"/>
    <dgm:cxn modelId="{DB3B3539-8408-4FB7-B29F-8550729C2FBD}" type="presOf" srcId="{BDDA5F4F-94A4-4155-BAE7-701FDD66E106}" destId="{1B3C9B34-4030-4666-A0ED-61D8952C5B53}" srcOrd="0" destOrd="0" presId="urn:microsoft.com/office/officeart/2005/8/layout/cycle6"/>
    <dgm:cxn modelId="{6D92796C-E0E4-43E5-9936-B8DD5F0AA2CD}" type="presOf" srcId="{48B23737-9648-435C-A595-90A9C750FAAF}" destId="{511206E7-FC16-469D-A41B-B3474C2615DF}" srcOrd="0" destOrd="0" presId="urn:microsoft.com/office/officeart/2005/8/layout/cycle6"/>
    <dgm:cxn modelId="{39C4AC24-B56B-4CA8-8C87-AB1949AEF716}" srcId="{CC11BD52-8E86-4CE2-83F3-4E494BCAE193}" destId="{C9A56EB0-D219-48EE-AEC3-DE931E857E1B}" srcOrd="4" destOrd="0" parTransId="{A8353176-8173-4F36-96A8-ACCB2F0F1A05}" sibTransId="{5DDD9002-6484-4E72-AF42-C0AAE7D22817}"/>
    <dgm:cxn modelId="{3CFCEA5E-66C9-4C10-802C-BE21CCEC4D3E}" srcId="{CC11BD52-8E86-4CE2-83F3-4E494BCAE193}" destId="{11509B20-694F-4304-8ED5-606F5A4EF6D6}" srcOrd="1" destOrd="0" parTransId="{7DBC5166-1317-455F-B26F-C890101C28FC}" sibTransId="{B6F11F4F-43B2-4E26-8E8D-5338FB33E416}"/>
    <dgm:cxn modelId="{739445E2-74AE-4D80-A207-4ED45F396BC4}" type="presOf" srcId="{ACD9C1DB-9069-4444-9624-ACC20537FC55}" destId="{0B6A7506-F9B9-44E5-8517-A6804633AB50}" srcOrd="0" destOrd="0" presId="urn:microsoft.com/office/officeart/2005/8/layout/cycle6"/>
    <dgm:cxn modelId="{609F9865-BFA8-4BA5-80E9-A492920AE48A}" srcId="{CC11BD52-8E86-4CE2-83F3-4E494BCAE193}" destId="{4D390081-3739-4354-A0AF-1171C3F13FF6}" srcOrd="2" destOrd="0" parTransId="{D5183CCA-F48F-4DE2-91D6-8CB8FE76E93F}" sibTransId="{C21F18CF-5621-4E8E-88FB-971A3ACC6016}"/>
    <dgm:cxn modelId="{D4F58E19-7BD9-4369-8D36-B2C7F952371B}" srcId="{CC11BD52-8E86-4CE2-83F3-4E494BCAE193}" destId="{BDDA5F4F-94A4-4155-BAE7-701FDD66E106}" srcOrd="0" destOrd="0" parTransId="{0165B6CD-CF10-4395-8BC1-8511B1FE9B50}" sibTransId="{48B23737-9648-435C-A595-90A9C750FAAF}"/>
    <dgm:cxn modelId="{A454B0BE-BF77-4D05-8AF4-67BF91B00775}" type="presOf" srcId="{11509B20-694F-4304-8ED5-606F5A4EF6D6}" destId="{17C36F1C-6D03-4D0A-B3F6-4DFC0B883469}" srcOrd="0" destOrd="0" presId="urn:microsoft.com/office/officeart/2005/8/layout/cycle6"/>
    <dgm:cxn modelId="{D15703B5-54BF-4595-9B81-E58759EC7B6E}" type="presOf" srcId="{18772ADE-ED76-48E0-A164-AD259BB739FF}" destId="{F5A74077-898C-4809-856E-2BB39BA7657A}" srcOrd="0" destOrd="0" presId="urn:microsoft.com/office/officeart/2005/8/layout/cycle6"/>
    <dgm:cxn modelId="{9B8C1338-9D34-4A4D-9E5E-2D6758CF1FA5}" type="presOf" srcId="{D9D04585-2CE3-439E-BFB8-117E153C84A6}" destId="{ABACB157-C473-4D39-A5E0-99563AED8D73}" srcOrd="0" destOrd="0" presId="urn:microsoft.com/office/officeart/2005/8/layout/cycle6"/>
    <dgm:cxn modelId="{865C2552-0B5E-458D-92FE-89334246888A}" type="presOf" srcId="{CC11BD52-8E86-4CE2-83F3-4E494BCAE193}" destId="{34E67164-EE1B-4731-8C49-6404F97C6AAB}" srcOrd="0" destOrd="0" presId="urn:microsoft.com/office/officeart/2005/8/layout/cycle6"/>
    <dgm:cxn modelId="{8E4F8942-E28E-449E-B628-DAADC9D4588E}" type="presOf" srcId="{854FF849-F7BF-4CC3-8F90-28D3284D60AD}" destId="{BA3B47F0-5635-4085-B72D-2277CF791C05}" srcOrd="0" destOrd="0" presId="urn:microsoft.com/office/officeart/2005/8/layout/cycle6"/>
    <dgm:cxn modelId="{263D4C69-F848-44E5-A33D-8958EBA761FA}" srcId="{CC11BD52-8E86-4CE2-83F3-4E494BCAE193}" destId="{9C22EC2B-7C3F-4249-AE2B-4D034D338718}" srcOrd="5" destOrd="0" parTransId="{4EC3D9ED-2191-4D42-8DD0-8ACD9C38350A}" sibTransId="{854FF849-F7BF-4CC3-8F90-28D3284D60AD}"/>
    <dgm:cxn modelId="{8536A67F-708B-4BA5-B8A2-F124731AD302}" srcId="{CC11BD52-8E86-4CE2-83F3-4E494BCAE193}" destId="{63A1EA5D-8512-4E20-AB87-52C883313FA6}" srcOrd="6" destOrd="0" parTransId="{239C5E06-58CC-4242-BCC3-9F1F112F6924}" sibTransId="{ACD9C1DB-9069-4444-9624-ACC20537FC55}"/>
    <dgm:cxn modelId="{2A1743E9-BF06-4CAA-86EB-DB00044FBB99}" type="presOf" srcId="{C9A56EB0-D219-48EE-AEC3-DE931E857E1B}" destId="{433F2938-C38B-4806-AA4A-25912CE68918}" srcOrd="0" destOrd="0" presId="urn:microsoft.com/office/officeart/2005/8/layout/cycle6"/>
    <dgm:cxn modelId="{17BEB1F8-F3BF-4BAE-9E98-150EA50D8225}" type="presOf" srcId="{63A1EA5D-8512-4E20-AB87-52C883313FA6}" destId="{9F17A8E4-F8D3-4CFC-8EC5-D6AFBAE1EC00}" srcOrd="0" destOrd="0" presId="urn:microsoft.com/office/officeart/2005/8/layout/cycle6"/>
    <dgm:cxn modelId="{C622DFEE-5A13-4075-9F6F-7536C8431AD9}" type="presOf" srcId="{9C22EC2B-7C3F-4249-AE2B-4D034D338718}" destId="{4ECA68D2-7F21-48A5-BFBC-973525637BF2}" srcOrd="0" destOrd="0" presId="urn:microsoft.com/office/officeart/2005/8/layout/cycle6"/>
    <dgm:cxn modelId="{91AFBD7E-EFAA-4A7D-806C-49C026CF6E3F}" type="presParOf" srcId="{34E67164-EE1B-4731-8C49-6404F97C6AAB}" destId="{1B3C9B34-4030-4666-A0ED-61D8952C5B53}" srcOrd="0" destOrd="0" presId="urn:microsoft.com/office/officeart/2005/8/layout/cycle6"/>
    <dgm:cxn modelId="{97F5E317-EB86-4F37-9B6D-D100EBF6A82A}" type="presParOf" srcId="{34E67164-EE1B-4731-8C49-6404F97C6AAB}" destId="{861CD53C-5F6B-4257-8D3A-329B7F9EA412}" srcOrd="1" destOrd="0" presId="urn:microsoft.com/office/officeart/2005/8/layout/cycle6"/>
    <dgm:cxn modelId="{DD21ECCE-AEEE-43BF-98CC-CFFE373A53FE}" type="presParOf" srcId="{34E67164-EE1B-4731-8C49-6404F97C6AAB}" destId="{511206E7-FC16-469D-A41B-B3474C2615DF}" srcOrd="2" destOrd="0" presId="urn:microsoft.com/office/officeart/2005/8/layout/cycle6"/>
    <dgm:cxn modelId="{46A4FB90-C62B-42D0-9508-66B26062B7C5}" type="presParOf" srcId="{34E67164-EE1B-4731-8C49-6404F97C6AAB}" destId="{17C36F1C-6D03-4D0A-B3F6-4DFC0B883469}" srcOrd="3" destOrd="0" presId="urn:microsoft.com/office/officeart/2005/8/layout/cycle6"/>
    <dgm:cxn modelId="{542B45BA-9C13-4222-A341-3B9FBDBFA175}" type="presParOf" srcId="{34E67164-EE1B-4731-8C49-6404F97C6AAB}" destId="{A1B00BEF-EEED-497E-85E5-1AEF3D16B00A}" srcOrd="4" destOrd="0" presId="urn:microsoft.com/office/officeart/2005/8/layout/cycle6"/>
    <dgm:cxn modelId="{48F6AE3C-126D-437E-BED8-D8F30FA927B1}" type="presParOf" srcId="{34E67164-EE1B-4731-8C49-6404F97C6AAB}" destId="{9FBD61DB-BBC3-4439-AD48-79F7C0E0127C}" srcOrd="5" destOrd="0" presId="urn:microsoft.com/office/officeart/2005/8/layout/cycle6"/>
    <dgm:cxn modelId="{A1048DEE-9C1F-4830-8917-A980CEDC0786}" type="presParOf" srcId="{34E67164-EE1B-4731-8C49-6404F97C6AAB}" destId="{67C73A9C-668F-4224-989C-5D49E8BA4AA4}" srcOrd="6" destOrd="0" presId="urn:microsoft.com/office/officeart/2005/8/layout/cycle6"/>
    <dgm:cxn modelId="{8FBC533B-714E-4067-A515-6EC7489A70BF}" type="presParOf" srcId="{34E67164-EE1B-4731-8C49-6404F97C6AAB}" destId="{3EE37177-C180-434B-9F87-F2A1C2920C96}" srcOrd="7" destOrd="0" presId="urn:microsoft.com/office/officeart/2005/8/layout/cycle6"/>
    <dgm:cxn modelId="{B845DCF1-122E-406A-B7CC-6C12E000BB34}" type="presParOf" srcId="{34E67164-EE1B-4731-8C49-6404F97C6AAB}" destId="{7D9C145E-31B3-408C-8977-A726AD625491}" srcOrd="8" destOrd="0" presId="urn:microsoft.com/office/officeart/2005/8/layout/cycle6"/>
    <dgm:cxn modelId="{C9B493BF-89AA-41EF-BC4D-2D9457E89973}" type="presParOf" srcId="{34E67164-EE1B-4731-8C49-6404F97C6AAB}" destId="{ABACB157-C473-4D39-A5E0-99563AED8D73}" srcOrd="9" destOrd="0" presId="urn:microsoft.com/office/officeart/2005/8/layout/cycle6"/>
    <dgm:cxn modelId="{D06F4D3C-400F-44DA-AC61-65D34AF8E358}" type="presParOf" srcId="{34E67164-EE1B-4731-8C49-6404F97C6AAB}" destId="{61B0A250-0CF6-4C40-B95C-B16473D8DB89}" srcOrd="10" destOrd="0" presId="urn:microsoft.com/office/officeart/2005/8/layout/cycle6"/>
    <dgm:cxn modelId="{14CA2F29-72C5-4004-8746-C072F7266EC7}" type="presParOf" srcId="{34E67164-EE1B-4731-8C49-6404F97C6AAB}" destId="{F5A74077-898C-4809-856E-2BB39BA7657A}" srcOrd="11" destOrd="0" presId="urn:microsoft.com/office/officeart/2005/8/layout/cycle6"/>
    <dgm:cxn modelId="{6E9D692B-766D-4EEC-9C56-C32486183ACE}" type="presParOf" srcId="{34E67164-EE1B-4731-8C49-6404F97C6AAB}" destId="{433F2938-C38B-4806-AA4A-25912CE68918}" srcOrd="12" destOrd="0" presId="urn:microsoft.com/office/officeart/2005/8/layout/cycle6"/>
    <dgm:cxn modelId="{5E6853F1-F477-4685-A48D-B659CAF52797}" type="presParOf" srcId="{34E67164-EE1B-4731-8C49-6404F97C6AAB}" destId="{067361C3-407C-45B3-B7DA-2AF75C2E094F}" srcOrd="13" destOrd="0" presId="urn:microsoft.com/office/officeart/2005/8/layout/cycle6"/>
    <dgm:cxn modelId="{4C64855E-4099-4683-836A-BF95E740A084}" type="presParOf" srcId="{34E67164-EE1B-4731-8C49-6404F97C6AAB}" destId="{4675A67D-F249-4BE6-A495-A9D6045CD5BF}" srcOrd="14" destOrd="0" presId="urn:microsoft.com/office/officeart/2005/8/layout/cycle6"/>
    <dgm:cxn modelId="{5FE3C138-5ED8-4F1B-B6F8-CE761D5A9AA1}" type="presParOf" srcId="{34E67164-EE1B-4731-8C49-6404F97C6AAB}" destId="{4ECA68D2-7F21-48A5-BFBC-973525637BF2}" srcOrd="15" destOrd="0" presId="urn:microsoft.com/office/officeart/2005/8/layout/cycle6"/>
    <dgm:cxn modelId="{762F6EAE-8255-48DD-97B4-D3575E5B05A7}" type="presParOf" srcId="{34E67164-EE1B-4731-8C49-6404F97C6AAB}" destId="{46ACC183-D29E-4A84-9A80-6D2B6A575C43}" srcOrd="16" destOrd="0" presId="urn:microsoft.com/office/officeart/2005/8/layout/cycle6"/>
    <dgm:cxn modelId="{88AC28AE-0D27-4FC2-A2CD-33C2C7D2AC8B}" type="presParOf" srcId="{34E67164-EE1B-4731-8C49-6404F97C6AAB}" destId="{BA3B47F0-5635-4085-B72D-2277CF791C05}" srcOrd="17" destOrd="0" presId="urn:microsoft.com/office/officeart/2005/8/layout/cycle6"/>
    <dgm:cxn modelId="{C01A3528-1A35-4A34-B279-B2268EF859C6}" type="presParOf" srcId="{34E67164-EE1B-4731-8C49-6404F97C6AAB}" destId="{9F17A8E4-F8D3-4CFC-8EC5-D6AFBAE1EC00}" srcOrd="18" destOrd="0" presId="urn:microsoft.com/office/officeart/2005/8/layout/cycle6"/>
    <dgm:cxn modelId="{ED80D1A9-D2E1-4145-AD3B-B98D6238163F}" type="presParOf" srcId="{34E67164-EE1B-4731-8C49-6404F97C6AAB}" destId="{88CB3AF8-63B7-4412-BC28-AAC76E8174E1}" srcOrd="19" destOrd="0" presId="urn:microsoft.com/office/officeart/2005/8/layout/cycle6"/>
    <dgm:cxn modelId="{1DF6044E-357D-4DBD-BF73-232A3AB24DCE}" type="presParOf" srcId="{34E67164-EE1B-4731-8C49-6404F97C6AAB}" destId="{0B6A7506-F9B9-44E5-8517-A6804633AB50}" srcOrd="20" destOrd="0" presId="urn:microsoft.com/office/officeart/2005/8/layout/cycle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Text Box 7"/>
          <p:cNvSpPr txBox="1">
            <a:spLocks noChangeArrowheads="1"/>
          </p:cNvSpPr>
          <p:nvPr/>
        </p:nvSpPr>
        <p:spPr bwMode="auto">
          <a:xfrm>
            <a:off x="3048000" y="8915400"/>
            <a:ext cx="990600" cy="2286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fld id="{33DCDB4F-A658-4831-A55C-51727D13CC1E}" type="slidenum">
              <a:rPr lang="en-US" sz="900" smtClean="0"/>
              <a:pPr algn="ctr" eaLnBrk="1" hangingPunct="1">
                <a:spcBef>
                  <a:spcPct val="50000"/>
                </a:spcBef>
                <a:defRPr/>
              </a:pPr>
              <a:t>‹#›</a:t>
            </a:fld>
            <a:endParaRPr lang="en-US" sz="900" smtClean="0"/>
          </a:p>
        </p:txBody>
      </p:sp>
    </p:spTree>
    <p:extLst>
      <p:ext uri="{BB962C8B-B14F-4D97-AF65-F5344CB8AC3E}">
        <p14:creationId xmlns:p14="http://schemas.microsoft.com/office/powerpoint/2010/main" val="17179782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2209800" y="533400"/>
            <a:ext cx="2668588" cy="2000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4" y="2590801"/>
            <a:ext cx="5753230" cy="6008689"/>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r>
              <a:rPr lang="en-US" smtClean="0"/>
              <a:t>Measuring &amp; Improving Child &amp; Family Outcomes, New Orleans, ECO/NECTAC</a:t>
            </a:r>
            <a:endParaRPr lang="en-US" dirty="0"/>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43A28AF7-C55C-433A-A426-E5E5DD82B6A7}" type="slidenum">
              <a:rPr lang="en-US"/>
              <a:pPr>
                <a:defRPr/>
              </a:pPr>
              <a:t>‹#›</a:t>
            </a:fld>
            <a:endParaRPr lang="en-US"/>
          </a:p>
        </p:txBody>
      </p:sp>
    </p:spTree>
    <p:extLst>
      <p:ext uri="{BB962C8B-B14F-4D97-AF65-F5344CB8AC3E}">
        <p14:creationId xmlns:p14="http://schemas.microsoft.com/office/powerpoint/2010/main" val="20768432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6C7BC95D-A24B-4AAF-8921-A7498FBDC9CC}" type="slidenum">
              <a:rPr lang="en-US" smtClean="0"/>
              <a:pPr eaLnBrk="1" hangingPunct="1"/>
              <a:t>1</a:t>
            </a:fld>
            <a:endParaRPr lang="en-US" smtClean="0"/>
          </a:p>
        </p:txBody>
      </p:sp>
      <p:sp>
        <p:nvSpPr>
          <p:cNvPr id="27652" name="Rectangle 2"/>
          <p:cNvSpPr>
            <a:spLocks noGrp="1" noRot="1" noChangeAspect="1" noChangeArrowheads="1" noTextEdit="1"/>
          </p:cNvSpPr>
          <p:nvPr>
            <p:ph type="sldImg"/>
          </p:nvPr>
        </p:nvSpPr>
        <p:spPr>
          <a:xfrm>
            <a:off x="1182688" y="698500"/>
            <a:ext cx="4646612" cy="3484563"/>
          </a:xfrm>
          <a:ln/>
        </p:spPr>
      </p:sp>
      <p:sp>
        <p:nvSpPr>
          <p:cNvPr id="27653" name="Rectangle 3"/>
          <p:cNvSpPr>
            <a:spLocks noGrp="1" noChangeArrowheads="1"/>
          </p:cNvSpPr>
          <p:nvPr>
            <p:ph type="body" idx="1"/>
          </p:nvPr>
        </p:nvSpPr>
        <p:spPr>
          <a:xfrm>
            <a:off x="935038" y="4414838"/>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You Tube video of Paul McCartney singing “A Long and Winding Road”</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2209800" y="533400"/>
            <a:ext cx="2667000" cy="2000250"/>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Through this lens, the vehicle to make changes</a:t>
            </a:r>
            <a:r>
              <a:rPr lang="en-US" baseline="0" dirty="0" smtClean="0"/>
              <a:t> </a:t>
            </a:r>
            <a:r>
              <a:rPr lang="en-US" dirty="0" smtClean="0"/>
              <a:t>and sustain them</a:t>
            </a:r>
            <a:r>
              <a:rPr lang="en-US" baseline="0" dirty="0" smtClean="0"/>
              <a:t> is t</a:t>
            </a:r>
            <a:r>
              <a:rPr lang="en-US" dirty="0" smtClean="0"/>
              <a:t>he</a:t>
            </a:r>
            <a:r>
              <a:rPr lang="en-US" baseline="0" dirty="0" smtClean="0"/>
              <a:t> development and implementation of a long-term plan; it is the blueprint or map to reach the intended outcomes. </a:t>
            </a:r>
          </a:p>
          <a:p>
            <a:r>
              <a:rPr lang="en-US" sz="1200" kern="1200" dirty="0" smtClean="0">
                <a:solidFill>
                  <a:schemeClr val="tx1"/>
                </a:solidFill>
                <a:latin typeface="Arial" charset="0"/>
                <a:ea typeface="+mn-ea"/>
                <a:cs typeface="+mn-cs"/>
              </a:rPr>
              <a:t>It</a:t>
            </a:r>
            <a:r>
              <a:rPr lang="en-US" sz="1200" kern="1200" baseline="0" dirty="0" smtClean="0">
                <a:solidFill>
                  <a:schemeClr val="tx1"/>
                </a:solidFill>
                <a:latin typeface="Arial" charset="0"/>
                <a:ea typeface="+mn-ea"/>
                <a:cs typeface="+mn-cs"/>
              </a:rPr>
              <a:t> takes a s</a:t>
            </a:r>
            <a:r>
              <a:rPr lang="en-US" sz="1200" kern="1200" dirty="0" smtClean="0">
                <a:solidFill>
                  <a:schemeClr val="tx1"/>
                </a:solidFill>
                <a:latin typeface="Arial" charset="0"/>
                <a:ea typeface="+mn-ea"/>
                <a:cs typeface="+mn-cs"/>
              </a:rPr>
              <a:t>tatewide perspective,</a:t>
            </a:r>
            <a:r>
              <a:rPr lang="en-US" sz="1200" kern="1200" baseline="0" dirty="0" smtClean="0">
                <a:solidFill>
                  <a:schemeClr val="tx1"/>
                </a:solidFill>
                <a:latin typeface="Arial" charset="0"/>
                <a:ea typeface="+mn-ea"/>
                <a:cs typeface="+mn-cs"/>
              </a:rPr>
              <a:t> at </a:t>
            </a:r>
            <a:r>
              <a:rPr lang="en-US" sz="1200" kern="1200" dirty="0" smtClean="0">
                <a:solidFill>
                  <a:schemeClr val="tx1"/>
                </a:solidFill>
                <a:latin typeface="Arial" charset="0"/>
                <a:ea typeface="+mn-ea"/>
                <a:cs typeface="+mn-cs"/>
              </a:rPr>
              <a:t>10,000 feet above, </a:t>
            </a:r>
            <a:r>
              <a:rPr lang="en-US" sz="1200" kern="1200" baseline="0" dirty="0" smtClean="0">
                <a:solidFill>
                  <a:schemeClr val="tx1"/>
                </a:solidFill>
                <a:latin typeface="Arial" charset="0"/>
                <a:ea typeface="+mn-ea"/>
                <a:cs typeface="+mn-cs"/>
              </a:rPr>
              <a:t>related to</a:t>
            </a:r>
            <a:r>
              <a:rPr lang="en-US" sz="1200" kern="1200" dirty="0" smtClean="0">
                <a:solidFill>
                  <a:schemeClr val="tx1"/>
                </a:solidFill>
                <a:latin typeface="Arial" charset="0"/>
                <a:ea typeface="+mn-ea"/>
                <a:cs typeface="+mn-cs"/>
              </a:rPr>
              <a:t> the</a:t>
            </a:r>
            <a:r>
              <a:rPr lang="en-US" sz="1200" kern="1200" baseline="0" dirty="0" smtClean="0">
                <a:solidFill>
                  <a:schemeClr val="tx1"/>
                </a:solidFill>
                <a:latin typeface="Arial" charset="0"/>
                <a:ea typeface="+mn-ea"/>
                <a:cs typeface="+mn-cs"/>
              </a:rPr>
              <a:t> c</a:t>
            </a:r>
            <a:r>
              <a:rPr lang="en-US" sz="1200" kern="1200" dirty="0" smtClean="0">
                <a:solidFill>
                  <a:schemeClr val="tx1"/>
                </a:solidFill>
                <a:latin typeface="Arial" charset="0"/>
                <a:ea typeface="+mn-ea"/>
                <a:cs typeface="+mn-cs"/>
              </a:rPr>
              <a:t>hallenges faced by state administrators</a:t>
            </a:r>
            <a:r>
              <a:rPr lang="en-US" sz="1200" kern="1200" baseline="0" dirty="0" smtClean="0">
                <a:solidFill>
                  <a:schemeClr val="tx1"/>
                </a:solidFill>
                <a:latin typeface="Arial" charset="0"/>
                <a:ea typeface="+mn-ea"/>
                <a:cs typeface="+mn-cs"/>
              </a:rPr>
              <a:t> who need to figure out how to</a:t>
            </a:r>
            <a:r>
              <a:rPr lang="en-US" sz="1200" kern="1200" dirty="0" smtClean="0">
                <a:solidFill>
                  <a:schemeClr val="tx1"/>
                </a:solidFill>
                <a:latin typeface="Arial" charset="0"/>
                <a:ea typeface="+mn-ea"/>
                <a:cs typeface="+mn-cs"/>
              </a:rPr>
              <a:t> get the best results for the most children, making use of the best available information</a:t>
            </a:r>
            <a:r>
              <a:rPr lang="en-US" sz="1200" kern="1200" baseline="0" dirty="0" smtClean="0">
                <a:solidFill>
                  <a:schemeClr val="tx1"/>
                </a:solidFill>
                <a:latin typeface="Arial" charset="0"/>
                <a:ea typeface="+mn-ea"/>
                <a:cs typeface="+mn-cs"/>
              </a:rPr>
              <a:t> --  which may </a:t>
            </a:r>
            <a:r>
              <a:rPr lang="en-US" sz="1200" kern="1200" dirty="0" smtClean="0">
                <a:solidFill>
                  <a:schemeClr val="tx1"/>
                </a:solidFill>
                <a:latin typeface="Arial" charset="0"/>
                <a:ea typeface="+mn-ea"/>
                <a:cs typeface="+mn-cs"/>
              </a:rPr>
              <a:t>not always be research based</a:t>
            </a:r>
            <a:r>
              <a:rPr lang="en-US" sz="1200" kern="1200" baseline="0" dirty="0" smtClean="0">
                <a:solidFill>
                  <a:schemeClr val="tx1"/>
                </a:solidFill>
                <a:latin typeface="Arial" charset="0"/>
                <a:ea typeface="+mn-ea"/>
                <a:cs typeface="+mn-cs"/>
              </a:rPr>
              <a:t> – but based on professional wisdom and experience, or data patterns and trends.</a:t>
            </a:r>
            <a:endParaRPr lang="en-US" sz="1200" kern="1200" dirty="0" smtClean="0">
              <a:solidFill>
                <a:schemeClr val="tx1"/>
              </a:solidFill>
              <a:latin typeface="Arial" charset="0"/>
              <a:ea typeface="+mn-ea"/>
              <a:cs typeface="+mn-cs"/>
            </a:endParaRPr>
          </a:p>
          <a:p>
            <a:r>
              <a:rPr lang="en-US" sz="1200" i="1" kern="1200" dirty="0" smtClean="0">
                <a:solidFill>
                  <a:schemeClr val="tx1"/>
                </a:solidFill>
                <a:latin typeface="Arial" charset="0"/>
                <a:ea typeface="+mn-ea"/>
                <a:cs typeface="+mn-cs"/>
              </a:rPr>
              <a:t>People tend</a:t>
            </a:r>
            <a:r>
              <a:rPr lang="en-US" sz="1200" i="1" kern="1200" baseline="0" dirty="0" smtClean="0">
                <a:solidFill>
                  <a:schemeClr val="tx1"/>
                </a:solidFill>
                <a:latin typeface="Arial" charset="0"/>
                <a:ea typeface="+mn-ea"/>
                <a:cs typeface="+mn-cs"/>
              </a:rPr>
              <a:t> to think of quality practice at the level of interaction between professionals and children and families, but there are also quality practices for work done at all levels </a:t>
            </a:r>
            <a:r>
              <a:rPr lang="en-US" sz="1200" i="1" kern="1200" dirty="0" smtClean="0">
                <a:solidFill>
                  <a:schemeClr val="tx1"/>
                </a:solidFill>
                <a:latin typeface="Arial" charset="0"/>
                <a:ea typeface="+mn-ea"/>
                <a:cs typeface="+mn-cs"/>
              </a:rPr>
              <a:t>(e.g., writing</a:t>
            </a:r>
            <a:r>
              <a:rPr lang="en-US" sz="1200" i="1" kern="1200" baseline="0" dirty="0" smtClean="0">
                <a:solidFill>
                  <a:schemeClr val="tx1"/>
                </a:solidFill>
                <a:latin typeface="Arial" charset="0"/>
                <a:ea typeface="+mn-ea"/>
                <a:cs typeface="+mn-cs"/>
              </a:rPr>
              <a:t> meaningful MOAs, effective PD practices/coaching)</a:t>
            </a:r>
            <a:endParaRPr lang="en-US" sz="1200" i="1" kern="1200" dirty="0" smtClean="0">
              <a:solidFill>
                <a:schemeClr val="tx1"/>
              </a:solidFill>
              <a:latin typeface="Arial" charset="0"/>
              <a:ea typeface="+mn-ea"/>
              <a:cs typeface="+mn-cs"/>
            </a:endParaRPr>
          </a:p>
          <a:p>
            <a:r>
              <a:rPr lang="en-US" baseline="0" dirty="0" smtClean="0"/>
              <a:t>To develop a plan, there are certain basic steps.</a:t>
            </a:r>
          </a:p>
          <a:p>
            <a:r>
              <a:rPr lang="en-US" baseline="0" dirty="0" smtClean="0"/>
              <a:t>First step, understand the challenges and what isn’t working well. What’s the reality?</a:t>
            </a:r>
          </a:p>
          <a:p>
            <a:r>
              <a:rPr lang="en-US" baseline="0" dirty="0" smtClean="0"/>
              <a:t>Then, articulate intended outcomes for all levels of the system.</a:t>
            </a:r>
          </a:p>
          <a:p>
            <a:r>
              <a:rPr lang="en-US" baseline="0" dirty="0" smtClean="0"/>
              <a:t>Next, plan a series of interrelated strategies, and monitor their implementation via benchmarks, which collectively lead to the intended outcomes. </a:t>
            </a:r>
          </a:p>
          <a:p>
            <a:r>
              <a:rPr lang="en-US" baseline="0" dirty="0" smtClean="0"/>
              <a:t>There are feedback loops (the blue arrows) and adjustments are made all along the way.</a:t>
            </a:r>
          </a:p>
          <a:p>
            <a:r>
              <a:rPr lang="en-US" baseline="0" dirty="0" smtClean="0"/>
              <a:t>It generally takes 3 to 5 years to make meaningful changes throughout the system that are stable and can be sustained.  The road is long.</a:t>
            </a:r>
          </a:p>
          <a:p>
            <a:endParaRPr lang="en-US" baseline="0" dirty="0" smtClean="0"/>
          </a:p>
        </p:txBody>
      </p:sp>
      <p:sp>
        <p:nvSpPr>
          <p:cNvPr id="460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77C3B13D-D266-473E-B228-1AC17ABA043D}" type="slidenum">
              <a:rPr lang="en-US" smtClean="0"/>
              <a:pPr eaLnBrk="1" hangingPunct="1"/>
              <a:t>10</a:t>
            </a:fld>
            <a:endParaRPr lang="en-US" smtClean="0"/>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Here’s an example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You can get</a:t>
            </a:r>
            <a:r>
              <a:rPr lang="en-US" sz="1200" kern="1200" baseline="0" dirty="0" smtClean="0">
                <a:solidFill>
                  <a:schemeClr val="tx1"/>
                </a:solidFill>
                <a:latin typeface="Arial" charset="0"/>
                <a:ea typeface="+mn-ea"/>
                <a:cs typeface="+mn-cs"/>
              </a:rPr>
              <a:t> an idea of the </a:t>
            </a:r>
            <a:r>
              <a:rPr lang="en-US" sz="1200" b="1" kern="1200" baseline="0" dirty="0" smtClean="0">
                <a:solidFill>
                  <a:schemeClr val="tx1"/>
                </a:solidFill>
                <a:latin typeface="Arial" charset="0"/>
                <a:ea typeface="+mn-ea"/>
                <a:cs typeface="+mn-cs"/>
              </a:rPr>
              <a:t>complexity</a:t>
            </a:r>
            <a:r>
              <a:rPr lang="en-US" sz="1200" kern="1200" baseline="0" dirty="0" smtClean="0">
                <a:solidFill>
                  <a:schemeClr val="tx1"/>
                </a:solidFill>
                <a:latin typeface="Arial" charset="0"/>
                <a:ea typeface="+mn-ea"/>
                <a:cs typeface="+mn-cs"/>
              </a:rPr>
              <a:t> by looking at the visual depiction of the plan.</a:t>
            </a:r>
          </a:p>
          <a:p>
            <a:r>
              <a:rPr lang="en-US" sz="1200" kern="1200" baseline="0" dirty="0" smtClean="0">
                <a:solidFill>
                  <a:schemeClr val="tx1"/>
                </a:solidFill>
                <a:latin typeface="Arial" charset="0"/>
                <a:ea typeface="+mn-ea"/>
                <a:cs typeface="+mn-cs"/>
              </a:rPr>
              <a:t>The boxes represent the major strategies or activities that are determined by a team of who bring different perspectives to the table, from all levels of the system, always including families and their point of view.</a:t>
            </a:r>
          </a:p>
          <a:p>
            <a:r>
              <a:rPr lang="en-US" sz="1200" kern="1200" baseline="0" dirty="0" smtClean="0">
                <a:solidFill>
                  <a:schemeClr val="tx1"/>
                </a:solidFill>
                <a:latin typeface="Arial" charset="0"/>
                <a:ea typeface="+mn-ea"/>
                <a:cs typeface="+mn-cs"/>
              </a:rPr>
              <a:t>There is a </a:t>
            </a:r>
            <a:r>
              <a:rPr lang="en-US" sz="1200" b="1" kern="1200" baseline="0" dirty="0" smtClean="0">
                <a:solidFill>
                  <a:schemeClr val="tx1"/>
                </a:solidFill>
                <a:latin typeface="Arial" charset="0"/>
                <a:ea typeface="+mn-ea"/>
                <a:cs typeface="+mn-cs"/>
              </a:rPr>
              <a:t>logical sequence </a:t>
            </a:r>
            <a:r>
              <a:rPr lang="en-US" sz="1200" kern="1200" baseline="0" dirty="0" smtClean="0">
                <a:solidFill>
                  <a:schemeClr val="tx1"/>
                </a:solidFill>
                <a:latin typeface="Arial" charset="0"/>
                <a:ea typeface="+mn-ea"/>
                <a:cs typeface="+mn-cs"/>
              </a:rPr>
              <a:t>of what needs to happen, with implementation of earlier strategies feeding into subsequent </a:t>
            </a:r>
            <a:r>
              <a:rPr lang="en-US" sz="1200" kern="1200" baseline="0" dirty="0" err="1" smtClean="0">
                <a:solidFill>
                  <a:schemeClr val="tx1"/>
                </a:solidFill>
                <a:latin typeface="Arial" charset="0"/>
                <a:ea typeface="+mn-ea"/>
                <a:cs typeface="+mn-cs"/>
              </a:rPr>
              <a:t>activites</a:t>
            </a:r>
            <a:r>
              <a:rPr lang="en-US" sz="1200" kern="1200" baseline="0" dirty="0" smtClean="0">
                <a:solidFill>
                  <a:schemeClr val="tx1"/>
                </a:solidFill>
                <a:latin typeface="Arial" charset="0"/>
                <a:ea typeface="+mn-ea"/>
                <a:cs typeface="+mn-cs"/>
              </a:rPr>
              <a:t>.</a:t>
            </a:r>
          </a:p>
          <a:p>
            <a:r>
              <a:rPr lang="en-US" sz="1200" kern="1200" baseline="0" dirty="0" smtClean="0">
                <a:solidFill>
                  <a:schemeClr val="tx1"/>
                </a:solidFill>
                <a:latin typeface="Arial" charset="0"/>
                <a:ea typeface="+mn-ea"/>
                <a:cs typeface="+mn-cs"/>
              </a:rPr>
              <a:t>Just one strategy, such as changing policy, or training, or financing, is not sufficient. It’s the combination that creates the necessary changes to create a sustainable system.</a:t>
            </a:r>
          </a:p>
          <a:p>
            <a:endParaRPr lang="en-US" sz="1200" kern="1200" dirty="0" smtClean="0">
              <a:solidFill>
                <a:schemeClr val="tx1"/>
              </a:solidFill>
              <a:latin typeface="Arial" charset="0"/>
              <a:ea typeface="+mn-ea"/>
              <a:cs typeface="+mn-cs"/>
            </a:endParaRPr>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11</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Let’s look at a some of the details on the plan.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In this case, </a:t>
            </a:r>
            <a:r>
              <a:rPr lang="en-US" sz="1200" kern="1200" dirty="0" smtClean="0">
                <a:solidFill>
                  <a:schemeClr val="tx1"/>
                </a:solidFill>
                <a:latin typeface="Arial" charset="0"/>
                <a:ea typeface="+mn-ea"/>
                <a:cs typeface="+mn-cs"/>
              </a:rPr>
              <a:t>the expressed challenge is that </a:t>
            </a:r>
            <a:r>
              <a:rPr lang="en-US" sz="1200" b="1" kern="1200" dirty="0" smtClean="0">
                <a:solidFill>
                  <a:schemeClr val="tx1"/>
                </a:solidFill>
                <a:latin typeface="Arial" charset="0"/>
                <a:ea typeface="+mn-ea"/>
                <a:cs typeface="+mn-cs"/>
              </a:rPr>
              <a:t>“too few children with disabilities have access to high quality community environments</a:t>
            </a:r>
            <a:r>
              <a:rPr lang="en-US" sz="1200" kern="1200" dirty="0" smtClean="0">
                <a:solidFill>
                  <a:schemeClr val="tx1"/>
                </a:solidFill>
                <a:latin typeface="Arial" charset="0"/>
                <a:ea typeface="+mn-ea"/>
                <a:cs typeface="+mn-cs"/>
              </a:rPr>
              <a:t>.”</a:t>
            </a:r>
          </a:p>
          <a:p>
            <a:r>
              <a:rPr lang="en-US" sz="1200" kern="1200" dirty="0" smtClean="0">
                <a:solidFill>
                  <a:schemeClr val="tx1"/>
                </a:solidFill>
                <a:latin typeface="Arial" charset="0"/>
                <a:ea typeface="+mn-ea"/>
                <a:cs typeface="+mn-cs"/>
              </a:rPr>
              <a:t>There</a:t>
            </a:r>
            <a:r>
              <a:rPr lang="en-US" sz="1200" kern="1200" baseline="0" dirty="0" smtClean="0">
                <a:solidFill>
                  <a:schemeClr val="tx1"/>
                </a:solidFill>
                <a:latin typeface="Arial" charset="0"/>
                <a:ea typeface="+mn-ea"/>
                <a:cs typeface="+mn-cs"/>
              </a:rPr>
              <a:t> is a need t</a:t>
            </a:r>
            <a:r>
              <a:rPr lang="en-US" sz="1200" kern="1200" dirty="0" smtClean="0">
                <a:solidFill>
                  <a:schemeClr val="tx1"/>
                </a:solidFill>
                <a:latin typeface="Arial" charset="0"/>
                <a:ea typeface="+mn-ea"/>
                <a:cs typeface="+mn-cs"/>
              </a:rPr>
              <a:t>o create more</a:t>
            </a:r>
            <a:r>
              <a:rPr lang="en-US" sz="1200" kern="1200" baseline="0" dirty="0" smtClean="0">
                <a:solidFill>
                  <a:schemeClr val="tx1"/>
                </a:solidFill>
                <a:latin typeface="Arial" charset="0"/>
                <a:ea typeface="+mn-ea"/>
                <a:cs typeface="+mn-cs"/>
              </a:rPr>
              <a:t> family friendly options in the community and for more opportunities for providing IFSP/IEP services in community settings.</a:t>
            </a:r>
            <a:endParaRPr lang="en-US" sz="1200" kern="1200" dirty="0" smtClean="0">
              <a:solidFill>
                <a:schemeClr val="tx1"/>
              </a:solidFill>
              <a:latin typeface="Arial" charset="0"/>
              <a:ea typeface="+mn-ea"/>
              <a:cs typeface="+mn-cs"/>
            </a:endParaRPr>
          </a:p>
          <a:p>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12</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normAutofit/>
          </a:bodyPr>
          <a:lstStyle/>
          <a:p>
            <a:r>
              <a:rPr lang="en-US" sz="1200" dirty="0" smtClean="0"/>
              <a:t>5. Public awareness: State informs the public and relevant parties about benefits of quality inclusive environments and programs,</a:t>
            </a:r>
            <a:r>
              <a:rPr lang="en-US" sz="1200" baseline="0" dirty="0" smtClean="0"/>
              <a:t> including cost effectiveness.</a:t>
            </a:r>
            <a:endParaRPr lang="en-US" sz="1200" dirty="0" smtClean="0"/>
          </a:p>
          <a:p>
            <a:endParaRPr lang="en-US" sz="1200" dirty="0" smtClean="0"/>
          </a:p>
          <a:p>
            <a:r>
              <a:rPr lang="en-US" sz="1200" dirty="0" smtClean="0"/>
              <a:t>10. Training and TA: Local</a:t>
            </a:r>
            <a:r>
              <a:rPr lang="en-US" sz="1200" baseline="0" dirty="0" smtClean="0"/>
              <a:t> program directors and providers receive training on practices for including children with special needs in community environments.</a:t>
            </a:r>
          </a:p>
          <a:p>
            <a:endParaRPr lang="en-US" sz="1200" baseline="0" dirty="0" smtClean="0"/>
          </a:p>
          <a:p>
            <a:r>
              <a:rPr lang="en-US" sz="1200" baseline="0" dirty="0" smtClean="0"/>
              <a:t>12. Building local capacity: Explore “study grants” for local teams to problem solve. </a:t>
            </a:r>
            <a:r>
              <a:rPr lang="en-US" sz="1200" kern="1200" dirty="0" smtClean="0">
                <a:solidFill>
                  <a:schemeClr val="tx1"/>
                </a:solidFill>
                <a:latin typeface="Arial" charset="0"/>
                <a:ea typeface="+mn-ea"/>
                <a:cs typeface="+mn-cs"/>
              </a:rPr>
              <a:t>Incentive grants to communities and programs to broaden options for inclusion,</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using state discretionary funds.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Let’s play this example out a little bit further.</a:t>
            </a:r>
            <a:endParaRPr lang="en-US" sz="1200" baseline="0" dirty="0" smtClean="0"/>
          </a:p>
          <a:p>
            <a:endParaRPr lang="en-US" sz="1200" dirty="0" smtClean="0"/>
          </a:p>
          <a:p>
            <a:endParaRPr lang="en-US" sz="1200" dirty="0" smtClean="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13</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As one part of the systems change, a community has written a</a:t>
            </a:r>
            <a:r>
              <a:rPr lang="en-US" sz="1200" kern="1200" baseline="0" dirty="0" smtClean="0">
                <a:solidFill>
                  <a:schemeClr val="tx1"/>
                </a:solidFill>
                <a:effectLst/>
                <a:latin typeface="Arial" charset="0"/>
                <a:ea typeface="+mn-ea"/>
                <a:cs typeface="+mn-cs"/>
              </a:rPr>
              <a:t> proposal for improving outdoor learning opportunities in their community </a:t>
            </a:r>
            <a:r>
              <a:rPr lang="en-US" sz="1200" kern="1200" dirty="0" smtClean="0">
                <a:solidFill>
                  <a:schemeClr val="tx1"/>
                </a:solidFill>
                <a:effectLst/>
                <a:latin typeface="Arial" charset="0"/>
                <a:ea typeface="+mn-ea"/>
                <a:cs typeface="+mn-cs"/>
              </a:rPr>
              <a:t>(both space and practices) as a means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for improving child outcomes–</a:t>
            </a:r>
            <a:r>
              <a:rPr lang="en-US" sz="1200" kern="1200" baseline="0" dirty="0" smtClean="0">
                <a:solidFill>
                  <a:schemeClr val="tx1"/>
                </a:solidFill>
                <a:effectLst/>
                <a:latin typeface="Arial" charset="0"/>
                <a:ea typeface="+mn-ea"/>
                <a:cs typeface="+mn-cs"/>
              </a:rPr>
              <a:t> the 3 ECO outcomes.</a:t>
            </a:r>
            <a:r>
              <a:rPr lang="en-US" sz="1200" kern="1200" dirty="0" smtClean="0">
                <a:solidFill>
                  <a:schemeClr val="tx1"/>
                </a:solidFill>
                <a:effectLst/>
                <a:latin typeface="Arial" charset="0"/>
                <a:ea typeface="+mn-ea"/>
                <a:cs typeface="+mn-cs"/>
              </a:rPr>
              <a:t> </a:t>
            </a:r>
            <a:r>
              <a:rPr lang="en-US" sz="1200" dirty="0" smtClean="0"/>
              <a:t>They want to develop outdoor learning environments as an extension of the indoor learning environments to meet the unique needs of all children.</a:t>
            </a:r>
            <a:r>
              <a:rPr lang="en-US" sz="1200" baseline="0" dirty="0" smtClean="0"/>
              <a:t> </a:t>
            </a:r>
            <a:endParaRPr lang="en-US" sz="1200" dirty="0" smtClean="0"/>
          </a:p>
          <a:p>
            <a:r>
              <a:rPr lang="en-US" sz="1200" kern="1200" dirty="0" smtClean="0">
                <a:solidFill>
                  <a:schemeClr val="tx1"/>
                </a:solidFill>
                <a:effectLst/>
                <a:latin typeface="Arial" charset="0"/>
                <a:ea typeface="+mn-ea"/>
                <a:cs typeface="+mn-cs"/>
              </a:rPr>
              <a:t>They believe that outdoors/ nature/ physical activity will be coming into the forefront with current the emphasis on preventing childhood obesity. Outdoors</a:t>
            </a:r>
            <a:r>
              <a:rPr lang="en-US" sz="1200" kern="1200" baseline="0" dirty="0" smtClean="0">
                <a:solidFill>
                  <a:schemeClr val="tx1"/>
                </a:solidFill>
                <a:effectLst/>
                <a:latin typeface="Arial" charset="0"/>
                <a:ea typeface="+mn-ea"/>
                <a:cs typeface="+mn-cs"/>
              </a:rPr>
              <a:t> also serves</a:t>
            </a:r>
            <a:r>
              <a:rPr lang="en-US" sz="1200" kern="1200" dirty="0" smtClean="0">
                <a:solidFill>
                  <a:schemeClr val="tx1"/>
                </a:solidFill>
                <a:effectLst/>
                <a:latin typeface="Arial" charset="0"/>
                <a:ea typeface="+mn-ea"/>
                <a:cs typeface="+mn-cs"/>
              </a:rPr>
              <a:t> as a different channel of learning, particularly important for young boys/kinesthetic learning.  And</a:t>
            </a:r>
            <a:r>
              <a:rPr lang="en-US" sz="1200" kern="1200" baseline="0" dirty="0" smtClean="0">
                <a:solidFill>
                  <a:schemeClr val="tx1"/>
                </a:solidFill>
                <a:effectLst/>
                <a:latin typeface="Arial" charset="0"/>
                <a:ea typeface="+mn-ea"/>
                <a:cs typeface="+mn-cs"/>
              </a:rPr>
              <a:t> i</a:t>
            </a:r>
            <a:r>
              <a:rPr lang="en-US" sz="1200" kern="1200" dirty="0" smtClean="0">
                <a:solidFill>
                  <a:schemeClr val="tx1"/>
                </a:solidFill>
                <a:effectLst/>
                <a:latin typeface="Arial" charset="0"/>
                <a:ea typeface="+mn-ea"/>
                <a:cs typeface="+mn-cs"/>
              </a:rPr>
              <a:t>t’s a good way of connecting</a:t>
            </a:r>
            <a:r>
              <a:rPr lang="en-US" sz="1200" kern="1200" baseline="0" dirty="0" smtClean="0">
                <a:solidFill>
                  <a:schemeClr val="tx1"/>
                </a:solidFill>
                <a:effectLst/>
                <a:latin typeface="Arial" charset="0"/>
                <a:ea typeface="+mn-ea"/>
                <a:cs typeface="+mn-cs"/>
              </a:rPr>
              <a:t> health and education and focusing on the whole child.</a:t>
            </a:r>
          </a:p>
          <a:p>
            <a:endParaRPr lang="en-US" sz="1200" kern="1200" baseline="0" dirty="0" smtClean="0">
              <a:solidFill>
                <a:schemeClr val="tx1"/>
              </a:solidFill>
              <a:effectLst/>
              <a:latin typeface="Arial" charset="0"/>
              <a:ea typeface="+mn-ea"/>
              <a:cs typeface="+mn-cs"/>
            </a:endParaRPr>
          </a:p>
          <a:p>
            <a:r>
              <a:rPr lang="en-US" sz="1200" i="0" kern="1200" baseline="0" dirty="0" smtClean="0">
                <a:solidFill>
                  <a:schemeClr val="tx1"/>
                </a:solidFill>
                <a:effectLst/>
                <a:latin typeface="Arial" charset="0"/>
                <a:ea typeface="+mn-ea"/>
                <a:cs typeface="+mn-cs"/>
              </a:rPr>
              <a:t>The book</a:t>
            </a:r>
            <a:r>
              <a:rPr lang="en-US" sz="1200" i="1" kern="1200" baseline="0" dirty="0" smtClean="0">
                <a:solidFill>
                  <a:schemeClr val="tx1"/>
                </a:solidFill>
                <a:effectLst/>
                <a:latin typeface="Arial" charset="0"/>
                <a:ea typeface="+mn-ea"/>
                <a:cs typeface="+mn-cs"/>
              </a:rPr>
              <a:t>, Lens on Outdoor Learning </a:t>
            </a:r>
            <a:r>
              <a:rPr lang="en-US" sz="1200" kern="1200" baseline="0" dirty="0" smtClean="0">
                <a:solidFill>
                  <a:schemeClr val="tx1"/>
                </a:solidFill>
                <a:effectLst/>
                <a:latin typeface="Arial" charset="0"/>
                <a:ea typeface="+mn-ea"/>
                <a:cs typeface="+mn-cs"/>
              </a:rPr>
              <a:t>by Wendy Banning and Ginny Sullivan (2011) is about how children naturally explore and create their own learning experiences outdoors and is available through Red Leaf Press: </a:t>
            </a:r>
          </a:p>
          <a:p>
            <a:r>
              <a:rPr lang="en-US" sz="1200" kern="1200" dirty="0" smtClean="0">
                <a:solidFill>
                  <a:schemeClr val="tx1"/>
                </a:solidFill>
                <a:effectLst/>
                <a:latin typeface="Arial" charset="0"/>
                <a:ea typeface="+mn-ea"/>
                <a:cs typeface="+mn-cs"/>
              </a:rPr>
              <a:t>http://www.redleafpress.org/Lens-on-Outdoor-Learning-P366C1257.aspx </a:t>
            </a:r>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14</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extLst>
      <p:ext uri="{BB962C8B-B14F-4D97-AF65-F5344CB8AC3E}">
        <p14:creationId xmlns:p14="http://schemas.microsoft.com/office/powerpoint/2010/main" val="4145381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Most anything that can be done indoors can also be done outdoors, (and it may be lots more fun!)</a:t>
            </a:r>
            <a:r>
              <a:rPr lang="en-US" sz="1200" baseline="0" dirty="0" smtClean="0"/>
              <a:t> </a:t>
            </a:r>
            <a:r>
              <a:rPr lang="en-US" dirty="0" smtClean="0"/>
              <a:t>Creating settings for art, for “cooking”, for dramatic play, for fine motor, gross motor, construction play . . .  and taking advantage of natural “loose parts” provides new possibilities for children’s learning in all domains.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We’ll review some of the research that supports outdoor learning. Thanks to Janet McGinnis of the NC More at Four Program and the NC Outdoor</a:t>
            </a:r>
            <a:r>
              <a:rPr lang="en-US" baseline="0" dirty="0" smtClean="0"/>
              <a:t> Learning Alliance, and author of POEMS (a rating scale for preschool outdoor environments) for sharing her knowledge in this area.</a:t>
            </a:r>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15</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normAutofit/>
          </a:bodyPr>
          <a:lstStyle/>
          <a:p>
            <a:r>
              <a:rPr lang="en-US" dirty="0" smtClean="0"/>
              <a:t>We’re used to thinking of pathways to address the mobility needs of children and adults.</a:t>
            </a:r>
            <a:r>
              <a:rPr lang="en-US" baseline="0" dirty="0" smtClean="0"/>
              <a:t> Pathways can provide accessibility but they are also an important design feature to support physical activity and circulation throughout the outdoor learning environment. They are inviting and promote curiosity.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can also broaden the way we think about accessibility.</a:t>
            </a:r>
            <a:endParaRPr lang="en-US" dirty="0" smtClean="0"/>
          </a:p>
          <a:p>
            <a:r>
              <a:rPr lang="en-US" dirty="0" smtClean="0"/>
              <a:t>There is no pathway to the top of these hills. Children may have to be creative to navigate to the top and call upon skills that we adults may not even think of. They may have to think about it. They may have to physically work hard to get to the top.</a:t>
            </a:r>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16</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the outdoor environment offers settings and materials that appeal to ALL senses it will more likely meet the needs of ALL children.</a:t>
            </a:r>
          </a:p>
          <a:p>
            <a:r>
              <a:rPr lang="en-US" dirty="0" smtClean="0"/>
              <a:t>Color, fragrance, shapes, sound –</a:t>
            </a:r>
            <a:r>
              <a:rPr lang="en-US" baseline="0" dirty="0" smtClean="0"/>
              <a:t> offer an opportunity for many conversations that build vocabulary and observation skills.  Intentionally planning for these opportunities that stimulate all senses can be fun and exciting for teachers as well as children.</a:t>
            </a:r>
            <a:endParaRPr lang="en-US" dirty="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17</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normAutofit/>
          </a:bodyPr>
          <a:lstStyle/>
          <a:p>
            <a:pPr marL="273050" indent="-273050" eaLnBrk="1" hangingPunct="1">
              <a:lnSpc>
                <a:spcPct val="80000"/>
              </a:lnSpc>
              <a:buFont typeface="Symbol" pitchFamily="80" charset="2"/>
              <a:buNone/>
            </a:pPr>
            <a:r>
              <a:rPr lang="en-US" altLang="zh-CN" dirty="0" smtClean="0">
                <a:ea typeface="宋体" pitchFamily="80" charset="-122"/>
              </a:rPr>
              <a:t>There is an evidence base for outdoor</a:t>
            </a:r>
            <a:r>
              <a:rPr lang="en-US" altLang="zh-CN" baseline="0" dirty="0" smtClean="0">
                <a:ea typeface="宋体" pitchFamily="80" charset="-122"/>
              </a:rPr>
              <a:t> learning through </a:t>
            </a:r>
            <a:r>
              <a:rPr lang="en-US" altLang="zh-CN" dirty="0" smtClean="0">
                <a:ea typeface="宋体" pitchFamily="80" charset="-122"/>
              </a:rPr>
              <a:t>many studies. These are some of the benefits of outdoor settings.</a:t>
            </a:r>
          </a:p>
          <a:p>
            <a:pPr marL="273050" indent="-273050" eaLnBrk="1" hangingPunct="1">
              <a:lnSpc>
                <a:spcPct val="80000"/>
              </a:lnSpc>
              <a:buFont typeface="Symbol" pitchFamily="80" charset="2"/>
              <a:buChar char=""/>
            </a:pPr>
            <a:r>
              <a:rPr lang="en-US" altLang="zh-CN" dirty="0" smtClean="0">
                <a:ea typeface="宋体" pitchFamily="80" charset="-122"/>
              </a:rPr>
              <a:t>In</a:t>
            </a:r>
            <a:r>
              <a:rPr lang="en-US" altLang="zh-CN" baseline="0" dirty="0" smtClean="0">
                <a:ea typeface="宋体" pitchFamily="80" charset="-122"/>
              </a:rPr>
              <a:t> o</a:t>
            </a:r>
            <a:r>
              <a:rPr lang="en-US" altLang="zh-CN" dirty="0" smtClean="0">
                <a:ea typeface="宋体" pitchFamily="80" charset="-122"/>
              </a:rPr>
              <a:t>utdoor environments in high quality programs,</a:t>
            </a:r>
            <a:r>
              <a:rPr lang="en-US" altLang="zh-CN" baseline="0" dirty="0" smtClean="0">
                <a:ea typeface="宋体" pitchFamily="80" charset="-122"/>
              </a:rPr>
              <a:t> you find </a:t>
            </a:r>
            <a:r>
              <a:rPr lang="en-US" altLang="zh-CN" dirty="0" smtClean="0">
                <a:ea typeface="宋体" pitchFamily="80" charset="-122"/>
              </a:rPr>
              <a:t>more symbolic play in both boys and girls as compared to the indoor environment (Frost et al., 2001) </a:t>
            </a:r>
          </a:p>
          <a:p>
            <a:pPr marL="273050" indent="-273050" eaLnBrk="1" hangingPunct="1">
              <a:lnSpc>
                <a:spcPct val="80000"/>
              </a:lnSpc>
              <a:buFont typeface="Times" pitchFamily="80" charset="0"/>
              <a:buChar char="•"/>
            </a:pPr>
            <a:r>
              <a:rPr lang="en-US" altLang="zh-CN" dirty="0" smtClean="0">
                <a:ea typeface="宋体" pitchFamily="80" charset="-122"/>
              </a:rPr>
              <a:t>Higher quality outdoors</a:t>
            </a:r>
            <a:r>
              <a:rPr lang="en-US" altLang="zh-CN" baseline="0" dirty="0" smtClean="0">
                <a:ea typeface="宋体" pitchFamily="80" charset="-122"/>
              </a:rPr>
              <a:t> promote </a:t>
            </a:r>
            <a:r>
              <a:rPr lang="en-US" altLang="zh-CN" dirty="0" smtClean="0">
                <a:ea typeface="宋体" pitchFamily="80" charset="-122"/>
              </a:rPr>
              <a:t>more constructive play (building, hypothesizing) whereas in</a:t>
            </a:r>
            <a:r>
              <a:rPr lang="en-US" altLang="zh-CN" baseline="0" dirty="0" smtClean="0">
                <a:ea typeface="宋体" pitchFamily="80" charset="-122"/>
              </a:rPr>
              <a:t> l</a:t>
            </a:r>
            <a:r>
              <a:rPr lang="en-US" altLang="zh-CN" dirty="0" smtClean="0">
                <a:ea typeface="宋体" pitchFamily="80" charset="-122"/>
              </a:rPr>
              <a:t>ower quality outdoor environments</a:t>
            </a:r>
            <a:r>
              <a:rPr lang="en-US" altLang="zh-CN" baseline="0" dirty="0" smtClean="0">
                <a:ea typeface="宋体" pitchFamily="80" charset="-122"/>
              </a:rPr>
              <a:t> children demonstrate </a:t>
            </a:r>
            <a:r>
              <a:rPr lang="en-US" altLang="zh-CN" dirty="0" smtClean="0">
                <a:ea typeface="宋体" pitchFamily="80" charset="-122"/>
              </a:rPr>
              <a:t>more functional or repetitive play; (</a:t>
            </a:r>
            <a:r>
              <a:rPr lang="en-US" altLang="zh-CN" dirty="0" err="1" smtClean="0">
                <a:ea typeface="宋体" pitchFamily="80" charset="-122"/>
              </a:rPr>
              <a:t>DeBord</a:t>
            </a:r>
            <a:r>
              <a:rPr lang="en-US" altLang="zh-CN" dirty="0" smtClean="0">
                <a:ea typeface="宋体" pitchFamily="80" charset="-122"/>
              </a:rPr>
              <a:t>, </a:t>
            </a:r>
            <a:r>
              <a:rPr lang="en-US" altLang="zh-CN" dirty="0" err="1" smtClean="0">
                <a:ea typeface="宋体" pitchFamily="80" charset="-122"/>
              </a:rPr>
              <a:t>Hestenes</a:t>
            </a:r>
            <a:r>
              <a:rPr lang="en-US" altLang="zh-CN" dirty="0" smtClean="0">
                <a:ea typeface="宋体" pitchFamily="80" charset="-122"/>
              </a:rPr>
              <a:t>, Moore, </a:t>
            </a:r>
            <a:r>
              <a:rPr lang="en-US" altLang="zh-CN" dirty="0" err="1" smtClean="0">
                <a:ea typeface="宋体" pitchFamily="80" charset="-122"/>
              </a:rPr>
              <a:t>Cosco</a:t>
            </a:r>
            <a:r>
              <a:rPr lang="en-US" altLang="zh-CN" dirty="0" smtClean="0">
                <a:ea typeface="宋体" pitchFamily="80" charset="-122"/>
              </a:rPr>
              <a:t>, &amp; McGinnis, 2005)</a:t>
            </a:r>
          </a:p>
          <a:p>
            <a:pPr marL="273050" indent="-273050" eaLnBrk="1" hangingPunct="1">
              <a:lnSpc>
                <a:spcPct val="80000"/>
              </a:lnSpc>
              <a:buFont typeface="Times" pitchFamily="80" charset="0"/>
              <a:buChar char="•"/>
            </a:pPr>
            <a:r>
              <a:rPr lang="en-US" altLang="zh-CN" dirty="0" smtClean="0">
                <a:ea typeface="宋体" pitchFamily="80" charset="-122"/>
              </a:rPr>
              <a:t>Preschool children may show more complex forms of peer play (i.e., interactive dramatic play) outdoors (Shim, </a:t>
            </a:r>
            <a:r>
              <a:rPr lang="en-US" altLang="zh-CN" dirty="0" err="1" smtClean="0">
                <a:ea typeface="宋体" pitchFamily="80" charset="-122"/>
              </a:rPr>
              <a:t>Herwig</a:t>
            </a:r>
            <a:r>
              <a:rPr lang="en-US" altLang="zh-CN" dirty="0" smtClean="0">
                <a:ea typeface="宋体" pitchFamily="80" charset="-122"/>
              </a:rPr>
              <a:t>, &amp; Shelly, 2001) </a:t>
            </a:r>
          </a:p>
          <a:p>
            <a:pPr marL="273050" indent="-273050" eaLnBrk="1" hangingPunct="1">
              <a:lnSpc>
                <a:spcPct val="80000"/>
              </a:lnSpc>
              <a:buFont typeface="Times" pitchFamily="80" charset="0"/>
              <a:buChar char="•"/>
            </a:pPr>
            <a:r>
              <a:rPr lang="en-US" altLang="zh-CN" dirty="0" smtClean="0">
                <a:ea typeface="宋体" pitchFamily="80" charset="-122"/>
              </a:rPr>
              <a:t>Quality of the outdoor program decreases - frequency of negative behavior increases (</a:t>
            </a:r>
            <a:r>
              <a:rPr lang="en-US" altLang="zh-CN" dirty="0" err="1" smtClean="0">
                <a:ea typeface="宋体" pitchFamily="80" charset="-122"/>
              </a:rPr>
              <a:t>DeBord</a:t>
            </a:r>
            <a:r>
              <a:rPr lang="en-US" altLang="zh-CN" dirty="0" smtClean="0">
                <a:ea typeface="宋体" pitchFamily="80" charset="-122"/>
              </a:rPr>
              <a:t> et al 2005).</a:t>
            </a:r>
            <a:endParaRPr lang="en-US" dirty="0" smtClean="0"/>
          </a:p>
          <a:p>
            <a:pPr marL="273050" indent="-273050" eaLnBrk="1" hangingPunct="1">
              <a:lnSpc>
                <a:spcPct val="80000"/>
              </a:lnSpc>
              <a:buFont typeface="Symbol" pitchFamily="80" charset="2"/>
              <a:buChar char=""/>
            </a:pPr>
            <a:r>
              <a:rPr lang="en-US" altLang="zh-CN" dirty="0" smtClean="0">
                <a:ea typeface="宋体" pitchFamily="80" charset="-122"/>
              </a:rPr>
              <a:t>The addition of loose parts can increase constructive and dramatic play (Maxwell, et al. 2008).</a:t>
            </a:r>
          </a:p>
          <a:p>
            <a:endParaRPr lang="en-US" dirty="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18</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normAutofit/>
          </a:bodyPr>
          <a:lstStyle/>
          <a:p>
            <a:pPr marL="273050" indent="-273050" eaLnBrk="1" hangingPunct="1">
              <a:lnSpc>
                <a:spcPct val="80000"/>
              </a:lnSpc>
              <a:buFont typeface="Wingdings 3" pitchFamily="80" charset="2"/>
              <a:buNone/>
            </a:pPr>
            <a:r>
              <a:rPr lang="en-US" sz="1200" dirty="0" smtClean="0">
                <a:ea typeface="ＭＳ Ｐゴシック" pitchFamily="80" charset="-128"/>
              </a:rPr>
              <a:t>Benefits of </a:t>
            </a:r>
            <a:r>
              <a:rPr lang="en-US" sz="1200" i="1" dirty="0" smtClean="0">
                <a:ea typeface="ＭＳ Ｐゴシック" pitchFamily="80" charset="-128"/>
              </a:rPr>
              <a:t>natural </a:t>
            </a:r>
            <a:r>
              <a:rPr lang="en-US" sz="1200" i="0" dirty="0" smtClean="0">
                <a:ea typeface="ＭＳ Ｐゴシック" pitchFamily="80" charset="-128"/>
              </a:rPr>
              <a:t>settings</a:t>
            </a:r>
          </a:p>
          <a:p>
            <a:pPr marL="273050" indent="-273050" eaLnBrk="1" hangingPunct="1">
              <a:lnSpc>
                <a:spcPct val="80000"/>
              </a:lnSpc>
              <a:buFont typeface="Wingdings 3" pitchFamily="80" charset="2"/>
              <a:buNone/>
            </a:pPr>
            <a:r>
              <a:rPr lang="en-US" sz="1200" dirty="0" smtClean="0">
                <a:ea typeface="ＭＳ Ｐゴシック" pitchFamily="80" charset="-128"/>
              </a:rPr>
              <a:t>Installing natural materials and other landscape elements to</a:t>
            </a:r>
            <a:r>
              <a:rPr lang="en-US" sz="1200" baseline="0" dirty="0" smtClean="0">
                <a:ea typeface="ＭＳ Ｐゴシック" pitchFamily="80" charset="-128"/>
              </a:rPr>
              <a:t> </a:t>
            </a:r>
            <a:r>
              <a:rPr lang="en-US" sz="1200" dirty="0" smtClean="0">
                <a:ea typeface="ＭＳ Ｐゴシック" pitchFamily="80" charset="-128"/>
              </a:rPr>
              <a:t>outdoor environment have been shown to - </a:t>
            </a:r>
          </a:p>
          <a:p>
            <a:pPr marL="639763" lvl="1" indent="-246063" eaLnBrk="1" hangingPunct="1">
              <a:lnSpc>
                <a:spcPct val="80000"/>
              </a:lnSpc>
              <a:buFont typeface="Times" pitchFamily="80" charset="0"/>
              <a:buChar char="•"/>
            </a:pPr>
            <a:r>
              <a:rPr lang="en-US" sz="1200" dirty="0" smtClean="0">
                <a:ea typeface="ＭＳ Ｐゴシック" pitchFamily="80" charset="-128"/>
              </a:rPr>
              <a:t>increase children’s spatial-cognitive awareness, physical competence and skills</a:t>
            </a:r>
          </a:p>
          <a:p>
            <a:pPr marL="639763" lvl="1" indent="-246063" eaLnBrk="1" hangingPunct="1">
              <a:lnSpc>
                <a:spcPct val="80000"/>
              </a:lnSpc>
              <a:buFont typeface="Times" pitchFamily="80" charset="0"/>
              <a:buChar char="•"/>
            </a:pPr>
            <a:r>
              <a:rPr lang="en-US" sz="1200" dirty="0" smtClean="0">
                <a:ea typeface="ＭＳ Ｐゴシック" pitchFamily="80" charset="-128"/>
              </a:rPr>
              <a:t>improved children’s socialization and fantasy play which lasted for longer durations</a:t>
            </a:r>
          </a:p>
          <a:p>
            <a:pPr marL="639763" lvl="1" indent="-246063" eaLnBrk="1" hangingPunct="1">
              <a:lnSpc>
                <a:spcPct val="80000"/>
              </a:lnSpc>
            </a:pPr>
            <a:r>
              <a:rPr lang="en-US" sz="1200" dirty="0" smtClean="0">
                <a:ea typeface="ＭＳ Ｐゴシック" pitchFamily="80" charset="-128"/>
              </a:rPr>
              <a:t>   (Herrington &amp; </a:t>
            </a:r>
            <a:r>
              <a:rPr lang="en-US" sz="1200" dirty="0" err="1" smtClean="0">
                <a:ea typeface="ＭＳ Ｐゴシック" pitchFamily="80" charset="-128"/>
              </a:rPr>
              <a:t>Studmann</a:t>
            </a:r>
            <a:r>
              <a:rPr lang="en-US" sz="1200" dirty="0" smtClean="0">
                <a:ea typeface="ＭＳ Ｐゴシック" pitchFamily="80" charset="-128"/>
              </a:rPr>
              <a:t>, 1998)</a:t>
            </a:r>
          </a:p>
          <a:p>
            <a:pPr marL="273050" indent="-273050" eaLnBrk="1" hangingPunct="1">
              <a:lnSpc>
                <a:spcPct val="80000"/>
              </a:lnSpc>
            </a:pPr>
            <a:r>
              <a:rPr lang="en-US" altLang="zh-CN" sz="1200" dirty="0" smtClean="0">
                <a:ea typeface="宋体" pitchFamily="80" charset="-122"/>
              </a:rPr>
              <a:t>Physically active play in natural environments can lead to improved motor abilities (</a:t>
            </a:r>
            <a:r>
              <a:rPr lang="en-US" altLang="zh-CN" sz="1200" dirty="0" err="1" smtClean="0">
                <a:ea typeface="宋体" pitchFamily="80" charset="-122"/>
              </a:rPr>
              <a:t>Fjortoft</a:t>
            </a:r>
            <a:r>
              <a:rPr lang="en-US" altLang="zh-CN" sz="1200" dirty="0" smtClean="0">
                <a:ea typeface="宋体" pitchFamily="80" charset="-122"/>
              </a:rPr>
              <a:t>, 2004).</a:t>
            </a:r>
          </a:p>
          <a:p>
            <a:pPr marL="273050" indent="-273050" eaLnBrk="1" hangingPunct="1">
              <a:lnSpc>
                <a:spcPct val="80000"/>
              </a:lnSpc>
            </a:pPr>
            <a:r>
              <a:rPr lang="en-US" altLang="zh-CN" sz="1200" dirty="0" smtClean="0">
                <a:ea typeface="宋体" pitchFamily="80" charset="-122"/>
              </a:rPr>
              <a:t>On playgrounds with more natural elements- less functional or repetitive behavior and more constructive play (</a:t>
            </a:r>
            <a:r>
              <a:rPr lang="en-US" altLang="zh-CN" sz="1200" dirty="0" err="1" smtClean="0">
                <a:ea typeface="宋体" pitchFamily="80" charset="-122"/>
              </a:rPr>
              <a:t>Hestenes</a:t>
            </a:r>
            <a:r>
              <a:rPr lang="en-US" altLang="zh-CN" sz="1200" dirty="0" smtClean="0">
                <a:ea typeface="宋体" pitchFamily="80" charset="-122"/>
              </a:rPr>
              <a:t>, Shim, &amp; </a:t>
            </a:r>
            <a:r>
              <a:rPr lang="en-US" altLang="zh-CN" sz="1200" dirty="0" err="1" smtClean="0">
                <a:ea typeface="宋体" pitchFamily="80" charset="-122"/>
              </a:rPr>
              <a:t>DeBord</a:t>
            </a:r>
            <a:r>
              <a:rPr lang="en-US" altLang="zh-CN" sz="1200" dirty="0" smtClean="0">
                <a:ea typeface="宋体" pitchFamily="80" charset="-122"/>
              </a:rPr>
              <a:t>, 2007)</a:t>
            </a:r>
          </a:p>
          <a:p>
            <a:pPr marL="273050" indent="-273050" eaLnBrk="1" hangingPunct="1">
              <a:lnSpc>
                <a:spcPct val="80000"/>
              </a:lnSpc>
            </a:pPr>
            <a:r>
              <a:rPr lang="en-US" altLang="zh-CN" sz="1200" dirty="0" smtClean="0">
                <a:ea typeface="宋体" pitchFamily="80" charset="-122"/>
              </a:rPr>
              <a:t>Teachers with outdoor play settings with plants had significantly more positive responses in focus groups than teachers without natural elements (Herrington, 2008).</a:t>
            </a:r>
            <a:endParaRPr lang="en-US" sz="1200" dirty="0" smtClean="0">
              <a:ea typeface="宋体" pitchFamily="80" charset="-122"/>
            </a:endParaRPr>
          </a:p>
          <a:p>
            <a:endParaRPr lang="en-US" sz="1200" dirty="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19</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E4283-B311-4C20-B600-BC83CCD9B9C0}" type="slidenum">
              <a:rPr lang="en-US"/>
              <a:pPr/>
              <a:t>2</a:t>
            </a:fld>
            <a:endParaRPr lang="en-US"/>
          </a:p>
        </p:txBody>
      </p:sp>
      <p:sp>
        <p:nvSpPr>
          <p:cNvPr id="942082" name="Rectangle 2"/>
          <p:cNvSpPr>
            <a:spLocks noGrp="1" noRot="1" noChangeAspect="1" noChangeArrowheads="1" noTextEdit="1"/>
          </p:cNvSpPr>
          <p:nvPr>
            <p:ph type="sldImg"/>
          </p:nvPr>
        </p:nvSpPr>
        <p:spPr>
          <a:xfrm>
            <a:off x="2209800" y="533400"/>
            <a:ext cx="2667000" cy="2000250"/>
          </a:xfrm>
          <a:ln/>
        </p:spPr>
      </p:sp>
      <p:sp>
        <p:nvSpPr>
          <p:cNvPr id="2" name="Notes Placeholder 1"/>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On Monday, Kathy talked</a:t>
            </a:r>
            <a:r>
              <a:rPr lang="en-US" sz="1200" kern="1200" baseline="0" dirty="0" smtClean="0">
                <a:solidFill>
                  <a:schemeClr val="tx1"/>
                </a:solidFill>
                <a:effectLst/>
                <a:latin typeface="Arial" charset="0"/>
                <a:ea typeface="+mn-ea"/>
                <a:cs typeface="+mn-cs"/>
              </a:rPr>
              <a:t> about the </a:t>
            </a:r>
            <a:r>
              <a:rPr lang="en-US" sz="1200" b="1" kern="1200" baseline="0" dirty="0" smtClean="0">
                <a:solidFill>
                  <a:schemeClr val="tx1"/>
                </a:solidFill>
                <a:effectLst/>
                <a:latin typeface="Arial" charset="0"/>
                <a:ea typeface="+mn-ea"/>
                <a:cs typeface="+mn-cs"/>
              </a:rPr>
              <a:t>critical role of good data in illuminating </a:t>
            </a:r>
            <a:r>
              <a:rPr lang="en-US" sz="1200" kern="1200" baseline="0" dirty="0" smtClean="0">
                <a:solidFill>
                  <a:schemeClr val="tx1"/>
                </a:solidFill>
                <a:effectLst/>
                <a:latin typeface="Arial" charset="0"/>
                <a:ea typeface="+mn-ea"/>
                <a:cs typeface="+mn-cs"/>
              </a:rPr>
              <a:t>what </a:t>
            </a:r>
            <a:r>
              <a:rPr lang="en-US" sz="1200" b="1" i="1" kern="1200" baseline="0" dirty="0" smtClean="0">
                <a:solidFill>
                  <a:schemeClr val="tx1"/>
                </a:solidFill>
                <a:effectLst/>
                <a:latin typeface="Arial" charset="0"/>
                <a:ea typeface="+mn-ea"/>
                <a:cs typeface="+mn-cs"/>
              </a:rPr>
              <a:t>is</a:t>
            </a:r>
            <a:r>
              <a:rPr lang="en-US" sz="1200" kern="1200" baseline="0" dirty="0" smtClean="0">
                <a:solidFill>
                  <a:schemeClr val="tx1"/>
                </a:solidFill>
                <a:effectLst/>
                <a:latin typeface="Arial" charset="0"/>
                <a:ea typeface="+mn-ea"/>
                <a:cs typeface="+mn-cs"/>
              </a:rPr>
              <a:t> and </a:t>
            </a:r>
            <a:r>
              <a:rPr lang="en-US" sz="1200" b="1" i="1" kern="1200" baseline="0" dirty="0" smtClean="0">
                <a:solidFill>
                  <a:schemeClr val="tx1"/>
                </a:solidFill>
                <a:effectLst/>
                <a:latin typeface="Arial" charset="0"/>
                <a:ea typeface="+mn-ea"/>
                <a:cs typeface="+mn-cs"/>
              </a:rPr>
              <a:t>is not </a:t>
            </a:r>
            <a:r>
              <a:rPr lang="en-US" sz="1200" kern="1200" baseline="0" dirty="0" smtClean="0">
                <a:solidFill>
                  <a:schemeClr val="tx1"/>
                </a:solidFill>
                <a:effectLst/>
                <a:latin typeface="Arial" charset="0"/>
                <a:ea typeface="+mn-ea"/>
                <a:cs typeface="+mn-cs"/>
              </a:rPr>
              <a:t>working throughout the system, and used</a:t>
            </a:r>
            <a:r>
              <a:rPr lang="en-US" sz="1200" kern="1200" dirty="0" smtClean="0">
                <a:solidFill>
                  <a:schemeClr val="tx1"/>
                </a:solidFill>
                <a:effectLst/>
                <a:latin typeface="Arial" charset="0"/>
                <a:ea typeface="+mn-ea"/>
                <a:cs typeface="+mn-cs"/>
              </a:rPr>
              <a:t> the metaphor</a:t>
            </a:r>
            <a:r>
              <a:rPr lang="en-US" sz="1200" kern="1200" baseline="0" dirty="0" smtClean="0">
                <a:solidFill>
                  <a:schemeClr val="tx1"/>
                </a:solidFill>
                <a:effectLst/>
                <a:latin typeface="Arial" charset="0"/>
                <a:ea typeface="+mn-ea"/>
                <a:cs typeface="+mn-cs"/>
              </a:rPr>
              <a:t> of </a:t>
            </a:r>
            <a:r>
              <a:rPr lang="en-US" sz="1200" b="1" kern="1200" baseline="0" dirty="0" smtClean="0">
                <a:solidFill>
                  <a:schemeClr val="tx1"/>
                </a:solidFill>
                <a:effectLst/>
                <a:latin typeface="Arial" charset="0"/>
                <a:ea typeface="+mn-ea"/>
                <a:cs typeface="+mn-cs"/>
              </a:rPr>
              <a:t>data as light </a:t>
            </a:r>
            <a:r>
              <a:rPr lang="en-US" sz="1200" b="0" kern="1200" baseline="0" dirty="0" smtClean="0">
                <a:solidFill>
                  <a:schemeClr val="tx1"/>
                </a:solidFill>
                <a:effectLst/>
                <a:latin typeface="Arial" charset="0"/>
                <a:ea typeface="+mn-ea"/>
                <a:cs typeface="+mn-cs"/>
              </a:rPr>
              <a:t>for walking on the sunny side of the street</a:t>
            </a:r>
            <a:r>
              <a:rPr lang="en-US" sz="1200" kern="1200" baseline="0" dirty="0" smtClean="0">
                <a:solidFill>
                  <a:schemeClr val="tx1"/>
                </a:solidFill>
                <a:effectLst/>
                <a:latin typeface="Arial" charset="0"/>
                <a:ea typeface="+mn-ea"/>
                <a:cs typeface="+mn-cs"/>
              </a:rPr>
              <a:t>. Data can be considered the sunshine, or street lamps and headlights illuminating the way to our destination -- which is quality,  coordinated state EC systems that result </a:t>
            </a:r>
            <a:r>
              <a:rPr lang="en-US" dirty="0" smtClean="0"/>
              <a:t>in improved trajectories and positive outcomes for children and families.</a:t>
            </a:r>
            <a:endParaRPr lang="en-US" sz="1200" kern="1200" baseline="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Yesterday morning, Albert talked about </a:t>
            </a:r>
            <a:r>
              <a:rPr lang="en-US" sz="1200" b="1" kern="1200" baseline="0" dirty="0" smtClean="0">
                <a:solidFill>
                  <a:schemeClr val="tx1"/>
                </a:solidFill>
                <a:effectLst/>
                <a:latin typeface="Arial" charset="0"/>
                <a:ea typeface="+mn-ea"/>
                <a:cs typeface="+mn-cs"/>
              </a:rPr>
              <a:t>coordinated ECE data systems </a:t>
            </a:r>
            <a:r>
              <a:rPr lang="en-US" sz="1200" kern="1200" baseline="0" dirty="0" smtClean="0">
                <a:solidFill>
                  <a:schemeClr val="tx1"/>
                </a:solidFill>
                <a:effectLst/>
                <a:latin typeface="Arial" charset="0"/>
                <a:ea typeface="+mn-ea"/>
                <a:cs typeface="+mn-cs"/>
              </a:rPr>
              <a:t>and a state policy framework for developing them, and we heard from Phil about the exciting story of the development and capacity of PA’s data system.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And in the afternoon, Robin talked about </a:t>
            </a:r>
            <a:r>
              <a:rPr lang="en-US" sz="1200" b="1" kern="1200" baseline="0" dirty="0" smtClean="0">
                <a:solidFill>
                  <a:schemeClr val="tx1"/>
                </a:solidFill>
                <a:effectLst/>
                <a:latin typeface="Arial" charset="0"/>
                <a:ea typeface="+mn-ea"/>
                <a:cs typeface="+mn-cs"/>
              </a:rPr>
              <a:t>quality practice</a:t>
            </a:r>
            <a:r>
              <a:rPr lang="en-US" sz="1200" kern="1200" baseline="0" dirty="0" smtClean="0">
                <a:solidFill>
                  <a:schemeClr val="tx1"/>
                </a:solidFill>
                <a:effectLst/>
                <a:latin typeface="Arial" charset="0"/>
                <a:ea typeface="+mn-ea"/>
                <a:cs typeface="+mn-cs"/>
              </a:rPr>
              <a:t>, what that means, and the connection to improving outcomes. </a:t>
            </a:r>
            <a:endParaRPr lang="en-US" dirty="0" smtClean="0"/>
          </a:p>
        </p:txBody>
      </p:sp>
      <p:sp>
        <p:nvSpPr>
          <p:cNvPr id="8"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normAutofit/>
          </a:bodyPr>
          <a:lstStyle/>
          <a:p>
            <a:pPr marL="273050" indent="-273050" eaLnBrk="1" hangingPunct="1">
              <a:lnSpc>
                <a:spcPct val="80000"/>
              </a:lnSpc>
              <a:buFont typeface="Symbol" pitchFamily="80" charset="2"/>
              <a:buNone/>
            </a:pPr>
            <a:r>
              <a:rPr lang="en-US" dirty="0" smtClean="0">
                <a:ea typeface="ＭＳ Ｐゴシック" pitchFamily="80" charset="-128"/>
              </a:rPr>
              <a:t>Benefits</a:t>
            </a:r>
            <a:r>
              <a:rPr lang="en-US" baseline="0" dirty="0" smtClean="0">
                <a:ea typeface="ＭＳ Ｐゴシック" pitchFamily="80" charset="-128"/>
              </a:rPr>
              <a:t> of physical activity</a:t>
            </a:r>
            <a:endParaRPr lang="en-US" dirty="0" smtClean="0">
              <a:ea typeface="ＭＳ Ｐゴシック" pitchFamily="80" charset="-128"/>
            </a:endParaRPr>
          </a:p>
          <a:p>
            <a:pPr marL="273050" indent="-273050" eaLnBrk="1" hangingPunct="1">
              <a:lnSpc>
                <a:spcPct val="80000"/>
              </a:lnSpc>
              <a:buFont typeface="Symbol" pitchFamily="80" charset="2"/>
              <a:buChar char=""/>
            </a:pPr>
            <a:r>
              <a:rPr lang="en-US" dirty="0" err="1" smtClean="0">
                <a:ea typeface="ＭＳ Ｐゴシック" pitchFamily="80" charset="-128"/>
              </a:rPr>
              <a:t>Hinkley</a:t>
            </a:r>
            <a:r>
              <a:rPr lang="en-US" dirty="0" smtClean="0">
                <a:ea typeface="ＭＳ Ｐゴシック" pitchFamily="80" charset="-128"/>
              </a:rPr>
              <a:t> et al. (2008) reviewed 24 studies of preschool children and physical activity; they looked at physical activity in relation to 39 different variables; they found that the most consistent findings were that males were more active than females, children with active parents were more active themselves, and children who spent more time outdoors were more active.</a:t>
            </a:r>
            <a:endParaRPr lang="en-US" altLang="zh-CN" dirty="0" smtClean="0">
              <a:ea typeface="宋体" pitchFamily="80" charset="-122"/>
            </a:endParaRPr>
          </a:p>
          <a:p>
            <a:pPr marL="273050" indent="-273050" eaLnBrk="1" hangingPunct="1">
              <a:lnSpc>
                <a:spcPct val="80000"/>
              </a:lnSpc>
              <a:buFont typeface="Symbol" pitchFamily="80" charset="2"/>
              <a:buChar char=""/>
            </a:pPr>
            <a:r>
              <a:rPr lang="en-US" altLang="zh-CN" dirty="0" smtClean="0">
                <a:ea typeface="宋体" pitchFamily="80" charset="-122"/>
              </a:rPr>
              <a:t>There is a strong relationship between physical activity levels and time spent outdoors (Tucker, 2008; Bower et al., 2008).</a:t>
            </a:r>
          </a:p>
          <a:p>
            <a:pPr marL="273050" indent="-273050" eaLnBrk="1" hangingPunct="1">
              <a:lnSpc>
                <a:spcPct val="80000"/>
              </a:lnSpc>
              <a:buFont typeface="Symbol" pitchFamily="80" charset="2"/>
              <a:buChar char=""/>
            </a:pPr>
            <a:r>
              <a:rPr lang="en-US" altLang="zh-CN" dirty="0" smtClean="0">
                <a:ea typeface="宋体" pitchFamily="80" charset="-122"/>
              </a:rPr>
              <a:t>Preschool programs- significant predictors of physical activity levels in young children</a:t>
            </a:r>
            <a:r>
              <a:rPr lang="en-US" altLang="zh-CN" sz="1800" dirty="0" smtClean="0">
                <a:ea typeface="宋体" pitchFamily="80" charset="-122"/>
              </a:rPr>
              <a:t> </a:t>
            </a:r>
            <a:r>
              <a:rPr lang="en-US" altLang="zh-CN" dirty="0" smtClean="0">
                <a:ea typeface="宋体" pitchFamily="80" charset="-122"/>
              </a:rPr>
              <a:t>(Pate, Pfeiffer, </a:t>
            </a:r>
            <a:r>
              <a:rPr lang="en-US" altLang="zh-CN" dirty="0" err="1" smtClean="0">
                <a:ea typeface="宋体" pitchFamily="80" charset="-122"/>
              </a:rPr>
              <a:t>Trost</a:t>
            </a:r>
            <a:r>
              <a:rPr lang="en-US" altLang="zh-CN" dirty="0" smtClean="0">
                <a:ea typeface="宋体" pitchFamily="80" charset="-122"/>
              </a:rPr>
              <a:t>, Ziegler, &amp; </a:t>
            </a:r>
            <a:r>
              <a:rPr lang="en-US" altLang="zh-CN" dirty="0" err="1" smtClean="0">
                <a:ea typeface="宋体" pitchFamily="80" charset="-122"/>
              </a:rPr>
              <a:t>Dowda</a:t>
            </a:r>
            <a:r>
              <a:rPr lang="en-US" altLang="zh-CN" dirty="0" smtClean="0">
                <a:ea typeface="宋体" pitchFamily="80" charset="-122"/>
              </a:rPr>
              <a:t>, 2004)</a:t>
            </a:r>
          </a:p>
          <a:p>
            <a:pPr marL="273050" indent="-273050" eaLnBrk="1" hangingPunct="1">
              <a:lnSpc>
                <a:spcPct val="80000"/>
              </a:lnSpc>
              <a:buFont typeface="Symbol" pitchFamily="80" charset="2"/>
              <a:buChar char=""/>
            </a:pPr>
            <a:r>
              <a:rPr lang="en-US" altLang="zh-CN" dirty="0" smtClean="0">
                <a:ea typeface="宋体" pitchFamily="80" charset="-122"/>
              </a:rPr>
              <a:t>Male preschoolers are more active than females (Tucker, 2008; </a:t>
            </a:r>
            <a:r>
              <a:rPr lang="en-US" altLang="zh-CN" dirty="0" err="1" smtClean="0">
                <a:ea typeface="宋体" pitchFamily="80" charset="-122"/>
              </a:rPr>
              <a:t>Hinkley</a:t>
            </a:r>
            <a:r>
              <a:rPr lang="en-US" altLang="zh-CN" dirty="0" smtClean="0">
                <a:ea typeface="宋体" pitchFamily="80" charset="-122"/>
              </a:rPr>
              <a:t> et al., 2008). </a:t>
            </a:r>
            <a:r>
              <a:rPr lang="en-US" dirty="0" smtClean="0">
                <a:ea typeface="ＭＳ Ｐゴシック" pitchFamily="80" charset="-128"/>
              </a:rPr>
              <a:t>Males consistently higher in physical activity (PA) than females; this is problematic since some studies show dramatic decreases in female PA between 6.5 and 9.5 years of age (50% decline) (Tucker, 2008).</a:t>
            </a:r>
            <a:endParaRPr lang="en-US" altLang="zh-CN" dirty="0" smtClean="0">
              <a:ea typeface="宋体" pitchFamily="80" charset="-122"/>
            </a:endParaRPr>
          </a:p>
          <a:p>
            <a:pPr marL="273050" indent="-273050" eaLnBrk="1" hangingPunct="1">
              <a:lnSpc>
                <a:spcPct val="80000"/>
              </a:lnSpc>
              <a:buFont typeface="Symbol" pitchFamily="80" charset="2"/>
              <a:buChar char=""/>
            </a:pPr>
            <a:r>
              <a:rPr lang="en-US" altLang="zh-CN" dirty="0" smtClean="0">
                <a:ea typeface="宋体" pitchFamily="80" charset="-122"/>
              </a:rPr>
              <a:t>The inclusion of additional of loose parts (hoops, tunnels, bean bags, balls, etc.) can significantly increase physical activity levels in preschool children (Hannon &amp; Brown, 2008). </a:t>
            </a:r>
            <a:r>
              <a:rPr lang="en-US" altLang="zh-CN" baseline="0" dirty="0" smtClean="0">
                <a:ea typeface="宋体" pitchFamily="80" charset="-122"/>
              </a:rPr>
              <a:t> C</a:t>
            </a:r>
            <a:r>
              <a:rPr lang="en-US" dirty="0" smtClean="0">
                <a:ea typeface="ＭＳ Ｐゴシック" pitchFamily="80" charset="-128"/>
              </a:rPr>
              <a:t>hildren’s sedentary behavior decreased.</a:t>
            </a:r>
          </a:p>
          <a:p>
            <a:pPr marL="273050" indent="-273050">
              <a:lnSpc>
                <a:spcPct val="90000"/>
              </a:lnSpc>
            </a:pPr>
            <a:r>
              <a:rPr lang="en-US" dirty="0" smtClean="0">
                <a:ea typeface="ＭＳ Ｐゴシック" pitchFamily="80" charset="-128"/>
              </a:rPr>
              <a:t>Bower et al. 2008 studied 20 child care programs in NC as part of the NAPP SACC project. They looked at the relationship between preschool children’s physical activity behavior and the set up of the physical and social environment. Not surprisingly, physical activity was the highest when children had more opportunities for structured physical activity, more occasions of outdoor play, and minutes of active opportunities. Showed a positive relationship between PA and portable equipment/materials (balls, hoops, riding toys) and a negative relationship between PA and fixed environment scores (anchored equipment, running space, balancing surfaces, indoor play space). </a:t>
            </a:r>
            <a:endParaRPr lang="en-US" dirty="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20</a:t>
            </a:fld>
            <a:endParaRPr lang="en-US"/>
          </a:p>
        </p:txBody>
      </p:sp>
      <p:sp>
        <p:nvSpPr>
          <p:cNvPr id="6" name="Footer Placeholder 2"/>
          <p:cNvSpPr txBox="1">
            <a:spLocks/>
          </p:cNvSpPr>
          <p:nvPr/>
        </p:nvSpPr>
        <p:spPr bwMode="auto">
          <a:xfrm>
            <a:off x="76200" y="8229600"/>
            <a:ext cx="3038475" cy="6937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defPPr>
              <a:defRPr lang="en-US"/>
            </a:defPPr>
            <a:lvl1pPr algn="l" defTabSz="931863"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mtClean="0"/>
              <a:t>Measuring &amp; Improving Child &amp; Family Outcomes, New Orleans, ECO/NECTAC</a:t>
            </a:r>
          </a:p>
          <a:p>
            <a:pPr>
              <a:defRPr/>
            </a:pPr>
            <a:r>
              <a:rPr lang="en-US" smtClean="0"/>
              <a:t>Diefendorf, September 21, 2011</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normAutofit/>
          </a:bodyPr>
          <a:lstStyle/>
          <a:p>
            <a:pPr marL="273050" indent="-273050" eaLnBrk="1" hangingPunct="1">
              <a:lnSpc>
                <a:spcPct val="90000"/>
              </a:lnSpc>
              <a:buFont typeface="Times" pitchFamily="80" charset="0"/>
              <a:buChar char="•"/>
            </a:pPr>
            <a:r>
              <a:rPr lang="en-US" altLang="zh-CN" sz="1200" dirty="0" smtClean="0">
                <a:ea typeface="宋体" pitchFamily="80" charset="-122"/>
              </a:rPr>
              <a:t>Many teachers view the outdoors as secondary to the learning which occurs indoors (</a:t>
            </a:r>
            <a:r>
              <a:rPr lang="en-US" altLang="zh-CN" sz="1200" dirty="0" err="1" smtClean="0">
                <a:ea typeface="宋体" pitchFamily="80" charset="-122"/>
              </a:rPr>
              <a:t>Dighe</a:t>
            </a:r>
            <a:r>
              <a:rPr lang="en-US" altLang="zh-CN" sz="1200" dirty="0" smtClean="0">
                <a:ea typeface="宋体" pitchFamily="80" charset="-122"/>
              </a:rPr>
              <a:t>, 1993; </a:t>
            </a:r>
            <a:r>
              <a:rPr lang="en-US" altLang="zh-CN" sz="1200" dirty="0" err="1" smtClean="0">
                <a:ea typeface="宋体" pitchFamily="80" charset="-122"/>
              </a:rPr>
              <a:t>Henniger</a:t>
            </a:r>
            <a:r>
              <a:rPr lang="en-US" altLang="zh-CN" sz="1200" dirty="0" smtClean="0">
                <a:ea typeface="宋体" pitchFamily="80" charset="-122"/>
              </a:rPr>
              <a:t>, 1993). </a:t>
            </a:r>
          </a:p>
          <a:p>
            <a:pPr marL="273050" indent="-273050" eaLnBrk="1" hangingPunct="1">
              <a:lnSpc>
                <a:spcPct val="90000"/>
              </a:lnSpc>
              <a:buFont typeface="Times" pitchFamily="80" charset="0"/>
              <a:buChar char="•"/>
            </a:pPr>
            <a:r>
              <a:rPr lang="en-US" altLang="zh-CN" sz="1200" dirty="0" smtClean="0">
                <a:ea typeface="宋体" pitchFamily="80" charset="-122"/>
              </a:rPr>
              <a:t>Teachers in low quality outdoor environments either did not understand or underestimated the potential of outdoors to stimulate various aspects of children’s learning and growth (Jones, 1989)</a:t>
            </a:r>
          </a:p>
          <a:p>
            <a:pPr marL="273050" indent="-273050" eaLnBrk="1" hangingPunct="1">
              <a:lnSpc>
                <a:spcPct val="90000"/>
              </a:lnSpc>
              <a:buFont typeface="Times" pitchFamily="80" charset="0"/>
              <a:buChar char="•"/>
            </a:pPr>
            <a:r>
              <a:rPr lang="en-US" altLang="zh-CN" sz="1200" dirty="0" smtClean="0">
                <a:ea typeface="宋体" pitchFamily="80" charset="-122"/>
              </a:rPr>
              <a:t>Teacher behaviors supporting and facilitating children’s experiences on the playground- observed more frequently on higher quality outdoor environments (</a:t>
            </a:r>
            <a:r>
              <a:rPr lang="en-US" altLang="zh-CN" sz="1200" dirty="0" err="1" smtClean="0">
                <a:ea typeface="宋体" pitchFamily="80" charset="-122"/>
              </a:rPr>
              <a:t>DeBord</a:t>
            </a:r>
            <a:r>
              <a:rPr lang="en-US" altLang="zh-CN" sz="1200" dirty="0" smtClean="0">
                <a:ea typeface="宋体" pitchFamily="80" charset="-122"/>
              </a:rPr>
              <a:t> et al., 2005) </a:t>
            </a:r>
            <a:endParaRPr lang="en-US" sz="1200" dirty="0" smtClean="0">
              <a:ea typeface="宋体" pitchFamily="80" charset="-122"/>
            </a:endParaRPr>
          </a:p>
          <a:p>
            <a:pPr marL="273050" indent="-273050" eaLnBrk="1" hangingPunct="1">
              <a:lnSpc>
                <a:spcPct val="90000"/>
              </a:lnSpc>
              <a:buFont typeface="Times" pitchFamily="80" charset="0"/>
              <a:buNone/>
            </a:pPr>
            <a:endParaRPr lang="en-US" sz="1200" dirty="0" smtClean="0">
              <a:ea typeface="宋体" pitchFamily="80" charset="-122"/>
            </a:endParaRPr>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21</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 are they going to accomplish this?</a:t>
            </a:r>
            <a:r>
              <a:rPr lang="en-US" baseline="0" dirty="0" smtClean="0"/>
              <a:t>  </a:t>
            </a:r>
            <a:r>
              <a:rPr lang="en-US" dirty="0" smtClean="0"/>
              <a:t>How can the community pull together town staff, program administrators, teachers, families, to make it happen on the ground--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 develop settings that offer opportunities to grow and learn (like this fence garden in the background – it is shoes tied to a chain link fence)</a:t>
            </a:r>
          </a:p>
          <a:p>
            <a:r>
              <a:rPr lang="en-US" b="1" baseline="0" dirty="0" smtClean="0"/>
              <a:t>T</a:t>
            </a:r>
            <a:r>
              <a:rPr lang="en-US" b="1" dirty="0" smtClean="0"/>
              <a:t>his example of outdoor learning environments ties in with the</a:t>
            </a:r>
            <a:r>
              <a:rPr lang="en-US" b="1" baseline="0" dirty="0" smtClean="0"/>
              <a:t> </a:t>
            </a:r>
            <a:r>
              <a:rPr lang="en-US" b="1" dirty="0" smtClean="0"/>
              <a:t>framework for implementation and</a:t>
            </a:r>
            <a:r>
              <a:rPr lang="en-US" b="1" baseline="0" dirty="0" smtClean="0"/>
              <a:t> scaling up.</a:t>
            </a:r>
          </a:p>
          <a:p>
            <a:endParaRPr lang="en-US" baseline="0" dirty="0" smtClean="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22</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2209800" y="533400"/>
            <a:ext cx="2667000" cy="2000250"/>
          </a:xfrm>
          <a:ln/>
        </p:spPr>
      </p:sp>
      <p:sp>
        <p:nvSpPr>
          <p:cNvPr id="38915" name="Notes Placeholder 2"/>
          <p:cNvSpPr>
            <a:spLocks noGrp="1"/>
          </p:cNvSpPr>
          <p:nvPr>
            <p:ph type="body" idx="1"/>
          </p:nvPr>
        </p:nvSpPr>
        <p:spPr>
          <a:xfrm>
            <a:off x="935038" y="4416427"/>
            <a:ext cx="5140325" cy="472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7675"/>
            <a:r>
              <a:rPr lang="en-US" sz="1050" dirty="0" smtClean="0"/>
              <a:t>A quick look at the NIRM framework for Implementation Science.  </a:t>
            </a:r>
          </a:p>
          <a:p>
            <a:pPr defTabSz="447675"/>
            <a:r>
              <a:rPr lang="en-US" sz="1050" dirty="0" smtClean="0"/>
              <a:t>The How</a:t>
            </a:r>
            <a:r>
              <a:rPr lang="en-US" sz="1050" baseline="0" dirty="0" smtClean="0"/>
              <a:t> section (the red triangle) includes the core implementation components</a:t>
            </a:r>
            <a:endParaRPr lang="en-US" sz="1050" dirty="0" smtClean="0"/>
          </a:p>
          <a:p>
            <a:pPr defTabSz="447675"/>
            <a:r>
              <a:rPr lang="en-US" sz="1050" dirty="0" smtClean="0"/>
              <a:t>which </a:t>
            </a:r>
            <a:r>
              <a:rPr lang="en-US" sz="1050" baseline="0" dirty="0" smtClean="0"/>
              <a:t>drive changes in the system.</a:t>
            </a:r>
            <a:endParaRPr lang="en-US" sz="1050" dirty="0" smtClean="0"/>
          </a:p>
          <a:p>
            <a:pPr defTabSz="447675">
              <a:buFont typeface="Arial" pitchFamily="34" charset="0"/>
              <a:buChar char="•"/>
            </a:pPr>
            <a:r>
              <a:rPr lang="en-US" sz="1050" baseline="0" dirty="0" smtClean="0"/>
              <a:t>Competency Drivers - mechanisms for developing staff capacity and competency</a:t>
            </a:r>
          </a:p>
          <a:p>
            <a:pPr defTabSz="447675">
              <a:buFont typeface="Arial" pitchFamily="34" charset="0"/>
              <a:buChar char="•"/>
            </a:pPr>
            <a:r>
              <a:rPr lang="en-US" sz="1050" dirty="0" smtClean="0"/>
              <a:t>Organization Drivers- such as data system, administrative infrastructure, monitoring;</a:t>
            </a:r>
          </a:p>
          <a:p>
            <a:pPr defTabSz="447675">
              <a:buFont typeface="Arial" pitchFamily="34" charset="0"/>
              <a:buChar char="•"/>
            </a:pPr>
            <a:r>
              <a:rPr lang="en-US" sz="1050" dirty="0" smtClean="0"/>
              <a:t>Leadership Drivers – provide direction and vision,</a:t>
            </a:r>
            <a:r>
              <a:rPr lang="en-US" sz="1050" baseline="0" dirty="0" smtClean="0"/>
              <a:t> and include </a:t>
            </a:r>
            <a:r>
              <a:rPr lang="en-US" sz="1050" dirty="0" smtClean="0"/>
              <a:t>methods to manage challenges </a:t>
            </a:r>
          </a:p>
          <a:p>
            <a:pPr defTabSz="447675"/>
            <a:r>
              <a:rPr lang="en-US" sz="1050" dirty="0" smtClean="0"/>
              <a:t>When these core components are in place and integrated they provide the support at the program and practitioner level to establish and maintain a successful implementation of an </a:t>
            </a:r>
            <a:r>
              <a:rPr lang="en-US" sz="1050" u="sng" dirty="0" smtClean="0"/>
              <a:t>evidence-based practice</a:t>
            </a:r>
            <a:r>
              <a:rPr lang="en-US" sz="1050" dirty="0" smtClean="0"/>
              <a:t> or other innovation</a:t>
            </a:r>
            <a:r>
              <a:rPr lang="en-US" sz="1050" baseline="0" dirty="0" smtClean="0"/>
              <a:t> (The What) for improving early childhood outcomes (The Why).</a:t>
            </a:r>
            <a:endParaRPr lang="en-US" sz="1050" dirty="0" smtClean="0"/>
          </a:p>
          <a:p>
            <a:pPr defTabSz="447675"/>
            <a:r>
              <a:rPr lang="en-US" sz="1050" dirty="0" smtClean="0"/>
              <a:t>To make this happen, the community team receiving the grant led the effort for implementation, communicating</a:t>
            </a:r>
            <a:r>
              <a:rPr lang="en-US" sz="1050" baseline="0" dirty="0" smtClean="0"/>
              <a:t> with all levels of the system (transformation zone) to ensure that the necessary changes were being made to support the development and optimal use of the outdoor learning environment </a:t>
            </a:r>
            <a:endParaRPr lang="en-US" sz="1050" dirty="0" smtClean="0"/>
          </a:p>
          <a:p>
            <a:pPr marL="171450" indent="-171450">
              <a:buFont typeface="Arial" pitchFamily="34" charset="0"/>
              <a:buNone/>
              <a:defRPr/>
            </a:pPr>
            <a:endParaRPr lang="en-US" sz="1050" dirty="0" smtClean="0"/>
          </a:p>
          <a:p>
            <a:pPr defTabSz="447675" eaLnBrk="1" hangingPunct="1"/>
            <a:r>
              <a:rPr lang="en-US" sz="1050" dirty="0" smtClean="0"/>
              <a:t>                                                  </a:t>
            </a:r>
            <a:endParaRPr lang="en-US" b="1" dirty="0" smtClean="0"/>
          </a:p>
        </p:txBody>
      </p:sp>
      <p:sp>
        <p:nvSpPr>
          <p:cNvPr id="38916" name="Slide Number Placeholder 3"/>
          <p:cNvSpPr txBox="1">
            <a:spLocks noGrp="1"/>
          </p:cNvSpPr>
          <p:nvPr/>
        </p:nvSpPr>
        <p:spPr bwMode="auto">
          <a:xfrm>
            <a:off x="3971925" y="8831265"/>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a:fld id="{9E22CE7D-F586-4655-A982-0772E9C0E6ED}" type="slidenum">
              <a:rPr lang="en-US" sz="1200">
                <a:ea typeface="MS PGothic" pitchFamily="34" charset="-128"/>
              </a:rPr>
              <a:pPr algn="r"/>
              <a:t>23</a:t>
            </a:fld>
            <a:endParaRPr lang="en-US" sz="1200">
              <a:ea typeface="MS PGothic" pitchFamily="34" charset="-128"/>
            </a:endParaRPr>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
        <p:nvSpPr>
          <p:cNvPr id="7" name="Footer Placeholder 4"/>
          <p:cNvSpPr txBox="1">
            <a:spLocks noGrp="1"/>
          </p:cNvSpPr>
          <p:nvPr/>
        </p:nvSpPr>
        <p:spPr bwMode="auto">
          <a:xfrm>
            <a:off x="1"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z="1200" dirty="0"/>
              <a:t>(c) Dean Fixsen and Karen Blase, 2008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657601" y="8829675"/>
            <a:ext cx="33512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26656EFC-8F58-43E4-96BD-C84F26900047}" type="slidenum">
              <a:rPr lang="en-US" sz="1200"/>
              <a:pPr algn="r" eaLnBrk="1" hangingPunct="1"/>
              <a:t>24</a:t>
            </a:fld>
            <a:endParaRPr lang="en-US" sz="1200"/>
          </a:p>
        </p:txBody>
      </p:sp>
      <p:sp>
        <p:nvSpPr>
          <p:cNvPr id="47107" name="Rectangle 2"/>
          <p:cNvSpPr>
            <a:spLocks noGrp="1" noRot="1" noChangeAspect="1" noChangeArrowheads="1" noTextEdit="1"/>
          </p:cNvSpPr>
          <p:nvPr>
            <p:ph type="sldImg"/>
          </p:nvPr>
        </p:nvSpPr>
        <p:spPr>
          <a:xfrm>
            <a:off x="2209800" y="533400"/>
            <a:ext cx="2667000" cy="200025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baseline="0" dirty="0" smtClean="0"/>
              <a:t>Feedback looks are one of the strengths of Implementation Science: </a:t>
            </a:r>
          </a:p>
          <a:p>
            <a:pPr eaLnBrk="1" hangingPunct="1"/>
            <a:r>
              <a:rPr lang="en-US" b="0" i="0" dirty="0" smtClean="0"/>
              <a:t>PIP: Practice informs policy</a:t>
            </a:r>
          </a:p>
          <a:p>
            <a:pPr eaLnBrk="1" hangingPunct="1"/>
            <a:r>
              <a:rPr lang="en-US" b="0" i="0" dirty="0" smtClean="0"/>
              <a:t>PEP: Policy enables practice</a:t>
            </a:r>
          </a:p>
          <a:p>
            <a:pPr eaLnBrk="1" hangingPunct="1"/>
            <a:r>
              <a:rPr lang="en-US" b="0" i="0" dirty="0" smtClean="0"/>
              <a:t>This is an ongoing cycle for enabling adjustments to be made. The</a:t>
            </a:r>
            <a:r>
              <a:rPr lang="en-US" b="0" i="0" baseline="0" dirty="0" smtClean="0"/>
              <a:t> team cycles through until the problem is clearer or the goal is reached </a:t>
            </a:r>
            <a:r>
              <a:rPr lang="en-US" b="0" i="0" dirty="0" smtClean="0"/>
              <a:t> to sustain the new innovation.</a:t>
            </a:r>
          </a:p>
        </p:txBody>
      </p:sp>
      <p:sp>
        <p:nvSpPr>
          <p:cNvPr id="47109" name="Footer Placeholder 4"/>
          <p:cNvSpPr txBox="1">
            <a:spLocks noGrp="1"/>
          </p:cNvSpPr>
          <p:nvPr/>
        </p:nvSpPr>
        <p:spPr bwMode="auto">
          <a:xfrm>
            <a:off x="1"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z="1200" dirty="0"/>
              <a:t>(c) Dean Fixsen and Karen Blase, 2008</a:t>
            </a:r>
          </a:p>
        </p:txBody>
      </p:sp>
      <p:sp>
        <p:nvSpPr>
          <p:cNvPr id="7"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example shows one way that the</a:t>
            </a:r>
            <a:r>
              <a:rPr lang="en-US" dirty="0" smtClean="0"/>
              <a:t> two different sustainability</a:t>
            </a:r>
            <a:r>
              <a:rPr lang="en-US" baseline="0" dirty="0" smtClean="0"/>
              <a:t> frameworks, which take a different view, fit together.  Let me demonstrate (expandable plastic toy).</a:t>
            </a:r>
            <a:endParaRPr lang="en-US" dirty="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25</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bottom line is that the two frameworks cover the same components.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To review, </a:t>
            </a:r>
          </a:p>
          <a:p>
            <a:pPr>
              <a:buFont typeface="Arial" pitchFamily="34" charset="0"/>
              <a:buChar char="•"/>
            </a:pPr>
            <a:r>
              <a:rPr lang="en-US" dirty="0" smtClean="0"/>
              <a:t>The improvement activities and intended outcomes are the basis of the long-term systems change plan.</a:t>
            </a:r>
          </a:p>
          <a:p>
            <a:pPr>
              <a:buFont typeface="Arial" pitchFamily="34" charset="0"/>
              <a:buChar char="•"/>
            </a:pPr>
            <a:r>
              <a:rPr lang="en-US" baseline="0" dirty="0" smtClean="0"/>
              <a:t>The selected practice to be implemented is the basis of implementation science.</a:t>
            </a: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Regardless of the particular framework, there are </a:t>
            </a:r>
            <a:r>
              <a:rPr lang="en-US" sz="1200" u="sng" kern="1200" dirty="0" smtClean="0">
                <a:solidFill>
                  <a:schemeClr val="tx1"/>
                </a:solidFill>
                <a:effectLst/>
                <a:latin typeface="Arial" charset="0"/>
                <a:ea typeface="+mn-ea"/>
                <a:cs typeface="+mn-cs"/>
              </a:rPr>
              <a:t>key elements</a:t>
            </a:r>
            <a:r>
              <a:rPr lang="en-US" sz="1200" kern="1200" dirty="0" smtClean="0">
                <a:solidFill>
                  <a:schemeClr val="tx1"/>
                </a:solidFill>
                <a:effectLst/>
                <a:latin typeface="Arial" charset="0"/>
                <a:ea typeface="+mn-ea"/>
                <a:cs typeface="+mn-cs"/>
              </a:rPr>
              <a:t> of LTSC</a:t>
            </a:r>
            <a:r>
              <a:rPr lang="en-US" sz="1200" kern="1200" baseline="0" dirty="0" smtClean="0">
                <a:solidFill>
                  <a:schemeClr val="tx1"/>
                </a:solidFill>
                <a:effectLst/>
                <a:latin typeface="Arial" charset="0"/>
                <a:ea typeface="+mn-ea"/>
                <a:cs typeface="+mn-cs"/>
              </a:rPr>
              <a:t> and IS</a:t>
            </a:r>
            <a:r>
              <a:rPr lang="en-US" sz="1200" kern="1200" dirty="0" smtClean="0">
                <a:solidFill>
                  <a:schemeClr val="tx1"/>
                </a:solidFill>
                <a:effectLst/>
                <a:latin typeface="Arial" charset="0"/>
                <a:ea typeface="+mn-ea"/>
                <a:cs typeface="+mn-cs"/>
              </a:rPr>
              <a:t> that are the same.</a:t>
            </a:r>
            <a:r>
              <a:rPr lang="en-US" sz="1200" kern="1200" baseline="0" dirty="0" smtClean="0">
                <a:solidFill>
                  <a:schemeClr val="tx1"/>
                </a:solidFill>
                <a:effectLst/>
                <a:latin typeface="Arial" charset="0"/>
                <a:ea typeface="+mn-ea"/>
                <a:cs typeface="+mn-cs"/>
              </a:rPr>
              <a:t> We’ll look at these commonalities in more detail on the next several slides.</a:t>
            </a:r>
            <a:endParaRPr lang="en-US" sz="1200" kern="1200" dirty="0" smtClean="0">
              <a:solidFill>
                <a:schemeClr val="tx1"/>
              </a:solidFill>
              <a:effectLst/>
              <a:latin typeface="Arial" charset="0"/>
              <a:ea typeface="+mn-ea"/>
              <a:cs typeface="+mn-cs"/>
            </a:endParaRPr>
          </a:p>
          <a:p>
            <a:pPr lvl="0">
              <a:buFont typeface="Arial" pitchFamily="34" charset="0"/>
              <a:buChar char="•"/>
            </a:pPr>
            <a:endParaRPr lang="en-US" sz="1200" kern="1200" dirty="0">
              <a:solidFill>
                <a:schemeClr val="tx1"/>
              </a:solidFill>
              <a:effectLst/>
              <a:latin typeface="Arial" charset="0"/>
              <a:ea typeface="+mn-ea"/>
              <a:cs typeface="+mn-cs"/>
            </a:endParaRPr>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26</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extLst>
      <p:ext uri="{BB962C8B-B14F-4D97-AF65-F5344CB8AC3E}">
        <p14:creationId xmlns:p14="http://schemas.microsoft.com/office/powerpoint/2010/main" val="1212936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2209800" y="533400"/>
            <a:ext cx="2667000" cy="200025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First</a:t>
            </a:r>
            <a:r>
              <a:rPr lang="en-US" baseline="0" dirty="0" smtClean="0"/>
              <a:t> and foremost, there needs to be agreement about the vision and intended outcomes and the “it” needs to be </a:t>
            </a:r>
            <a:r>
              <a:rPr lang="en-US" baseline="0" dirty="0" err="1" smtClean="0"/>
              <a:t>operationalized</a:t>
            </a:r>
            <a:r>
              <a:rPr lang="en-US" baseline="0" dirty="0" smtClean="0"/>
              <a:t>.  </a:t>
            </a:r>
          </a:p>
          <a:p>
            <a:r>
              <a:rPr lang="en-US" baseline="0" dirty="0" smtClean="0"/>
              <a:t>There also needs to be a common understanding of working together, whether it is called ground rules or terms of reference</a:t>
            </a:r>
            <a:endParaRPr lang="en-US" dirty="0" smtClean="0"/>
          </a:p>
          <a:p>
            <a:r>
              <a:rPr lang="en-US" dirty="0" smtClean="0"/>
              <a:t>The vision, mission and working guidelines are regularly referred to</a:t>
            </a:r>
            <a:r>
              <a:rPr lang="en-US" baseline="0" dirty="0" smtClean="0"/>
              <a:t> </a:t>
            </a:r>
            <a:r>
              <a:rPr lang="en-US" dirty="0" smtClean="0"/>
              <a:t>throughout the life of the project.  Doing</a:t>
            </a:r>
            <a:r>
              <a:rPr lang="en-US" baseline="0" dirty="0" smtClean="0"/>
              <a:t> this</a:t>
            </a:r>
            <a:r>
              <a:rPr lang="en-US" dirty="0" smtClean="0"/>
              <a:t> helps maintain focus and serves as a prompt before a meeting, discussion, or a decision</a:t>
            </a:r>
            <a:r>
              <a:rPr lang="en-US" baseline="0" dirty="0" smtClean="0"/>
              <a:t> and keeps everyone going down the same path.</a:t>
            </a:r>
            <a:endParaRPr lang="en-US" dirty="0" smtClean="0"/>
          </a:p>
          <a:p>
            <a:endParaRPr lang="en-US" dirty="0" smtClean="0"/>
          </a:p>
        </p:txBody>
      </p:sp>
      <p:sp>
        <p:nvSpPr>
          <p:cNvPr id="440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F9A637A7-7F89-4FAE-B9A6-A6C568CC9C92}" type="slidenum">
              <a:rPr lang="en-US" smtClean="0"/>
              <a:pPr eaLnBrk="1" hangingPunct="1"/>
              <a:t>27</a:t>
            </a:fld>
            <a:endParaRPr lang="en-US" smtClean="0"/>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implementing a</a:t>
            </a:r>
            <a:r>
              <a:rPr lang="en-US" baseline="0" dirty="0" smtClean="0"/>
              <a:t> change effort and institutionalizing the changes, </a:t>
            </a:r>
            <a:r>
              <a:rPr lang="en-US" b="1" baseline="0" dirty="0" smtClean="0"/>
              <a:t>Leadership </a:t>
            </a:r>
            <a:r>
              <a:rPr lang="en-US" baseline="0" dirty="0" smtClean="0"/>
              <a:t> </a:t>
            </a:r>
            <a:r>
              <a:rPr lang="en-US" dirty="0" smtClean="0"/>
              <a:t>AND  </a:t>
            </a:r>
            <a:r>
              <a:rPr lang="en-US" sz="1200" b="1" dirty="0" smtClean="0"/>
              <a:t>Engagement of stakeholders </a:t>
            </a:r>
            <a:r>
              <a:rPr lang="en-US" sz="1200" b="0" dirty="0" smtClean="0"/>
              <a:t>AND</a:t>
            </a:r>
            <a:r>
              <a:rPr lang="en-US" sz="1200" b="0" baseline="0" dirty="0" smtClean="0"/>
              <a:t> </a:t>
            </a:r>
            <a:r>
              <a:rPr lang="en-US" sz="1200" b="1" baseline="0" dirty="0" smtClean="0"/>
              <a:t>cross-agency representation </a:t>
            </a:r>
            <a:r>
              <a:rPr lang="en-US" sz="1200" b="0" dirty="0" smtClean="0"/>
              <a:t>are all critical. (It really is stakeholder</a:t>
            </a:r>
            <a:r>
              <a:rPr lang="en-US" sz="1200" b="0" baseline="0" dirty="0" smtClean="0"/>
              <a:t> engagement, not just stakeholder buy-in; that’s not enough).</a:t>
            </a:r>
            <a:endParaRPr lang="en-US"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a:t>
            </a:r>
            <a:r>
              <a:rPr lang="en-US" baseline="0" dirty="0" smtClean="0"/>
              <a:t>n</a:t>
            </a:r>
            <a:r>
              <a:rPr lang="en-US" dirty="0" smtClean="0"/>
              <a:t>eed the right people on the leadership team who can focus on the overall systems change, quality of practice, and sustainability–</a:t>
            </a:r>
            <a:r>
              <a:rPr lang="en-US" baseline="0" dirty="0" smtClean="0"/>
              <a:t> and who will keep it “real” (i.e., stakeholders, including family perspective, are part of the leadership) and who will make sure our work for C and 619 is infused into the broader EC system (partners from other sectors are part of the leadership).</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are “The</a:t>
            </a:r>
            <a:r>
              <a:rPr lang="en-US" baseline="0" dirty="0" smtClean="0"/>
              <a:t> W</a:t>
            </a:r>
            <a:r>
              <a:rPr lang="en-US" dirty="0" smtClean="0"/>
              <a:t>ho” -  to build implementation capacity and ensure that policies, funding, and support systems are aligned. </a:t>
            </a:r>
          </a:p>
          <a:p>
            <a:endParaRPr lang="en-US" dirty="0" smtClean="0"/>
          </a:p>
          <a:p>
            <a:r>
              <a:rPr lang="en-US" dirty="0" smtClean="0"/>
              <a:t>The</a:t>
            </a:r>
            <a:r>
              <a:rPr lang="en-US" baseline="0" dirty="0" smtClean="0"/>
              <a:t> leadership or management team is a</a:t>
            </a:r>
            <a:r>
              <a:rPr lang="en-US" dirty="0" smtClean="0"/>
              <a:t>ccountable for moving a project from beginning and through implementation of the plan, or implementation of the practice.</a:t>
            </a:r>
          </a:p>
          <a:p>
            <a:r>
              <a:rPr lang="en-US" dirty="0" smtClean="0"/>
              <a:t>Work will be ongoing,</a:t>
            </a:r>
            <a:r>
              <a:rPr lang="en-US" baseline="0" dirty="0" smtClean="0"/>
              <a:t> and it will take time (several years).</a:t>
            </a:r>
            <a:endParaRPr lang="en-US" dirty="0" smtClean="0"/>
          </a:p>
          <a:p>
            <a:r>
              <a:rPr lang="en-US" dirty="0" smtClean="0"/>
              <a:t>There needs</a:t>
            </a:r>
            <a:r>
              <a:rPr lang="en-US" baseline="0" dirty="0" smtClean="0"/>
              <a:t> to be</a:t>
            </a:r>
            <a:r>
              <a:rPr lang="en-US" dirty="0" smtClean="0"/>
              <a:t> a clear purpose, rules and functions for implementation or work teams.</a:t>
            </a:r>
            <a:r>
              <a:rPr lang="en-US" baseline="0" dirty="0" smtClean="0"/>
              <a:t> And t</a:t>
            </a:r>
            <a:r>
              <a:rPr lang="en-US" dirty="0" smtClean="0"/>
              <a:t>heir work should</a:t>
            </a:r>
            <a:r>
              <a:rPr lang="en-US" baseline="0" dirty="0" smtClean="0"/>
              <a:t> be</a:t>
            </a:r>
            <a:r>
              <a:rPr lang="en-US" dirty="0" smtClean="0"/>
              <a:t> linked or embedded in other structures</a:t>
            </a:r>
            <a:r>
              <a:rPr lang="en-US" baseline="0" dirty="0" smtClean="0"/>
              <a:t> or ongoing initiatives to promote sustainability.</a:t>
            </a:r>
          </a:p>
          <a:p>
            <a:r>
              <a:rPr lang="en-US" b="0" baseline="0" dirty="0" smtClean="0"/>
              <a:t>Both frameworks include </a:t>
            </a:r>
            <a:r>
              <a:rPr lang="en-US" b="1" baseline="0" dirty="0" smtClean="0"/>
              <a:t>external facilitation </a:t>
            </a:r>
            <a:r>
              <a:rPr lang="en-US" b="0" baseline="0" dirty="0" smtClean="0"/>
              <a:t>and TA to help maintain momentum and enable all team members to be active participants.</a:t>
            </a:r>
            <a:endParaRPr lang="en-US" b="1" baseline="0" dirty="0" smtClean="0"/>
          </a:p>
          <a:p>
            <a:endParaRPr lang="en-US" dirty="0" smtClean="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28</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extLst>
      <p:ext uri="{BB962C8B-B14F-4D97-AF65-F5344CB8AC3E}">
        <p14:creationId xmlns:p14="http://schemas.microsoft.com/office/powerpoint/2010/main" val="1649534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2209800" y="533400"/>
            <a:ext cx="2667000" cy="200025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defRPr/>
            </a:pPr>
            <a:r>
              <a:rPr lang="en-US" sz="1200" b="0" dirty="0" smtClean="0">
                <a:solidFill>
                  <a:srgbClr val="001574"/>
                </a:solidFill>
                <a:latin typeface="Arial" pitchFamily="34" charset="0"/>
                <a:cs typeface="Arial" pitchFamily="34" charset="0"/>
              </a:rPr>
              <a:t>As succinctly described by NIRN:</a:t>
            </a:r>
          </a:p>
          <a:p>
            <a:pPr eaLnBrk="1" hangingPunct="1">
              <a:spcBef>
                <a:spcPct val="20000"/>
              </a:spcBef>
              <a:defRPr/>
            </a:pPr>
            <a:r>
              <a:rPr lang="en-US" sz="1200" b="0" dirty="0" smtClean="0">
                <a:solidFill>
                  <a:srgbClr val="001574"/>
                </a:solidFill>
                <a:latin typeface="Arial" pitchFamily="34" charset="0"/>
                <a:cs typeface="Arial" pitchFamily="34" charset="0"/>
              </a:rPr>
              <a:t>State Level Leadership and Infrastructure</a:t>
            </a:r>
          </a:p>
          <a:p>
            <a:pPr marL="573088" indent="-573088" eaLnBrk="1" hangingPunct="1">
              <a:spcBef>
                <a:spcPct val="20000"/>
              </a:spcBef>
              <a:tabLst>
                <a:tab pos="573088" algn="l"/>
              </a:tabLst>
              <a:defRPr/>
            </a:pPr>
            <a:r>
              <a:rPr lang="en-US" sz="1200" b="0" dirty="0" smtClean="0">
                <a:latin typeface="Arial" pitchFamily="34" charset="0"/>
                <a:cs typeface="Arial" pitchFamily="34" charset="0"/>
              </a:rPr>
              <a:t>	to provide policy/guidance and quality assurance, data, finance </a:t>
            </a:r>
            <a:r>
              <a:rPr lang="en-US" sz="1200" b="0" u="sng" dirty="0" smtClean="0">
                <a:latin typeface="Arial" pitchFamily="34" charset="0"/>
                <a:cs typeface="Arial" pitchFamily="34" charset="0"/>
              </a:rPr>
              <a:t>systems to support the vision</a:t>
            </a:r>
            <a:r>
              <a:rPr lang="en-US" sz="1200" b="0" dirty="0" smtClean="0">
                <a:latin typeface="Arial" pitchFamily="34" charset="0"/>
                <a:cs typeface="Arial" pitchFamily="34" charset="0"/>
              </a:rPr>
              <a:t> and meet the challenge </a:t>
            </a:r>
          </a:p>
          <a:p>
            <a:pPr eaLnBrk="1" hangingPunct="1">
              <a:spcBef>
                <a:spcPct val="20000"/>
              </a:spcBef>
              <a:buFont typeface="Arial" charset="0"/>
              <a:buNone/>
              <a:defRPr/>
            </a:pPr>
            <a:r>
              <a:rPr lang="en-US" sz="1200" b="0" dirty="0" smtClean="0">
                <a:solidFill>
                  <a:srgbClr val="001574"/>
                </a:solidFill>
                <a:latin typeface="Arial" pitchFamily="34" charset="0"/>
                <a:cs typeface="Arial" pitchFamily="34" charset="0"/>
              </a:rPr>
              <a:t>Professional Development Capacity</a:t>
            </a:r>
          </a:p>
          <a:p>
            <a:pPr marL="571500" lvl="1" indent="0" eaLnBrk="1" hangingPunct="1">
              <a:spcBef>
                <a:spcPct val="20000"/>
              </a:spcBef>
              <a:defRPr/>
            </a:pPr>
            <a:r>
              <a:rPr lang="en-US" sz="1200" b="0" dirty="0" smtClean="0">
                <a:latin typeface="Arial" pitchFamily="34" charset="0"/>
                <a:cs typeface="Arial" pitchFamily="34" charset="0"/>
              </a:rPr>
              <a:t>to develop, improve, and sustain </a:t>
            </a:r>
            <a:r>
              <a:rPr lang="en-US" sz="1200" b="0" u="sng" dirty="0" smtClean="0">
                <a:latin typeface="Arial" pitchFamily="34" charset="0"/>
                <a:cs typeface="Arial" pitchFamily="34" charset="0"/>
              </a:rPr>
              <a:t>competent &amp; confident use of innovations</a:t>
            </a:r>
            <a:r>
              <a:rPr lang="en-US" sz="1200" b="0" dirty="0" smtClean="0">
                <a:latin typeface="Arial" pitchFamily="34" charset="0"/>
                <a:cs typeface="Arial" pitchFamily="34" charset="0"/>
              </a:rPr>
              <a:t>. </a:t>
            </a:r>
          </a:p>
          <a:p>
            <a:pPr marL="573088" indent="-573088" eaLnBrk="1" hangingPunct="1">
              <a:spcBef>
                <a:spcPct val="20000"/>
              </a:spcBef>
              <a:tabLst>
                <a:tab pos="573088" algn="l"/>
              </a:tabLst>
              <a:defRPr/>
            </a:pPr>
            <a:r>
              <a:rPr lang="en-US" sz="1200" b="0" dirty="0" smtClean="0">
                <a:solidFill>
                  <a:srgbClr val="001574"/>
                </a:solidFill>
                <a:latin typeface="Arial" pitchFamily="34" charset="0"/>
                <a:cs typeface="Arial" pitchFamily="34" charset="0"/>
              </a:rPr>
              <a:t>Regional or Local level Leadership</a:t>
            </a:r>
          </a:p>
          <a:p>
            <a:pPr marL="571500" lvl="1" indent="0" eaLnBrk="1" hangingPunct="1">
              <a:spcBef>
                <a:spcPct val="20000"/>
              </a:spcBef>
              <a:defRPr/>
            </a:pPr>
            <a:r>
              <a:rPr lang="en-US" sz="1200" b="0" dirty="0" smtClean="0">
                <a:latin typeface="Arial" pitchFamily="34" charset="0"/>
                <a:cs typeface="Arial" pitchFamily="34" charset="0"/>
              </a:rPr>
              <a:t>to create and sustain </a:t>
            </a:r>
            <a:r>
              <a:rPr lang="en-US" sz="1200" b="0" u="sng" dirty="0" smtClean="0">
                <a:latin typeface="Arial" pitchFamily="34" charset="0"/>
                <a:cs typeface="Arial" pitchFamily="34" charset="0"/>
              </a:rPr>
              <a:t>hospitable organizational and administrative environments</a:t>
            </a:r>
            <a:r>
              <a:rPr lang="en-US" sz="1200" b="0" dirty="0" smtClean="0">
                <a:latin typeface="Arial" pitchFamily="34" charset="0"/>
                <a:cs typeface="Arial" pitchFamily="34" charset="0"/>
              </a:rPr>
              <a:t> for effective implementation of services</a:t>
            </a:r>
          </a:p>
          <a:p>
            <a:pPr eaLnBrk="1" hangingPunct="1">
              <a:spcBef>
                <a:spcPct val="20000"/>
              </a:spcBef>
              <a:buFontTx/>
              <a:buNone/>
            </a:pPr>
            <a:r>
              <a:rPr lang="en-US" sz="1200" b="0" dirty="0" smtClean="0">
                <a:latin typeface="Arial" pitchFamily="34" charset="0"/>
                <a:cs typeface="Arial" pitchFamily="34" charset="0"/>
              </a:rPr>
              <a:t>The first 3 levels collectively support the implementation</a:t>
            </a:r>
            <a:r>
              <a:rPr lang="en-US" sz="1200" b="0" baseline="0" dirty="0" smtClean="0">
                <a:latin typeface="Arial" pitchFamily="34" charset="0"/>
                <a:cs typeface="Arial" pitchFamily="34" charset="0"/>
              </a:rPr>
              <a:t> level– which includes practitioners, families and, of course, children.</a:t>
            </a:r>
            <a:endParaRPr lang="en-US" sz="1200" b="0" dirty="0" smtClean="0">
              <a:latin typeface="Arial" pitchFamily="34" charset="0"/>
              <a:cs typeface="Arial" pitchFamily="34" charset="0"/>
            </a:endParaRPr>
          </a:p>
          <a:p>
            <a:pPr eaLnBrk="1" hangingPunct="1">
              <a:spcBef>
                <a:spcPct val="20000"/>
              </a:spcBef>
              <a:buFontTx/>
              <a:buChar char="•"/>
            </a:pPr>
            <a:endParaRPr lang="en-US" sz="1200" b="0" dirty="0" smtClean="0">
              <a:latin typeface="Arial" pitchFamily="34" charset="0"/>
              <a:cs typeface="Arial" pitchFamily="34" charset="0"/>
            </a:endParaRPr>
          </a:p>
          <a:p>
            <a:pPr eaLnBrk="1" hangingPunct="1">
              <a:spcBef>
                <a:spcPct val="20000"/>
              </a:spcBef>
              <a:buFontTx/>
              <a:buNone/>
            </a:pPr>
            <a:r>
              <a:rPr lang="en-US" sz="1200" b="0" dirty="0" smtClean="0">
                <a:latin typeface="Arial" pitchFamily="34" charset="0"/>
                <a:cs typeface="Arial" pitchFamily="34" charset="0"/>
              </a:rPr>
              <a:t>These</a:t>
            </a:r>
            <a:r>
              <a:rPr lang="en-US" sz="1200" b="0" baseline="0" dirty="0" smtClean="0">
                <a:latin typeface="Arial" pitchFamily="34" charset="0"/>
                <a:cs typeface="Arial" pitchFamily="34" charset="0"/>
              </a:rPr>
              <a:t> are also the m</a:t>
            </a:r>
            <a:r>
              <a:rPr lang="en-US" sz="1200" b="0" dirty="0" smtClean="0">
                <a:latin typeface="Arial" pitchFamily="34" charset="0"/>
                <a:cs typeface="Arial" pitchFamily="34" charset="0"/>
              </a:rPr>
              <a:t>ultiple levels for data collection</a:t>
            </a:r>
          </a:p>
          <a:p>
            <a:pPr eaLnBrk="1" hangingPunct="1">
              <a:spcBef>
                <a:spcPct val="20000"/>
              </a:spcBef>
              <a:buFontTx/>
              <a:buNone/>
            </a:pPr>
            <a:endParaRPr lang="en-US" sz="1200" dirty="0" smtClean="0">
              <a:latin typeface="Arial" pitchFamily="34" charset="0"/>
              <a:cs typeface="Arial" pitchFamily="34" charset="0"/>
            </a:endParaRPr>
          </a:p>
          <a:p>
            <a:pPr eaLnBrk="1" hangingPunct="1">
              <a:spcBef>
                <a:spcPct val="20000"/>
              </a:spcBef>
              <a:buFontTx/>
              <a:buNone/>
            </a:pPr>
            <a:r>
              <a:rPr lang="en-US" sz="1200" dirty="0" smtClean="0">
                <a:latin typeface="Arial" pitchFamily="34" charset="0"/>
                <a:cs typeface="Arial" pitchFamily="34" charset="0"/>
              </a:rPr>
              <a:t>Transformation Zone – a “vertical slice” of the service system (from front-line to the Capitol)  - small enough to be manageable but large enough to include all aspects of the system (different service settings, diverse communities, variety of geographic areas).  It needs to be large enough to “disturb the system” or </a:t>
            </a:r>
            <a:r>
              <a:rPr lang="en-US" sz="1200" i="0" dirty="0" smtClean="0">
                <a:latin typeface="Arial" pitchFamily="34" charset="0"/>
                <a:cs typeface="Arial" pitchFamily="34" charset="0"/>
              </a:rPr>
              <a:t>cause</a:t>
            </a:r>
            <a:r>
              <a:rPr lang="en-US" sz="1200" i="0" baseline="0" dirty="0" smtClean="0">
                <a:latin typeface="Arial" pitchFamily="34" charset="0"/>
                <a:cs typeface="Arial" pitchFamily="34" charset="0"/>
              </a:rPr>
              <a:t> the system to shift/adjust.</a:t>
            </a:r>
            <a:endParaRPr lang="en-US" sz="1200" i="0" dirty="0" smtClean="0">
              <a:latin typeface="Arial" pitchFamily="34" charset="0"/>
              <a:cs typeface="Arial" pitchFamily="34" charset="0"/>
            </a:endParaRPr>
          </a:p>
          <a:p>
            <a:pPr eaLnBrk="1" hangingPunct="1">
              <a:spcBef>
                <a:spcPct val="20000"/>
              </a:spcBef>
              <a:buFontTx/>
              <a:buChar char="•"/>
            </a:pPr>
            <a:endParaRPr lang="en-US" sz="1200" b="0" dirty="0" smtClean="0">
              <a:latin typeface="Arial" pitchFamily="34" charset="0"/>
              <a:cs typeface="Arial" pitchFamily="34" charset="0"/>
            </a:endParaRPr>
          </a:p>
          <a:p>
            <a:endParaRPr lang="en-US" sz="1200" b="0" dirty="0" smtClean="0">
              <a:latin typeface="Arial" pitchFamily="34" charset="0"/>
              <a:cs typeface="Arial" pitchFamily="34" charset="0"/>
            </a:endParaRPr>
          </a:p>
        </p:txBody>
      </p:sp>
      <p:sp>
        <p:nvSpPr>
          <p:cNvPr id="409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A4A2E32A-C946-4311-B112-9069A42ACD87}" type="slidenum">
              <a:rPr lang="en-US" smtClean="0"/>
              <a:pPr eaLnBrk="1" hangingPunct="1"/>
              <a:t>29</a:t>
            </a:fld>
            <a:endParaRPr lang="en-US" smtClean="0"/>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2209800" y="533400"/>
            <a:ext cx="2667000" cy="200025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This morning we will look at key elements of systems improvement frameworks that can be used to build and modify infrastructures</a:t>
            </a:r>
            <a:r>
              <a:rPr lang="en-US" sz="1200" kern="1200" baseline="0" dirty="0" smtClean="0">
                <a:solidFill>
                  <a:schemeClr val="tx1"/>
                </a:solidFill>
                <a:effectLst/>
                <a:latin typeface="Arial" charset="0"/>
                <a:ea typeface="+mn-ea"/>
                <a:cs typeface="+mn-cs"/>
              </a:rPr>
              <a:t> that </a:t>
            </a:r>
            <a:r>
              <a:rPr lang="en-US" sz="1200" kern="1200" dirty="0" smtClean="0">
                <a:solidFill>
                  <a:schemeClr val="tx1"/>
                </a:solidFill>
                <a:effectLst/>
                <a:latin typeface="Arial" charset="0"/>
                <a:ea typeface="+mn-ea"/>
                <a:cs typeface="+mn-cs"/>
              </a:rPr>
              <a:t>support </a:t>
            </a:r>
            <a:r>
              <a:rPr lang="en-US" sz="1400" b="1" i="1" kern="1200" dirty="0" smtClean="0">
                <a:solidFill>
                  <a:schemeClr val="tx1"/>
                </a:solidFill>
                <a:effectLst/>
                <a:latin typeface="Arial" charset="0"/>
                <a:ea typeface="+mn-ea"/>
                <a:cs typeface="+mn-cs"/>
              </a:rPr>
              <a:t>and sustain </a:t>
            </a:r>
            <a:r>
              <a:rPr lang="en-US" sz="1200" kern="1200" dirty="0" smtClean="0">
                <a:solidFill>
                  <a:schemeClr val="tx1"/>
                </a:solidFill>
                <a:effectLst/>
                <a:latin typeface="Arial" charset="0"/>
                <a:ea typeface="+mn-ea"/>
                <a:cs typeface="+mn-cs"/>
              </a:rPr>
              <a:t>ongoing </a:t>
            </a:r>
            <a:r>
              <a:rPr lang="en-US" sz="1200" b="1" i="1" kern="1200" dirty="0" smtClean="0">
                <a:solidFill>
                  <a:schemeClr val="tx1"/>
                </a:solidFill>
                <a:effectLst/>
                <a:latin typeface="Arial" charset="0"/>
                <a:ea typeface="+mn-ea"/>
                <a:cs typeface="+mn-cs"/>
              </a:rPr>
              <a:t>system</a:t>
            </a:r>
            <a:r>
              <a:rPr lang="en-US" sz="1200" kern="1200" dirty="0" smtClean="0">
                <a:solidFill>
                  <a:schemeClr val="tx1"/>
                </a:solidFill>
                <a:effectLst/>
                <a:latin typeface="Arial" charset="0"/>
                <a:ea typeface="+mn-ea"/>
                <a:cs typeface="+mn-cs"/>
              </a:rPr>
              <a:t> and </a:t>
            </a:r>
            <a:r>
              <a:rPr lang="en-US" sz="1200" b="1" i="1" kern="1200" dirty="0" smtClean="0">
                <a:solidFill>
                  <a:schemeClr val="tx1"/>
                </a:solidFill>
                <a:effectLst/>
                <a:latin typeface="Arial" charset="0"/>
                <a:ea typeface="+mn-ea"/>
                <a:cs typeface="+mn-cs"/>
              </a:rPr>
              <a:t>program</a:t>
            </a:r>
            <a:r>
              <a:rPr lang="en-US" sz="1200" kern="1200" dirty="0" smtClean="0">
                <a:solidFill>
                  <a:schemeClr val="tx1"/>
                </a:solidFill>
                <a:effectLst/>
                <a:latin typeface="Arial" charset="0"/>
                <a:ea typeface="+mn-ea"/>
                <a:cs typeface="+mn-cs"/>
              </a:rPr>
              <a:t> improvements that benefit children and families.</a:t>
            </a:r>
          </a:p>
          <a:p>
            <a:endParaRPr lang="en-US" sz="1200" kern="1200" dirty="0" smtClean="0">
              <a:solidFill>
                <a:schemeClr val="tx1"/>
              </a:solidFill>
              <a:effectLst/>
              <a:latin typeface="Arial" charset="0"/>
              <a:ea typeface="+mn-ea"/>
              <a:cs typeface="+mn-cs"/>
            </a:endParaRPr>
          </a:p>
          <a:p>
            <a:r>
              <a:rPr lang="en-US" sz="1200" kern="1200" baseline="0" dirty="0" smtClean="0">
                <a:solidFill>
                  <a:schemeClr val="tx1"/>
                </a:solidFill>
                <a:effectLst/>
                <a:latin typeface="Arial" charset="0"/>
                <a:ea typeface="+mn-ea"/>
                <a:cs typeface="+mn-cs"/>
              </a:rPr>
              <a:t>Frameworks for system change can be considered the </a:t>
            </a:r>
            <a:r>
              <a:rPr lang="en-US" sz="1200" b="1" i="1" kern="1200" baseline="0" dirty="0" smtClean="0">
                <a:solidFill>
                  <a:schemeClr val="tx1"/>
                </a:solidFill>
                <a:effectLst/>
                <a:latin typeface="Arial" charset="0"/>
                <a:ea typeface="+mn-ea"/>
                <a:cs typeface="+mn-cs"/>
              </a:rPr>
              <a:t>road maps</a:t>
            </a:r>
            <a:r>
              <a:rPr lang="en-US" sz="1200" kern="1200" baseline="0" dirty="0" smtClean="0">
                <a:solidFill>
                  <a:schemeClr val="tx1"/>
                </a:solidFill>
                <a:effectLst/>
                <a:latin typeface="Arial" charset="0"/>
                <a:ea typeface="+mn-ea"/>
                <a:cs typeface="+mn-cs"/>
              </a:rPr>
              <a:t>, guiding the way and keeping us on track.</a:t>
            </a:r>
          </a:p>
          <a:p>
            <a:endParaRPr lang="en-US" sz="1200" kern="1200" baseline="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path to achieving high quality services and positive outcomes is </a:t>
            </a:r>
            <a:r>
              <a:rPr lang="en-US" sz="1200" b="1" i="1" kern="1200" dirty="0" smtClean="0">
                <a:solidFill>
                  <a:schemeClr val="tx1"/>
                </a:solidFill>
                <a:effectLst/>
                <a:latin typeface="Arial" charset="0"/>
                <a:ea typeface="+mn-ea"/>
                <a:cs typeface="+mn-cs"/>
              </a:rPr>
              <a:t>long</a:t>
            </a:r>
            <a:r>
              <a:rPr lang="en-US" sz="1200" kern="1200" dirty="0" smtClean="0">
                <a:solidFill>
                  <a:schemeClr val="tx1"/>
                </a:solidFill>
                <a:effectLst/>
                <a:latin typeface="Arial" charset="0"/>
                <a:ea typeface="+mn-ea"/>
                <a:cs typeface="+mn-cs"/>
              </a:rPr>
              <a:t> and may even be bumpy or </a:t>
            </a:r>
            <a:r>
              <a:rPr lang="en-US" sz="1200" b="1" i="1" kern="1200" dirty="0" smtClean="0">
                <a:solidFill>
                  <a:schemeClr val="tx1"/>
                </a:solidFill>
                <a:effectLst/>
                <a:latin typeface="Arial" charset="0"/>
                <a:ea typeface="+mn-ea"/>
                <a:cs typeface="+mn-cs"/>
              </a:rPr>
              <a:t>winding</a:t>
            </a:r>
            <a:r>
              <a:rPr lang="en-US" sz="1200" kern="1200" dirty="0" smtClean="0">
                <a:solidFill>
                  <a:schemeClr val="tx1"/>
                </a:solidFill>
                <a:effectLst/>
                <a:latin typeface="Arial" charset="0"/>
                <a:ea typeface="+mn-ea"/>
                <a:cs typeface="+mn-cs"/>
              </a:rPr>
              <a:t> but there are </a:t>
            </a:r>
            <a:r>
              <a:rPr lang="en-US" sz="1200" b="1" kern="1200" dirty="0" smtClean="0">
                <a:solidFill>
                  <a:schemeClr val="tx1"/>
                </a:solidFill>
                <a:effectLst/>
                <a:latin typeface="Arial" charset="0"/>
                <a:ea typeface="+mn-ea"/>
                <a:cs typeface="+mn-cs"/>
              </a:rPr>
              <a:t>sign posts, maps and starlight to </a:t>
            </a:r>
            <a:r>
              <a:rPr lang="en-US" sz="1200" kern="1200" dirty="0" smtClean="0">
                <a:solidFill>
                  <a:schemeClr val="tx1"/>
                </a:solidFill>
                <a:effectLst/>
                <a:latin typeface="Arial" charset="0"/>
                <a:ea typeface="+mn-ea"/>
                <a:cs typeface="+mn-cs"/>
              </a:rPr>
              <a:t>help us navigate where we want to go. </a:t>
            </a:r>
          </a:p>
          <a:p>
            <a:endParaRPr lang="en-US" sz="1200" kern="1200" baseline="0" dirty="0" smtClean="0">
              <a:solidFill>
                <a:schemeClr val="tx1"/>
              </a:solidFill>
              <a:effectLst/>
              <a:latin typeface="Arial" charset="0"/>
              <a:ea typeface="+mn-ea"/>
              <a:cs typeface="+mn-cs"/>
            </a:endParaRP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33C9CB0C-72FC-45C1-86CE-10AAB55D33E8}" type="slidenum">
              <a:rPr lang="en-US" smtClean="0"/>
              <a:pPr eaLnBrk="1" hangingPunct="1"/>
              <a:t>3</a:t>
            </a:fld>
            <a:endParaRPr lang="en-US" smtClean="0"/>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2209800" y="533400"/>
            <a:ext cx="2667000" cy="2000250"/>
          </a:xfrm>
          <a:ln/>
        </p:spPr>
      </p:sp>
      <p:sp>
        <p:nvSpPr>
          <p:cNvPr id="3" name="Notes Placeholder 2"/>
          <p:cNvSpPr>
            <a:spLocks noGrp="1"/>
          </p:cNvSpPr>
          <p:nvPr>
            <p:ph type="body" idx="1"/>
          </p:nvPr>
        </p:nvSpPr>
        <p:spPr/>
        <p:txBody>
          <a:bodyPr/>
          <a:lstStyle/>
          <a:p>
            <a:pPr lvl="0">
              <a:buFont typeface="Arial" pitchFamily="34" charset="0"/>
              <a:buNone/>
            </a:pPr>
            <a:r>
              <a:rPr lang="en-US" sz="1200" kern="1200" dirty="0" smtClean="0">
                <a:solidFill>
                  <a:schemeClr val="tx1"/>
                </a:solidFill>
                <a:effectLst/>
                <a:latin typeface="Arial" charset="0"/>
                <a:ea typeface="+mn-ea"/>
                <a:cs typeface="+mn-cs"/>
              </a:rPr>
              <a:t>Before someone can adapt to context, they need to understand it</a:t>
            </a:r>
            <a:r>
              <a:rPr lang="en-US" sz="1200" kern="1200" baseline="0" dirty="0" smtClean="0">
                <a:solidFill>
                  <a:schemeClr val="tx1"/>
                </a:solidFill>
                <a:effectLst/>
                <a:latin typeface="Arial" charset="0"/>
                <a:ea typeface="+mn-ea"/>
                <a:cs typeface="+mn-cs"/>
              </a:rPr>
              <a:t>, e.g., political and economic considerations, administrative structure, demographics, current level of service (or stage of implementation). This will help determine the state’s </a:t>
            </a:r>
            <a:r>
              <a:rPr lang="en-US" sz="1200" b="1" kern="1200" baseline="0" dirty="0" smtClean="0">
                <a:solidFill>
                  <a:schemeClr val="tx1"/>
                </a:solidFill>
                <a:effectLst/>
                <a:latin typeface="Arial" charset="0"/>
                <a:ea typeface="+mn-ea"/>
                <a:cs typeface="+mn-cs"/>
              </a:rPr>
              <a:t>readiness</a:t>
            </a:r>
            <a:r>
              <a:rPr lang="en-US" sz="1200" kern="1200" baseline="0" dirty="0" smtClean="0">
                <a:solidFill>
                  <a:schemeClr val="tx1"/>
                </a:solidFill>
                <a:effectLst/>
                <a:latin typeface="Arial" charset="0"/>
                <a:ea typeface="+mn-ea"/>
                <a:cs typeface="+mn-cs"/>
              </a:rPr>
              <a:t> to undertake a change effort or its readiness for replicating an evidence-based practice.  They must consider whether the desired changes are </a:t>
            </a:r>
            <a:r>
              <a:rPr lang="en-US" sz="1200" b="1" kern="1200" baseline="0" dirty="0" smtClean="0">
                <a:solidFill>
                  <a:schemeClr val="tx1"/>
                </a:solidFill>
                <a:effectLst/>
                <a:latin typeface="Arial" charset="0"/>
                <a:ea typeface="+mn-ea"/>
                <a:cs typeface="+mn-cs"/>
              </a:rPr>
              <a:t>feasible.</a:t>
            </a:r>
            <a:r>
              <a:rPr lang="en-US" sz="1200" kern="1200" baseline="0" dirty="0" smtClean="0">
                <a:solidFill>
                  <a:schemeClr val="tx1"/>
                </a:solidFill>
                <a:effectLst/>
                <a:latin typeface="Arial" charset="0"/>
                <a:ea typeface="+mn-ea"/>
                <a:cs typeface="+mn-cs"/>
              </a:rPr>
              <a:t> Once the decision is made to move ahead and the change effort or replication is underway, </a:t>
            </a:r>
            <a:r>
              <a:rPr lang="en-US" sz="1200" b="1" kern="1200" baseline="0" dirty="0" smtClean="0">
                <a:solidFill>
                  <a:schemeClr val="tx1"/>
                </a:solidFill>
                <a:effectLst/>
                <a:latin typeface="Arial" charset="0"/>
                <a:ea typeface="+mn-ea"/>
                <a:cs typeface="+mn-cs"/>
              </a:rPr>
              <a:t>f</a:t>
            </a:r>
            <a:r>
              <a:rPr lang="en-US" sz="1200" b="1" kern="1200" dirty="0" smtClean="0">
                <a:solidFill>
                  <a:schemeClr val="tx1"/>
                </a:solidFill>
                <a:effectLst/>
                <a:latin typeface="Arial" charset="0"/>
                <a:ea typeface="+mn-ea"/>
                <a:cs typeface="+mn-cs"/>
              </a:rPr>
              <a:t>lexibility</a:t>
            </a:r>
            <a:r>
              <a:rPr lang="en-US" sz="1200" kern="1200" dirty="0" smtClean="0">
                <a:solidFill>
                  <a:schemeClr val="tx1"/>
                </a:solidFill>
                <a:effectLst/>
                <a:latin typeface="Arial" charset="0"/>
                <a:ea typeface="+mn-ea"/>
                <a:cs typeface="+mn-cs"/>
              </a:rPr>
              <a:t> and ability to </a:t>
            </a:r>
            <a:r>
              <a:rPr lang="en-US" sz="1200" b="1" u="none" kern="1200" dirty="0" smtClean="0">
                <a:solidFill>
                  <a:schemeClr val="tx1"/>
                </a:solidFill>
                <a:effectLst/>
                <a:latin typeface="Arial" charset="0"/>
                <a:ea typeface="+mn-ea"/>
                <a:cs typeface="+mn-cs"/>
              </a:rPr>
              <a:t>adapt to context</a:t>
            </a:r>
            <a:r>
              <a:rPr lang="en-US" sz="1200" u="none" kern="1200" baseline="0" dirty="0" smtClean="0">
                <a:solidFill>
                  <a:schemeClr val="tx1"/>
                </a:solidFill>
                <a:effectLst/>
                <a:latin typeface="Arial" charset="0"/>
                <a:ea typeface="+mn-ea"/>
                <a:cs typeface="+mn-cs"/>
              </a:rPr>
              <a:t> are essential.  At the local level this might include</a:t>
            </a:r>
            <a:r>
              <a:rPr lang="en-US" sz="1200" kern="1200" dirty="0" smtClean="0">
                <a:solidFill>
                  <a:schemeClr val="tx1"/>
                </a:solidFill>
                <a:effectLst/>
                <a:latin typeface="Arial" charset="0"/>
                <a:ea typeface="+mn-ea"/>
                <a:cs typeface="+mn-cs"/>
              </a:rPr>
              <a:t> differences in community’s culture, in demographics,</a:t>
            </a:r>
            <a:r>
              <a:rPr lang="en-US" sz="1200" kern="1200" baseline="0" dirty="0" smtClean="0">
                <a:solidFill>
                  <a:schemeClr val="tx1"/>
                </a:solidFill>
                <a:effectLst/>
                <a:latin typeface="Arial" charset="0"/>
                <a:ea typeface="+mn-ea"/>
                <a:cs typeface="+mn-cs"/>
              </a:rPr>
              <a:t> population density, climate and other variables.  </a:t>
            </a:r>
            <a:endParaRPr lang="en-US" sz="1200" kern="1200" dirty="0" smtClean="0">
              <a:solidFill>
                <a:schemeClr val="tx1"/>
              </a:solidFill>
              <a:effectLst/>
              <a:latin typeface="Arial" charset="0"/>
              <a:ea typeface="+mn-ea"/>
              <a:cs typeface="+mn-cs"/>
            </a:endParaRPr>
          </a:p>
          <a:p>
            <a:pPr>
              <a:defRPr/>
            </a:pPr>
            <a:endParaRPr lang="en-US" dirty="0" smtClean="0"/>
          </a:p>
          <a:p>
            <a:pPr>
              <a:defRPr/>
            </a:pPr>
            <a:endParaRPr lang="en-US" dirty="0" smtClean="0"/>
          </a:p>
        </p:txBody>
      </p:sp>
      <p:sp>
        <p:nvSpPr>
          <p:cNvPr id="43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0E0AD802-9F8F-4408-B18A-2C819AAFF939}" type="slidenum">
              <a:rPr lang="en-US" smtClean="0"/>
              <a:pPr eaLnBrk="1" hangingPunct="1"/>
              <a:t>30</a:t>
            </a:fld>
            <a:endParaRPr lang="en-US" smtClean="0"/>
          </a:p>
        </p:txBody>
      </p:sp>
      <p:sp>
        <p:nvSpPr>
          <p:cNvPr id="2" name="Footer Placeholder 1"/>
          <p:cNvSpPr>
            <a:spLocks noGrp="1"/>
          </p:cNvSpPr>
          <p:nvPr>
            <p:ph type="ftr" sz="quarter" idx="10"/>
          </p:nvPr>
        </p:nvSpPr>
        <p:spPr/>
        <p:txBody>
          <a:bodyPr/>
          <a:lstStyle/>
          <a:p>
            <a:pPr>
              <a:defRPr/>
            </a:pPr>
            <a:r>
              <a:rPr lang="en-US" smtClean="0"/>
              <a:t>Measuring &amp; Improving Child &amp; Family Outcomes, New Orleans, ECO/NECTAC</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31</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
        <p:nvSpPr>
          <p:cNvPr id="7" name="Notes Placeholder 6"/>
          <p:cNvSpPr>
            <a:spLocks noGrp="1"/>
          </p:cNvSpPr>
          <p:nvPr>
            <p:ph type="body" idx="1"/>
          </p:nvPr>
        </p:nvSpPr>
        <p:spPr/>
        <p:txBody>
          <a:bodyPr>
            <a:normAutofit/>
          </a:bodyPr>
          <a:lstStyle/>
          <a:p>
            <a:pPr marL="0" indent="0">
              <a:buNone/>
            </a:pPr>
            <a:r>
              <a:rPr lang="en-US" sz="1200" dirty="0" smtClean="0"/>
              <a:t>“People do not change when we tell them they should; </a:t>
            </a:r>
          </a:p>
          <a:p>
            <a:pPr marL="0" indent="0">
              <a:buNone/>
            </a:pPr>
            <a:r>
              <a:rPr lang="en-US" sz="1200" dirty="0" smtClean="0"/>
              <a:t>they change when their context tells them they must."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209800" y="533400"/>
            <a:ext cx="2667000" cy="200025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Once the plan is developed, it is a living document that guides the implementation of each strategy, and is amended as needed to fit changes in context or to be responsive to feedback and evaluation data. Regular feedback loops for monitoring implementation and improving alignment of policies, procedures, regulatory and funding mechanisms are a critical part of the implementation. </a:t>
            </a:r>
            <a:r>
              <a:rPr lang="en-US" sz="1000" u="sng" kern="1200" dirty="0" smtClean="0">
                <a:solidFill>
                  <a:schemeClr val="tx1"/>
                </a:solidFill>
                <a:effectLst/>
                <a:latin typeface="Arial" charset="0"/>
                <a:ea typeface="+mn-ea"/>
                <a:cs typeface="+mn-cs"/>
              </a:rPr>
              <a:t>Feedback loops</a:t>
            </a:r>
            <a:r>
              <a:rPr lang="en-US" sz="1000" kern="1200" dirty="0" smtClean="0">
                <a:solidFill>
                  <a:schemeClr val="tx1"/>
                </a:solidFill>
                <a:effectLst/>
                <a:latin typeface="Arial" charset="0"/>
                <a:ea typeface="+mn-ea"/>
                <a:cs typeface="+mn-cs"/>
              </a:rPr>
              <a:t>/evaluation are developed to self-correct or make changes in the system or practice based on implementation and outcome data.</a:t>
            </a:r>
            <a:endParaRPr lang="en-US"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i="1" dirty="0" smtClean="0"/>
              <a:t>This</a:t>
            </a:r>
            <a:r>
              <a:rPr lang="en-US" sz="1000" b="1" i="1" baseline="0" dirty="0" smtClean="0"/>
              <a:t> may be one of the most important steps toward sustainability.</a:t>
            </a:r>
            <a:endParaRPr lang="en-US" sz="1000" b="1"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endParaRPr lang="en-US" sz="1000" dirty="0" smtClean="0"/>
          </a:p>
        </p:txBody>
      </p:sp>
      <p:sp>
        <p:nvSpPr>
          <p:cNvPr id="450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0AEC012A-F014-4251-912B-AB5C7EB8DAA0}" type="slidenum">
              <a:rPr lang="en-US" smtClean="0"/>
              <a:pPr eaLnBrk="1" hangingPunct="1"/>
              <a:t>32</a:t>
            </a:fld>
            <a:endParaRPr lang="en-US" smtClean="0"/>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33</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are many tools and resources available to help with planning for sustainable change and guiding through the process– some by TA providers and consultants, others by states. Here are just a few examples; the websites of these projects provide more information and detail.</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Colleagues in states who are travelling toward the same destination, understand the rules of the road, are a few miles ahead and have managed to avoid potholes and take detours when necessary are a wonderful resource.  That’s why it’s so important to have opportunities like this meeting as well as follow-up encore webinars to learn from each other.</a:t>
            </a:r>
          </a:p>
          <a:p>
            <a:r>
              <a:rPr lang="en-US" baseline="0" dirty="0" smtClean="0"/>
              <a:t>Some state examples include:</a:t>
            </a:r>
          </a:p>
          <a:p>
            <a:pPr rtl="0" eaLnBrk="1" fontAlgn="auto" latinLnBrk="0" hangingPunct="1"/>
            <a:r>
              <a:rPr lang="en-US" sz="1200" b="0" i="0" u="none" strike="noStrike" kern="1200" dirty="0" smtClean="0">
                <a:solidFill>
                  <a:schemeClr val="tx1"/>
                </a:solidFill>
                <a:latin typeface="Arial" charset="0"/>
                <a:ea typeface="+mn-ea"/>
                <a:cs typeface="+mn-cs"/>
              </a:rPr>
              <a:t>KS – KITS</a:t>
            </a:r>
          </a:p>
          <a:p>
            <a:pPr rtl="0" eaLnBrk="1" fontAlgn="auto" latinLnBrk="0" hangingPunct="1"/>
            <a:r>
              <a:rPr lang="en-US" sz="1200" b="0" i="0" u="none" strike="noStrike" kern="1200" dirty="0" smtClean="0">
                <a:solidFill>
                  <a:schemeClr val="tx1"/>
                </a:solidFill>
                <a:latin typeface="Arial" charset="0"/>
                <a:ea typeface="+mn-ea"/>
                <a:cs typeface="+mn-cs"/>
              </a:rPr>
              <a:t>CA  – Interagency  Collaboration Handbook</a:t>
            </a:r>
          </a:p>
          <a:p>
            <a:pPr rtl="0" eaLnBrk="1" fontAlgn="auto" latinLnBrk="0" hangingPunct="1"/>
            <a:r>
              <a:rPr lang="en-US" sz="1200" b="0" i="0" u="none" strike="noStrike" kern="1200" dirty="0" smtClean="0">
                <a:solidFill>
                  <a:schemeClr val="tx1"/>
                </a:solidFill>
                <a:latin typeface="Arial" charset="0"/>
                <a:ea typeface="+mn-ea"/>
                <a:cs typeface="+mn-cs"/>
              </a:rPr>
              <a:t>KY  – Interagency Agreement Process and Self-Assessment Tool</a:t>
            </a:r>
          </a:p>
          <a:p>
            <a:pPr rtl="0" eaLnBrk="1" fontAlgn="auto" latinLnBrk="0" hangingPunct="1"/>
            <a:r>
              <a:rPr lang="en-US" sz="1200" b="0" i="0" u="none" strike="noStrike" kern="1200" dirty="0" smtClean="0">
                <a:solidFill>
                  <a:schemeClr val="tx1"/>
                </a:solidFill>
                <a:latin typeface="Arial" charset="0"/>
                <a:ea typeface="+mn-ea"/>
                <a:cs typeface="+mn-cs"/>
              </a:rPr>
              <a:t>WI  – Fidelity Outcomes Self-Assessment</a:t>
            </a:r>
          </a:p>
          <a:p>
            <a:endParaRPr lang="en-US" baseline="0" dirty="0" smtClean="0"/>
          </a:p>
          <a:p>
            <a:r>
              <a:rPr lang="en-US" baseline="0" dirty="0" smtClean="0"/>
              <a:t>So as you go careening around a corner, remember that these resources, and many more, are available. </a:t>
            </a:r>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34</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extLst>
      <p:ext uri="{BB962C8B-B14F-4D97-AF65-F5344CB8AC3E}">
        <p14:creationId xmlns:p14="http://schemas.microsoft.com/office/powerpoint/2010/main" val="2488110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lstStyle/>
          <a:p>
            <a:r>
              <a:rPr lang="en-US" dirty="0" smtClean="0"/>
              <a:t>I’m going to leave you with 3 take</a:t>
            </a:r>
            <a:r>
              <a:rPr lang="en-US" baseline="0" dirty="0" smtClean="0"/>
              <a:t>-away messages.  The first two are from NIRN and reinforce what some of you heard last year from Karen Blasé.</a:t>
            </a:r>
          </a:p>
          <a:p>
            <a:endParaRPr lang="en-US" baseline="0" dirty="0" smtClean="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35</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extLst>
      <p:ext uri="{BB962C8B-B14F-4D97-AF65-F5344CB8AC3E}">
        <p14:creationId xmlns:p14="http://schemas.microsoft.com/office/powerpoint/2010/main" val="3088936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2209800" y="533400"/>
            <a:ext cx="2667000" cy="200025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Message 1: Business as Usual </a:t>
            </a:r>
            <a:r>
              <a:rPr lang="en-US" sz="1200" dirty="0" smtClean="0">
                <a:solidFill>
                  <a:srgbClr val="001574"/>
                </a:solidFill>
              </a:rPr>
              <a:t>≠ Impact</a:t>
            </a:r>
            <a:endParaRPr lang="en-US" dirty="0" smtClean="0"/>
          </a:p>
          <a:p>
            <a:r>
              <a:rPr lang="en-US" dirty="0" smtClean="0"/>
              <a:t>Continuing to do what we are already doing is not sufficient</a:t>
            </a:r>
            <a:r>
              <a:rPr lang="en-US" baseline="0" dirty="0" smtClean="0"/>
              <a:t> for making and sustaining improvements.  Making only one change (e.g., new policy or training) is also not sufficient although they may be necessary.  It is the combination of methods, effecting all levels, that is needed for making </a:t>
            </a:r>
            <a:r>
              <a:rPr lang="en-US" baseline="0" smtClean="0"/>
              <a:t>an impact.</a:t>
            </a:r>
            <a:endParaRPr lang="en-US" dirty="0" smtClean="0"/>
          </a:p>
        </p:txBody>
      </p:sp>
      <p:sp>
        <p:nvSpPr>
          <p:cNvPr id="481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E606CE18-85B7-42EE-B971-9F66A9DAB5AC}" type="slidenum">
              <a:rPr lang="en-US" smtClean="0"/>
              <a:pPr eaLnBrk="1" hangingPunct="1"/>
              <a:t>36</a:t>
            </a:fld>
            <a:endParaRPr lang="en-US" smtClean="0"/>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
        <p:nvSpPr>
          <p:cNvPr id="7" name="Footer Placeholder 4"/>
          <p:cNvSpPr txBox="1">
            <a:spLocks noGrp="1"/>
          </p:cNvSpPr>
          <p:nvPr/>
        </p:nvSpPr>
        <p:spPr bwMode="auto">
          <a:xfrm>
            <a:off x="1"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z="1200" dirty="0"/>
              <a:t>(c) Dean Fixsen and Karen Blase, 2008</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657601" y="8829675"/>
            <a:ext cx="33512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26656EFC-8F58-43E4-96BD-C84F26900047}" type="slidenum">
              <a:rPr lang="en-US" sz="1200"/>
              <a:pPr algn="r" eaLnBrk="1" hangingPunct="1"/>
              <a:t>37</a:t>
            </a:fld>
            <a:endParaRPr lang="en-US" sz="1200"/>
          </a:p>
        </p:txBody>
      </p:sp>
      <p:sp>
        <p:nvSpPr>
          <p:cNvPr id="47107" name="Rectangle 2"/>
          <p:cNvSpPr>
            <a:spLocks noGrp="1" noRot="1" noChangeAspect="1" noChangeArrowheads="1" noTextEdit="1"/>
          </p:cNvSpPr>
          <p:nvPr>
            <p:ph type="sldImg"/>
          </p:nvPr>
        </p:nvSpPr>
        <p:spPr>
          <a:xfrm>
            <a:off x="2209800" y="533400"/>
            <a:ext cx="2667000" cy="200025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Message #2   - Implementation Math</a:t>
            </a:r>
          </a:p>
          <a:p>
            <a:endParaRPr lang="en-US" dirty="0" smtClean="0"/>
          </a:p>
          <a:p>
            <a:r>
              <a:rPr lang="en-US" dirty="0" smtClean="0"/>
              <a:t>An effective practice implemented poorly produces poor outcomes.</a:t>
            </a:r>
          </a:p>
          <a:p>
            <a:r>
              <a:rPr lang="en-US" dirty="0" smtClean="0"/>
              <a:t>Effective</a:t>
            </a:r>
            <a:r>
              <a:rPr lang="en-US" baseline="0" dirty="0" smtClean="0"/>
              <a:t> implementation of a poor practice produces poor outcomes.</a:t>
            </a:r>
            <a:endParaRPr lang="en-US" dirty="0" smtClean="0"/>
          </a:p>
          <a:p>
            <a:r>
              <a:rPr lang="en-US" dirty="0" smtClean="0"/>
              <a:t>You need effective practices implemented effectively to get positive outcomes.</a:t>
            </a:r>
          </a:p>
          <a:p>
            <a:r>
              <a:rPr lang="en-US" dirty="0" smtClean="0"/>
              <a:t>Both the “What” and “How” matter.</a:t>
            </a:r>
          </a:p>
          <a:p>
            <a:pPr eaLnBrk="1" hangingPunct="1"/>
            <a:endParaRPr lang="en-US" b="1" dirty="0" smtClean="0"/>
          </a:p>
          <a:p>
            <a:pPr eaLnBrk="1" hangingPunct="1"/>
            <a:endParaRPr lang="en-US" dirty="0" smtClean="0"/>
          </a:p>
        </p:txBody>
      </p:sp>
      <p:sp>
        <p:nvSpPr>
          <p:cNvPr id="47109" name="Footer Placeholder 4"/>
          <p:cNvSpPr txBox="1">
            <a:spLocks noGrp="1"/>
          </p:cNvSpPr>
          <p:nvPr/>
        </p:nvSpPr>
        <p:spPr bwMode="auto">
          <a:xfrm>
            <a:off x="1"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r>
              <a:rPr lang="en-US" sz="1200" dirty="0"/>
              <a:t>(c) Dean Fixsen and Karen Blase, 2008</a:t>
            </a:r>
          </a:p>
        </p:txBody>
      </p:sp>
      <p:sp>
        <p:nvSpPr>
          <p:cNvPr id="7"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lstStyle/>
          <a:p>
            <a:r>
              <a:rPr lang="en-US" dirty="0" smtClean="0"/>
              <a:t>Message #3:  Relationships matter.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 make “It” happen, it </a:t>
            </a:r>
            <a:r>
              <a:rPr lang="en-US" dirty="0" smtClean="0"/>
              <a:t>takes action by people;</a:t>
            </a:r>
            <a:r>
              <a:rPr lang="en-US" baseline="0" dirty="0" smtClean="0"/>
              <a:t> very essential.</a:t>
            </a:r>
            <a:endParaRPr lang="en-US" dirty="0" smtClean="0"/>
          </a:p>
          <a:p>
            <a:r>
              <a:rPr lang="en-US" baseline="0" dirty="0" smtClean="0"/>
              <a:t>We need to </a:t>
            </a:r>
            <a:r>
              <a:rPr lang="en-US" dirty="0" smtClean="0"/>
              <a:t>involve partners and stakeholders.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must involve our partners from other sectors because children with disabilities/families/communities are part of the larger EC system; it’s not that we’re</a:t>
            </a:r>
            <a:r>
              <a:rPr lang="en-US" baseline="0" dirty="0" smtClean="0"/>
              <a:t> </a:t>
            </a:r>
            <a:r>
              <a:rPr lang="en-US" dirty="0" smtClean="0"/>
              <a:t>imposing the special ed system on other systems.</a:t>
            </a:r>
            <a:r>
              <a:rPr lang="en-US" baseline="0" dirty="0" smtClean="0"/>
              <a:t> It’s just u</a:t>
            </a:r>
            <a:r>
              <a:rPr lang="en-US" dirty="0" smtClean="0"/>
              <a:t>nderstanding that we can’t work in isolation. </a:t>
            </a:r>
            <a:r>
              <a:rPr lang="en-US" baseline="0" dirty="0" smtClean="0"/>
              <a:t>Interconnectedness makes it critical that we have a sense of collaboration and improvements are cross-sector. That </a:t>
            </a:r>
            <a:r>
              <a:rPr lang="en-US" dirty="0" smtClean="0"/>
              <a:t>will increase the sustainability of the EC Comprehensive</a:t>
            </a:r>
            <a:r>
              <a:rPr lang="en-US" baseline="0" dirty="0" smtClean="0"/>
              <a:t> </a:t>
            </a:r>
            <a:r>
              <a:rPr lang="en-US" dirty="0" smtClean="0"/>
              <a:t>System.</a:t>
            </a:r>
          </a:p>
          <a:p>
            <a:endParaRPr lang="en-US" dirty="0" smtClean="0"/>
          </a:p>
          <a:p>
            <a:endParaRPr lang="en-US" baseline="0" dirty="0" smtClean="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38</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extLst>
      <p:ext uri="{BB962C8B-B14F-4D97-AF65-F5344CB8AC3E}">
        <p14:creationId xmlns:p14="http://schemas.microsoft.com/office/powerpoint/2010/main" val="1342596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lstStyle/>
          <a:p>
            <a:r>
              <a:rPr lang="en-US" dirty="0" smtClean="0"/>
              <a:t>Ideally, all</a:t>
            </a:r>
            <a:r>
              <a:rPr lang="en-US" baseline="0" dirty="0" smtClean="0"/>
              <a:t> system components would be aligned </a:t>
            </a:r>
            <a:r>
              <a:rPr lang="en-US" b="1" baseline="0" dirty="0" smtClean="0"/>
              <a:t>within</a:t>
            </a:r>
            <a:r>
              <a:rPr lang="en-US" baseline="0" dirty="0" smtClean="0"/>
              <a:t> each sector and </a:t>
            </a:r>
            <a:r>
              <a:rPr lang="en-US" b="1" baseline="0" dirty="0" smtClean="0"/>
              <a:t>across </a:t>
            </a:r>
            <a:r>
              <a:rPr lang="en-US" baseline="0" dirty="0" smtClean="0"/>
              <a:t>all sectors, at all levels of the system with smooth transitions across the age groups.</a:t>
            </a:r>
          </a:p>
          <a:p>
            <a:r>
              <a:rPr lang="en-US" baseline="0" dirty="0" smtClean="0"/>
              <a:t>Does this remind you of anything?  It’s the same idea as the diagram with the discs that Albert showed us yesterday on Coordinated State ECE Data Systems.</a:t>
            </a:r>
            <a:endParaRPr lang="en-US" dirty="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39</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extLst>
      <p:ext uri="{BB962C8B-B14F-4D97-AF65-F5344CB8AC3E}">
        <p14:creationId xmlns:p14="http://schemas.microsoft.com/office/powerpoint/2010/main" val="1717633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209800" y="533400"/>
            <a:ext cx="2667000" cy="20002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We’ll be looking at promoting and maintaining quality programs and practices through two lenses: a systems change lens and an implementation lens. </a:t>
            </a:r>
          </a:p>
          <a:p>
            <a:r>
              <a:rPr lang="en-US" dirty="0" smtClean="0"/>
              <a:t>You may recognize the systems change lens as the long-term systems change (LTSC) process that NECTAC developed and has been using with states</a:t>
            </a:r>
            <a:r>
              <a:rPr lang="en-US" baseline="0" dirty="0" smtClean="0"/>
              <a:t> for many years</a:t>
            </a:r>
            <a:r>
              <a:rPr lang="en-US" dirty="0" smtClean="0"/>
              <a:t>. </a:t>
            </a:r>
          </a:p>
          <a:p>
            <a:r>
              <a:rPr lang="en-US" dirty="0" smtClean="0"/>
              <a:t>And the framework</a:t>
            </a:r>
            <a:r>
              <a:rPr lang="en-US" baseline="0" dirty="0" smtClean="0"/>
              <a:t> based on implementation science </a:t>
            </a:r>
            <a:r>
              <a:rPr lang="en-US" dirty="0" smtClean="0"/>
              <a:t>is the work of NIRN (National Implementation Research Network).  Karen Blasé talked at this conference last year about the excellent work they are doing in the field of Implementation Science.</a:t>
            </a:r>
          </a:p>
          <a:p>
            <a:r>
              <a:rPr lang="en-US" dirty="0" smtClean="0"/>
              <a:t>An aside: We feel fortunate to have NECTAC and NIRN both at the FPG Child Development Institute; we’ve been able to expand each other’s thinking and collaborate.</a:t>
            </a:r>
            <a:br>
              <a:rPr lang="en-US" dirty="0" smtClean="0"/>
            </a:br>
            <a:r>
              <a:rPr lang="en-US" i="0" dirty="0" smtClean="0"/>
              <a:t>While</a:t>
            </a:r>
            <a:r>
              <a:rPr lang="en-US" i="0" baseline="0" dirty="0" smtClean="0"/>
              <a:t> you may all be familiar to some extent with these or other helpful frameworks, I want to underscore the importance of the underlying </a:t>
            </a:r>
            <a:r>
              <a:rPr lang="en-US" b="1" i="1" baseline="0" dirty="0" smtClean="0"/>
              <a:t>philosophy, perspectives</a:t>
            </a:r>
            <a:r>
              <a:rPr lang="en-US" i="0" baseline="0" dirty="0" smtClean="0"/>
              <a:t> and </a:t>
            </a:r>
            <a:r>
              <a:rPr lang="en-US" b="1" i="1" baseline="0" dirty="0" smtClean="0"/>
              <a:t>processes.</a:t>
            </a:r>
            <a:endParaRPr lang="en-US" i="0" dirty="0" smtClean="0"/>
          </a:p>
          <a:p>
            <a:endParaRPr lang="en-US" i="1" dirty="0" smtClean="0"/>
          </a:p>
          <a:p>
            <a:endParaRPr lang="en-US" i="1" dirty="0" smtClean="0"/>
          </a:p>
        </p:txBody>
      </p:sp>
      <p:sp>
        <p:nvSpPr>
          <p:cNvPr id="348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7AC1FA32-2BDC-4C49-9A28-D43EC7BE8D36}" type="slidenum">
              <a:rPr lang="en-US" smtClean="0"/>
              <a:pPr eaLnBrk="1" hangingPunct="1"/>
              <a:t>4</a:t>
            </a:fld>
            <a:endParaRPr lang="en-US" smtClean="0"/>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lstStyle/>
          <a:p>
            <a:r>
              <a:rPr lang="en-US" dirty="0" smtClean="0"/>
              <a:t>This is more like what the EC current system looks like. Our collective work as the field of EC is to work toward alignment</a:t>
            </a:r>
            <a:r>
              <a:rPr lang="en-US" baseline="0" dirty="0" smtClean="0"/>
              <a:t> – to have one integrated system rather </a:t>
            </a:r>
            <a:r>
              <a:rPr lang="en-US" dirty="0" smtClean="0">
                <a:cs typeface="Times New Roman" pitchFamily="18" charset="0"/>
              </a:rPr>
              <a:t>than multiple parallel systems.</a:t>
            </a:r>
          </a:p>
          <a:p>
            <a:r>
              <a:rPr lang="en-US" sz="1200" kern="1200" baseline="0" dirty="0" smtClean="0">
                <a:solidFill>
                  <a:schemeClr val="tx1"/>
                </a:solidFill>
                <a:effectLst/>
                <a:latin typeface="Arial" charset="0"/>
                <a:ea typeface="+mn-ea"/>
                <a:cs typeface="+mn-cs"/>
              </a:rPr>
              <a:t>Progress </a:t>
            </a:r>
            <a:r>
              <a:rPr lang="en-US" sz="1200" u="sng" kern="1200" baseline="0" dirty="0" smtClean="0">
                <a:solidFill>
                  <a:schemeClr val="tx1"/>
                </a:solidFill>
                <a:effectLst/>
                <a:latin typeface="Arial" charset="0"/>
                <a:ea typeface="+mn-ea"/>
                <a:cs typeface="+mn-cs"/>
              </a:rPr>
              <a:t>is</a:t>
            </a:r>
            <a:r>
              <a:rPr lang="en-US" sz="1200" kern="1200" baseline="0" dirty="0" smtClean="0">
                <a:solidFill>
                  <a:schemeClr val="tx1"/>
                </a:solidFill>
                <a:effectLst/>
                <a:latin typeface="Arial" charset="0"/>
                <a:ea typeface="+mn-ea"/>
                <a:cs typeface="+mn-cs"/>
              </a:rPr>
              <a:t> being made. That’s been a theme of this conference.</a:t>
            </a:r>
            <a:endParaRPr lang="en-US" dirty="0" smtClean="0"/>
          </a:p>
          <a:p>
            <a:r>
              <a:rPr lang="en-US" dirty="0" smtClean="0"/>
              <a:t>I’d like to reinforce what you heard yesterday.</a:t>
            </a:r>
            <a:r>
              <a:rPr lang="en-US" baseline="0" dirty="0" smtClean="0"/>
              <a:t> </a:t>
            </a:r>
            <a:r>
              <a:rPr lang="en-US" dirty="0" smtClean="0"/>
              <a:t>At this point in time, EI and ECSE are in a good position to contribute to the development of overall state EC systems.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already have experience in developing data systems (PSE has links to K12 and EI has links to Health),</a:t>
            </a:r>
            <a:r>
              <a:rPr lang="en-US" baseline="0" dirty="0" smtClean="0"/>
              <a:t> in</a:t>
            </a:r>
            <a:r>
              <a:rPr lang="en-US" dirty="0" smtClean="0"/>
              <a:t> measuring child and family outcomes </a:t>
            </a:r>
            <a:r>
              <a:rPr lang="en-US" dirty="0" err="1" smtClean="0"/>
              <a:t>outcomes</a:t>
            </a:r>
            <a:r>
              <a:rPr lang="en-US" dirty="0" smtClean="0"/>
              <a:t>, individualizing strategies based on child strengths, Part</a:t>
            </a:r>
            <a:r>
              <a:rPr lang="en-US" baseline="0" dirty="0" smtClean="0"/>
              <a:t> C experience in home visiting, emergent literacy, awareness of </a:t>
            </a:r>
            <a:r>
              <a:rPr lang="en-US" baseline="0" dirty="0" err="1" smtClean="0"/>
              <a:t>of</a:t>
            </a:r>
            <a:r>
              <a:rPr lang="en-US" baseline="0" dirty="0" smtClean="0"/>
              <a:t> promoting social-emotional competence using the Pyramid Model.</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State QRIS systems are being developed or revised, and applications for the EL Challenge</a:t>
            </a:r>
            <a:r>
              <a:rPr lang="en-US" baseline="0" dirty="0" smtClean="0"/>
              <a:t> Grant are being prepared. This ups the ante for sustainability.</a:t>
            </a:r>
            <a:endParaRPr lang="en-US" dirty="0" smtClean="0"/>
          </a:p>
          <a:p>
            <a:r>
              <a:rPr lang="en-US" b="1" dirty="0" smtClean="0"/>
              <a:t>There</a:t>
            </a:r>
            <a:r>
              <a:rPr lang="en-US" b="1" baseline="0" dirty="0" smtClean="0"/>
              <a:t> is an o</a:t>
            </a:r>
            <a:r>
              <a:rPr lang="en-US" b="1" dirty="0" smtClean="0"/>
              <a:t>pportunity to share your accomplishments and successes on behalf of children with disabilities and their families, and to have them appreciated and built upon by your partners who are also working to improve outcomes for children in family. Together you can help ensure that the larger EC system will establish a framework for continuous improvement that increases sustainability of the larger EC system</a:t>
            </a:r>
            <a:r>
              <a:rPr lang="en-US" b="1" baseline="0" dirty="0" smtClean="0"/>
              <a:t> for all children.</a:t>
            </a:r>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40</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extLst>
      <p:ext uri="{BB962C8B-B14F-4D97-AF65-F5344CB8AC3E}">
        <p14:creationId xmlns:p14="http://schemas.microsoft.com/office/powerpoint/2010/main" val="4256120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lstStyle/>
          <a:p>
            <a:r>
              <a:rPr lang="en-US" sz="1200" u="none" kern="1200" cap="all" dirty="0" smtClean="0">
                <a:solidFill>
                  <a:schemeClr val="tx1"/>
                </a:solidFill>
                <a:effectLst/>
                <a:latin typeface="Arial" charset="0"/>
                <a:ea typeface="+mn-ea"/>
                <a:cs typeface="+mn-cs"/>
              </a:rPr>
              <a:t>I</a:t>
            </a:r>
            <a:r>
              <a:rPr lang="en-US" sz="1200" u="none" kern="1200" cap="none" baseline="0" dirty="0" smtClean="0">
                <a:solidFill>
                  <a:schemeClr val="tx1"/>
                </a:solidFill>
                <a:effectLst/>
                <a:latin typeface="Arial" charset="0"/>
                <a:ea typeface="+mn-ea"/>
                <a:cs typeface="+mn-cs"/>
              </a:rPr>
              <a:t>t’s your turn now. We have a little time for questions or comments.</a:t>
            </a:r>
            <a:endParaRPr lang="en-US" sz="1200" u="none" kern="1200" cap="all"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Is</a:t>
            </a:r>
            <a:r>
              <a:rPr lang="en-US" sz="1200" kern="1200" baseline="0" dirty="0" smtClean="0">
                <a:solidFill>
                  <a:schemeClr val="tx1"/>
                </a:solidFill>
                <a:effectLst/>
                <a:latin typeface="Arial" charset="0"/>
                <a:ea typeface="+mn-ea"/>
                <a:cs typeface="+mn-cs"/>
              </a:rPr>
              <a:t> there s</a:t>
            </a:r>
            <a:r>
              <a:rPr lang="en-US" sz="1200" kern="1200" dirty="0" smtClean="0">
                <a:solidFill>
                  <a:schemeClr val="tx1"/>
                </a:solidFill>
                <a:effectLst/>
                <a:latin typeface="Arial" charset="0"/>
                <a:ea typeface="+mn-ea"/>
                <a:cs typeface="+mn-cs"/>
              </a:rPr>
              <a:t>omething that resonated with you or that has implications for your work?</a:t>
            </a:r>
          </a:p>
          <a:p>
            <a:pPr lvl="0"/>
            <a:r>
              <a:rPr lang="en-US" sz="1200" kern="1200" dirty="0" smtClean="0">
                <a:solidFill>
                  <a:schemeClr val="tx1"/>
                </a:solidFill>
                <a:effectLst/>
                <a:latin typeface="Arial" charset="0"/>
                <a:ea typeface="+mn-ea"/>
                <a:cs typeface="+mn-cs"/>
              </a:rPr>
              <a:t>Is there anything you want to discuss or hear more about or that you have questions about?</a:t>
            </a:r>
            <a:endParaRPr lang="en-US" sz="1200" kern="1200" dirty="0">
              <a:solidFill>
                <a:schemeClr val="tx1"/>
              </a:solidFill>
              <a:effectLst/>
              <a:latin typeface="Arial" charset="0"/>
              <a:ea typeface="+mn-ea"/>
              <a:cs typeface="+mn-cs"/>
            </a:endParaRPr>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41</a:t>
            </a:fld>
            <a:endParaRPr lang="en-US"/>
          </a:p>
        </p:txBody>
      </p:sp>
      <p:sp>
        <p:nvSpPr>
          <p:cNvPr id="7"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extLst>
      <p:ext uri="{BB962C8B-B14F-4D97-AF65-F5344CB8AC3E}">
        <p14:creationId xmlns:p14="http://schemas.microsoft.com/office/powerpoint/2010/main" val="282416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2209800" y="533400"/>
            <a:ext cx="2667000" cy="20002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 Both are universal concepts</a:t>
            </a:r>
            <a:r>
              <a:rPr lang="en-US" baseline="0" dirty="0" smtClean="0"/>
              <a:t>.</a:t>
            </a:r>
          </a:p>
          <a:p>
            <a:pPr marL="57150" indent="0">
              <a:buFont typeface="Arial" pitchFamily="34" charset="0"/>
              <a:buNone/>
              <a:defRPr/>
            </a:pPr>
            <a:r>
              <a:rPr lang="en-US" sz="1100" b="1" dirty="0" smtClean="0"/>
              <a:t>Systems improvement</a:t>
            </a:r>
            <a:r>
              <a:rPr lang="en-US" sz="1100" b="1" baseline="0" dirty="0" smtClean="0"/>
              <a:t> </a:t>
            </a:r>
            <a:r>
              <a:rPr lang="en-US" sz="1100" b="0" baseline="0" dirty="0" smtClean="0"/>
              <a:t>is </a:t>
            </a:r>
            <a:r>
              <a:rPr lang="en-US" sz="1100" b="0" baseline="0" dirty="0" smtClean="0">
                <a:solidFill>
                  <a:schemeClr val="tx1">
                    <a:lumMod val="85000"/>
                    <a:lumOff val="15000"/>
                  </a:schemeClr>
                </a:solidFill>
              </a:rPr>
              <a:t>b</a:t>
            </a:r>
            <a:r>
              <a:rPr lang="en-US" sz="1100" b="0" dirty="0" smtClean="0">
                <a:solidFill>
                  <a:schemeClr val="tx1">
                    <a:lumMod val="85000"/>
                    <a:lumOff val="15000"/>
                  </a:schemeClr>
                </a:solidFill>
              </a:rPr>
              <a:t>ased on a theory of change</a:t>
            </a:r>
            <a:r>
              <a:rPr lang="en-US" sz="1100" b="0" baseline="0" dirty="0" smtClean="0">
                <a:solidFill>
                  <a:schemeClr val="tx1">
                    <a:lumMod val="85000"/>
                    <a:lumOff val="15000"/>
                  </a:schemeClr>
                </a:solidFill>
              </a:rPr>
              <a:t> and its u</a:t>
            </a:r>
            <a:r>
              <a:rPr lang="en-US" sz="1100" b="0" dirty="0" smtClean="0">
                <a:solidFill>
                  <a:schemeClr val="tx1">
                    <a:lumMod val="85000"/>
                    <a:lumOff val="15000"/>
                  </a:schemeClr>
                </a:solidFill>
              </a:rPr>
              <a:t>nderlying logic can be applied to any field. There are various system change models, and the process may vary, but the same basic steps are always included. (</a:t>
            </a:r>
            <a:r>
              <a:rPr lang="en-US" sz="1100" dirty="0" smtClean="0"/>
              <a:t>I’ll be using the terms systems improvement and long-term systems change</a:t>
            </a:r>
            <a:r>
              <a:rPr lang="en-US" sz="1100" baseline="0" dirty="0" smtClean="0"/>
              <a:t> </a:t>
            </a:r>
            <a:r>
              <a:rPr lang="en-US" sz="1100" dirty="0" smtClean="0"/>
              <a:t>interchangeably)</a:t>
            </a:r>
            <a:endParaRPr lang="en-US" sz="1100" b="0" dirty="0" smtClean="0">
              <a:solidFill>
                <a:schemeClr val="tx2">
                  <a:lumMod val="60000"/>
                  <a:lumOff val="40000"/>
                </a:schemeClr>
              </a:solidFill>
            </a:endParaRPr>
          </a:p>
          <a:p>
            <a:pPr marL="0" indent="0">
              <a:buFont typeface="Arial" pitchFamily="34" charset="0"/>
              <a:buNone/>
              <a:defRPr/>
            </a:pPr>
            <a:r>
              <a:rPr lang="en-US" sz="1100" b="0" dirty="0" smtClean="0"/>
              <a:t>NIRN explains that </a:t>
            </a:r>
            <a:r>
              <a:rPr lang="en-US" sz="1100" b="1" dirty="0" smtClean="0"/>
              <a:t>Implementation science </a:t>
            </a:r>
            <a:r>
              <a:rPr lang="en-US" sz="1100" b="0" dirty="0" smtClean="0"/>
              <a:t>(IS) is</a:t>
            </a:r>
            <a:r>
              <a:rPr lang="en-US" sz="1100" b="0" baseline="0" dirty="0" smtClean="0"/>
              <a:t> </a:t>
            </a:r>
            <a:r>
              <a:rPr lang="en-US" sz="1100" b="0" baseline="0" dirty="0" smtClean="0">
                <a:solidFill>
                  <a:schemeClr val="tx2">
                    <a:lumMod val="60000"/>
                    <a:lumOff val="40000"/>
                  </a:schemeClr>
                </a:solidFill>
              </a:rPr>
              <a:t>u</a:t>
            </a:r>
            <a:r>
              <a:rPr lang="en-US" sz="1100" b="0" dirty="0" smtClean="0"/>
              <a:t>niversal, like other sciences,</a:t>
            </a:r>
            <a:r>
              <a:rPr lang="en-US" sz="1100" b="0" baseline="0" dirty="0" smtClean="0"/>
              <a:t> such as physics; in d</a:t>
            </a:r>
            <a:r>
              <a:rPr lang="en-US" sz="1100" b="0" dirty="0" smtClean="0"/>
              <a:t>ifferent fields,</a:t>
            </a:r>
            <a:r>
              <a:rPr lang="en-US" sz="1100" b="0" baseline="0" dirty="0" smtClean="0"/>
              <a:t> the </a:t>
            </a:r>
            <a:r>
              <a:rPr lang="en-US" sz="1100" b="0" dirty="0" smtClean="0">
                <a:solidFill>
                  <a:schemeClr val="tx1">
                    <a:lumMod val="85000"/>
                    <a:lumOff val="15000"/>
                  </a:schemeClr>
                </a:solidFill>
              </a:rPr>
              <a:t>implementation problems and implementation solutions</a:t>
            </a:r>
            <a:r>
              <a:rPr lang="en-US" sz="1100" b="0" baseline="0" dirty="0" smtClean="0">
                <a:solidFill>
                  <a:schemeClr val="tx1">
                    <a:lumMod val="85000"/>
                    <a:lumOff val="15000"/>
                  </a:schemeClr>
                </a:solidFill>
              </a:rPr>
              <a:t> are similar.  Implementation needs to be done right (with high fidelity).</a:t>
            </a:r>
            <a:endParaRPr lang="en-US" sz="1100" b="0" dirty="0" smtClean="0">
              <a:solidFill>
                <a:schemeClr val="tx1">
                  <a:lumMod val="85000"/>
                  <a:lumOff val="15000"/>
                </a:schemeClr>
              </a:solidFill>
            </a:endParaRPr>
          </a:p>
          <a:p>
            <a:endParaRPr lang="en-US" sz="1100" dirty="0" smtClean="0"/>
          </a:p>
          <a:p>
            <a:r>
              <a:rPr lang="en-US" sz="1100" dirty="0" smtClean="0"/>
              <a:t>The</a:t>
            </a:r>
            <a:r>
              <a:rPr lang="en-US" sz="1100" baseline="0" dirty="0" smtClean="0"/>
              <a:t> two frameworks</a:t>
            </a:r>
            <a:r>
              <a:rPr lang="en-US" sz="1100" dirty="0" smtClean="0"/>
              <a:t> </a:t>
            </a:r>
            <a:r>
              <a:rPr lang="en-US" sz="1100" dirty="0"/>
              <a:t>are very similar and have common core elements but they look at change and sustainability from different perspectives. </a:t>
            </a:r>
          </a:p>
          <a:p>
            <a:r>
              <a:rPr lang="en-US" sz="1100" dirty="0" smtClean="0"/>
              <a:t>Caveat</a:t>
            </a:r>
            <a:r>
              <a:rPr lang="en-US" sz="1100" dirty="0"/>
              <a:t>: </a:t>
            </a:r>
            <a:r>
              <a:rPr lang="en-US" sz="1100" dirty="0" smtClean="0"/>
              <a:t>This </a:t>
            </a:r>
            <a:r>
              <a:rPr lang="en-US" sz="1100" dirty="0"/>
              <a:t>is my interpretation of what researchers and experts are telling </a:t>
            </a:r>
            <a:r>
              <a:rPr lang="en-US" sz="1100" dirty="0" smtClean="0"/>
              <a:t>us. In some </a:t>
            </a:r>
            <a:r>
              <a:rPr lang="en-US" sz="1100" dirty="0"/>
              <a:t>of the material I’m presenting, you’ll recognize words from Karen Blasé from NIRN, Kathy Hebbeler from ECO, </a:t>
            </a:r>
            <a:r>
              <a:rPr lang="en-US" sz="1100" dirty="0" smtClean="0"/>
              <a:t>and Lynne </a:t>
            </a:r>
            <a:r>
              <a:rPr lang="en-US" sz="1100" dirty="0"/>
              <a:t>Kahn from </a:t>
            </a:r>
            <a:r>
              <a:rPr lang="en-US" sz="1100" dirty="0" smtClean="0"/>
              <a:t>NECTAC, and I’d like to credit all of them.  </a:t>
            </a:r>
            <a:r>
              <a:rPr lang="en-US" sz="1100" dirty="0"/>
              <a:t>After my remarks </a:t>
            </a:r>
            <a:r>
              <a:rPr lang="en-US" sz="1100" dirty="0" smtClean="0"/>
              <a:t>I hope we’ll have time for you to ask questions about </a:t>
            </a:r>
            <a:r>
              <a:rPr lang="en-US" sz="1100" dirty="0"/>
              <a:t>what I’ve presented and dig deeper into the relevancy for your work</a:t>
            </a:r>
            <a:r>
              <a:rPr lang="en-US" sz="1100" dirty="0" smtClean="0"/>
              <a:t>.</a:t>
            </a:r>
            <a:endParaRPr lang="en-US" sz="1100" dirty="0"/>
          </a:p>
          <a:p>
            <a:endParaRPr lang="en-US" sz="1100" dirty="0"/>
          </a:p>
          <a:p>
            <a:r>
              <a:rPr lang="en-US" sz="1100" dirty="0"/>
              <a:t>We’ll look int</a:t>
            </a:r>
            <a:r>
              <a:rPr lang="en-US" dirty="0">
                <a:latin typeface="Arial" charset="0"/>
              </a:rPr>
              <a:t>o the similarities and differences of the 2 lenses of LTSC and </a:t>
            </a:r>
            <a:r>
              <a:rPr lang="en-US" dirty="0" smtClean="0">
                <a:latin typeface="Arial" charset="0"/>
              </a:rPr>
              <a:t>IS.</a:t>
            </a:r>
            <a:endParaRPr lang="en-US" dirty="0" smtClean="0"/>
          </a:p>
        </p:txBody>
      </p:sp>
      <p:sp>
        <p:nvSpPr>
          <p:cNvPr id="358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defRPr>
            </a:lvl1pPr>
            <a:lvl2pPr marL="742909" indent="-285734" defTabSz="931811" eaLnBrk="0" hangingPunct="0">
              <a:defRPr>
                <a:solidFill>
                  <a:schemeClr val="tx1"/>
                </a:solidFill>
                <a:latin typeface="Arial" charset="0"/>
              </a:defRPr>
            </a:lvl2pPr>
            <a:lvl3pPr marL="1142937" indent="-228587" defTabSz="931811" eaLnBrk="0" hangingPunct="0">
              <a:defRPr>
                <a:solidFill>
                  <a:schemeClr val="tx1"/>
                </a:solidFill>
                <a:latin typeface="Arial" charset="0"/>
              </a:defRPr>
            </a:lvl3pPr>
            <a:lvl4pPr marL="1600111" indent="-228587" defTabSz="931811" eaLnBrk="0" hangingPunct="0">
              <a:defRPr>
                <a:solidFill>
                  <a:schemeClr val="tx1"/>
                </a:solidFill>
                <a:latin typeface="Arial" charset="0"/>
              </a:defRPr>
            </a:lvl4pPr>
            <a:lvl5pPr marL="2057287" indent="-228587" defTabSz="931811" eaLnBrk="0" hangingPunct="0">
              <a:defRPr>
                <a:solidFill>
                  <a:schemeClr val="tx1"/>
                </a:solidFill>
                <a:latin typeface="Arial" charset="0"/>
              </a:defRPr>
            </a:lvl5pPr>
            <a:lvl6pPr marL="2514461" indent="-228587" defTabSz="931811" eaLnBrk="0" fontAlgn="base" hangingPunct="0">
              <a:spcBef>
                <a:spcPct val="0"/>
              </a:spcBef>
              <a:spcAft>
                <a:spcPct val="0"/>
              </a:spcAft>
              <a:defRPr>
                <a:solidFill>
                  <a:schemeClr val="tx1"/>
                </a:solidFill>
                <a:latin typeface="Arial" charset="0"/>
              </a:defRPr>
            </a:lvl6pPr>
            <a:lvl7pPr marL="2971635" indent="-228587" defTabSz="931811" eaLnBrk="0" fontAlgn="base" hangingPunct="0">
              <a:spcBef>
                <a:spcPct val="0"/>
              </a:spcBef>
              <a:spcAft>
                <a:spcPct val="0"/>
              </a:spcAft>
              <a:defRPr>
                <a:solidFill>
                  <a:schemeClr val="tx1"/>
                </a:solidFill>
                <a:latin typeface="Arial" charset="0"/>
              </a:defRPr>
            </a:lvl7pPr>
            <a:lvl8pPr marL="3428811" indent="-228587" defTabSz="931811" eaLnBrk="0" fontAlgn="base" hangingPunct="0">
              <a:spcBef>
                <a:spcPct val="0"/>
              </a:spcBef>
              <a:spcAft>
                <a:spcPct val="0"/>
              </a:spcAft>
              <a:defRPr>
                <a:solidFill>
                  <a:schemeClr val="tx1"/>
                </a:solidFill>
                <a:latin typeface="Arial" charset="0"/>
              </a:defRPr>
            </a:lvl8pPr>
            <a:lvl9pPr marL="3885985" indent="-228587" defTabSz="931811" eaLnBrk="0" fontAlgn="base" hangingPunct="0">
              <a:spcBef>
                <a:spcPct val="0"/>
              </a:spcBef>
              <a:spcAft>
                <a:spcPct val="0"/>
              </a:spcAft>
              <a:defRPr>
                <a:solidFill>
                  <a:schemeClr val="tx1"/>
                </a:solidFill>
                <a:latin typeface="Arial" charset="0"/>
              </a:defRPr>
            </a:lvl9pPr>
          </a:lstStyle>
          <a:p>
            <a:pPr eaLnBrk="1" hangingPunct="1"/>
            <a:fld id="{610EB891-5F1C-490E-B58B-68EC7139B1B2}" type="slidenum">
              <a:rPr lang="en-US" smtClean="0"/>
              <a:pPr eaLnBrk="1" hangingPunct="1"/>
              <a:t>5</a:t>
            </a:fld>
            <a:endParaRPr lang="en-US" smtClean="0"/>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"Piecemeal approaches that are assumed to be the answer are as dangerous as no response at all."  —Geary </a:t>
            </a:r>
            <a:r>
              <a:rPr lang="en-US" sz="1200" dirty="0" err="1" smtClean="0"/>
              <a:t>Rummler</a:t>
            </a:r>
            <a:r>
              <a:rPr lang="en-US" sz="1200" dirty="0" smtClean="0"/>
              <a:t> &amp; Alan </a:t>
            </a:r>
            <a:r>
              <a:rPr lang="en-US" sz="1200" dirty="0" err="1" smtClean="0"/>
              <a:t>Brache</a:t>
            </a:r>
            <a:endParaRPr lang="en-US" sz="1200" dirty="0" smtClean="0"/>
          </a:p>
          <a:p>
            <a:pPr marL="0" indent="0">
              <a:buNone/>
            </a:pPr>
            <a:endParaRPr lang="en-US" sz="1200" dirty="0" smtClean="0"/>
          </a:p>
          <a:p>
            <a:r>
              <a:rPr lang="en-US" sz="1200" dirty="0" smtClean="0"/>
              <a:t>“But incremental steps, according to plan, are safe and better than no response at all” </a:t>
            </a:r>
            <a:r>
              <a:rPr lang="en-US" sz="1200" i="1" dirty="0" smtClean="0"/>
              <a:t>(and</a:t>
            </a:r>
            <a:r>
              <a:rPr lang="en-US" sz="1200" i="1" baseline="0" dirty="0" smtClean="0"/>
              <a:t> continuing to take steps is the important thing!)</a:t>
            </a:r>
            <a:endParaRPr lang="en-US" sz="1200" i="1" dirty="0" smtClean="0"/>
          </a:p>
          <a:p>
            <a:pPr marL="0" indent="0">
              <a:buNone/>
            </a:pPr>
            <a:r>
              <a:rPr lang="en-US" sz="1200" dirty="0" smtClean="0"/>
              <a:t/>
            </a:r>
            <a:br>
              <a:rPr lang="en-US" sz="1200" dirty="0" smtClean="0"/>
            </a:br>
            <a:endParaRPr lang="en-US" sz="1200" dirty="0" smtClean="0"/>
          </a:p>
          <a:p>
            <a:pPr marL="0" indent="0">
              <a:buNone/>
            </a:pPr>
            <a:endParaRPr lang="en-US" sz="1200" dirty="0" smtClean="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6</a:t>
            </a:fld>
            <a:endParaRPr lang="en-US"/>
          </a:p>
        </p:txBody>
      </p:sp>
      <p:sp>
        <p:nvSpPr>
          <p:cNvPr id="7"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2209800" y="533400"/>
            <a:ext cx="2667000" cy="2000250"/>
          </a:xfrm>
          <a:ln/>
        </p:spPr>
      </p:sp>
      <p:sp>
        <p:nvSpPr>
          <p:cNvPr id="59395" name="Notes Placeholder 2"/>
          <p:cNvSpPr>
            <a:spLocks noGrp="1"/>
          </p:cNvSpPr>
          <p:nvPr>
            <p:ph type="body" idx="1"/>
          </p:nvPr>
        </p:nvSpPr>
        <p:spPr>
          <a:ln/>
          <a:extLst/>
        </p:spPr>
        <p:txBody>
          <a:bodyPr>
            <a:normAutofit/>
          </a:bodyPr>
          <a:lstStyle/>
          <a:p>
            <a:pPr marL="1090613" indent="-1090613">
              <a:defRPr/>
            </a:pPr>
            <a:r>
              <a:rPr lang="en-US" dirty="0" smtClean="0"/>
              <a:t>A</a:t>
            </a:r>
            <a:r>
              <a:rPr lang="en-US" baseline="0" dirty="0" smtClean="0"/>
              <a:t> S</a:t>
            </a:r>
            <a:r>
              <a:rPr lang="en-US" dirty="0" smtClean="0"/>
              <a:t>ystems Improvement Framework builds on what already exists</a:t>
            </a:r>
            <a:r>
              <a:rPr lang="en-US" baseline="0" dirty="0" smtClean="0"/>
              <a:t> </a:t>
            </a:r>
            <a:r>
              <a:rPr lang="en-US" dirty="0" smtClean="0"/>
              <a:t>and is occurring in</a:t>
            </a:r>
            <a:r>
              <a:rPr lang="en-US" baseline="0" dirty="0" smtClean="0"/>
              <a:t> </a:t>
            </a:r>
            <a:r>
              <a:rPr lang="en-US" dirty="0" smtClean="0"/>
              <a:t>the</a:t>
            </a:r>
            <a:r>
              <a:rPr lang="en-US" baseline="0" dirty="0" smtClean="0"/>
              <a:t> </a:t>
            </a:r>
            <a:r>
              <a:rPr lang="en-US" dirty="0" smtClean="0"/>
              <a:t>state.  </a:t>
            </a:r>
          </a:p>
          <a:p>
            <a:pPr marL="1090613" indent="-1090613">
              <a:defRPr/>
            </a:pPr>
            <a:r>
              <a:rPr lang="en-US" b="1" dirty="0" smtClean="0"/>
              <a:t>The “it” </a:t>
            </a:r>
            <a:r>
              <a:rPr lang="en-US" dirty="0" smtClean="0"/>
              <a:t>….</a:t>
            </a:r>
            <a:r>
              <a:rPr lang="en-US" sz="1200" dirty="0" smtClean="0"/>
              <a:t> is a combination of improvement strategies</a:t>
            </a:r>
            <a:r>
              <a:rPr lang="en-US" sz="1200" baseline="0" dirty="0" smtClean="0"/>
              <a:t> </a:t>
            </a:r>
            <a:r>
              <a:rPr lang="en-US" sz="1200" dirty="0" smtClean="0"/>
              <a:t>to</a:t>
            </a:r>
            <a:r>
              <a:rPr lang="en-US" sz="1200" baseline="0" dirty="0" smtClean="0"/>
              <a:t> </a:t>
            </a:r>
            <a:r>
              <a:rPr lang="en-US" sz="1200" dirty="0" smtClean="0"/>
              <a:t>achieve the articulated intended outcomes.</a:t>
            </a:r>
            <a:endParaRPr lang="en-US" dirty="0" smtClean="0"/>
          </a:p>
          <a:p>
            <a:pPr>
              <a:defRPr/>
            </a:pPr>
            <a:r>
              <a:rPr lang="en-US" dirty="0" smtClean="0"/>
              <a:t>An Implementation Science Framework is particularly</a:t>
            </a:r>
            <a:r>
              <a:rPr lang="en-US" baseline="0" dirty="0" smtClean="0"/>
              <a:t> useful when </a:t>
            </a:r>
            <a:r>
              <a:rPr lang="en-US" dirty="0" smtClean="0"/>
              <a:t>introducing</a:t>
            </a:r>
            <a:r>
              <a:rPr lang="en-US" baseline="0" dirty="0" smtClean="0"/>
              <a:t> a</a:t>
            </a:r>
            <a:r>
              <a:rPr lang="en-US" dirty="0" smtClean="0"/>
              <a:t> new practice.</a:t>
            </a:r>
            <a:r>
              <a:rPr lang="en-US" baseline="0" dirty="0" smtClean="0"/>
              <a:t> </a:t>
            </a:r>
          </a:p>
          <a:p>
            <a:pPr>
              <a:defRPr/>
            </a:pPr>
            <a:r>
              <a:rPr lang="en-US" sz="1400" b="1" dirty="0" smtClean="0">
                <a:solidFill>
                  <a:srgbClr val="A50021"/>
                </a:solidFill>
              </a:rPr>
              <a:t>The “It”</a:t>
            </a:r>
            <a:r>
              <a:rPr lang="en-US" sz="1200" dirty="0" smtClean="0"/>
              <a:t> is an evidence-based practice or</a:t>
            </a:r>
            <a:r>
              <a:rPr lang="en-US" sz="1200" baseline="0" dirty="0" smtClean="0"/>
              <a:t> innovation– something that has been proven to work.</a:t>
            </a:r>
            <a:endParaRPr lang="en-US" sz="1200" dirty="0" smtClean="0"/>
          </a:p>
          <a:p>
            <a:r>
              <a:rPr lang="en-US" sz="1200" i="0" kern="1200" dirty="0" smtClean="0">
                <a:solidFill>
                  <a:schemeClr val="tx1"/>
                </a:solidFill>
                <a:latin typeface="Arial" charset="0"/>
                <a:ea typeface="+mn-ea"/>
                <a:cs typeface="+mn-cs"/>
              </a:rPr>
              <a:t>The </a:t>
            </a:r>
            <a:r>
              <a:rPr lang="en-US" sz="1200" b="1" i="1" kern="1200" dirty="0" smtClean="0">
                <a:solidFill>
                  <a:schemeClr val="tx1"/>
                </a:solidFill>
                <a:latin typeface="Arial" charset="0"/>
                <a:ea typeface="+mn-ea"/>
                <a:cs typeface="+mn-cs"/>
              </a:rPr>
              <a:t>questions </a:t>
            </a:r>
            <a:r>
              <a:rPr lang="en-US" sz="1200" i="0" kern="1200" dirty="0" smtClean="0">
                <a:solidFill>
                  <a:schemeClr val="tx1"/>
                </a:solidFill>
                <a:latin typeface="Arial" charset="0"/>
                <a:ea typeface="+mn-ea"/>
                <a:cs typeface="+mn-cs"/>
              </a:rPr>
              <a:t>that they answer are different:</a:t>
            </a:r>
          </a:p>
          <a:p>
            <a:r>
              <a:rPr lang="en-US" sz="1200" i="0" u="sng" kern="1200" dirty="0" smtClean="0">
                <a:solidFill>
                  <a:schemeClr val="tx1"/>
                </a:solidFill>
                <a:latin typeface="Arial" charset="0"/>
                <a:ea typeface="+mn-ea"/>
                <a:cs typeface="+mn-cs"/>
              </a:rPr>
              <a:t>In the systems framework</a:t>
            </a:r>
            <a:r>
              <a:rPr lang="en-US" sz="1200" i="0" kern="1200" dirty="0" smtClean="0">
                <a:solidFill>
                  <a:schemeClr val="tx1"/>
                </a:solidFill>
                <a:latin typeface="Arial" charset="0"/>
                <a:ea typeface="+mn-ea"/>
                <a:cs typeface="+mn-cs"/>
              </a:rPr>
              <a:t>:</a:t>
            </a:r>
            <a:r>
              <a:rPr lang="en-US" sz="1200" i="0" kern="1200" baseline="0" dirty="0" smtClean="0">
                <a:solidFill>
                  <a:schemeClr val="tx1"/>
                </a:solidFill>
                <a:latin typeface="Arial" charset="0"/>
                <a:ea typeface="+mn-ea"/>
                <a:cs typeface="+mn-cs"/>
              </a:rPr>
              <a:t> </a:t>
            </a:r>
            <a:r>
              <a:rPr lang="en-US" sz="1200" i="0" kern="1200" dirty="0" smtClean="0">
                <a:solidFill>
                  <a:schemeClr val="tx1"/>
                </a:solidFill>
                <a:latin typeface="Arial" charset="0"/>
                <a:ea typeface="+mn-ea"/>
                <a:cs typeface="+mn-cs"/>
              </a:rPr>
              <a:t>What can the state do to improve the system to address an identified need or challenge to achieve intended outcomes for children/families?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latin typeface="Arial" charset="0"/>
                <a:ea typeface="+mn-ea"/>
                <a:cs typeface="+mn-cs"/>
              </a:rPr>
              <a:t>We</a:t>
            </a:r>
            <a:r>
              <a:rPr lang="en-US" sz="1200" i="0" kern="1200" baseline="0" dirty="0" smtClean="0">
                <a:solidFill>
                  <a:schemeClr val="tx1"/>
                </a:solidFill>
                <a:latin typeface="Arial" charset="0"/>
                <a:ea typeface="+mn-ea"/>
                <a:cs typeface="+mn-cs"/>
              </a:rPr>
              <a:t> u</a:t>
            </a:r>
            <a:r>
              <a:rPr lang="en-US" sz="1200" i="0" kern="1200" dirty="0" smtClean="0">
                <a:solidFill>
                  <a:schemeClr val="tx1"/>
                </a:solidFill>
                <a:latin typeface="Arial" charset="0"/>
                <a:ea typeface="+mn-ea"/>
                <a:cs typeface="+mn-cs"/>
              </a:rPr>
              <a:t>se best of what is known, to make things better than they are, make changes in the system that supports outcomes; support, encourage improvement across the state through a variety of options and strategies that communities and programs can use and individualize to fit their context, funding, culture,</a:t>
            </a:r>
            <a:r>
              <a:rPr lang="en-US" sz="1200" i="0" kern="1200" baseline="0" dirty="0" smtClean="0">
                <a:solidFill>
                  <a:schemeClr val="tx1"/>
                </a:solidFill>
                <a:latin typeface="Arial" charset="0"/>
                <a:ea typeface="+mn-ea"/>
                <a:cs typeface="+mn-cs"/>
              </a:rPr>
              <a:t> etc.</a:t>
            </a:r>
            <a:endParaRPr lang="en-US" sz="1200" i="0" u="sng"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u="sng" kern="1200" dirty="0" smtClean="0">
                <a:solidFill>
                  <a:schemeClr val="tx1"/>
                </a:solidFill>
                <a:latin typeface="Arial" charset="0"/>
                <a:ea typeface="+mn-ea"/>
                <a:cs typeface="+mn-cs"/>
              </a:rPr>
              <a:t>In the implementation framework, </a:t>
            </a:r>
            <a:r>
              <a:rPr lang="en-US" sz="1200" i="0" u="none" kern="1200" dirty="0" smtClean="0">
                <a:solidFill>
                  <a:schemeClr val="tx1"/>
                </a:solidFill>
                <a:latin typeface="Arial" charset="0"/>
                <a:ea typeface="+mn-ea"/>
                <a:cs typeface="+mn-cs"/>
              </a:rPr>
              <a:t>the question is</a:t>
            </a:r>
            <a:r>
              <a:rPr lang="en-US" sz="1200" i="0" kern="1200" dirty="0" smtClean="0">
                <a:solidFill>
                  <a:schemeClr val="tx1"/>
                </a:solidFill>
                <a:latin typeface="Arial" charset="0"/>
                <a:ea typeface="+mn-ea"/>
                <a:cs typeface="+mn-cs"/>
              </a:rPr>
              <a:t>: How can you implement and scale up an evidence-based practice (EBP) to be used with fidelity in a program, across a community, within the state?</a:t>
            </a:r>
          </a:p>
          <a:p>
            <a:r>
              <a:rPr lang="en-US" i="0" dirty="0" smtClean="0"/>
              <a:t>In either case, it’s critical</a:t>
            </a:r>
            <a:r>
              <a:rPr lang="en-US" i="0" baseline="0" dirty="0" smtClean="0"/>
              <a:t> to be able to articulate or </a:t>
            </a:r>
            <a:r>
              <a:rPr lang="en-US" i="0" baseline="0" dirty="0" err="1" smtClean="0"/>
              <a:t>operationalize</a:t>
            </a:r>
            <a:r>
              <a:rPr lang="en-US" i="0" baseline="0" dirty="0" smtClean="0"/>
              <a:t> what we mean by “IT.”</a:t>
            </a:r>
            <a:endParaRPr lang="en-US" i="0" dirty="0" smtClean="0"/>
          </a:p>
          <a:p>
            <a:pPr lvl="0"/>
            <a:r>
              <a:rPr lang="en-US" sz="1200" kern="1200" dirty="0" smtClean="0">
                <a:solidFill>
                  <a:schemeClr val="tx1"/>
                </a:solidFill>
                <a:effectLst/>
                <a:latin typeface="Arial" charset="0"/>
                <a:ea typeface="+mn-ea"/>
                <a:cs typeface="+mn-cs"/>
              </a:rPr>
              <a:t>A practical consideration: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For an</a:t>
            </a:r>
            <a:r>
              <a:rPr lang="en-US" sz="1200" kern="1200" baseline="0" dirty="0" smtClean="0">
                <a:solidFill>
                  <a:schemeClr val="tx1"/>
                </a:solidFill>
                <a:effectLst/>
                <a:latin typeface="Arial" charset="0"/>
                <a:ea typeface="+mn-ea"/>
                <a:cs typeface="+mn-cs"/>
              </a:rPr>
              <a:t> evidence-based practice to be “implementable”, it </a:t>
            </a:r>
            <a:r>
              <a:rPr lang="en-US" sz="1200" kern="1200" dirty="0" smtClean="0">
                <a:solidFill>
                  <a:schemeClr val="tx1"/>
                </a:solidFill>
                <a:effectLst/>
                <a:latin typeface="Arial" charset="0"/>
                <a:ea typeface="+mn-ea"/>
                <a:cs typeface="+mn-cs"/>
              </a:rPr>
              <a:t>must fit within the context of legal requirements, compliance timelines and funding realities. </a:t>
            </a:r>
            <a:r>
              <a:rPr lang="en-US" sz="1200" baseline="0" dirty="0" smtClean="0"/>
              <a:t>This has implications for research.  Researchers need to understand the realities in states and barriers to implementation.</a:t>
            </a:r>
          </a:p>
          <a:p>
            <a:pPr>
              <a:defRPr/>
            </a:pPr>
            <a:endParaRPr lang="en-US" i="0" dirty="0" smtClean="0"/>
          </a:p>
        </p:txBody>
      </p:sp>
      <p:sp>
        <p:nvSpPr>
          <p:cNvPr id="368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defRPr>
            </a:lvl1pPr>
            <a:lvl2pPr marL="742909" indent="-285734" defTabSz="931811" eaLnBrk="0" hangingPunct="0">
              <a:defRPr>
                <a:solidFill>
                  <a:schemeClr val="tx1"/>
                </a:solidFill>
                <a:latin typeface="Arial" charset="0"/>
              </a:defRPr>
            </a:lvl2pPr>
            <a:lvl3pPr marL="1142937" indent="-228587" defTabSz="931811" eaLnBrk="0" hangingPunct="0">
              <a:defRPr>
                <a:solidFill>
                  <a:schemeClr val="tx1"/>
                </a:solidFill>
                <a:latin typeface="Arial" charset="0"/>
              </a:defRPr>
            </a:lvl3pPr>
            <a:lvl4pPr marL="1600111" indent="-228587" defTabSz="931811" eaLnBrk="0" hangingPunct="0">
              <a:defRPr>
                <a:solidFill>
                  <a:schemeClr val="tx1"/>
                </a:solidFill>
                <a:latin typeface="Arial" charset="0"/>
              </a:defRPr>
            </a:lvl4pPr>
            <a:lvl5pPr marL="2057287" indent="-228587" defTabSz="931811" eaLnBrk="0" hangingPunct="0">
              <a:defRPr>
                <a:solidFill>
                  <a:schemeClr val="tx1"/>
                </a:solidFill>
                <a:latin typeface="Arial" charset="0"/>
              </a:defRPr>
            </a:lvl5pPr>
            <a:lvl6pPr marL="2514461" indent="-228587" defTabSz="931811" eaLnBrk="0" fontAlgn="base" hangingPunct="0">
              <a:spcBef>
                <a:spcPct val="0"/>
              </a:spcBef>
              <a:spcAft>
                <a:spcPct val="0"/>
              </a:spcAft>
              <a:defRPr>
                <a:solidFill>
                  <a:schemeClr val="tx1"/>
                </a:solidFill>
                <a:latin typeface="Arial" charset="0"/>
              </a:defRPr>
            </a:lvl6pPr>
            <a:lvl7pPr marL="2971635" indent="-228587" defTabSz="931811" eaLnBrk="0" fontAlgn="base" hangingPunct="0">
              <a:spcBef>
                <a:spcPct val="0"/>
              </a:spcBef>
              <a:spcAft>
                <a:spcPct val="0"/>
              </a:spcAft>
              <a:defRPr>
                <a:solidFill>
                  <a:schemeClr val="tx1"/>
                </a:solidFill>
                <a:latin typeface="Arial" charset="0"/>
              </a:defRPr>
            </a:lvl7pPr>
            <a:lvl8pPr marL="3428811" indent="-228587" defTabSz="931811" eaLnBrk="0" fontAlgn="base" hangingPunct="0">
              <a:spcBef>
                <a:spcPct val="0"/>
              </a:spcBef>
              <a:spcAft>
                <a:spcPct val="0"/>
              </a:spcAft>
              <a:defRPr>
                <a:solidFill>
                  <a:schemeClr val="tx1"/>
                </a:solidFill>
                <a:latin typeface="Arial" charset="0"/>
              </a:defRPr>
            </a:lvl8pPr>
            <a:lvl9pPr marL="3885985" indent="-228587" defTabSz="931811" eaLnBrk="0" fontAlgn="base" hangingPunct="0">
              <a:spcBef>
                <a:spcPct val="0"/>
              </a:spcBef>
              <a:spcAft>
                <a:spcPct val="0"/>
              </a:spcAft>
              <a:defRPr>
                <a:solidFill>
                  <a:schemeClr val="tx1"/>
                </a:solidFill>
                <a:latin typeface="Arial" charset="0"/>
              </a:defRPr>
            </a:lvl9pPr>
          </a:lstStyle>
          <a:p>
            <a:pPr eaLnBrk="1" hangingPunct="1"/>
            <a:fld id="{FF93FACC-15EF-4849-9FA7-7D3BA6AD7E62}" type="slidenum">
              <a:rPr lang="en-US" smtClean="0"/>
              <a:pPr eaLnBrk="1" hangingPunct="1"/>
              <a:t>7</a:t>
            </a:fld>
            <a:endParaRPr lang="en-US" smtClean="0"/>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2209800" y="533400"/>
            <a:ext cx="2667000" cy="20002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a:t>
            </a:r>
            <a:r>
              <a:rPr lang="en-US" baseline="0" dirty="0" smtClean="0"/>
              <a:t> two frameworks</a:t>
            </a:r>
            <a:r>
              <a:rPr lang="en-US" dirty="0" smtClean="0"/>
              <a:t> are variations on a theme but they both have the same end result in mind.</a:t>
            </a:r>
            <a:r>
              <a:rPr lang="en-US" baseline="0" dirty="0" smtClean="0"/>
              <a:t>  The final destination is </a:t>
            </a:r>
            <a:r>
              <a:rPr lang="en-US" b="1" baseline="0" dirty="0" smtClean="0"/>
              <a:t>positive outcomes for children and families. </a:t>
            </a:r>
            <a:r>
              <a:rPr lang="en-US" dirty="0" smtClean="0"/>
              <a:t>Similar to “which</a:t>
            </a:r>
            <a:r>
              <a:rPr lang="en-US" baseline="0" dirty="0" smtClean="0"/>
              <a:t> comes first, the chicken or the egg?”</a:t>
            </a:r>
          </a:p>
          <a:p>
            <a:r>
              <a:rPr lang="en-US" baseline="0" dirty="0" smtClean="0"/>
              <a:t>Depending on your circumstances and needs, you can start where it makes sense to you.</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Looking through the lens at the left hand</a:t>
            </a:r>
            <a:r>
              <a:rPr lang="en-US" baseline="0" dirty="0" smtClean="0"/>
              <a:t> box, once </a:t>
            </a:r>
            <a:r>
              <a:rPr lang="en-US" i="0" baseline="0" dirty="0" smtClean="0"/>
              <a:t>a need is identified and </a:t>
            </a:r>
            <a:r>
              <a:rPr lang="en-US" baseline="0" dirty="0" smtClean="0"/>
              <a:t>intended outcomes at all levels of the system are agreed upon, </a:t>
            </a:r>
            <a:r>
              <a:rPr lang="en-US" u="sng" baseline="0" dirty="0" smtClean="0"/>
              <a:t>If </a:t>
            </a:r>
            <a:r>
              <a:rPr lang="en-US" baseline="0" dirty="0" smtClean="0"/>
              <a:t>the existing system is changed to support the accomplishment of the intended outcomes….. </a:t>
            </a:r>
            <a:r>
              <a:rPr lang="en-US" u="sng" baseline="0" dirty="0" smtClean="0"/>
              <a:t>Then</a:t>
            </a:r>
            <a:r>
              <a:rPr lang="en-US" baseline="0" dirty="0" smtClean="0"/>
              <a:t> practices will be effective and will result in positive outcomes.</a:t>
            </a:r>
            <a:endParaRPr lang="en-US" dirty="0" smtClean="0"/>
          </a:p>
          <a:p>
            <a:r>
              <a:rPr lang="en-US" dirty="0" smtClean="0"/>
              <a:t>Through the other lens, a</a:t>
            </a:r>
            <a:r>
              <a:rPr lang="en-US" baseline="0" dirty="0" smtClean="0"/>
              <a:t> proven practice or innovation is selected.  </a:t>
            </a:r>
            <a:r>
              <a:rPr lang="en-US" u="sng" baseline="0" dirty="0" smtClean="0"/>
              <a:t>If </a:t>
            </a:r>
            <a:r>
              <a:rPr lang="en-US" u="none" baseline="0" dirty="0" smtClean="0"/>
              <a:t> it is implemented with fidelity (following the recipe or road map)….</a:t>
            </a:r>
            <a:r>
              <a:rPr lang="en-US" u="sng" baseline="0" dirty="0" smtClean="0"/>
              <a:t>Then </a:t>
            </a:r>
            <a:r>
              <a:rPr lang="en-US" baseline="0" dirty="0" smtClean="0"/>
              <a:t> the existing system will need to adapt to support the practice’s effectiveness in attaining positive outcomes. If the system doesn’t change, the practice cannot be implemented with fidelity.</a:t>
            </a:r>
            <a:endParaRPr lang="en-US" dirty="0" smtClean="0"/>
          </a:p>
          <a:p>
            <a:endParaRPr lang="en-US" dirty="0" smtClean="0"/>
          </a:p>
          <a:p>
            <a:endParaRPr lang="en-US" dirty="0" smtClean="0"/>
          </a:p>
          <a:p>
            <a:endParaRPr lang="en-US" dirty="0" smtClean="0"/>
          </a:p>
        </p:txBody>
      </p:sp>
      <p:sp>
        <p:nvSpPr>
          <p:cNvPr id="399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D9233D0C-9816-48E7-9F25-AB8D67338540}" type="slidenum">
              <a:rPr lang="en-US" smtClean="0"/>
              <a:pPr eaLnBrk="1" hangingPunct="1"/>
              <a:t>8</a:t>
            </a:fld>
            <a:endParaRPr lang="en-US" smtClean="0"/>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533400"/>
            <a:ext cx="2667000" cy="2000250"/>
          </a:xfrm>
        </p:spPr>
      </p:sp>
      <p:sp>
        <p:nvSpPr>
          <p:cNvPr id="3" name="Notes Placeholder 2"/>
          <p:cNvSpPr>
            <a:spLocks noGrp="1"/>
          </p:cNvSpPr>
          <p:nvPr>
            <p:ph type="body" idx="1"/>
          </p:nvPr>
        </p:nvSpPr>
        <p:spPr/>
        <p:txBody>
          <a:bodyPr/>
          <a:lstStyle/>
          <a:p>
            <a:r>
              <a:rPr lang="en-US" dirty="0" smtClean="0"/>
              <a:t>Let’s take a quick look at the NECTAC model on long-term</a:t>
            </a:r>
            <a:r>
              <a:rPr lang="en-US" baseline="0" dirty="0" smtClean="0"/>
              <a:t> systems change (</a:t>
            </a:r>
            <a:r>
              <a:rPr lang="en-US" dirty="0" smtClean="0"/>
              <a:t>LTSC)  which many of you are familiar with. </a:t>
            </a:r>
          </a:p>
          <a:p>
            <a:endParaRPr lang="en-US" dirty="0" smtClean="0"/>
          </a:p>
          <a:p>
            <a:r>
              <a:rPr lang="en-US" dirty="0" smtClean="0"/>
              <a:t>The three circles – state infrastructure,</a:t>
            </a:r>
            <a:r>
              <a:rPr lang="en-US" baseline="0" dirty="0" smtClean="0"/>
              <a:t> professional development (PD) system and local infrastructure – impact each other, and when they are aligned, they together influence and support development and implementation of The What.  The What might be, for instance, an Outcome Measurement System for the purpose of producing valid, reliable and useful data on child and family outcomes.</a:t>
            </a:r>
          </a:p>
          <a:p>
            <a:r>
              <a:rPr lang="en-US" baseline="0" dirty="0" smtClean="0"/>
              <a:t>The What might be improved program practices or something at the practice level for improving child and family outcomes.</a:t>
            </a:r>
          </a:p>
          <a:p>
            <a:endParaRPr lang="en-US" baseline="0" dirty="0" smtClean="0"/>
          </a:p>
          <a:p>
            <a:r>
              <a:rPr lang="en-US" baseline="0" dirty="0" smtClean="0"/>
              <a:t>This is an interesting phenomenon. Once the Outcome Measurement System (or another structural system such as General Supervision System, Comprehensive Data Collection System) is established and functioning, it becomes part of the infrastructure (the How in the blue box); in fact, it’s an improvement to the infrastructure.</a:t>
            </a:r>
            <a:endParaRPr lang="en-US" dirty="0"/>
          </a:p>
        </p:txBody>
      </p:sp>
      <p:sp>
        <p:nvSpPr>
          <p:cNvPr id="5" name="Slide Number Placeholder 4"/>
          <p:cNvSpPr>
            <a:spLocks noGrp="1"/>
          </p:cNvSpPr>
          <p:nvPr>
            <p:ph type="sldNum" sz="quarter" idx="11"/>
          </p:nvPr>
        </p:nvSpPr>
        <p:spPr/>
        <p:txBody>
          <a:bodyPr/>
          <a:lstStyle/>
          <a:p>
            <a:pPr>
              <a:defRPr/>
            </a:pPr>
            <a:fld id="{43A28AF7-C55C-433A-A426-E5E5DD82B6A7}" type="slidenum">
              <a:rPr lang="en-US" smtClean="0"/>
              <a:pPr>
                <a:defRPr/>
              </a:pPr>
              <a:t>9</a:t>
            </a:fld>
            <a:endParaRPr lang="en-US"/>
          </a:p>
        </p:txBody>
      </p:sp>
      <p:sp>
        <p:nvSpPr>
          <p:cNvPr id="6" name="Footer Placeholder 2"/>
          <p:cNvSpPr>
            <a:spLocks noGrp="1"/>
          </p:cNvSpPr>
          <p:nvPr>
            <p:ph type="ftr" sz="quarter" idx="4"/>
          </p:nvPr>
        </p:nvSpPr>
        <p:spPr>
          <a:xfrm>
            <a:off x="76200" y="8229600"/>
            <a:ext cx="3038475" cy="693738"/>
          </a:xfrm>
        </p:spPr>
        <p:txBody>
          <a:bodyPr/>
          <a:lstStyle/>
          <a:p>
            <a:pPr>
              <a:defRPr/>
            </a:pPr>
            <a:r>
              <a:rPr lang="en-US" dirty="0" smtClean="0"/>
              <a:t>Measuring &amp; Improving Child &amp; Family Outcomes, New Orleans, ECO/NECTAC</a:t>
            </a:r>
          </a:p>
          <a:p>
            <a:pPr>
              <a:defRPr/>
            </a:pPr>
            <a:r>
              <a:rPr lang="en-US" dirty="0" smtClean="0"/>
              <a:t>Diefendorf, September 21, 2011</a:t>
            </a:r>
            <a:endParaRPr lang="en-US" dirty="0"/>
          </a:p>
        </p:txBody>
      </p:sp>
    </p:spTree>
    <p:extLst>
      <p:ext uri="{BB962C8B-B14F-4D97-AF65-F5344CB8AC3E}">
        <p14:creationId xmlns:p14="http://schemas.microsoft.com/office/powerpoint/2010/main" val="350589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8852826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400800" cy="10207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1600200"/>
            <a:ext cx="7010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008217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04800"/>
            <a:ext cx="1752600" cy="58213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304800"/>
            <a:ext cx="5105400" cy="5821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916064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CC6E80-DE9A-4042-9761-F15CA1483739}" type="slidenum">
              <a:rPr lang="en-US"/>
              <a:pPr>
                <a:defRPr/>
              </a:pPr>
              <a:t>‹#›</a:t>
            </a:fld>
            <a:endParaRPr lang="en-US"/>
          </a:p>
        </p:txBody>
      </p:sp>
    </p:spTree>
    <p:extLst>
      <p:ext uri="{BB962C8B-B14F-4D97-AF65-F5344CB8AC3E}">
        <p14:creationId xmlns:p14="http://schemas.microsoft.com/office/powerpoint/2010/main" val="2003352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EDF1EA-BC0D-41F0-833D-3C9F05CE2431}" type="slidenum">
              <a:rPr lang="en-US"/>
              <a:pPr>
                <a:defRPr/>
              </a:pPr>
              <a:t>‹#›</a:t>
            </a:fld>
            <a:endParaRPr lang="en-US"/>
          </a:p>
        </p:txBody>
      </p:sp>
    </p:spTree>
    <p:extLst>
      <p:ext uri="{BB962C8B-B14F-4D97-AF65-F5344CB8AC3E}">
        <p14:creationId xmlns:p14="http://schemas.microsoft.com/office/powerpoint/2010/main" val="1352590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BB391E-5C63-4580-9364-F859197F4BCF}" type="slidenum">
              <a:rPr lang="en-US"/>
              <a:pPr>
                <a:defRPr/>
              </a:pPr>
              <a:t>‹#›</a:t>
            </a:fld>
            <a:endParaRPr lang="en-US"/>
          </a:p>
        </p:txBody>
      </p:sp>
    </p:spTree>
    <p:extLst>
      <p:ext uri="{BB962C8B-B14F-4D97-AF65-F5344CB8AC3E}">
        <p14:creationId xmlns:p14="http://schemas.microsoft.com/office/powerpoint/2010/main" val="2822905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9F5E19-EE32-4999-B9DE-758069EED522}" type="slidenum">
              <a:rPr lang="en-US"/>
              <a:pPr>
                <a:defRPr/>
              </a:pPr>
              <a:t>‹#›</a:t>
            </a:fld>
            <a:endParaRPr lang="en-US"/>
          </a:p>
        </p:txBody>
      </p:sp>
    </p:spTree>
    <p:extLst>
      <p:ext uri="{BB962C8B-B14F-4D97-AF65-F5344CB8AC3E}">
        <p14:creationId xmlns:p14="http://schemas.microsoft.com/office/powerpoint/2010/main" val="4012513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21AE16-59B8-479F-A8BE-41FC6E34365C}" type="slidenum">
              <a:rPr lang="en-US"/>
              <a:pPr>
                <a:defRPr/>
              </a:pPr>
              <a:t>‹#›</a:t>
            </a:fld>
            <a:endParaRPr lang="en-US"/>
          </a:p>
        </p:txBody>
      </p:sp>
    </p:spTree>
    <p:extLst>
      <p:ext uri="{BB962C8B-B14F-4D97-AF65-F5344CB8AC3E}">
        <p14:creationId xmlns:p14="http://schemas.microsoft.com/office/powerpoint/2010/main" val="3289065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CE72E9-0A72-4A3F-AA0C-7E548DE6D23E}" type="slidenum">
              <a:rPr lang="en-US"/>
              <a:pPr>
                <a:defRPr/>
              </a:pPr>
              <a:t>‹#›</a:t>
            </a:fld>
            <a:endParaRPr lang="en-US"/>
          </a:p>
        </p:txBody>
      </p:sp>
    </p:spTree>
    <p:extLst>
      <p:ext uri="{BB962C8B-B14F-4D97-AF65-F5344CB8AC3E}">
        <p14:creationId xmlns:p14="http://schemas.microsoft.com/office/powerpoint/2010/main" val="358373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0F58A54B-A6BB-4440-9A41-376F696DFC2C}" type="slidenum">
              <a:rPr lang="en-US"/>
              <a:pPr>
                <a:defRPr/>
              </a:pPr>
              <a:t>‹#›</a:t>
            </a:fld>
            <a:endParaRPr lang="en-US"/>
          </a:p>
        </p:txBody>
      </p:sp>
    </p:spTree>
    <p:extLst>
      <p:ext uri="{BB962C8B-B14F-4D97-AF65-F5344CB8AC3E}">
        <p14:creationId xmlns:p14="http://schemas.microsoft.com/office/powerpoint/2010/main" val="3351812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326932-A8BC-41D2-8AC1-E2D94C2771F4}" type="slidenum">
              <a:rPr lang="en-US"/>
              <a:pPr>
                <a:defRPr/>
              </a:pPr>
              <a:t>‹#›</a:t>
            </a:fld>
            <a:endParaRPr lang="en-US"/>
          </a:p>
        </p:txBody>
      </p:sp>
    </p:spTree>
    <p:extLst>
      <p:ext uri="{BB962C8B-B14F-4D97-AF65-F5344CB8AC3E}">
        <p14:creationId xmlns:p14="http://schemas.microsoft.com/office/powerpoint/2010/main" val="122448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400800" cy="10207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676400" y="1600200"/>
            <a:ext cx="7010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4184773"/>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53EB4C-5772-4FAA-89DF-7A52655003D2}" type="slidenum">
              <a:rPr lang="en-US"/>
              <a:pPr>
                <a:defRPr/>
              </a:pPr>
              <a:t>‹#›</a:t>
            </a:fld>
            <a:endParaRPr lang="en-US"/>
          </a:p>
        </p:txBody>
      </p:sp>
    </p:spTree>
    <p:extLst>
      <p:ext uri="{BB962C8B-B14F-4D97-AF65-F5344CB8AC3E}">
        <p14:creationId xmlns:p14="http://schemas.microsoft.com/office/powerpoint/2010/main" val="762085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2D8A73-4B88-43F4-ABFE-92A871027159}" type="slidenum">
              <a:rPr lang="en-US"/>
              <a:pPr>
                <a:defRPr/>
              </a:pPr>
              <a:t>‹#›</a:t>
            </a:fld>
            <a:endParaRPr lang="en-US"/>
          </a:p>
        </p:txBody>
      </p:sp>
    </p:spTree>
    <p:extLst>
      <p:ext uri="{BB962C8B-B14F-4D97-AF65-F5344CB8AC3E}">
        <p14:creationId xmlns:p14="http://schemas.microsoft.com/office/powerpoint/2010/main" val="3277183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D278C4-8206-4F7E-835A-387D5B9BE5A2}" type="slidenum">
              <a:rPr lang="en-US"/>
              <a:pPr>
                <a:defRPr/>
              </a:pPr>
              <a:t>‹#›</a:t>
            </a:fld>
            <a:endParaRPr lang="en-US"/>
          </a:p>
        </p:txBody>
      </p:sp>
    </p:spTree>
    <p:extLst>
      <p:ext uri="{BB962C8B-B14F-4D97-AF65-F5344CB8AC3E}">
        <p14:creationId xmlns:p14="http://schemas.microsoft.com/office/powerpoint/2010/main" val="4287376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E14249-A7EB-4582-A310-D8FE7C5E60E3}" type="slidenum">
              <a:rPr lang="en-US"/>
              <a:pPr>
                <a:defRPr/>
              </a:pPr>
              <a:t>‹#›</a:t>
            </a:fld>
            <a:endParaRPr lang="en-US"/>
          </a:p>
        </p:txBody>
      </p:sp>
    </p:spTree>
    <p:extLst>
      <p:ext uri="{BB962C8B-B14F-4D97-AF65-F5344CB8AC3E}">
        <p14:creationId xmlns:p14="http://schemas.microsoft.com/office/powerpoint/2010/main" val="2499689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891145-CD90-4DD6-8F38-765124B61222}" type="slidenum">
              <a:rPr lang="en-US"/>
              <a:pPr>
                <a:defRPr/>
              </a:pPr>
              <a:t>‹#›</a:t>
            </a:fld>
            <a:endParaRPr lang="en-US"/>
          </a:p>
        </p:txBody>
      </p:sp>
    </p:spTree>
    <p:extLst>
      <p:ext uri="{BB962C8B-B14F-4D97-AF65-F5344CB8AC3E}">
        <p14:creationId xmlns:p14="http://schemas.microsoft.com/office/powerpoint/2010/main" val="366696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876547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400800" cy="10207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600200"/>
            <a:ext cx="3429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51224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77219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400800" cy="10207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8978458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700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696711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832870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F6FF">
            <a:alpha val="0"/>
          </a:srgbClr>
        </a:solidFill>
        <a:effectLst/>
      </p:bgPr>
    </p:bg>
    <p:spTree>
      <p:nvGrpSpPr>
        <p:cNvPr id="1" name=""/>
        <p:cNvGrpSpPr/>
        <p:nvPr/>
      </p:nvGrpSpPr>
      <p:grpSpPr>
        <a:xfrm>
          <a:off x="0" y="0"/>
          <a:ext cx="0" cy="0"/>
          <a:chOff x="0" y="0"/>
          <a:chExt cx="0" cy="0"/>
        </a:xfrm>
      </p:grpSpPr>
      <p:pic>
        <p:nvPicPr>
          <p:cNvPr id="1034" name="Picture 2" descr="C:\Documents and Settings\reid\Desktop\UNCFPGwhit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800" y="6273800"/>
            <a:ext cx="12192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wipe dir="r"/>
  </p:transition>
  <p:hf hdr="0" ftr="0" dt="0"/>
  <p:txStyles>
    <p:titleStyle>
      <a:lvl1pPr algn="l" rtl="0" eaLnBrk="0" fontAlgn="base" hangingPunct="0">
        <a:spcBef>
          <a:spcPct val="0"/>
        </a:spcBef>
        <a:spcAft>
          <a:spcPct val="0"/>
        </a:spcAft>
        <a:defRPr sz="3400" b="1">
          <a:solidFill>
            <a:srgbClr val="001574"/>
          </a:solidFill>
          <a:latin typeface="+mj-lt"/>
          <a:ea typeface="+mj-ea"/>
          <a:cs typeface="+mj-cs"/>
        </a:defRPr>
      </a:lvl1pPr>
      <a:lvl2pPr algn="l" rtl="0" eaLnBrk="0" fontAlgn="base" hangingPunct="0">
        <a:spcBef>
          <a:spcPct val="0"/>
        </a:spcBef>
        <a:spcAft>
          <a:spcPct val="0"/>
        </a:spcAft>
        <a:defRPr sz="3400" b="1">
          <a:solidFill>
            <a:srgbClr val="001574"/>
          </a:solidFill>
          <a:latin typeface="Arial" charset="0"/>
        </a:defRPr>
      </a:lvl2pPr>
      <a:lvl3pPr algn="l" rtl="0" eaLnBrk="0" fontAlgn="base" hangingPunct="0">
        <a:spcBef>
          <a:spcPct val="0"/>
        </a:spcBef>
        <a:spcAft>
          <a:spcPct val="0"/>
        </a:spcAft>
        <a:defRPr sz="3400" b="1">
          <a:solidFill>
            <a:srgbClr val="001574"/>
          </a:solidFill>
          <a:latin typeface="Arial" charset="0"/>
        </a:defRPr>
      </a:lvl3pPr>
      <a:lvl4pPr algn="l" rtl="0" eaLnBrk="0" fontAlgn="base" hangingPunct="0">
        <a:spcBef>
          <a:spcPct val="0"/>
        </a:spcBef>
        <a:spcAft>
          <a:spcPct val="0"/>
        </a:spcAft>
        <a:defRPr sz="3400" b="1">
          <a:solidFill>
            <a:srgbClr val="001574"/>
          </a:solidFill>
          <a:latin typeface="Arial" charset="0"/>
        </a:defRPr>
      </a:lvl4pPr>
      <a:lvl5pPr algn="l" rtl="0" eaLnBrk="0" fontAlgn="base" hangingPunct="0">
        <a:spcBef>
          <a:spcPct val="0"/>
        </a:spcBef>
        <a:spcAft>
          <a:spcPct val="0"/>
        </a:spcAft>
        <a:defRPr sz="3400" b="1">
          <a:solidFill>
            <a:srgbClr val="001574"/>
          </a:solidFill>
          <a:latin typeface="Arial" charset="0"/>
        </a:defRPr>
      </a:lvl5pPr>
      <a:lvl6pPr marL="457200" algn="l" rtl="0" fontAlgn="base">
        <a:spcBef>
          <a:spcPct val="0"/>
        </a:spcBef>
        <a:spcAft>
          <a:spcPct val="0"/>
        </a:spcAft>
        <a:defRPr sz="3400" b="1">
          <a:solidFill>
            <a:srgbClr val="001574"/>
          </a:solidFill>
          <a:latin typeface="Arial" charset="0"/>
        </a:defRPr>
      </a:lvl6pPr>
      <a:lvl7pPr marL="914400" algn="l" rtl="0" fontAlgn="base">
        <a:spcBef>
          <a:spcPct val="0"/>
        </a:spcBef>
        <a:spcAft>
          <a:spcPct val="0"/>
        </a:spcAft>
        <a:defRPr sz="3400" b="1">
          <a:solidFill>
            <a:srgbClr val="001574"/>
          </a:solidFill>
          <a:latin typeface="Arial" charset="0"/>
        </a:defRPr>
      </a:lvl7pPr>
      <a:lvl8pPr marL="1371600" algn="l" rtl="0" fontAlgn="base">
        <a:spcBef>
          <a:spcPct val="0"/>
        </a:spcBef>
        <a:spcAft>
          <a:spcPct val="0"/>
        </a:spcAft>
        <a:defRPr sz="3400" b="1">
          <a:solidFill>
            <a:srgbClr val="001574"/>
          </a:solidFill>
          <a:latin typeface="Arial" charset="0"/>
        </a:defRPr>
      </a:lvl8pPr>
      <a:lvl9pPr marL="1828800" algn="l" rtl="0" fontAlgn="base">
        <a:spcBef>
          <a:spcPct val="0"/>
        </a:spcBef>
        <a:spcAft>
          <a:spcPct val="0"/>
        </a:spcAft>
        <a:defRPr sz="3400" b="1">
          <a:solidFill>
            <a:srgbClr val="001574"/>
          </a:solidFill>
          <a:latin typeface="Arial" charset="0"/>
        </a:defRPr>
      </a:lvl9pPr>
    </p:titleStyle>
    <p:bodyStyle>
      <a:lvl1pPr marL="520700" indent="-520700" algn="l" rtl="0" eaLnBrk="0" fontAlgn="base" hangingPunct="0">
        <a:lnSpc>
          <a:spcPct val="95000"/>
        </a:lnSpc>
        <a:spcBef>
          <a:spcPct val="50000"/>
        </a:spcBef>
        <a:spcAft>
          <a:spcPct val="0"/>
        </a:spcAft>
        <a:buBlip>
          <a:blip r:embed="rId14"/>
        </a:buBlip>
        <a:defRPr sz="2800">
          <a:solidFill>
            <a:schemeClr val="tx1"/>
          </a:solidFill>
          <a:latin typeface="+mn-lt"/>
          <a:ea typeface="+mn-ea"/>
          <a:cs typeface="+mn-cs"/>
        </a:defRPr>
      </a:lvl1pPr>
      <a:lvl2pPr marL="1092200" indent="-457200" algn="l" rtl="0" eaLnBrk="0" fontAlgn="base" hangingPunct="0">
        <a:lnSpc>
          <a:spcPct val="95000"/>
        </a:lnSpc>
        <a:spcBef>
          <a:spcPct val="50000"/>
        </a:spcBef>
        <a:spcAft>
          <a:spcPct val="0"/>
        </a:spcAft>
        <a:buBlip>
          <a:blip r:embed="rId15"/>
        </a:buBlip>
        <a:defRPr sz="2400">
          <a:solidFill>
            <a:schemeClr val="tx1"/>
          </a:solidFill>
          <a:latin typeface="+mn-lt"/>
        </a:defRPr>
      </a:lvl2pPr>
      <a:lvl3pPr marL="1714500" indent="-508000" algn="l" rtl="0" eaLnBrk="0" fontAlgn="base" hangingPunct="0">
        <a:lnSpc>
          <a:spcPct val="95000"/>
        </a:lnSpc>
        <a:spcBef>
          <a:spcPct val="50000"/>
        </a:spcBef>
        <a:spcAft>
          <a:spcPct val="0"/>
        </a:spcAft>
        <a:buBlip>
          <a:blip r:embed="rId16"/>
        </a:buBlip>
        <a:defRPr sz="2000">
          <a:solidFill>
            <a:schemeClr val="tx1"/>
          </a:solidFill>
          <a:latin typeface="+mn-lt"/>
        </a:defRPr>
      </a:lvl3pPr>
      <a:lvl4pPr marL="2057400" indent="-228600" algn="l" rtl="0" eaLnBrk="0" fontAlgn="base" hangingPunct="0">
        <a:lnSpc>
          <a:spcPct val="95000"/>
        </a:lnSpc>
        <a:spcBef>
          <a:spcPct val="50000"/>
        </a:spcBef>
        <a:spcAft>
          <a:spcPct val="0"/>
        </a:spcAft>
        <a:buChar char="–"/>
        <a:defRPr>
          <a:solidFill>
            <a:schemeClr val="tx1"/>
          </a:solidFill>
          <a:latin typeface="+mn-lt"/>
        </a:defRPr>
      </a:lvl4pPr>
      <a:lvl5pPr marL="2400300" indent="-228600" algn="l" rtl="0" eaLnBrk="0" fontAlgn="base" hangingPunct="0">
        <a:lnSpc>
          <a:spcPct val="95000"/>
        </a:lnSpc>
        <a:spcBef>
          <a:spcPct val="50000"/>
        </a:spcBef>
        <a:spcAft>
          <a:spcPct val="0"/>
        </a:spcAft>
        <a:buChar char="»"/>
        <a:defRPr>
          <a:solidFill>
            <a:schemeClr val="tx1"/>
          </a:solidFill>
          <a:latin typeface="+mn-lt"/>
        </a:defRPr>
      </a:lvl5pPr>
      <a:lvl6pPr marL="2857500" indent="-228600" algn="l" rtl="0" fontAlgn="base">
        <a:lnSpc>
          <a:spcPct val="95000"/>
        </a:lnSpc>
        <a:spcBef>
          <a:spcPct val="50000"/>
        </a:spcBef>
        <a:spcAft>
          <a:spcPct val="0"/>
        </a:spcAft>
        <a:buChar char="»"/>
        <a:defRPr>
          <a:solidFill>
            <a:schemeClr val="tx1"/>
          </a:solidFill>
          <a:latin typeface="+mn-lt"/>
        </a:defRPr>
      </a:lvl6pPr>
      <a:lvl7pPr marL="3314700" indent="-228600" algn="l" rtl="0" fontAlgn="base">
        <a:lnSpc>
          <a:spcPct val="95000"/>
        </a:lnSpc>
        <a:spcBef>
          <a:spcPct val="50000"/>
        </a:spcBef>
        <a:spcAft>
          <a:spcPct val="0"/>
        </a:spcAft>
        <a:buChar char="»"/>
        <a:defRPr>
          <a:solidFill>
            <a:schemeClr val="tx1"/>
          </a:solidFill>
          <a:latin typeface="+mn-lt"/>
        </a:defRPr>
      </a:lvl7pPr>
      <a:lvl8pPr marL="3771900" indent="-228600" algn="l" rtl="0" fontAlgn="base">
        <a:lnSpc>
          <a:spcPct val="95000"/>
        </a:lnSpc>
        <a:spcBef>
          <a:spcPct val="50000"/>
        </a:spcBef>
        <a:spcAft>
          <a:spcPct val="0"/>
        </a:spcAft>
        <a:buChar char="»"/>
        <a:defRPr>
          <a:solidFill>
            <a:schemeClr val="tx1"/>
          </a:solidFill>
          <a:latin typeface="+mn-lt"/>
        </a:defRPr>
      </a:lvl8pPr>
      <a:lvl9pPr marL="4229100" indent="-228600" algn="l" rtl="0" fontAlgn="base">
        <a:lnSpc>
          <a:spcPct val="95000"/>
        </a:lnSpc>
        <a:spcBef>
          <a:spcPct val="5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F6FF">
            <a:alpha val="0"/>
          </a:srgb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B9E44555-4367-4956-9BF8-034F4A8133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39.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26" Type="http://schemas.openxmlformats.org/officeDocument/2006/relationships/diagramColors" Target="../diagrams/colors10.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5" Type="http://schemas.openxmlformats.org/officeDocument/2006/relationships/diagramQuickStyle" Target="../diagrams/quickStyle10.xml"/><Relationship Id="rId2" Type="http://schemas.openxmlformats.org/officeDocument/2006/relationships/notesSlide" Target="../notesSlides/notesSlide40.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18.xml"/><Relationship Id="rId6" Type="http://schemas.openxmlformats.org/officeDocument/2006/relationships/diagramColors" Target="../diagrams/colors6.xml"/><Relationship Id="rId11" Type="http://schemas.openxmlformats.org/officeDocument/2006/relationships/diagramColors" Target="../diagrams/colors7.xml"/><Relationship Id="rId24" Type="http://schemas.openxmlformats.org/officeDocument/2006/relationships/diagramLayout" Target="../diagrams/layout10.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23" Type="http://schemas.openxmlformats.org/officeDocument/2006/relationships/diagramData" Target="../diagrams/data10.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 Id="rId27" Type="http://schemas.microsoft.com/office/2007/relationships/diagramDrawing" Target="../diagrams/drawing10.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2133600" y="3470275"/>
            <a:ext cx="6096000" cy="2514600"/>
          </a:xfrm>
        </p:spPr>
        <p:txBody>
          <a:bodyPr/>
          <a:lstStyle/>
          <a:p>
            <a:pPr algn="r" eaLnBrk="1" hangingPunct="1">
              <a:lnSpc>
                <a:spcPct val="100000"/>
              </a:lnSpc>
              <a:spcBef>
                <a:spcPct val="0"/>
              </a:spcBef>
              <a:buFontTx/>
              <a:buNone/>
            </a:pPr>
            <a:r>
              <a:rPr lang="en-US" sz="2400" b="1" dirty="0" smtClean="0"/>
              <a:t>Early Childhood Outcomes Conference</a:t>
            </a:r>
          </a:p>
          <a:p>
            <a:pPr algn="r" eaLnBrk="1" hangingPunct="1">
              <a:lnSpc>
                <a:spcPct val="100000"/>
              </a:lnSpc>
              <a:spcBef>
                <a:spcPct val="0"/>
              </a:spcBef>
              <a:buFontTx/>
              <a:buNone/>
            </a:pPr>
            <a:r>
              <a:rPr lang="en-US" sz="2400" b="1" dirty="0" smtClean="0"/>
              <a:t>New Orleans, LA</a:t>
            </a:r>
          </a:p>
          <a:p>
            <a:pPr algn="r" eaLnBrk="1" hangingPunct="1">
              <a:lnSpc>
                <a:spcPct val="100000"/>
              </a:lnSpc>
              <a:spcBef>
                <a:spcPct val="0"/>
              </a:spcBef>
              <a:buFontTx/>
              <a:buNone/>
            </a:pPr>
            <a:r>
              <a:rPr lang="en-US" sz="2400" b="1" dirty="0" smtClean="0"/>
              <a:t>September 21, 2011</a:t>
            </a:r>
          </a:p>
          <a:p>
            <a:pPr algn="r" eaLnBrk="1" hangingPunct="1">
              <a:lnSpc>
                <a:spcPct val="100000"/>
              </a:lnSpc>
              <a:spcBef>
                <a:spcPct val="0"/>
              </a:spcBef>
              <a:buFontTx/>
              <a:buNone/>
            </a:pPr>
            <a:endParaRPr lang="en-US" sz="2400" b="1" dirty="0" smtClean="0"/>
          </a:p>
          <a:p>
            <a:pPr algn="r" eaLnBrk="1" hangingPunct="1">
              <a:lnSpc>
                <a:spcPct val="100000"/>
              </a:lnSpc>
              <a:spcBef>
                <a:spcPct val="0"/>
              </a:spcBef>
              <a:buFontTx/>
              <a:buNone/>
            </a:pPr>
            <a:r>
              <a:rPr lang="en-US" sz="2400" b="1" dirty="0" smtClean="0"/>
              <a:t>Martha </a:t>
            </a:r>
            <a:r>
              <a:rPr lang="en-US" sz="2400" b="1" dirty="0" err="1" smtClean="0"/>
              <a:t>Diefendorf</a:t>
            </a:r>
            <a:endParaRPr lang="en-US" sz="2400" b="1" dirty="0" smtClean="0"/>
          </a:p>
          <a:p>
            <a:pPr algn="r" eaLnBrk="1" hangingPunct="1">
              <a:lnSpc>
                <a:spcPct val="100000"/>
              </a:lnSpc>
              <a:spcBef>
                <a:spcPct val="0"/>
              </a:spcBef>
              <a:buFontTx/>
              <a:buNone/>
            </a:pPr>
            <a:r>
              <a:rPr lang="en-US" sz="2400" b="1" dirty="0" smtClean="0"/>
              <a:t>NECTAC</a:t>
            </a:r>
          </a:p>
        </p:txBody>
      </p:sp>
      <p:sp>
        <p:nvSpPr>
          <p:cNvPr id="3075" name="Rectangle 3"/>
          <p:cNvSpPr>
            <a:spLocks noGrp="1" noChangeArrowheads="1"/>
          </p:cNvSpPr>
          <p:nvPr>
            <p:ph type="title"/>
          </p:nvPr>
        </p:nvSpPr>
        <p:spPr>
          <a:xfrm>
            <a:off x="304800" y="228600"/>
            <a:ext cx="8610600" cy="2590800"/>
          </a:xfrm>
        </p:spPr>
        <p:txBody>
          <a:bodyPr/>
          <a:lstStyle/>
          <a:p>
            <a:pPr algn="ctr" eaLnBrk="1" hangingPunct="1">
              <a:defRPr/>
            </a:pPr>
            <a:r>
              <a:rPr lang="en-US" sz="4000" dirty="0" smtClean="0">
                <a:effectLst>
                  <a:outerShdw blurRad="38100" dist="38100" dir="2700000" algn="tl">
                    <a:srgbClr val="000000">
                      <a:alpha val="43137"/>
                    </a:srgbClr>
                  </a:outerShdw>
                </a:effectLst>
              </a:rPr>
              <a:t/>
            </a:r>
            <a:br>
              <a:rPr lang="en-US" sz="4000" dirty="0" smtClean="0">
                <a:effectLst>
                  <a:outerShdw blurRad="38100" dist="38100" dir="2700000" algn="tl">
                    <a:srgbClr val="000000">
                      <a:alpha val="43137"/>
                    </a:srgbClr>
                  </a:outerShdw>
                </a:effectLst>
              </a:rPr>
            </a:br>
            <a:r>
              <a:rPr lang="en-US" sz="4400" dirty="0" smtClean="0">
                <a:solidFill>
                  <a:schemeClr val="accent6">
                    <a:lumMod val="50000"/>
                  </a:schemeClr>
                </a:solidFill>
                <a:effectLst>
                  <a:outerShdw blurRad="38100" dist="38100" dir="2700000" algn="tl">
                    <a:srgbClr val="000000">
                      <a:alpha val="43137"/>
                    </a:srgbClr>
                  </a:outerShdw>
                </a:effectLst>
              </a:rPr>
              <a:t>Ensuring Sustainable Change: </a:t>
            </a:r>
            <a:r>
              <a:rPr lang="en-US" sz="4000" dirty="0" smtClean="0">
                <a:solidFill>
                  <a:schemeClr val="accent6">
                    <a:lumMod val="50000"/>
                  </a:schemeClr>
                </a:solidFill>
                <a:effectLst>
                  <a:outerShdw blurRad="38100" dist="38100" dir="2700000" algn="tl">
                    <a:srgbClr val="000000">
                      <a:alpha val="43137"/>
                    </a:srgbClr>
                  </a:outerShdw>
                </a:effectLst>
              </a:rPr>
              <a:t>The Long and Winding Road</a:t>
            </a:r>
            <a:r>
              <a:rPr lang="en-US" sz="3200" dirty="0" smtClean="0">
                <a:solidFill>
                  <a:schemeClr val="accent6">
                    <a:lumMod val="50000"/>
                  </a:schemeClr>
                </a:solidFill>
              </a:rPr>
              <a:t/>
            </a:r>
            <a:br>
              <a:rPr lang="en-US" sz="3200" dirty="0" smtClean="0">
                <a:solidFill>
                  <a:schemeClr val="accent6">
                    <a:lumMod val="50000"/>
                  </a:schemeClr>
                </a:solidFill>
              </a:rPr>
            </a:br>
            <a:endParaRPr lang="en-US" sz="3200" dirty="0" smtClean="0">
              <a:solidFill>
                <a:schemeClr val="accent6">
                  <a:lumMod val="50000"/>
                </a:schemeClr>
              </a:solidFill>
            </a:endParaRPr>
          </a:p>
        </p:txBody>
      </p:sp>
      <p:pic>
        <p:nvPicPr>
          <p:cNvPr id="3076" name="Picture 9" descr="C:\Documents and Settings\reid\Desktop\UNCFPG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 y="6240463"/>
            <a:ext cx="2940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0"/>
          <p:cNvSpPr txBox="1">
            <a:spLocks noChangeArrowheads="1"/>
          </p:cNvSpPr>
          <p:nvPr/>
        </p:nvSpPr>
        <p:spPr bwMode="auto">
          <a:xfrm>
            <a:off x="152400" y="28194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b="1">
              <a:solidFill>
                <a:schemeClr val="bg1"/>
              </a:solidFill>
            </a:endParaRPr>
          </a:p>
          <a:p>
            <a:pPr algn="ctr" eaLnBrk="1" hangingPunct="1"/>
            <a:r>
              <a:rPr lang="en-US" b="1">
                <a:solidFill>
                  <a:schemeClr val="bg1"/>
                </a:solidFill>
              </a:rPr>
              <a:t>September 21, 2011</a:t>
            </a:r>
          </a:p>
        </p:txBody>
      </p:sp>
      <p:sp>
        <p:nvSpPr>
          <p:cNvPr id="14" name="Rectangle 13"/>
          <p:cNvSpPr/>
          <p:nvPr/>
        </p:nvSpPr>
        <p:spPr>
          <a:xfrm>
            <a:off x="228600" y="2667000"/>
            <a:ext cx="8610600" cy="762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9" descr="C:\Documents and Settings\reid\Desktop\UNCFPGwhite.png"/>
          <p:cNvPicPr>
            <a:picLocks noChangeAspect="1" noChangeArrowheads="1"/>
          </p:cNvPicPr>
          <p:nvPr/>
        </p:nvPicPr>
        <p:blipFill>
          <a:blip r:embed="rId3" cstate="print">
            <a:duotone>
              <a:prstClr val="black"/>
              <a:schemeClr val="accent2">
                <a:lumMod val="25000"/>
                <a:tint val="45000"/>
                <a:satMod val="400000"/>
              </a:schemeClr>
            </a:duotone>
            <a:extLst/>
          </a:blip>
          <a:srcRect/>
          <a:stretch>
            <a:fillRect/>
          </a:stretch>
        </p:blipFill>
        <p:spPr bwMode="auto">
          <a:xfrm>
            <a:off x="304800" y="6096000"/>
            <a:ext cx="3429001" cy="533236"/>
          </a:xfrm>
          <a:prstGeom prst="rect">
            <a:avLst/>
          </a:prstGeom>
          <a:noFill/>
          <a:ln>
            <a:noFill/>
          </a:ln>
          <a:extLst/>
        </p:spPr>
      </p:pic>
      <p:pic>
        <p:nvPicPr>
          <p:cNvPr id="11" name="Picture 20" descr="use this 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867400"/>
            <a:ext cx="1676400" cy="73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rot="5400000">
            <a:off x="4242594" y="1880394"/>
            <a:ext cx="658812" cy="9296400"/>
          </a:xfrm>
          <a:prstGeom prst="rect">
            <a:avLst/>
          </a:prstGeom>
          <a:solidFill>
            <a:srgbClr val="E6A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Rectangle 3"/>
          <p:cNvSpPr>
            <a:spLocks noChangeArrowheads="1"/>
          </p:cNvSpPr>
          <p:nvPr/>
        </p:nvSpPr>
        <p:spPr bwMode="auto">
          <a:xfrm>
            <a:off x="5562600" y="2438400"/>
            <a:ext cx="1524000" cy="11430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2532" name="Rectangle 4"/>
          <p:cNvSpPr>
            <a:spLocks noChangeArrowheads="1"/>
          </p:cNvSpPr>
          <p:nvPr/>
        </p:nvSpPr>
        <p:spPr bwMode="auto">
          <a:xfrm>
            <a:off x="4114800" y="4264025"/>
            <a:ext cx="1524000" cy="8382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2533" name="Rectangle 5"/>
          <p:cNvSpPr>
            <a:spLocks noChangeArrowheads="1"/>
          </p:cNvSpPr>
          <p:nvPr/>
        </p:nvSpPr>
        <p:spPr bwMode="auto">
          <a:xfrm>
            <a:off x="3810000" y="3048000"/>
            <a:ext cx="1524000" cy="5334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2534" name="Rectangle 6"/>
          <p:cNvSpPr>
            <a:spLocks noChangeArrowheads="1"/>
          </p:cNvSpPr>
          <p:nvPr/>
        </p:nvSpPr>
        <p:spPr bwMode="auto">
          <a:xfrm>
            <a:off x="1981200" y="2514600"/>
            <a:ext cx="1524000" cy="66675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22535" name="Text Box 7"/>
          <p:cNvSpPr txBox="1">
            <a:spLocks noChangeArrowheads="1"/>
          </p:cNvSpPr>
          <p:nvPr/>
        </p:nvSpPr>
        <p:spPr bwMode="auto">
          <a:xfrm>
            <a:off x="304800" y="1752600"/>
            <a:ext cx="1828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smtClean="0">
                <a:solidFill>
                  <a:schemeClr val="tx2"/>
                </a:solidFill>
                <a:latin typeface="Tahoma" pitchFamily="34" charset="0"/>
              </a:rPr>
              <a:t>Multi-level</a:t>
            </a:r>
          </a:p>
          <a:p>
            <a:pPr eaLnBrk="1" hangingPunct="1">
              <a:spcBef>
                <a:spcPts val="0"/>
              </a:spcBef>
            </a:pPr>
            <a:r>
              <a:rPr lang="en-US" sz="2000" b="1" u="sng" dirty="0" smtClean="0">
                <a:solidFill>
                  <a:schemeClr val="tx2"/>
                </a:solidFill>
                <a:latin typeface="Tahoma" pitchFamily="34" charset="0"/>
              </a:rPr>
              <a:t>Challenges</a:t>
            </a:r>
            <a:endParaRPr lang="en-US" sz="2000" b="1" u="sng" dirty="0">
              <a:solidFill>
                <a:schemeClr val="tx2"/>
              </a:solidFill>
              <a:latin typeface="Tahoma" pitchFamily="34" charset="0"/>
            </a:endParaRPr>
          </a:p>
          <a:p>
            <a:pPr eaLnBrk="1" hangingPunct="1">
              <a:spcBef>
                <a:spcPct val="50000"/>
              </a:spcBef>
            </a:pPr>
            <a:r>
              <a:rPr lang="en-US" dirty="0" smtClean="0">
                <a:latin typeface="Tahoma" pitchFamily="34" charset="0"/>
              </a:rPr>
              <a:t>State level infra</a:t>
            </a:r>
            <a:endParaRPr lang="en-US" dirty="0">
              <a:latin typeface="Tahoma" pitchFamily="34" charset="0"/>
            </a:endParaRPr>
          </a:p>
          <a:p>
            <a:pPr eaLnBrk="1" hangingPunct="1">
              <a:spcBef>
                <a:spcPct val="50000"/>
              </a:spcBef>
            </a:pPr>
            <a:r>
              <a:rPr lang="en-US" dirty="0" smtClean="0">
                <a:latin typeface="Tahoma" pitchFamily="34" charset="0"/>
              </a:rPr>
              <a:t>Professional </a:t>
            </a:r>
            <a:r>
              <a:rPr lang="en-US" dirty="0">
                <a:latin typeface="Tahoma" pitchFamily="34" charset="0"/>
              </a:rPr>
              <a:t>Development</a:t>
            </a:r>
          </a:p>
          <a:p>
            <a:pPr eaLnBrk="1" hangingPunct="1">
              <a:spcBef>
                <a:spcPct val="50000"/>
              </a:spcBef>
            </a:pPr>
            <a:r>
              <a:rPr lang="en-US" dirty="0">
                <a:latin typeface="Tahoma" pitchFamily="34" charset="0"/>
              </a:rPr>
              <a:t>Regional/ local/agency</a:t>
            </a:r>
          </a:p>
          <a:p>
            <a:pPr eaLnBrk="1" hangingPunct="1">
              <a:spcBef>
                <a:spcPct val="50000"/>
              </a:spcBef>
            </a:pPr>
            <a:r>
              <a:rPr lang="en-US" dirty="0">
                <a:latin typeface="Tahoma" pitchFamily="34" charset="0"/>
              </a:rPr>
              <a:t>Providers </a:t>
            </a:r>
            <a:r>
              <a:rPr lang="en-US" dirty="0" smtClean="0">
                <a:latin typeface="Tahoma" pitchFamily="34" charset="0"/>
              </a:rPr>
              <a:t> &amp; practices</a:t>
            </a:r>
            <a:endParaRPr lang="en-US" dirty="0">
              <a:latin typeface="Tahoma" pitchFamily="34" charset="0"/>
            </a:endParaRPr>
          </a:p>
          <a:p>
            <a:pPr eaLnBrk="1" hangingPunct="1">
              <a:spcBef>
                <a:spcPct val="50000"/>
              </a:spcBef>
            </a:pPr>
            <a:r>
              <a:rPr lang="en-US" dirty="0">
                <a:latin typeface="Tahoma" pitchFamily="34" charset="0"/>
              </a:rPr>
              <a:t>Children and families</a:t>
            </a:r>
          </a:p>
        </p:txBody>
      </p:sp>
      <p:sp>
        <p:nvSpPr>
          <p:cNvPr id="22536" name="Text Box 8"/>
          <p:cNvSpPr txBox="1">
            <a:spLocks noChangeArrowheads="1"/>
          </p:cNvSpPr>
          <p:nvPr/>
        </p:nvSpPr>
        <p:spPr bwMode="auto">
          <a:xfrm>
            <a:off x="7162800" y="1752600"/>
            <a:ext cx="16764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chemeClr val="tx2"/>
                </a:solidFill>
                <a:latin typeface="Tahoma" pitchFamily="34" charset="0"/>
              </a:rPr>
              <a:t>Multi-level </a:t>
            </a:r>
            <a:r>
              <a:rPr lang="en-US" sz="2000" b="1" u="sng" dirty="0">
                <a:solidFill>
                  <a:schemeClr val="tx2"/>
                </a:solidFill>
                <a:latin typeface="Tahoma" pitchFamily="34" charset="0"/>
              </a:rPr>
              <a:t>Impacts</a:t>
            </a:r>
          </a:p>
          <a:p>
            <a:pPr eaLnBrk="1" hangingPunct="1">
              <a:spcBef>
                <a:spcPct val="50000"/>
              </a:spcBef>
            </a:pPr>
            <a:r>
              <a:rPr lang="en-US" dirty="0">
                <a:latin typeface="Tahoma" pitchFamily="34" charset="0"/>
              </a:rPr>
              <a:t>State</a:t>
            </a:r>
          </a:p>
          <a:p>
            <a:pPr eaLnBrk="1" hangingPunct="1">
              <a:spcBef>
                <a:spcPct val="50000"/>
              </a:spcBef>
            </a:pPr>
            <a:r>
              <a:rPr lang="en-US" dirty="0">
                <a:latin typeface="Tahoma" pitchFamily="34" charset="0"/>
              </a:rPr>
              <a:t>Personnel Development</a:t>
            </a:r>
          </a:p>
          <a:p>
            <a:pPr eaLnBrk="1" hangingPunct="1">
              <a:spcBef>
                <a:spcPct val="50000"/>
              </a:spcBef>
            </a:pPr>
            <a:r>
              <a:rPr lang="en-US" dirty="0">
                <a:latin typeface="Tahoma" pitchFamily="34" charset="0"/>
              </a:rPr>
              <a:t>Regional/ local/agency</a:t>
            </a:r>
          </a:p>
          <a:p>
            <a:pPr eaLnBrk="1" hangingPunct="1">
              <a:spcBef>
                <a:spcPct val="50000"/>
              </a:spcBef>
            </a:pPr>
            <a:r>
              <a:rPr lang="en-US" dirty="0">
                <a:latin typeface="Tahoma" pitchFamily="34" charset="0"/>
              </a:rPr>
              <a:t>Providers practices</a:t>
            </a:r>
          </a:p>
          <a:p>
            <a:pPr eaLnBrk="1" hangingPunct="1">
              <a:spcBef>
                <a:spcPct val="50000"/>
              </a:spcBef>
            </a:pPr>
            <a:r>
              <a:rPr lang="en-US" dirty="0">
                <a:latin typeface="Tahoma" pitchFamily="34" charset="0"/>
              </a:rPr>
              <a:t>Children  </a:t>
            </a:r>
          </a:p>
          <a:p>
            <a:pPr eaLnBrk="1" hangingPunct="1"/>
            <a:r>
              <a:rPr lang="en-US" dirty="0">
                <a:latin typeface="Tahoma" pitchFamily="34" charset="0"/>
              </a:rPr>
              <a:t>and families</a:t>
            </a:r>
          </a:p>
          <a:p>
            <a:pPr eaLnBrk="1" hangingPunct="1">
              <a:spcBef>
                <a:spcPct val="50000"/>
              </a:spcBef>
            </a:pPr>
            <a:endParaRPr lang="en-US" sz="2400" dirty="0">
              <a:latin typeface="Tahoma" pitchFamily="34" charset="0"/>
            </a:endParaRPr>
          </a:p>
        </p:txBody>
      </p:sp>
      <p:sp>
        <p:nvSpPr>
          <p:cNvPr id="22537" name="Text Box 9"/>
          <p:cNvSpPr txBox="1">
            <a:spLocks noChangeArrowheads="1"/>
          </p:cNvSpPr>
          <p:nvPr/>
        </p:nvSpPr>
        <p:spPr bwMode="auto">
          <a:xfrm>
            <a:off x="1981200" y="25717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tx2"/>
                </a:solidFill>
                <a:latin typeface="Times New Roman" pitchFamily="18" charset="0"/>
              </a:rPr>
              <a:t>Activity 1</a:t>
            </a:r>
          </a:p>
        </p:txBody>
      </p:sp>
      <p:sp>
        <p:nvSpPr>
          <p:cNvPr id="22538" name="Text Box 10"/>
          <p:cNvSpPr txBox="1">
            <a:spLocks noChangeArrowheads="1"/>
          </p:cNvSpPr>
          <p:nvPr/>
        </p:nvSpPr>
        <p:spPr bwMode="auto">
          <a:xfrm>
            <a:off x="3786188" y="3048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tx2"/>
                </a:solidFill>
                <a:latin typeface="Times New Roman" pitchFamily="18" charset="0"/>
              </a:rPr>
              <a:t>Activity 2</a:t>
            </a:r>
          </a:p>
        </p:txBody>
      </p:sp>
      <p:sp>
        <p:nvSpPr>
          <p:cNvPr id="22539" name="Text Box 11"/>
          <p:cNvSpPr txBox="1">
            <a:spLocks noChangeArrowheads="1"/>
          </p:cNvSpPr>
          <p:nvPr/>
        </p:nvSpPr>
        <p:spPr bwMode="auto">
          <a:xfrm>
            <a:off x="4191000" y="464502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tx2"/>
                </a:solidFill>
                <a:latin typeface="Times New Roman" pitchFamily="18" charset="0"/>
              </a:rPr>
              <a:t>Activity 3</a:t>
            </a:r>
          </a:p>
        </p:txBody>
      </p:sp>
      <p:sp>
        <p:nvSpPr>
          <p:cNvPr id="22540" name="Text Box 12"/>
          <p:cNvSpPr txBox="1">
            <a:spLocks noChangeArrowheads="1"/>
          </p:cNvSpPr>
          <p:nvPr/>
        </p:nvSpPr>
        <p:spPr bwMode="auto">
          <a:xfrm>
            <a:off x="5410200" y="2514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tx2"/>
                </a:solidFill>
                <a:latin typeface="Times New Roman" pitchFamily="18" charset="0"/>
              </a:rPr>
              <a:t>  </a:t>
            </a:r>
            <a:r>
              <a:rPr lang="en-US" sz="2400" b="1">
                <a:solidFill>
                  <a:schemeClr val="tx2"/>
                </a:solidFill>
                <a:latin typeface="Times New Roman" pitchFamily="18" charset="0"/>
              </a:rPr>
              <a:t>Activity 4</a:t>
            </a:r>
          </a:p>
        </p:txBody>
      </p:sp>
      <p:sp>
        <p:nvSpPr>
          <p:cNvPr id="22541" name="Line 13"/>
          <p:cNvSpPr>
            <a:spLocks noChangeShapeType="1"/>
          </p:cNvSpPr>
          <p:nvPr/>
        </p:nvSpPr>
        <p:spPr bwMode="auto">
          <a:xfrm>
            <a:off x="2895600" y="3565525"/>
            <a:ext cx="1219200" cy="10064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542" name="Line 14"/>
          <p:cNvSpPr>
            <a:spLocks noChangeShapeType="1"/>
          </p:cNvSpPr>
          <p:nvPr/>
        </p:nvSpPr>
        <p:spPr bwMode="auto">
          <a:xfrm>
            <a:off x="4533900" y="3962400"/>
            <a:ext cx="1143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543" name="Line 15"/>
          <p:cNvSpPr>
            <a:spLocks noChangeShapeType="1"/>
          </p:cNvSpPr>
          <p:nvPr/>
        </p:nvSpPr>
        <p:spPr bwMode="auto">
          <a:xfrm flipV="1">
            <a:off x="5319713" y="3009900"/>
            <a:ext cx="242887" cy="1905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544" name="Line 16"/>
          <p:cNvSpPr>
            <a:spLocks noChangeShapeType="1"/>
          </p:cNvSpPr>
          <p:nvPr/>
        </p:nvSpPr>
        <p:spPr bwMode="auto">
          <a:xfrm flipV="1">
            <a:off x="5638800" y="4038600"/>
            <a:ext cx="6858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545" name="Line 17"/>
          <p:cNvSpPr>
            <a:spLocks noChangeShapeType="1"/>
          </p:cNvSpPr>
          <p:nvPr/>
        </p:nvSpPr>
        <p:spPr bwMode="auto">
          <a:xfrm>
            <a:off x="3505200" y="3048000"/>
            <a:ext cx="304800" cy="152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546" name="Text Box 18"/>
          <p:cNvSpPr txBox="1">
            <a:spLocks noChangeArrowheads="1"/>
          </p:cNvSpPr>
          <p:nvPr/>
        </p:nvSpPr>
        <p:spPr bwMode="auto">
          <a:xfrm>
            <a:off x="152400" y="228600"/>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b="1">
                <a:latin typeface="Tahoma" pitchFamily="34" charset="0"/>
              </a:rPr>
              <a:t>Long-Term Systems Change Plan</a:t>
            </a:r>
          </a:p>
        </p:txBody>
      </p:sp>
      <p:sp>
        <p:nvSpPr>
          <p:cNvPr id="22547" name="Text Box 19"/>
          <p:cNvSpPr txBox="1">
            <a:spLocks noChangeArrowheads="1"/>
          </p:cNvSpPr>
          <p:nvPr/>
        </p:nvSpPr>
        <p:spPr bwMode="auto">
          <a:xfrm>
            <a:off x="1905000" y="1404938"/>
            <a:ext cx="5334000" cy="4667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ahoma" pitchFamily="34" charset="0"/>
              </a:rPr>
              <a:t>.  .  .  .  .  .  Timeline  .  .  .  .  .  .  .</a:t>
            </a:r>
          </a:p>
        </p:txBody>
      </p:sp>
      <p:sp>
        <p:nvSpPr>
          <p:cNvPr id="22548" name="Text Box 21"/>
          <p:cNvSpPr txBox="1">
            <a:spLocks noChangeArrowheads="1"/>
          </p:cNvSpPr>
          <p:nvPr/>
        </p:nvSpPr>
        <p:spPr bwMode="auto">
          <a:xfrm>
            <a:off x="3582988" y="2057400"/>
            <a:ext cx="174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ahoma" pitchFamily="34" charset="0"/>
              </a:rPr>
              <a:t>Strategies</a:t>
            </a:r>
          </a:p>
        </p:txBody>
      </p:sp>
      <p:sp>
        <p:nvSpPr>
          <p:cNvPr id="22549" name="Text Box 24"/>
          <p:cNvSpPr txBox="1">
            <a:spLocks noChangeArrowheads="1"/>
          </p:cNvSpPr>
          <p:nvPr/>
        </p:nvSpPr>
        <p:spPr bwMode="auto">
          <a:xfrm>
            <a:off x="4114800" y="5102225"/>
            <a:ext cx="1524000" cy="384175"/>
          </a:xfrm>
          <a:prstGeom prst="rect">
            <a:avLst/>
          </a:prstGeom>
          <a:solidFill>
            <a:schemeClr val="accent1"/>
          </a:solidFill>
          <a:ln w="2857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900" b="1">
                <a:solidFill>
                  <a:schemeClr val="bg1"/>
                </a:solidFill>
                <a:latin typeface="Times New Roman" pitchFamily="18" charset="0"/>
              </a:rPr>
              <a:t>Benchmarks</a:t>
            </a:r>
          </a:p>
        </p:txBody>
      </p:sp>
      <p:sp>
        <p:nvSpPr>
          <p:cNvPr id="22550" name="Text Box 25"/>
          <p:cNvSpPr txBox="1">
            <a:spLocks noChangeArrowheads="1"/>
          </p:cNvSpPr>
          <p:nvPr/>
        </p:nvSpPr>
        <p:spPr bwMode="auto">
          <a:xfrm>
            <a:off x="1981200" y="3181350"/>
            <a:ext cx="1524000" cy="384175"/>
          </a:xfrm>
          <a:prstGeom prst="rect">
            <a:avLst/>
          </a:prstGeom>
          <a:solidFill>
            <a:schemeClr val="accent1"/>
          </a:solidFill>
          <a:ln w="2857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900" b="1">
                <a:solidFill>
                  <a:schemeClr val="bg1"/>
                </a:solidFill>
                <a:latin typeface="Times New Roman" pitchFamily="18" charset="0"/>
              </a:rPr>
              <a:t>Benchmarks</a:t>
            </a:r>
          </a:p>
        </p:txBody>
      </p:sp>
      <p:sp>
        <p:nvSpPr>
          <p:cNvPr id="22551" name="Text Box 26"/>
          <p:cNvSpPr txBox="1">
            <a:spLocks noChangeArrowheads="1"/>
          </p:cNvSpPr>
          <p:nvPr/>
        </p:nvSpPr>
        <p:spPr bwMode="auto">
          <a:xfrm>
            <a:off x="3810000" y="3581400"/>
            <a:ext cx="1524000" cy="384175"/>
          </a:xfrm>
          <a:prstGeom prst="rect">
            <a:avLst/>
          </a:prstGeom>
          <a:solidFill>
            <a:schemeClr val="accent1"/>
          </a:solidFill>
          <a:ln w="2857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900" b="1">
                <a:solidFill>
                  <a:schemeClr val="bg1"/>
                </a:solidFill>
                <a:latin typeface="Times New Roman" pitchFamily="18" charset="0"/>
              </a:rPr>
              <a:t>Benchmarks</a:t>
            </a:r>
          </a:p>
        </p:txBody>
      </p:sp>
      <p:sp>
        <p:nvSpPr>
          <p:cNvPr id="22552" name="Text Box 27"/>
          <p:cNvSpPr txBox="1">
            <a:spLocks noChangeArrowheads="1"/>
          </p:cNvSpPr>
          <p:nvPr/>
        </p:nvSpPr>
        <p:spPr bwMode="auto">
          <a:xfrm>
            <a:off x="5562600" y="3581400"/>
            <a:ext cx="1524000" cy="384175"/>
          </a:xfrm>
          <a:prstGeom prst="rect">
            <a:avLst/>
          </a:prstGeom>
          <a:solidFill>
            <a:schemeClr val="accent1"/>
          </a:solidFill>
          <a:ln w="2857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900" b="1">
                <a:solidFill>
                  <a:schemeClr val="bg1"/>
                </a:solidFill>
                <a:latin typeface="Times New Roman" pitchFamily="18" charset="0"/>
              </a:rPr>
              <a:t>Benchmarks</a:t>
            </a:r>
          </a:p>
        </p:txBody>
      </p:sp>
      <p:grpSp>
        <p:nvGrpSpPr>
          <p:cNvPr id="3" name="Group 2"/>
          <p:cNvGrpSpPr>
            <a:grpSpLocks/>
          </p:cNvGrpSpPr>
          <p:nvPr/>
        </p:nvGrpSpPr>
        <p:grpSpPr bwMode="auto">
          <a:xfrm>
            <a:off x="8610600" y="3249613"/>
            <a:ext cx="304800" cy="685800"/>
            <a:chOff x="8610600" y="3124200"/>
            <a:chExt cx="304800" cy="685800"/>
          </a:xfrm>
        </p:grpSpPr>
        <p:sp>
          <p:nvSpPr>
            <p:cNvPr id="30" name="Curved Left Arrow 29"/>
            <p:cNvSpPr/>
            <p:nvPr/>
          </p:nvSpPr>
          <p:spPr>
            <a:xfrm>
              <a:off x="8610600" y="3276600"/>
              <a:ext cx="304800" cy="533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 name="Curved Left Arrow 30"/>
            <p:cNvSpPr/>
            <p:nvPr/>
          </p:nvSpPr>
          <p:spPr>
            <a:xfrm flipV="1">
              <a:off x="8610600" y="3124200"/>
              <a:ext cx="304800" cy="533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6" name="Group 36"/>
          <p:cNvGrpSpPr>
            <a:grpSpLocks/>
          </p:cNvGrpSpPr>
          <p:nvPr/>
        </p:nvGrpSpPr>
        <p:grpSpPr bwMode="auto">
          <a:xfrm>
            <a:off x="8610600" y="2503488"/>
            <a:ext cx="304800" cy="685800"/>
            <a:chOff x="8610600" y="3124200"/>
            <a:chExt cx="304800" cy="685800"/>
          </a:xfrm>
        </p:grpSpPr>
        <p:sp>
          <p:nvSpPr>
            <p:cNvPr id="38" name="Curved Left Arrow 37"/>
            <p:cNvSpPr/>
            <p:nvPr/>
          </p:nvSpPr>
          <p:spPr>
            <a:xfrm>
              <a:off x="8610600" y="3276600"/>
              <a:ext cx="304800" cy="533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9" name="Curved Left Arrow 38"/>
            <p:cNvSpPr/>
            <p:nvPr/>
          </p:nvSpPr>
          <p:spPr>
            <a:xfrm flipV="1">
              <a:off x="8610600" y="3124200"/>
              <a:ext cx="304800" cy="533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7" name="Group 39"/>
          <p:cNvGrpSpPr>
            <a:grpSpLocks/>
          </p:cNvGrpSpPr>
          <p:nvPr/>
        </p:nvGrpSpPr>
        <p:grpSpPr bwMode="auto">
          <a:xfrm>
            <a:off x="8610600" y="3962400"/>
            <a:ext cx="304800" cy="685800"/>
            <a:chOff x="8610600" y="3200400"/>
            <a:chExt cx="304800" cy="685800"/>
          </a:xfrm>
        </p:grpSpPr>
        <p:sp>
          <p:nvSpPr>
            <p:cNvPr id="41" name="Curved Left Arrow 40"/>
            <p:cNvSpPr/>
            <p:nvPr/>
          </p:nvSpPr>
          <p:spPr>
            <a:xfrm>
              <a:off x="8610600" y="3352800"/>
              <a:ext cx="304800" cy="533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2" name="Curved Left Arrow 41"/>
            <p:cNvSpPr/>
            <p:nvPr/>
          </p:nvSpPr>
          <p:spPr>
            <a:xfrm flipV="1">
              <a:off x="8610600" y="3200400"/>
              <a:ext cx="304800" cy="533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8" name="Group 42"/>
          <p:cNvGrpSpPr>
            <a:grpSpLocks/>
          </p:cNvGrpSpPr>
          <p:nvPr/>
        </p:nvGrpSpPr>
        <p:grpSpPr bwMode="auto">
          <a:xfrm>
            <a:off x="8610600" y="4697413"/>
            <a:ext cx="304800" cy="685800"/>
            <a:chOff x="8610600" y="3124200"/>
            <a:chExt cx="304800" cy="685800"/>
          </a:xfrm>
        </p:grpSpPr>
        <p:sp>
          <p:nvSpPr>
            <p:cNvPr id="44" name="Curved Left Arrow 43"/>
            <p:cNvSpPr/>
            <p:nvPr/>
          </p:nvSpPr>
          <p:spPr>
            <a:xfrm>
              <a:off x="8610600" y="3276600"/>
              <a:ext cx="304800" cy="533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5" name="Curved Left Arrow 44"/>
            <p:cNvSpPr/>
            <p:nvPr/>
          </p:nvSpPr>
          <p:spPr>
            <a:xfrm flipV="1">
              <a:off x="8610600" y="3124200"/>
              <a:ext cx="304800" cy="533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4" name="Curved Down Arrow 3"/>
          <p:cNvSpPr/>
          <p:nvPr/>
        </p:nvSpPr>
        <p:spPr>
          <a:xfrm flipH="1">
            <a:off x="1295400" y="838200"/>
            <a:ext cx="6629400" cy="9683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 name="Slide Number Placeholder 4"/>
          <p:cNvSpPr>
            <a:spLocks noGrp="1"/>
          </p:cNvSpPr>
          <p:nvPr>
            <p:ph type="sldNum" sz="quarter" idx="12"/>
          </p:nvPr>
        </p:nvSpPr>
        <p:spPr/>
        <p:txBody>
          <a:bodyPr/>
          <a:lstStyle/>
          <a:p>
            <a:pPr>
              <a:defRPr/>
            </a:pPr>
            <a:fld id="{470CF077-2FDC-43E8-B6A8-20FC0DA08F4F}" type="slidenum">
              <a:rPr lang="en-US" smtClean="0"/>
              <a:pPr>
                <a:defRPr/>
              </a:pPr>
              <a:t>10</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50" y="6221838"/>
            <a:ext cx="1442550" cy="559962"/>
          </a:xfrm>
          <a:prstGeom prst="rect">
            <a:avLst/>
          </a:prstGeom>
        </p:spPr>
      </p:pic>
    </p:spTree>
    <p:extLst>
      <p:ext uri="{BB962C8B-B14F-4D97-AF65-F5344CB8AC3E}">
        <p14:creationId xmlns:p14="http://schemas.microsoft.com/office/powerpoint/2010/main" val="3762677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2857" t="14190" r="10476" b="17238"/>
          <a:stretch>
            <a:fillRect/>
          </a:stretch>
        </p:blipFill>
        <p:spPr bwMode="auto">
          <a:xfrm>
            <a:off x="0" y="152400"/>
            <a:ext cx="910336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2857" t="14190" r="10476" b="17238"/>
          <a:stretch>
            <a:fillRect/>
          </a:stretch>
        </p:blipFill>
        <p:spPr bwMode="auto">
          <a:xfrm>
            <a:off x="40640" y="152400"/>
            <a:ext cx="9103360" cy="6705600"/>
          </a:xfrm>
          <a:prstGeom prst="rect">
            <a:avLst/>
          </a:prstGeom>
          <a:noFill/>
          <a:ln w="9525">
            <a:noFill/>
            <a:miter lim="800000"/>
            <a:headEnd/>
            <a:tailEnd/>
          </a:ln>
        </p:spPr>
      </p:pic>
      <p:sp>
        <p:nvSpPr>
          <p:cNvPr id="6" name="Oval 5"/>
          <p:cNvSpPr/>
          <p:nvPr/>
        </p:nvSpPr>
        <p:spPr>
          <a:xfrm>
            <a:off x="1828800" y="4267200"/>
            <a:ext cx="1676400" cy="1295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77000" y="1981200"/>
            <a:ext cx="1676400" cy="1295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4419600"/>
            <a:ext cx="1676400" cy="1295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cstate="print">
            <a:duotone>
              <a:schemeClr val="accent5">
                <a:shade val="45000"/>
                <a:satMod val="135000"/>
              </a:schemeClr>
              <a:prstClr val="white"/>
            </a:duotone>
            <a:lum bright="-6000" contrast="35000"/>
          </a:blip>
          <a:srcRect l="11905" t="15238" r="10000" b="16952"/>
          <a:stretch>
            <a:fillRect/>
          </a:stretch>
        </p:blipFill>
        <p:spPr bwMode="auto">
          <a:xfrm>
            <a:off x="0" y="0"/>
            <a:ext cx="9102903" cy="4939990"/>
          </a:xfrm>
          <a:prstGeom prst="rect">
            <a:avLst/>
          </a:prstGeom>
          <a:noFill/>
          <a:ln>
            <a:noFill/>
          </a:ln>
        </p:spPr>
      </p:pic>
      <p:grpSp>
        <p:nvGrpSpPr>
          <p:cNvPr id="2" name="Group 11"/>
          <p:cNvGrpSpPr/>
          <p:nvPr/>
        </p:nvGrpSpPr>
        <p:grpSpPr>
          <a:xfrm>
            <a:off x="-228600" y="2590800"/>
            <a:ext cx="3810000" cy="2895600"/>
            <a:chOff x="685800" y="1066800"/>
            <a:chExt cx="2209800" cy="1447800"/>
          </a:xfrm>
        </p:grpSpPr>
        <p:pic>
          <p:nvPicPr>
            <p:cNvPr id="13" name="Picture 2"/>
            <p:cNvPicPr>
              <a:picLocks noChangeAspect="1" noChangeArrowheads="1"/>
            </p:cNvPicPr>
            <p:nvPr/>
          </p:nvPicPr>
          <p:blipFill>
            <a:blip r:embed="rId3" cstate="print"/>
            <a:srcRect l="26975" t="57391" r="56648" b="31638"/>
            <a:stretch>
              <a:fillRect/>
            </a:stretch>
          </p:blipFill>
          <p:spPr bwMode="auto">
            <a:xfrm>
              <a:off x="685800" y="1219200"/>
              <a:ext cx="2209800" cy="1219200"/>
            </a:xfrm>
            <a:prstGeom prst="rect">
              <a:avLst/>
            </a:prstGeom>
            <a:noFill/>
            <a:ln w="9525">
              <a:noFill/>
              <a:miter lim="800000"/>
              <a:headEnd/>
              <a:tailEnd/>
            </a:ln>
          </p:spPr>
        </p:pic>
        <p:sp>
          <p:nvSpPr>
            <p:cNvPr id="14" name="Oval 13"/>
            <p:cNvSpPr/>
            <p:nvPr/>
          </p:nvSpPr>
          <p:spPr>
            <a:xfrm>
              <a:off x="838200" y="1066800"/>
              <a:ext cx="1905000" cy="1447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2"/>
          <p:cNvPicPr>
            <a:picLocks noChangeAspect="1" noChangeArrowheads="1"/>
          </p:cNvPicPr>
          <p:nvPr/>
        </p:nvPicPr>
        <p:blipFill>
          <a:blip r:embed="rId3" cstate="print"/>
          <a:srcRect l="53016" t="59385" r="35861" b="30485"/>
          <a:stretch>
            <a:fillRect/>
          </a:stretch>
        </p:blipFill>
        <p:spPr bwMode="auto">
          <a:xfrm>
            <a:off x="3810000" y="3429000"/>
            <a:ext cx="2286000" cy="1680883"/>
          </a:xfrm>
          <a:prstGeom prst="rect">
            <a:avLst/>
          </a:prstGeom>
          <a:noFill/>
          <a:ln w="9525">
            <a:noFill/>
            <a:miter lim="800000"/>
            <a:headEnd/>
            <a:tailEnd/>
          </a:ln>
        </p:spPr>
      </p:pic>
      <p:sp>
        <p:nvSpPr>
          <p:cNvPr id="17" name="Oval 16"/>
          <p:cNvSpPr/>
          <p:nvPr/>
        </p:nvSpPr>
        <p:spPr>
          <a:xfrm>
            <a:off x="3505200" y="2971800"/>
            <a:ext cx="2819400" cy="250287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1"/>
          <p:cNvGrpSpPr/>
          <p:nvPr/>
        </p:nvGrpSpPr>
        <p:grpSpPr>
          <a:xfrm>
            <a:off x="5867400" y="685800"/>
            <a:ext cx="3048000" cy="2057400"/>
            <a:chOff x="5029200" y="533400"/>
            <a:chExt cx="2667000" cy="1828800"/>
          </a:xfrm>
        </p:grpSpPr>
        <p:pic>
          <p:nvPicPr>
            <p:cNvPr id="2050" name="Picture 2"/>
            <p:cNvPicPr>
              <a:picLocks noChangeAspect="1" noChangeArrowheads="1"/>
            </p:cNvPicPr>
            <p:nvPr/>
          </p:nvPicPr>
          <p:blipFill>
            <a:blip r:embed="rId3" cstate="print"/>
            <a:srcRect l="68437" t="35197" r="19461" b="56279"/>
            <a:stretch>
              <a:fillRect/>
            </a:stretch>
          </p:blipFill>
          <p:spPr bwMode="auto">
            <a:xfrm>
              <a:off x="5181601" y="838200"/>
              <a:ext cx="2438400" cy="1323141"/>
            </a:xfrm>
            <a:prstGeom prst="rect">
              <a:avLst/>
            </a:prstGeom>
            <a:noFill/>
            <a:ln w="9525">
              <a:noFill/>
              <a:miter lim="800000"/>
              <a:headEnd/>
              <a:tailEnd/>
            </a:ln>
          </p:spPr>
        </p:pic>
        <p:sp>
          <p:nvSpPr>
            <p:cNvPr id="21" name="Oval 20"/>
            <p:cNvSpPr/>
            <p:nvPr/>
          </p:nvSpPr>
          <p:spPr>
            <a:xfrm>
              <a:off x="5029200" y="533400"/>
              <a:ext cx="2667000" cy="1828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6821025" y="6414700"/>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
        <p:nvSpPr>
          <p:cNvPr id="15" name="Slide Number Placeholder 1"/>
          <p:cNvSpPr>
            <a:spLocks noGrp="1"/>
          </p:cNvSpPr>
          <p:nvPr>
            <p:ph type="sldNum" sz="quarter" idx="12"/>
          </p:nvPr>
        </p:nvSpPr>
        <p:spPr>
          <a:xfrm>
            <a:off x="6553200" y="6356350"/>
            <a:ext cx="2133600" cy="365125"/>
          </a:xfrm>
        </p:spPr>
        <p:txBody>
          <a:bodyPr/>
          <a:lstStyle/>
          <a:p>
            <a:pPr>
              <a:defRPr/>
            </a:pPr>
            <a:fld id="{0F58A54B-A6BB-4440-9A41-376F696DFC2C}"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pPr>
              <a:defRPr/>
            </a:pPr>
            <a:fld id="{0F58A54B-A6BB-4440-9A41-376F696DFC2C}" type="slidenum">
              <a:rPr lang="en-US" smtClean="0"/>
              <a:pPr>
                <a:defRPr/>
              </a:pPr>
              <a:t>14</a:t>
            </a:fld>
            <a:endParaRPr lang="en-US" dirty="0"/>
          </a:p>
        </p:txBody>
      </p:sp>
      <p:pic>
        <p:nvPicPr>
          <p:cNvPr id="3" name="Picture 10" descr="http://www.learn-outside.com/images/lens-on-outdoor-learning_sm.jpg"/>
          <p:cNvPicPr>
            <a:picLocks noChangeAspect="1" noChangeArrowheads="1"/>
          </p:cNvPicPr>
          <p:nvPr/>
        </p:nvPicPr>
        <p:blipFill>
          <a:blip r:embed="rId3" cstate="print"/>
          <a:srcRect b="9605"/>
          <a:stretch>
            <a:fillRect/>
          </a:stretch>
        </p:blipFill>
        <p:spPr bwMode="auto">
          <a:xfrm>
            <a:off x="838200" y="533400"/>
            <a:ext cx="4800600" cy="5627077"/>
          </a:xfrm>
          <a:prstGeom prst="rect">
            <a:avLst/>
          </a:prstGeom>
          <a:noFill/>
        </p:spPr>
      </p:pic>
      <p:sp>
        <p:nvSpPr>
          <p:cNvPr id="4" name="TextBox 3"/>
          <p:cNvSpPr txBox="1"/>
          <p:nvPr/>
        </p:nvSpPr>
        <p:spPr>
          <a:xfrm>
            <a:off x="5867400" y="5316033"/>
            <a:ext cx="3048000" cy="830997"/>
          </a:xfrm>
          <a:prstGeom prst="rect">
            <a:avLst/>
          </a:prstGeom>
          <a:solidFill>
            <a:srgbClr val="E7F6FF"/>
          </a:solidFill>
          <a:ln>
            <a:noFill/>
          </a:ln>
        </p:spPr>
        <p:txBody>
          <a:bodyPr wrap="square" rtlCol="0">
            <a:spAutoFit/>
          </a:bodyPr>
          <a:lstStyle/>
          <a:p>
            <a:r>
              <a:rPr lang="en-US" sz="1600" b="1" dirty="0" smtClean="0">
                <a:solidFill>
                  <a:schemeClr val="accent6">
                    <a:lumMod val="50000"/>
                  </a:schemeClr>
                </a:solidFill>
              </a:rPr>
              <a:t>New resource by Wendy Banning and Ginny Sullivan, </a:t>
            </a:r>
            <a:r>
              <a:rPr lang="en-US" sz="1600" b="1" dirty="0" err="1" smtClean="0">
                <a:solidFill>
                  <a:schemeClr val="accent6">
                    <a:lumMod val="50000"/>
                  </a:schemeClr>
                </a:solidFill>
              </a:rPr>
              <a:t>Redleaf</a:t>
            </a:r>
            <a:r>
              <a:rPr lang="en-US" sz="1600" b="1" dirty="0" smtClean="0">
                <a:solidFill>
                  <a:schemeClr val="accent6">
                    <a:lumMod val="50000"/>
                  </a:schemeClr>
                </a:solidFill>
              </a:rPr>
              <a:t> Press, 2011</a:t>
            </a:r>
            <a:endParaRPr lang="en-US" sz="1600" b="1" dirty="0">
              <a:solidFill>
                <a:schemeClr val="accent6">
                  <a:lumMod val="50000"/>
                </a:schemeClr>
              </a:solidFill>
            </a:endParaRPr>
          </a:p>
        </p:txBody>
      </p:sp>
      <p:sp>
        <p:nvSpPr>
          <p:cNvPr id="8" name="Rectangle 7"/>
          <p:cNvSpPr/>
          <p:nvPr/>
        </p:nvSpPr>
        <p:spPr>
          <a:xfrm>
            <a:off x="7001763" y="6414700"/>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3579008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58A54B-A6BB-4440-9A41-376F696DFC2C}" type="slidenum">
              <a:rPr lang="en-US" smtClean="0"/>
              <a:pPr>
                <a:defRPr/>
              </a:pPr>
              <a:t>15</a:t>
            </a:fld>
            <a:endParaRPr lang="en-US"/>
          </a:p>
        </p:txBody>
      </p:sp>
      <p:pic>
        <p:nvPicPr>
          <p:cNvPr id="3" name="Picture 4"/>
          <p:cNvPicPr>
            <a:picLocks noChangeAspect="1" noChangeArrowheads="1"/>
          </p:cNvPicPr>
          <p:nvPr/>
        </p:nvPicPr>
        <p:blipFill>
          <a:blip r:embed="rId3" cstate="print"/>
          <a:srcRect/>
          <a:stretch>
            <a:fillRect/>
          </a:stretch>
        </p:blipFill>
        <p:spPr bwMode="auto">
          <a:xfrm>
            <a:off x="914400" y="1600021"/>
            <a:ext cx="3886200" cy="2914650"/>
          </a:xfrm>
          <a:prstGeom prst="roundRect">
            <a:avLst>
              <a:gd name="adj" fmla="val 11111"/>
            </a:avLst>
          </a:prstGeom>
          <a:ln w="190500" cap="rnd">
            <a:solidFill>
              <a:srgbClr val="92D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Picture 5"/>
          <p:cNvPicPr>
            <a:picLocks noChangeAspect="1" noChangeArrowheads="1"/>
          </p:cNvPicPr>
          <p:nvPr/>
        </p:nvPicPr>
        <p:blipFill>
          <a:blip r:embed="rId4" cstate="print"/>
          <a:srcRect/>
          <a:stretch>
            <a:fillRect/>
          </a:stretch>
        </p:blipFill>
        <p:spPr bwMode="auto">
          <a:xfrm>
            <a:off x="5029200" y="1542871"/>
            <a:ext cx="3957638" cy="2967123"/>
          </a:xfrm>
          <a:prstGeom prst="roundRect">
            <a:avLst>
              <a:gd name="adj" fmla="val 11111"/>
            </a:avLst>
          </a:prstGeom>
          <a:ln w="190500" cap="rnd">
            <a:solidFill>
              <a:srgbClr val="92D05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extBox 4"/>
          <p:cNvSpPr txBox="1"/>
          <p:nvPr/>
        </p:nvSpPr>
        <p:spPr>
          <a:xfrm>
            <a:off x="1026042" y="4895671"/>
            <a:ext cx="3193311" cy="1384995"/>
          </a:xfrm>
          <a:prstGeom prst="rect">
            <a:avLst/>
          </a:prstGeom>
          <a:noFill/>
        </p:spPr>
        <p:txBody>
          <a:bodyPr wrap="square" rtlCol="0">
            <a:spAutoFit/>
          </a:bodyPr>
          <a:lstStyle/>
          <a:p>
            <a:pPr algn="ctr"/>
            <a:r>
              <a:rPr lang="en-US" sz="2800" b="1" dirty="0" smtClean="0"/>
              <a:t>Indoors </a:t>
            </a:r>
          </a:p>
          <a:p>
            <a:pPr algn="ctr"/>
            <a:r>
              <a:rPr lang="en-US" sz="2800" b="1" dirty="0" smtClean="0"/>
              <a:t>or </a:t>
            </a:r>
          </a:p>
          <a:p>
            <a:pPr algn="ctr"/>
            <a:r>
              <a:rPr lang="en-US" sz="2800" b="1" dirty="0" smtClean="0"/>
              <a:t>outdoors</a:t>
            </a:r>
            <a:endParaRPr lang="en-US" sz="2800" b="1" dirty="0"/>
          </a:p>
        </p:txBody>
      </p:sp>
      <p:sp>
        <p:nvSpPr>
          <p:cNvPr id="7" name="TextBox 6"/>
          <p:cNvSpPr txBox="1"/>
          <p:nvPr/>
        </p:nvSpPr>
        <p:spPr>
          <a:xfrm>
            <a:off x="3308760" y="304800"/>
            <a:ext cx="3168240" cy="707886"/>
          </a:xfrm>
          <a:prstGeom prst="rect">
            <a:avLst/>
          </a:prstGeom>
          <a:noFill/>
        </p:spPr>
        <p:txBody>
          <a:bodyPr wrap="none" rtlCol="0">
            <a:spAutoFit/>
          </a:bodyPr>
          <a:lstStyle/>
          <a:p>
            <a:r>
              <a:rPr lang="en-US" sz="4000" b="1" dirty="0" smtClean="0"/>
              <a:t>Take it OUT!</a:t>
            </a:r>
            <a:endParaRPr lang="en-US" sz="4000" b="1" dirty="0"/>
          </a:p>
        </p:txBody>
      </p:sp>
      <p:sp>
        <p:nvSpPr>
          <p:cNvPr id="8" name="TextBox 7"/>
          <p:cNvSpPr txBox="1"/>
          <p:nvPr/>
        </p:nvSpPr>
        <p:spPr>
          <a:xfrm>
            <a:off x="4953000" y="4895671"/>
            <a:ext cx="4038600" cy="1384995"/>
          </a:xfrm>
          <a:prstGeom prst="rect">
            <a:avLst/>
          </a:prstGeom>
          <a:noFill/>
        </p:spPr>
        <p:txBody>
          <a:bodyPr wrap="square" rtlCol="0">
            <a:spAutoFit/>
          </a:bodyPr>
          <a:lstStyle/>
          <a:p>
            <a:pPr algn="ctr"/>
            <a:r>
              <a:rPr lang="en-US" sz="2800" b="1" dirty="0" smtClean="0"/>
              <a:t>New possibilities </a:t>
            </a:r>
          </a:p>
          <a:p>
            <a:pPr algn="ctr"/>
            <a:r>
              <a:rPr lang="en-US" sz="2800" b="1" dirty="0" smtClean="0"/>
              <a:t>for children’s learning </a:t>
            </a:r>
          </a:p>
          <a:p>
            <a:pPr algn="ctr"/>
            <a:r>
              <a:rPr lang="en-US" sz="2800" b="1" dirty="0" smtClean="0"/>
              <a:t>in all domains.</a:t>
            </a:r>
            <a:endParaRPr lang="en-US" sz="2800" b="1" dirty="0"/>
          </a:p>
        </p:txBody>
      </p:sp>
      <p:sp>
        <p:nvSpPr>
          <p:cNvPr id="10" name="Rectangle 9"/>
          <p:cNvSpPr/>
          <p:nvPr/>
        </p:nvSpPr>
        <p:spPr>
          <a:xfrm rot="16200000">
            <a:off x="-2496090" y="2991765"/>
            <a:ext cx="576311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cap="all" spc="0" dirty="0" smtClean="0">
                <a:ln w="0"/>
                <a:solidFill>
                  <a:srgbClr val="92D050"/>
                </a:solidFill>
                <a:effectLst/>
              </a:rPr>
              <a:t>EVIDENCE BASE</a:t>
            </a:r>
            <a:endParaRPr lang="en-US" sz="5400" cap="all" spc="0" dirty="0">
              <a:ln w="0"/>
              <a:solidFill>
                <a:srgbClr val="92D050"/>
              </a:solidFill>
              <a:effectLst/>
            </a:endParaRPr>
          </a:p>
        </p:txBody>
      </p:sp>
      <p:sp>
        <p:nvSpPr>
          <p:cNvPr id="9" name="Rectangle 8"/>
          <p:cNvSpPr/>
          <p:nvPr/>
        </p:nvSpPr>
        <p:spPr>
          <a:xfrm>
            <a:off x="7162800" y="6432629"/>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58A54B-A6BB-4440-9A41-376F696DFC2C}" type="slidenum">
              <a:rPr lang="en-US" smtClean="0"/>
              <a:pPr>
                <a:defRPr/>
              </a:pPr>
              <a:t>16</a:t>
            </a:fld>
            <a:endParaRPr lang="en-US"/>
          </a:p>
        </p:txBody>
      </p:sp>
      <p:pic>
        <p:nvPicPr>
          <p:cNvPr id="3" name="Picture 8"/>
          <p:cNvPicPr>
            <a:picLocks noChangeAspect="1" noChangeArrowheads="1"/>
          </p:cNvPicPr>
          <p:nvPr/>
        </p:nvPicPr>
        <p:blipFill>
          <a:blip r:embed="rId3" cstate="print"/>
          <a:srcRect/>
          <a:stretch>
            <a:fillRect/>
          </a:stretch>
        </p:blipFill>
        <p:spPr bwMode="auto">
          <a:xfrm>
            <a:off x="1295400" y="381000"/>
            <a:ext cx="2908300" cy="4495542"/>
          </a:xfrm>
          <a:prstGeom prst="roundRect">
            <a:avLst>
              <a:gd name="adj" fmla="val 11111"/>
            </a:avLst>
          </a:prstGeom>
          <a:ln w="190500" cap="rnd">
            <a:solidFill>
              <a:schemeClr val="accent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Picture 11" descr="out4"/>
          <p:cNvPicPr>
            <a:picLocks noChangeAspect="1" noChangeArrowheads="1"/>
          </p:cNvPicPr>
          <p:nvPr/>
        </p:nvPicPr>
        <p:blipFill>
          <a:blip r:embed="rId4" cstate="print"/>
          <a:srcRect/>
          <a:stretch>
            <a:fillRect/>
          </a:stretch>
        </p:blipFill>
        <p:spPr bwMode="auto">
          <a:xfrm>
            <a:off x="4648200" y="228600"/>
            <a:ext cx="4038600" cy="2855326"/>
          </a:xfrm>
          <a:prstGeom prst="roundRect">
            <a:avLst>
              <a:gd name="adj" fmla="val 11111"/>
            </a:avLst>
          </a:prstGeom>
          <a:ln w="190500" cap="rnd">
            <a:solidFill>
              <a:schemeClr val="accent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TextBox 6"/>
          <p:cNvSpPr txBox="1"/>
          <p:nvPr/>
        </p:nvSpPr>
        <p:spPr>
          <a:xfrm>
            <a:off x="1421434" y="5153561"/>
            <a:ext cx="2693366" cy="1323439"/>
          </a:xfrm>
          <a:prstGeom prst="rect">
            <a:avLst/>
          </a:prstGeom>
          <a:noFill/>
        </p:spPr>
        <p:txBody>
          <a:bodyPr wrap="none" rtlCol="0">
            <a:spAutoFit/>
          </a:bodyPr>
          <a:lstStyle/>
          <a:p>
            <a:pPr algn="ctr"/>
            <a:r>
              <a:rPr lang="en-US" sz="4000" b="1" dirty="0" smtClean="0"/>
              <a:t>Pathways </a:t>
            </a:r>
          </a:p>
          <a:p>
            <a:pPr algn="ctr"/>
            <a:r>
              <a:rPr lang="en-US" sz="4000" b="1" dirty="0" smtClean="0"/>
              <a:t>&amp; hills </a:t>
            </a:r>
            <a:endParaRPr lang="en-US" sz="4000" b="1" dirty="0"/>
          </a:p>
        </p:txBody>
      </p:sp>
      <p:sp>
        <p:nvSpPr>
          <p:cNvPr id="16" name="Rectangle 15"/>
          <p:cNvSpPr/>
          <p:nvPr/>
        </p:nvSpPr>
        <p:spPr>
          <a:xfrm rot="16200000">
            <a:off x="-2496090" y="2991765"/>
            <a:ext cx="576311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cap="all" spc="0" dirty="0" smtClean="0">
                <a:ln w="0"/>
                <a:solidFill>
                  <a:srgbClr val="92D050"/>
                </a:solidFill>
                <a:effectLst/>
              </a:rPr>
              <a:t>EVIDENCE BASE</a:t>
            </a:r>
            <a:endParaRPr lang="en-US" sz="5400" cap="all" spc="0" dirty="0">
              <a:ln w="0"/>
              <a:solidFill>
                <a:srgbClr val="92D050"/>
              </a:solidFill>
              <a:effectLst/>
            </a:endParaRPr>
          </a:p>
        </p:txBody>
      </p:sp>
      <p:pic>
        <p:nvPicPr>
          <p:cNvPr id="8" name="Picture 4" descr="Hill running_low.jpg"/>
          <p:cNvPicPr>
            <a:picLocks noChangeAspect="1"/>
          </p:cNvPicPr>
          <p:nvPr/>
        </p:nvPicPr>
        <p:blipFill>
          <a:blip r:embed="rId5" cstate="print"/>
          <a:srcRect/>
          <a:stretch>
            <a:fillRect/>
          </a:stretch>
        </p:blipFill>
        <p:spPr bwMode="auto">
          <a:xfrm>
            <a:off x="4648200" y="3276600"/>
            <a:ext cx="4062453" cy="3044825"/>
          </a:xfrm>
          <a:prstGeom prst="roundRect">
            <a:avLst>
              <a:gd name="adj" fmla="val 11111"/>
            </a:avLst>
          </a:prstGeom>
          <a:ln w="190500" cap="rnd">
            <a:solidFill>
              <a:schemeClr val="accent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Rectangle 8"/>
          <p:cNvSpPr/>
          <p:nvPr/>
        </p:nvSpPr>
        <p:spPr>
          <a:xfrm>
            <a:off x="7239000" y="6427881"/>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2954923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48521"/>
            <a:ext cx="3061119" cy="4328279"/>
          </a:xfrm>
          <a:prstGeom prst="round2DiagRect">
            <a:avLst>
              <a:gd name="adj1" fmla="val 16667"/>
              <a:gd name="adj2" fmla="val 0"/>
            </a:avLst>
          </a:prstGeom>
          <a:ln w="139700" cap="sq">
            <a:solidFill>
              <a:schemeClr val="accent2">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1143000" y="4800600"/>
            <a:ext cx="7467600" cy="15240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0F58A54B-A6BB-4440-9A41-376F696DFC2C}" type="slidenum">
              <a:rPr lang="en-US" smtClean="0"/>
              <a:pPr>
                <a:defRPr/>
              </a:pPr>
              <a:t>17</a:t>
            </a:fld>
            <a:endParaRPr lang="en-US"/>
          </a:p>
        </p:txBody>
      </p:sp>
      <p:pic>
        <p:nvPicPr>
          <p:cNvPr id="3" name="Picture 8"/>
          <p:cNvPicPr>
            <a:picLocks noChangeAspect="1" noChangeArrowheads="1"/>
          </p:cNvPicPr>
          <p:nvPr/>
        </p:nvPicPr>
        <p:blipFill>
          <a:blip r:embed="rId4" cstate="print"/>
          <a:srcRect l="32066"/>
          <a:stretch>
            <a:fillRect/>
          </a:stretch>
        </p:blipFill>
        <p:spPr bwMode="auto">
          <a:xfrm>
            <a:off x="1320800" y="579699"/>
            <a:ext cx="3479800" cy="3839902"/>
          </a:xfrm>
          <a:prstGeom prst="round2DiagRect">
            <a:avLst>
              <a:gd name="adj1" fmla="val 16667"/>
              <a:gd name="adj2" fmla="val 0"/>
            </a:avLst>
          </a:prstGeom>
          <a:ln w="127000" cap="sq">
            <a:solidFill>
              <a:schemeClr val="accent2">
                <a:lumMod val="75000"/>
              </a:schemeClr>
            </a:solidFill>
            <a:miter lim="800000"/>
          </a:ln>
          <a:effectLst>
            <a:outerShdw blurRad="254000" algn="tl" rotWithShape="0">
              <a:srgbClr val="000000">
                <a:alpha val="43000"/>
              </a:srgbClr>
            </a:outerShdw>
          </a:effectLst>
        </p:spPr>
      </p:pic>
      <p:sp>
        <p:nvSpPr>
          <p:cNvPr id="4" name="TextBox 3"/>
          <p:cNvSpPr txBox="1"/>
          <p:nvPr/>
        </p:nvSpPr>
        <p:spPr>
          <a:xfrm>
            <a:off x="1371600" y="4953000"/>
            <a:ext cx="7315200" cy="1200329"/>
          </a:xfrm>
          <a:prstGeom prst="rect">
            <a:avLst/>
          </a:prstGeom>
          <a:noFill/>
        </p:spPr>
        <p:txBody>
          <a:bodyPr wrap="square" rtlCol="0">
            <a:spAutoFit/>
          </a:bodyPr>
          <a:lstStyle/>
          <a:p>
            <a:r>
              <a:rPr lang="en-US" sz="2400" b="1" dirty="0" smtClean="0">
                <a:solidFill>
                  <a:schemeClr val="bg1"/>
                </a:solidFill>
              </a:rPr>
              <a:t>When the outdoor environment offers settings and materials that appeal to ALL senses it will more likely meet the needs of ALL children.</a:t>
            </a:r>
            <a:endParaRPr lang="en-US" sz="2400" b="1" dirty="0">
              <a:solidFill>
                <a:schemeClr val="bg1"/>
              </a:solidFill>
            </a:endParaRPr>
          </a:p>
        </p:txBody>
      </p:sp>
      <p:sp>
        <p:nvSpPr>
          <p:cNvPr id="10" name="Rectangle 9"/>
          <p:cNvSpPr/>
          <p:nvPr/>
        </p:nvSpPr>
        <p:spPr>
          <a:xfrm rot="16200000">
            <a:off x="-2496090" y="2991765"/>
            <a:ext cx="576311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cap="all" spc="0" dirty="0" smtClean="0">
                <a:ln w="0"/>
                <a:solidFill>
                  <a:srgbClr val="92D050"/>
                </a:solidFill>
                <a:effectLst/>
              </a:rPr>
              <a:t>EVIDENCE BASE</a:t>
            </a:r>
            <a:endParaRPr lang="en-US" sz="5400" cap="all" spc="0" dirty="0">
              <a:ln w="0"/>
              <a:solidFill>
                <a:srgbClr val="92D050"/>
              </a:solidFill>
              <a:effectLst/>
            </a:endParaRPr>
          </a:p>
        </p:txBody>
      </p:sp>
      <p:sp>
        <p:nvSpPr>
          <p:cNvPr id="8" name="Rectangle 7"/>
          <p:cNvSpPr/>
          <p:nvPr/>
        </p:nvSpPr>
        <p:spPr>
          <a:xfrm>
            <a:off x="7113494" y="6427694"/>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
        <p:nvSpPr>
          <p:cNvPr id="7" name="Rectangle 6"/>
          <p:cNvSpPr/>
          <p:nvPr/>
        </p:nvSpPr>
        <p:spPr>
          <a:xfrm rot="16200000">
            <a:off x="3062936" y="1918901"/>
            <a:ext cx="4572000" cy="276999"/>
          </a:xfrm>
          <a:prstGeom prst="rect">
            <a:avLst/>
          </a:prstGeom>
        </p:spPr>
        <p:txBody>
          <a:bodyPr>
            <a:spAutoFit/>
          </a:bodyPr>
          <a:lstStyle/>
          <a:p>
            <a:r>
              <a:rPr lang="en-US" sz="1200" i="1" dirty="0">
                <a:solidFill>
                  <a:schemeClr val="bg1">
                    <a:lumMod val="95000"/>
                  </a:schemeClr>
                </a:solidFill>
              </a:rPr>
              <a:t>photo by Wendy Banning and Ginny Sullivan</a:t>
            </a:r>
            <a:endParaRPr lang="en-US" sz="12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990600" y="484187"/>
            <a:ext cx="82296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ＭＳ Ｐゴシック" pitchFamily="80" charset="-128"/>
                <a:cs typeface="+mj-cs"/>
              </a:rPr>
              <a:t>Importance of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ＭＳ Ｐゴシック" pitchFamily="80" charset="-128"/>
                <a:cs typeface="+mj-cs"/>
              </a:rPr>
              <a:t>High Quality Outdoor Settings</a:t>
            </a:r>
          </a:p>
        </p:txBody>
      </p:sp>
      <p:sp>
        <p:nvSpPr>
          <p:cNvPr id="4" name="Rectangle 2"/>
          <p:cNvSpPr txBox="1">
            <a:spLocks noRot="1" noChangeArrowheads="1"/>
          </p:cNvSpPr>
          <p:nvPr/>
        </p:nvSpPr>
        <p:spPr bwMode="auto">
          <a:xfrm>
            <a:off x="838200" y="1524000"/>
            <a:ext cx="81756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80000"/>
              </a:lnSpc>
              <a:spcBef>
                <a:spcPct val="20000"/>
              </a:spcBef>
              <a:spcAft>
                <a:spcPct val="0"/>
              </a:spcAft>
              <a:buClrTx/>
              <a:buSzTx/>
              <a:tabLst/>
              <a:defRPr/>
            </a:pPr>
            <a:r>
              <a:rPr lang="en-US" altLang="zh-CN" sz="2400" dirty="0" smtClean="0">
                <a:latin typeface="+mn-lt"/>
                <a:ea typeface="宋体" pitchFamily="80" charset="-122"/>
              </a:rPr>
              <a:t>RESEARCH FINDINGS</a:t>
            </a:r>
          </a:p>
          <a:p>
            <a:pPr marL="407988" marR="0" lvl="0" indent="-347663" algn="l" defTabSz="914400" rtl="0" eaLnBrk="1" fontAlgn="base" latinLnBrk="0" hangingPunct="1">
              <a:lnSpc>
                <a:spcPct val="80000"/>
              </a:lnSpc>
              <a:spcBef>
                <a:spcPct val="20000"/>
              </a:spcBef>
              <a:spcAft>
                <a:spcPct val="0"/>
              </a:spcAft>
              <a:buClr>
                <a:schemeClr val="accent1"/>
              </a:buClr>
              <a:buSzPct val="126000"/>
              <a:buFont typeface="Courier New" pitchFamily="49" charset="0"/>
              <a:buChar char="o"/>
              <a:tabLst/>
              <a:defRPr/>
            </a:pPr>
            <a:r>
              <a:rPr lang="en-US" altLang="zh-CN" sz="2400" dirty="0" smtClean="0">
                <a:latin typeface="+mn-lt"/>
                <a:ea typeface="宋体" pitchFamily="80" charset="-122"/>
              </a:rPr>
              <a:t>More s</a:t>
            </a:r>
            <a:r>
              <a:rPr kumimoji="0" lang="en-US" altLang="zh-CN" sz="2400" b="0" i="0" u="none" strike="noStrike" kern="1200" cap="none" spc="0" normalizeH="0" baseline="0" noProof="0" dirty="0" err="1" smtClean="0">
                <a:ln>
                  <a:noFill/>
                </a:ln>
                <a:solidFill>
                  <a:schemeClr val="tx1"/>
                </a:solidFill>
                <a:effectLst/>
                <a:uLnTx/>
                <a:uFillTx/>
                <a:latin typeface="+mn-lt"/>
                <a:ea typeface="宋体" pitchFamily="80" charset="-122"/>
              </a:rPr>
              <a:t>ymbolic</a:t>
            </a:r>
            <a:r>
              <a:rPr kumimoji="0" lang="en-US" altLang="zh-CN" sz="2400" b="0" i="0" u="none" strike="noStrike" kern="1200" cap="none" spc="0" normalizeH="0" baseline="0" noProof="0" dirty="0" smtClean="0">
                <a:ln>
                  <a:noFill/>
                </a:ln>
                <a:solidFill>
                  <a:schemeClr val="tx1"/>
                </a:solidFill>
                <a:effectLst/>
                <a:uLnTx/>
                <a:uFillTx/>
                <a:latin typeface="+mn-lt"/>
                <a:ea typeface="宋体" pitchFamily="80" charset="-122"/>
              </a:rPr>
              <a:t> play</a:t>
            </a:r>
          </a:p>
          <a:p>
            <a:pPr marL="407988" marR="0" lvl="0" indent="-347663" algn="l" defTabSz="914400" rtl="0" eaLnBrk="1" fontAlgn="base" latinLnBrk="0" hangingPunct="1">
              <a:lnSpc>
                <a:spcPct val="80000"/>
              </a:lnSpc>
              <a:spcBef>
                <a:spcPct val="20000"/>
              </a:spcBef>
              <a:spcAft>
                <a:spcPct val="0"/>
              </a:spcAft>
              <a:buClr>
                <a:schemeClr val="accent1"/>
              </a:buClr>
              <a:buSzPct val="126000"/>
              <a:buFont typeface="Courier New" pitchFamily="49" charset="0"/>
              <a:buChar char="o"/>
              <a:tabLst/>
              <a:defRPr/>
            </a:pPr>
            <a:r>
              <a:rPr kumimoji="0" lang="en-US" altLang="zh-CN" sz="2400" b="0" i="0" u="none" strike="noStrike" kern="1200" cap="none" spc="0" normalizeH="0" baseline="0" noProof="0" dirty="0" smtClean="0">
                <a:ln>
                  <a:noFill/>
                </a:ln>
                <a:solidFill>
                  <a:schemeClr val="tx1"/>
                </a:solidFill>
                <a:effectLst/>
                <a:uLnTx/>
                <a:uFillTx/>
                <a:latin typeface="+mn-lt"/>
                <a:ea typeface="宋体" pitchFamily="80" charset="-122"/>
              </a:rPr>
              <a:t>More constructive play (building, hypothesizing)</a:t>
            </a:r>
          </a:p>
          <a:p>
            <a:pPr marL="407988" marR="0" lvl="0" indent="-347663" algn="l" defTabSz="914400" rtl="0" eaLnBrk="1" fontAlgn="base" latinLnBrk="0" hangingPunct="1">
              <a:lnSpc>
                <a:spcPct val="80000"/>
              </a:lnSpc>
              <a:spcBef>
                <a:spcPct val="20000"/>
              </a:spcBef>
              <a:spcAft>
                <a:spcPct val="0"/>
              </a:spcAft>
              <a:buClr>
                <a:schemeClr val="accent1"/>
              </a:buClr>
              <a:buSzPct val="126000"/>
              <a:buFont typeface="Courier New" pitchFamily="49" charset="0"/>
              <a:buChar char="o"/>
              <a:tabLst/>
              <a:defRPr/>
            </a:pPr>
            <a:r>
              <a:rPr lang="en-US" altLang="zh-CN" sz="2400" dirty="0" smtClean="0">
                <a:latin typeface="+mn-lt"/>
                <a:ea typeface="宋体" pitchFamily="80" charset="-122"/>
              </a:rPr>
              <a:t>More complex forms of peer play (interactive dramatic play)</a:t>
            </a:r>
          </a:p>
          <a:p>
            <a:pPr marL="407988" lvl="0" indent="-347663">
              <a:lnSpc>
                <a:spcPct val="80000"/>
              </a:lnSpc>
              <a:spcBef>
                <a:spcPct val="20000"/>
              </a:spcBef>
              <a:buClr>
                <a:schemeClr val="accent1"/>
              </a:buClr>
              <a:buSzPct val="126000"/>
              <a:buFont typeface="Courier New" pitchFamily="49" charset="0"/>
              <a:buChar char="o"/>
              <a:defRPr/>
            </a:pPr>
            <a:r>
              <a:rPr lang="en-US" altLang="zh-CN" sz="2400" dirty="0">
                <a:latin typeface="+mn-lt"/>
                <a:ea typeface="宋体" pitchFamily="80" charset="-122"/>
              </a:rPr>
              <a:t>W</a:t>
            </a:r>
            <a:r>
              <a:rPr lang="en-US" altLang="zh-CN" sz="2400" dirty="0" smtClean="0">
                <a:latin typeface="+mn-lt"/>
                <a:ea typeface="宋体" pitchFamily="80" charset="-122"/>
              </a:rPr>
              <a:t>hen </a:t>
            </a:r>
            <a:r>
              <a:rPr lang="en-US" altLang="zh-CN" sz="2400" dirty="0">
                <a:latin typeface="+mn-lt"/>
                <a:ea typeface="宋体" pitchFamily="80" charset="-122"/>
              </a:rPr>
              <a:t>quality of outdoor </a:t>
            </a:r>
            <a:r>
              <a:rPr lang="en-US" altLang="zh-CN" sz="2400" dirty="0" smtClean="0">
                <a:latin typeface="+mn-lt"/>
                <a:ea typeface="宋体" pitchFamily="80" charset="-122"/>
              </a:rPr>
              <a:t>program decreases, n</a:t>
            </a:r>
            <a:r>
              <a:rPr kumimoji="0" lang="en-US" altLang="zh-CN" sz="2400" b="0" i="0" u="none" strike="noStrike" kern="1200" cap="none" spc="0" normalizeH="0" baseline="0" noProof="0" dirty="0" err="1" smtClean="0">
                <a:ln>
                  <a:noFill/>
                </a:ln>
                <a:solidFill>
                  <a:schemeClr val="tx1"/>
                </a:solidFill>
                <a:effectLst/>
                <a:uLnTx/>
                <a:uFillTx/>
                <a:latin typeface="+mn-lt"/>
                <a:ea typeface="宋体" pitchFamily="80" charset="-122"/>
              </a:rPr>
              <a:t>egative</a:t>
            </a:r>
            <a:r>
              <a:rPr kumimoji="0" lang="en-US" altLang="zh-CN" sz="2400" b="0" i="0" u="none" strike="noStrike" kern="1200" cap="none" spc="0" normalizeH="0" baseline="0" noProof="0" dirty="0" smtClean="0">
                <a:ln>
                  <a:noFill/>
                </a:ln>
                <a:solidFill>
                  <a:schemeClr val="tx1"/>
                </a:solidFill>
                <a:effectLst/>
                <a:uLnTx/>
                <a:uFillTx/>
                <a:latin typeface="+mn-lt"/>
                <a:ea typeface="宋体" pitchFamily="80" charset="-122"/>
              </a:rPr>
              <a:t>  behavior increases.</a:t>
            </a:r>
            <a:endParaRPr kumimoji="0" lang="en-US" sz="1900" b="0" i="0" u="none" strike="noStrike" kern="1200" cap="none" spc="0" normalizeH="0" baseline="0" noProof="0" dirty="0" smtClean="0">
              <a:ln>
                <a:noFill/>
              </a:ln>
              <a:solidFill>
                <a:schemeClr val="tx1"/>
              </a:solidFill>
              <a:effectLst/>
              <a:uLnTx/>
              <a:uFillTx/>
              <a:latin typeface="+mn-lt"/>
              <a:ea typeface="宋体" pitchFamily="80" charset="-122"/>
            </a:endParaRPr>
          </a:p>
        </p:txBody>
      </p:sp>
      <p:pic>
        <p:nvPicPr>
          <p:cNvPr id="5" name="Content Placeholder 4" descr="group exploring">
            <a:hlinkClick r:id="rId3" action="ppaction://hlinksldjump"/>
          </p:cNvPr>
          <p:cNvPicPr>
            <a:picLocks noChangeAspect="1" noChangeArrowheads="1"/>
          </p:cNvPicPr>
          <p:nvPr/>
        </p:nvPicPr>
        <p:blipFill>
          <a:blip r:embed="rId4" cstate="print"/>
          <a:srcRect/>
          <a:stretch>
            <a:fillRect/>
          </a:stretch>
        </p:blipFill>
        <p:spPr bwMode="auto">
          <a:xfrm>
            <a:off x="1143000" y="3657600"/>
            <a:ext cx="3556000" cy="2667000"/>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bwMode="auto">
          <a:xfrm>
            <a:off x="8647113" y="6408738"/>
            <a:ext cx="366712" cy="365125"/>
          </a:xfrm>
          <a:prstGeom prst="rect">
            <a:avLst/>
          </a:prstGeom>
          <a:noFill/>
          <a:ln>
            <a:miter lim="800000"/>
            <a:headEnd/>
            <a:tailEnd/>
          </a:ln>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897FD9D7-CCA1-413E-88F2-188706B805EC}" type="slidenum">
              <a:rPr kumimoji="0" 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Arial" charset="0"/>
              <a:ea typeface="+mn-ea"/>
              <a:cs typeface="+mn-cs"/>
            </a:endParaRPr>
          </a:p>
        </p:txBody>
      </p:sp>
      <p:sp>
        <p:nvSpPr>
          <p:cNvPr id="9" name="Rectangle 8"/>
          <p:cNvSpPr/>
          <p:nvPr/>
        </p:nvSpPr>
        <p:spPr>
          <a:xfrm flipV="1">
            <a:off x="990600" y="1295400"/>
            <a:ext cx="7696200" cy="45719"/>
          </a:xfrm>
          <a:prstGeom prst="rect">
            <a:avLst/>
          </a:prstGeom>
          <a:solidFill>
            <a:srgbClr val="00157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rot="16200000">
            <a:off x="-2496090" y="2991765"/>
            <a:ext cx="576311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cap="all" spc="0" dirty="0" smtClean="0">
                <a:ln w="0"/>
                <a:solidFill>
                  <a:srgbClr val="92D050"/>
                </a:solidFill>
                <a:effectLst/>
              </a:rPr>
              <a:t>EVIDENCE BASE</a:t>
            </a:r>
            <a:endParaRPr lang="en-US" sz="5400" cap="all" spc="0" dirty="0">
              <a:ln w="0"/>
              <a:solidFill>
                <a:srgbClr val="92D050"/>
              </a:solidFill>
              <a:effectLst/>
            </a:endParaRPr>
          </a:p>
        </p:txBody>
      </p:sp>
      <p:sp>
        <p:nvSpPr>
          <p:cNvPr id="10" name="Rectangle 9"/>
          <p:cNvSpPr/>
          <p:nvPr/>
        </p:nvSpPr>
        <p:spPr>
          <a:xfrm>
            <a:off x="7458963" y="6454775"/>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6488" y="3662160"/>
            <a:ext cx="3465512" cy="2673520"/>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105400" y="6100961"/>
            <a:ext cx="4572000" cy="276999"/>
          </a:xfrm>
          <a:prstGeom prst="rect">
            <a:avLst/>
          </a:prstGeom>
        </p:spPr>
        <p:txBody>
          <a:bodyPr>
            <a:spAutoFit/>
          </a:bodyPr>
          <a:lstStyle/>
          <a:p>
            <a:r>
              <a:rPr lang="en-US" sz="1200" i="1" dirty="0">
                <a:solidFill>
                  <a:schemeClr val="bg1">
                    <a:lumMod val="85000"/>
                  </a:schemeClr>
                </a:solidFill>
              </a:rPr>
              <a:t>photo by Wendy Banning and Ginny Sullivan</a:t>
            </a:r>
            <a:endParaRPr lang="en-US" sz="12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marthad\AppData\Local\Microsoft\Windows\Temporary Internet Files\Content.IE5\EJUBKGFV\MC9003513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26847">
            <a:off x="1160975" y="246763"/>
            <a:ext cx="1077768" cy="12378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txBox="1">
            <a:spLocks noRot="1" noChangeArrowheads="1"/>
          </p:cNvSpPr>
          <p:nvPr/>
        </p:nvSpPr>
        <p:spPr>
          <a:xfrm>
            <a:off x="3886200" y="1143000"/>
            <a:ext cx="5410200" cy="3005558"/>
          </a:xfrm>
          <a:prstGeom prst="rect">
            <a:avLst/>
          </a:prstGeom>
        </p:spPr>
        <p:txBody>
          <a:bodyPr/>
          <a:lstStyle/>
          <a:p>
            <a:pPr marL="273050" lvl="0" indent="-273050">
              <a:lnSpc>
                <a:spcPct val="80000"/>
              </a:lnSpc>
              <a:spcBef>
                <a:spcPct val="20000"/>
              </a:spcBef>
              <a:defRPr/>
            </a:pPr>
            <a:r>
              <a:rPr lang="en-US" altLang="zh-CN" sz="2400" dirty="0" smtClean="0">
                <a:ea typeface="宋体" pitchFamily="80" charset="-122"/>
              </a:rPr>
              <a:t>RESEARCH FINDINGS</a:t>
            </a:r>
          </a:p>
          <a:p>
            <a:pPr marL="407988" lvl="0" indent="-347663">
              <a:lnSpc>
                <a:spcPct val="80000"/>
              </a:lnSpc>
              <a:spcBef>
                <a:spcPct val="20000"/>
              </a:spcBef>
              <a:buClr>
                <a:schemeClr val="accent1"/>
              </a:buClr>
              <a:buSzPct val="126000"/>
              <a:buFont typeface="Courier New" pitchFamily="49" charset="0"/>
              <a:buChar char="o"/>
              <a:defRPr/>
            </a:pPr>
            <a:r>
              <a:rPr lang="en-US" altLang="zh-CN" sz="2400" dirty="0" smtClean="0">
                <a:ea typeface="宋体" pitchFamily="80" charset="-122"/>
              </a:rPr>
              <a:t>More</a:t>
            </a:r>
            <a:r>
              <a:rPr lang="en-US" altLang="zh-CN" sz="2400" dirty="0" smtClean="0">
                <a:latin typeface="+mn-lt"/>
                <a:ea typeface="ＭＳ Ｐゴシック" pitchFamily="80" charset="-128"/>
              </a:rPr>
              <a:t> </a:t>
            </a:r>
            <a:r>
              <a:rPr lang="en-US" sz="2400" dirty="0" smtClean="0">
                <a:latin typeface="+mn-lt"/>
                <a:ea typeface="ＭＳ Ｐゴシック" pitchFamily="80" charset="-128"/>
              </a:rPr>
              <a:t>s</a:t>
            </a:r>
            <a:r>
              <a:rPr kumimoji="0" lang="en-US" sz="2400" b="0" i="0" u="none" strike="noStrike" kern="1200" cap="none" spc="0" normalizeH="0" baseline="0" noProof="0" dirty="0" err="1" smtClean="0">
                <a:ln>
                  <a:noFill/>
                </a:ln>
                <a:solidFill>
                  <a:schemeClr val="tx1"/>
                </a:solidFill>
                <a:effectLst/>
                <a:uLnTx/>
                <a:uFillTx/>
                <a:latin typeface="+mn-lt"/>
                <a:ea typeface="ＭＳ Ｐゴシック" pitchFamily="80" charset="-128"/>
                <a:cs typeface="+mn-cs"/>
              </a:rPr>
              <a:t>patial</a:t>
            </a: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80" charset="-128"/>
                <a:cs typeface="+mn-cs"/>
              </a:rPr>
              <a:t>-cognitive awareness</a:t>
            </a:r>
            <a:r>
              <a:rPr kumimoji="0" lang="en-US" sz="2400" b="0" i="0" u="none" strike="noStrike" kern="1200" cap="none" spc="0" normalizeH="0" noProof="0" dirty="0" smtClean="0">
                <a:ln>
                  <a:noFill/>
                </a:ln>
                <a:solidFill>
                  <a:schemeClr val="tx1"/>
                </a:solidFill>
                <a:effectLst/>
                <a:uLnTx/>
                <a:uFillTx/>
                <a:latin typeface="+mn-lt"/>
                <a:ea typeface="ＭＳ Ｐゴシック" pitchFamily="80" charset="-128"/>
                <a:cs typeface="+mn-cs"/>
              </a:rPr>
              <a:t> </a:t>
            </a:r>
          </a:p>
          <a:p>
            <a:pPr marL="407988" lvl="0" indent="-347663">
              <a:lnSpc>
                <a:spcPct val="80000"/>
              </a:lnSpc>
              <a:spcBef>
                <a:spcPct val="20000"/>
              </a:spcBef>
              <a:buClr>
                <a:schemeClr val="accent1"/>
              </a:buClr>
              <a:buSzPct val="126000"/>
              <a:buFont typeface="Courier New" pitchFamily="49" charset="0"/>
              <a:buChar char="o"/>
              <a:defRPr/>
            </a:pPr>
            <a:r>
              <a:rPr lang="en-US" sz="2400" dirty="0" smtClean="0">
                <a:latin typeface="+mn-lt"/>
                <a:ea typeface="ＭＳ Ｐゴシック" pitchFamily="80" charset="-128"/>
              </a:rPr>
              <a:t>Increased </a:t>
            </a: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80" charset="-128"/>
                <a:cs typeface="+mn-cs"/>
              </a:rPr>
              <a:t>physical competence and motor skills</a:t>
            </a:r>
          </a:p>
          <a:p>
            <a:pPr marL="407988" lvl="0" indent="-347663">
              <a:lnSpc>
                <a:spcPct val="80000"/>
              </a:lnSpc>
              <a:spcBef>
                <a:spcPct val="20000"/>
              </a:spcBef>
              <a:buClr>
                <a:schemeClr val="accent1"/>
              </a:buClr>
              <a:buSzPct val="126000"/>
              <a:buFont typeface="Courier New" pitchFamily="49" charset="0"/>
              <a:buChar char="o"/>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80" charset="-128"/>
                <a:cs typeface="+mn-cs"/>
              </a:rPr>
              <a:t>Improved socialization, </a:t>
            </a:r>
            <a:r>
              <a:rPr lang="en-US" sz="2400" dirty="0" smtClean="0">
                <a:latin typeface="+mn-lt"/>
                <a:ea typeface="ＭＳ Ｐゴシック" pitchFamily="80" charset="-128"/>
              </a:rPr>
              <a:t>for longer durations</a:t>
            </a:r>
          </a:p>
          <a:p>
            <a:pPr marL="407988" lvl="0" indent="-347663">
              <a:lnSpc>
                <a:spcPct val="80000"/>
              </a:lnSpc>
              <a:spcBef>
                <a:spcPct val="20000"/>
              </a:spcBef>
              <a:buClr>
                <a:schemeClr val="accent1"/>
              </a:buClr>
              <a:buSzPct val="126000"/>
              <a:buFont typeface="Courier New" pitchFamily="49" charset="0"/>
              <a:buChar char="o"/>
              <a:defRPr/>
            </a:pPr>
            <a:r>
              <a:rPr lang="en-US" sz="2400" dirty="0" smtClean="0">
                <a:latin typeface="+mn-lt"/>
                <a:ea typeface="ＭＳ Ｐゴシック" pitchFamily="80" charset="-128"/>
              </a:rPr>
              <a:t>More c</a:t>
            </a:r>
            <a:r>
              <a:rPr kumimoji="0" lang="en-US" sz="2400" b="0" i="0" u="none" strike="noStrike" kern="1200" cap="none" spc="0" normalizeH="0" baseline="0" noProof="0" dirty="0" err="1" smtClean="0">
                <a:ln>
                  <a:noFill/>
                </a:ln>
                <a:solidFill>
                  <a:schemeClr val="tx1"/>
                </a:solidFill>
                <a:effectLst/>
                <a:uLnTx/>
                <a:uFillTx/>
                <a:latin typeface="+mn-lt"/>
                <a:ea typeface="ＭＳ Ｐゴシック" pitchFamily="80" charset="-128"/>
                <a:cs typeface="+mn-cs"/>
              </a:rPr>
              <a:t>reativity</a:t>
            </a: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80" charset="-128"/>
                <a:cs typeface="+mn-cs"/>
              </a:rPr>
              <a:t> </a:t>
            </a:r>
            <a:r>
              <a:rPr lang="en-US" sz="2400" dirty="0" smtClean="0">
                <a:latin typeface="+mn-lt"/>
                <a:ea typeface="ＭＳ Ｐゴシック" pitchFamily="80" charset="-128"/>
              </a:rPr>
              <a:t>and</a:t>
            </a: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80" charset="-128"/>
                <a:cs typeface="+mn-cs"/>
              </a:rPr>
              <a:t> cooperation</a:t>
            </a:r>
          </a:p>
          <a:p>
            <a:pPr marL="407988" lvl="0" indent="-347663">
              <a:lnSpc>
                <a:spcPct val="80000"/>
              </a:lnSpc>
              <a:spcBef>
                <a:spcPct val="20000"/>
              </a:spcBef>
              <a:buClr>
                <a:schemeClr val="accent1"/>
              </a:buClr>
              <a:buSzPct val="126000"/>
              <a:buFont typeface="Courier New" pitchFamily="49" charset="0"/>
              <a:buChar char="o"/>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80" charset="-128"/>
                <a:cs typeface="+mn-cs"/>
              </a:rPr>
              <a:t>Less functional/repetitive play</a:t>
            </a:r>
            <a:endParaRPr kumimoji="0" lang="en-US" altLang="zh-CN" sz="2400" b="0" i="0" u="none" strike="noStrike" kern="1200" cap="none" spc="0" normalizeH="0" baseline="0" noProof="0" dirty="0" smtClean="0">
              <a:ln>
                <a:noFill/>
              </a:ln>
              <a:solidFill>
                <a:schemeClr val="tx1"/>
              </a:solidFill>
              <a:effectLst/>
              <a:uLnTx/>
              <a:uFillTx/>
              <a:latin typeface="+mn-lt"/>
              <a:ea typeface="宋体" pitchFamily="80" charset="-122"/>
              <a:cs typeface="+mn-cs"/>
            </a:endParaRPr>
          </a:p>
        </p:txBody>
      </p:sp>
      <p:sp>
        <p:nvSpPr>
          <p:cNvPr id="4" name="Rectangle 2"/>
          <p:cNvSpPr txBox="1">
            <a:spLocks noRot="1" noChangeArrowheads="1"/>
          </p:cNvSpPr>
          <p:nvPr/>
        </p:nvSpPr>
        <p:spPr bwMode="auto">
          <a:xfrm>
            <a:off x="1524000" y="-228600"/>
            <a:ext cx="7772400" cy="1143000"/>
          </a:xfrm>
          <a:prstGeom prst="rect">
            <a:avLst/>
          </a:prstGeom>
          <a:noFill/>
        </p:spPr>
        <p:txBody>
          <a:bodyPr l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ＭＳ Ｐゴシック" pitchFamily="80" charset="-128"/>
                <a:cs typeface="+mj-cs"/>
              </a:rPr>
              <a:t>Importance of </a:t>
            </a:r>
            <a:r>
              <a:rPr lang="en-US" sz="4000" dirty="0" smtClean="0">
                <a:latin typeface="+mj-lt"/>
                <a:ea typeface="ＭＳ Ｐゴシック" pitchFamily="80" charset="-128"/>
                <a:cs typeface="+mj-cs"/>
              </a:rPr>
              <a:t>N</a:t>
            </a:r>
            <a:r>
              <a:rPr kumimoji="0" lang="en-US" sz="4000" b="0" i="0" u="none" strike="noStrike" kern="1200" cap="none" spc="0" normalizeH="0" baseline="0" noProof="0" dirty="0" err="1" smtClean="0">
                <a:ln>
                  <a:noFill/>
                </a:ln>
                <a:solidFill>
                  <a:schemeClr val="tx1"/>
                </a:solidFill>
                <a:effectLst/>
                <a:uLnTx/>
                <a:uFillTx/>
                <a:latin typeface="+mj-lt"/>
                <a:ea typeface="ＭＳ Ｐゴシック" pitchFamily="80" charset="-128"/>
                <a:cs typeface="+mj-cs"/>
              </a:rPr>
              <a:t>atural</a:t>
            </a:r>
            <a:r>
              <a:rPr kumimoji="0" lang="en-US" sz="4000" b="0" i="0" u="none" strike="noStrike" kern="1200" cap="none" spc="0" normalizeH="0" baseline="0" noProof="0" dirty="0" smtClean="0">
                <a:ln>
                  <a:noFill/>
                </a:ln>
                <a:solidFill>
                  <a:schemeClr val="tx1"/>
                </a:solidFill>
                <a:effectLst/>
                <a:uLnTx/>
                <a:uFillTx/>
                <a:latin typeface="+mj-lt"/>
                <a:ea typeface="ＭＳ Ｐゴシック" pitchFamily="80" charset="-128"/>
                <a:cs typeface="+mj-cs"/>
              </a:rPr>
              <a:t> </a:t>
            </a:r>
            <a:r>
              <a:rPr lang="en-US" sz="4000" dirty="0" smtClean="0">
                <a:latin typeface="+mj-lt"/>
                <a:ea typeface="ＭＳ Ｐゴシック" pitchFamily="80" charset="-128"/>
                <a:cs typeface="+mj-cs"/>
              </a:rPr>
              <a:t>S</a:t>
            </a:r>
            <a:r>
              <a:rPr kumimoji="0" lang="en-US" sz="4000" b="0" i="0" u="none" strike="noStrike" kern="1200" cap="none" spc="0" normalizeH="0" baseline="0" noProof="0" dirty="0" err="1" smtClean="0">
                <a:ln>
                  <a:noFill/>
                </a:ln>
                <a:solidFill>
                  <a:schemeClr val="tx1"/>
                </a:solidFill>
                <a:effectLst/>
                <a:uLnTx/>
                <a:uFillTx/>
                <a:latin typeface="+mj-lt"/>
                <a:ea typeface="ＭＳ Ｐゴシック" pitchFamily="80" charset="-128"/>
                <a:cs typeface="+mj-cs"/>
              </a:rPr>
              <a:t>ettings</a:t>
            </a:r>
            <a:endParaRPr kumimoji="0" lang="en-US" sz="3200" b="0" i="0" u="none" strike="noStrike" kern="1200" cap="none" spc="0" normalizeH="0" baseline="0" noProof="0" dirty="0" smtClean="0">
              <a:ln>
                <a:noFill/>
              </a:ln>
              <a:solidFill>
                <a:schemeClr val="tx1"/>
              </a:solidFill>
              <a:effectLst/>
              <a:uLnTx/>
              <a:uFillTx/>
              <a:latin typeface="+mj-lt"/>
              <a:ea typeface="ＭＳ Ｐゴシック" pitchFamily="80" charset="-128"/>
              <a:cs typeface="+mj-cs"/>
            </a:endParaRPr>
          </a:p>
        </p:txBody>
      </p:sp>
      <p:pic>
        <p:nvPicPr>
          <p:cNvPr id="5" name="Picture 8" descr="DSC01985[1]"/>
          <p:cNvPicPr>
            <a:picLocks noChangeAspect="1" noChangeArrowheads="1"/>
          </p:cNvPicPr>
          <p:nvPr/>
        </p:nvPicPr>
        <p:blipFill>
          <a:blip r:embed="rId4" cstate="print"/>
          <a:srcRect l="11250" r="16875"/>
          <a:stretch>
            <a:fillRect/>
          </a:stretch>
        </p:blipFill>
        <p:spPr bwMode="auto">
          <a:xfrm>
            <a:off x="1447800" y="4305011"/>
            <a:ext cx="2300506" cy="2400589"/>
          </a:xfrm>
          <a:prstGeom prst="rect">
            <a:avLst/>
          </a:prstGeom>
          <a:noFill/>
          <a:ln w="38100">
            <a:solidFill>
              <a:srgbClr val="FF6699"/>
            </a:solidFill>
          </a:ln>
          <a:extLst>
            <a:ext uri="{909E8E84-426E-40DD-AFC4-6F175D3DCCD1}">
              <a14:hiddenFill xmlns:a14="http://schemas.microsoft.com/office/drawing/2010/main">
                <a:solidFill>
                  <a:srgbClr val="FFFFFF"/>
                </a:solidFill>
              </a14:hiddenFill>
            </a:ext>
          </a:extLst>
        </p:spPr>
      </p:pic>
      <p:sp>
        <p:nvSpPr>
          <p:cNvPr id="6" name="Slide Number Placeholder 4"/>
          <p:cNvSpPr txBox="1">
            <a:spLocks/>
          </p:cNvSpPr>
          <p:nvPr/>
        </p:nvSpPr>
        <p:spPr bwMode="auto">
          <a:xfrm>
            <a:off x="8647113" y="6408738"/>
            <a:ext cx="366712" cy="365125"/>
          </a:xfrm>
          <a:prstGeom prst="rect">
            <a:avLst/>
          </a:prstGeom>
          <a:noFill/>
          <a:ln>
            <a:miter lim="800000"/>
            <a:headEnd/>
            <a:tailEnd/>
          </a:ln>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6F77A2FE-36E1-4E58-8ADE-AEB3EBAEB7CE}" type="slidenum">
              <a:rPr kumimoji="0" 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Arial" charset="0"/>
              <a:ea typeface="+mn-ea"/>
              <a:cs typeface="+mn-cs"/>
            </a:endParaRPr>
          </a:p>
        </p:txBody>
      </p:sp>
      <p:sp>
        <p:nvSpPr>
          <p:cNvPr id="8" name="Rectangle 7"/>
          <p:cNvSpPr/>
          <p:nvPr/>
        </p:nvSpPr>
        <p:spPr>
          <a:xfrm>
            <a:off x="914400" y="990600"/>
            <a:ext cx="7924800" cy="45719"/>
          </a:xfrm>
          <a:prstGeom prst="rect">
            <a:avLst/>
          </a:prstGeom>
          <a:solidFill>
            <a:srgbClr val="00157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rot="16200000">
            <a:off x="-2496090" y="2991765"/>
            <a:ext cx="576311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cap="all" spc="0" dirty="0" smtClean="0">
                <a:ln w="0"/>
                <a:solidFill>
                  <a:srgbClr val="92D050"/>
                </a:solidFill>
                <a:effectLst/>
              </a:rPr>
              <a:t>EVIDENCE BASE</a:t>
            </a:r>
            <a:endParaRPr lang="en-US" sz="5400" cap="all" spc="0" dirty="0">
              <a:ln w="0"/>
              <a:solidFill>
                <a:srgbClr val="92D050"/>
              </a:solidFill>
              <a:effectLst/>
            </a:endParaRPr>
          </a:p>
        </p:txBody>
      </p:sp>
      <p:sp>
        <p:nvSpPr>
          <p:cNvPr id="11" name="Rectangle 10"/>
          <p:cNvSpPr/>
          <p:nvPr/>
        </p:nvSpPr>
        <p:spPr>
          <a:xfrm>
            <a:off x="7459617" y="6451013"/>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6529" y="4034878"/>
            <a:ext cx="3243262" cy="2628900"/>
          </a:xfrm>
          <a:prstGeom prst="rect">
            <a:avLst/>
          </a:prstGeom>
          <a:noFill/>
          <a:ln w="38100">
            <a:solidFill>
              <a:srgbClr val="FF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799" y="1143000"/>
            <a:ext cx="2457345" cy="3005558"/>
          </a:xfrm>
          <a:prstGeom prst="rect">
            <a:avLst/>
          </a:prstGeom>
          <a:noFill/>
          <a:ln w="38100">
            <a:solidFill>
              <a:srgbClr val="FF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rot="16200000">
            <a:off x="1923163" y="4254666"/>
            <a:ext cx="4572000" cy="246221"/>
          </a:xfrm>
          <a:prstGeom prst="rect">
            <a:avLst/>
          </a:prstGeom>
        </p:spPr>
        <p:txBody>
          <a:bodyPr>
            <a:spAutoFit/>
          </a:bodyPr>
          <a:lstStyle/>
          <a:p>
            <a:r>
              <a:rPr lang="en-US" sz="1000" i="1" dirty="0">
                <a:solidFill>
                  <a:schemeClr val="bg1">
                    <a:lumMod val="85000"/>
                  </a:schemeClr>
                </a:solidFill>
              </a:rPr>
              <a:t>photo by Wendy Banning and Ginny Sullivan</a:t>
            </a:r>
            <a:endParaRPr lang="en-US" sz="1000" dirty="0">
              <a:solidFill>
                <a:schemeClr val="bg1">
                  <a:lumMod val="85000"/>
                </a:schemeClr>
              </a:solidFill>
            </a:endParaRPr>
          </a:p>
        </p:txBody>
      </p:sp>
      <p:sp>
        <p:nvSpPr>
          <p:cNvPr id="15" name="Rectangle 14"/>
          <p:cNvSpPr/>
          <p:nvPr/>
        </p:nvSpPr>
        <p:spPr>
          <a:xfrm rot="16200000">
            <a:off x="1121405" y="1621795"/>
            <a:ext cx="4572000" cy="261610"/>
          </a:xfrm>
          <a:prstGeom prst="rect">
            <a:avLst/>
          </a:prstGeom>
        </p:spPr>
        <p:txBody>
          <a:bodyPr>
            <a:spAutoFit/>
          </a:bodyPr>
          <a:lstStyle/>
          <a:p>
            <a:r>
              <a:rPr lang="en-US" sz="1050" i="1" dirty="0">
                <a:solidFill>
                  <a:schemeClr val="bg1">
                    <a:lumMod val="85000"/>
                  </a:schemeClr>
                </a:solidFill>
              </a:rPr>
              <a:t>photo by Wendy Banning and Ginny Sullivan</a:t>
            </a:r>
            <a:endParaRPr lang="en-US" sz="1050" dirty="0">
              <a:solidFill>
                <a:schemeClr val="bg1">
                  <a:lumMod val="85000"/>
                </a:schemeClr>
              </a:solidFill>
            </a:endParaRPr>
          </a:p>
        </p:txBody>
      </p:sp>
      <p:pic>
        <p:nvPicPr>
          <p:cNvPr id="3079" name="Picture 7" descr="C:\Users\marthad\AppData\Local\Microsoft\Windows\Temporary Internet Files\Content.IE5\EJUBKGFV\MC9003513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77605">
            <a:off x="7695505" y="4286549"/>
            <a:ext cx="1310051" cy="1504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Line 34"/>
          <p:cNvSpPr>
            <a:spLocks noChangeShapeType="1"/>
          </p:cNvSpPr>
          <p:nvPr/>
        </p:nvSpPr>
        <p:spPr bwMode="auto">
          <a:xfrm flipV="1">
            <a:off x="2895600" y="4191000"/>
            <a:ext cx="0" cy="1371600"/>
          </a:xfrm>
          <a:prstGeom prst="line">
            <a:avLst/>
          </a:prstGeom>
          <a:noFill/>
          <a:ln w="38100">
            <a:solidFill>
              <a:srgbClr val="663300"/>
            </a:solidFill>
            <a:round/>
            <a:headEnd/>
            <a:tailEnd type="triangle" w="med" len="med"/>
          </a:ln>
          <a:effectLst/>
        </p:spPr>
        <p:txBody>
          <a:bodyPr/>
          <a:lstStyle/>
          <a:p>
            <a:endParaRPr lang="en-US"/>
          </a:p>
        </p:txBody>
      </p:sp>
      <p:sp>
        <p:nvSpPr>
          <p:cNvPr id="941058" name="Line 2"/>
          <p:cNvSpPr>
            <a:spLocks noChangeShapeType="1"/>
          </p:cNvSpPr>
          <p:nvPr/>
        </p:nvSpPr>
        <p:spPr bwMode="auto">
          <a:xfrm flipV="1">
            <a:off x="4267200" y="4191000"/>
            <a:ext cx="304800" cy="1447800"/>
          </a:xfrm>
          <a:prstGeom prst="line">
            <a:avLst/>
          </a:prstGeom>
          <a:noFill/>
          <a:ln w="38100">
            <a:solidFill>
              <a:srgbClr val="663300"/>
            </a:solidFill>
            <a:round/>
            <a:headEnd/>
            <a:tailEnd type="triangle" w="med" len="med"/>
          </a:ln>
          <a:effectLst/>
        </p:spPr>
        <p:txBody>
          <a:bodyPr/>
          <a:lstStyle/>
          <a:p>
            <a:endParaRPr lang="en-US"/>
          </a:p>
        </p:txBody>
      </p:sp>
      <p:sp>
        <p:nvSpPr>
          <p:cNvPr id="941059" name="Rectangle 3"/>
          <p:cNvSpPr>
            <a:spLocks noGrp="1" noChangeArrowheads="1"/>
          </p:cNvSpPr>
          <p:nvPr>
            <p:ph type="title"/>
          </p:nvPr>
        </p:nvSpPr>
        <p:spPr>
          <a:xfrm>
            <a:off x="685800" y="304800"/>
            <a:ext cx="8029575" cy="1143000"/>
          </a:xfrm>
        </p:spPr>
        <p:txBody>
          <a:bodyPr>
            <a:normAutofit/>
          </a:bodyPr>
          <a:lstStyle/>
          <a:p>
            <a:pPr algn="ctr"/>
            <a:r>
              <a:rPr lang="en-US" dirty="0">
                <a:solidFill>
                  <a:schemeClr val="accent2">
                    <a:lumMod val="75000"/>
                  </a:schemeClr>
                </a:solidFill>
              </a:rPr>
              <a:t>System for Producing Good Child and Family Outcomes</a:t>
            </a:r>
          </a:p>
        </p:txBody>
      </p:sp>
      <p:sp>
        <p:nvSpPr>
          <p:cNvPr id="941060" name="Text Box 4"/>
          <p:cNvSpPr txBox="1">
            <a:spLocks noChangeArrowheads="1"/>
          </p:cNvSpPr>
          <p:nvPr/>
        </p:nvSpPr>
        <p:spPr bwMode="auto">
          <a:xfrm>
            <a:off x="228600" y="3143250"/>
            <a:ext cx="1600200" cy="935038"/>
          </a:xfrm>
          <a:prstGeom prst="rect">
            <a:avLst/>
          </a:prstGeom>
          <a:solidFill>
            <a:schemeClr val="accent1">
              <a:lumMod val="50000"/>
            </a:schemeClr>
          </a:solidFill>
          <a:ln w="19050">
            <a:solidFill>
              <a:srgbClr val="FFAA2D"/>
            </a:solidFill>
            <a:miter lim="800000"/>
            <a:headEnd/>
            <a:tailEnd/>
          </a:ln>
          <a:effectLst/>
        </p:spPr>
        <p:txBody>
          <a:bodyPr>
            <a:spAutoFit/>
          </a:bodyPr>
          <a:lstStyle/>
          <a:p>
            <a:pPr algn="ctr">
              <a:spcBef>
                <a:spcPct val="50000"/>
              </a:spcBef>
            </a:pPr>
            <a:r>
              <a:rPr lang="en-US" sz="1800" dirty="0">
                <a:solidFill>
                  <a:schemeClr val="bg1"/>
                </a:solidFill>
                <a:latin typeface="Tahoma" charset="0"/>
              </a:rPr>
              <a:t>Good Federal policies and programs</a:t>
            </a:r>
          </a:p>
        </p:txBody>
      </p:sp>
      <p:sp>
        <p:nvSpPr>
          <p:cNvPr id="941061" name="Text Box 5"/>
          <p:cNvSpPr txBox="1">
            <a:spLocks noChangeArrowheads="1"/>
          </p:cNvSpPr>
          <p:nvPr/>
        </p:nvSpPr>
        <p:spPr bwMode="auto">
          <a:xfrm>
            <a:off x="1981200" y="3124200"/>
            <a:ext cx="1524000" cy="928688"/>
          </a:xfrm>
          <a:prstGeom prst="rect">
            <a:avLst/>
          </a:prstGeom>
          <a:solidFill>
            <a:schemeClr val="accent1">
              <a:lumMod val="50000"/>
            </a:schemeClr>
          </a:solidFill>
          <a:ln w="12700">
            <a:solidFill>
              <a:srgbClr val="FFAA2D"/>
            </a:solidFill>
            <a:miter lim="800000"/>
            <a:headEnd/>
            <a:tailEnd/>
          </a:ln>
          <a:effectLst/>
        </p:spPr>
        <p:txBody>
          <a:bodyPr>
            <a:spAutoFit/>
          </a:bodyPr>
          <a:lstStyle/>
          <a:p>
            <a:pPr algn="ctr">
              <a:spcBef>
                <a:spcPct val="50000"/>
              </a:spcBef>
            </a:pPr>
            <a:r>
              <a:rPr lang="en-US" sz="1800">
                <a:solidFill>
                  <a:schemeClr val="bg1"/>
                </a:solidFill>
                <a:latin typeface="Tahoma" charset="0"/>
              </a:rPr>
              <a:t>Good State policies and programs</a:t>
            </a:r>
          </a:p>
        </p:txBody>
      </p:sp>
      <p:sp>
        <p:nvSpPr>
          <p:cNvPr id="941062" name="Text Box 6"/>
          <p:cNvSpPr txBox="1">
            <a:spLocks noChangeArrowheads="1"/>
          </p:cNvSpPr>
          <p:nvPr/>
        </p:nvSpPr>
        <p:spPr bwMode="auto">
          <a:xfrm>
            <a:off x="5486400" y="2971800"/>
            <a:ext cx="1752600" cy="1939925"/>
          </a:xfrm>
          <a:prstGeom prst="rect">
            <a:avLst/>
          </a:prstGeom>
          <a:solidFill>
            <a:schemeClr val="accent2">
              <a:lumMod val="60000"/>
              <a:lumOff val="40000"/>
            </a:schemeClr>
          </a:solidFill>
          <a:ln w="19050">
            <a:solidFill>
              <a:schemeClr val="accent2"/>
            </a:solidFill>
            <a:miter lim="800000"/>
            <a:headEnd/>
            <a:tailEnd/>
          </a:ln>
          <a:effectLst/>
        </p:spPr>
        <p:txBody>
          <a:bodyPr>
            <a:spAutoFit/>
          </a:bodyPr>
          <a:lstStyle/>
          <a:p>
            <a:pPr algn="ctr">
              <a:spcBef>
                <a:spcPct val="50000"/>
              </a:spcBef>
            </a:pPr>
            <a:r>
              <a:rPr lang="en-US" sz="2000" dirty="0">
                <a:solidFill>
                  <a:schemeClr val="accent6">
                    <a:lumMod val="25000"/>
                  </a:schemeClr>
                </a:solidFill>
                <a:latin typeface="Tahoma" charset="0"/>
              </a:rPr>
              <a:t>High quality services and supports for children 0-5 and their families</a:t>
            </a:r>
          </a:p>
        </p:txBody>
      </p:sp>
      <p:sp>
        <p:nvSpPr>
          <p:cNvPr id="941063" name="Text Box 7"/>
          <p:cNvSpPr txBox="1">
            <a:spLocks noChangeArrowheads="1"/>
          </p:cNvSpPr>
          <p:nvPr/>
        </p:nvSpPr>
        <p:spPr bwMode="auto">
          <a:xfrm>
            <a:off x="7543800" y="2895600"/>
            <a:ext cx="1371600" cy="1978025"/>
          </a:xfrm>
          <a:prstGeom prst="rect">
            <a:avLst/>
          </a:prstGeom>
          <a:solidFill>
            <a:srgbClr val="00B0F0"/>
          </a:solidFill>
          <a:ln w="57150">
            <a:solidFill>
              <a:schemeClr val="accent2"/>
            </a:solidFill>
            <a:miter lim="800000"/>
            <a:headEnd/>
            <a:tailEnd/>
          </a:ln>
          <a:effectLst/>
        </p:spPr>
        <p:txBody>
          <a:bodyPr>
            <a:spAutoFit/>
          </a:bodyPr>
          <a:lstStyle/>
          <a:p>
            <a:pPr algn="ctr">
              <a:spcBef>
                <a:spcPct val="50000"/>
              </a:spcBef>
            </a:pPr>
            <a:r>
              <a:rPr lang="en-US" sz="2000" dirty="0">
                <a:solidFill>
                  <a:schemeClr val="bg1"/>
                </a:solidFill>
                <a:latin typeface="Tahoma" charset="0"/>
              </a:rPr>
              <a:t>Good outcomes for children and families</a:t>
            </a:r>
          </a:p>
        </p:txBody>
      </p:sp>
      <p:sp>
        <p:nvSpPr>
          <p:cNvPr id="941065" name="AutoShape 9"/>
          <p:cNvSpPr>
            <a:spLocks noChangeArrowheads="1"/>
          </p:cNvSpPr>
          <p:nvPr/>
        </p:nvSpPr>
        <p:spPr bwMode="auto">
          <a:xfrm>
            <a:off x="3505200" y="3810000"/>
            <a:ext cx="228600" cy="152400"/>
          </a:xfrm>
          <a:prstGeom prst="rightArrow">
            <a:avLst>
              <a:gd name="adj1" fmla="val 50000"/>
              <a:gd name="adj2" fmla="val 375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6" name="AutoShape 10"/>
          <p:cNvSpPr>
            <a:spLocks noChangeArrowheads="1"/>
          </p:cNvSpPr>
          <p:nvPr/>
        </p:nvSpPr>
        <p:spPr bwMode="auto">
          <a:xfrm>
            <a:off x="5257800" y="3810000"/>
            <a:ext cx="304800" cy="1524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7" name="AutoShape 11"/>
          <p:cNvSpPr>
            <a:spLocks noChangeArrowheads="1"/>
          </p:cNvSpPr>
          <p:nvPr/>
        </p:nvSpPr>
        <p:spPr bwMode="auto">
          <a:xfrm>
            <a:off x="7239000" y="3810000"/>
            <a:ext cx="304800" cy="152400"/>
          </a:xfrm>
          <a:prstGeom prst="rightArrow">
            <a:avLst>
              <a:gd name="adj1" fmla="val 50000"/>
              <a:gd name="adj2" fmla="val 50000"/>
            </a:avLst>
          </a:prstGeom>
          <a:solidFill>
            <a:schemeClr val="accent2"/>
          </a:solidFill>
          <a:ln w="9525">
            <a:solidFill>
              <a:schemeClr val="tx1"/>
            </a:solidFill>
            <a:miter lim="800000"/>
            <a:headEnd/>
            <a:tailEnd/>
          </a:ln>
          <a:effectLst/>
        </p:spPr>
        <p:txBody>
          <a:bodyPr wrap="none" anchor="ctr"/>
          <a:lstStyle/>
          <a:p>
            <a:endParaRPr lang="en-US"/>
          </a:p>
        </p:txBody>
      </p:sp>
      <p:sp>
        <p:nvSpPr>
          <p:cNvPr id="941068" name="Line 12"/>
          <p:cNvSpPr>
            <a:spLocks noChangeShapeType="1"/>
          </p:cNvSpPr>
          <p:nvPr/>
        </p:nvSpPr>
        <p:spPr bwMode="auto">
          <a:xfrm flipV="1">
            <a:off x="5029200" y="4495800"/>
            <a:ext cx="304800" cy="228600"/>
          </a:xfrm>
          <a:prstGeom prst="line">
            <a:avLst/>
          </a:prstGeom>
          <a:noFill/>
          <a:ln w="9525">
            <a:solidFill>
              <a:srgbClr val="663300"/>
            </a:solidFill>
            <a:round/>
            <a:headEnd/>
            <a:tailEnd type="triangle" w="med" len="med"/>
          </a:ln>
          <a:effectLst/>
        </p:spPr>
        <p:txBody>
          <a:bodyPr/>
          <a:lstStyle/>
          <a:p>
            <a:endParaRPr lang="en-US"/>
          </a:p>
        </p:txBody>
      </p:sp>
      <p:sp>
        <p:nvSpPr>
          <p:cNvPr id="941069" name="Text Box 13"/>
          <p:cNvSpPr txBox="1">
            <a:spLocks noChangeArrowheads="1"/>
          </p:cNvSpPr>
          <p:nvPr/>
        </p:nvSpPr>
        <p:spPr bwMode="auto">
          <a:xfrm>
            <a:off x="3733800" y="3124200"/>
            <a:ext cx="1524000" cy="1016000"/>
          </a:xfrm>
          <a:prstGeom prst="rect">
            <a:avLst/>
          </a:prstGeom>
          <a:solidFill>
            <a:schemeClr val="accent1">
              <a:lumMod val="50000"/>
            </a:schemeClr>
          </a:solidFill>
          <a:ln w="9525">
            <a:solidFill>
              <a:srgbClr val="FFC000"/>
            </a:solidFill>
            <a:miter lim="800000"/>
            <a:headEnd/>
            <a:tailEnd/>
          </a:ln>
          <a:effectLst/>
        </p:spPr>
        <p:txBody>
          <a:bodyPr>
            <a:spAutoFit/>
          </a:bodyPr>
          <a:lstStyle/>
          <a:p>
            <a:pPr algn="ctr">
              <a:spcBef>
                <a:spcPct val="50000"/>
              </a:spcBef>
            </a:pPr>
            <a:r>
              <a:rPr lang="en-US" sz="2000" dirty="0">
                <a:solidFill>
                  <a:srgbClr val="F7F2FC"/>
                </a:solidFill>
                <a:latin typeface="Tahoma" charset="0"/>
              </a:rPr>
              <a:t>Good Local policies and programs</a:t>
            </a:r>
          </a:p>
        </p:txBody>
      </p:sp>
      <p:sp>
        <p:nvSpPr>
          <p:cNvPr id="941070" name="Oval 14"/>
          <p:cNvSpPr>
            <a:spLocks noChangeArrowheads="1"/>
          </p:cNvSpPr>
          <p:nvPr/>
        </p:nvSpPr>
        <p:spPr bwMode="auto">
          <a:xfrm>
            <a:off x="1905000" y="2133600"/>
            <a:ext cx="2667000" cy="838200"/>
          </a:xfrm>
          <a:prstGeom prst="ellipse">
            <a:avLst/>
          </a:prstGeom>
          <a:solidFill>
            <a:srgbClr val="000099"/>
          </a:solidFill>
          <a:ln w="9525">
            <a:solidFill>
              <a:schemeClr val="accent5">
                <a:lumMod val="50000"/>
              </a:schemeClr>
            </a:solidFill>
            <a:round/>
            <a:headEnd/>
            <a:tailEnd/>
          </a:ln>
          <a:effectLst/>
        </p:spPr>
        <p:txBody>
          <a:bodyPr wrap="none" anchor="ctr"/>
          <a:lstStyle/>
          <a:p>
            <a:endParaRPr lang="en-US"/>
          </a:p>
        </p:txBody>
      </p:sp>
      <p:sp>
        <p:nvSpPr>
          <p:cNvPr id="941071" name="Line 15"/>
          <p:cNvSpPr>
            <a:spLocks noChangeShapeType="1"/>
          </p:cNvSpPr>
          <p:nvPr/>
        </p:nvSpPr>
        <p:spPr bwMode="auto">
          <a:xfrm>
            <a:off x="6477000" y="2590800"/>
            <a:ext cx="457200" cy="304800"/>
          </a:xfrm>
          <a:prstGeom prst="line">
            <a:avLst/>
          </a:prstGeom>
          <a:noFill/>
          <a:ln w="9525">
            <a:solidFill>
              <a:srgbClr val="663300"/>
            </a:solidFill>
            <a:round/>
            <a:headEnd/>
            <a:tailEnd type="triangle" w="med" len="med"/>
          </a:ln>
          <a:effectLst/>
        </p:spPr>
        <p:txBody>
          <a:bodyPr/>
          <a:lstStyle/>
          <a:p>
            <a:endParaRPr lang="en-US"/>
          </a:p>
        </p:txBody>
      </p:sp>
      <p:sp>
        <p:nvSpPr>
          <p:cNvPr id="941072" name="Line 16"/>
          <p:cNvSpPr>
            <a:spLocks noChangeShapeType="1"/>
          </p:cNvSpPr>
          <p:nvPr/>
        </p:nvSpPr>
        <p:spPr bwMode="auto">
          <a:xfrm flipV="1">
            <a:off x="3200400" y="4267200"/>
            <a:ext cx="381000" cy="304800"/>
          </a:xfrm>
          <a:prstGeom prst="line">
            <a:avLst/>
          </a:prstGeom>
          <a:noFill/>
          <a:ln w="9525">
            <a:solidFill>
              <a:srgbClr val="663300"/>
            </a:solidFill>
            <a:round/>
            <a:headEnd/>
            <a:tailEnd type="triangle" w="med" len="med"/>
          </a:ln>
          <a:effectLst/>
        </p:spPr>
        <p:txBody>
          <a:bodyPr/>
          <a:lstStyle/>
          <a:p>
            <a:endParaRPr lang="en-US"/>
          </a:p>
        </p:txBody>
      </p:sp>
      <p:sp>
        <p:nvSpPr>
          <p:cNvPr id="941073" name="Line 17"/>
          <p:cNvSpPr>
            <a:spLocks noChangeShapeType="1"/>
          </p:cNvSpPr>
          <p:nvPr/>
        </p:nvSpPr>
        <p:spPr bwMode="auto">
          <a:xfrm flipH="1" flipV="1">
            <a:off x="1066800" y="4191000"/>
            <a:ext cx="228600" cy="228600"/>
          </a:xfrm>
          <a:prstGeom prst="line">
            <a:avLst/>
          </a:prstGeom>
          <a:noFill/>
          <a:ln w="9525">
            <a:solidFill>
              <a:srgbClr val="663300"/>
            </a:solidFill>
            <a:round/>
            <a:headEnd/>
            <a:tailEnd type="triangle" w="med" len="med"/>
          </a:ln>
          <a:effectLst/>
        </p:spPr>
        <p:txBody>
          <a:bodyPr/>
          <a:lstStyle/>
          <a:p>
            <a:endParaRPr lang="en-US"/>
          </a:p>
        </p:txBody>
      </p:sp>
      <p:sp>
        <p:nvSpPr>
          <p:cNvPr id="941074" name="Line 18"/>
          <p:cNvSpPr>
            <a:spLocks noChangeShapeType="1"/>
          </p:cNvSpPr>
          <p:nvPr/>
        </p:nvSpPr>
        <p:spPr bwMode="auto">
          <a:xfrm flipV="1">
            <a:off x="2514600" y="4114800"/>
            <a:ext cx="0" cy="228600"/>
          </a:xfrm>
          <a:prstGeom prst="line">
            <a:avLst/>
          </a:prstGeom>
          <a:noFill/>
          <a:ln w="9525">
            <a:solidFill>
              <a:srgbClr val="663300"/>
            </a:solidFill>
            <a:round/>
            <a:headEnd/>
            <a:tailEnd type="triangle" w="med" len="med"/>
          </a:ln>
          <a:effectLst/>
        </p:spPr>
        <p:txBody>
          <a:bodyPr/>
          <a:lstStyle/>
          <a:p>
            <a:endParaRPr lang="en-US"/>
          </a:p>
        </p:txBody>
      </p:sp>
      <p:sp>
        <p:nvSpPr>
          <p:cNvPr id="941075" name="Oval 19"/>
          <p:cNvSpPr>
            <a:spLocks noChangeArrowheads="1"/>
          </p:cNvSpPr>
          <p:nvPr/>
        </p:nvSpPr>
        <p:spPr bwMode="auto">
          <a:xfrm>
            <a:off x="914400" y="5715000"/>
            <a:ext cx="5105400" cy="762000"/>
          </a:xfrm>
          <a:prstGeom prst="ellipse">
            <a:avLst/>
          </a:prstGeom>
          <a:solidFill>
            <a:srgbClr val="6699FF"/>
          </a:solidFill>
          <a:ln w="28575">
            <a:solidFill>
              <a:schemeClr val="accent1"/>
            </a:solidFill>
            <a:round/>
            <a:headEnd/>
            <a:tailEnd/>
          </a:ln>
          <a:effectLst/>
        </p:spPr>
        <p:txBody>
          <a:bodyPr wrap="none" anchor="ctr"/>
          <a:lstStyle/>
          <a:p>
            <a:endParaRPr lang="en-US"/>
          </a:p>
        </p:txBody>
      </p:sp>
      <p:sp>
        <p:nvSpPr>
          <p:cNvPr id="941076" name="Text Box 20"/>
          <p:cNvSpPr txBox="1">
            <a:spLocks noChangeArrowheads="1"/>
          </p:cNvSpPr>
          <p:nvPr/>
        </p:nvSpPr>
        <p:spPr bwMode="auto">
          <a:xfrm>
            <a:off x="1752600" y="5867400"/>
            <a:ext cx="3657600" cy="366713"/>
          </a:xfrm>
          <a:prstGeom prst="rect">
            <a:avLst/>
          </a:prstGeom>
          <a:noFill/>
          <a:ln w="9525">
            <a:noFill/>
            <a:miter lim="800000"/>
            <a:headEnd/>
            <a:tailEnd/>
          </a:ln>
          <a:effectLst/>
        </p:spPr>
        <p:txBody>
          <a:bodyPr>
            <a:spAutoFit/>
          </a:bodyPr>
          <a:lstStyle/>
          <a:p>
            <a:pPr>
              <a:spcBef>
                <a:spcPct val="50000"/>
              </a:spcBef>
            </a:pPr>
            <a:r>
              <a:rPr lang="en-US" sz="1800" dirty="0">
                <a:solidFill>
                  <a:schemeClr val="bg1"/>
                </a:solidFill>
                <a:latin typeface="Tahoma" charset="0"/>
              </a:rPr>
              <a:t>Information infrastructure</a:t>
            </a:r>
          </a:p>
        </p:txBody>
      </p:sp>
      <p:sp>
        <p:nvSpPr>
          <p:cNvPr id="941077" name="Oval 21"/>
          <p:cNvSpPr>
            <a:spLocks noChangeArrowheads="1"/>
          </p:cNvSpPr>
          <p:nvPr/>
        </p:nvSpPr>
        <p:spPr bwMode="auto">
          <a:xfrm>
            <a:off x="457200" y="1600200"/>
            <a:ext cx="1676400" cy="685800"/>
          </a:xfrm>
          <a:prstGeom prst="ellipse">
            <a:avLst/>
          </a:prstGeom>
          <a:solidFill>
            <a:srgbClr val="000099"/>
          </a:solidFill>
          <a:ln w="9525">
            <a:solidFill>
              <a:srgbClr val="00B0F0"/>
            </a:solidFill>
            <a:round/>
            <a:headEnd/>
            <a:tailEnd/>
          </a:ln>
          <a:effectLst/>
        </p:spPr>
        <p:txBody>
          <a:bodyPr wrap="none" anchor="ctr"/>
          <a:lstStyle/>
          <a:p>
            <a:endParaRPr lang="en-US"/>
          </a:p>
        </p:txBody>
      </p:sp>
      <p:sp>
        <p:nvSpPr>
          <p:cNvPr id="941078" name="Oval 22"/>
          <p:cNvSpPr>
            <a:spLocks noChangeArrowheads="1"/>
          </p:cNvSpPr>
          <p:nvPr/>
        </p:nvSpPr>
        <p:spPr bwMode="auto">
          <a:xfrm>
            <a:off x="4800600" y="1828800"/>
            <a:ext cx="2286000" cy="762000"/>
          </a:xfrm>
          <a:prstGeom prst="ellipse">
            <a:avLst/>
          </a:prstGeom>
          <a:solidFill>
            <a:srgbClr val="000099"/>
          </a:solidFill>
          <a:ln w="9525">
            <a:solidFill>
              <a:schemeClr val="accent5">
                <a:lumMod val="50000"/>
              </a:schemeClr>
            </a:solidFill>
            <a:round/>
            <a:headEnd/>
            <a:tailEnd/>
          </a:ln>
          <a:effectLst/>
        </p:spPr>
        <p:txBody>
          <a:bodyPr wrap="none" anchor="ctr"/>
          <a:lstStyle/>
          <a:p>
            <a:endParaRPr lang="en-US"/>
          </a:p>
        </p:txBody>
      </p:sp>
      <p:sp>
        <p:nvSpPr>
          <p:cNvPr id="941079" name="Text Box 23"/>
          <p:cNvSpPr txBox="1">
            <a:spLocks noChangeArrowheads="1"/>
          </p:cNvSpPr>
          <p:nvPr/>
        </p:nvSpPr>
        <p:spPr bwMode="auto">
          <a:xfrm>
            <a:off x="685800" y="1771650"/>
            <a:ext cx="1103313" cy="366713"/>
          </a:xfrm>
          <a:prstGeom prst="rect">
            <a:avLst/>
          </a:prstGeom>
          <a:noFill/>
          <a:ln w="9525">
            <a:noFill/>
            <a:miter lim="800000"/>
            <a:headEnd/>
            <a:tailEnd/>
          </a:ln>
          <a:effectLst/>
        </p:spPr>
        <p:txBody>
          <a:bodyPr wrap="none">
            <a:spAutoFit/>
          </a:bodyPr>
          <a:lstStyle/>
          <a:p>
            <a:r>
              <a:rPr lang="en-US" sz="1800" dirty="0">
                <a:solidFill>
                  <a:schemeClr val="bg1"/>
                </a:solidFill>
                <a:latin typeface="Tahoma" charset="0"/>
              </a:rPr>
              <a:t>Research</a:t>
            </a:r>
          </a:p>
        </p:txBody>
      </p:sp>
      <p:sp>
        <p:nvSpPr>
          <p:cNvPr id="941080" name="Rectangle 24"/>
          <p:cNvSpPr>
            <a:spLocks noChangeArrowheads="1"/>
          </p:cNvSpPr>
          <p:nvPr/>
        </p:nvSpPr>
        <p:spPr bwMode="auto">
          <a:xfrm>
            <a:off x="4876800" y="2005013"/>
            <a:ext cx="1879600" cy="336550"/>
          </a:xfrm>
          <a:prstGeom prst="rect">
            <a:avLst/>
          </a:prstGeom>
          <a:noFill/>
          <a:ln w="9525">
            <a:noFill/>
            <a:miter lim="800000"/>
            <a:headEnd/>
            <a:tailEnd/>
          </a:ln>
          <a:effectLst/>
        </p:spPr>
        <p:txBody>
          <a:bodyPr wrap="none">
            <a:spAutoFit/>
          </a:bodyPr>
          <a:lstStyle/>
          <a:p>
            <a:r>
              <a:rPr lang="en-US" sz="1600">
                <a:solidFill>
                  <a:schemeClr val="bg1"/>
                </a:solidFill>
                <a:latin typeface="Tahoma" charset="0"/>
              </a:rPr>
              <a:t>Prof’l Development</a:t>
            </a:r>
          </a:p>
        </p:txBody>
      </p:sp>
      <p:sp>
        <p:nvSpPr>
          <p:cNvPr id="941081" name="Text Box 25"/>
          <p:cNvSpPr txBox="1">
            <a:spLocks noChangeArrowheads="1"/>
          </p:cNvSpPr>
          <p:nvPr/>
        </p:nvSpPr>
        <p:spPr bwMode="auto">
          <a:xfrm>
            <a:off x="2117725" y="2251075"/>
            <a:ext cx="1997075" cy="581025"/>
          </a:xfrm>
          <a:prstGeom prst="rect">
            <a:avLst/>
          </a:prstGeom>
          <a:noFill/>
          <a:ln w="9525">
            <a:noFill/>
            <a:miter lim="800000"/>
            <a:headEnd/>
            <a:tailEnd/>
          </a:ln>
          <a:effectLst/>
        </p:spPr>
        <p:txBody>
          <a:bodyPr>
            <a:spAutoFit/>
          </a:bodyPr>
          <a:lstStyle/>
          <a:p>
            <a:pPr algn="ctr"/>
            <a:r>
              <a:rPr lang="en-US" sz="1600" dirty="0">
                <a:solidFill>
                  <a:schemeClr val="bg1"/>
                </a:solidFill>
                <a:latin typeface="Tahoma" charset="0"/>
              </a:rPr>
              <a:t>Evidence Based </a:t>
            </a:r>
            <a:r>
              <a:rPr lang="en-US" sz="1600" dirty="0" smtClean="0">
                <a:solidFill>
                  <a:schemeClr val="bg1"/>
                </a:solidFill>
                <a:latin typeface="Tahoma" charset="0"/>
              </a:rPr>
              <a:t>Practices</a:t>
            </a:r>
            <a:endParaRPr lang="en-US" sz="1600" dirty="0">
              <a:solidFill>
                <a:schemeClr val="bg1"/>
              </a:solidFill>
              <a:latin typeface="Tahoma" charset="0"/>
            </a:endParaRPr>
          </a:p>
        </p:txBody>
      </p:sp>
      <p:sp>
        <p:nvSpPr>
          <p:cNvPr id="941082" name="Line 26"/>
          <p:cNvSpPr>
            <a:spLocks noChangeShapeType="1"/>
          </p:cNvSpPr>
          <p:nvPr/>
        </p:nvSpPr>
        <p:spPr bwMode="auto">
          <a:xfrm flipH="1" flipV="1">
            <a:off x="1066800" y="2438400"/>
            <a:ext cx="0" cy="457200"/>
          </a:xfrm>
          <a:prstGeom prst="line">
            <a:avLst/>
          </a:prstGeom>
          <a:noFill/>
          <a:ln w="9525">
            <a:solidFill>
              <a:srgbClr val="663300"/>
            </a:solidFill>
            <a:round/>
            <a:headEnd/>
            <a:tailEnd type="triangle" w="med" len="med"/>
          </a:ln>
          <a:effectLst/>
        </p:spPr>
        <p:txBody>
          <a:bodyPr/>
          <a:lstStyle/>
          <a:p>
            <a:endParaRPr lang="en-US"/>
          </a:p>
        </p:txBody>
      </p:sp>
      <p:sp>
        <p:nvSpPr>
          <p:cNvPr id="941083" name="Line 27"/>
          <p:cNvSpPr>
            <a:spLocks noChangeShapeType="1"/>
          </p:cNvSpPr>
          <p:nvPr/>
        </p:nvSpPr>
        <p:spPr bwMode="auto">
          <a:xfrm>
            <a:off x="2057400" y="2133600"/>
            <a:ext cx="152400" cy="152400"/>
          </a:xfrm>
          <a:prstGeom prst="line">
            <a:avLst/>
          </a:prstGeom>
          <a:noFill/>
          <a:ln w="9525">
            <a:solidFill>
              <a:srgbClr val="663300"/>
            </a:solidFill>
            <a:round/>
            <a:headEnd/>
            <a:tailEnd type="triangle" w="med" len="med"/>
          </a:ln>
          <a:effectLst/>
        </p:spPr>
        <p:txBody>
          <a:bodyPr/>
          <a:lstStyle/>
          <a:p>
            <a:endParaRPr lang="en-US"/>
          </a:p>
        </p:txBody>
      </p:sp>
      <p:sp>
        <p:nvSpPr>
          <p:cNvPr id="941084" name="Line 28"/>
          <p:cNvSpPr>
            <a:spLocks noChangeShapeType="1"/>
          </p:cNvSpPr>
          <p:nvPr/>
        </p:nvSpPr>
        <p:spPr bwMode="auto">
          <a:xfrm flipV="1">
            <a:off x="4419600" y="2209800"/>
            <a:ext cx="228600" cy="76200"/>
          </a:xfrm>
          <a:prstGeom prst="line">
            <a:avLst/>
          </a:prstGeom>
          <a:noFill/>
          <a:ln w="9525">
            <a:solidFill>
              <a:srgbClr val="663300"/>
            </a:solidFill>
            <a:round/>
            <a:headEnd/>
            <a:tailEnd type="triangle" w="med" len="med"/>
          </a:ln>
          <a:effectLst/>
        </p:spPr>
        <p:txBody>
          <a:bodyPr/>
          <a:lstStyle/>
          <a:p>
            <a:endParaRPr lang="en-US"/>
          </a:p>
        </p:txBody>
      </p:sp>
      <p:sp>
        <p:nvSpPr>
          <p:cNvPr id="941085" name="Line 29"/>
          <p:cNvSpPr>
            <a:spLocks noChangeShapeType="1"/>
          </p:cNvSpPr>
          <p:nvPr/>
        </p:nvSpPr>
        <p:spPr bwMode="auto">
          <a:xfrm flipH="1">
            <a:off x="1447800" y="2667000"/>
            <a:ext cx="381000" cy="381000"/>
          </a:xfrm>
          <a:prstGeom prst="line">
            <a:avLst/>
          </a:prstGeom>
          <a:noFill/>
          <a:ln w="9525">
            <a:solidFill>
              <a:srgbClr val="663300"/>
            </a:solidFill>
            <a:round/>
            <a:headEnd/>
            <a:tailEnd type="triangle" w="med" len="med"/>
          </a:ln>
          <a:effectLst/>
        </p:spPr>
        <p:txBody>
          <a:bodyPr/>
          <a:lstStyle/>
          <a:p>
            <a:endParaRPr lang="en-US"/>
          </a:p>
        </p:txBody>
      </p:sp>
      <p:sp>
        <p:nvSpPr>
          <p:cNvPr id="941086" name="Line 30"/>
          <p:cNvSpPr>
            <a:spLocks noChangeShapeType="1"/>
          </p:cNvSpPr>
          <p:nvPr/>
        </p:nvSpPr>
        <p:spPr bwMode="auto">
          <a:xfrm>
            <a:off x="2438400" y="2895600"/>
            <a:ext cx="0" cy="152400"/>
          </a:xfrm>
          <a:prstGeom prst="line">
            <a:avLst/>
          </a:prstGeom>
          <a:noFill/>
          <a:ln w="9525">
            <a:solidFill>
              <a:srgbClr val="663300"/>
            </a:solidFill>
            <a:round/>
            <a:headEnd/>
            <a:tailEnd type="triangle" w="med" len="med"/>
          </a:ln>
          <a:effectLst/>
        </p:spPr>
        <p:txBody>
          <a:bodyPr/>
          <a:lstStyle/>
          <a:p>
            <a:endParaRPr lang="en-US"/>
          </a:p>
        </p:txBody>
      </p:sp>
      <p:sp>
        <p:nvSpPr>
          <p:cNvPr id="941087" name="Line 31"/>
          <p:cNvSpPr>
            <a:spLocks noChangeShapeType="1"/>
          </p:cNvSpPr>
          <p:nvPr/>
        </p:nvSpPr>
        <p:spPr bwMode="auto">
          <a:xfrm>
            <a:off x="4114800" y="2895600"/>
            <a:ext cx="152400" cy="76200"/>
          </a:xfrm>
          <a:prstGeom prst="line">
            <a:avLst/>
          </a:prstGeom>
          <a:noFill/>
          <a:ln w="9525">
            <a:solidFill>
              <a:srgbClr val="663300"/>
            </a:solidFill>
            <a:round/>
            <a:headEnd/>
            <a:tailEnd type="triangle" w="med" len="med"/>
          </a:ln>
          <a:effectLst/>
        </p:spPr>
        <p:txBody>
          <a:bodyPr/>
          <a:lstStyle/>
          <a:p>
            <a:endParaRPr lang="en-US"/>
          </a:p>
        </p:txBody>
      </p:sp>
      <p:sp>
        <p:nvSpPr>
          <p:cNvPr id="941088" name="Line 32"/>
          <p:cNvSpPr>
            <a:spLocks noChangeShapeType="1"/>
          </p:cNvSpPr>
          <p:nvPr/>
        </p:nvSpPr>
        <p:spPr bwMode="auto">
          <a:xfrm>
            <a:off x="4648200" y="2667000"/>
            <a:ext cx="685800" cy="228600"/>
          </a:xfrm>
          <a:prstGeom prst="line">
            <a:avLst/>
          </a:prstGeom>
          <a:noFill/>
          <a:ln w="9525">
            <a:solidFill>
              <a:srgbClr val="663300"/>
            </a:solidFill>
            <a:round/>
            <a:headEnd/>
            <a:tailEnd type="triangle" w="med" len="med"/>
          </a:ln>
          <a:effectLst/>
        </p:spPr>
        <p:txBody>
          <a:bodyPr/>
          <a:lstStyle/>
          <a:p>
            <a:endParaRPr lang="en-US"/>
          </a:p>
        </p:txBody>
      </p:sp>
      <p:sp>
        <p:nvSpPr>
          <p:cNvPr id="941089" name="Line 33"/>
          <p:cNvSpPr>
            <a:spLocks noChangeShapeType="1"/>
          </p:cNvSpPr>
          <p:nvPr/>
        </p:nvSpPr>
        <p:spPr bwMode="auto">
          <a:xfrm flipH="1" flipV="1">
            <a:off x="533400" y="4191000"/>
            <a:ext cx="609600" cy="1600200"/>
          </a:xfrm>
          <a:prstGeom prst="line">
            <a:avLst/>
          </a:prstGeom>
          <a:noFill/>
          <a:ln w="38100">
            <a:solidFill>
              <a:srgbClr val="663300"/>
            </a:solidFill>
            <a:round/>
            <a:headEnd/>
            <a:tailEnd type="triangle" w="med" len="med"/>
          </a:ln>
          <a:effectLst/>
        </p:spPr>
        <p:txBody>
          <a:bodyPr/>
          <a:lstStyle/>
          <a:p>
            <a:endParaRPr lang="en-US"/>
          </a:p>
        </p:txBody>
      </p:sp>
      <p:sp>
        <p:nvSpPr>
          <p:cNvPr id="941090" name="Line 34"/>
          <p:cNvSpPr>
            <a:spLocks noChangeShapeType="1"/>
          </p:cNvSpPr>
          <p:nvPr/>
        </p:nvSpPr>
        <p:spPr bwMode="auto">
          <a:xfrm flipV="1">
            <a:off x="5867400" y="5029200"/>
            <a:ext cx="457200" cy="685800"/>
          </a:xfrm>
          <a:prstGeom prst="line">
            <a:avLst/>
          </a:prstGeom>
          <a:noFill/>
          <a:ln w="38100">
            <a:solidFill>
              <a:srgbClr val="663300"/>
            </a:solidFill>
            <a:round/>
            <a:headEnd/>
            <a:tailEnd type="triangle" w="med" len="med"/>
          </a:ln>
          <a:effectLst/>
        </p:spPr>
        <p:txBody>
          <a:bodyPr/>
          <a:lstStyle/>
          <a:p>
            <a:endParaRPr lang="en-US"/>
          </a:p>
        </p:txBody>
      </p:sp>
      <p:sp>
        <p:nvSpPr>
          <p:cNvPr id="941091" name="Oval 35"/>
          <p:cNvSpPr>
            <a:spLocks noChangeArrowheads="1"/>
          </p:cNvSpPr>
          <p:nvPr/>
        </p:nvSpPr>
        <p:spPr bwMode="auto">
          <a:xfrm>
            <a:off x="3048000" y="4876800"/>
            <a:ext cx="2667000" cy="685800"/>
          </a:xfrm>
          <a:prstGeom prst="ellipse">
            <a:avLst/>
          </a:prstGeom>
          <a:solidFill>
            <a:srgbClr val="000099"/>
          </a:solidFill>
          <a:ln w="9525">
            <a:solidFill>
              <a:schemeClr val="accent5">
                <a:lumMod val="25000"/>
              </a:schemeClr>
            </a:solidFill>
            <a:round/>
            <a:headEnd/>
            <a:tailEnd/>
          </a:ln>
          <a:effectLst/>
        </p:spPr>
        <p:txBody>
          <a:bodyPr wrap="none" anchor="ctr"/>
          <a:lstStyle/>
          <a:p>
            <a:pPr algn="ctr"/>
            <a:endParaRPr lang="en-US" sz="1600" b="1">
              <a:solidFill>
                <a:schemeClr val="bg1"/>
              </a:solidFill>
              <a:latin typeface="Tahoma" charset="0"/>
            </a:endParaRPr>
          </a:p>
          <a:p>
            <a:pPr algn="ctr"/>
            <a:endParaRPr lang="en-US" sz="1600" b="1">
              <a:solidFill>
                <a:schemeClr val="bg1"/>
              </a:solidFill>
              <a:latin typeface="Tahoma" charset="0"/>
            </a:endParaRPr>
          </a:p>
        </p:txBody>
      </p:sp>
      <p:sp>
        <p:nvSpPr>
          <p:cNvPr id="941092" name="Text Box 36"/>
          <p:cNvSpPr txBox="1">
            <a:spLocks noChangeArrowheads="1"/>
          </p:cNvSpPr>
          <p:nvPr/>
        </p:nvSpPr>
        <p:spPr bwMode="auto">
          <a:xfrm>
            <a:off x="3276600" y="5029200"/>
            <a:ext cx="2265363" cy="336550"/>
          </a:xfrm>
          <a:prstGeom prst="rect">
            <a:avLst/>
          </a:prstGeom>
          <a:noFill/>
          <a:ln w="9525">
            <a:noFill/>
            <a:miter lim="800000"/>
            <a:headEnd/>
            <a:tailEnd/>
          </a:ln>
          <a:effectLst/>
        </p:spPr>
        <p:txBody>
          <a:bodyPr>
            <a:spAutoFit/>
          </a:bodyPr>
          <a:lstStyle/>
          <a:p>
            <a:pPr algn="ctr"/>
            <a:r>
              <a:rPr lang="en-US" sz="1600">
                <a:solidFill>
                  <a:schemeClr val="bg1"/>
                </a:solidFill>
                <a:latin typeface="Tahoma" charset="0"/>
              </a:rPr>
              <a:t>Adequate funding</a:t>
            </a:r>
          </a:p>
        </p:txBody>
      </p:sp>
      <p:sp>
        <p:nvSpPr>
          <p:cNvPr id="941093" name="Oval 37"/>
          <p:cNvSpPr>
            <a:spLocks noChangeArrowheads="1"/>
          </p:cNvSpPr>
          <p:nvPr/>
        </p:nvSpPr>
        <p:spPr bwMode="auto">
          <a:xfrm>
            <a:off x="857250" y="4400550"/>
            <a:ext cx="2286000" cy="762000"/>
          </a:xfrm>
          <a:prstGeom prst="ellipse">
            <a:avLst/>
          </a:prstGeom>
          <a:solidFill>
            <a:srgbClr val="000099"/>
          </a:solidFill>
          <a:ln w="9525">
            <a:solidFill>
              <a:schemeClr val="accent5">
                <a:lumMod val="25000"/>
              </a:schemeClr>
            </a:solidFill>
            <a:round/>
            <a:headEnd/>
            <a:tailEnd/>
          </a:ln>
          <a:effectLst/>
        </p:spPr>
        <p:txBody>
          <a:bodyPr wrap="none" anchor="ctr"/>
          <a:lstStyle/>
          <a:p>
            <a:endParaRPr lang="en-US"/>
          </a:p>
        </p:txBody>
      </p:sp>
      <p:sp>
        <p:nvSpPr>
          <p:cNvPr id="941094" name="Text Box 38"/>
          <p:cNvSpPr txBox="1">
            <a:spLocks noChangeArrowheads="1"/>
          </p:cNvSpPr>
          <p:nvPr/>
        </p:nvSpPr>
        <p:spPr bwMode="auto">
          <a:xfrm>
            <a:off x="685800" y="4572000"/>
            <a:ext cx="2743200" cy="336550"/>
          </a:xfrm>
          <a:prstGeom prst="rect">
            <a:avLst/>
          </a:prstGeom>
          <a:noFill/>
          <a:ln w="9525">
            <a:noFill/>
            <a:miter lim="800000"/>
            <a:headEnd/>
            <a:tailEnd/>
          </a:ln>
          <a:effectLst/>
        </p:spPr>
        <p:txBody>
          <a:bodyPr>
            <a:spAutoFit/>
          </a:bodyPr>
          <a:lstStyle/>
          <a:p>
            <a:pPr>
              <a:spcBef>
                <a:spcPct val="50000"/>
              </a:spcBef>
            </a:pPr>
            <a:r>
              <a:rPr lang="en-US" sz="1600" b="1" dirty="0">
                <a:solidFill>
                  <a:schemeClr val="bg1"/>
                </a:solidFill>
                <a:latin typeface="Tahoma" charset="0"/>
              </a:rPr>
              <a:t>    </a:t>
            </a:r>
            <a:r>
              <a:rPr lang="en-US" sz="1600" dirty="0">
                <a:solidFill>
                  <a:schemeClr val="bg1"/>
                </a:solidFill>
                <a:latin typeface="Tahoma" charset="0"/>
              </a:rPr>
              <a:t>Strong Leadership</a:t>
            </a:r>
          </a:p>
        </p:txBody>
      </p:sp>
      <p:sp>
        <p:nvSpPr>
          <p:cNvPr id="941095" name="Line 39"/>
          <p:cNvSpPr>
            <a:spLocks noChangeShapeType="1"/>
          </p:cNvSpPr>
          <p:nvPr/>
        </p:nvSpPr>
        <p:spPr bwMode="auto">
          <a:xfrm flipH="1" flipV="1">
            <a:off x="3962400" y="4267200"/>
            <a:ext cx="152400" cy="381000"/>
          </a:xfrm>
          <a:prstGeom prst="line">
            <a:avLst/>
          </a:prstGeom>
          <a:noFill/>
          <a:ln w="9525">
            <a:solidFill>
              <a:srgbClr val="663300"/>
            </a:solidFill>
            <a:round/>
            <a:headEnd/>
            <a:tailEnd type="triangle" w="med" len="med"/>
          </a:ln>
          <a:effectLst/>
        </p:spPr>
        <p:txBody>
          <a:bodyPr/>
          <a:lstStyle/>
          <a:p>
            <a:endParaRPr lang="en-US"/>
          </a:p>
        </p:txBody>
      </p:sp>
      <p:sp>
        <p:nvSpPr>
          <p:cNvPr id="39" name="AutoShape 9"/>
          <p:cNvSpPr>
            <a:spLocks noChangeArrowheads="1"/>
          </p:cNvSpPr>
          <p:nvPr/>
        </p:nvSpPr>
        <p:spPr bwMode="auto">
          <a:xfrm>
            <a:off x="1828800" y="3714750"/>
            <a:ext cx="228600" cy="152400"/>
          </a:xfrm>
          <a:prstGeom prst="rightArrow">
            <a:avLst>
              <a:gd name="adj1" fmla="val 50000"/>
              <a:gd name="adj2" fmla="val 37500"/>
            </a:avLst>
          </a:prstGeom>
          <a:solidFill>
            <a:schemeClr val="accent2"/>
          </a:solidFill>
          <a:ln w="9525">
            <a:solidFill>
              <a:schemeClr val="tx1"/>
            </a:solidFill>
            <a:miter lim="800000"/>
            <a:headEnd/>
            <a:tailEnd/>
          </a:ln>
          <a:effectLst/>
        </p:spPr>
        <p:txBody>
          <a:bodyPr wrap="none" anchor="ctr"/>
          <a:lstStyle/>
          <a:p>
            <a:endParaRPr lang="en-US"/>
          </a:p>
        </p:txBody>
      </p:sp>
      <p:sp>
        <p:nvSpPr>
          <p:cNvPr id="41" name="Rectangle 40"/>
          <p:cNvSpPr/>
          <p:nvPr/>
        </p:nvSpPr>
        <p:spPr>
          <a:xfrm>
            <a:off x="6781800" y="6427881"/>
            <a:ext cx="1647823" cy="276999"/>
          </a:xfrm>
          <a:prstGeom prst="rect">
            <a:avLst/>
          </a:prstGeom>
        </p:spPr>
        <p:txBody>
          <a:bodyPr wrap="none">
            <a:spAutoFit/>
          </a:bodyPr>
          <a:lstStyle/>
          <a:p>
            <a:r>
              <a:rPr lang="en-US" sz="1200" b="1" i="1" dirty="0" smtClean="0">
                <a:solidFill>
                  <a:srgbClr val="001574"/>
                </a:solidFill>
                <a:ea typeface="MS PGothic" pitchFamily="34" charset="-128"/>
              </a:rPr>
              <a:t>ECO, NECTAC, 2011</a:t>
            </a:r>
            <a:endParaRPr lang="en-US" sz="1200" dirty="0"/>
          </a:p>
        </p:txBody>
      </p:sp>
      <p:sp>
        <p:nvSpPr>
          <p:cNvPr id="42" name="Slide Number Placeholder 2"/>
          <p:cNvSpPr txBox="1">
            <a:spLocks/>
          </p:cNvSpPr>
          <p:nvPr/>
        </p:nvSpPr>
        <p:spPr>
          <a:xfrm>
            <a:off x="6553200" y="6416675"/>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EFF3E1EA-AFA4-4116-93B5-B51E1F4F260C}" type="slidenum">
              <a:rPr lang="en-US" sz="1200" smtClean="0"/>
              <a:pPr algn="r">
                <a:defRPr/>
              </a:pPr>
              <a:t>2</a:t>
            </a:fld>
            <a:endParaRPr lang="en-US" sz="1200" dirty="0"/>
          </a:p>
        </p:txBody>
      </p:sp>
    </p:spTree>
    <p:extLst>
      <p:ext uri="{BB962C8B-B14F-4D97-AF65-F5344CB8AC3E}">
        <p14:creationId xmlns:p14="http://schemas.microsoft.com/office/powerpoint/2010/main" val="344546954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Rot="1" noChangeArrowheads="1"/>
          </p:cNvSpPr>
          <p:nvPr/>
        </p:nvSpPr>
        <p:spPr bwMode="auto">
          <a:xfrm>
            <a:off x="152400" y="3810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ＭＳ Ｐゴシック" pitchFamily="80" charset="-128"/>
                <a:cs typeface="+mj-cs"/>
              </a:rPr>
              <a:t>Importance of Physical Activity</a:t>
            </a:r>
          </a:p>
        </p:txBody>
      </p:sp>
      <p:sp>
        <p:nvSpPr>
          <p:cNvPr id="4" name="Rectangle 3"/>
          <p:cNvSpPr txBox="1">
            <a:spLocks noRot="1" noChangeArrowheads="1"/>
          </p:cNvSpPr>
          <p:nvPr/>
        </p:nvSpPr>
        <p:spPr bwMode="auto">
          <a:xfrm>
            <a:off x="762000" y="5334000"/>
            <a:ext cx="8305800" cy="100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lvl="0" indent="-273050">
              <a:lnSpc>
                <a:spcPct val="80000"/>
              </a:lnSpc>
              <a:spcBef>
                <a:spcPct val="20000"/>
              </a:spcBef>
              <a:buClr>
                <a:schemeClr val="accent1"/>
              </a:buClr>
              <a:buSzPct val="126000"/>
              <a:buFont typeface="Courier New" pitchFamily="49" charset="0"/>
              <a:buChar char="o"/>
              <a:defRPr/>
            </a:pPr>
            <a:r>
              <a:rPr lang="en-US" sz="2200" dirty="0" smtClean="0">
                <a:latin typeface="+mn-lt"/>
                <a:ea typeface="ＭＳ Ｐゴシック" pitchFamily="80" charset="-128"/>
              </a:rPr>
              <a:t>Negative relationship between physical activity and fixed environment scores (anchored equipment, running space, balancing surfaces, indoor play space)</a:t>
            </a:r>
            <a:endParaRPr kumimoji="0" lang="en-US" altLang="zh-CN" sz="2200" b="0" i="0" u="none" strike="noStrike" kern="1200" cap="none" spc="0" normalizeH="0" baseline="0" noProof="0" dirty="0" smtClean="0">
              <a:ln>
                <a:noFill/>
              </a:ln>
              <a:solidFill>
                <a:schemeClr val="tx1"/>
              </a:solidFill>
              <a:effectLst/>
              <a:uLnTx/>
              <a:uFillTx/>
              <a:latin typeface="+mn-lt"/>
              <a:ea typeface="宋体" pitchFamily="80" charset="-122"/>
              <a:cs typeface="+mn-cs"/>
            </a:endParaRPr>
          </a:p>
          <a:p>
            <a:pPr marL="273050" marR="0" lvl="0" indent="-273050" algn="l" defTabSz="914400" rtl="0" eaLnBrk="1" fontAlgn="base" latinLnBrk="0" hangingPunct="1">
              <a:lnSpc>
                <a:spcPct val="80000"/>
              </a:lnSpc>
              <a:spcBef>
                <a:spcPct val="20000"/>
              </a:spcBef>
              <a:spcAft>
                <a:spcPct val="0"/>
              </a:spcAft>
              <a:buClrTx/>
              <a:buSzTx/>
              <a:buFont typeface="Symbol" pitchFamily="80" charset="2"/>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宋体" pitchFamily="80" charset="-122"/>
              <a:cs typeface="+mn-cs"/>
            </a:endParaRPr>
          </a:p>
        </p:txBody>
      </p:sp>
      <p:sp>
        <p:nvSpPr>
          <p:cNvPr id="5" name="Slide Number Placeholder 4"/>
          <p:cNvSpPr txBox="1">
            <a:spLocks/>
          </p:cNvSpPr>
          <p:nvPr/>
        </p:nvSpPr>
        <p:spPr bwMode="auto">
          <a:xfrm>
            <a:off x="8647113" y="6408738"/>
            <a:ext cx="366712" cy="365125"/>
          </a:xfrm>
          <a:prstGeom prst="rect">
            <a:avLst/>
          </a:prstGeom>
          <a:noFill/>
          <a:ln>
            <a:miter lim="800000"/>
            <a:headEnd/>
            <a:tailEnd/>
          </a:ln>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277F0D7F-7298-4C1C-89AB-9F540A978755}" type="slidenum">
              <a:rPr kumimoji="0" 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Arial" charset="0"/>
              <a:ea typeface="+mn-ea"/>
              <a:cs typeface="+mn-cs"/>
            </a:endParaRPr>
          </a:p>
        </p:txBody>
      </p:sp>
      <p:pic>
        <p:nvPicPr>
          <p:cNvPr id="8" name="Picture 5"/>
          <p:cNvPicPr>
            <a:picLocks noChangeAspect="1" noChangeArrowheads="1"/>
          </p:cNvPicPr>
          <p:nvPr/>
        </p:nvPicPr>
        <p:blipFill>
          <a:blip r:embed="rId3" cstate="print"/>
          <a:srcRect l="18599"/>
          <a:stretch>
            <a:fillRect/>
          </a:stretch>
        </p:blipFill>
        <p:spPr bwMode="auto">
          <a:xfrm>
            <a:off x="4887137" y="1295400"/>
            <a:ext cx="3723463" cy="3429000"/>
          </a:xfrm>
          <a:prstGeom prst="rect">
            <a:avLst/>
          </a:prstGeom>
          <a:noFill/>
          <a:ln w="76200">
            <a:solidFill>
              <a:schemeClr val="accent6">
                <a:lumMod val="50000"/>
              </a:schemeClr>
            </a:solidFill>
            <a:miter lim="800000"/>
            <a:headEnd/>
            <a:tailEnd/>
          </a:ln>
          <a:effectLst>
            <a:outerShdw blurRad="50800" dist="38100" dir="2700000" algn="tl" rotWithShape="0">
              <a:prstClr val="black">
                <a:alpha val="40000"/>
              </a:prstClr>
            </a:outerShdw>
          </a:effectLst>
        </p:spPr>
      </p:pic>
      <p:sp>
        <p:nvSpPr>
          <p:cNvPr id="10" name="Rectangle 9"/>
          <p:cNvSpPr/>
          <p:nvPr/>
        </p:nvSpPr>
        <p:spPr>
          <a:xfrm>
            <a:off x="914400" y="1051242"/>
            <a:ext cx="7924800" cy="45719"/>
          </a:xfrm>
          <a:prstGeom prst="rect">
            <a:avLst/>
          </a:prstGeom>
          <a:solidFill>
            <a:srgbClr val="00157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762000" y="1219200"/>
            <a:ext cx="4114800" cy="3816429"/>
          </a:xfrm>
          <a:prstGeom prst="rect">
            <a:avLst/>
          </a:prstGeom>
          <a:noFill/>
        </p:spPr>
        <p:txBody>
          <a:bodyPr wrap="square" rtlCol="0">
            <a:spAutoFit/>
          </a:bodyPr>
          <a:lstStyle/>
          <a:p>
            <a:pPr>
              <a:spcAft>
                <a:spcPts val="800"/>
              </a:spcAft>
            </a:pPr>
            <a:r>
              <a:rPr lang="en-US" altLang="zh-CN" sz="2400" dirty="0" smtClean="0">
                <a:ea typeface="宋体" pitchFamily="80" charset="-122"/>
              </a:rPr>
              <a:t>RESEARCH FINDINGS</a:t>
            </a:r>
          </a:p>
          <a:p>
            <a:pPr marL="231775" lvl="0" indent="-231775">
              <a:lnSpc>
                <a:spcPct val="90000"/>
              </a:lnSpc>
              <a:spcAft>
                <a:spcPts val="800"/>
              </a:spcAft>
              <a:buClr>
                <a:schemeClr val="accent1"/>
              </a:buClr>
              <a:buSzPct val="126000"/>
              <a:buFont typeface="Courier New" pitchFamily="49" charset="0"/>
              <a:buChar char="o"/>
            </a:pPr>
            <a:r>
              <a:rPr lang="en-US" altLang="zh-CN" sz="2200" dirty="0" smtClean="0">
                <a:latin typeface="+mn-lt"/>
                <a:ea typeface="宋体" pitchFamily="80" charset="-122"/>
              </a:rPr>
              <a:t>Strong relationship between physical activity levels and time spent outdoors</a:t>
            </a:r>
          </a:p>
          <a:p>
            <a:pPr marL="231775" indent="-231775">
              <a:lnSpc>
                <a:spcPct val="90000"/>
              </a:lnSpc>
              <a:spcAft>
                <a:spcPts val="800"/>
              </a:spcAft>
              <a:buClr>
                <a:schemeClr val="accent1"/>
              </a:buClr>
              <a:buSzPct val="126000"/>
              <a:buFont typeface="Courier New" pitchFamily="49" charset="0"/>
              <a:buChar char="o"/>
            </a:pPr>
            <a:r>
              <a:rPr lang="en-US" altLang="zh-CN" sz="2200" dirty="0" smtClean="0">
                <a:latin typeface="Calibri" pitchFamily="34" charset="0"/>
                <a:ea typeface="宋体" pitchFamily="80" charset="-122"/>
                <a:cs typeface="Calibri" pitchFamily="34" charset="0"/>
              </a:rPr>
              <a:t>Preschool programs are significant predictors of physical activity levels in young children</a:t>
            </a:r>
          </a:p>
          <a:p>
            <a:pPr marL="231775" lvl="0" indent="-231775">
              <a:lnSpc>
                <a:spcPct val="90000"/>
              </a:lnSpc>
              <a:spcAft>
                <a:spcPts val="800"/>
              </a:spcAft>
              <a:buClr>
                <a:schemeClr val="accent1"/>
              </a:buClr>
              <a:buSzPct val="126000"/>
              <a:buFont typeface="Courier New" pitchFamily="49" charset="0"/>
              <a:buChar char="o"/>
            </a:pPr>
            <a:r>
              <a:rPr lang="en-US" altLang="zh-CN" sz="2200" dirty="0" smtClean="0">
                <a:latin typeface="+mn-lt"/>
                <a:ea typeface="宋体" pitchFamily="80" charset="-122"/>
              </a:rPr>
              <a:t>Additional loose parts (hoops, tunnels, bean bags, balls, etc.) increase physical activity levels in preschool children</a:t>
            </a:r>
          </a:p>
        </p:txBody>
      </p:sp>
      <p:sp>
        <p:nvSpPr>
          <p:cNvPr id="13" name="Rectangle 12"/>
          <p:cNvSpPr/>
          <p:nvPr/>
        </p:nvSpPr>
        <p:spPr>
          <a:xfrm rot="16200000">
            <a:off x="-2496090" y="2991765"/>
            <a:ext cx="576311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cap="all" spc="0" dirty="0" smtClean="0">
                <a:ln w="0"/>
                <a:solidFill>
                  <a:srgbClr val="92D050"/>
                </a:solidFill>
                <a:effectLst/>
              </a:rPr>
              <a:t>EVIDENCE BASE</a:t>
            </a:r>
            <a:endParaRPr lang="en-US" sz="5400" cap="all" spc="0" dirty="0">
              <a:ln w="0"/>
              <a:solidFill>
                <a:srgbClr val="92D050"/>
              </a:solidFill>
              <a:effectLst/>
            </a:endParaRPr>
          </a:p>
        </p:txBody>
      </p:sp>
      <p:sp>
        <p:nvSpPr>
          <p:cNvPr id="12" name="Rectangle 11"/>
          <p:cNvSpPr/>
          <p:nvPr/>
        </p:nvSpPr>
        <p:spPr>
          <a:xfrm>
            <a:off x="7419276" y="6454775"/>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Rot="1" noChangeArrowheads="1"/>
          </p:cNvSpPr>
          <p:nvPr/>
        </p:nvSpPr>
        <p:spPr bwMode="auto">
          <a:xfrm>
            <a:off x="252413" y="-76200"/>
            <a:ext cx="85105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000" b="0" i="0" u="none" strike="noStrike" kern="1200" cap="none" spc="0" normalizeH="0" baseline="0" noProof="0" dirty="0" smtClean="0">
                <a:ln>
                  <a:noFill/>
                </a:ln>
                <a:solidFill>
                  <a:schemeClr val="tx1"/>
                </a:solidFill>
                <a:effectLst/>
                <a:uLnTx/>
                <a:uFillTx/>
                <a:latin typeface="+mj-lt"/>
                <a:ea typeface="宋体" pitchFamily="80" charset="-122"/>
                <a:cs typeface="+mj-cs"/>
              </a:rPr>
              <a:t>Importance of Teacher Engagement</a:t>
            </a:r>
            <a:endParaRPr kumimoji="0" lang="en-US" sz="4000" b="0" i="0" u="none" strike="noStrike" kern="1200" cap="none" spc="0" normalizeH="0" baseline="0" noProof="0" dirty="0" smtClean="0">
              <a:ln>
                <a:noFill/>
              </a:ln>
              <a:solidFill>
                <a:schemeClr val="tx1"/>
              </a:solidFill>
              <a:effectLst/>
              <a:uLnTx/>
              <a:uFillTx/>
              <a:latin typeface="+mj-lt"/>
              <a:ea typeface="宋体" pitchFamily="80" charset="-122"/>
              <a:cs typeface="+mj-cs"/>
            </a:endParaRPr>
          </a:p>
        </p:txBody>
      </p:sp>
      <p:sp>
        <p:nvSpPr>
          <p:cNvPr id="5" name="Rectangle 2"/>
          <p:cNvSpPr txBox="1">
            <a:spLocks noRot="1" noChangeArrowheads="1"/>
          </p:cNvSpPr>
          <p:nvPr/>
        </p:nvSpPr>
        <p:spPr bwMode="auto">
          <a:xfrm>
            <a:off x="914400" y="1295400"/>
            <a:ext cx="7391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indent="-273050">
              <a:spcBef>
                <a:spcPct val="20000"/>
              </a:spcBef>
              <a:defRPr/>
            </a:pPr>
            <a:r>
              <a:rPr lang="en-US" altLang="zh-CN" sz="2800" dirty="0" smtClean="0">
                <a:ea typeface="宋体" pitchFamily="80" charset="-122"/>
              </a:rPr>
              <a:t>RESEARCH FINDINGS</a:t>
            </a:r>
          </a:p>
          <a:p>
            <a:pPr marL="1644650" lvl="3" indent="-273050">
              <a:spcBef>
                <a:spcPct val="20000"/>
              </a:spcBef>
              <a:buClr>
                <a:schemeClr val="tx2"/>
              </a:buClr>
              <a:buSzPct val="126000"/>
              <a:buFont typeface="Courier New" pitchFamily="49" charset="0"/>
              <a:buChar char="o"/>
              <a:defRPr/>
            </a:pPr>
            <a:r>
              <a:rPr lang="en-US" altLang="zh-CN" sz="2400" dirty="0" smtClean="0">
                <a:latin typeface="+mn-lt"/>
                <a:ea typeface="宋体" pitchFamily="80" charset="-122"/>
              </a:rPr>
              <a:t>view the outdoors as secondary to the learning which occurs indoors </a:t>
            </a:r>
          </a:p>
          <a:p>
            <a:pPr marL="273050" marR="0" lvl="0" indent="-273050" algn="l" defTabSz="914400" rtl="0" eaLnBrk="1" fontAlgn="base" latinLnBrk="0" hangingPunct="1">
              <a:spcBef>
                <a:spcPct val="20000"/>
              </a:spcBef>
              <a:spcAft>
                <a:spcPct val="0"/>
              </a:spcAft>
              <a:buClrTx/>
              <a:buSzTx/>
              <a:tabLst/>
              <a:defRPr/>
            </a:pPr>
            <a:endParaRPr kumimoji="0" lang="en-US" sz="2500" b="0" i="0" u="none" strike="noStrike" kern="1200" cap="none" spc="0" normalizeH="0" baseline="0" noProof="0" dirty="0" smtClean="0">
              <a:ln>
                <a:noFill/>
              </a:ln>
              <a:solidFill>
                <a:schemeClr val="tx1"/>
              </a:solidFill>
              <a:effectLst/>
              <a:uLnTx/>
              <a:uFillTx/>
              <a:latin typeface="+mn-lt"/>
              <a:ea typeface="ＭＳ Ｐゴシック" pitchFamily="80" charset="-128"/>
            </a:endParaRPr>
          </a:p>
          <a:p>
            <a:pPr marL="273050" marR="0" lvl="0" indent="-273050" algn="l" defTabSz="914400" rtl="0" eaLnBrk="1" fontAlgn="base" latinLnBrk="0" hangingPunct="1">
              <a:spcBef>
                <a:spcPct val="20000"/>
              </a:spcBef>
              <a:spcAft>
                <a:spcPct val="0"/>
              </a:spcAft>
              <a:buClrTx/>
              <a:buSzTx/>
              <a:buFont typeface="Times" pitchFamily="80" charset="0"/>
              <a:buChar char="•"/>
              <a:tabLst/>
              <a:defRPr/>
            </a:pPr>
            <a:endParaRPr kumimoji="0" lang="en-US" altLang="zh-CN" sz="1800" b="0" i="0" u="none" strike="noStrike" kern="1200" cap="none" spc="0" normalizeH="0" baseline="0" noProof="0" dirty="0" smtClean="0">
              <a:ln>
                <a:noFill/>
              </a:ln>
              <a:solidFill>
                <a:schemeClr val="tx1"/>
              </a:solidFill>
              <a:effectLst/>
              <a:uLnTx/>
              <a:uFillTx/>
              <a:latin typeface="+mn-lt"/>
              <a:ea typeface="宋体" pitchFamily="80" charset="-122"/>
            </a:endParaRPr>
          </a:p>
          <a:p>
            <a:pPr marL="273050" marR="0" lvl="0" indent="-273050" algn="l" defTabSz="914400" rtl="0" eaLnBrk="1" fontAlgn="base" latinLnBrk="0" hangingPunct="1">
              <a:spcBef>
                <a:spcPct val="20000"/>
              </a:spcBef>
              <a:spcAft>
                <a:spcPct val="0"/>
              </a:spcAft>
              <a:buClrTx/>
              <a:buSzTx/>
              <a:buFont typeface="Wingdings 3" pitchFamily="80" charset="2"/>
              <a:buNone/>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宋体" pitchFamily="80" charset="-122"/>
              </a:rPr>
              <a:t> </a:t>
            </a:r>
            <a:endParaRPr kumimoji="0" lang="en-US" sz="2800" b="0" i="0" u="none" strike="noStrike" kern="1200" cap="none" spc="0" normalizeH="0" baseline="0" noProof="0" dirty="0" smtClean="0">
              <a:ln>
                <a:noFill/>
              </a:ln>
              <a:solidFill>
                <a:schemeClr val="tx1"/>
              </a:solidFill>
              <a:effectLst/>
              <a:uLnTx/>
              <a:uFillTx/>
              <a:latin typeface="+mn-lt"/>
              <a:ea typeface="宋体" pitchFamily="80" charset="-122"/>
            </a:endParaRPr>
          </a:p>
          <a:p>
            <a:pPr marL="273050" marR="0" lvl="0" indent="-273050" algn="l" defTabSz="914400" rtl="0" eaLnBrk="1" fontAlgn="base" latinLnBrk="0" hangingPunct="1">
              <a:spcBef>
                <a:spcPct val="20000"/>
              </a:spcBef>
              <a:spcAft>
                <a:spcPct val="0"/>
              </a:spcAft>
              <a:buClrTx/>
              <a:buSzTx/>
              <a:buFont typeface="Times" pitchFamily="80" charset="0"/>
              <a:buChar char="•"/>
              <a:tabLst/>
              <a:defRPr/>
            </a:pPr>
            <a:endParaRPr kumimoji="0" lang="en-US" sz="1900" b="0" i="0" u="none" strike="noStrike" kern="1200" cap="none" spc="0" normalizeH="0" baseline="0" noProof="0" dirty="0" smtClean="0">
              <a:ln>
                <a:noFill/>
              </a:ln>
              <a:solidFill>
                <a:schemeClr val="tx1"/>
              </a:solidFill>
              <a:effectLst/>
              <a:uLnTx/>
              <a:uFillTx/>
              <a:latin typeface="+mn-lt"/>
              <a:ea typeface="宋体" pitchFamily="80" charset="-122"/>
            </a:endParaRPr>
          </a:p>
        </p:txBody>
      </p:sp>
      <p:sp>
        <p:nvSpPr>
          <p:cNvPr id="6" name="Slide Number Placeholder 4"/>
          <p:cNvSpPr txBox="1">
            <a:spLocks/>
          </p:cNvSpPr>
          <p:nvPr/>
        </p:nvSpPr>
        <p:spPr bwMode="auto">
          <a:xfrm>
            <a:off x="8647113" y="6408738"/>
            <a:ext cx="366712" cy="365125"/>
          </a:xfrm>
          <a:prstGeom prst="rect">
            <a:avLst/>
          </a:prstGeom>
          <a:noFill/>
          <a:ln>
            <a:miter lim="800000"/>
            <a:headEnd/>
            <a:tailEnd/>
          </a:ln>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F1DD386-C46E-420A-BC72-3BACF0451F5E}" type="slidenum">
              <a:rPr kumimoji="0" lang="en-US"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chemeClr val="tx1">
                  <a:tint val="75000"/>
                </a:schemeClr>
              </a:solidFill>
              <a:effectLst/>
              <a:uLnTx/>
              <a:uFillTx/>
              <a:latin typeface="Arial" charset="0"/>
              <a:ea typeface="+mn-ea"/>
              <a:cs typeface="+mn-cs"/>
            </a:endParaRPr>
          </a:p>
        </p:txBody>
      </p:sp>
      <p:sp>
        <p:nvSpPr>
          <p:cNvPr id="8" name="Rectangle 7"/>
          <p:cNvSpPr/>
          <p:nvPr/>
        </p:nvSpPr>
        <p:spPr>
          <a:xfrm>
            <a:off x="838200" y="990600"/>
            <a:ext cx="8001000" cy="106362"/>
          </a:xfrm>
          <a:prstGeom prst="rect">
            <a:avLst/>
          </a:prstGeom>
          <a:solidFill>
            <a:srgbClr val="00157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2286000" y="2570809"/>
            <a:ext cx="6804025" cy="2382191"/>
          </a:xfrm>
          <a:prstGeom prst="rect">
            <a:avLst/>
          </a:prstGeom>
          <a:noFill/>
        </p:spPr>
        <p:txBody>
          <a:bodyPr wrap="square" rtlCol="0">
            <a:spAutoFit/>
          </a:bodyPr>
          <a:lstStyle/>
          <a:p>
            <a:pPr marL="273050" indent="-273050">
              <a:spcBef>
                <a:spcPct val="20000"/>
              </a:spcBef>
              <a:buClr>
                <a:schemeClr val="tx2"/>
              </a:buClr>
              <a:buSzPct val="126000"/>
              <a:buFont typeface="Courier New" pitchFamily="49" charset="0"/>
              <a:buChar char="o"/>
              <a:defRPr/>
            </a:pPr>
            <a:r>
              <a:rPr lang="en-US" altLang="zh-CN" sz="2400" dirty="0" smtClean="0">
                <a:latin typeface="+mn-lt"/>
                <a:ea typeface="宋体" pitchFamily="80" charset="-122"/>
              </a:rPr>
              <a:t>underestimate the potential of outdoors to 					stimulate various 					aspects of children’s 					learning and growth</a:t>
            </a:r>
          </a:p>
          <a:p>
            <a:pPr marL="273050" indent="-273050">
              <a:spcBef>
                <a:spcPct val="20000"/>
              </a:spcBef>
              <a:defRPr/>
            </a:pPr>
            <a:endParaRPr lang="en-US" altLang="zh-CN" sz="2400" dirty="0" smtClean="0">
              <a:latin typeface="+mn-lt"/>
              <a:ea typeface="宋体" pitchFamily="80" charset="-122"/>
            </a:endParaRPr>
          </a:p>
          <a:p>
            <a:endParaRPr lang="en-US" sz="2400" dirty="0">
              <a:latin typeface="+mn-lt"/>
            </a:endParaRPr>
          </a:p>
        </p:txBody>
      </p:sp>
      <p:sp>
        <p:nvSpPr>
          <p:cNvPr id="12" name="Rectangle 11"/>
          <p:cNvSpPr/>
          <p:nvPr/>
        </p:nvSpPr>
        <p:spPr>
          <a:xfrm rot="16200000">
            <a:off x="-2496090" y="2991765"/>
            <a:ext cx="576311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cap="all" spc="0" dirty="0" smtClean="0">
                <a:ln w="0"/>
                <a:solidFill>
                  <a:srgbClr val="92D050"/>
                </a:solidFill>
                <a:effectLst/>
              </a:rPr>
              <a:t>EVIDENCE BASE</a:t>
            </a:r>
            <a:endParaRPr lang="en-US" sz="5400" cap="all" spc="0" dirty="0">
              <a:ln w="0"/>
              <a:solidFill>
                <a:srgbClr val="92D050"/>
              </a:solidFill>
              <a:effectLst/>
            </a:endParaRPr>
          </a:p>
        </p:txBody>
      </p:sp>
      <p:sp>
        <p:nvSpPr>
          <p:cNvPr id="10" name="Rectangle 9"/>
          <p:cNvSpPr/>
          <p:nvPr/>
        </p:nvSpPr>
        <p:spPr>
          <a:xfrm>
            <a:off x="7419276" y="6454775"/>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200400"/>
            <a:ext cx="4628984" cy="3103523"/>
          </a:xfrm>
          <a:prstGeom prst="rect">
            <a:avLst/>
          </a:prstGeom>
          <a:noFill/>
          <a:ln w="76200">
            <a:solidFill>
              <a:srgbClr val="92D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rot="16200000">
            <a:off x="3667424" y="4334389"/>
            <a:ext cx="3764177" cy="277000"/>
          </a:xfrm>
          <a:prstGeom prst="rect">
            <a:avLst/>
          </a:prstGeom>
        </p:spPr>
        <p:txBody>
          <a:bodyPr wrap="square">
            <a:spAutoFit/>
          </a:bodyPr>
          <a:lstStyle/>
          <a:p>
            <a:r>
              <a:rPr lang="en-US" sz="1200" i="1" dirty="0">
                <a:solidFill>
                  <a:schemeClr val="bg1">
                    <a:lumMod val="95000"/>
                  </a:schemeClr>
                </a:solidFill>
              </a:rPr>
              <a:t>photo by Wendy Banning and Ginny Sullivan</a:t>
            </a:r>
            <a:endParaRPr lang="en-US" sz="12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6553200" y="6479428"/>
            <a:ext cx="2133600" cy="365125"/>
          </a:xfrm>
        </p:spPr>
        <p:txBody>
          <a:bodyPr/>
          <a:lstStyle/>
          <a:p>
            <a:pPr>
              <a:defRPr/>
            </a:pPr>
            <a:fld id="{0F58A54B-A6BB-4440-9A41-376F696DFC2C}" type="slidenum">
              <a:rPr lang="en-US" smtClean="0"/>
              <a:pPr>
                <a:defRPr/>
              </a:pPr>
              <a:t>22</a:t>
            </a:fld>
            <a:endParaRPr lang="en-US" dirty="0"/>
          </a:p>
        </p:txBody>
      </p:sp>
      <p:pic>
        <p:nvPicPr>
          <p:cNvPr id="3" name="Picture 2" descr="Image331"/>
          <p:cNvPicPr>
            <a:picLocks noChangeAspect="1" noChangeArrowheads="1"/>
          </p:cNvPicPr>
          <p:nvPr/>
        </p:nvPicPr>
        <p:blipFill>
          <a:blip r:embed="rId3" cstate="print"/>
          <a:srcRect/>
          <a:stretch>
            <a:fillRect/>
          </a:stretch>
        </p:blipFill>
        <p:spPr bwMode="auto">
          <a:xfrm>
            <a:off x="1524000" y="1987316"/>
            <a:ext cx="5791200" cy="4343400"/>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457200" y="0"/>
            <a:ext cx="8382000" cy="1938992"/>
          </a:xfrm>
          <a:prstGeom prst="rect">
            <a:avLst/>
          </a:prstGeom>
          <a:noFill/>
        </p:spPr>
        <p:txBody>
          <a:bodyPr wrap="square" rtlCol="0">
            <a:spAutoFit/>
          </a:bodyPr>
          <a:lstStyle/>
          <a:p>
            <a:r>
              <a:rPr lang="en-US" sz="4000" dirty="0" smtClean="0">
                <a:solidFill>
                  <a:schemeClr val="bg1"/>
                </a:solidFill>
                <a:latin typeface="+mn-lt"/>
              </a:rPr>
              <a:t>Creating and Supporting </a:t>
            </a:r>
          </a:p>
          <a:p>
            <a:r>
              <a:rPr lang="en-US" sz="4000" dirty="0" smtClean="0">
                <a:solidFill>
                  <a:schemeClr val="bg1"/>
                </a:solidFill>
                <a:latin typeface="+mn-lt"/>
              </a:rPr>
              <a:t>Outdoor Learning Opportunities</a:t>
            </a:r>
          </a:p>
          <a:p>
            <a:endParaRPr lang="en-US" sz="4000" dirty="0" smtClean="0">
              <a:latin typeface="+mn-lt"/>
            </a:endParaRPr>
          </a:p>
        </p:txBody>
      </p:sp>
      <p:sp>
        <p:nvSpPr>
          <p:cNvPr id="5" name="TextBox 4"/>
          <p:cNvSpPr txBox="1"/>
          <p:nvPr/>
        </p:nvSpPr>
        <p:spPr>
          <a:xfrm rot="5400000">
            <a:off x="5116421" y="3979537"/>
            <a:ext cx="5216648" cy="400110"/>
          </a:xfrm>
          <a:prstGeom prst="rect">
            <a:avLst/>
          </a:prstGeom>
          <a:noFill/>
        </p:spPr>
        <p:txBody>
          <a:bodyPr wrap="square" rtlCol="0">
            <a:spAutoFit/>
          </a:bodyPr>
          <a:lstStyle/>
          <a:p>
            <a:r>
              <a:rPr lang="en-US" sz="2000" dirty="0" smtClean="0">
                <a:solidFill>
                  <a:schemeClr val="bg1"/>
                </a:solidFill>
                <a:latin typeface="Arial" pitchFamily="34" charset="0"/>
                <a:cs typeface="Arial" pitchFamily="34" charset="0"/>
              </a:rPr>
              <a:t>development – state policy &amp; infrastructure</a:t>
            </a:r>
            <a:endParaRPr lang="en-US" sz="2000" dirty="0">
              <a:solidFill>
                <a:schemeClr val="bg1"/>
              </a:solidFill>
              <a:latin typeface="Arial" pitchFamily="34" charset="0"/>
              <a:cs typeface="Arial" pitchFamily="34" charset="0"/>
            </a:endParaRPr>
          </a:p>
        </p:txBody>
      </p:sp>
      <p:sp>
        <p:nvSpPr>
          <p:cNvPr id="6" name="Rectangle 5"/>
          <p:cNvSpPr/>
          <p:nvPr/>
        </p:nvSpPr>
        <p:spPr>
          <a:xfrm>
            <a:off x="228600" y="1295400"/>
            <a:ext cx="8610600" cy="76200"/>
          </a:xfrm>
          <a:prstGeom prst="rect">
            <a:avLst/>
          </a:prstGeom>
          <a:solidFill>
            <a:srgbClr val="00157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rot="16200000">
            <a:off x="-1631802" y="3765403"/>
            <a:ext cx="5340116" cy="400110"/>
          </a:xfrm>
          <a:prstGeom prst="rect">
            <a:avLst/>
          </a:prstGeom>
          <a:noFill/>
        </p:spPr>
        <p:txBody>
          <a:bodyPr wrap="none" rtlCol="0">
            <a:spAutoFit/>
          </a:bodyPr>
          <a:lstStyle/>
          <a:p>
            <a:r>
              <a:rPr lang="en-US" sz="2000" dirty="0" smtClean="0">
                <a:solidFill>
                  <a:schemeClr val="bg1"/>
                </a:solidFill>
                <a:latin typeface="Arial" pitchFamily="34" charset="0"/>
                <a:cs typeface="Arial" pitchFamily="34" charset="0"/>
              </a:rPr>
              <a:t>Children’s experiences – teacher facilitation </a:t>
            </a:r>
            <a:endParaRPr lang="en-US" sz="2000" dirty="0">
              <a:solidFill>
                <a:schemeClr val="bg1"/>
              </a:solidFill>
              <a:latin typeface="Arial" pitchFamily="34" charset="0"/>
              <a:cs typeface="Arial" pitchFamily="34" charset="0"/>
            </a:endParaRPr>
          </a:p>
        </p:txBody>
      </p:sp>
      <p:sp>
        <p:nvSpPr>
          <p:cNvPr id="8" name="TextBox 7"/>
          <p:cNvSpPr txBox="1"/>
          <p:nvPr/>
        </p:nvSpPr>
        <p:spPr>
          <a:xfrm>
            <a:off x="1371600" y="1377716"/>
            <a:ext cx="6553200" cy="400110"/>
          </a:xfrm>
          <a:prstGeom prst="rect">
            <a:avLst/>
          </a:prstGeom>
          <a:noFill/>
        </p:spPr>
        <p:txBody>
          <a:bodyPr wrap="square" rtlCol="0">
            <a:spAutoFit/>
          </a:bodyPr>
          <a:lstStyle/>
          <a:p>
            <a:r>
              <a:rPr lang="en-US" sz="2000" dirty="0" smtClean="0">
                <a:solidFill>
                  <a:schemeClr val="bg1"/>
                </a:solidFill>
                <a:latin typeface="Arial" pitchFamily="34" charset="0"/>
                <a:cs typeface="Arial" pitchFamily="34" charset="0"/>
              </a:rPr>
              <a:t>– administrative support – local policy –  professional</a:t>
            </a:r>
            <a:endParaRPr lang="en-US" sz="2000" dirty="0">
              <a:solidFill>
                <a:schemeClr val="bg1"/>
              </a:solidFill>
              <a:latin typeface="Arial" pitchFamily="34" charset="0"/>
              <a:cs typeface="Arial" pitchFamily="34" charset="0"/>
            </a:endParaRPr>
          </a:p>
        </p:txBody>
      </p:sp>
      <p:sp>
        <p:nvSpPr>
          <p:cNvPr id="11" name="Rectangle 10"/>
          <p:cNvSpPr/>
          <p:nvPr/>
        </p:nvSpPr>
        <p:spPr>
          <a:xfrm>
            <a:off x="7110826" y="6544235"/>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sosceles Triangle 1"/>
          <p:cNvSpPr>
            <a:spLocks noChangeArrowheads="1"/>
          </p:cNvSpPr>
          <p:nvPr/>
        </p:nvSpPr>
        <p:spPr bwMode="auto">
          <a:xfrm>
            <a:off x="2117725" y="2955925"/>
            <a:ext cx="4605338" cy="3311525"/>
          </a:xfrm>
          <a:prstGeom prst="triangle">
            <a:avLst>
              <a:gd name="adj" fmla="val 50000"/>
            </a:avLst>
          </a:prstGeom>
          <a:solidFill>
            <a:srgbClr val="A50021"/>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endParaRPr lang="en-US" sz="2000" b="1">
              <a:solidFill>
                <a:srgbClr val="002060"/>
              </a:solidFill>
              <a:ea typeface="MS PGothic" pitchFamily="34" charset="-128"/>
              <a:cs typeface="Arial" charset="0"/>
            </a:endParaRPr>
          </a:p>
        </p:txBody>
      </p:sp>
      <p:sp>
        <p:nvSpPr>
          <p:cNvPr id="14339" name="Text Box 2"/>
          <p:cNvSpPr txBox="1">
            <a:spLocks noChangeArrowheads="1"/>
          </p:cNvSpPr>
          <p:nvPr/>
        </p:nvSpPr>
        <p:spPr bwMode="auto">
          <a:xfrm>
            <a:off x="0" y="6521450"/>
            <a:ext cx="2295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solidFill>
                  <a:srgbClr val="001574"/>
                </a:solidFill>
                <a:ea typeface="MS PGothic" pitchFamily="34" charset="-128"/>
              </a:rPr>
              <a:t>© </a:t>
            </a:r>
            <a:r>
              <a:rPr lang="en-US" sz="1400" b="1" i="1" dirty="0" err="1">
                <a:solidFill>
                  <a:srgbClr val="001574"/>
                </a:solidFill>
                <a:ea typeface="MS PGothic" pitchFamily="34" charset="-128"/>
              </a:rPr>
              <a:t>Fixsen</a:t>
            </a:r>
            <a:r>
              <a:rPr lang="en-US" sz="1400" b="1" i="1" dirty="0">
                <a:solidFill>
                  <a:srgbClr val="001574"/>
                </a:solidFill>
                <a:ea typeface="MS PGothic" pitchFamily="34" charset="-128"/>
              </a:rPr>
              <a:t> &amp; </a:t>
            </a:r>
            <a:r>
              <a:rPr lang="en-US" sz="1400" b="1" i="1" dirty="0" err="1">
                <a:solidFill>
                  <a:srgbClr val="001574"/>
                </a:solidFill>
                <a:ea typeface="MS PGothic" pitchFamily="34" charset="-128"/>
              </a:rPr>
              <a:t>Blase</a:t>
            </a:r>
            <a:r>
              <a:rPr lang="en-US" sz="1400" b="1" i="1" dirty="0">
                <a:solidFill>
                  <a:srgbClr val="001574"/>
                </a:solidFill>
                <a:ea typeface="MS PGothic" pitchFamily="34" charset="-128"/>
              </a:rPr>
              <a:t>, 2008</a:t>
            </a:r>
          </a:p>
        </p:txBody>
      </p:sp>
      <p:sp>
        <p:nvSpPr>
          <p:cNvPr id="14340" name="Text Box 10"/>
          <p:cNvSpPr txBox="1">
            <a:spLocks noChangeArrowheads="1"/>
          </p:cNvSpPr>
          <p:nvPr/>
        </p:nvSpPr>
        <p:spPr bwMode="auto">
          <a:xfrm>
            <a:off x="2654300" y="2681288"/>
            <a:ext cx="3657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olidFill>
                  <a:srgbClr val="001574"/>
                </a:solidFill>
                <a:ea typeface="MS PGothic" pitchFamily="34" charset="-128"/>
              </a:rPr>
              <a:t>Performance Assessment </a:t>
            </a:r>
          </a:p>
        </p:txBody>
      </p:sp>
      <p:sp>
        <p:nvSpPr>
          <p:cNvPr id="16" name="Left-Right Arrow 15"/>
          <p:cNvSpPr>
            <a:spLocks noChangeArrowheads="1"/>
          </p:cNvSpPr>
          <p:nvPr/>
        </p:nvSpPr>
        <p:spPr bwMode="auto">
          <a:xfrm rot="18279725">
            <a:off x="1608138" y="4411663"/>
            <a:ext cx="3421062" cy="639762"/>
          </a:xfrm>
          <a:prstGeom prst="leftRightArrow">
            <a:avLst>
              <a:gd name="adj1" fmla="val 47565"/>
              <a:gd name="adj2" fmla="val 50008"/>
            </a:avLst>
          </a:prstGeom>
          <a:gradFill flip="none" rotWithShape="1">
            <a:gsLst>
              <a:gs pos="0">
                <a:srgbClr val="990033">
                  <a:tint val="66000"/>
                  <a:satMod val="160000"/>
                </a:srgbClr>
              </a:gs>
              <a:gs pos="50000">
                <a:srgbClr val="990033">
                  <a:tint val="44500"/>
                  <a:satMod val="160000"/>
                </a:srgbClr>
              </a:gs>
              <a:gs pos="100000">
                <a:srgbClr val="990033">
                  <a:tint val="23500"/>
                  <a:satMod val="160000"/>
                </a:srgbClr>
              </a:gs>
            </a:gsLst>
            <a:lin ang="0" scaled="1"/>
            <a:tileRect/>
          </a:gra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2200" b="1" dirty="0">
                <a:latin typeface="+mn-lt"/>
                <a:ea typeface="Arial" pitchFamily="-106" charset="0"/>
                <a:cs typeface="Arial"/>
              </a:rPr>
              <a:t>Competency</a:t>
            </a:r>
            <a:r>
              <a:rPr lang="en-US" sz="2200" dirty="0">
                <a:latin typeface="+mn-lt"/>
                <a:ea typeface="Arial" pitchFamily="-106" charset="0"/>
                <a:cs typeface="Arial"/>
              </a:rPr>
              <a:t> </a:t>
            </a:r>
            <a:r>
              <a:rPr lang="en-US" sz="2200" b="1" dirty="0">
                <a:latin typeface="+mn-lt"/>
                <a:ea typeface="Arial" pitchFamily="-106" charset="0"/>
                <a:cs typeface="Arial"/>
              </a:rPr>
              <a:t>Drivers</a:t>
            </a:r>
          </a:p>
        </p:txBody>
      </p:sp>
      <p:sp>
        <p:nvSpPr>
          <p:cNvPr id="14342" name="Title 18"/>
          <p:cNvSpPr>
            <a:spLocks noGrp="1"/>
          </p:cNvSpPr>
          <p:nvPr>
            <p:ph type="title" idx="4294967295"/>
          </p:nvPr>
        </p:nvSpPr>
        <p:spPr>
          <a:xfrm>
            <a:off x="2006600" y="842963"/>
            <a:ext cx="5334000" cy="681037"/>
          </a:xfrm>
        </p:spPr>
        <p:txBody>
          <a:bodyPr/>
          <a:lstStyle/>
          <a:p>
            <a:r>
              <a:rPr lang="en-US" sz="2200" b="1" dirty="0" smtClean="0">
                <a:solidFill>
                  <a:srgbClr val="A50021"/>
                </a:solidFill>
                <a:cs typeface="Arial" charset="0"/>
              </a:rPr>
              <a:t>Improved Early Childhood Outcomes</a:t>
            </a:r>
            <a:endParaRPr lang="en-US" sz="2600" b="1" dirty="0" smtClean="0">
              <a:cs typeface="Arial" charset="0"/>
            </a:endParaRPr>
          </a:p>
        </p:txBody>
      </p:sp>
      <p:sp>
        <p:nvSpPr>
          <p:cNvPr id="14343" name="AutoShape 18"/>
          <p:cNvSpPr>
            <a:spLocks noChangeArrowheads="1"/>
          </p:cNvSpPr>
          <p:nvPr/>
        </p:nvSpPr>
        <p:spPr bwMode="auto">
          <a:xfrm>
            <a:off x="4292600" y="2286000"/>
            <a:ext cx="381000" cy="457200"/>
          </a:xfrm>
          <a:prstGeom prst="upArrow">
            <a:avLst>
              <a:gd name="adj1" fmla="val 50000"/>
              <a:gd name="adj2" fmla="val 40000"/>
            </a:avLst>
          </a:prstGeom>
          <a:solidFill>
            <a:srgbClr val="A50021"/>
          </a:solidFill>
          <a:ln w="9525">
            <a:solidFill>
              <a:schemeClr val="tx1"/>
            </a:solidFill>
            <a:miter lim="800000"/>
            <a:headEnd/>
            <a:tailEnd/>
          </a:ln>
        </p:spPr>
        <p:txBody>
          <a:bodyPr vert="eaVert" wrap="none" anchor="ctr"/>
          <a:lstStyle/>
          <a:p>
            <a:endParaRPr lang="en-US"/>
          </a:p>
        </p:txBody>
      </p:sp>
      <p:sp>
        <p:nvSpPr>
          <p:cNvPr id="14344" name="AutoShape 18"/>
          <p:cNvSpPr>
            <a:spLocks noChangeArrowheads="1"/>
          </p:cNvSpPr>
          <p:nvPr/>
        </p:nvSpPr>
        <p:spPr bwMode="auto">
          <a:xfrm>
            <a:off x="4292600" y="1295400"/>
            <a:ext cx="381000" cy="381000"/>
          </a:xfrm>
          <a:prstGeom prst="upArrow">
            <a:avLst>
              <a:gd name="adj1" fmla="val 50000"/>
              <a:gd name="adj2" fmla="val 40000"/>
            </a:avLst>
          </a:prstGeom>
          <a:solidFill>
            <a:srgbClr val="A50021"/>
          </a:solidFill>
          <a:ln w="9525">
            <a:solidFill>
              <a:schemeClr val="tx1"/>
            </a:solidFill>
            <a:miter lim="800000"/>
            <a:headEnd/>
            <a:tailEnd/>
          </a:ln>
        </p:spPr>
        <p:txBody>
          <a:bodyPr vert="eaVert" wrap="none" anchor="ctr"/>
          <a:lstStyle/>
          <a:p>
            <a:endParaRPr lang="en-US"/>
          </a:p>
        </p:txBody>
      </p:sp>
      <p:sp>
        <p:nvSpPr>
          <p:cNvPr id="14345" name="Text Box 19"/>
          <p:cNvSpPr txBox="1">
            <a:spLocks noChangeArrowheads="1"/>
          </p:cNvSpPr>
          <p:nvPr/>
        </p:nvSpPr>
        <p:spPr bwMode="auto">
          <a:xfrm>
            <a:off x="1676400" y="1654175"/>
            <a:ext cx="561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solidFill>
                  <a:srgbClr val="A50021"/>
                </a:solidFill>
                <a:cs typeface="Arial" charset="0"/>
              </a:rPr>
              <a:t>Evidence-Based and Evidence-Informed</a:t>
            </a:r>
          </a:p>
          <a:p>
            <a:pPr algn="ctr" eaLnBrk="1" hangingPunct="1"/>
            <a:r>
              <a:rPr lang="en-US" sz="2000" b="1" dirty="0">
                <a:solidFill>
                  <a:srgbClr val="A50021"/>
                </a:solidFill>
                <a:cs typeface="Arial" charset="0"/>
              </a:rPr>
              <a:t>Programs and Practices</a:t>
            </a:r>
          </a:p>
        </p:txBody>
      </p:sp>
      <p:grpSp>
        <p:nvGrpSpPr>
          <p:cNvPr id="26" name="Group 25"/>
          <p:cNvGrpSpPr/>
          <p:nvPr/>
        </p:nvGrpSpPr>
        <p:grpSpPr>
          <a:xfrm>
            <a:off x="304800" y="918464"/>
            <a:ext cx="1023938" cy="5512499"/>
            <a:chOff x="304800" y="918464"/>
            <a:chExt cx="1023938" cy="5512499"/>
          </a:xfrm>
        </p:grpSpPr>
        <p:sp>
          <p:nvSpPr>
            <p:cNvPr id="17" name="Left Brace 16"/>
            <p:cNvSpPr/>
            <p:nvPr/>
          </p:nvSpPr>
          <p:spPr>
            <a:xfrm flipV="1">
              <a:off x="1066800" y="2681288"/>
              <a:ext cx="261938" cy="3749675"/>
            </a:xfrm>
            <a:prstGeom prst="leftBrace">
              <a:avLst>
                <a:gd name="adj1" fmla="val 8333"/>
                <a:gd name="adj2" fmla="val 59651"/>
              </a:avLst>
            </a:prstGeom>
            <a:ln>
              <a:solidFill>
                <a:srgbClr val="2D6B5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8" name="Left Brace 17"/>
            <p:cNvSpPr/>
            <p:nvPr/>
          </p:nvSpPr>
          <p:spPr>
            <a:xfrm>
              <a:off x="1095375" y="1584325"/>
              <a:ext cx="200025" cy="854075"/>
            </a:xfrm>
            <a:prstGeom prst="leftBrace">
              <a:avLst>
                <a:gd name="adj1" fmla="val 8333"/>
                <a:gd name="adj2" fmla="val 59651"/>
              </a:avLst>
            </a:prstGeom>
            <a:ln>
              <a:solidFill>
                <a:srgbClr val="2D6B5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 name="Left Brace 18"/>
            <p:cNvSpPr/>
            <p:nvPr/>
          </p:nvSpPr>
          <p:spPr>
            <a:xfrm>
              <a:off x="1095375" y="918464"/>
              <a:ext cx="195263" cy="584200"/>
            </a:xfrm>
            <a:prstGeom prst="leftBrace">
              <a:avLst>
                <a:gd name="adj1" fmla="val 8333"/>
                <a:gd name="adj2" fmla="val 59651"/>
              </a:avLst>
            </a:prstGeom>
            <a:ln>
              <a:solidFill>
                <a:srgbClr val="2D6B5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0" name="Rectangle 28"/>
            <p:cNvSpPr>
              <a:spLocks noChangeArrowheads="1"/>
            </p:cNvSpPr>
            <p:nvPr/>
          </p:nvSpPr>
          <p:spPr bwMode="auto">
            <a:xfrm>
              <a:off x="406400" y="4038600"/>
              <a:ext cx="81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cs typeface="Arial" charset="0"/>
                </a:rPr>
                <a:t>How</a:t>
              </a:r>
              <a:r>
                <a:rPr lang="en-US" dirty="0">
                  <a:solidFill>
                    <a:srgbClr val="000000"/>
                  </a:solidFill>
                  <a:cs typeface="Arial" charset="0"/>
                </a:rPr>
                <a:t>:</a:t>
              </a:r>
            </a:p>
          </p:txBody>
        </p:sp>
        <p:sp>
          <p:nvSpPr>
            <p:cNvPr id="21" name="Rectangle 29"/>
            <p:cNvSpPr>
              <a:spLocks noChangeArrowheads="1"/>
            </p:cNvSpPr>
            <p:nvPr/>
          </p:nvSpPr>
          <p:spPr bwMode="auto">
            <a:xfrm>
              <a:off x="304800" y="19161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0000"/>
                  </a:solidFill>
                  <a:cs typeface="Arial" charset="0"/>
                </a:rPr>
                <a:t>What</a:t>
              </a:r>
              <a:r>
                <a:rPr lang="en-US">
                  <a:solidFill>
                    <a:srgbClr val="000000"/>
                  </a:solidFill>
                  <a:cs typeface="Arial" charset="0"/>
                </a:rPr>
                <a:t>: </a:t>
              </a:r>
            </a:p>
          </p:txBody>
        </p:sp>
        <p:sp>
          <p:nvSpPr>
            <p:cNvPr id="22" name="Rectangle 30"/>
            <p:cNvSpPr>
              <a:spLocks noChangeArrowheads="1"/>
            </p:cNvSpPr>
            <p:nvPr/>
          </p:nvSpPr>
          <p:spPr bwMode="auto">
            <a:xfrm>
              <a:off x="304800" y="1079500"/>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cs typeface="Arial" charset="0"/>
                </a:rPr>
                <a:t>Why</a:t>
              </a:r>
              <a:r>
                <a:rPr lang="en-US" dirty="0">
                  <a:solidFill>
                    <a:srgbClr val="000000"/>
                  </a:solidFill>
                  <a:cs typeface="Arial" charset="0"/>
                </a:rPr>
                <a:t>:</a:t>
              </a:r>
            </a:p>
          </p:txBody>
        </p:sp>
      </p:grpSp>
      <p:sp>
        <p:nvSpPr>
          <p:cNvPr id="30" name="Left-Right Arrow 29"/>
          <p:cNvSpPr>
            <a:spLocks noChangeArrowheads="1"/>
          </p:cNvSpPr>
          <p:nvPr/>
        </p:nvSpPr>
        <p:spPr bwMode="auto">
          <a:xfrm rot="3338599">
            <a:off x="3791066" y="4417007"/>
            <a:ext cx="3421063" cy="639762"/>
          </a:xfrm>
          <a:prstGeom prst="leftRightArrow">
            <a:avLst>
              <a:gd name="adj1" fmla="val 47565"/>
              <a:gd name="adj2" fmla="val 50008"/>
            </a:avLst>
          </a:prstGeom>
          <a:gradFill flip="none" rotWithShape="1">
            <a:gsLst>
              <a:gs pos="0">
                <a:srgbClr val="A50021">
                  <a:tint val="66000"/>
                  <a:satMod val="160000"/>
                </a:srgbClr>
              </a:gs>
              <a:gs pos="50000">
                <a:srgbClr val="A50021">
                  <a:tint val="44500"/>
                  <a:satMod val="160000"/>
                </a:srgbClr>
              </a:gs>
              <a:gs pos="100000">
                <a:srgbClr val="A50021">
                  <a:tint val="23500"/>
                  <a:satMod val="160000"/>
                </a:srgbClr>
              </a:gs>
            </a:gsLst>
            <a:path path="circle">
              <a:fillToRect r="100000" b="100000"/>
            </a:path>
            <a:tileRect l="-100000" t="-100000"/>
          </a:gra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2200" b="1" dirty="0">
                <a:latin typeface="+mn-lt"/>
                <a:ea typeface="Arial" pitchFamily="-106" charset="0"/>
                <a:cs typeface="Arial"/>
              </a:rPr>
              <a:t>Organization</a:t>
            </a:r>
            <a:r>
              <a:rPr lang="en-US" sz="2200" dirty="0">
                <a:latin typeface="+mn-lt"/>
                <a:ea typeface="Arial" pitchFamily="-106" charset="0"/>
                <a:cs typeface="Arial"/>
              </a:rPr>
              <a:t> </a:t>
            </a:r>
            <a:r>
              <a:rPr lang="en-US" sz="2200" b="1" dirty="0">
                <a:latin typeface="+mn-lt"/>
                <a:ea typeface="Arial" pitchFamily="-106" charset="0"/>
                <a:cs typeface="Arial"/>
              </a:rPr>
              <a:t>Drivers</a:t>
            </a:r>
          </a:p>
        </p:txBody>
      </p:sp>
      <p:sp>
        <p:nvSpPr>
          <p:cNvPr id="31" name="Left-Right Arrow 30"/>
          <p:cNvSpPr>
            <a:spLocks noChangeArrowheads="1"/>
          </p:cNvSpPr>
          <p:nvPr/>
        </p:nvSpPr>
        <p:spPr bwMode="auto">
          <a:xfrm>
            <a:off x="2633663" y="5989638"/>
            <a:ext cx="3421062" cy="639762"/>
          </a:xfrm>
          <a:prstGeom prst="leftRightArrow">
            <a:avLst>
              <a:gd name="adj1" fmla="val 47565"/>
              <a:gd name="adj2" fmla="val 50008"/>
            </a:avLst>
          </a:prstGeom>
          <a:gradFill flip="none" rotWithShape="1">
            <a:gsLst>
              <a:gs pos="0">
                <a:srgbClr val="990033">
                  <a:tint val="66000"/>
                  <a:satMod val="160000"/>
                </a:srgbClr>
              </a:gs>
              <a:gs pos="50000">
                <a:srgbClr val="990033">
                  <a:tint val="44500"/>
                  <a:satMod val="160000"/>
                </a:srgbClr>
              </a:gs>
              <a:gs pos="100000">
                <a:srgbClr val="990033">
                  <a:tint val="23500"/>
                  <a:satMod val="160000"/>
                </a:srgbClr>
              </a:gs>
            </a:gsLst>
            <a:lin ang="18900000" scaled="1"/>
            <a:tileRect/>
          </a:gra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2200" b="1" dirty="0">
                <a:latin typeface="+mn-lt"/>
                <a:ea typeface="Arial" pitchFamily="-106" charset="0"/>
                <a:cs typeface="Arial"/>
              </a:rPr>
              <a:t>Leadership</a:t>
            </a:r>
          </a:p>
        </p:txBody>
      </p:sp>
      <p:sp>
        <p:nvSpPr>
          <p:cNvPr id="34" name="TextBox 54"/>
          <p:cNvSpPr txBox="1">
            <a:spLocks noChangeArrowheads="1"/>
          </p:cNvSpPr>
          <p:nvPr/>
        </p:nvSpPr>
        <p:spPr bwMode="auto">
          <a:xfrm>
            <a:off x="2701925" y="4572000"/>
            <a:ext cx="3432175" cy="14779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200" b="1" i="1" dirty="0" smtClean="0">
                <a:solidFill>
                  <a:schemeClr val="bg1">
                    <a:lumMod val="95000"/>
                  </a:schemeClr>
                </a:solidFill>
                <a:ea typeface="MS PGothic" pitchFamily="34" charset="-128"/>
                <a:cs typeface="Arial" charset="0"/>
              </a:rPr>
              <a:t>Core </a:t>
            </a:r>
          </a:p>
          <a:p>
            <a:pPr algn="ctr" eaLnBrk="1" hangingPunct="1">
              <a:defRPr/>
            </a:pPr>
            <a:r>
              <a:rPr lang="en-US" sz="2200" b="1" i="1" dirty="0" smtClean="0">
                <a:solidFill>
                  <a:schemeClr val="bg1">
                    <a:lumMod val="95000"/>
                  </a:schemeClr>
                </a:solidFill>
                <a:ea typeface="MS PGothic" pitchFamily="34" charset="-128"/>
                <a:cs typeface="Arial" charset="0"/>
              </a:rPr>
              <a:t>Implementation </a:t>
            </a:r>
          </a:p>
          <a:p>
            <a:pPr algn="ctr" eaLnBrk="1" hangingPunct="1">
              <a:defRPr/>
            </a:pPr>
            <a:r>
              <a:rPr lang="en-US" sz="2200" b="1" i="1" dirty="0" smtClean="0">
                <a:solidFill>
                  <a:schemeClr val="bg1">
                    <a:lumMod val="95000"/>
                  </a:schemeClr>
                </a:solidFill>
                <a:ea typeface="MS PGothic" pitchFamily="34" charset="-128"/>
                <a:cs typeface="Arial" charset="0"/>
              </a:rPr>
              <a:t>Components</a:t>
            </a:r>
          </a:p>
          <a:p>
            <a:pPr algn="ctr" eaLnBrk="1" hangingPunct="1">
              <a:defRPr/>
            </a:pPr>
            <a:r>
              <a:rPr lang="en-US" sz="2400" b="1" i="1" dirty="0" smtClean="0">
                <a:solidFill>
                  <a:schemeClr val="bg1">
                    <a:lumMod val="95000"/>
                  </a:schemeClr>
                </a:solidFill>
                <a:ea typeface="MS PGothic" pitchFamily="34" charset="-128"/>
                <a:cs typeface="Arial" charset="0"/>
              </a:rPr>
              <a:t> </a:t>
            </a:r>
          </a:p>
        </p:txBody>
      </p:sp>
      <p:sp>
        <p:nvSpPr>
          <p:cNvPr id="32" name="TextBox 21"/>
          <p:cNvSpPr txBox="1">
            <a:spLocks noChangeArrowheads="1"/>
          </p:cNvSpPr>
          <p:nvPr/>
        </p:nvSpPr>
        <p:spPr bwMode="auto">
          <a:xfrm>
            <a:off x="152400" y="238125"/>
            <a:ext cx="8953500" cy="523875"/>
          </a:xfrm>
          <a:prstGeom prst="rect">
            <a:avLst/>
          </a:prstGeom>
          <a:solidFill>
            <a:schemeClr val="bg1"/>
          </a:solid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b="1" dirty="0" smtClean="0">
                <a:solidFill>
                  <a:srgbClr val="001574"/>
                </a:solidFill>
                <a:effectLst>
                  <a:outerShdw blurRad="38100" dist="38100" dir="2700000" algn="tl">
                    <a:srgbClr val="000000">
                      <a:alpha val="43137"/>
                    </a:srgbClr>
                  </a:outerShdw>
                </a:effectLst>
              </a:rPr>
              <a:t>Conceptual Framework for Implementation Science</a:t>
            </a:r>
          </a:p>
        </p:txBody>
      </p:sp>
      <p:sp>
        <p:nvSpPr>
          <p:cNvPr id="2" name="Rectangle 1"/>
          <p:cNvSpPr/>
          <p:nvPr/>
        </p:nvSpPr>
        <p:spPr>
          <a:xfrm>
            <a:off x="1905000" y="1584325"/>
            <a:ext cx="5384800" cy="777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59" name="Picture 26" descr="NEW nir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6171216"/>
            <a:ext cx="2068513" cy="53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04800" y="801624"/>
            <a:ext cx="8610600" cy="762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Slide Number Placeholder 24"/>
          <p:cNvSpPr>
            <a:spLocks noGrp="1"/>
          </p:cNvSpPr>
          <p:nvPr>
            <p:ph type="sldNum" sz="quarter" idx="12"/>
          </p:nvPr>
        </p:nvSpPr>
        <p:spPr/>
        <p:txBody>
          <a:bodyPr/>
          <a:lstStyle/>
          <a:p>
            <a:pPr>
              <a:defRPr/>
            </a:pPr>
            <a:fld id="{0F58A54B-A6BB-4440-9A41-376F696DFC2C}" type="slidenum">
              <a:rPr lang="en-US" smtClean="0"/>
              <a:pPr>
                <a:defRPr/>
              </a:pPr>
              <a:t>23</a:t>
            </a:fld>
            <a:endParaRPr lang="en-US"/>
          </a:p>
        </p:txBody>
      </p:sp>
    </p:spTree>
    <p:extLst>
      <p:ext uri="{BB962C8B-B14F-4D97-AF65-F5344CB8AC3E}">
        <p14:creationId xmlns:p14="http://schemas.microsoft.com/office/powerpoint/2010/main" val="345743727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43000" cy="6934200"/>
          </a:xfrm>
          <a:prstGeom prst="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2"/>
          <p:cNvSpPr>
            <a:spLocks noGrp="1" noChangeArrowheads="1"/>
          </p:cNvSpPr>
          <p:nvPr>
            <p:ph type="title" idx="4294967295"/>
          </p:nvPr>
        </p:nvSpPr>
        <p:spPr>
          <a:xfrm>
            <a:off x="1295400" y="152400"/>
            <a:ext cx="7772400" cy="1020763"/>
          </a:xfrm>
        </p:spPr>
        <p:txBody>
          <a:bodyPr>
            <a:normAutofit/>
          </a:bodyPr>
          <a:lstStyle/>
          <a:p>
            <a:pPr algn="ctr">
              <a:defRPr/>
            </a:pPr>
            <a:r>
              <a:rPr lang="en-US" sz="3700" dirty="0" smtClean="0">
                <a:solidFill>
                  <a:schemeClr val="tx1"/>
                </a:solidFill>
              </a:rPr>
              <a:t>Policy          Practice Feedback Loops</a:t>
            </a:r>
          </a:p>
        </p:txBody>
      </p:sp>
      <p:sp>
        <p:nvSpPr>
          <p:cNvPr id="23555" name="Text Box 5"/>
          <p:cNvSpPr txBox="1">
            <a:spLocks noChangeArrowheads="1"/>
          </p:cNvSpPr>
          <p:nvPr/>
        </p:nvSpPr>
        <p:spPr bwMode="auto">
          <a:xfrm>
            <a:off x="3376613" y="16002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Policy </a:t>
            </a:r>
            <a:r>
              <a:rPr lang="en-US" sz="2400" b="1">
                <a:solidFill>
                  <a:srgbClr val="800000"/>
                </a:solidFill>
              </a:rPr>
              <a:t>(Plan)</a:t>
            </a:r>
          </a:p>
        </p:txBody>
      </p:sp>
      <p:sp>
        <p:nvSpPr>
          <p:cNvPr id="23556" name="Text Box 6"/>
          <p:cNvSpPr txBox="1">
            <a:spLocks noChangeArrowheads="1"/>
          </p:cNvSpPr>
          <p:nvPr/>
        </p:nvSpPr>
        <p:spPr bwMode="auto">
          <a:xfrm>
            <a:off x="3452813" y="5410200"/>
            <a:ext cx="210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Practice </a:t>
            </a:r>
            <a:r>
              <a:rPr lang="en-US" sz="2400" b="1">
                <a:solidFill>
                  <a:srgbClr val="800000"/>
                </a:solidFill>
              </a:rPr>
              <a:t>(Do)</a:t>
            </a:r>
          </a:p>
        </p:txBody>
      </p:sp>
      <p:sp>
        <p:nvSpPr>
          <p:cNvPr id="23557" name="Line 7"/>
          <p:cNvSpPr>
            <a:spLocks noChangeShapeType="1"/>
          </p:cNvSpPr>
          <p:nvPr/>
        </p:nvSpPr>
        <p:spPr bwMode="auto">
          <a:xfrm flipH="1" flipV="1">
            <a:off x="4367213" y="2209800"/>
            <a:ext cx="46037" cy="31242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 name="Group 8"/>
          <p:cNvGrpSpPr>
            <a:grpSpLocks/>
          </p:cNvGrpSpPr>
          <p:nvPr/>
        </p:nvGrpSpPr>
        <p:grpSpPr bwMode="auto">
          <a:xfrm>
            <a:off x="7010400" y="1600200"/>
            <a:ext cx="2133600" cy="4114800"/>
            <a:chOff x="2112" y="1056"/>
            <a:chExt cx="1248" cy="2544"/>
          </a:xfrm>
        </p:grpSpPr>
        <p:sp>
          <p:nvSpPr>
            <p:cNvPr id="23567" name="Text Box 9"/>
            <p:cNvSpPr txBox="1">
              <a:spLocks noChangeArrowheads="1"/>
            </p:cNvSpPr>
            <p:nvPr/>
          </p:nvSpPr>
          <p:spPr bwMode="auto">
            <a:xfrm>
              <a:off x="2208" y="1632"/>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Structure</a:t>
              </a:r>
            </a:p>
          </p:txBody>
        </p:sp>
        <p:sp>
          <p:nvSpPr>
            <p:cNvPr id="23568" name="Text Box 10"/>
            <p:cNvSpPr txBox="1">
              <a:spLocks noChangeArrowheads="1"/>
            </p:cNvSpPr>
            <p:nvPr/>
          </p:nvSpPr>
          <p:spPr bwMode="auto">
            <a:xfrm>
              <a:off x="2112" y="2688"/>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Procedure</a:t>
              </a:r>
            </a:p>
          </p:txBody>
        </p:sp>
        <p:sp>
          <p:nvSpPr>
            <p:cNvPr id="23569" name="Line 11"/>
            <p:cNvSpPr>
              <a:spLocks noChangeShapeType="1"/>
            </p:cNvSpPr>
            <p:nvPr/>
          </p:nvSpPr>
          <p:spPr bwMode="auto">
            <a:xfrm>
              <a:off x="2640" y="1920"/>
              <a:ext cx="0" cy="76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0" name="Line 12"/>
            <p:cNvSpPr>
              <a:spLocks noChangeShapeType="1"/>
            </p:cNvSpPr>
            <p:nvPr/>
          </p:nvSpPr>
          <p:spPr bwMode="auto">
            <a:xfrm>
              <a:off x="2640" y="2976"/>
              <a:ext cx="0" cy="384"/>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1" name="Line 13"/>
            <p:cNvSpPr>
              <a:spLocks noChangeShapeType="1"/>
            </p:cNvSpPr>
            <p:nvPr/>
          </p:nvSpPr>
          <p:spPr bwMode="auto">
            <a:xfrm>
              <a:off x="2640" y="1296"/>
              <a:ext cx="0" cy="384"/>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2" name="Text Box 14"/>
            <p:cNvSpPr txBox="1">
              <a:spLocks noChangeArrowheads="1"/>
            </p:cNvSpPr>
            <p:nvPr/>
          </p:nvSpPr>
          <p:spPr bwMode="auto">
            <a:xfrm>
              <a:off x="2304" y="1056"/>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Policy</a:t>
              </a:r>
            </a:p>
          </p:txBody>
        </p:sp>
        <p:sp>
          <p:nvSpPr>
            <p:cNvPr id="23573" name="Text Box 15"/>
            <p:cNvSpPr txBox="1">
              <a:spLocks noChangeArrowheads="1"/>
            </p:cNvSpPr>
            <p:nvPr/>
          </p:nvSpPr>
          <p:spPr bwMode="auto">
            <a:xfrm>
              <a:off x="2256" y="3312"/>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Practice</a:t>
              </a:r>
            </a:p>
          </p:txBody>
        </p:sp>
      </p:grpSp>
      <p:sp>
        <p:nvSpPr>
          <p:cNvPr id="125969" name="Text Box 17"/>
          <p:cNvSpPr txBox="1">
            <a:spLocks noChangeArrowheads="1"/>
          </p:cNvSpPr>
          <p:nvPr/>
        </p:nvSpPr>
        <p:spPr bwMode="auto">
          <a:xfrm rot="-5400000">
            <a:off x="3242469" y="3274219"/>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Feedback</a:t>
            </a:r>
          </a:p>
        </p:txBody>
      </p:sp>
      <p:sp>
        <p:nvSpPr>
          <p:cNvPr id="125970" name="Text Box 18"/>
          <p:cNvSpPr txBox="1">
            <a:spLocks noChangeArrowheads="1"/>
          </p:cNvSpPr>
          <p:nvPr/>
        </p:nvSpPr>
        <p:spPr bwMode="auto">
          <a:xfrm rot="5400000">
            <a:off x="3844132" y="3426618"/>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800000"/>
                </a:solidFill>
              </a:rPr>
              <a:t>Study - Act</a:t>
            </a:r>
          </a:p>
        </p:txBody>
      </p:sp>
      <p:sp>
        <p:nvSpPr>
          <p:cNvPr id="20" name="Curved Left Arrow 19"/>
          <p:cNvSpPr/>
          <p:nvPr/>
        </p:nvSpPr>
        <p:spPr>
          <a:xfrm rot="10800000">
            <a:off x="3526434" y="2362200"/>
            <a:ext cx="428822" cy="2362200"/>
          </a:xfrm>
          <a:prstGeom prst="curvedLeftArrow">
            <a:avLst/>
          </a:prstGeom>
          <a:solidFill>
            <a:srgbClr val="80000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2" name="Curved Left Arrow 21"/>
          <p:cNvSpPr/>
          <p:nvPr/>
        </p:nvSpPr>
        <p:spPr>
          <a:xfrm>
            <a:off x="4900613" y="2362200"/>
            <a:ext cx="428625" cy="2438400"/>
          </a:xfrm>
          <a:prstGeom prst="curvedLef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3" name="TextBox 22"/>
          <p:cNvSpPr txBox="1"/>
          <p:nvPr/>
        </p:nvSpPr>
        <p:spPr>
          <a:xfrm>
            <a:off x="5433536" y="1919613"/>
            <a:ext cx="800219" cy="3429000"/>
          </a:xfrm>
          <a:prstGeom prst="rect">
            <a:avLst/>
          </a:prstGeom>
          <a:noFill/>
        </p:spPr>
        <p:txBody>
          <a:bodyPr vert="vert270">
            <a:spAutoFit/>
          </a:bodyPr>
          <a:lstStyle/>
          <a:p>
            <a:pPr algn="ctr">
              <a:defRPr/>
            </a:pPr>
            <a:r>
              <a:rPr lang="en-US" sz="2000" b="1" dirty="0"/>
              <a:t>Policy Enabled Practices</a:t>
            </a:r>
          </a:p>
          <a:p>
            <a:pPr algn="ctr">
              <a:defRPr/>
            </a:pPr>
            <a:r>
              <a:rPr lang="en-US" sz="2000" b="1" dirty="0"/>
              <a:t>(PEP)</a:t>
            </a:r>
          </a:p>
        </p:txBody>
      </p:sp>
      <p:sp>
        <p:nvSpPr>
          <p:cNvPr id="24" name="TextBox 23"/>
          <p:cNvSpPr txBox="1"/>
          <p:nvPr/>
        </p:nvSpPr>
        <p:spPr>
          <a:xfrm>
            <a:off x="2667000" y="1984375"/>
            <a:ext cx="800219" cy="3429000"/>
          </a:xfrm>
          <a:prstGeom prst="rect">
            <a:avLst/>
          </a:prstGeom>
          <a:noFill/>
        </p:spPr>
        <p:txBody>
          <a:bodyPr vert="vert270">
            <a:spAutoFit/>
          </a:bodyPr>
          <a:lstStyle/>
          <a:p>
            <a:pPr algn="ctr">
              <a:defRPr/>
            </a:pPr>
            <a:r>
              <a:rPr lang="en-US" sz="2000" b="1" dirty="0"/>
              <a:t>Practice Informed Policy</a:t>
            </a:r>
          </a:p>
          <a:p>
            <a:pPr algn="ctr">
              <a:defRPr/>
            </a:pPr>
            <a:r>
              <a:rPr lang="en-US" sz="2000" b="1" dirty="0"/>
              <a:t>(PIP)</a:t>
            </a:r>
          </a:p>
        </p:txBody>
      </p:sp>
      <p:grpSp>
        <p:nvGrpSpPr>
          <p:cNvPr id="4" name="Group 29"/>
          <p:cNvGrpSpPr>
            <a:grpSpLocks/>
          </p:cNvGrpSpPr>
          <p:nvPr/>
        </p:nvGrpSpPr>
        <p:grpSpPr bwMode="auto">
          <a:xfrm>
            <a:off x="1752600" y="1600200"/>
            <a:ext cx="762000" cy="4343400"/>
            <a:chOff x="156" y="288"/>
            <a:chExt cx="660" cy="3504"/>
          </a:xfrm>
          <a:solidFill>
            <a:srgbClr val="800000"/>
          </a:solidFill>
        </p:grpSpPr>
        <p:sp>
          <p:nvSpPr>
            <p:cNvPr id="54288" name="Rectangle 18"/>
            <p:cNvSpPr>
              <a:spLocks noChangeArrowheads="1"/>
            </p:cNvSpPr>
            <p:nvPr/>
          </p:nvSpPr>
          <p:spPr bwMode="auto">
            <a:xfrm rot="-5400000">
              <a:off x="-1386" y="1830"/>
              <a:ext cx="3504" cy="420"/>
            </a:xfrm>
            <a:prstGeom prst="rect">
              <a:avLst/>
            </a:prstGeom>
            <a:solidFill>
              <a:srgbClr val="A50021"/>
            </a:solidFill>
            <a:ln w="9525" algn="ctr">
              <a:solidFill>
                <a:srgbClr val="800000"/>
              </a:solidFill>
              <a:round/>
              <a:headEnd/>
              <a:tailEnd/>
            </a:ln>
          </p:spPr>
          <p:txBody>
            <a:bodyPr/>
            <a:lstStyle/>
            <a:p>
              <a:pPr algn="ctr">
                <a:defRPr/>
              </a:pPr>
              <a:r>
                <a:rPr lang="en-US" b="1" dirty="0">
                  <a:solidFill>
                    <a:schemeClr val="bg1"/>
                  </a:solidFill>
                </a:rPr>
                <a:t>“External” System Change Support</a:t>
              </a:r>
            </a:p>
          </p:txBody>
        </p:sp>
        <p:sp>
          <p:nvSpPr>
            <p:cNvPr id="54289" name="Right Arrow 19"/>
            <p:cNvSpPr>
              <a:spLocks noChangeArrowheads="1"/>
            </p:cNvSpPr>
            <p:nvPr/>
          </p:nvSpPr>
          <p:spPr bwMode="auto">
            <a:xfrm>
              <a:off x="576" y="720"/>
              <a:ext cx="240" cy="96"/>
            </a:xfrm>
            <a:prstGeom prst="rightArrow">
              <a:avLst>
                <a:gd name="adj1" fmla="val 50000"/>
                <a:gd name="adj2" fmla="val 50000"/>
              </a:avLst>
            </a:prstGeom>
            <a:solidFill>
              <a:srgbClr val="800000"/>
            </a:solidFill>
            <a:ln w="9525" algn="ctr">
              <a:solidFill>
                <a:srgbClr val="800000"/>
              </a:solidFill>
              <a:round/>
              <a:headEnd/>
              <a:tailEnd/>
            </a:ln>
          </p:spPr>
          <p:txBody>
            <a:bodyPr/>
            <a:lstStyle/>
            <a:p>
              <a:pPr>
                <a:defRPr/>
              </a:pPr>
              <a:endParaRPr lang="en-US" sz="2000" b="1" dirty="0"/>
            </a:p>
          </p:txBody>
        </p:sp>
        <p:sp>
          <p:nvSpPr>
            <p:cNvPr id="54290" name="Right Arrow 21"/>
            <p:cNvSpPr>
              <a:spLocks noChangeArrowheads="1"/>
            </p:cNvSpPr>
            <p:nvPr/>
          </p:nvSpPr>
          <p:spPr bwMode="auto">
            <a:xfrm>
              <a:off x="576" y="1824"/>
              <a:ext cx="240" cy="96"/>
            </a:xfrm>
            <a:prstGeom prst="rightArrow">
              <a:avLst>
                <a:gd name="adj1" fmla="val 50000"/>
                <a:gd name="adj2" fmla="val 50000"/>
              </a:avLst>
            </a:prstGeom>
            <a:grpFill/>
            <a:ln w="9525" algn="ctr">
              <a:solidFill>
                <a:srgbClr val="800000"/>
              </a:solidFill>
              <a:round/>
              <a:headEnd/>
              <a:tailEnd/>
            </a:ln>
          </p:spPr>
          <p:txBody>
            <a:bodyPr/>
            <a:lstStyle/>
            <a:p>
              <a:pPr>
                <a:defRPr/>
              </a:pPr>
              <a:endParaRPr lang="en-US" sz="2000" b="1" dirty="0"/>
            </a:p>
          </p:txBody>
        </p:sp>
        <p:sp>
          <p:nvSpPr>
            <p:cNvPr id="54291" name="Right Arrow 21"/>
            <p:cNvSpPr>
              <a:spLocks noChangeArrowheads="1"/>
            </p:cNvSpPr>
            <p:nvPr/>
          </p:nvSpPr>
          <p:spPr bwMode="auto">
            <a:xfrm>
              <a:off x="576" y="3216"/>
              <a:ext cx="240" cy="96"/>
            </a:xfrm>
            <a:prstGeom prst="rightArrow">
              <a:avLst>
                <a:gd name="adj1" fmla="val 50000"/>
                <a:gd name="adj2" fmla="val 50000"/>
              </a:avLst>
            </a:prstGeom>
            <a:solidFill>
              <a:srgbClr val="800000"/>
            </a:solidFill>
            <a:ln w="9525" algn="ctr">
              <a:solidFill>
                <a:srgbClr val="800000"/>
              </a:solidFill>
              <a:round/>
              <a:headEnd/>
              <a:tailEnd/>
            </a:ln>
          </p:spPr>
          <p:txBody>
            <a:bodyPr/>
            <a:lstStyle/>
            <a:p>
              <a:pPr>
                <a:defRPr/>
              </a:pPr>
              <a:endParaRPr lang="en-US" sz="2000" b="1" dirty="0"/>
            </a:p>
          </p:txBody>
        </p:sp>
      </p:grpSp>
      <p:sp>
        <p:nvSpPr>
          <p:cNvPr id="23566" name="AutoShape 28"/>
          <p:cNvSpPr>
            <a:spLocks noChangeArrowheads="1"/>
          </p:cNvSpPr>
          <p:nvPr/>
        </p:nvSpPr>
        <p:spPr bwMode="auto">
          <a:xfrm>
            <a:off x="2971800" y="574675"/>
            <a:ext cx="890588" cy="228600"/>
          </a:xfrm>
          <a:prstGeom prst="leftRightArrow">
            <a:avLst>
              <a:gd name="adj1" fmla="val 50000"/>
              <a:gd name="adj2" fmla="val 106252"/>
            </a:avLst>
          </a:prstGeom>
          <a:solidFill>
            <a:srgbClr val="800000"/>
          </a:solidFill>
          <a:ln w="9525">
            <a:solidFill>
              <a:schemeClr val="tx1"/>
            </a:solidFill>
            <a:miter lim="800000"/>
            <a:headEnd/>
            <a:tailEnd/>
          </a:ln>
        </p:spPr>
        <p:txBody>
          <a:bodyPr wrap="none" anchor="ctr"/>
          <a:lstStyle/>
          <a:p>
            <a:endParaRPr lang="en-US"/>
          </a:p>
        </p:txBody>
      </p:sp>
      <p:pic>
        <p:nvPicPr>
          <p:cNvPr id="26" name="Picture 26" descr="NEW nir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6172200"/>
            <a:ext cx="1743004" cy="45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Slide Number Placeholder 27"/>
          <p:cNvSpPr>
            <a:spLocks noGrp="1"/>
          </p:cNvSpPr>
          <p:nvPr>
            <p:ph type="sldNum" sz="quarter" idx="12"/>
          </p:nvPr>
        </p:nvSpPr>
        <p:spPr/>
        <p:txBody>
          <a:bodyPr/>
          <a:lstStyle/>
          <a:p>
            <a:pPr>
              <a:defRPr/>
            </a:pPr>
            <a:fld id="{0F58A54B-A6BB-4440-9A41-376F696DFC2C}" type="slidenum">
              <a:rPr lang="en-US" smtClean="0"/>
              <a:pPr>
                <a:defRPr/>
              </a:pPr>
              <a:t>24</a:t>
            </a:fld>
            <a:endParaRPr lang="en-US"/>
          </a:p>
        </p:txBody>
      </p:sp>
      <p:sp>
        <p:nvSpPr>
          <p:cNvPr id="29" name="Text Box 2"/>
          <p:cNvSpPr txBox="1">
            <a:spLocks noChangeArrowheads="1"/>
          </p:cNvSpPr>
          <p:nvPr/>
        </p:nvSpPr>
        <p:spPr bwMode="auto">
          <a:xfrm>
            <a:off x="6162675" y="6369050"/>
            <a:ext cx="2295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solidFill>
                  <a:srgbClr val="001574"/>
                </a:solidFill>
                <a:ea typeface="MS PGothic" pitchFamily="34" charset="-128"/>
              </a:rPr>
              <a:t>© </a:t>
            </a:r>
            <a:r>
              <a:rPr lang="en-US" sz="1400" b="1" i="1" dirty="0" err="1">
                <a:solidFill>
                  <a:srgbClr val="001574"/>
                </a:solidFill>
                <a:ea typeface="MS PGothic" pitchFamily="34" charset="-128"/>
              </a:rPr>
              <a:t>Fixsen</a:t>
            </a:r>
            <a:r>
              <a:rPr lang="en-US" sz="1400" b="1" i="1" dirty="0">
                <a:solidFill>
                  <a:srgbClr val="001574"/>
                </a:solidFill>
                <a:ea typeface="MS PGothic" pitchFamily="34" charset="-128"/>
              </a:rPr>
              <a:t> &amp; </a:t>
            </a:r>
            <a:r>
              <a:rPr lang="en-US" sz="1400" b="1" i="1" dirty="0" err="1">
                <a:solidFill>
                  <a:srgbClr val="001574"/>
                </a:solidFill>
                <a:ea typeface="MS PGothic" pitchFamily="34" charset="-128"/>
              </a:rPr>
              <a:t>Blase</a:t>
            </a:r>
            <a:r>
              <a:rPr lang="en-US" sz="1400" b="1" i="1" dirty="0">
                <a:solidFill>
                  <a:srgbClr val="001574"/>
                </a:solidFill>
                <a:ea typeface="MS PGothic" pitchFamily="34" charset="-128"/>
              </a:rPr>
              <a:t>, 2008</a:t>
            </a:r>
          </a:p>
        </p:txBody>
      </p:sp>
    </p:spTree>
    <p:extLst>
      <p:ext uri="{BB962C8B-B14F-4D97-AF65-F5344CB8AC3E}">
        <p14:creationId xmlns:p14="http://schemas.microsoft.com/office/powerpoint/2010/main" val="428233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l_fi" descr="http://www.examiner.com/images/blog/replicate/EXID17574/images/07_22_COVER_child-with-magnifying-glass_opt.jpg"/>
          <p:cNvPicPr/>
          <p:nvPr/>
        </p:nvPicPr>
        <p:blipFill>
          <a:blip r:embed="rId3" cstate="print"/>
          <a:srcRect/>
          <a:stretch>
            <a:fillRect/>
          </a:stretch>
        </p:blipFill>
        <p:spPr bwMode="auto">
          <a:xfrm>
            <a:off x="533400" y="533400"/>
            <a:ext cx="2819400" cy="3657600"/>
          </a:xfrm>
          <a:prstGeom prst="rect">
            <a:avLst/>
          </a:prstGeom>
          <a:noFill/>
          <a:ln w="9525">
            <a:noFill/>
            <a:miter lim="800000"/>
            <a:headEnd/>
            <a:tailEnd/>
          </a:ln>
        </p:spPr>
      </p:pic>
      <p:sp>
        <p:nvSpPr>
          <p:cNvPr id="2" name="Slide Number Placeholder 1"/>
          <p:cNvSpPr>
            <a:spLocks noGrp="1"/>
          </p:cNvSpPr>
          <p:nvPr>
            <p:ph type="sldNum" sz="quarter" idx="12"/>
          </p:nvPr>
        </p:nvSpPr>
        <p:spPr>
          <a:xfrm>
            <a:off x="6629400" y="6324600"/>
            <a:ext cx="2133600" cy="365125"/>
          </a:xfrm>
        </p:spPr>
        <p:txBody>
          <a:bodyPr/>
          <a:lstStyle/>
          <a:p>
            <a:pPr>
              <a:defRPr/>
            </a:pPr>
            <a:fld id="{0F58A54B-A6BB-4440-9A41-376F696DFC2C}" type="slidenum">
              <a:rPr lang="en-US" smtClean="0"/>
              <a:pPr>
                <a:defRPr/>
              </a:pPr>
              <a:t>25</a:t>
            </a:fld>
            <a:endParaRPr lang="en-US"/>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4067" t="748" r="28222"/>
          <a:stretch/>
        </p:blipFill>
        <p:spPr>
          <a:xfrm>
            <a:off x="4418859" y="1037684"/>
            <a:ext cx="4725142" cy="3995205"/>
          </a:xfrm>
          <a:prstGeom prst="rect">
            <a:avLst/>
          </a:prstGeom>
        </p:spPr>
      </p:pic>
      <p:grpSp>
        <p:nvGrpSpPr>
          <p:cNvPr id="3" name="Group 10"/>
          <p:cNvGrpSpPr/>
          <p:nvPr/>
        </p:nvGrpSpPr>
        <p:grpSpPr>
          <a:xfrm>
            <a:off x="2286000" y="2514600"/>
            <a:ext cx="3200400" cy="3276600"/>
            <a:chOff x="3429000" y="1676400"/>
            <a:chExt cx="3200400" cy="3276600"/>
          </a:xfrm>
        </p:grpSpPr>
        <p:sp>
          <p:nvSpPr>
            <p:cNvPr id="10" name="Oval 9"/>
            <p:cNvSpPr/>
            <p:nvPr/>
          </p:nvSpPr>
          <p:spPr>
            <a:xfrm>
              <a:off x="3505200" y="1676400"/>
              <a:ext cx="3124200" cy="3276600"/>
            </a:xfrm>
            <a:prstGeom prst="ellipse">
              <a:avLst/>
            </a:prstGeom>
            <a:solidFill>
              <a:schemeClr val="accent3"/>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http://t3.gstatic.com/images?q=tbn:ANd9GcQf3lCM8D1oLBNce5L6lGPmJd5VVGwfWJBaIKavq17FlVCt1qCN"/>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3429000" y="1828800"/>
              <a:ext cx="3115774" cy="2667000"/>
            </a:xfrm>
            <a:prstGeom prst="ellipse">
              <a:avLst/>
            </a:prstGeom>
            <a:noFill/>
          </p:spPr>
        </p:pic>
      </p:grpSp>
      <p:sp>
        <p:nvSpPr>
          <p:cNvPr id="8" name="Rectangle 7"/>
          <p:cNvSpPr/>
          <p:nvPr/>
        </p:nvSpPr>
        <p:spPr>
          <a:xfrm>
            <a:off x="7279341" y="6373906"/>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58A54B-A6BB-4440-9A41-376F696DFC2C}" type="slidenum">
              <a:rPr lang="en-US" smtClean="0"/>
              <a:pPr>
                <a:defRPr/>
              </a:pPr>
              <a:t>26</a:t>
            </a:fld>
            <a:endParaRPr lang="en-US"/>
          </a:p>
        </p:txBody>
      </p:sp>
      <p:sp>
        <p:nvSpPr>
          <p:cNvPr id="3" name="TextBox 2"/>
          <p:cNvSpPr txBox="1"/>
          <p:nvPr/>
        </p:nvSpPr>
        <p:spPr>
          <a:xfrm>
            <a:off x="533400" y="1447800"/>
            <a:ext cx="8610600" cy="4180632"/>
          </a:xfrm>
          <a:prstGeom prst="rect">
            <a:avLst/>
          </a:prstGeom>
          <a:noFill/>
        </p:spPr>
        <p:txBody>
          <a:bodyPr wrap="square" rtlCol="0">
            <a:spAutoFit/>
          </a:bodyPr>
          <a:lstStyle/>
          <a:p>
            <a:endParaRPr lang="en-US" sz="3200" dirty="0"/>
          </a:p>
          <a:p>
            <a:pPr marL="285750" indent="-285750">
              <a:spcAft>
                <a:spcPts val="1000"/>
              </a:spcAft>
              <a:buFontTx/>
              <a:buChar char="-"/>
            </a:pPr>
            <a:r>
              <a:rPr lang="en-US" sz="3200" dirty="0" smtClean="0"/>
              <a:t>Clarity of vision and intent</a:t>
            </a:r>
          </a:p>
          <a:p>
            <a:pPr marL="285750" indent="-285750">
              <a:spcAft>
                <a:spcPts val="1000"/>
              </a:spcAft>
              <a:buFontTx/>
              <a:buChar char="-"/>
            </a:pPr>
            <a:r>
              <a:rPr lang="en-US" sz="3200" dirty="0" smtClean="0"/>
              <a:t>Importance of leadership and accountability</a:t>
            </a:r>
          </a:p>
          <a:p>
            <a:pPr marL="1200150" lvl="2" indent="-285750">
              <a:spcAft>
                <a:spcPts val="1000"/>
              </a:spcAft>
              <a:buFontTx/>
              <a:buChar char="-"/>
            </a:pPr>
            <a:r>
              <a:rPr lang="en-US" sz="3200" dirty="0" smtClean="0"/>
              <a:t>Engagement of stakeholders</a:t>
            </a:r>
          </a:p>
          <a:p>
            <a:pPr marL="1200150" lvl="2" indent="-285750">
              <a:spcAft>
                <a:spcPts val="1000"/>
              </a:spcAft>
              <a:buFontTx/>
              <a:buChar char="-"/>
            </a:pPr>
            <a:r>
              <a:rPr lang="en-US" sz="3200" dirty="0" smtClean="0"/>
              <a:t>Attention to multiple system levels</a:t>
            </a:r>
          </a:p>
          <a:p>
            <a:pPr marL="3028950" lvl="6" indent="-285750">
              <a:spcAft>
                <a:spcPts val="1000"/>
              </a:spcAft>
              <a:buFontTx/>
              <a:buChar char="-"/>
            </a:pPr>
            <a:r>
              <a:rPr lang="en-US" sz="3200" dirty="0" smtClean="0"/>
              <a:t>Ability to adapt to context</a:t>
            </a:r>
          </a:p>
          <a:p>
            <a:pPr marL="3028950" lvl="6" indent="-285750">
              <a:spcAft>
                <a:spcPts val="1000"/>
              </a:spcAft>
              <a:buFontTx/>
              <a:buChar char="-"/>
            </a:pPr>
            <a:r>
              <a:rPr lang="en-US" sz="3200" dirty="0" smtClean="0"/>
              <a:t>Feedback loops/evaluation</a:t>
            </a:r>
            <a:endParaRPr lang="en-US" sz="3200" dirty="0"/>
          </a:p>
        </p:txBody>
      </p:sp>
      <p:pic>
        <p:nvPicPr>
          <p:cNvPr id="4" name="Picture 17" descr="C:\Documents and Settings\blase\Local Settings\Temporary Internet Files\Content.IE5\AL5KH38Z\MCj0334260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875" y="457200"/>
            <a:ext cx="205328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2000" y="152400"/>
            <a:ext cx="9829800" cy="2123658"/>
          </a:xfrm>
          <a:prstGeom prst="rect">
            <a:avLst/>
          </a:prstGeom>
          <a:noFill/>
        </p:spPr>
        <p:txBody>
          <a:bodyPr wrap="square" rtlCol="0">
            <a:spAutoFit/>
          </a:bodyPr>
          <a:lstStyle/>
          <a:p>
            <a:r>
              <a:rPr lang="en-US" sz="4400" dirty="0" smtClean="0">
                <a:latin typeface="+mn-lt"/>
              </a:rPr>
              <a:t>Commonalities </a:t>
            </a:r>
          </a:p>
          <a:p>
            <a:r>
              <a:rPr lang="en-US" sz="4400" dirty="0" smtClean="0">
                <a:latin typeface="+mn-lt"/>
              </a:rPr>
              <a:t>of Sustainability Frameworks</a:t>
            </a:r>
          </a:p>
          <a:p>
            <a:endParaRPr lang="en-US" sz="4400" dirty="0">
              <a:latin typeface="+mn-lt"/>
            </a:endParaRPr>
          </a:p>
        </p:txBody>
      </p:sp>
      <p:sp>
        <p:nvSpPr>
          <p:cNvPr id="6" name="Rectangle 5"/>
          <p:cNvSpPr/>
          <p:nvPr/>
        </p:nvSpPr>
        <p:spPr>
          <a:xfrm flipV="1">
            <a:off x="457200" y="1676400"/>
            <a:ext cx="6705600" cy="45719"/>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067" t="748" r="28222"/>
          <a:stretch/>
        </p:blipFill>
        <p:spPr>
          <a:xfrm>
            <a:off x="152401" y="4572000"/>
            <a:ext cx="2209799" cy="1868431"/>
          </a:xfrm>
          <a:prstGeom prst="rect">
            <a:avLst/>
          </a:prstGeom>
        </p:spPr>
      </p:pic>
      <p:sp>
        <p:nvSpPr>
          <p:cNvPr id="9" name="Rectangle 8"/>
          <p:cNvSpPr/>
          <p:nvPr/>
        </p:nvSpPr>
        <p:spPr>
          <a:xfrm>
            <a:off x="7086600" y="6401707"/>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12416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Working Together for Sustainability</a:t>
            </a:r>
          </a:p>
        </p:txBody>
      </p:sp>
      <p:sp>
        <p:nvSpPr>
          <p:cNvPr id="8" name="TextBox 7"/>
          <p:cNvSpPr txBox="1"/>
          <p:nvPr/>
        </p:nvSpPr>
        <p:spPr>
          <a:xfrm>
            <a:off x="2057400" y="1524774"/>
            <a:ext cx="7086600" cy="4647426"/>
          </a:xfrm>
          <a:prstGeom prst="rect">
            <a:avLst/>
          </a:prstGeom>
          <a:noFill/>
        </p:spPr>
        <p:txBody>
          <a:bodyPr wrap="square">
            <a:spAutoFit/>
          </a:bodyPr>
          <a:lstStyle/>
          <a:p>
            <a:pPr marL="285750" indent="-285750">
              <a:spcAft>
                <a:spcPts val="1200"/>
              </a:spcAft>
              <a:buFont typeface="Arial" pitchFamily="34" charset="0"/>
              <a:buChar char="•"/>
              <a:defRPr/>
            </a:pPr>
            <a:r>
              <a:rPr lang="en-US" sz="2400" dirty="0" smtClean="0"/>
              <a:t>Vision </a:t>
            </a:r>
            <a:r>
              <a:rPr lang="en-US" sz="2400" dirty="0"/>
              <a:t>and mission</a:t>
            </a:r>
          </a:p>
          <a:p>
            <a:pPr marL="285750" indent="-285750">
              <a:spcAft>
                <a:spcPts val="1200"/>
              </a:spcAft>
              <a:buFont typeface="Arial" pitchFamily="34" charset="0"/>
              <a:buChar char="•"/>
              <a:defRPr/>
            </a:pPr>
            <a:r>
              <a:rPr lang="en-US" sz="2400" dirty="0" smtClean="0"/>
              <a:t>Intended outcomes</a:t>
            </a:r>
            <a:endParaRPr lang="en-US" sz="2400" dirty="0"/>
          </a:p>
          <a:p>
            <a:pPr marL="285750" indent="-285750">
              <a:spcAft>
                <a:spcPts val="1200"/>
              </a:spcAft>
              <a:buFont typeface="Arial" pitchFamily="34" charset="0"/>
              <a:buChar char="•"/>
              <a:defRPr/>
            </a:pPr>
            <a:r>
              <a:rPr lang="en-US" sz="2400" dirty="0" smtClean="0"/>
              <a:t>Scope and boundaries</a:t>
            </a:r>
            <a:endParaRPr lang="en-US" sz="2400" dirty="0"/>
          </a:p>
          <a:p>
            <a:pPr marL="285750" indent="-285750">
              <a:spcAft>
                <a:spcPts val="1200"/>
              </a:spcAft>
              <a:buFont typeface="Arial" pitchFamily="34" charset="0"/>
              <a:buChar char="•"/>
              <a:defRPr/>
            </a:pPr>
            <a:r>
              <a:rPr lang="en-US" sz="2400" dirty="0" smtClean="0"/>
              <a:t>Accountability </a:t>
            </a:r>
            <a:r>
              <a:rPr lang="en-US" sz="2400" dirty="0"/>
              <a:t>and reporting requirements</a:t>
            </a:r>
          </a:p>
          <a:p>
            <a:pPr marL="285750" indent="-285750">
              <a:spcAft>
                <a:spcPts val="1200"/>
              </a:spcAft>
              <a:buFont typeface="Arial" pitchFamily="34" charset="0"/>
              <a:buChar char="•"/>
              <a:defRPr/>
            </a:pPr>
            <a:r>
              <a:rPr lang="en-US" sz="2400" dirty="0"/>
              <a:t>Roles  and </a:t>
            </a:r>
            <a:r>
              <a:rPr lang="en-US" sz="2400" dirty="0" smtClean="0"/>
              <a:t>responsibilities</a:t>
            </a:r>
            <a:endParaRPr lang="en-US" sz="2400" dirty="0"/>
          </a:p>
          <a:p>
            <a:pPr marL="285750" indent="-285750">
              <a:spcAft>
                <a:spcPts val="1200"/>
              </a:spcAft>
              <a:buFont typeface="Arial" pitchFamily="34" charset="0"/>
              <a:buChar char="•"/>
              <a:defRPr/>
            </a:pPr>
            <a:r>
              <a:rPr lang="en-US" sz="2400" dirty="0"/>
              <a:t>Resources available</a:t>
            </a:r>
          </a:p>
          <a:p>
            <a:pPr marL="285750" indent="-285750">
              <a:spcAft>
                <a:spcPts val="1200"/>
              </a:spcAft>
              <a:buFont typeface="Arial" pitchFamily="34" charset="0"/>
              <a:buChar char="•"/>
              <a:defRPr/>
            </a:pPr>
            <a:r>
              <a:rPr lang="en-US" sz="2400" dirty="0" smtClean="0"/>
              <a:t>Decision-making process</a:t>
            </a:r>
            <a:endParaRPr lang="en-US" sz="2400" dirty="0"/>
          </a:p>
          <a:p>
            <a:pPr marL="285750" indent="-285750">
              <a:spcAft>
                <a:spcPts val="1200"/>
              </a:spcAft>
              <a:buFont typeface="Arial" pitchFamily="34" charset="0"/>
              <a:buChar char="•"/>
              <a:defRPr/>
            </a:pPr>
            <a:r>
              <a:rPr lang="en-US" sz="2400" dirty="0"/>
              <a:t>Values and ways of work</a:t>
            </a:r>
          </a:p>
          <a:p>
            <a:pPr>
              <a:defRPr/>
            </a:pPr>
            <a:endParaRPr lang="en-US" sz="2400" dirty="0"/>
          </a:p>
        </p:txBody>
      </p:sp>
      <p:sp>
        <p:nvSpPr>
          <p:cNvPr id="2" name="Slide Number Placeholder 1"/>
          <p:cNvSpPr>
            <a:spLocks noGrp="1"/>
          </p:cNvSpPr>
          <p:nvPr>
            <p:ph type="sldNum" sz="quarter" idx="12"/>
          </p:nvPr>
        </p:nvSpPr>
        <p:spPr>
          <a:xfrm>
            <a:off x="6629400" y="6340475"/>
            <a:ext cx="2133600" cy="365125"/>
          </a:xfrm>
        </p:spPr>
        <p:txBody>
          <a:bodyPr/>
          <a:lstStyle/>
          <a:p>
            <a:pPr>
              <a:defRPr/>
            </a:pPr>
            <a:fld id="{24E555A9-2B6C-43F1-824C-F244956FC587}" type="slidenum">
              <a:rPr lang="en-US" smtClean="0"/>
              <a:pPr>
                <a:defRPr/>
              </a:pPr>
              <a:t>27</a:t>
            </a:fld>
            <a:endParaRPr lang="en-US" dirty="0"/>
          </a:p>
        </p:txBody>
      </p:sp>
      <p:sp>
        <p:nvSpPr>
          <p:cNvPr id="9" name="Rectangle 8"/>
          <p:cNvSpPr/>
          <p:nvPr/>
        </p:nvSpPr>
        <p:spPr>
          <a:xfrm>
            <a:off x="228600" y="1295400"/>
            <a:ext cx="8610600"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100047" y="6387353"/>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2436671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66800" y="1600200"/>
            <a:ext cx="7696200" cy="4965462"/>
          </a:xfrm>
          <a:prstGeom prst="rect">
            <a:avLst/>
          </a:prstGeom>
          <a:noFill/>
        </p:spPr>
        <p:txBody>
          <a:bodyPr wrap="square">
            <a:spAutoFit/>
          </a:bodyPr>
          <a:lstStyle/>
          <a:p>
            <a:pPr>
              <a:spcAft>
                <a:spcPts val="1200"/>
              </a:spcAft>
              <a:defRPr/>
            </a:pPr>
            <a:r>
              <a:rPr lang="en-US" sz="2400" dirty="0" smtClean="0"/>
              <a:t>Leadership or management team with responsibilities:</a:t>
            </a:r>
          </a:p>
          <a:p>
            <a:pPr marL="1031875" indent="-234950">
              <a:spcAft>
                <a:spcPts val="1200"/>
              </a:spcAft>
              <a:buFont typeface="Arial" pitchFamily="34" charset="0"/>
              <a:buChar char="•"/>
              <a:defRPr/>
            </a:pPr>
            <a:r>
              <a:rPr lang="en-US" sz="2400" dirty="0" smtClean="0"/>
              <a:t>Guides implementation of change initiative</a:t>
            </a:r>
          </a:p>
          <a:p>
            <a:pPr marL="1031875" indent="-234950">
              <a:spcAft>
                <a:spcPts val="1200"/>
              </a:spcAft>
              <a:buFont typeface="Arial" pitchFamily="34" charset="0"/>
              <a:buChar char="•"/>
              <a:defRPr/>
            </a:pPr>
            <a:r>
              <a:rPr lang="en-US" sz="2400" dirty="0" smtClean="0"/>
              <a:t>Manages communication</a:t>
            </a:r>
          </a:p>
          <a:p>
            <a:pPr marL="1031875" indent="-234950">
              <a:spcAft>
                <a:spcPts val="1200"/>
              </a:spcAft>
              <a:buFont typeface="Arial" pitchFamily="34" charset="0"/>
              <a:buChar char="•"/>
              <a:defRPr/>
            </a:pPr>
            <a:r>
              <a:rPr lang="en-US" sz="2400" dirty="0" smtClean="0"/>
              <a:t>Oversees working teams </a:t>
            </a:r>
            <a:endParaRPr lang="en-US" sz="2400" dirty="0"/>
          </a:p>
          <a:p>
            <a:pPr marL="520700" indent="-228600">
              <a:spcAft>
                <a:spcPts val="1200"/>
              </a:spcAft>
              <a:defRPr/>
            </a:pPr>
            <a:r>
              <a:rPr lang="en-US" sz="2400" dirty="0" smtClean="0"/>
              <a:t>Stakeholder engagement from all system levels</a:t>
            </a:r>
          </a:p>
          <a:p>
            <a:pPr marL="520700" indent="-228600">
              <a:spcAft>
                <a:spcPts val="1200"/>
              </a:spcAft>
              <a:defRPr/>
            </a:pPr>
            <a:r>
              <a:rPr lang="en-US" sz="2400" dirty="0" smtClean="0"/>
              <a:t>Cross agency representation</a:t>
            </a:r>
          </a:p>
          <a:p>
            <a:pPr marL="520700" indent="-228600">
              <a:spcAft>
                <a:spcPts val="1200"/>
              </a:spcAft>
              <a:defRPr/>
            </a:pPr>
            <a:r>
              <a:rPr lang="en-US" sz="2400" dirty="0" smtClean="0"/>
              <a:t>External facilitation or coaching</a:t>
            </a:r>
          </a:p>
          <a:p>
            <a:pPr marL="285750" indent="-285750">
              <a:spcAft>
                <a:spcPts val="400"/>
              </a:spcAft>
              <a:buFont typeface="Arial" pitchFamily="34" charset="0"/>
              <a:buChar char="•"/>
              <a:defRPr/>
            </a:pPr>
            <a:endParaRPr lang="en-US" sz="2400" dirty="0" smtClean="0"/>
          </a:p>
          <a:p>
            <a:pPr marL="285750" indent="-285750">
              <a:spcAft>
                <a:spcPts val="400"/>
              </a:spcAft>
              <a:buFont typeface="Arial" pitchFamily="34" charset="0"/>
              <a:buChar char="•"/>
              <a:defRPr/>
            </a:pPr>
            <a:endParaRPr lang="en-US" sz="2400" dirty="0"/>
          </a:p>
          <a:p>
            <a:pPr>
              <a:spcAft>
                <a:spcPts val="400"/>
              </a:spcAft>
              <a:defRPr/>
            </a:pPr>
            <a:endParaRPr lang="en-US" sz="2400" dirty="0"/>
          </a:p>
        </p:txBody>
      </p:sp>
      <p:sp>
        <p:nvSpPr>
          <p:cNvPr id="21506" name="Title 1"/>
          <p:cNvSpPr>
            <a:spLocks noGrp="1"/>
          </p:cNvSpPr>
          <p:nvPr>
            <p:ph type="title"/>
          </p:nvPr>
        </p:nvSpPr>
        <p:spPr/>
        <p:txBody>
          <a:bodyPr/>
          <a:lstStyle/>
          <a:p>
            <a:pPr>
              <a:defRPr/>
            </a:pPr>
            <a:r>
              <a:rPr lang="en-US" dirty="0" smtClean="0"/>
              <a:t>Leadership and Accountability</a:t>
            </a:r>
            <a:endParaRPr lang="en-US" dirty="0" smtClean="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a:defRPr/>
            </a:pPr>
            <a:fld id="{985E1181-97F1-417E-B318-04A0EA66F228}" type="slidenum">
              <a:rPr lang="en-US" smtClean="0"/>
              <a:pPr>
                <a:defRPr/>
              </a:pPr>
              <a:t>28</a:t>
            </a:fld>
            <a:endParaRPr lang="en-US"/>
          </a:p>
        </p:txBody>
      </p:sp>
      <p:sp>
        <p:nvSpPr>
          <p:cNvPr id="12" name="Rectangle 11"/>
          <p:cNvSpPr/>
          <p:nvPr/>
        </p:nvSpPr>
        <p:spPr>
          <a:xfrm>
            <a:off x="228600" y="1295400"/>
            <a:ext cx="8610600"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086600" y="6400800"/>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4114534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152400"/>
            <a:ext cx="8229600" cy="1371600"/>
          </a:xfrm>
        </p:spPr>
        <p:txBody>
          <a:bodyPr/>
          <a:lstStyle/>
          <a:p>
            <a:pPr algn="r" eaLnBrk="1" hangingPunct="1">
              <a:defRPr/>
            </a:pPr>
            <a:r>
              <a:rPr lang="en-US" dirty="0" smtClean="0">
                <a:effectLst>
                  <a:outerShdw blurRad="38100" dist="38100" dir="2700000" algn="tl">
                    <a:srgbClr val="000000">
                      <a:alpha val="43137"/>
                    </a:srgbClr>
                  </a:outerShdw>
                </a:effectLst>
                <a:cs typeface="Times New Roman" pitchFamily="18" charset="0"/>
              </a:rPr>
              <a:t>Multiple Levels of Improvement</a:t>
            </a:r>
            <a:r>
              <a:rPr lang="en-US" dirty="0" smtClean="0">
                <a:effectLst>
                  <a:outerShdw blurRad="38100" dist="38100" dir="2700000" algn="tl">
                    <a:srgbClr val="000000">
                      <a:alpha val="43137"/>
                    </a:srgbClr>
                  </a:outerShdw>
                </a:effectLst>
              </a:rPr>
              <a:t> </a:t>
            </a:r>
          </a:p>
        </p:txBody>
      </p:sp>
      <p:sp>
        <p:nvSpPr>
          <p:cNvPr id="16387" name="Rectangle 3"/>
          <p:cNvSpPr>
            <a:spLocks noGrp="1" noChangeArrowheads="1"/>
          </p:cNvSpPr>
          <p:nvPr>
            <p:ph type="body" sz="half" idx="1"/>
          </p:nvPr>
        </p:nvSpPr>
        <p:spPr>
          <a:xfrm>
            <a:off x="1502575" y="2057400"/>
            <a:ext cx="5867400" cy="4114800"/>
          </a:xfrm>
        </p:spPr>
        <p:txBody>
          <a:bodyPr/>
          <a:lstStyle/>
          <a:p>
            <a:pPr eaLnBrk="1" hangingPunct="1">
              <a:spcBef>
                <a:spcPts val="1200"/>
              </a:spcBef>
              <a:buClr>
                <a:schemeClr val="folHlink"/>
              </a:buClr>
            </a:pPr>
            <a:r>
              <a:rPr lang="en-US" sz="2800" dirty="0" smtClean="0"/>
              <a:t>State administrative level</a:t>
            </a:r>
          </a:p>
          <a:p>
            <a:pPr eaLnBrk="1" hangingPunct="1">
              <a:spcBef>
                <a:spcPts val="1200"/>
              </a:spcBef>
              <a:buClr>
                <a:schemeClr val="folHlink"/>
              </a:buClr>
            </a:pPr>
            <a:r>
              <a:rPr lang="en-US" sz="2800" dirty="0" smtClean="0"/>
              <a:t>Professional development level</a:t>
            </a:r>
          </a:p>
          <a:p>
            <a:pPr eaLnBrk="1" hangingPunct="1">
              <a:spcBef>
                <a:spcPts val="1200"/>
              </a:spcBef>
              <a:buClr>
                <a:schemeClr val="folHlink"/>
              </a:buClr>
            </a:pPr>
            <a:r>
              <a:rPr lang="en-US" sz="2800" dirty="0" smtClean="0"/>
              <a:t>Regional or local level administration</a:t>
            </a:r>
          </a:p>
          <a:p>
            <a:pPr eaLnBrk="1" hangingPunct="1">
              <a:spcBef>
                <a:spcPts val="1200"/>
              </a:spcBef>
              <a:buClr>
                <a:schemeClr val="folHlink"/>
              </a:buClr>
            </a:pPr>
            <a:r>
              <a:rPr lang="en-US" sz="2800" dirty="0" smtClean="0"/>
              <a:t>Practice or classroom level</a:t>
            </a:r>
          </a:p>
          <a:p>
            <a:pPr eaLnBrk="1" hangingPunct="1">
              <a:spcBef>
                <a:spcPts val="1200"/>
              </a:spcBef>
              <a:buClr>
                <a:schemeClr val="folHlink"/>
              </a:buClr>
            </a:pPr>
            <a:r>
              <a:rPr lang="en-US" sz="2800" dirty="0" smtClean="0"/>
              <a:t>Family level</a:t>
            </a:r>
          </a:p>
        </p:txBody>
      </p:sp>
      <p:sp>
        <p:nvSpPr>
          <p:cNvPr id="2" name="Slide Number Placeholder 1"/>
          <p:cNvSpPr>
            <a:spLocks noGrp="1"/>
          </p:cNvSpPr>
          <p:nvPr>
            <p:ph type="sldNum" sz="quarter" idx="12"/>
          </p:nvPr>
        </p:nvSpPr>
        <p:spPr>
          <a:xfrm>
            <a:off x="6553200" y="6011925"/>
            <a:ext cx="2133600" cy="365125"/>
          </a:xfrm>
        </p:spPr>
        <p:txBody>
          <a:bodyPr/>
          <a:lstStyle/>
          <a:p>
            <a:pPr>
              <a:defRPr/>
            </a:pPr>
            <a:endParaRPr lang="en-US" dirty="0" smtClean="0"/>
          </a:p>
          <a:p>
            <a:pPr>
              <a:defRPr/>
            </a:pPr>
            <a:endParaRPr lang="en-US" dirty="0" smtClean="0"/>
          </a:p>
          <a:p>
            <a:pPr>
              <a:defRPr/>
            </a:pPr>
            <a:fld id="{53FD1075-CB8F-4B80-AB8B-87FBF1D86D8B}" type="slidenum">
              <a:rPr lang="en-US" smtClean="0"/>
              <a:pPr>
                <a:defRPr/>
              </a:pPr>
              <a:t>29</a:t>
            </a:fld>
            <a:endParaRPr lang="en-US" dirty="0"/>
          </a:p>
        </p:txBody>
      </p:sp>
      <p:sp>
        <p:nvSpPr>
          <p:cNvPr id="10" name="Rectangle 9"/>
          <p:cNvSpPr/>
          <p:nvPr/>
        </p:nvSpPr>
        <p:spPr>
          <a:xfrm>
            <a:off x="500742" y="1529443"/>
            <a:ext cx="7957457"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086600" y="6248400"/>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1309949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067" t="748" r="28222"/>
          <a:stretch/>
        </p:blipFill>
        <p:spPr>
          <a:xfrm>
            <a:off x="6248399" y="66309"/>
            <a:ext cx="2895601" cy="2448291"/>
          </a:xfrm>
          <a:prstGeom prst="rect">
            <a:avLst/>
          </a:prstGeom>
        </p:spPr>
      </p:pic>
      <p:sp>
        <p:nvSpPr>
          <p:cNvPr id="2" name="Rectangle 2"/>
          <p:cNvSpPr txBox="1">
            <a:spLocks noChangeArrowheads="1"/>
          </p:cNvSpPr>
          <p:nvPr/>
        </p:nvSpPr>
        <p:spPr>
          <a:xfrm>
            <a:off x="762000" y="304800"/>
            <a:ext cx="6096000" cy="10207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chemeClr val="tx2"/>
                </a:solidFill>
                <a:effectLst>
                  <a:outerShdw blurRad="38100" dist="38100" dir="2700000" algn="tl">
                    <a:srgbClr val="C0C0C0"/>
                  </a:outerShdw>
                </a:effectLst>
                <a:latin typeface="Aharoni" pitchFamily="2" charset="-79"/>
                <a:cs typeface="Aharoni" pitchFamily="2" charset="-79"/>
              </a:rPr>
              <a:t>Goal Today</a:t>
            </a:r>
            <a:endParaRPr lang="en-US" dirty="0">
              <a:solidFill>
                <a:schemeClr val="tx2"/>
              </a:solidFill>
              <a:effectLst>
                <a:outerShdw blurRad="38100" dist="38100" dir="2700000" algn="tl">
                  <a:srgbClr val="C0C0C0"/>
                </a:outerShdw>
              </a:effectLst>
              <a:latin typeface="Aharoni" pitchFamily="2" charset="-79"/>
              <a:cs typeface="Aharoni" pitchFamily="2" charset="-79"/>
            </a:endParaRPr>
          </a:p>
        </p:txBody>
      </p:sp>
      <p:sp>
        <p:nvSpPr>
          <p:cNvPr id="7171" name="Rectangle 3"/>
          <p:cNvSpPr txBox="1">
            <a:spLocks noChangeArrowheads="1"/>
          </p:cNvSpPr>
          <p:nvPr/>
        </p:nvSpPr>
        <p:spPr bwMode="auto">
          <a:xfrm>
            <a:off x="381000" y="1295400"/>
            <a:ext cx="762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spcAft>
                <a:spcPts val="1200"/>
              </a:spcAft>
            </a:pPr>
            <a:r>
              <a:rPr lang="en-US" sz="3600" b="1" i="1" dirty="0" smtClean="0">
                <a:solidFill>
                  <a:srgbClr val="001574"/>
                </a:solidFill>
                <a:latin typeface="Calibri" pitchFamily="34" charset="0"/>
              </a:rPr>
              <a:t>  Think </a:t>
            </a:r>
            <a:r>
              <a:rPr lang="en-US" sz="3600" b="1" i="1" dirty="0">
                <a:solidFill>
                  <a:srgbClr val="001574"/>
                </a:solidFill>
                <a:latin typeface="Calibri" pitchFamily="34" charset="0"/>
              </a:rPr>
              <a:t>about </a:t>
            </a:r>
          </a:p>
          <a:p>
            <a:pPr lvl="1" eaLnBrk="1" hangingPunct="1">
              <a:lnSpc>
                <a:spcPct val="150000"/>
              </a:lnSpc>
              <a:spcBef>
                <a:spcPct val="20000"/>
              </a:spcBef>
              <a:spcAft>
                <a:spcPts val="1200"/>
              </a:spcAft>
              <a:buFont typeface="Arial" charset="0"/>
              <a:buChar char="–"/>
            </a:pPr>
            <a:r>
              <a:rPr lang="en-US" sz="3000" b="1" dirty="0">
                <a:solidFill>
                  <a:srgbClr val="001574"/>
                </a:solidFill>
                <a:latin typeface="Calibri" pitchFamily="34" charset="0"/>
              </a:rPr>
              <a:t>how </a:t>
            </a:r>
            <a:r>
              <a:rPr lang="en-US" sz="3000" b="1" u="sng" dirty="0">
                <a:solidFill>
                  <a:srgbClr val="001574"/>
                </a:solidFill>
                <a:latin typeface="Calibri" pitchFamily="34" charset="0"/>
              </a:rPr>
              <a:t>systems improvement frameworks </a:t>
            </a:r>
            <a:r>
              <a:rPr lang="en-US" sz="3000" b="1" dirty="0">
                <a:solidFill>
                  <a:srgbClr val="001574"/>
                </a:solidFill>
                <a:latin typeface="Calibri" pitchFamily="34" charset="0"/>
              </a:rPr>
              <a:t>can be used to </a:t>
            </a:r>
            <a:r>
              <a:rPr lang="en-US" sz="3000" b="1" u="sng" dirty="0" smtClean="0">
                <a:solidFill>
                  <a:srgbClr val="001574"/>
                </a:solidFill>
                <a:latin typeface="Calibri" pitchFamily="34" charset="0"/>
              </a:rPr>
              <a:t>build infrastructure</a:t>
            </a:r>
            <a:r>
              <a:rPr lang="en-US" sz="3000" b="1" dirty="0" smtClean="0">
                <a:solidFill>
                  <a:srgbClr val="001574"/>
                </a:solidFill>
                <a:latin typeface="Calibri" pitchFamily="34" charset="0"/>
              </a:rPr>
              <a:t> and ensure </a:t>
            </a:r>
            <a:r>
              <a:rPr lang="en-US" sz="3000" b="1" u="sng" dirty="0">
                <a:solidFill>
                  <a:srgbClr val="001574"/>
                </a:solidFill>
                <a:latin typeface="Calibri" pitchFamily="34" charset="0"/>
              </a:rPr>
              <a:t>sustainable change </a:t>
            </a:r>
            <a:r>
              <a:rPr lang="en-US" sz="3000" b="1" dirty="0">
                <a:solidFill>
                  <a:srgbClr val="001574"/>
                </a:solidFill>
                <a:latin typeface="Calibri" pitchFamily="34" charset="0"/>
              </a:rPr>
              <a:t>that </a:t>
            </a:r>
            <a:r>
              <a:rPr lang="en-US" sz="3000" b="1" dirty="0" smtClean="0">
                <a:solidFill>
                  <a:srgbClr val="001574"/>
                </a:solidFill>
                <a:latin typeface="Calibri" pitchFamily="34" charset="0"/>
              </a:rPr>
              <a:t>supports program </a:t>
            </a:r>
            <a:r>
              <a:rPr lang="en-US" sz="3000" b="1" dirty="0">
                <a:solidFill>
                  <a:srgbClr val="001574"/>
                </a:solidFill>
                <a:latin typeface="Calibri" pitchFamily="34" charset="0"/>
              </a:rPr>
              <a:t>quality, implementation processes, </a:t>
            </a:r>
            <a:r>
              <a:rPr lang="en-US" sz="3000" b="1" dirty="0" smtClean="0">
                <a:solidFill>
                  <a:srgbClr val="001574"/>
                </a:solidFill>
                <a:latin typeface="Calibri" pitchFamily="34" charset="0"/>
              </a:rPr>
              <a:t>and practices that positively impact and </a:t>
            </a:r>
            <a:r>
              <a:rPr lang="en-US" sz="3000" b="1" dirty="0">
                <a:solidFill>
                  <a:srgbClr val="001574"/>
                </a:solidFill>
                <a:latin typeface="Calibri" pitchFamily="34" charset="0"/>
              </a:rPr>
              <a:t>child and family outcomes</a:t>
            </a:r>
            <a:endParaRPr lang="en-US" sz="3000" b="1" u="sng" dirty="0">
              <a:solidFill>
                <a:srgbClr val="001574"/>
              </a:solidFill>
              <a:latin typeface="Calibri" pitchFamily="34" charset="0"/>
            </a:endParaRPr>
          </a:p>
        </p:txBody>
      </p:sp>
      <p:sp>
        <p:nvSpPr>
          <p:cNvPr id="4" name="Rectangle 3"/>
          <p:cNvSpPr/>
          <p:nvPr/>
        </p:nvSpPr>
        <p:spPr>
          <a:xfrm>
            <a:off x="228600" y="1143000"/>
            <a:ext cx="5943600" cy="45719"/>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lide Number Placeholder 2"/>
          <p:cNvSpPr>
            <a:spLocks noGrp="1"/>
          </p:cNvSpPr>
          <p:nvPr>
            <p:ph type="sldNum" sz="quarter" idx="12"/>
          </p:nvPr>
        </p:nvSpPr>
        <p:spPr/>
        <p:txBody>
          <a:bodyPr/>
          <a:lstStyle/>
          <a:p>
            <a:pPr>
              <a:defRPr/>
            </a:pPr>
            <a:fld id="{3E1392D8-CB53-4EB0-90B8-9746507D2C81}" type="slidenum">
              <a:rPr lang="en-US" smtClean="0"/>
              <a:pPr>
                <a:defRPr/>
              </a:pPr>
              <a:t>3</a:t>
            </a:fld>
            <a:endParaRPr lang="en-US"/>
          </a:p>
        </p:txBody>
      </p:sp>
      <p:sp>
        <p:nvSpPr>
          <p:cNvPr id="8" name="Rectangle 7"/>
          <p:cNvSpPr/>
          <p:nvPr/>
        </p:nvSpPr>
        <p:spPr>
          <a:xfrm>
            <a:off x="7239000" y="6427881"/>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026"/>
          <p:cNvSpPr txBox="1">
            <a:spLocks noChangeArrowheads="1"/>
          </p:cNvSpPr>
          <p:nvPr/>
        </p:nvSpPr>
        <p:spPr bwMode="auto">
          <a:xfrm>
            <a:off x="762000" y="228600"/>
            <a:ext cx="7772400" cy="1020763"/>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defRPr/>
            </a:pPr>
            <a:r>
              <a:rPr lang="en-US" sz="4400" dirty="0" smtClean="0">
                <a:effectLst>
                  <a:outerShdw blurRad="38100" dist="38100" dir="2700000" algn="tl">
                    <a:srgbClr val="000000">
                      <a:alpha val="43137"/>
                    </a:srgbClr>
                  </a:outerShdw>
                </a:effectLst>
                <a:latin typeface="Calibri" pitchFamily="34" charset="0"/>
              </a:rPr>
              <a:t>Adapting to the Context</a:t>
            </a:r>
          </a:p>
        </p:txBody>
      </p:sp>
      <p:sp>
        <p:nvSpPr>
          <p:cNvPr id="18442" name="TextBox 19"/>
          <p:cNvSpPr txBox="1">
            <a:spLocks noChangeArrowheads="1"/>
          </p:cNvSpPr>
          <p:nvPr/>
        </p:nvSpPr>
        <p:spPr bwMode="auto">
          <a:xfrm>
            <a:off x="694637" y="1524000"/>
            <a:ext cx="8449363"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200"/>
              </a:spcAft>
              <a:buFont typeface="Arial" charset="0"/>
              <a:buChar char="•"/>
            </a:pPr>
            <a:r>
              <a:rPr lang="en-US" sz="2800" dirty="0">
                <a:latin typeface="+mn-lt"/>
              </a:rPr>
              <a:t>Current status of </a:t>
            </a:r>
            <a:r>
              <a:rPr lang="en-US" sz="2800" dirty="0" smtClean="0">
                <a:latin typeface="+mn-lt"/>
              </a:rPr>
              <a:t>outcomes</a:t>
            </a:r>
            <a:endParaRPr lang="en-US" sz="2800" dirty="0">
              <a:latin typeface="+mn-lt"/>
            </a:endParaRPr>
          </a:p>
          <a:p>
            <a:pPr eaLnBrk="1" hangingPunct="1">
              <a:spcAft>
                <a:spcPts val="1200"/>
              </a:spcAft>
              <a:buFont typeface="Arial" charset="0"/>
              <a:buChar char="•"/>
            </a:pPr>
            <a:r>
              <a:rPr lang="en-US" sz="2800" dirty="0" smtClean="0">
                <a:latin typeface="+mn-lt"/>
              </a:rPr>
              <a:t>Current </a:t>
            </a:r>
            <a:r>
              <a:rPr lang="en-US" sz="2800" dirty="0">
                <a:latin typeface="+mn-lt"/>
              </a:rPr>
              <a:t>state of implementation</a:t>
            </a:r>
          </a:p>
          <a:p>
            <a:pPr eaLnBrk="1" hangingPunct="1">
              <a:spcAft>
                <a:spcPts val="1200"/>
              </a:spcAft>
              <a:buFont typeface="Arial" charset="0"/>
              <a:buChar char="•"/>
            </a:pPr>
            <a:r>
              <a:rPr lang="en-US" sz="2800" dirty="0">
                <a:latin typeface="+mn-lt"/>
              </a:rPr>
              <a:t>Barriers </a:t>
            </a:r>
            <a:r>
              <a:rPr lang="en-US" sz="2800" dirty="0" smtClean="0">
                <a:latin typeface="+mn-lt"/>
              </a:rPr>
              <a:t>and facilitators to </a:t>
            </a:r>
            <a:r>
              <a:rPr lang="en-US" sz="2800" dirty="0">
                <a:latin typeface="+mn-lt"/>
              </a:rPr>
              <a:t>moving forward</a:t>
            </a:r>
          </a:p>
          <a:p>
            <a:pPr eaLnBrk="1" hangingPunct="1">
              <a:spcAft>
                <a:spcPts val="1200"/>
              </a:spcAft>
              <a:buFont typeface="Arial" charset="0"/>
              <a:buChar char="•"/>
            </a:pPr>
            <a:r>
              <a:rPr lang="en-US" sz="2800" dirty="0" smtClean="0">
                <a:latin typeface="+mn-lt"/>
              </a:rPr>
              <a:t>Existing </a:t>
            </a:r>
            <a:r>
              <a:rPr lang="en-US" sz="2800" dirty="0">
                <a:latin typeface="+mn-lt"/>
              </a:rPr>
              <a:t>initiatives or efforts </a:t>
            </a:r>
            <a:r>
              <a:rPr lang="en-US" sz="2800" dirty="0" smtClean="0">
                <a:latin typeface="+mn-lt"/>
              </a:rPr>
              <a:t>to </a:t>
            </a:r>
            <a:r>
              <a:rPr lang="en-US" sz="2800" dirty="0">
                <a:latin typeface="+mn-lt"/>
              </a:rPr>
              <a:t>build </a:t>
            </a:r>
            <a:r>
              <a:rPr lang="en-US" sz="2800" dirty="0" smtClean="0">
                <a:latin typeface="+mn-lt"/>
              </a:rPr>
              <a:t>on</a:t>
            </a:r>
            <a:endParaRPr lang="en-US" sz="2800" dirty="0">
              <a:latin typeface="+mn-lt"/>
            </a:endParaRPr>
          </a:p>
          <a:p>
            <a:pPr eaLnBrk="1" hangingPunct="1">
              <a:spcAft>
                <a:spcPts val="1200"/>
              </a:spcAft>
              <a:buFont typeface="Arial" charset="0"/>
              <a:buChar char="•"/>
            </a:pPr>
            <a:r>
              <a:rPr lang="en-US" sz="2800" dirty="0" smtClean="0">
                <a:latin typeface="+mn-lt"/>
              </a:rPr>
              <a:t>Important steps that were skipped </a:t>
            </a:r>
          </a:p>
          <a:p>
            <a:pPr eaLnBrk="1" hangingPunct="1">
              <a:spcAft>
                <a:spcPts val="1200"/>
              </a:spcAft>
              <a:buFont typeface="Arial" charset="0"/>
              <a:buChar char="•"/>
            </a:pPr>
            <a:r>
              <a:rPr lang="en-US" sz="2800" dirty="0" smtClean="0">
                <a:latin typeface="+mn-lt"/>
              </a:rPr>
              <a:t>Understanding stakeholders </a:t>
            </a:r>
            <a:r>
              <a:rPr lang="en-US" sz="2800" dirty="0">
                <a:latin typeface="+mn-lt"/>
              </a:rPr>
              <a:t>and how </a:t>
            </a:r>
            <a:r>
              <a:rPr lang="en-US" sz="2800" dirty="0" smtClean="0">
                <a:latin typeface="+mn-lt"/>
              </a:rPr>
              <a:t>to engage </a:t>
            </a:r>
            <a:r>
              <a:rPr lang="en-US" sz="2800" dirty="0">
                <a:latin typeface="+mn-lt"/>
              </a:rPr>
              <a:t>them</a:t>
            </a:r>
          </a:p>
        </p:txBody>
      </p:sp>
      <p:sp>
        <p:nvSpPr>
          <p:cNvPr id="2" name="Slide Number Placeholder 1"/>
          <p:cNvSpPr>
            <a:spLocks noGrp="1"/>
          </p:cNvSpPr>
          <p:nvPr>
            <p:ph type="sldNum" sz="quarter" idx="12"/>
          </p:nvPr>
        </p:nvSpPr>
        <p:spPr/>
        <p:txBody>
          <a:bodyPr/>
          <a:lstStyle/>
          <a:p>
            <a:pPr>
              <a:defRPr/>
            </a:pPr>
            <a:fld id="{81D4EF19-E261-445F-ABD1-7DF2276923D1}" type="slidenum">
              <a:rPr lang="en-US" smtClean="0"/>
              <a:pPr>
                <a:defRPr/>
              </a:pPr>
              <a:t>30</a:t>
            </a:fld>
            <a:endParaRPr lang="en-US"/>
          </a:p>
        </p:txBody>
      </p:sp>
      <p:sp>
        <p:nvSpPr>
          <p:cNvPr id="9" name="Rectangle 8"/>
          <p:cNvSpPr/>
          <p:nvPr/>
        </p:nvSpPr>
        <p:spPr>
          <a:xfrm>
            <a:off x="500742" y="1143000"/>
            <a:ext cx="7957457"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086600" y="6400800"/>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4056970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ame Side Corner Rectangle 8"/>
          <p:cNvSpPr/>
          <p:nvPr/>
        </p:nvSpPr>
        <p:spPr>
          <a:xfrm rot="10800000">
            <a:off x="914400" y="914400"/>
            <a:ext cx="7391400" cy="2438400"/>
          </a:xfrm>
          <a:prstGeom prst="round2SameRect">
            <a:avLst>
              <a:gd name="adj1" fmla="val 16667"/>
              <a:gd name="adj2" fmla="val 0"/>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pPr>
              <a:defRPr/>
            </a:pPr>
            <a:fld id="{0F58A54B-A6BB-4440-9A41-376F696DFC2C}" type="slidenum">
              <a:rPr lang="en-US" smtClean="0"/>
              <a:pPr>
                <a:defRPr/>
              </a:pPr>
              <a:t>31</a:t>
            </a:fld>
            <a:endParaRPr lang="en-US"/>
          </a:p>
        </p:txBody>
      </p:sp>
      <p:sp>
        <p:nvSpPr>
          <p:cNvPr id="4" name="Rectangle 3"/>
          <p:cNvSpPr/>
          <p:nvPr/>
        </p:nvSpPr>
        <p:spPr>
          <a:xfrm>
            <a:off x="914400" y="914400"/>
            <a:ext cx="8153400" cy="4955203"/>
          </a:xfrm>
          <a:prstGeom prst="rect">
            <a:avLst/>
          </a:prstGeom>
        </p:spPr>
        <p:txBody>
          <a:bodyPr wrap="square">
            <a:spAutoFit/>
          </a:bodyPr>
          <a:lstStyle/>
          <a:p>
            <a:pPr marL="0" indent="0">
              <a:buNone/>
            </a:pPr>
            <a:r>
              <a:rPr lang="en-US" sz="4000" dirty="0" smtClean="0"/>
              <a:t>"People do not change when we tell them they should; </a:t>
            </a:r>
          </a:p>
          <a:p>
            <a:pPr marL="0" indent="0">
              <a:buNone/>
            </a:pPr>
            <a:r>
              <a:rPr lang="en-US" sz="4000" dirty="0" smtClean="0"/>
              <a:t>they change when their context tells them they must." </a:t>
            </a:r>
          </a:p>
          <a:p>
            <a:pPr marL="0" indent="0">
              <a:buNone/>
            </a:pPr>
            <a:endParaRPr lang="en-US" sz="3200" dirty="0" smtClean="0"/>
          </a:p>
          <a:p>
            <a:pPr marL="0" indent="0">
              <a:buNone/>
            </a:pPr>
            <a:endParaRPr lang="en-US" sz="3200" dirty="0" smtClean="0"/>
          </a:p>
          <a:p>
            <a:pPr marL="0" indent="0">
              <a:buNone/>
            </a:pPr>
            <a:r>
              <a:rPr lang="en-US" sz="3200" dirty="0" smtClean="0"/>
              <a:t/>
            </a:r>
            <a:br>
              <a:rPr lang="en-US" sz="3200" dirty="0" smtClean="0"/>
            </a:br>
            <a:r>
              <a:rPr lang="en-US" sz="3200" dirty="0" smtClean="0"/>
              <a:t>				</a:t>
            </a:r>
            <a:r>
              <a:rPr lang="en-US" sz="2800" i="1" dirty="0" smtClean="0"/>
              <a:t>—Thomas Friedman, 					author ,The World is Flat</a:t>
            </a:r>
            <a:endParaRPr lang="en-US" sz="2800" i="1" dirty="0"/>
          </a:p>
        </p:txBody>
      </p:sp>
      <p:sp>
        <p:nvSpPr>
          <p:cNvPr id="8" name="Right Brace 7"/>
          <p:cNvSpPr/>
          <p:nvPr/>
        </p:nvSpPr>
        <p:spPr>
          <a:xfrm rot="5400000">
            <a:off x="1943101" y="-190499"/>
            <a:ext cx="5257796" cy="7620002"/>
          </a:xfrm>
          <a:prstGeom prst="rightBrace">
            <a:avLst>
              <a:gd name="adj1" fmla="val 5808"/>
              <a:gd name="adj2" fmla="val 5837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sp>
        <p:nvSpPr>
          <p:cNvPr id="6" name="Rectangle 5"/>
          <p:cNvSpPr/>
          <p:nvPr/>
        </p:nvSpPr>
        <p:spPr>
          <a:xfrm>
            <a:off x="7154163" y="6400800"/>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txBox="1">
            <a:spLocks noChangeArrowheads="1"/>
          </p:cNvSpPr>
          <p:nvPr/>
        </p:nvSpPr>
        <p:spPr bwMode="auto">
          <a:xfrm>
            <a:off x="0" y="228600"/>
            <a:ext cx="9144000" cy="1020763"/>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defRPr/>
            </a:pPr>
            <a:r>
              <a:rPr lang="en-US" sz="4400" dirty="0" smtClean="0">
                <a:effectLst>
                  <a:outerShdw blurRad="38100" dist="38100" dir="2700000" algn="tl">
                    <a:srgbClr val="000000">
                      <a:alpha val="43137"/>
                    </a:srgbClr>
                  </a:outerShdw>
                </a:effectLst>
                <a:latin typeface="Calibri" pitchFamily="34" charset="0"/>
              </a:rPr>
              <a:t>Reflect and Revise</a:t>
            </a:r>
            <a:endParaRPr lang="en-US" sz="4400" dirty="0" smtClean="0">
              <a:solidFill>
                <a:schemeClr val="bg2">
                  <a:lumMod val="75000"/>
                </a:schemeClr>
              </a:solidFill>
              <a:effectLst>
                <a:outerShdw blurRad="38100" dist="38100" dir="2700000" algn="tl">
                  <a:srgbClr val="000000">
                    <a:alpha val="43137"/>
                  </a:srgbClr>
                </a:outerShdw>
              </a:effectLst>
              <a:latin typeface="Calibri" pitchFamily="34" charset="0"/>
            </a:endParaRPr>
          </a:p>
        </p:txBody>
      </p:sp>
      <p:sp>
        <p:nvSpPr>
          <p:cNvPr id="7" name="Slide Number Placeholder 6"/>
          <p:cNvSpPr>
            <a:spLocks noGrp="1"/>
          </p:cNvSpPr>
          <p:nvPr>
            <p:ph type="sldNum" sz="quarter" idx="12"/>
          </p:nvPr>
        </p:nvSpPr>
        <p:spPr/>
        <p:txBody>
          <a:bodyPr/>
          <a:lstStyle/>
          <a:p>
            <a:pPr>
              <a:defRPr/>
            </a:pPr>
            <a:fld id="{B11DC7B1-3A79-4AE8-B162-0751BDA628B7}" type="slidenum">
              <a:rPr lang="en-US" smtClean="0"/>
              <a:pPr>
                <a:defRPr/>
              </a:pPr>
              <a:t>32</a:t>
            </a:fld>
            <a:endParaRPr lang="en-US" dirty="0"/>
          </a:p>
        </p:txBody>
      </p:sp>
      <p:sp>
        <p:nvSpPr>
          <p:cNvPr id="3" name="TextBox 2"/>
          <p:cNvSpPr txBox="1"/>
          <p:nvPr/>
        </p:nvSpPr>
        <p:spPr>
          <a:xfrm>
            <a:off x="1714500" y="1676400"/>
            <a:ext cx="6057900" cy="3447098"/>
          </a:xfrm>
          <a:prstGeom prst="rect">
            <a:avLst/>
          </a:prstGeom>
          <a:noFill/>
        </p:spPr>
        <p:txBody>
          <a:bodyPr wrap="square" rtlCol="0">
            <a:spAutoFit/>
          </a:bodyPr>
          <a:lstStyle/>
          <a:p>
            <a:pPr marL="285750" indent="-285750">
              <a:spcAft>
                <a:spcPts val="1200"/>
              </a:spcAft>
              <a:buFont typeface="Arial" pitchFamily="34" charset="0"/>
              <a:buChar char="•"/>
            </a:pPr>
            <a:r>
              <a:rPr lang="en-US" sz="2800" dirty="0" smtClean="0"/>
              <a:t>Planning and clear goals</a:t>
            </a:r>
          </a:p>
          <a:p>
            <a:pPr marL="285750" indent="-285750">
              <a:spcAft>
                <a:spcPts val="1200"/>
              </a:spcAft>
              <a:buFont typeface="Arial" pitchFamily="34" charset="0"/>
              <a:buChar char="•"/>
            </a:pPr>
            <a:r>
              <a:rPr lang="en-US" sz="2800" dirty="0"/>
              <a:t>Assessment of </a:t>
            </a:r>
            <a:r>
              <a:rPr lang="en-US" sz="2800" dirty="0" smtClean="0"/>
              <a:t>performance</a:t>
            </a:r>
          </a:p>
          <a:p>
            <a:pPr marL="285750" indent="-285750">
              <a:spcAft>
                <a:spcPts val="1200"/>
              </a:spcAft>
              <a:buFont typeface="Arial" pitchFamily="34" charset="0"/>
              <a:buChar char="•"/>
            </a:pPr>
            <a:r>
              <a:rPr lang="en-US" sz="2800" dirty="0" smtClean="0"/>
              <a:t>Evaluation of impact</a:t>
            </a:r>
          </a:p>
          <a:p>
            <a:pPr marL="285750" indent="-285750">
              <a:spcAft>
                <a:spcPts val="1200"/>
              </a:spcAft>
              <a:buFont typeface="Arial" pitchFamily="34" charset="0"/>
              <a:buChar char="•"/>
            </a:pPr>
            <a:r>
              <a:rPr lang="en-US" sz="2800" dirty="0" smtClean="0"/>
              <a:t>Feedback loops and cycles</a:t>
            </a:r>
          </a:p>
          <a:p>
            <a:pPr marL="285750" indent="-285750">
              <a:spcAft>
                <a:spcPts val="1200"/>
              </a:spcAft>
              <a:buFont typeface="Arial" pitchFamily="34" charset="0"/>
              <a:buChar char="•"/>
            </a:pPr>
            <a:r>
              <a:rPr lang="en-US" sz="2800" dirty="0" smtClean="0"/>
              <a:t>Continuous improvement</a:t>
            </a:r>
          </a:p>
          <a:p>
            <a:pPr marL="285750" indent="-285750">
              <a:spcAft>
                <a:spcPts val="1200"/>
              </a:spcAft>
              <a:buFont typeface="Arial" pitchFamily="34" charset="0"/>
              <a:buChar char="•"/>
            </a:pPr>
            <a:endParaRPr lang="en-US" sz="2800" dirty="0"/>
          </a:p>
        </p:txBody>
      </p:sp>
      <p:sp>
        <p:nvSpPr>
          <p:cNvPr id="12" name="Rectangle 11"/>
          <p:cNvSpPr/>
          <p:nvPr/>
        </p:nvSpPr>
        <p:spPr>
          <a:xfrm>
            <a:off x="500742" y="1143000"/>
            <a:ext cx="7957457"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086600" y="6400800"/>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3799891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58A54B-A6BB-4440-9A41-376F696DFC2C}" type="slidenum">
              <a:rPr lang="en-US" smtClean="0"/>
              <a:pPr>
                <a:defRPr/>
              </a:pPr>
              <a:t>33</a:t>
            </a:fld>
            <a:endParaRPr lang="en-US"/>
          </a:p>
        </p:txBody>
      </p:sp>
      <p:sp>
        <p:nvSpPr>
          <p:cNvPr id="4" name="Wave 3"/>
          <p:cNvSpPr/>
          <p:nvPr/>
        </p:nvSpPr>
        <p:spPr>
          <a:xfrm rot="592991">
            <a:off x="858988" y="684030"/>
            <a:ext cx="7543800" cy="53340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rot="215133">
            <a:off x="1122648" y="1812575"/>
            <a:ext cx="6854371" cy="2000548"/>
          </a:xfrm>
          <a:prstGeom prst="rect">
            <a:avLst/>
          </a:prstGeom>
          <a:noFill/>
        </p:spPr>
        <p:txBody>
          <a:bodyPr wrap="square" rtlCol="0">
            <a:spAutoFit/>
          </a:bodyPr>
          <a:lstStyle/>
          <a:p>
            <a:pPr>
              <a:spcAft>
                <a:spcPts val="600"/>
              </a:spcAft>
            </a:pPr>
            <a:r>
              <a:rPr lang="en-US" sz="3800" b="1" dirty="0">
                <a:solidFill>
                  <a:schemeClr val="bg1"/>
                </a:solidFill>
              </a:rPr>
              <a:t>A bend in the road</a:t>
            </a:r>
            <a:r>
              <a:rPr lang="en-US" sz="3800" b="1" dirty="0" smtClean="0">
                <a:solidFill>
                  <a:schemeClr val="bg1"/>
                </a:solidFill>
              </a:rPr>
              <a:t>,</a:t>
            </a:r>
          </a:p>
          <a:p>
            <a:pPr>
              <a:spcAft>
                <a:spcPts val="600"/>
              </a:spcAft>
            </a:pPr>
            <a:r>
              <a:rPr lang="en-US" sz="3800" b="1" dirty="0" smtClean="0">
                <a:solidFill>
                  <a:schemeClr val="bg1"/>
                </a:solidFill>
              </a:rPr>
              <a:t> is </a:t>
            </a:r>
            <a:r>
              <a:rPr lang="en-US" sz="3800" b="1" dirty="0">
                <a:solidFill>
                  <a:schemeClr val="bg1"/>
                </a:solidFill>
              </a:rPr>
              <a:t>not the end of the road </a:t>
            </a:r>
            <a:r>
              <a:rPr lang="en-US" sz="3800" b="1" dirty="0" smtClean="0">
                <a:solidFill>
                  <a:schemeClr val="bg1"/>
                </a:solidFill>
              </a:rPr>
              <a:t>...</a:t>
            </a:r>
          </a:p>
          <a:p>
            <a:pPr>
              <a:spcAft>
                <a:spcPts val="600"/>
              </a:spcAft>
            </a:pPr>
            <a:r>
              <a:rPr lang="en-US" sz="3800" b="1" dirty="0" smtClean="0">
                <a:solidFill>
                  <a:schemeClr val="bg1"/>
                </a:solidFill>
              </a:rPr>
              <a:t> </a:t>
            </a:r>
            <a:r>
              <a:rPr lang="en-US" sz="3800" b="1" dirty="0">
                <a:solidFill>
                  <a:schemeClr val="bg1"/>
                </a:solidFill>
              </a:rPr>
              <a:t>unless you fail </a:t>
            </a:r>
            <a:r>
              <a:rPr lang="en-US" sz="3800" b="1" dirty="0" smtClean="0">
                <a:solidFill>
                  <a:schemeClr val="bg1"/>
                </a:solidFill>
              </a:rPr>
              <a:t>to</a:t>
            </a:r>
            <a:endParaRPr lang="en-US" sz="3800" b="1" dirty="0">
              <a:solidFill>
                <a:schemeClr val="bg1"/>
              </a:solidFill>
            </a:endParaRPr>
          </a:p>
        </p:txBody>
      </p:sp>
      <p:sp>
        <p:nvSpPr>
          <p:cNvPr id="5" name="TextBox 4"/>
          <p:cNvSpPr txBox="1"/>
          <p:nvPr/>
        </p:nvSpPr>
        <p:spPr>
          <a:xfrm rot="2014400">
            <a:off x="5039719" y="3606287"/>
            <a:ext cx="1799966" cy="1261884"/>
          </a:xfrm>
          <a:prstGeom prst="rect">
            <a:avLst/>
          </a:prstGeom>
          <a:noFill/>
        </p:spPr>
        <p:txBody>
          <a:bodyPr wrap="square" rtlCol="0">
            <a:spAutoFit/>
          </a:bodyPr>
          <a:lstStyle/>
          <a:p>
            <a:r>
              <a:rPr lang="en-US" sz="3800" b="1" dirty="0" smtClean="0">
                <a:solidFill>
                  <a:schemeClr val="bg1"/>
                </a:solidFill>
              </a:rPr>
              <a:t>make</a:t>
            </a:r>
            <a:endParaRPr lang="en-US" sz="3800" dirty="0" smtClean="0"/>
          </a:p>
          <a:p>
            <a:endParaRPr lang="en-US" sz="3800" dirty="0"/>
          </a:p>
        </p:txBody>
      </p:sp>
      <p:sp>
        <p:nvSpPr>
          <p:cNvPr id="6" name="TextBox 5"/>
          <p:cNvSpPr txBox="1"/>
          <p:nvPr/>
        </p:nvSpPr>
        <p:spPr>
          <a:xfrm rot="3248623">
            <a:off x="6266871" y="4482077"/>
            <a:ext cx="1219200" cy="677108"/>
          </a:xfrm>
          <a:prstGeom prst="rect">
            <a:avLst/>
          </a:prstGeom>
          <a:noFill/>
        </p:spPr>
        <p:txBody>
          <a:bodyPr wrap="square" rtlCol="0">
            <a:spAutoFit/>
          </a:bodyPr>
          <a:lstStyle/>
          <a:p>
            <a:r>
              <a:rPr lang="en-US" sz="3800" b="1" dirty="0" smtClean="0">
                <a:solidFill>
                  <a:schemeClr val="bg1"/>
                </a:solidFill>
              </a:rPr>
              <a:t>the</a:t>
            </a:r>
            <a:endParaRPr lang="en-US" sz="3800" dirty="0"/>
          </a:p>
        </p:txBody>
      </p:sp>
      <p:sp>
        <p:nvSpPr>
          <p:cNvPr id="7" name="TextBox 6"/>
          <p:cNvSpPr txBox="1"/>
          <p:nvPr/>
        </p:nvSpPr>
        <p:spPr>
          <a:xfrm rot="4324008">
            <a:off x="6371599" y="5090631"/>
            <a:ext cx="1266693" cy="1261884"/>
          </a:xfrm>
          <a:prstGeom prst="rect">
            <a:avLst/>
          </a:prstGeom>
          <a:noFill/>
        </p:spPr>
        <p:txBody>
          <a:bodyPr wrap="none" rtlCol="0">
            <a:spAutoFit/>
          </a:bodyPr>
          <a:lstStyle/>
          <a:p>
            <a:r>
              <a:rPr lang="en-US" sz="3800" b="1" dirty="0" smtClean="0">
                <a:solidFill>
                  <a:schemeClr val="bg1"/>
                </a:solidFill>
              </a:rPr>
              <a:t>turn.</a:t>
            </a:r>
            <a:endParaRPr lang="en-US" sz="3800" dirty="0" smtClean="0"/>
          </a:p>
          <a:p>
            <a:endParaRPr lang="en-US" sz="3800" dirty="0"/>
          </a:p>
        </p:txBody>
      </p:sp>
      <p:sp>
        <p:nvSpPr>
          <p:cNvPr id="8" name="Rectangle 7"/>
          <p:cNvSpPr/>
          <p:nvPr/>
        </p:nvSpPr>
        <p:spPr>
          <a:xfrm>
            <a:off x="7086600" y="6400800"/>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102002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58A54B-A6BB-4440-9A41-376F696DFC2C}" type="slidenum">
              <a:rPr lang="en-US" smtClean="0"/>
              <a:pPr>
                <a:defRPr/>
              </a:pPr>
              <a:t>34</a:t>
            </a:fld>
            <a:endParaRPr lang="en-US"/>
          </a:p>
        </p:txBody>
      </p:sp>
      <p:sp>
        <p:nvSpPr>
          <p:cNvPr id="3" name="TextBox 2"/>
          <p:cNvSpPr txBox="1"/>
          <p:nvPr/>
        </p:nvSpPr>
        <p:spPr>
          <a:xfrm>
            <a:off x="2135629" y="381000"/>
            <a:ext cx="4950971" cy="769441"/>
          </a:xfrm>
          <a:prstGeom prst="rect">
            <a:avLst/>
          </a:prstGeom>
          <a:noFill/>
        </p:spPr>
        <p:txBody>
          <a:bodyPr wrap="none" rtlCol="0">
            <a:spAutoFit/>
          </a:bodyPr>
          <a:lstStyle/>
          <a:p>
            <a:r>
              <a:rPr lang="en-US" sz="4400" dirty="0" smtClean="0">
                <a:effectLst>
                  <a:outerShdw blurRad="38100" dist="38100" dir="2700000" algn="tl">
                    <a:srgbClr val="000000">
                      <a:alpha val="43137"/>
                    </a:srgbClr>
                  </a:outerShdw>
                </a:effectLst>
                <a:latin typeface="+mn-lt"/>
              </a:rPr>
              <a:t>Tools and Resources</a:t>
            </a:r>
            <a:endParaRPr lang="en-US" sz="4400" dirty="0">
              <a:effectLst>
                <a:outerShdw blurRad="38100" dist="38100" dir="2700000" algn="tl">
                  <a:srgbClr val="000000">
                    <a:alpha val="43137"/>
                  </a:srgbClr>
                </a:outerShdw>
              </a:effectLst>
              <a:latin typeface="+mn-lt"/>
            </a:endParaRPr>
          </a:p>
        </p:txBody>
      </p:sp>
      <p:sp>
        <p:nvSpPr>
          <p:cNvPr id="5" name="Rectangle 4"/>
          <p:cNvSpPr/>
          <p:nvPr/>
        </p:nvSpPr>
        <p:spPr>
          <a:xfrm>
            <a:off x="228600" y="1219200"/>
            <a:ext cx="8610600"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 name="Table 5"/>
          <p:cNvGraphicFramePr>
            <a:graphicFrameLocks noGrp="1"/>
          </p:cNvGraphicFramePr>
          <p:nvPr/>
        </p:nvGraphicFramePr>
        <p:xfrm>
          <a:off x="457200" y="1786297"/>
          <a:ext cx="8153402" cy="4081103"/>
        </p:xfrm>
        <a:graphic>
          <a:graphicData uri="http://schemas.openxmlformats.org/drawingml/2006/table">
            <a:tbl>
              <a:tblPr firstRow="1" bandRow="1">
                <a:tableStyleId>{5C22544A-7EE6-4342-B048-85BDC9FD1C3A}</a:tableStyleId>
              </a:tblPr>
              <a:tblGrid>
                <a:gridCol w="8153402"/>
              </a:tblGrid>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Some</a:t>
                      </a:r>
                      <a:r>
                        <a:rPr lang="en-US" sz="2800" baseline="0" dirty="0" smtClean="0"/>
                        <a:t> e</a:t>
                      </a:r>
                      <a:r>
                        <a:rPr lang="en-US" sz="2800" dirty="0" smtClean="0"/>
                        <a:t>vidence-based tools available to help with planning for sustainable change:  </a:t>
                      </a:r>
                    </a:p>
                    <a:p>
                      <a:endParaRPr lang="en-US" sz="2000" dirty="0"/>
                    </a:p>
                  </a:txBody>
                  <a:tcPr/>
                </a:tc>
              </a:tr>
              <a:tr h="396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NGA</a:t>
                      </a:r>
                      <a:r>
                        <a:rPr lang="en-US" sz="2000" dirty="0" smtClean="0"/>
                        <a:t> Center for Best Practices – The Early Childhood System Self-Assessment</a:t>
                      </a:r>
                    </a:p>
                  </a:txBody>
                  <a:tcPr/>
                </a:tc>
              </a:tr>
              <a:tr h="339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NIRN</a:t>
                      </a:r>
                      <a:r>
                        <a:rPr lang="en-US" sz="2000" baseline="0" dirty="0" smtClean="0"/>
                        <a:t> </a:t>
                      </a:r>
                      <a:r>
                        <a:rPr lang="en-US" sz="2000" dirty="0" smtClean="0"/>
                        <a:t>–  Implementation Science process and tools</a:t>
                      </a:r>
                    </a:p>
                  </a:txBody>
                  <a:tcPr/>
                </a:tc>
              </a:tr>
              <a:tr h="339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NECTAC</a:t>
                      </a:r>
                      <a:r>
                        <a:rPr lang="en-US" sz="2000" b="1" baseline="0" dirty="0" smtClean="0"/>
                        <a:t> </a:t>
                      </a:r>
                      <a:r>
                        <a:rPr lang="en-US" sz="2000" dirty="0" smtClean="0"/>
                        <a:t>–  Long-Term Systems Change process</a:t>
                      </a:r>
                      <a:r>
                        <a:rPr lang="en-US" sz="2000" baseline="0" dirty="0" smtClean="0"/>
                        <a:t> and tools</a:t>
                      </a:r>
                      <a:endParaRPr lang="en-US" sz="2000" dirty="0" smtClean="0"/>
                    </a:p>
                  </a:txBody>
                  <a:tcPr/>
                </a:tc>
              </a:tr>
              <a:tr h="384217">
                <a:tc>
                  <a:txBody>
                    <a:bodyPr/>
                    <a:lstStyle/>
                    <a:p>
                      <a:pPr marL="285750" lvl="0" indent="-285750"/>
                      <a:r>
                        <a:rPr lang="en-US" sz="2000" b="1" dirty="0" smtClean="0"/>
                        <a:t>ECO</a:t>
                      </a:r>
                      <a:r>
                        <a:rPr lang="en-US" sz="2000" dirty="0" smtClean="0"/>
                        <a:t> – Child Outcome Measurement System (COMS) Self Assessment Tool</a:t>
                      </a:r>
                    </a:p>
                  </a:txBody>
                  <a:tcPr/>
                </a:tc>
              </a:tr>
              <a:tr h="45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RRCP</a:t>
                      </a:r>
                      <a:r>
                        <a:rPr lang="en-US" sz="2000" dirty="0" smtClean="0"/>
                        <a:t> – 	IT Kit</a:t>
                      </a:r>
                    </a:p>
                  </a:txBody>
                  <a:tcPr/>
                </a:tc>
              </a:tr>
              <a:tr h="339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TACSEI /CSEFEL </a:t>
                      </a:r>
                      <a:r>
                        <a:rPr lang="en-US" sz="2000" dirty="0" smtClean="0"/>
                        <a:t>– The Pyramid Model process and tools</a:t>
                      </a:r>
                    </a:p>
                  </a:txBody>
                  <a:tcPr/>
                </a:tc>
              </a:tr>
              <a:tr h="339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7086600" y="6400800"/>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4062724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thad\Desktop\photo F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2196"/>
            <a:ext cx="9145828" cy="608100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0F58A54B-A6BB-4440-9A41-376F696DFC2C}" type="slidenum">
              <a:rPr lang="en-US" smtClean="0"/>
              <a:pPr>
                <a:defRPr/>
              </a:pPr>
              <a:t>35</a:t>
            </a:fld>
            <a:endParaRPr lang="en-US"/>
          </a:p>
        </p:txBody>
      </p:sp>
      <p:sp>
        <p:nvSpPr>
          <p:cNvPr id="3" name="TextBox 2"/>
          <p:cNvSpPr txBox="1"/>
          <p:nvPr/>
        </p:nvSpPr>
        <p:spPr>
          <a:xfrm>
            <a:off x="304800" y="533400"/>
            <a:ext cx="3733800" cy="1446550"/>
          </a:xfrm>
          <a:prstGeom prst="rect">
            <a:avLst/>
          </a:prstGeom>
          <a:noFill/>
        </p:spPr>
        <p:txBody>
          <a:bodyPr wrap="square" rtlCol="0">
            <a:spAutoFit/>
          </a:bodyPr>
          <a:lstStyle/>
          <a:p>
            <a:r>
              <a:rPr lang="en-US" sz="4400" dirty="0" smtClean="0">
                <a:solidFill>
                  <a:schemeClr val="bg1"/>
                </a:solidFill>
                <a:effectLst>
                  <a:outerShdw blurRad="38100" dist="38100" dir="2700000" algn="tl">
                    <a:srgbClr val="000000">
                      <a:alpha val="43137"/>
                    </a:srgbClr>
                  </a:outerShdw>
                </a:effectLst>
              </a:rPr>
              <a:t>Take Away Messages</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6274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txBox="1">
            <a:spLocks noChangeArrowheads="1"/>
          </p:cNvSpPr>
          <p:nvPr/>
        </p:nvSpPr>
        <p:spPr bwMode="auto">
          <a:xfrm>
            <a:off x="228600" y="1447800"/>
            <a:ext cx="9067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3200" b="1" dirty="0">
                <a:solidFill>
                  <a:srgbClr val="A50021"/>
                </a:solidFill>
                <a:latin typeface="Calibri" pitchFamily="34" charset="0"/>
              </a:rPr>
              <a:t>M</a:t>
            </a:r>
            <a:r>
              <a:rPr lang="en-US" sz="3200" b="1" dirty="0" smtClean="0">
                <a:solidFill>
                  <a:srgbClr val="A50021"/>
                </a:solidFill>
                <a:latin typeface="Calibri" pitchFamily="34" charset="0"/>
              </a:rPr>
              <a:t>ethods</a:t>
            </a:r>
            <a:r>
              <a:rPr lang="en-US" sz="3200" b="1" dirty="0">
                <a:solidFill>
                  <a:srgbClr val="A50021"/>
                </a:solidFill>
                <a:latin typeface="Calibri" pitchFamily="34" charset="0"/>
              </a:rPr>
              <a:t>, when used alone, do not result in </a:t>
            </a:r>
            <a:r>
              <a:rPr lang="en-US" sz="3200" b="1" dirty="0" smtClean="0">
                <a:solidFill>
                  <a:srgbClr val="A50021"/>
                </a:solidFill>
                <a:latin typeface="Calibri" pitchFamily="34" charset="0"/>
              </a:rPr>
              <a:t>either implementation </a:t>
            </a:r>
            <a:r>
              <a:rPr lang="en-US" sz="3200" b="1" dirty="0">
                <a:solidFill>
                  <a:srgbClr val="A50021"/>
                </a:solidFill>
                <a:latin typeface="Calibri" pitchFamily="34" charset="0"/>
              </a:rPr>
              <a:t>as </a:t>
            </a:r>
            <a:r>
              <a:rPr lang="en-US" sz="3200" b="1" dirty="0" smtClean="0">
                <a:solidFill>
                  <a:srgbClr val="A50021"/>
                </a:solidFill>
                <a:latin typeface="Calibri" pitchFamily="34" charset="0"/>
              </a:rPr>
              <a:t>intended or sustainability:</a:t>
            </a:r>
            <a:endParaRPr lang="en-US" sz="3200" b="1" dirty="0">
              <a:solidFill>
                <a:srgbClr val="A50021"/>
              </a:solidFill>
              <a:latin typeface="Calibri" pitchFamily="34" charset="0"/>
            </a:endParaRPr>
          </a:p>
          <a:p>
            <a:pPr lvl="1" eaLnBrk="1" hangingPunct="1">
              <a:spcBef>
                <a:spcPts val="600"/>
              </a:spcBef>
              <a:buFont typeface="Arial" charset="0"/>
              <a:buChar char="–"/>
            </a:pPr>
            <a:endParaRPr lang="en-US" sz="500" b="1" dirty="0" smtClean="0">
              <a:latin typeface="Calibri" pitchFamily="34" charset="0"/>
            </a:endParaRPr>
          </a:p>
          <a:p>
            <a:pPr lvl="1" eaLnBrk="1" hangingPunct="1">
              <a:spcBef>
                <a:spcPts val="600"/>
              </a:spcBef>
              <a:buFont typeface="Arial" charset="0"/>
              <a:buChar char="–"/>
            </a:pPr>
            <a:r>
              <a:rPr lang="en-US" sz="2800" b="1" dirty="0" smtClean="0">
                <a:latin typeface="Calibri" pitchFamily="34" charset="0"/>
              </a:rPr>
              <a:t>Passing </a:t>
            </a:r>
            <a:r>
              <a:rPr lang="en-US" sz="2800" b="1" dirty="0">
                <a:latin typeface="Calibri" pitchFamily="34" charset="0"/>
              </a:rPr>
              <a:t>laws/ mandates/ regulations</a:t>
            </a:r>
          </a:p>
          <a:p>
            <a:pPr lvl="1" eaLnBrk="1" hangingPunct="1">
              <a:spcBef>
                <a:spcPts val="600"/>
              </a:spcBef>
              <a:buFont typeface="Arial" charset="0"/>
              <a:buChar char="–"/>
            </a:pPr>
            <a:r>
              <a:rPr lang="en-US" sz="2800" b="1" dirty="0">
                <a:latin typeface="Calibri" pitchFamily="34" charset="0"/>
              </a:rPr>
              <a:t>Providing funding/ incentives</a:t>
            </a:r>
          </a:p>
          <a:p>
            <a:pPr lvl="1" eaLnBrk="1" hangingPunct="1">
              <a:spcBef>
                <a:spcPts val="600"/>
              </a:spcBef>
              <a:buFont typeface="Arial" charset="0"/>
              <a:buChar char="–"/>
            </a:pPr>
            <a:r>
              <a:rPr lang="en-US" sz="2800" b="1" dirty="0">
                <a:latin typeface="Calibri" pitchFamily="34" charset="0"/>
              </a:rPr>
              <a:t>Organization change/ reorganization</a:t>
            </a:r>
          </a:p>
          <a:p>
            <a:pPr lvl="1" eaLnBrk="1" hangingPunct="1">
              <a:spcBef>
                <a:spcPts val="600"/>
              </a:spcBef>
              <a:buFont typeface="Arial" charset="0"/>
              <a:buChar char="–"/>
            </a:pPr>
            <a:r>
              <a:rPr lang="en-US" sz="2800" b="1" dirty="0">
                <a:latin typeface="Calibri" pitchFamily="34" charset="0"/>
              </a:rPr>
              <a:t>Training </a:t>
            </a:r>
          </a:p>
          <a:p>
            <a:pPr lvl="1" eaLnBrk="1" hangingPunct="1">
              <a:spcBef>
                <a:spcPts val="600"/>
              </a:spcBef>
              <a:buFont typeface="Arial" charset="0"/>
              <a:buChar char="–"/>
            </a:pPr>
            <a:r>
              <a:rPr lang="en-US" sz="2800" b="1" dirty="0">
                <a:latin typeface="Calibri" pitchFamily="34" charset="0"/>
              </a:rPr>
              <a:t>Diffusion/ Dissemination of information</a:t>
            </a:r>
          </a:p>
          <a:p>
            <a:pPr lvl="1" eaLnBrk="1" hangingPunct="1">
              <a:spcBef>
                <a:spcPts val="1200"/>
              </a:spcBef>
              <a:buFont typeface="Arial" charset="0"/>
              <a:buChar char="–"/>
            </a:pPr>
            <a:endParaRPr lang="en-US" sz="2800" b="1" dirty="0">
              <a:latin typeface="Calibri" pitchFamily="34" charset="0"/>
            </a:endParaRPr>
          </a:p>
        </p:txBody>
      </p:sp>
      <p:sp>
        <p:nvSpPr>
          <p:cNvPr id="3" name="TextBox 2"/>
          <p:cNvSpPr txBox="1">
            <a:spLocks noChangeArrowheads="1"/>
          </p:cNvSpPr>
          <p:nvPr/>
        </p:nvSpPr>
        <p:spPr bwMode="auto">
          <a:xfrm>
            <a:off x="1066800" y="5638800"/>
            <a:ext cx="7086600" cy="584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A50021"/>
                </a:solidFill>
              </a:rPr>
              <a:t>Necessary But Not Sufficient</a:t>
            </a:r>
          </a:p>
        </p:txBody>
      </p:sp>
      <p:sp>
        <p:nvSpPr>
          <p:cNvPr id="21508" name="Rectangle 2"/>
          <p:cNvSpPr>
            <a:spLocks noChangeArrowheads="1"/>
          </p:cNvSpPr>
          <p:nvPr/>
        </p:nvSpPr>
        <p:spPr bwMode="auto">
          <a:xfrm>
            <a:off x="609600" y="228600"/>
            <a:ext cx="8077200" cy="1020763"/>
          </a:xfrm>
          <a:prstGeom prst="rect">
            <a:avLst/>
          </a:prstGeom>
          <a:noFill/>
          <a:ln>
            <a:noFill/>
          </a:ln>
          <a:extLst/>
        </p:spPr>
        <p:txBody>
          <a:bodyPr anchor="ctr"/>
          <a:lstStyle/>
          <a:p>
            <a:pPr algn="ctr" eaLnBrk="0" hangingPunct="0">
              <a:defRPr/>
            </a:pPr>
            <a:r>
              <a:rPr lang="en-US" sz="4400" dirty="0">
                <a:solidFill>
                  <a:srgbClr val="001574"/>
                </a:solidFill>
              </a:rPr>
              <a:t>Business as Usual ≠ Impact</a:t>
            </a:r>
          </a:p>
        </p:txBody>
      </p:sp>
      <p:sp>
        <p:nvSpPr>
          <p:cNvPr id="2" name="Slide Number Placeholder 1"/>
          <p:cNvSpPr>
            <a:spLocks noGrp="1"/>
          </p:cNvSpPr>
          <p:nvPr>
            <p:ph type="sldNum" sz="quarter" idx="12"/>
          </p:nvPr>
        </p:nvSpPr>
        <p:spPr/>
        <p:txBody>
          <a:bodyPr/>
          <a:lstStyle/>
          <a:p>
            <a:pPr>
              <a:defRPr/>
            </a:pPr>
            <a:fld id="{2F17EE7B-5B82-4969-B532-E0D3AF495EE0}" type="slidenum">
              <a:rPr lang="en-US" smtClean="0"/>
              <a:pPr>
                <a:defRPr/>
              </a:pPr>
              <a:t>36</a:t>
            </a:fld>
            <a:endParaRPr lang="en-US"/>
          </a:p>
        </p:txBody>
      </p:sp>
      <p:sp>
        <p:nvSpPr>
          <p:cNvPr id="6" name="Rectangle 5"/>
          <p:cNvSpPr/>
          <p:nvPr/>
        </p:nvSpPr>
        <p:spPr>
          <a:xfrm>
            <a:off x="228600" y="1219200"/>
            <a:ext cx="8610600"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 Box 2"/>
          <p:cNvSpPr txBox="1">
            <a:spLocks noChangeArrowheads="1"/>
          </p:cNvSpPr>
          <p:nvPr/>
        </p:nvSpPr>
        <p:spPr bwMode="auto">
          <a:xfrm>
            <a:off x="6467475" y="6375400"/>
            <a:ext cx="2295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solidFill>
                  <a:srgbClr val="001574"/>
                </a:solidFill>
                <a:ea typeface="MS PGothic" pitchFamily="34" charset="-128"/>
              </a:rPr>
              <a:t>© </a:t>
            </a:r>
            <a:r>
              <a:rPr lang="en-US" sz="1200" b="1" i="1" dirty="0" err="1">
                <a:solidFill>
                  <a:srgbClr val="001574"/>
                </a:solidFill>
                <a:ea typeface="MS PGothic" pitchFamily="34" charset="-128"/>
              </a:rPr>
              <a:t>Fixsen</a:t>
            </a:r>
            <a:r>
              <a:rPr lang="en-US" sz="1200" b="1" i="1" dirty="0">
                <a:solidFill>
                  <a:srgbClr val="001574"/>
                </a:solidFill>
                <a:ea typeface="MS PGothic" pitchFamily="34" charset="-128"/>
              </a:rPr>
              <a:t> &amp; </a:t>
            </a:r>
            <a:r>
              <a:rPr lang="en-US" sz="1200" b="1" i="1" dirty="0" err="1">
                <a:solidFill>
                  <a:srgbClr val="001574"/>
                </a:solidFill>
                <a:ea typeface="MS PGothic" pitchFamily="34" charset="-128"/>
              </a:rPr>
              <a:t>Blase</a:t>
            </a:r>
            <a:r>
              <a:rPr lang="en-US" sz="1200" b="1" i="1" dirty="0">
                <a:solidFill>
                  <a:srgbClr val="001574"/>
                </a:solidFill>
                <a:ea typeface="MS PGothic" pitchFamily="34" charset="-128"/>
              </a:rPr>
              <a:t>,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274638"/>
            <a:ext cx="8686800" cy="1143000"/>
          </a:xfrm>
          <a:prstGeom prst="rect">
            <a:avLst/>
          </a:prstGeom>
        </p:spPr>
        <p:txBody>
          <a:bodyPr rtlCol="0">
            <a:noAutofit/>
          </a:bodyPr>
          <a:lstStyle>
            <a:lvl1pPr algn="l" rtl="0" eaLnBrk="0" fontAlgn="base" hangingPunct="0">
              <a:spcBef>
                <a:spcPct val="0"/>
              </a:spcBef>
              <a:spcAft>
                <a:spcPct val="0"/>
              </a:spcAft>
              <a:defRPr sz="3400" b="1">
                <a:solidFill>
                  <a:srgbClr val="001574"/>
                </a:solidFill>
                <a:latin typeface="+mj-lt"/>
                <a:ea typeface="+mj-ea"/>
                <a:cs typeface="+mj-cs"/>
              </a:defRPr>
            </a:lvl1pPr>
            <a:lvl2pPr algn="l" rtl="0" eaLnBrk="0" fontAlgn="base" hangingPunct="0">
              <a:spcBef>
                <a:spcPct val="0"/>
              </a:spcBef>
              <a:spcAft>
                <a:spcPct val="0"/>
              </a:spcAft>
              <a:defRPr sz="3400" b="1">
                <a:solidFill>
                  <a:srgbClr val="001574"/>
                </a:solidFill>
                <a:latin typeface="Arial" charset="0"/>
              </a:defRPr>
            </a:lvl2pPr>
            <a:lvl3pPr algn="l" rtl="0" eaLnBrk="0" fontAlgn="base" hangingPunct="0">
              <a:spcBef>
                <a:spcPct val="0"/>
              </a:spcBef>
              <a:spcAft>
                <a:spcPct val="0"/>
              </a:spcAft>
              <a:defRPr sz="3400" b="1">
                <a:solidFill>
                  <a:srgbClr val="001574"/>
                </a:solidFill>
                <a:latin typeface="Arial" charset="0"/>
              </a:defRPr>
            </a:lvl3pPr>
            <a:lvl4pPr algn="l" rtl="0" eaLnBrk="0" fontAlgn="base" hangingPunct="0">
              <a:spcBef>
                <a:spcPct val="0"/>
              </a:spcBef>
              <a:spcAft>
                <a:spcPct val="0"/>
              </a:spcAft>
              <a:defRPr sz="3400" b="1">
                <a:solidFill>
                  <a:srgbClr val="001574"/>
                </a:solidFill>
                <a:latin typeface="Arial" charset="0"/>
              </a:defRPr>
            </a:lvl4pPr>
            <a:lvl5pPr algn="l" rtl="0" eaLnBrk="0" fontAlgn="base" hangingPunct="0">
              <a:spcBef>
                <a:spcPct val="0"/>
              </a:spcBef>
              <a:spcAft>
                <a:spcPct val="0"/>
              </a:spcAft>
              <a:defRPr sz="3400" b="1">
                <a:solidFill>
                  <a:srgbClr val="001574"/>
                </a:solidFill>
                <a:latin typeface="Arial" charset="0"/>
              </a:defRPr>
            </a:lvl5pPr>
            <a:lvl6pPr marL="457200" algn="l" rtl="0" fontAlgn="base">
              <a:spcBef>
                <a:spcPct val="0"/>
              </a:spcBef>
              <a:spcAft>
                <a:spcPct val="0"/>
              </a:spcAft>
              <a:defRPr sz="3400" b="1">
                <a:solidFill>
                  <a:srgbClr val="001574"/>
                </a:solidFill>
                <a:latin typeface="Arial" charset="0"/>
              </a:defRPr>
            </a:lvl6pPr>
            <a:lvl7pPr marL="914400" algn="l" rtl="0" fontAlgn="base">
              <a:spcBef>
                <a:spcPct val="0"/>
              </a:spcBef>
              <a:spcAft>
                <a:spcPct val="0"/>
              </a:spcAft>
              <a:defRPr sz="3400" b="1">
                <a:solidFill>
                  <a:srgbClr val="001574"/>
                </a:solidFill>
                <a:latin typeface="Arial" charset="0"/>
              </a:defRPr>
            </a:lvl7pPr>
            <a:lvl8pPr marL="1371600" algn="l" rtl="0" fontAlgn="base">
              <a:spcBef>
                <a:spcPct val="0"/>
              </a:spcBef>
              <a:spcAft>
                <a:spcPct val="0"/>
              </a:spcAft>
              <a:defRPr sz="3400" b="1">
                <a:solidFill>
                  <a:srgbClr val="001574"/>
                </a:solidFill>
                <a:latin typeface="Arial" charset="0"/>
              </a:defRPr>
            </a:lvl8pPr>
            <a:lvl9pPr marL="1828800" algn="l" rtl="0" fontAlgn="base">
              <a:spcBef>
                <a:spcPct val="0"/>
              </a:spcBef>
              <a:spcAft>
                <a:spcPct val="0"/>
              </a:spcAft>
              <a:defRPr sz="3400" b="1">
                <a:solidFill>
                  <a:srgbClr val="001574"/>
                </a:solidFill>
                <a:latin typeface="Arial" charset="0"/>
              </a:defRPr>
            </a:lvl9pPr>
          </a:lstStyle>
          <a:p>
            <a:pPr algn="ctr" eaLnBrk="1" fontAlgn="auto" hangingPunct="1">
              <a:spcAft>
                <a:spcPts val="0"/>
              </a:spcAft>
              <a:defRPr/>
            </a:pPr>
            <a:r>
              <a:rPr lang="en-US" sz="4000" b="0" dirty="0" smtClean="0">
                <a:latin typeface="Arial" pitchFamily="34" charset="0"/>
                <a:cs typeface="Arial" pitchFamily="34" charset="0"/>
              </a:rPr>
              <a:t>“What” and “How” Are Both Important</a:t>
            </a:r>
          </a:p>
        </p:txBody>
      </p:sp>
      <p:sp>
        <p:nvSpPr>
          <p:cNvPr id="3" name="Rectangle 2"/>
          <p:cNvSpPr/>
          <p:nvPr/>
        </p:nvSpPr>
        <p:spPr>
          <a:xfrm>
            <a:off x="152400" y="2035175"/>
            <a:ext cx="2438400" cy="25368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rgbClr val="000000"/>
                </a:solidFill>
                <a:ea typeface="ＭＳ Ｐゴシック" pitchFamily="-107" charset="-128"/>
              </a:rPr>
              <a:t>Effective Interventions</a:t>
            </a:r>
          </a:p>
          <a:p>
            <a:pPr algn="ctr">
              <a:defRPr/>
            </a:pPr>
            <a:r>
              <a:rPr lang="en-US" sz="2400" b="1" dirty="0">
                <a:solidFill>
                  <a:srgbClr val="000000"/>
                </a:solidFill>
                <a:ea typeface="ＭＳ Ｐゴシック" pitchFamily="-107" charset="-128"/>
              </a:rPr>
              <a:t>The “WHAT” </a:t>
            </a:r>
          </a:p>
        </p:txBody>
      </p:sp>
      <p:sp>
        <p:nvSpPr>
          <p:cNvPr id="4" name="Rectangle 3"/>
          <p:cNvSpPr/>
          <p:nvPr/>
        </p:nvSpPr>
        <p:spPr>
          <a:xfrm>
            <a:off x="3352800" y="1981200"/>
            <a:ext cx="2514600" cy="2536825"/>
          </a:xfrm>
          <a:prstGeom prst="rect">
            <a:avLst/>
          </a:prstGeom>
          <a:solidFill>
            <a:srgbClr val="00206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dirty="0">
                <a:solidFill>
                  <a:schemeClr val="bg1"/>
                </a:solidFill>
                <a:ea typeface="ＭＳ Ｐゴシック" pitchFamily="-107" charset="-128"/>
              </a:rPr>
              <a:t>Effective Implementation </a:t>
            </a:r>
          </a:p>
          <a:p>
            <a:pPr algn="ctr">
              <a:defRPr/>
            </a:pPr>
            <a:r>
              <a:rPr lang="en-US" sz="2400" b="1" dirty="0">
                <a:solidFill>
                  <a:schemeClr val="bg1"/>
                </a:solidFill>
                <a:ea typeface="ＭＳ Ｐゴシック" pitchFamily="-107" charset="-128"/>
              </a:rPr>
              <a:t>The “HOW”</a:t>
            </a:r>
            <a:r>
              <a:rPr lang="en-US" sz="2400" b="1" dirty="0">
                <a:solidFill>
                  <a:srgbClr val="000000"/>
                </a:solidFill>
                <a:ea typeface="ＭＳ Ｐゴシック" pitchFamily="-107" charset="-128"/>
              </a:rPr>
              <a:t> </a:t>
            </a:r>
          </a:p>
        </p:txBody>
      </p:sp>
      <p:sp>
        <p:nvSpPr>
          <p:cNvPr id="5" name="Equal 6"/>
          <p:cNvSpPr>
            <a:spLocks/>
          </p:cNvSpPr>
          <p:nvPr/>
        </p:nvSpPr>
        <p:spPr bwMode="auto">
          <a:xfrm>
            <a:off x="5867400" y="2830513"/>
            <a:ext cx="914400" cy="914400"/>
          </a:xfrm>
          <a:custGeom>
            <a:avLst/>
            <a:gdLst>
              <a:gd name="T0" fmla="*/ 121204 w 914400"/>
              <a:gd name="T1" fmla="*/ 188366 h 914400"/>
              <a:gd name="T2" fmla="*/ 793196 w 914400"/>
              <a:gd name="T3" fmla="*/ 188366 h 914400"/>
              <a:gd name="T4" fmla="*/ 793196 w 914400"/>
              <a:gd name="T5" fmla="*/ 403433 h 914400"/>
              <a:gd name="T6" fmla="*/ 121204 w 914400"/>
              <a:gd name="T7" fmla="*/ 403433 h 914400"/>
              <a:gd name="T8" fmla="*/ 121204 w 914400"/>
              <a:gd name="T9" fmla="*/ 188366 h 914400"/>
              <a:gd name="T10" fmla="*/ 121204 w 914400"/>
              <a:gd name="T11" fmla="*/ 510967 h 914400"/>
              <a:gd name="T12" fmla="*/ 793196 w 914400"/>
              <a:gd name="T13" fmla="*/ 510967 h 914400"/>
              <a:gd name="T14" fmla="*/ 793196 w 914400"/>
              <a:gd name="T15" fmla="*/ 726034 h 914400"/>
              <a:gd name="T16" fmla="*/ 121204 w 914400"/>
              <a:gd name="T17" fmla="*/ 726034 h 914400"/>
              <a:gd name="T18" fmla="*/ 121204 w 914400"/>
              <a:gd name="T19" fmla="*/ 510967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4400"/>
              <a:gd name="T31" fmla="*/ 0 h 914400"/>
              <a:gd name="T32" fmla="*/ 914400 w 914400"/>
              <a:gd name="T33" fmla="*/ 914400 h 9144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4400" h="914400">
                <a:moveTo>
                  <a:pt x="121204" y="188366"/>
                </a:moveTo>
                <a:lnTo>
                  <a:pt x="793196" y="188366"/>
                </a:lnTo>
                <a:lnTo>
                  <a:pt x="793196" y="403433"/>
                </a:lnTo>
                <a:lnTo>
                  <a:pt x="121204" y="403433"/>
                </a:lnTo>
                <a:lnTo>
                  <a:pt x="121204" y="188366"/>
                </a:lnTo>
                <a:close/>
                <a:moveTo>
                  <a:pt x="121204" y="510967"/>
                </a:moveTo>
                <a:lnTo>
                  <a:pt x="793196" y="510967"/>
                </a:lnTo>
                <a:lnTo>
                  <a:pt x="793196" y="726034"/>
                </a:lnTo>
                <a:lnTo>
                  <a:pt x="121204" y="726034"/>
                </a:lnTo>
                <a:lnTo>
                  <a:pt x="121204" y="510967"/>
                </a:lnTo>
                <a:close/>
              </a:path>
            </a:pathLst>
          </a:custGeom>
          <a:solidFill>
            <a:srgbClr val="A50021"/>
          </a:solidFill>
          <a:ln>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en-US" dirty="0">
              <a:solidFill>
                <a:srgbClr val="A50021"/>
              </a:solidFill>
            </a:endParaRPr>
          </a:p>
        </p:txBody>
      </p:sp>
      <p:sp>
        <p:nvSpPr>
          <p:cNvPr id="6" name="Rectangle 5"/>
          <p:cNvSpPr/>
          <p:nvPr/>
        </p:nvSpPr>
        <p:spPr>
          <a:xfrm>
            <a:off x="6781800" y="2035175"/>
            <a:ext cx="2133600" cy="26352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b="1">
                <a:solidFill>
                  <a:srgbClr val="000000"/>
                </a:solidFill>
                <a:ea typeface="ＭＳ Ｐゴシック" pitchFamily="-107" charset="-128"/>
              </a:rPr>
              <a:t>Positive Outcomes for Children  </a:t>
            </a:r>
          </a:p>
        </p:txBody>
      </p:sp>
      <p:sp>
        <p:nvSpPr>
          <p:cNvPr id="8" name="Multiply 7"/>
          <p:cNvSpPr/>
          <p:nvPr/>
        </p:nvSpPr>
        <p:spPr>
          <a:xfrm>
            <a:off x="2514600" y="2830513"/>
            <a:ext cx="914400" cy="914400"/>
          </a:xfrm>
          <a:prstGeom prst="mathMultiply">
            <a:avLst/>
          </a:prstGeom>
          <a:solidFill>
            <a:srgbClr val="A50021"/>
          </a:solidFill>
          <a:ln>
            <a:solidFill>
              <a:schemeClr val="bg1"/>
            </a:solidFill>
          </a:ln>
        </p:spPr>
        <p:style>
          <a:lnRef idx="3">
            <a:schemeClr val="lt1"/>
          </a:lnRef>
          <a:fillRef idx="1">
            <a:schemeClr val="accent6"/>
          </a:fillRef>
          <a:effectRef idx="1">
            <a:schemeClr val="accent6"/>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en-US" b="1" dirty="0">
              <a:ln w="11430"/>
              <a:solidFill>
                <a:srgbClr val="A50021"/>
              </a:solidFill>
              <a:effectLst>
                <a:outerShdw blurRad="38100" dist="38100" dir="2700000" algn="tl">
                  <a:srgbClr val="000000">
                    <a:alpha val="43137"/>
                  </a:srgbClr>
                </a:outerShdw>
              </a:effectLst>
            </a:endParaRPr>
          </a:p>
        </p:txBody>
      </p:sp>
      <p:sp>
        <p:nvSpPr>
          <p:cNvPr id="9" name="Rectangle 8"/>
          <p:cNvSpPr/>
          <p:nvPr/>
        </p:nvSpPr>
        <p:spPr>
          <a:xfrm>
            <a:off x="228600" y="1219200"/>
            <a:ext cx="8610600"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a:spLocks noChangeArrowheads="1"/>
          </p:cNvSpPr>
          <p:nvPr/>
        </p:nvSpPr>
        <p:spPr bwMode="auto">
          <a:xfrm>
            <a:off x="609600" y="5562600"/>
            <a:ext cx="8229600" cy="584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0000"/>
              </a:spcBef>
              <a:defRPr/>
            </a:pPr>
            <a:r>
              <a:rPr lang="en-US" sz="3200" b="1" dirty="0" smtClean="0">
                <a:solidFill>
                  <a:srgbClr val="C00000"/>
                </a:solidFill>
              </a:rPr>
              <a:t> Remember </a:t>
            </a:r>
            <a:r>
              <a:rPr lang="en-US" sz="3200" b="1" dirty="0">
                <a:solidFill>
                  <a:srgbClr val="C00000"/>
                </a:solidFill>
              </a:rPr>
              <a:t>that any number times 0 is 0</a:t>
            </a:r>
          </a:p>
        </p:txBody>
      </p:sp>
      <p:sp>
        <p:nvSpPr>
          <p:cNvPr id="11" name="Slide Number Placeholder 10"/>
          <p:cNvSpPr>
            <a:spLocks noGrp="1"/>
          </p:cNvSpPr>
          <p:nvPr>
            <p:ph type="sldNum" sz="quarter" idx="12"/>
          </p:nvPr>
        </p:nvSpPr>
        <p:spPr/>
        <p:txBody>
          <a:bodyPr/>
          <a:lstStyle/>
          <a:p>
            <a:pPr>
              <a:defRPr/>
            </a:pPr>
            <a:fld id="{0F58A54B-A6BB-4440-9A41-376F696DFC2C}" type="slidenum">
              <a:rPr lang="en-US" smtClean="0"/>
              <a:pPr>
                <a:defRPr/>
              </a:pPr>
              <a:t>37</a:t>
            </a:fld>
            <a:endParaRPr lang="en-US"/>
          </a:p>
        </p:txBody>
      </p:sp>
      <p:sp>
        <p:nvSpPr>
          <p:cNvPr id="12" name="Text Box 2"/>
          <p:cNvSpPr txBox="1">
            <a:spLocks noChangeArrowheads="1"/>
          </p:cNvSpPr>
          <p:nvPr/>
        </p:nvSpPr>
        <p:spPr bwMode="auto">
          <a:xfrm>
            <a:off x="6458510" y="6387353"/>
            <a:ext cx="2295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dirty="0">
                <a:solidFill>
                  <a:srgbClr val="001574"/>
                </a:solidFill>
                <a:ea typeface="MS PGothic" pitchFamily="34" charset="-128"/>
              </a:rPr>
              <a:t>© </a:t>
            </a:r>
            <a:r>
              <a:rPr lang="en-US" sz="1200" b="1" i="1" dirty="0" err="1">
                <a:solidFill>
                  <a:srgbClr val="001574"/>
                </a:solidFill>
                <a:ea typeface="MS PGothic" pitchFamily="34" charset="-128"/>
              </a:rPr>
              <a:t>Fixsen</a:t>
            </a:r>
            <a:r>
              <a:rPr lang="en-US" sz="1200" b="1" i="1" dirty="0">
                <a:solidFill>
                  <a:srgbClr val="001574"/>
                </a:solidFill>
                <a:ea typeface="MS PGothic" pitchFamily="34" charset="-128"/>
              </a:rPr>
              <a:t> &amp; </a:t>
            </a:r>
            <a:r>
              <a:rPr lang="en-US" sz="1200" b="1" i="1" dirty="0" err="1">
                <a:solidFill>
                  <a:srgbClr val="001574"/>
                </a:solidFill>
                <a:ea typeface="MS PGothic" pitchFamily="34" charset="-128"/>
              </a:rPr>
              <a:t>Blase</a:t>
            </a:r>
            <a:r>
              <a:rPr lang="en-US" sz="1200" b="1" i="1" dirty="0">
                <a:solidFill>
                  <a:srgbClr val="001574"/>
                </a:solidFill>
                <a:ea typeface="MS PGothic" pitchFamily="34" charset="-128"/>
              </a:rPr>
              <a:t>, 2008</a:t>
            </a:r>
          </a:p>
        </p:txBody>
      </p:sp>
    </p:spTree>
    <p:extLst>
      <p:ext uri="{BB962C8B-B14F-4D97-AF65-F5344CB8AC3E}">
        <p14:creationId xmlns:p14="http://schemas.microsoft.com/office/powerpoint/2010/main" val="1184673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58A54B-A6BB-4440-9A41-376F696DFC2C}" type="slidenum">
              <a:rPr lang="en-US" smtClean="0"/>
              <a:pPr>
                <a:defRPr/>
              </a:pPr>
              <a:t>38</a:t>
            </a:fld>
            <a:endParaRPr lang="en-US"/>
          </a:p>
        </p:txBody>
      </p:sp>
      <p:sp>
        <p:nvSpPr>
          <p:cNvPr id="3" name="TextBox 2"/>
          <p:cNvSpPr txBox="1"/>
          <p:nvPr/>
        </p:nvSpPr>
        <p:spPr>
          <a:xfrm>
            <a:off x="609600" y="1495485"/>
            <a:ext cx="8305800" cy="4524315"/>
          </a:xfrm>
          <a:prstGeom prst="rect">
            <a:avLst/>
          </a:prstGeom>
          <a:noFill/>
        </p:spPr>
        <p:txBody>
          <a:bodyPr wrap="square" rtlCol="0">
            <a:spAutoFit/>
          </a:bodyPr>
          <a:lstStyle/>
          <a:p>
            <a:r>
              <a:rPr lang="en-US" sz="4000" dirty="0" smtClean="0"/>
              <a:t>Make new friends and keep the old.</a:t>
            </a:r>
          </a:p>
          <a:p>
            <a:endParaRPr lang="en-US" sz="4000" dirty="0"/>
          </a:p>
          <a:p>
            <a:endParaRPr lang="en-US" sz="4000" dirty="0" smtClean="0"/>
          </a:p>
          <a:p>
            <a:endParaRPr lang="en-US" sz="4000" dirty="0"/>
          </a:p>
          <a:p>
            <a:pPr algn="ctr"/>
            <a:r>
              <a:rPr lang="en-US" sz="4000" dirty="0" smtClean="0"/>
              <a:t>It </a:t>
            </a:r>
            <a:r>
              <a:rPr lang="en-US" sz="4000" dirty="0"/>
              <a:t>takes action by people </a:t>
            </a:r>
            <a:endParaRPr lang="en-US" sz="4000" dirty="0" smtClean="0"/>
          </a:p>
          <a:p>
            <a:pPr algn="ctr"/>
            <a:r>
              <a:rPr lang="en-US" sz="4000" dirty="0" smtClean="0"/>
              <a:t>to </a:t>
            </a:r>
            <a:r>
              <a:rPr lang="en-US" sz="4000" dirty="0"/>
              <a:t>make “it” happen.</a:t>
            </a:r>
          </a:p>
          <a:p>
            <a:endParaRPr lang="en-US" sz="4800" dirty="0"/>
          </a:p>
        </p:txBody>
      </p:sp>
      <p:sp>
        <p:nvSpPr>
          <p:cNvPr id="4" name="TextBox 3"/>
          <p:cNvSpPr txBox="1">
            <a:spLocks noChangeArrowheads="1"/>
          </p:cNvSpPr>
          <p:nvPr/>
        </p:nvSpPr>
        <p:spPr bwMode="auto">
          <a:xfrm>
            <a:off x="1066800" y="5715000"/>
            <a:ext cx="7086600" cy="584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A50021"/>
                </a:solidFill>
              </a:rPr>
              <a:t>Necessary a</a:t>
            </a:r>
            <a:r>
              <a:rPr lang="en-US" sz="3200" b="1" dirty="0" smtClean="0">
                <a:solidFill>
                  <a:srgbClr val="A50021"/>
                </a:solidFill>
              </a:rPr>
              <a:t>nd Essential</a:t>
            </a:r>
            <a:endParaRPr lang="en-US" sz="3200" b="1" dirty="0">
              <a:solidFill>
                <a:srgbClr val="A50021"/>
              </a:solidFill>
            </a:endParaRPr>
          </a:p>
        </p:txBody>
      </p:sp>
      <p:sp>
        <p:nvSpPr>
          <p:cNvPr id="5" name="Rectangle 2"/>
          <p:cNvSpPr>
            <a:spLocks noChangeArrowheads="1"/>
          </p:cNvSpPr>
          <p:nvPr/>
        </p:nvSpPr>
        <p:spPr bwMode="auto">
          <a:xfrm>
            <a:off x="609600" y="228600"/>
            <a:ext cx="8077200" cy="1020763"/>
          </a:xfrm>
          <a:prstGeom prst="rect">
            <a:avLst/>
          </a:prstGeom>
          <a:noFill/>
          <a:ln>
            <a:noFill/>
          </a:ln>
          <a:extLst/>
        </p:spPr>
        <p:txBody>
          <a:bodyPr anchor="ctr"/>
          <a:lstStyle/>
          <a:p>
            <a:pPr algn="ctr" eaLnBrk="0" hangingPunct="0">
              <a:defRPr/>
            </a:pPr>
            <a:r>
              <a:rPr lang="en-US" sz="4400" dirty="0" smtClean="0">
                <a:solidFill>
                  <a:srgbClr val="001574"/>
                </a:solidFill>
                <a:effectLst>
                  <a:outerShdw blurRad="38100" dist="38100" dir="2700000" algn="tl">
                    <a:srgbClr val="000000">
                      <a:alpha val="43137"/>
                    </a:srgbClr>
                  </a:outerShdw>
                </a:effectLst>
              </a:rPr>
              <a:t>Relationships Matter</a:t>
            </a:r>
            <a:endParaRPr lang="en-US" sz="4400" dirty="0">
              <a:solidFill>
                <a:srgbClr val="001574"/>
              </a:solidFill>
              <a:effectLst>
                <a:outerShdw blurRad="38100" dist="38100" dir="2700000" algn="tl">
                  <a:srgbClr val="000000">
                    <a:alpha val="43137"/>
                  </a:srgbClr>
                </a:outerShdw>
              </a:effectLst>
            </a:endParaRPr>
          </a:p>
        </p:txBody>
      </p:sp>
      <p:pic>
        <p:nvPicPr>
          <p:cNvPr id="6" name="il_fi" descr="http://www.venueswest.wa.gov.au/cproot/147/2/iStock_000004118039Large.jpg"/>
          <p:cNvPicPr/>
          <p:nvPr/>
        </p:nvPicPr>
        <p:blipFill>
          <a:blip r:embed="rId3" cstate="print">
            <a:clrChange>
              <a:clrFrom>
                <a:srgbClr val="FEFEFE"/>
              </a:clrFrom>
              <a:clrTo>
                <a:srgbClr val="FEFEFE">
                  <a:alpha val="0"/>
                </a:srgbClr>
              </a:clrTo>
            </a:clrChange>
          </a:blip>
          <a:srcRect/>
          <a:stretch>
            <a:fillRect/>
          </a:stretch>
        </p:blipFill>
        <p:spPr bwMode="auto">
          <a:xfrm>
            <a:off x="2483802" y="2026603"/>
            <a:ext cx="4374198" cy="2088197"/>
          </a:xfrm>
          <a:prstGeom prst="rect">
            <a:avLst/>
          </a:prstGeom>
          <a:noFill/>
          <a:ln w="9525">
            <a:noFill/>
            <a:miter lim="800000"/>
            <a:headEnd/>
            <a:tailEnd/>
          </a:ln>
        </p:spPr>
      </p:pic>
      <p:sp>
        <p:nvSpPr>
          <p:cNvPr id="7" name="Rectangle 6"/>
          <p:cNvSpPr/>
          <p:nvPr/>
        </p:nvSpPr>
        <p:spPr>
          <a:xfrm>
            <a:off x="228600" y="1219200"/>
            <a:ext cx="8610600"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rot="20485840">
            <a:off x="354919" y="3125504"/>
            <a:ext cx="2028119" cy="646331"/>
          </a:xfrm>
          <a:prstGeom prst="rect">
            <a:avLst/>
          </a:prstGeom>
          <a:solidFill>
            <a:schemeClr val="tx2">
              <a:lumMod val="60000"/>
              <a:lumOff val="40000"/>
            </a:schemeClr>
          </a:solidFill>
        </p:spPr>
        <p:txBody>
          <a:bodyPr wrap="none" rtlCol="0">
            <a:spAutoFit/>
          </a:bodyPr>
          <a:lstStyle/>
          <a:p>
            <a:r>
              <a:rPr lang="en-US" sz="3600" dirty="0" smtClean="0">
                <a:solidFill>
                  <a:schemeClr val="bg1"/>
                </a:solidFill>
              </a:rPr>
              <a:t>Can ≠ Is </a:t>
            </a:r>
            <a:endParaRPr lang="en-US" sz="3600" dirty="0">
              <a:solidFill>
                <a:schemeClr val="bg1"/>
              </a:solidFill>
            </a:endParaRPr>
          </a:p>
        </p:txBody>
      </p:sp>
      <p:sp>
        <p:nvSpPr>
          <p:cNvPr id="9" name="Rectangle 8"/>
          <p:cNvSpPr/>
          <p:nvPr/>
        </p:nvSpPr>
        <p:spPr>
          <a:xfrm>
            <a:off x="7086600" y="6400800"/>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12258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F9F0E2E-06E0-41EF-92B3-CDFDA45E93E2}" type="slidenum">
              <a:rPr lang="en-US" smtClean="0"/>
              <a:pPr>
                <a:defRPr/>
              </a:pPr>
              <a:t>39</a:t>
            </a:fld>
            <a:endParaRPr lang="en-US"/>
          </a:p>
        </p:txBody>
      </p:sp>
      <p:graphicFrame>
        <p:nvGraphicFramePr>
          <p:cNvPr id="3" name="Diagram 2"/>
          <p:cNvGraphicFramePr/>
          <p:nvPr/>
        </p:nvGraphicFramePr>
        <p:xfrm>
          <a:off x="1295400" y="1295400"/>
          <a:ext cx="6096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1447800" y="1447800"/>
          <a:ext cx="6096000" cy="449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nvGraphicFramePr>
        <p:xfrm>
          <a:off x="1600200" y="1600200"/>
          <a:ext cx="6096000" cy="4495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Diagram 5"/>
          <p:cNvGraphicFramePr/>
          <p:nvPr/>
        </p:nvGraphicFramePr>
        <p:xfrm>
          <a:off x="1752600" y="1752600"/>
          <a:ext cx="6096000" cy="4495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 name="Diagram 6"/>
          <p:cNvGraphicFramePr/>
          <p:nvPr/>
        </p:nvGraphicFramePr>
        <p:xfrm>
          <a:off x="1905000" y="1905000"/>
          <a:ext cx="6096000" cy="44958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3320" name="TextBox 7"/>
          <p:cNvSpPr txBox="1">
            <a:spLocks noChangeArrowheads="1"/>
          </p:cNvSpPr>
          <p:nvPr/>
        </p:nvSpPr>
        <p:spPr bwMode="auto">
          <a:xfrm>
            <a:off x="3352800" y="327660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Alignment of </a:t>
            </a:r>
          </a:p>
          <a:p>
            <a:pPr algn="ctr" eaLnBrk="1" hangingPunct="1"/>
            <a:r>
              <a:rPr lang="en-US" b="1"/>
              <a:t>system components within a program</a:t>
            </a:r>
          </a:p>
          <a:p>
            <a:pPr eaLnBrk="1" hangingPunct="1"/>
            <a:endParaRPr lang="en-US"/>
          </a:p>
        </p:txBody>
      </p:sp>
      <p:sp>
        <p:nvSpPr>
          <p:cNvPr id="13321" name="TextBox 8"/>
          <p:cNvSpPr txBox="1">
            <a:spLocks noChangeArrowheads="1"/>
          </p:cNvSpPr>
          <p:nvPr/>
        </p:nvSpPr>
        <p:spPr bwMode="auto">
          <a:xfrm>
            <a:off x="685800" y="685800"/>
            <a:ext cx="29876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Alignment of </a:t>
            </a:r>
          </a:p>
          <a:p>
            <a:pPr eaLnBrk="1" hangingPunct="1"/>
            <a:r>
              <a:rPr lang="en-US" sz="2000"/>
              <a:t>system components</a:t>
            </a:r>
          </a:p>
          <a:p>
            <a:pPr eaLnBrk="1" hangingPunct="1"/>
            <a:r>
              <a:rPr lang="en-US" sz="2000"/>
              <a:t>across programs/sectors</a:t>
            </a:r>
          </a:p>
          <a:p>
            <a:pPr eaLnBrk="1" hangingPunct="1"/>
            <a:endParaRPr lang="en-US"/>
          </a:p>
        </p:txBody>
      </p:sp>
      <p:cxnSp>
        <p:nvCxnSpPr>
          <p:cNvPr id="11" name="Straight Connector 10"/>
          <p:cNvCxnSpPr/>
          <p:nvPr/>
        </p:nvCxnSpPr>
        <p:spPr>
          <a:xfrm>
            <a:off x="4686300" y="26670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91000" y="4270375"/>
            <a:ext cx="304800" cy="800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05400" y="4270375"/>
            <a:ext cx="3810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95900" y="3876675"/>
            <a:ext cx="555625"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295900" y="2933700"/>
            <a:ext cx="3429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35375" y="3429000"/>
            <a:ext cx="555625"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67400" y="533400"/>
            <a:ext cx="2782888" cy="769938"/>
          </a:xfrm>
          <a:prstGeom prst="rect">
            <a:avLst/>
          </a:prstGeom>
          <a:noFill/>
        </p:spPr>
        <p:txBody>
          <a:bodyPr wrap="none">
            <a:spAutoFit/>
          </a:bodyPr>
          <a:lstStyle/>
          <a:p>
            <a:pPr>
              <a:defRPr/>
            </a:pPr>
            <a:r>
              <a:rPr lang="en-US" sz="2400" b="1" cap="all" dirty="0">
                <a:solidFill>
                  <a:schemeClr val="accent1">
                    <a:lumMod val="50000"/>
                  </a:schemeClr>
                </a:solidFill>
              </a:rPr>
              <a:t>Future System</a:t>
            </a:r>
          </a:p>
          <a:p>
            <a:pPr>
              <a:defRPr/>
            </a:pPr>
            <a:endParaRPr lang="en-US" sz="2000" b="1" dirty="0"/>
          </a:p>
        </p:txBody>
      </p:sp>
      <p:sp>
        <p:nvSpPr>
          <p:cNvPr id="18" name="Rectangle 17"/>
          <p:cNvSpPr/>
          <p:nvPr/>
        </p:nvSpPr>
        <p:spPr>
          <a:xfrm>
            <a:off x="7126941" y="6428147"/>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17350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228600"/>
            <a:ext cx="8610600" cy="5156200"/>
            <a:chOff x="228600" y="228600"/>
            <a:chExt cx="8610600" cy="5156200"/>
          </a:xfrm>
        </p:grpSpPr>
        <p:sp>
          <p:nvSpPr>
            <p:cNvPr id="20482" name="Title 1"/>
            <p:cNvSpPr txBox="1">
              <a:spLocks/>
            </p:cNvSpPr>
            <p:nvPr/>
          </p:nvSpPr>
          <p:spPr bwMode="auto">
            <a:xfrm>
              <a:off x="228600" y="228600"/>
              <a:ext cx="8610600" cy="1020763"/>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sz="4400" dirty="0" smtClean="0">
                  <a:solidFill>
                    <a:srgbClr val="001574"/>
                  </a:solidFill>
                  <a:effectLst>
                    <a:outerShdw blurRad="38100" dist="38100" dir="2700000" algn="tl">
                      <a:srgbClr val="000000">
                        <a:alpha val="43137"/>
                      </a:srgbClr>
                    </a:outerShdw>
                  </a:effectLst>
                  <a:latin typeface="Calibri" pitchFamily="34" charset="0"/>
                </a:rPr>
                <a:t>Improving Early Childhood </a:t>
              </a:r>
            </a:p>
            <a:p>
              <a:pPr algn="r" eaLnBrk="1" hangingPunct="1">
                <a:defRPr/>
              </a:pPr>
              <a:r>
                <a:rPr lang="en-US" sz="4400" dirty="0" smtClean="0">
                  <a:solidFill>
                    <a:srgbClr val="001574"/>
                  </a:solidFill>
                  <a:effectLst>
                    <a:outerShdw blurRad="38100" dist="38100" dir="2700000" algn="tl">
                      <a:srgbClr val="000000">
                        <a:alpha val="43137"/>
                      </a:srgbClr>
                    </a:outerShdw>
                  </a:effectLst>
                  <a:latin typeface="Calibri" pitchFamily="34" charset="0"/>
                </a:rPr>
                <a:t>Programs and Services</a:t>
              </a:r>
            </a:p>
          </p:txBody>
        </p:sp>
        <p:pic>
          <p:nvPicPr>
            <p:cNvPr id="10243" name="Picture 17" descr="C:\Documents and Settings\blase\Local Settings\Temporary Internet Files\Content.IE5\AL5KH38Z\MCj0334260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667000"/>
              <a:ext cx="2590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1447800" y="2082800"/>
              <a:ext cx="7196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001574"/>
                  </a:solidFill>
                </a:rPr>
                <a:t>….Through a Systems Change Lens</a:t>
              </a:r>
            </a:p>
          </p:txBody>
        </p:sp>
        <p:sp>
          <p:nvSpPr>
            <p:cNvPr id="10245" name="TextBox 3"/>
            <p:cNvSpPr txBox="1">
              <a:spLocks noChangeArrowheads="1"/>
            </p:cNvSpPr>
            <p:nvPr/>
          </p:nvSpPr>
          <p:spPr bwMode="auto">
            <a:xfrm>
              <a:off x="1447800" y="4800600"/>
              <a:ext cx="717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rgbClr val="001574"/>
                  </a:solidFill>
                </a:rPr>
                <a:t>….Through an Implementation Lens</a:t>
              </a:r>
            </a:p>
          </p:txBody>
        </p:sp>
        <p:sp>
          <p:nvSpPr>
            <p:cNvPr id="6" name="Rectangle 5"/>
            <p:cNvSpPr/>
            <p:nvPr/>
          </p:nvSpPr>
          <p:spPr>
            <a:xfrm>
              <a:off x="228600" y="1676400"/>
              <a:ext cx="8610600"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Slide Number Placeholder 1"/>
          <p:cNvSpPr>
            <a:spLocks noGrp="1"/>
          </p:cNvSpPr>
          <p:nvPr>
            <p:ph type="sldNum" sz="quarter" idx="12"/>
          </p:nvPr>
        </p:nvSpPr>
        <p:spPr/>
        <p:txBody>
          <a:bodyPr/>
          <a:lstStyle/>
          <a:p>
            <a:pPr>
              <a:defRPr/>
            </a:pPr>
            <a:fld id="{2FD2DCFE-FAC8-4B48-827F-12A5B7F3CCEC}" type="slidenum">
              <a:rPr lang="en-US" smtClean="0"/>
              <a:pPr>
                <a:defRPr/>
              </a:pPr>
              <a:t>4</a:t>
            </a:fld>
            <a:endParaRPr lang="en-US"/>
          </a:p>
        </p:txBody>
      </p:sp>
      <p:grpSp>
        <p:nvGrpSpPr>
          <p:cNvPr id="16" name="Group 15"/>
          <p:cNvGrpSpPr/>
          <p:nvPr/>
        </p:nvGrpSpPr>
        <p:grpSpPr>
          <a:xfrm>
            <a:off x="2895600" y="2667000"/>
            <a:ext cx="2743200" cy="3508583"/>
            <a:chOff x="2895600" y="2667000"/>
            <a:chExt cx="2743200" cy="3508583"/>
          </a:xfrm>
        </p:grpSpPr>
        <p:pic>
          <p:nvPicPr>
            <p:cNvPr id="14" name="Picture 20" descr="use this 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2667000"/>
              <a:ext cx="2438400" cy="106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6" descr="NEW nir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5486400"/>
              <a:ext cx="2667000" cy="68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1"/>
          <p:cNvSpPr/>
          <p:nvPr/>
        </p:nvSpPr>
        <p:spPr>
          <a:xfrm>
            <a:off x="6781800" y="6427881"/>
            <a:ext cx="1646220" cy="276999"/>
          </a:xfrm>
          <a:prstGeom prst="rect">
            <a:avLst/>
          </a:prstGeom>
        </p:spPr>
        <p:txBody>
          <a:bodyPr wrap="none">
            <a:spAutoFit/>
          </a:bodyPr>
          <a:lstStyle/>
          <a:p>
            <a:r>
              <a:rPr lang="en-US" sz="1200" b="1" i="1" dirty="0" smtClean="0">
                <a:solidFill>
                  <a:srgbClr val="001574"/>
                </a:solidFill>
                <a:ea typeface="MS PGothic" pitchFamily="34" charset="-128"/>
              </a:rPr>
              <a:t>NECTAC, NIRN 2011</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60F351D-201C-49E6-916F-D8E0A84F21DA}" type="slidenum">
              <a:rPr lang="en-US" smtClean="0"/>
              <a:pPr>
                <a:defRPr/>
              </a:pPr>
              <a:t>40</a:t>
            </a:fld>
            <a:endParaRPr lang="en-US"/>
          </a:p>
        </p:txBody>
      </p:sp>
      <p:graphicFrame>
        <p:nvGraphicFramePr>
          <p:cNvPr id="4" name="Diagram 3"/>
          <p:cNvGraphicFramePr/>
          <p:nvPr/>
        </p:nvGraphicFramePr>
        <p:xfrm>
          <a:off x="-10886" y="103967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41514" y="1192074"/>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nvGraphicFramePr>
        <p:xfrm>
          <a:off x="293914" y="1344474"/>
          <a:ext cx="6096000" cy="406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nvGraphicFramePr>
        <p:xfrm>
          <a:off x="1676400" y="685800"/>
          <a:ext cx="6096000" cy="4064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8" name="Diagram 7"/>
          <p:cNvGraphicFramePr/>
          <p:nvPr/>
        </p:nvGraphicFramePr>
        <p:xfrm>
          <a:off x="1905000" y="1524000"/>
          <a:ext cx="6096000" cy="40640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0" name="TextBox 9"/>
          <p:cNvSpPr txBox="1"/>
          <p:nvPr/>
        </p:nvSpPr>
        <p:spPr>
          <a:xfrm>
            <a:off x="5867400" y="533400"/>
            <a:ext cx="3041650" cy="769938"/>
          </a:xfrm>
          <a:prstGeom prst="rect">
            <a:avLst/>
          </a:prstGeom>
          <a:noFill/>
        </p:spPr>
        <p:txBody>
          <a:bodyPr wrap="none">
            <a:spAutoFit/>
          </a:bodyPr>
          <a:lstStyle/>
          <a:p>
            <a:pPr>
              <a:defRPr/>
            </a:pPr>
            <a:r>
              <a:rPr lang="en-US" sz="2400" b="1" cap="all" dirty="0">
                <a:solidFill>
                  <a:schemeClr val="accent1">
                    <a:lumMod val="50000"/>
                  </a:schemeClr>
                </a:solidFill>
              </a:rPr>
              <a:t>current System</a:t>
            </a:r>
          </a:p>
          <a:p>
            <a:pPr>
              <a:defRPr/>
            </a:pPr>
            <a:endParaRPr lang="en-US" sz="2000" b="1" dirty="0">
              <a:solidFill>
                <a:schemeClr val="accent1">
                  <a:lumMod val="50000"/>
                </a:schemeClr>
              </a:solidFill>
            </a:endParaRPr>
          </a:p>
        </p:txBody>
      </p:sp>
      <p:sp>
        <p:nvSpPr>
          <p:cNvPr id="9" name="Rectangle 8"/>
          <p:cNvSpPr/>
          <p:nvPr/>
        </p:nvSpPr>
        <p:spPr>
          <a:xfrm>
            <a:off x="7162800" y="6414700"/>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453639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58A54B-A6BB-4440-9A41-376F696DFC2C}" type="slidenum">
              <a:rPr lang="en-US" smtClean="0"/>
              <a:pPr>
                <a:defRPr/>
              </a:pPr>
              <a:t>41</a:t>
            </a:fld>
            <a:endParaRPr lang="en-US"/>
          </a:p>
        </p:txBody>
      </p:sp>
      <p:sp>
        <p:nvSpPr>
          <p:cNvPr id="3" name="TextBox 2"/>
          <p:cNvSpPr txBox="1"/>
          <p:nvPr/>
        </p:nvSpPr>
        <p:spPr>
          <a:xfrm>
            <a:off x="419100" y="1676400"/>
            <a:ext cx="3771900" cy="3046988"/>
          </a:xfrm>
          <a:prstGeom prst="rect">
            <a:avLst/>
          </a:prstGeom>
          <a:noFill/>
        </p:spPr>
        <p:txBody>
          <a:bodyPr wrap="square" rtlCol="0">
            <a:spAutoFit/>
          </a:bodyPr>
          <a:lstStyle/>
          <a:p>
            <a:pPr marL="285750" indent="-285750">
              <a:buFont typeface="Arial" pitchFamily="34" charset="0"/>
              <a:buChar char="•"/>
            </a:pPr>
            <a:r>
              <a:rPr lang="en-US" sz="3200" dirty="0" smtClean="0"/>
              <a:t>Something that resonated with you </a:t>
            </a:r>
            <a:r>
              <a:rPr lang="en-US" sz="3200" dirty="0" smtClean="0">
                <a:solidFill>
                  <a:schemeClr val="accent1"/>
                </a:solidFill>
              </a:rPr>
              <a:t>OR</a:t>
            </a:r>
            <a:r>
              <a:rPr lang="en-US" sz="3200" dirty="0" smtClean="0"/>
              <a:t> that has implications for your work ?</a:t>
            </a:r>
          </a:p>
          <a:p>
            <a:endParaRPr lang="en-US" sz="3200" dirty="0" smtClean="0"/>
          </a:p>
        </p:txBody>
      </p:sp>
      <p:pic>
        <p:nvPicPr>
          <p:cNvPr id="4" name="il_fi" descr="http://cdn.inquisitr.com/wp-content/2011/07/Child-Driving-Funny-Picture.jpg"/>
          <p:cNvPicPr/>
          <p:nvPr/>
        </p:nvPicPr>
        <p:blipFill>
          <a:blip r:embed="rId3" cstate="print"/>
          <a:srcRect/>
          <a:stretch>
            <a:fillRect/>
          </a:stretch>
        </p:blipFill>
        <p:spPr bwMode="auto">
          <a:xfrm>
            <a:off x="4800601" y="1371600"/>
            <a:ext cx="4038600" cy="3048000"/>
          </a:xfrm>
          <a:prstGeom prst="rect">
            <a:avLst/>
          </a:prstGeom>
          <a:noFill/>
          <a:ln w="9525">
            <a:noFill/>
            <a:miter lim="800000"/>
            <a:headEnd/>
            <a:tailEnd/>
          </a:ln>
        </p:spPr>
      </p:pic>
      <p:sp>
        <p:nvSpPr>
          <p:cNvPr id="5" name="TextBox 4"/>
          <p:cNvSpPr txBox="1"/>
          <p:nvPr/>
        </p:nvSpPr>
        <p:spPr>
          <a:xfrm>
            <a:off x="228600" y="357425"/>
            <a:ext cx="6096000" cy="1046440"/>
          </a:xfrm>
          <a:prstGeom prst="rect">
            <a:avLst/>
          </a:prstGeom>
          <a:noFill/>
        </p:spPr>
        <p:txBody>
          <a:bodyPr wrap="square" rtlCol="0">
            <a:spAutoFit/>
          </a:bodyPr>
          <a:lstStyle/>
          <a:p>
            <a:r>
              <a:rPr lang="en-US" sz="4400" b="1" dirty="0">
                <a:solidFill>
                  <a:schemeClr val="tx2"/>
                </a:solidFill>
                <a:effectLst>
                  <a:outerShdw blurRad="38100" dist="38100" dir="2700000" algn="tl">
                    <a:srgbClr val="000000">
                      <a:alpha val="43137"/>
                    </a:srgbClr>
                  </a:outerShdw>
                </a:effectLst>
              </a:rPr>
              <a:t>You Take the Wheel</a:t>
            </a:r>
          </a:p>
          <a:p>
            <a:endParaRPr lang="en-US" dirty="0"/>
          </a:p>
        </p:txBody>
      </p:sp>
      <p:sp>
        <p:nvSpPr>
          <p:cNvPr id="6" name="Rectangle 5"/>
          <p:cNvSpPr/>
          <p:nvPr/>
        </p:nvSpPr>
        <p:spPr>
          <a:xfrm>
            <a:off x="228600" y="1219200"/>
            <a:ext cx="8610600"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457199" y="4817983"/>
            <a:ext cx="8763001" cy="1354217"/>
          </a:xfrm>
          <a:prstGeom prst="rect">
            <a:avLst/>
          </a:prstGeom>
          <a:noFill/>
        </p:spPr>
        <p:txBody>
          <a:bodyPr wrap="square" rtlCol="0">
            <a:spAutoFit/>
          </a:bodyPr>
          <a:lstStyle/>
          <a:p>
            <a:pPr marL="292100" indent="-292100">
              <a:buFont typeface="Arial" pitchFamily="34" charset="0"/>
              <a:buChar char="•"/>
            </a:pPr>
            <a:r>
              <a:rPr lang="en-US" sz="3200" dirty="0" smtClean="0"/>
              <a:t>Anything </a:t>
            </a:r>
            <a:r>
              <a:rPr lang="en-US" sz="3200" dirty="0"/>
              <a:t>you want to discuss </a:t>
            </a:r>
            <a:r>
              <a:rPr lang="en-US" sz="3200" dirty="0" smtClean="0">
                <a:solidFill>
                  <a:schemeClr val="accent1"/>
                </a:solidFill>
              </a:rPr>
              <a:t>OR</a:t>
            </a:r>
            <a:r>
              <a:rPr lang="en-US" sz="3200" dirty="0" smtClean="0"/>
              <a:t> </a:t>
            </a:r>
            <a:r>
              <a:rPr lang="en-US" sz="3200" dirty="0"/>
              <a:t>hear more about </a:t>
            </a:r>
            <a:r>
              <a:rPr lang="en-US" sz="3200" dirty="0" smtClean="0">
                <a:solidFill>
                  <a:schemeClr val="accent1"/>
                </a:solidFill>
              </a:rPr>
              <a:t>OR</a:t>
            </a:r>
            <a:r>
              <a:rPr lang="en-US" sz="3200" dirty="0" smtClean="0"/>
              <a:t> </a:t>
            </a:r>
            <a:r>
              <a:rPr lang="en-US" sz="3200" dirty="0"/>
              <a:t>that you have questions </a:t>
            </a:r>
            <a:r>
              <a:rPr lang="en-US" sz="3200" dirty="0" smtClean="0"/>
              <a:t>about ?</a:t>
            </a:r>
            <a:endParaRPr lang="en-US" sz="3200" dirty="0"/>
          </a:p>
          <a:p>
            <a:endParaRPr lang="en-US" dirty="0"/>
          </a:p>
        </p:txBody>
      </p:sp>
      <p:sp>
        <p:nvSpPr>
          <p:cNvPr id="8" name="Rectangle 7"/>
          <p:cNvSpPr/>
          <p:nvPr/>
        </p:nvSpPr>
        <p:spPr>
          <a:xfrm>
            <a:off x="7010400" y="6414700"/>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3550133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838200" y="228600"/>
            <a:ext cx="7696200" cy="1020763"/>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800" dirty="0" smtClean="0">
                <a:solidFill>
                  <a:srgbClr val="001574"/>
                </a:solidFill>
                <a:effectLst>
                  <a:outerShdw blurRad="38100" dist="38100" dir="2700000" algn="tl">
                    <a:srgbClr val="000000">
                      <a:alpha val="43137"/>
                    </a:srgbClr>
                  </a:outerShdw>
                </a:effectLst>
                <a:latin typeface="Calibri" pitchFamily="34" charset="0"/>
              </a:rPr>
              <a:t>Universal Concepts</a:t>
            </a:r>
            <a:endParaRPr lang="en-US" sz="4400" dirty="0" smtClean="0">
              <a:solidFill>
                <a:srgbClr val="001574"/>
              </a:solidFill>
              <a:effectLst>
                <a:outerShdw blurRad="38100" dist="38100" dir="2700000" algn="tl">
                  <a:srgbClr val="000000">
                    <a:alpha val="43137"/>
                  </a:srgbClr>
                </a:outerShdw>
              </a:effectLst>
              <a:latin typeface="Calibri" pitchFamily="34" charset="0"/>
            </a:endParaRPr>
          </a:p>
        </p:txBody>
      </p:sp>
      <p:sp>
        <p:nvSpPr>
          <p:cNvPr id="3" name="Rectangle 3"/>
          <p:cNvSpPr txBox="1">
            <a:spLocks noChangeArrowheads="1"/>
          </p:cNvSpPr>
          <p:nvPr/>
        </p:nvSpPr>
        <p:spPr>
          <a:xfrm>
            <a:off x="838200" y="1524000"/>
            <a:ext cx="7924800" cy="4572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Font typeface="Arial" pitchFamily="34" charset="0"/>
              <a:buNone/>
              <a:defRPr/>
            </a:pPr>
            <a:r>
              <a:rPr lang="en-US" b="1" dirty="0">
                <a:solidFill>
                  <a:srgbClr val="E6A100"/>
                </a:solidFill>
              </a:rPr>
              <a:t>Systems </a:t>
            </a:r>
            <a:r>
              <a:rPr lang="en-US" b="1" dirty="0" smtClean="0">
                <a:solidFill>
                  <a:srgbClr val="E6A100"/>
                </a:solidFill>
              </a:rPr>
              <a:t>improvement</a:t>
            </a:r>
            <a:endParaRPr lang="en-US" b="1" dirty="0">
              <a:solidFill>
                <a:srgbClr val="E6A100"/>
              </a:solidFill>
            </a:endParaRPr>
          </a:p>
          <a:p>
            <a:pPr lvl="1">
              <a:defRPr/>
            </a:pPr>
            <a:r>
              <a:rPr lang="en-US" sz="2400" b="1" dirty="0" smtClean="0">
                <a:solidFill>
                  <a:schemeClr val="tx1">
                    <a:lumMod val="85000"/>
                    <a:lumOff val="15000"/>
                  </a:schemeClr>
                </a:solidFill>
              </a:rPr>
              <a:t>Based on a theory of change.</a:t>
            </a:r>
          </a:p>
          <a:p>
            <a:pPr lvl="1">
              <a:defRPr/>
            </a:pPr>
            <a:r>
              <a:rPr lang="en-US" sz="2400" b="1" dirty="0" smtClean="0">
                <a:solidFill>
                  <a:schemeClr val="tx1">
                    <a:lumMod val="85000"/>
                    <a:lumOff val="15000"/>
                  </a:schemeClr>
                </a:solidFill>
              </a:rPr>
              <a:t>Underlying logic </a:t>
            </a:r>
            <a:r>
              <a:rPr lang="en-US" sz="2400" b="1" dirty="0">
                <a:solidFill>
                  <a:schemeClr val="tx1">
                    <a:lumMod val="85000"/>
                    <a:lumOff val="15000"/>
                  </a:schemeClr>
                </a:solidFill>
              </a:rPr>
              <a:t>applied to any field.</a:t>
            </a:r>
          </a:p>
          <a:p>
            <a:pPr lvl="1">
              <a:defRPr/>
            </a:pPr>
            <a:r>
              <a:rPr lang="en-US" sz="2400" b="1" dirty="0" smtClean="0">
                <a:solidFill>
                  <a:schemeClr val="tx1">
                    <a:lumMod val="85000"/>
                    <a:lumOff val="15000"/>
                  </a:schemeClr>
                </a:solidFill>
              </a:rPr>
              <a:t>Process </a:t>
            </a:r>
            <a:r>
              <a:rPr lang="en-US" sz="2400" b="1" dirty="0">
                <a:solidFill>
                  <a:schemeClr val="tx1">
                    <a:lumMod val="85000"/>
                    <a:lumOff val="15000"/>
                  </a:schemeClr>
                </a:solidFill>
              </a:rPr>
              <a:t>may vary </a:t>
            </a:r>
            <a:r>
              <a:rPr lang="en-US" sz="2400" b="1" dirty="0" smtClean="0">
                <a:solidFill>
                  <a:schemeClr val="tx1">
                    <a:lumMod val="85000"/>
                    <a:lumOff val="15000"/>
                  </a:schemeClr>
                </a:solidFill>
              </a:rPr>
              <a:t>but </a:t>
            </a:r>
            <a:r>
              <a:rPr lang="en-US" sz="2400" b="1" dirty="0">
                <a:solidFill>
                  <a:schemeClr val="tx1">
                    <a:lumMod val="85000"/>
                    <a:lumOff val="15000"/>
                  </a:schemeClr>
                </a:solidFill>
              </a:rPr>
              <a:t>basic </a:t>
            </a:r>
            <a:r>
              <a:rPr lang="en-US" sz="2400" b="1" dirty="0" smtClean="0">
                <a:solidFill>
                  <a:schemeClr val="tx1">
                    <a:lumMod val="85000"/>
                    <a:lumOff val="15000"/>
                  </a:schemeClr>
                </a:solidFill>
              </a:rPr>
              <a:t>steps </a:t>
            </a:r>
            <a:r>
              <a:rPr lang="en-US" sz="2400" b="1" dirty="0">
                <a:solidFill>
                  <a:schemeClr val="tx1">
                    <a:lumMod val="85000"/>
                    <a:lumOff val="15000"/>
                  </a:schemeClr>
                </a:solidFill>
              </a:rPr>
              <a:t>always included.</a:t>
            </a:r>
          </a:p>
          <a:p>
            <a:pPr marL="0" indent="0">
              <a:buFont typeface="Arial" pitchFamily="34" charset="0"/>
              <a:buNone/>
              <a:defRPr/>
            </a:pPr>
            <a:r>
              <a:rPr lang="en-US" b="1" dirty="0" smtClean="0">
                <a:solidFill>
                  <a:srgbClr val="C00000"/>
                </a:solidFill>
              </a:rPr>
              <a:t>Implementation science </a:t>
            </a:r>
          </a:p>
          <a:p>
            <a:pPr lvl="1">
              <a:defRPr/>
            </a:pPr>
            <a:r>
              <a:rPr lang="en-US" sz="2400" b="1" dirty="0" smtClean="0"/>
              <a:t>Universal, like other sciences. </a:t>
            </a:r>
          </a:p>
          <a:p>
            <a:pPr lvl="1">
              <a:defRPr/>
            </a:pPr>
            <a:r>
              <a:rPr lang="en-US" sz="2400" b="1" dirty="0" smtClean="0"/>
              <a:t>Applicable for different fields - </a:t>
            </a:r>
            <a:r>
              <a:rPr lang="en-US" sz="2400" b="1" dirty="0" smtClean="0">
                <a:solidFill>
                  <a:schemeClr val="tx1">
                    <a:lumMod val="85000"/>
                    <a:lumOff val="15000"/>
                  </a:schemeClr>
                </a:solidFill>
              </a:rPr>
              <a:t>similar implementation problems and solutions.</a:t>
            </a:r>
          </a:p>
          <a:p>
            <a:pPr lvl="1">
              <a:defRPr/>
            </a:pPr>
            <a:r>
              <a:rPr lang="en-US" sz="2400" b="1" dirty="0" smtClean="0">
                <a:solidFill>
                  <a:schemeClr val="tx1">
                    <a:lumMod val="85000"/>
                    <a:lumOff val="15000"/>
                  </a:schemeClr>
                </a:solidFill>
              </a:rPr>
              <a:t>Proper implementation matters (i.e., fidelity).</a:t>
            </a:r>
          </a:p>
          <a:p>
            <a:pPr lvl="1">
              <a:defRPr/>
            </a:pPr>
            <a:endParaRPr lang="en-US" sz="2400" b="1" dirty="0" smtClean="0">
              <a:solidFill>
                <a:schemeClr val="tx1">
                  <a:lumMod val="85000"/>
                  <a:lumOff val="15000"/>
                </a:schemeClr>
              </a:solidFill>
            </a:endParaRPr>
          </a:p>
        </p:txBody>
      </p:sp>
      <p:sp>
        <p:nvSpPr>
          <p:cNvPr id="4" name="Rectangle 3"/>
          <p:cNvSpPr/>
          <p:nvPr/>
        </p:nvSpPr>
        <p:spPr>
          <a:xfrm>
            <a:off x="228600" y="1219200"/>
            <a:ext cx="8610600"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69" name="Picture 17" descr="C:\Documents and Settings\blase\Local Settings\Temporary Internet Files\Content.IE5\AL5KH38Z\MCj0334260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76200"/>
            <a:ext cx="1582738"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4D8AEF5-8CD3-4F3B-BDD4-FB9C10956227}" type="slidenum">
              <a:rPr lang="en-US" smtClean="0"/>
              <a:pPr>
                <a:defRPr/>
              </a:pPr>
              <a:t>5</a:t>
            </a:fld>
            <a:endParaRPr lang="en-US"/>
          </a:p>
        </p:txBody>
      </p:sp>
      <p:sp>
        <p:nvSpPr>
          <p:cNvPr id="7" name="Rectangle 6"/>
          <p:cNvSpPr/>
          <p:nvPr/>
        </p:nvSpPr>
        <p:spPr>
          <a:xfrm>
            <a:off x="6934200" y="6414700"/>
            <a:ext cx="1428404" cy="276999"/>
          </a:xfrm>
          <a:prstGeom prst="rect">
            <a:avLst/>
          </a:prstGeom>
        </p:spPr>
        <p:txBody>
          <a:bodyPr wrap="none">
            <a:spAutoFit/>
          </a:bodyPr>
          <a:lstStyle/>
          <a:p>
            <a:r>
              <a:rPr lang="en-US" sz="1200" b="1" i="1" dirty="0" smtClean="0">
                <a:solidFill>
                  <a:srgbClr val="001574"/>
                </a:solidFill>
                <a:ea typeface="MS PGothic" pitchFamily="34" charset="-128"/>
              </a:rPr>
              <a:t>NECTAC, &amp; NIRN</a:t>
            </a:r>
            <a:endParaRPr lang="en-US" sz="1200" dirty="0"/>
          </a:p>
        </p:txBody>
      </p:sp>
    </p:spTree>
    <p:extLst>
      <p:ext uri="{BB962C8B-B14F-4D97-AF65-F5344CB8AC3E}">
        <p14:creationId xmlns:p14="http://schemas.microsoft.com/office/powerpoint/2010/main" val="2539617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p:cNvSpPr/>
          <p:nvPr/>
        </p:nvSpPr>
        <p:spPr>
          <a:xfrm rot="10800000">
            <a:off x="3048000" y="3276600"/>
            <a:ext cx="5638800" cy="1828800"/>
          </a:xfrm>
          <a:prstGeom prst="round2SameRect">
            <a:avLst>
              <a:gd name="adj1" fmla="val 16667"/>
              <a:gd name="adj2" fmla="val 0"/>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Same Side Corner Rectangle 10"/>
          <p:cNvSpPr/>
          <p:nvPr/>
        </p:nvSpPr>
        <p:spPr>
          <a:xfrm rot="10800000">
            <a:off x="838200" y="914400"/>
            <a:ext cx="7086600" cy="1828800"/>
          </a:xfrm>
          <a:prstGeom prst="round2SameRect">
            <a:avLst>
              <a:gd name="adj1" fmla="val 16667"/>
              <a:gd name="adj2" fmla="val 0"/>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pPr>
              <a:defRPr/>
            </a:pPr>
            <a:fld id="{0F58A54B-A6BB-4440-9A41-376F696DFC2C}" type="slidenum">
              <a:rPr lang="en-US" smtClean="0"/>
              <a:pPr>
                <a:defRPr/>
              </a:pPr>
              <a:t>6</a:t>
            </a:fld>
            <a:endParaRPr lang="en-US"/>
          </a:p>
        </p:txBody>
      </p:sp>
      <p:sp>
        <p:nvSpPr>
          <p:cNvPr id="3" name="Rectangle 2"/>
          <p:cNvSpPr/>
          <p:nvPr/>
        </p:nvSpPr>
        <p:spPr>
          <a:xfrm>
            <a:off x="914398" y="990600"/>
            <a:ext cx="7010400" cy="2246769"/>
          </a:xfrm>
          <a:prstGeom prst="rect">
            <a:avLst/>
          </a:prstGeom>
        </p:spPr>
        <p:txBody>
          <a:bodyPr wrap="square">
            <a:spAutoFit/>
          </a:bodyPr>
          <a:lstStyle/>
          <a:p>
            <a:pPr marL="0" indent="0">
              <a:buNone/>
            </a:pPr>
            <a:r>
              <a:rPr lang="en-US" sz="3600" dirty="0"/>
              <a:t>"Piecemeal approaches that are assumed to be the answer are as dangerous as no response at all." </a:t>
            </a:r>
            <a:r>
              <a:rPr lang="en-US" sz="3200" dirty="0"/>
              <a:t/>
            </a:r>
            <a:br>
              <a:rPr lang="en-US" sz="3200" dirty="0"/>
            </a:br>
            <a:endParaRPr lang="en-US" sz="3200" dirty="0" smtClean="0"/>
          </a:p>
        </p:txBody>
      </p:sp>
      <p:sp>
        <p:nvSpPr>
          <p:cNvPr id="5" name="Right Brace 4"/>
          <p:cNvSpPr/>
          <p:nvPr/>
        </p:nvSpPr>
        <p:spPr>
          <a:xfrm rot="5400000">
            <a:off x="2331514" y="-883711"/>
            <a:ext cx="4023769" cy="7620002"/>
          </a:xfrm>
          <a:prstGeom prst="rightBrace">
            <a:avLst>
              <a:gd name="adj1" fmla="val 5808"/>
              <a:gd name="adj2" fmla="val 8487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sp>
        <p:nvSpPr>
          <p:cNvPr id="6" name="TextBox 5"/>
          <p:cNvSpPr txBox="1"/>
          <p:nvPr/>
        </p:nvSpPr>
        <p:spPr>
          <a:xfrm>
            <a:off x="457200" y="5029200"/>
            <a:ext cx="2362200" cy="984885"/>
          </a:xfrm>
          <a:prstGeom prst="rect">
            <a:avLst/>
          </a:prstGeom>
          <a:noFill/>
        </p:spPr>
        <p:txBody>
          <a:bodyPr wrap="square" rtlCol="0">
            <a:spAutoFit/>
          </a:bodyPr>
          <a:lstStyle/>
          <a:p>
            <a:r>
              <a:rPr lang="en-US" sz="2000" dirty="0" smtClean="0"/>
              <a:t>—Geary </a:t>
            </a:r>
            <a:r>
              <a:rPr lang="en-US" sz="2000" dirty="0" err="1" smtClean="0"/>
              <a:t>Rummler</a:t>
            </a:r>
            <a:r>
              <a:rPr lang="en-US" sz="2000" dirty="0" smtClean="0"/>
              <a:t> </a:t>
            </a:r>
          </a:p>
          <a:p>
            <a:r>
              <a:rPr lang="en-US" sz="2000" dirty="0" smtClean="0"/>
              <a:t>    &amp; Alan </a:t>
            </a:r>
            <a:r>
              <a:rPr lang="en-US" sz="2000" dirty="0" err="1" smtClean="0"/>
              <a:t>Brache</a:t>
            </a:r>
            <a:endParaRPr lang="en-US" sz="2000" dirty="0" smtClean="0"/>
          </a:p>
          <a:p>
            <a:endParaRPr lang="en-US" dirty="0"/>
          </a:p>
        </p:txBody>
      </p:sp>
      <p:sp>
        <p:nvSpPr>
          <p:cNvPr id="7" name="TextBox 6"/>
          <p:cNvSpPr txBox="1"/>
          <p:nvPr/>
        </p:nvSpPr>
        <p:spPr>
          <a:xfrm>
            <a:off x="3048000" y="3429000"/>
            <a:ext cx="5867400" cy="1569660"/>
          </a:xfrm>
          <a:prstGeom prst="rect">
            <a:avLst/>
          </a:prstGeom>
          <a:noFill/>
        </p:spPr>
        <p:txBody>
          <a:bodyPr wrap="square" rtlCol="0">
            <a:spAutoFit/>
          </a:bodyPr>
          <a:lstStyle/>
          <a:p>
            <a:r>
              <a:rPr lang="en-US" sz="3200" dirty="0" smtClean="0"/>
              <a:t>“But incremental steps </a:t>
            </a:r>
          </a:p>
          <a:p>
            <a:r>
              <a:rPr lang="en-US" sz="3200" dirty="0" smtClean="0"/>
              <a:t>according to plan are safe and better than no response at all.”</a:t>
            </a:r>
            <a:endParaRPr lang="en-US" sz="3200" dirty="0"/>
          </a:p>
        </p:txBody>
      </p:sp>
      <p:sp>
        <p:nvSpPr>
          <p:cNvPr id="8" name="Right Brace 7"/>
          <p:cNvSpPr/>
          <p:nvPr/>
        </p:nvSpPr>
        <p:spPr>
          <a:xfrm rot="5400000">
            <a:off x="4038600" y="2209800"/>
            <a:ext cx="3657600" cy="5943600"/>
          </a:xfrm>
          <a:prstGeom prst="rightBrace">
            <a:avLst>
              <a:gd name="adj1" fmla="val 4427"/>
              <a:gd name="adj2" fmla="val 7373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sp>
        <p:nvSpPr>
          <p:cNvPr id="9" name="TextBox 8"/>
          <p:cNvSpPr txBox="1"/>
          <p:nvPr/>
        </p:nvSpPr>
        <p:spPr>
          <a:xfrm>
            <a:off x="4724400" y="6019800"/>
            <a:ext cx="2667000" cy="400110"/>
          </a:xfrm>
          <a:prstGeom prst="rect">
            <a:avLst/>
          </a:prstGeom>
          <a:noFill/>
        </p:spPr>
        <p:txBody>
          <a:bodyPr wrap="square" rtlCol="0">
            <a:spAutoFit/>
          </a:bodyPr>
          <a:lstStyle/>
          <a:p>
            <a:r>
              <a:rPr lang="en-US" sz="2000" dirty="0" smtClean="0"/>
              <a:t>—common sense</a:t>
            </a:r>
            <a:endParaRPr lang="en-US" dirty="0"/>
          </a:p>
        </p:txBody>
      </p:sp>
      <p:sp>
        <p:nvSpPr>
          <p:cNvPr id="14" name="Rectangle 13"/>
          <p:cNvSpPr/>
          <p:nvPr/>
        </p:nvSpPr>
        <p:spPr>
          <a:xfrm>
            <a:off x="7239000" y="6427881"/>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988896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57200" y="5638800"/>
            <a:ext cx="7924800" cy="685800"/>
          </a:xfrm>
          <a:prstGeom prst="roundRect">
            <a:avLst/>
          </a:prstGeom>
          <a:solidFill>
            <a:schemeClr val="tx2">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434" name="Rectangle 2"/>
          <p:cNvSpPr txBox="1">
            <a:spLocks noChangeArrowheads="1"/>
          </p:cNvSpPr>
          <p:nvPr/>
        </p:nvSpPr>
        <p:spPr bwMode="auto">
          <a:xfrm>
            <a:off x="838200" y="381000"/>
            <a:ext cx="6781800" cy="1143000"/>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5400" b="1" dirty="0" smtClean="0">
                <a:solidFill>
                  <a:srgbClr val="001574"/>
                </a:solidFill>
                <a:effectLst>
                  <a:outerShdw blurRad="38100" dist="38100" dir="2700000" algn="tl">
                    <a:srgbClr val="000000">
                      <a:alpha val="43137"/>
                    </a:srgbClr>
                  </a:outerShdw>
                </a:effectLst>
                <a:latin typeface="Calibri" pitchFamily="34" charset="0"/>
              </a:rPr>
              <a:t>Focus</a:t>
            </a:r>
          </a:p>
        </p:txBody>
      </p:sp>
      <p:sp>
        <p:nvSpPr>
          <p:cNvPr id="12291" name="Rectangle 3"/>
          <p:cNvSpPr txBox="1">
            <a:spLocks noChangeArrowheads="1"/>
          </p:cNvSpPr>
          <p:nvPr/>
        </p:nvSpPr>
        <p:spPr bwMode="auto">
          <a:xfrm>
            <a:off x="381000" y="1752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spcBef>
                <a:spcPct val="20000"/>
              </a:spcBef>
            </a:pPr>
            <a:endParaRPr lang="en-US" sz="3200">
              <a:latin typeface="Calibri" pitchFamily="34" charset="0"/>
            </a:endParaRPr>
          </a:p>
        </p:txBody>
      </p:sp>
      <p:sp>
        <p:nvSpPr>
          <p:cNvPr id="4" name="Rectangle 3"/>
          <p:cNvSpPr/>
          <p:nvPr/>
        </p:nvSpPr>
        <p:spPr>
          <a:xfrm>
            <a:off x="228600" y="1371600"/>
            <a:ext cx="8610600"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381000" y="1600200"/>
            <a:ext cx="8534400" cy="4634346"/>
          </a:xfrm>
          <a:prstGeom prst="rect">
            <a:avLst/>
          </a:prstGeom>
          <a:noFill/>
        </p:spPr>
        <p:txBody>
          <a:bodyPr wrap="square">
            <a:spAutoFit/>
          </a:bodyPr>
          <a:lstStyle/>
          <a:p>
            <a:pPr>
              <a:defRPr/>
            </a:pPr>
            <a:r>
              <a:rPr lang="en-US" sz="4000" b="1" dirty="0">
                <a:solidFill>
                  <a:srgbClr val="E6A100"/>
                </a:solidFill>
                <a:latin typeface="+mn-lt"/>
              </a:rPr>
              <a:t>Systems Improvement: </a:t>
            </a:r>
          </a:p>
          <a:p>
            <a:pPr marL="1090613" indent="-1090613">
              <a:defRPr/>
            </a:pPr>
            <a:r>
              <a:rPr lang="en-US" sz="3600" b="1" dirty="0" smtClean="0">
                <a:solidFill>
                  <a:schemeClr val="tx2"/>
                </a:solidFill>
              </a:rPr>
              <a:t>“It</a:t>
            </a:r>
            <a:r>
              <a:rPr lang="en-US" sz="3600" b="1" dirty="0">
                <a:solidFill>
                  <a:schemeClr val="tx2"/>
                </a:solidFill>
              </a:rPr>
              <a:t>” </a:t>
            </a:r>
            <a:r>
              <a:rPr lang="en-US" sz="3200" dirty="0"/>
              <a:t>-</a:t>
            </a:r>
            <a:r>
              <a:rPr lang="en-US" sz="3200" dirty="0" smtClean="0"/>
              <a:t> </a:t>
            </a:r>
            <a:r>
              <a:rPr lang="en-US" sz="3200" dirty="0"/>
              <a:t>combination of improvement </a:t>
            </a:r>
            <a:r>
              <a:rPr lang="en-US" sz="3200" dirty="0" smtClean="0"/>
              <a:t>strategies to achieve </a:t>
            </a:r>
            <a:r>
              <a:rPr lang="en-US" sz="3200" dirty="0"/>
              <a:t>the intended outcomes.</a:t>
            </a:r>
          </a:p>
          <a:p>
            <a:pPr>
              <a:defRPr/>
            </a:pPr>
            <a:endParaRPr lang="en-US" sz="2800" dirty="0"/>
          </a:p>
          <a:p>
            <a:pPr>
              <a:defRPr/>
            </a:pPr>
            <a:r>
              <a:rPr lang="en-US" sz="4000" b="1" dirty="0">
                <a:solidFill>
                  <a:srgbClr val="C00000"/>
                </a:solidFill>
                <a:latin typeface="+mn-lt"/>
              </a:rPr>
              <a:t>Implementation Science: </a:t>
            </a:r>
          </a:p>
          <a:p>
            <a:pPr marL="1147763" indent="-1147763">
              <a:defRPr/>
            </a:pPr>
            <a:r>
              <a:rPr lang="en-US" sz="2800" dirty="0" smtClean="0">
                <a:solidFill>
                  <a:schemeClr val="tx2"/>
                </a:solidFill>
              </a:rPr>
              <a:t> </a:t>
            </a:r>
            <a:r>
              <a:rPr lang="en-US" sz="3600" b="1" dirty="0" smtClean="0">
                <a:solidFill>
                  <a:schemeClr val="tx2"/>
                </a:solidFill>
              </a:rPr>
              <a:t>“It”</a:t>
            </a:r>
            <a:r>
              <a:rPr lang="en-US" sz="3200" dirty="0" smtClean="0">
                <a:solidFill>
                  <a:schemeClr val="tx2"/>
                </a:solidFill>
              </a:rPr>
              <a:t> </a:t>
            </a:r>
            <a:r>
              <a:rPr lang="en-US" sz="3200" dirty="0" smtClean="0"/>
              <a:t>- evidence-based or best practice initiative.</a:t>
            </a:r>
            <a:endParaRPr lang="en-US" sz="2800" dirty="0" smtClean="0"/>
          </a:p>
          <a:p>
            <a:pPr marL="965200" indent="-965200">
              <a:defRPr/>
            </a:pPr>
            <a:endParaRPr lang="en-US" dirty="0"/>
          </a:p>
          <a:p>
            <a:pPr lvl="1">
              <a:lnSpc>
                <a:spcPct val="85000"/>
              </a:lnSpc>
              <a:defRPr/>
            </a:pPr>
            <a:endParaRPr lang="en-US" sz="1100" dirty="0"/>
          </a:p>
          <a:p>
            <a:pPr marL="295275" lvl="1">
              <a:lnSpc>
                <a:spcPct val="85000"/>
              </a:lnSpc>
              <a:defRPr/>
            </a:pPr>
            <a:r>
              <a:rPr lang="en-US" sz="2800" dirty="0" smtClean="0">
                <a:solidFill>
                  <a:schemeClr val="bg1"/>
                </a:solidFill>
              </a:rPr>
              <a:t>Regardless</a:t>
            </a:r>
            <a:r>
              <a:rPr lang="en-US" sz="2800" dirty="0">
                <a:solidFill>
                  <a:schemeClr val="bg1"/>
                </a:solidFill>
              </a:rPr>
              <a:t>, the </a:t>
            </a:r>
            <a:r>
              <a:rPr lang="en-US" sz="2800" b="1" dirty="0">
                <a:solidFill>
                  <a:schemeClr val="bg1"/>
                </a:solidFill>
              </a:rPr>
              <a:t>“It”</a:t>
            </a:r>
            <a:r>
              <a:rPr lang="en-US" sz="2400" dirty="0">
                <a:solidFill>
                  <a:schemeClr val="bg1"/>
                </a:solidFill>
              </a:rPr>
              <a:t> </a:t>
            </a:r>
            <a:r>
              <a:rPr lang="en-US" sz="2800" dirty="0" smtClean="0">
                <a:solidFill>
                  <a:schemeClr val="bg1"/>
                </a:solidFill>
              </a:rPr>
              <a:t>must </a:t>
            </a:r>
            <a:r>
              <a:rPr lang="en-US" sz="2800" dirty="0">
                <a:solidFill>
                  <a:schemeClr val="bg1"/>
                </a:solidFill>
              </a:rPr>
              <a:t>be </a:t>
            </a:r>
            <a:r>
              <a:rPr lang="en-US" sz="2800" b="1" dirty="0" smtClean="0">
                <a:solidFill>
                  <a:schemeClr val="bg1"/>
                </a:solidFill>
              </a:rPr>
              <a:t>operationalized</a:t>
            </a:r>
            <a:endParaRPr lang="en-US" sz="2400" dirty="0">
              <a:solidFill>
                <a:schemeClr val="bg1"/>
              </a:solidFill>
            </a:endParaRPr>
          </a:p>
        </p:txBody>
      </p:sp>
      <p:pic>
        <p:nvPicPr>
          <p:cNvPr id="12294" name="Picture 17" descr="C:\Documents and Settings\blase\Local Settings\Temporary Internet Files\Content.IE5\AL5KH38Z\MCj0334260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2421" y="266700"/>
            <a:ext cx="209791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EFF3E1EA-AFA4-4116-93B5-B51E1F4F260C}" type="slidenum">
              <a:rPr lang="en-US" smtClean="0"/>
              <a:pPr>
                <a:defRPr/>
              </a:pPr>
              <a:t>7</a:t>
            </a:fld>
            <a:endParaRPr lang="en-US" dirty="0"/>
          </a:p>
        </p:txBody>
      </p:sp>
      <p:sp>
        <p:nvSpPr>
          <p:cNvPr id="10" name="Rectangle 9"/>
          <p:cNvSpPr/>
          <p:nvPr/>
        </p:nvSpPr>
        <p:spPr>
          <a:xfrm>
            <a:off x="7154163" y="6414700"/>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2066125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381000" y="1143000"/>
            <a:ext cx="8458200" cy="5410200"/>
            <a:chOff x="381000" y="1143000"/>
            <a:chExt cx="8458200" cy="5410200"/>
          </a:xfrm>
        </p:grpSpPr>
        <p:grpSp>
          <p:nvGrpSpPr>
            <p:cNvPr id="5" name="Group 4"/>
            <p:cNvGrpSpPr/>
            <p:nvPr/>
          </p:nvGrpSpPr>
          <p:grpSpPr>
            <a:xfrm>
              <a:off x="4876800" y="1143000"/>
              <a:ext cx="3962400" cy="5410200"/>
              <a:chOff x="4876800" y="1143000"/>
              <a:chExt cx="3962400" cy="5410200"/>
            </a:xfrm>
          </p:grpSpPr>
          <p:sp>
            <p:nvSpPr>
              <p:cNvPr id="15" name="Rectangle 4"/>
              <p:cNvSpPr txBox="1">
                <a:spLocks noChangeArrowheads="1"/>
              </p:cNvSpPr>
              <p:nvPr/>
            </p:nvSpPr>
            <p:spPr bwMode="auto">
              <a:xfrm>
                <a:off x="4953000" y="1447800"/>
                <a:ext cx="3843338" cy="5105400"/>
              </a:xfrm>
              <a:prstGeom prst="rect">
                <a:avLst/>
              </a:prstGeom>
              <a:solidFill>
                <a:schemeClr val="bg1"/>
              </a:solidFill>
              <a:ln w="28575">
                <a:solidFill>
                  <a:schemeClr val="tx2"/>
                </a:solidFill>
                <a:miter lim="800000"/>
                <a:headEnd/>
                <a:tailEnd/>
              </a:ln>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defRPr/>
                </a:pPr>
                <a:endParaRPr lang="en-US" sz="300" b="1" dirty="0" smtClean="0">
                  <a:latin typeface="Calibri" pitchFamily="34" charset="0"/>
                </a:endParaRPr>
              </a:p>
              <a:p>
                <a:pPr marL="0" indent="0" algn="ctr" eaLnBrk="1" hangingPunct="1">
                  <a:spcBef>
                    <a:spcPct val="20000"/>
                  </a:spcBef>
                  <a:defRPr/>
                </a:pPr>
                <a:endParaRPr lang="en-US" sz="2400" b="1" dirty="0" smtClean="0">
                  <a:solidFill>
                    <a:srgbClr val="001574"/>
                  </a:solidFill>
                  <a:latin typeface="Calibri" pitchFamily="34" charset="0"/>
                </a:endParaRPr>
              </a:p>
              <a:p>
                <a:pPr algn="ctr" eaLnBrk="1" hangingPunct="1">
                  <a:spcBef>
                    <a:spcPct val="20000"/>
                  </a:spcBef>
                  <a:defRPr/>
                </a:pPr>
                <a:r>
                  <a:rPr lang="en-US" sz="2800" b="1" dirty="0" smtClean="0">
                    <a:solidFill>
                      <a:srgbClr val="001574"/>
                    </a:solidFill>
                    <a:latin typeface="Calibri" pitchFamily="34" charset="0"/>
                  </a:rPr>
                  <a:t>EFFECTIVE INNOVATION </a:t>
                </a:r>
              </a:p>
              <a:p>
                <a:pPr algn="ctr" eaLnBrk="1" hangingPunct="1">
                  <a:spcBef>
                    <a:spcPct val="20000"/>
                  </a:spcBef>
                  <a:defRPr/>
                </a:pPr>
                <a:r>
                  <a:rPr lang="en-US" sz="2000" b="1" dirty="0" smtClean="0">
                    <a:latin typeface="Calibri" pitchFamily="34" charset="0"/>
                  </a:rPr>
                  <a:t>IS IMPLELMENTED </a:t>
                </a:r>
              </a:p>
              <a:p>
                <a:pPr algn="ctr" eaLnBrk="1" hangingPunct="1">
                  <a:spcBef>
                    <a:spcPct val="20000"/>
                  </a:spcBef>
                  <a:defRPr/>
                </a:pPr>
                <a:r>
                  <a:rPr lang="en-US" sz="2000" b="1" dirty="0" smtClean="0">
                    <a:latin typeface="Calibri" pitchFamily="34" charset="0"/>
                  </a:rPr>
                  <a:t>WITH FIDELITY</a:t>
                </a:r>
                <a:endParaRPr lang="en-US" sz="2000" dirty="0" smtClean="0">
                  <a:latin typeface="Calibri" pitchFamily="34" charset="0"/>
                </a:endParaRPr>
              </a:p>
              <a:p>
                <a:pPr marL="0" indent="0" algn="ctr" eaLnBrk="1" hangingPunct="1">
                  <a:spcBef>
                    <a:spcPct val="20000"/>
                  </a:spcBef>
                  <a:defRPr/>
                </a:pPr>
                <a:endParaRPr lang="en-US" sz="2400" b="1" dirty="0" smtClean="0">
                  <a:solidFill>
                    <a:srgbClr val="001574"/>
                  </a:solidFill>
                  <a:latin typeface="Calibri" pitchFamily="34" charset="0"/>
                </a:endParaRPr>
              </a:p>
              <a:p>
                <a:pPr marL="0" indent="0" algn="ctr" eaLnBrk="1" hangingPunct="1">
                  <a:spcBef>
                    <a:spcPct val="20000"/>
                  </a:spcBef>
                  <a:defRPr/>
                </a:pPr>
                <a:endParaRPr lang="en-US" sz="2400" b="1" dirty="0" smtClean="0">
                  <a:solidFill>
                    <a:srgbClr val="001574"/>
                  </a:solidFill>
                  <a:latin typeface="Calibri" pitchFamily="34" charset="0"/>
                </a:endParaRPr>
              </a:p>
              <a:p>
                <a:pPr marL="0" indent="0" algn="ctr" eaLnBrk="1" hangingPunct="1">
                  <a:spcBef>
                    <a:spcPct val="20000"/>
                  </a:spcBef>
                  <a:defRPr/>
                </a:pPr>
                <a:endParaRPr lang="en-US" sz="2400" b="1" dirty="0" smtClean="0">
                  <a:solidFill>
                    <a:srgbClr val="001574"/>
                  </a:solidFill>
                  <a:latin typeface="Calibri" pitchFamily="34" charset="0"/>
                </a:endParaRPr>
              </a:p>
              <a:p>
                <a:pPr marL="0" indent="0" algn="ctr" eaLnBrk="1" hangingPunct="1">
                  <a:spcBef>
                    <a:spcPct val="20000"/>
                  </a:spcBef>
                  <a:defRPr/>
                </a:pPr>
                <a:endParaRPr lang="en-US" sz="2400" b="1" dirty="0" smtClean="0">
                  <a:solidFill>
                    <a:srgbClr val="001574"/>
                  </a:solidFill>
                  <a:latin typeface="Calibri" pitchFamily="34" charset="0"/>
                </a:endParaRPr>
              </a:p>
              <a:p>
                <a:pPr marL="0" indent="0" algn="ctr" eaLnBrk="1" hangingPunct="1">
                  <a:spcBef>
                    <a:spcPct val="20000"/>
                  </a:spcBef>
                  <a:defRPr/>
                </a:pPr>
                <a:r>
                  <a:rPr lang="en-US" sz="2800" b="1" dirty="0" smtClean="0">
                    <a:solidFill>
                      <a:srgbClr val="001574"/>
                    </a:solidFill>
                    <a:latin typeface="Calibri" pitchFamily="34" charset="0"/>
                  </a:rPr>
                  <a:t>EXISTING SYSTEM </a:t>
                </a:r>
              </a:p>
              <a:p>
                <a:pPr marL="0" indent="0" algn="ctr" eaLnBrk="1" hangingPunct="1">
                  <a:spcBef>
                    <a:spcPct val="20000"/>
                  </a:spcBef>
                  <a:defRPr/>
                </a:pPr>
                <a:r>
                  <a:rPr lang="en-US" sz="2000" b="1" dirty="0" smtClean="0">
                    <a:latin typeface="Calibri" pitchFamily="34" charset="0"/>
                  </a:rPr>
                  <a:t>WILL CHANGE TO SUPPORT THE EFFECTIVENESS OF THE INNOVATION</a:t>
                </a:r>
              </a:p>
              <a:p>
                <a:pPr algn="ctr" eaLnBrk="1" hangingPunct="1">
                  <a:spcBef>
                    <a:spcPct val="20000"/>
                  </a:spcBef>
                  <a:defRPr/>
                </a:pPr>
                <a:endParaRPr lang="en-US" sz="2000" b="1" dirty="0" smtClean="0">
                  <a:latin typeface="Calibri" pitchFamily="34" charset="0"/>
                </a:endParaRPr>
              </a:p>
              <a:p>
                <a:pPr algn="ctr" eaLnBrk="1" hangingPunct="1">
                  <a:spcBef>
                    <a:spcPct val="20000"/>
                  </a:spcBef>
                  <a:defRPr/>
                </a:pPr>
                <a:endParaRPr lang="en-US" sz="2000" b="1" dirty="0" smtClean="0">
                  <a:latin typeface="Calibri" pitchFamily="34" charset="0"/>
                </a:endParaRPr>
              </a:p>
              <a:p>
                <a:pPr algn="ctr" eaLnBrk="1" hangingPunct="1">
                  <a:spcBef>
                    <a:spcPct val="20000"/>
                  </a:spcBef>
                  <a:defRPr/>
                </a:pPr>
                <a:endParaRPr lang="en-US" b="1" dirty="0" smtClean="0">
                  <a:latin typeface="Calibri" pitchFamily="34" charset="0"/>
                </a:endParaRPr>
              </a:p>
              <a:p>
                <a:pPr algn="ctr" eaLnBrk="1" hangingPunct="1">
                  <a:spcBef>
                    <a:spcPct val="20000"/>
                  </a:spcBef>
                  <a:defRPr/>
                </a:pPr>
                <a:r>
                  <a:rPr lang="en-US" sz="2000" b="1" dirty="0" smtClean="0">
                    <a:latin typeface="Calibri" pitchFamily="34" charset="0"/>
                  </a:rPr>
                  <a:t> </a:t>
                </a:r>
              </a:p>
              <a:p>
                <a:pPr eaLnBrk="1" hangingPunct="1">
                  <a:spcBef>
                    <a:spcPct val="20000"/>
                  </a:spcBef>
                  <a:defRPr/>
                </a:pPr>
                <a:r>
                  <a:rPr lang="en-US" sz="2000" b="1" dirty="0" smtClean="0">
                    <a:latin typeface="Calibri" pitchFamily="34" charset="0"/>
                  </a:rPr>
                  <a:t>             </a:t>
                </a:r>
                <a:endParaRPr lang="en-US" sz="400" b="1" dirty="0" smtClean="0">
                  <a:latin typeface="Calibri" pitchFamily="34" charset="0"/>
                </a:endParaRPr>
              </a:p>
              <a:p>
                <a:pPr algn="ctr" eaLnBrk="1" hangingPunct="1">
                  <a:spcBef>
                    <a:spcPct val="20000"/>
                  </a:spcBef>
                  <a:defRPr/>
                </a:pPr>
                <a:r>
                  <a:rPr lang="en-US" sz="2000" b="1" dirty="0" smtClean="0">
                    <a:latin typeface="Calibri" pitchFamily="34" charset="0"/>
                  </a:rPr>
                  <a:t>  </a:t>
                </a:r>
                <a:endParaRPr lang="en-US" sz="2000" dirty="0" smtClean="0">
                  <a:latin typeface="Calibri" pitchFamily="34" charset="0"/>
                </a:endParaRPr>
              </a:p>
            </p:txBody>
          </p:sp>
          <p:sp>
            <p:nvSpPr>
              <p:cNvPr id="17" name="TextBox 16"/>
              <p:cNvSpPr txBox="1"/>
              <p:nvPr/>
            </p:nvSpPr>
            <p:spPr>
              <a:xfrm>
                <a:off x="5029200" y="1607830"/>
                <a:ext cx="673058" cy="646331"/>
              </a:xfrm>
              <a:prstGeom prst="rect">
                <a:avLst/>
              </a:prstGeom>
              <a:noFill/>
            </p:spPr>
            <p:txBody>
              <a:bodyPr>
                <a:spAutoFit/>
              </a:bodyPr>
              <a:lstStyle/>
              <a:p>
                <a:pPr>
                  <a:defRPr/>
                </a:pPr>
                <a:r>
                  <a:rPr lang="en-US" sz="36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IF</a:t>
                </a:r>
              </a:p>
            </p:txBody>
          </p:sp>
          <p:sp>
            <p:nvSpPr>
              <p:cNvPr id="18" name="TextBox 17"/>
              <p:cNvSpPr txBox="1"/>
              <p:nvPr/>
            </p:nvSpPr>
            <p:spPr>
              <a:xfrm>
                <a:off x="7144418" y="4382869"/>
                <a:ext cx="1618582" cy="646331"/>
              </a:xfrm>
              <a:prstGeom prst="rect">
                <a:avLst/>
              </a:prstGeom>
              <a:noFill/>
            </p:spPr>
            <p:txBody>
              <a:bodyPr>
                <a:spAutoFit/>
              </a:bodyPr>
              <a:lstStyle/>
              <a:p>
                <a:pPr>
                  <a:defRPr/>
                </a:pPr>
                <a:r>
                  <a:rPr lang="en-US" sz="36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THEN</a:t>
                </a:r>
              </a:p>
            </p:txBody>
          </p:sp>
          <p:sp>
            <p:nvSpPr>
              <p:cNvPr id="15372" name="TextBox 21"/>
              <p:cNvSpPr txBox="1">
                <a:spLocks noChangeArrowheads="1"/>
              </p:cNvSpPr>
              <p:nvPr/>
            </p:nvSpPr>
            <p:spPr bwMode="auto">
              <a:xfrm>
                <a:off x="4876800" y="1143000"/>
                <a:ext cx="3962400" cy="461963"/>
              </a:xfrm>
              <a:prstGeom prst="rect">
                <a:avLst/>
              </a:prstGeom>
              <a:solidFill>
                <a:schemeClr val="accent1"/>
              </a:solidFill>
              <a:ln w="28575">
                <a:solidFill>
                  <a:schemeClr val="bg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bg1"/>
                    </a:solidFill>
                  </a:rPr>
                  <a:t>Implementation Science</a:t>
                </a:r>
              </a:p>
            </p:txBody>
          </p:sp>
          <p:sp>
            <p:nvSpPr>
              <p:cNvPr id="20" name="Down Arrow 19"/>
              <p:cNvSpPr/>
              <p:nvPr/>
            </p:nvSpPr>
            <p:spPr>
              <a:xfrm flipH="1">
                <a:off x="6429756" y="3581400"/>
                <a:ext cx="733044" cy="1183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81000" y="1143000"/>
              <a:ext cx="3752088" cy="5410200"/>
              <a:chOff x="362712" y="1066800"/>
              <a:chExt cx="3752088" cy="5410200"/>
            </a:xfrm>
          </p:grpSpPr>
          <p:sp>
            <p:nvSpPr>
              <p:cNvPr id="17412" name="Rectangle 4"/>
              <p:cNvSpPr txBox="1">
                <a:spLocks noChangeArrowheads="1"/>
              </p:cNvSpPr>
              <p:nvPr/>
            </p:nvSpPr>
            <p:spPr bwMode="auto">
              <a:xfrm>
                <a:off x="423863" y="1447800"/>
                <a:ext cx="3690937" cy="5029200"/>
              </a:xfrm>
              <a:prstGeom prst="rect">
                <a:avLst/>
              </a:prstGeom>
              <a:solidFill>
                <a:schemeClr val="bg1"/>
              </a:solidFill>
              <a:ln w="28575">
                <a:solidFill>
                  <a:schemeClr val="tx2"/>
                </a:solidFill>
                <a:miter lim="800000"/>
                <a:headEnd/>
                <a:tailEnd/>
              </a:ln>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defRPr/>
                </a:pPr>
                <a:endParaRPr lang="en-US" sz="300" b="1" dirty="0" smtClean="0">
                  <a:latin typeface="Calibri" pitchFamily="34" charset="0"/>
                </a:endParaRPr>
              </a:p>
              <a:p>
                <a:pPr marL="0" indent="0" algn="ctr" eaLnBrk="1" hangingPunct="1">
                  <a:spcBef>
                    <a:spcPct val="20000"/>
                  </a:spcBef>
                  <a:defRPr/>
                </a:pPr>
                <a:endParaRPr lang="en-US" sz="2400" b="1" dirty="0" smtClean="0">
                  <a:solidFill>
                    <a:srgbClr val="001574"/>
                  </a:solidFill>
                  <a:latin typeface="Calibri" pitchFamily="34" charset="0"/>
                </a:endParaRPr>
              </a:p>
              <a:p>
                <a:pPr marL="0" indent="0" algn="ctr" eaLnBrk="1" hangingPunct="1">
                  <a:spcBef>
                    <a:spcPct val="20000"/>
                  </a:spcBef>
                  <a:defRPr/>
                </a:pPr>
                <a:r>
                  <a:rPr lang="en-US" sz="2800" b="1" dirty="0" smtClean="0">
                    <a:solidFill>
                      <a:srgbClr val="001574"/>
                    </a:solidFill>
                    <a:latin typeface="Calibri" pitchFamily="34" charset="0"/>
                  </a:rPr>
                  <a:t>EXISTING SYSTEM </a:t>
                </a:r>
              </a:p>
              <a:p>
                <a:pPr marL="0" indent="0" algn="ctr" eaLnBrk="1" hangingPunct="1">
                  <a:spcBef>
                    <a:spcPct val="20000"/>
                  </a:spcBef>
                  <a:defRPr/>
                </a:pPr>
                <a:r>
                  <a:rPr lang="en-US" sz="2000" b="1" dirty="0" smtClean="0">
                    <a:latin typeface="Calibri" pitchFamily="34" charset="0"/>
                  </a:rPr>
                  <a:t>IS CHANGED TO SUPPORT THE ACCOMPLISHMENT OF INTENTED OUTCOMES</a:t>
                </a:r>
              </a:p>
              <a:p>
                <a:pPr marL="0" indent="0" algn="ctr" eaLnBrk="1" hangingPunct="1">
                  <a:spcBef>
                    <a:spcPct val="20000"/>
                  </a:spcBef>
                  <a:defRPr/>
                </a:pPr>
                <a:endParaRPr lang="en-US" sz="2000" b="1" dirty="0" smtClean="0">
                  <a:latin typeface="Calibri" pitchFamily="34" charset="0"/>
                </a:endParaRPr>
              </a:p>
              <a:p>
                <a:pPr algn="ctr" eaLnBrk="1" hangingPunct="1">
                  <a:spcBef>
                    <a:spcPct val="20000"/>
                  </a:spcBef>
                  <a:defRPr/>
                </a:pPr>
                <a:endParaRPr lang="en-US" sz="2400" b="1" dirty="0" smtClean="0">
                  <a:latin typeface="Calibri" pitchFamily="34" charset="0"/>
                </a:endParaRPr>
              </a:p>
              <a:p>
                <a:pPr algn="ctr" eaLnBrk="1" hangingPunct="1">
                  <a:spcBef>
                    <a:spcPct val="20000"/>
                  </a:spcBef>
                  <a:defRPr/>
                </a:pPr>
                <a:endParaRPr lang="en-US" sz="2000" b="1" dirty="0" smtClean="0">
                  <a:latin typeface="Calibri" pitchFamily="34" charset="0"/>
                </a:endParaRPr>
              </a:p>
              <a:p>
                <a:pPr eaLnBrk="1" hangingPunct="1">
                  <a:spcBef>
                    <a:spcPct val="20000"/>
                  </a:spcBef>
                  <a:defRPr/>
                </a:pPr>
                <a:r>
                  <a:rPr lang="en-US" sz="2000" b="1" dirty="0" smtClean="0">
                    <a:latin typeface="Calibri" pitchFamily="34" charset="0"/>
                  </a:rPr>
                  <a:t>              </a:t>
                </a:r>
                <a:endParaRPr lang="en-US" sz="1000" b="1" dirty="0" smtClean="0">
                  <a:latin typeface="Calibri" pitchFamily="34" charset="0"/>
                </a:endParaRPr>
              </a:p>
              <a:p>
                <a:pPr algn="ctr" eaLnBrk="1" hangingPunct="1">
                  <a:spcBef>
                    <a:spcPts val="1200"/>
                  </a:spcBef>
                  <a:defRPr/>
                </a:pPr>
                <a:r>
                  <a:rPr lang="en-US" sz="2000" b="1" dirty="0" smtClean="0">
                    <a:latin typeface="Calibri" pitchFamily="34" charset="0"/>
                  </a:rPr>
                  <a:t>  </a:t>
                </a:r>
                <a:r>
                  <a:rPr lang="en-US" sz="2800" b="1" dirty="0" smtClean="0">
                    <a:solidFill>
                      <a:srgbClr val="001574"/>
                    </a:solidFill>
                    <a:latin typeface="Calibri" pitchFamily="34" charset="0"/>
                  </a:rPr>
                  <a:t>EFFECTIVE PRACTICES</a:t>
                </a:r>
                <a:endParaRPr lang="en-US" sz="2400" b="1" dirty="0" smtClean="0">
                  <a:solidFill>
                    <a:srgbClr val="001574"/>
                  </a:solidFill>
                  <a:latin typeface="Calibri" pitchFamily="34" charset="0"/>
                </a:endParaRPr>
              </a:p>
              <a:p>
                <a:pPr algn="ctr" eaLnBrk="1" hangingPunct="1">
                  <a:spcBef>
                    <a:spcPct val="20000"/>
                  </a:spcBef>
                  <a:defRPr/>
                </a:pPr>
                <a:r>
                  <a:rPr lang="en-US" sz="2000" b="1" dirty="0" smtClean="0">
                    <a:latin typeface="Calibri" pitchFamily="34" charset="0"/>
                  </a:rPr>
                  <a:t>WILL RESULT IN IMPROVED OUTCOMES </a:t>
                </a:r>
                <a:endParaRPr lang="en-US" sz="2000" dirty="0" smtClean="0">
                  <a:latin typeface="Calibri" pitchFamily="34" charset="0"/>
                </a:endParaRPr>
              </a:p>
            </p:txBody>
          </p:sp>
          <p:sp>
            <p:nvSpPr>
              <p:cNvPr id="2" name="TextBox 1"/>
              <p:cNvSpPr txBox="1"/>
              <p:nvPr/>
            </p:nvSpPr>
            <p:spPr>
              <a:xfrm>
                <a:off x="610887" y="1560572"/>
                <a:ext cx="648583" cy="646331"/>
              </a:xfrm>
              <a:prstGeom prst="rect">
                <a:avLst/>
              </a:prstGeom>
              <a:noFill/>
            </p:spPr>
            <p:txBody>
              <a:bodyPr>
                <a:spAutoFit/>
              </a:bodyPr>
              <a:lstStyle/>
              <a:p>
                <a:pPr>
                  <a:defRPr/>
                </a:pPr>
                <a:r>
                  <a:rPr lang="en-US" sz="3600" b="1" dirty="0">
                    <a:ln w="18000">
                      <a:solidFill>
                        <a:schemeClr val="accent2">
                          <a:satMod val="140000"/>
                        </a:schemeClr>
                      </a:solidFill>
                      <a:prstDash val="solid"/>
                      <a:miter lim="800000"/>
                    </a:ln>
                    <a:solidFill>
                      <a:srgbClr val="E67D00"/>
                    </a:solidFill>
                    <a:effectLst>
                      <a:outerShdw blurRad="25500" dist="23000" dir="7020000" algn="tl">
                        <a:srgbClr val="000000">
                          <a:alpha val="50000"/>
                        </a:srgbClr>
                      </a:outerShdw>
                    </a:effectLst>
                  </a:rPr>
                  <a:t>IF</a:t>
                </a:r>
              </a:p>
            </p:txBody>
          </p:sp>
          <p:sp>
            <p:nvSpPr>
              <p:cNvPr id="9" name="TextBox 8"/>
              <p:cNvSpPr txBox="1"/>
              <p:nvPr/>
            </p:nvSpPr>
            <p:spPr>
              <a:xfrm>
                <a:off x="442342" y="4442061"/>
                <a:ext cx="1559724" cy="646331"/>
              </a:xfrm>
              <a:prstGeom prst="rect">
                <a:avLst/>
              </a:prstGeom>
              <a:noFill/>
            </p:spPr>
            <p:txBody>
              <a:bodyPr>
                <a:spAutoFit/>
              </a:bodyPr>
              <a:lstStyle/>
              <a:p>
                <a:pPr>
                  <a:defRPr/>
                </a:pPr>
                <a:r>
                  <a:rPr lang="en-US" sz="3600" b="1" dirty="0">
                    <a:ln w="18000">
                      <a:solidFill>
                        <a:schemeClr val="accent2">
                          <a:satMod val="140000"/>
                        </a:schemeClr>
                      </a:solidFill>
                      <a:prstDash val="solid"/>
                      <a:miter lim="800000"/>
                    </a:ln>
                    <a:solidFill>
                      <a:srgbClr val="E67D00"/>
                    </a:solidFill>
                    <a:effectLst>
                      <a:outerShdw blurRad="25500" dist="23000" dir="7020000" algn="tl">
                        <a:srgbClr val="000000">
                          <a:alpha val="50000"/>
                        </a:srgbClr>
                      </a:outerShdw>
                    </a:effectLst>
                  </a:rPr>
                  <a:t>THEN</a:t>
                </a:r>
              </a:p>
            </p:txBody>
          </p:sp>
          <p:sp>
            <p:nvSpPr>
              <p:cNvPr id="15371" name="TextBox 24"/>
              <p:cNvSpPr txBox="1">
                <a:spLocks noChangeArrowheads="1"/>
              </p:cNvSpPr>
              <p:nvPr/>
            </p:nvSpPr>
            <p:spPr bwMode="auto">
              <a:xfrm>
                <a:off x="362712" y="1066800"/>
                <a:ext cx="3752088" cy="461665"/>
              </a:xfrm>
              <a:prstGeom prst="rect">
                <a:avLst/>
              </a:prstGeom>
              <a:solidFill>
                <a:schemeClr val="accent1"/>
              </a:solidFill>
              <a:ln w="28575">
                <a:solidFill>
                  <a:schemeClr val="bg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chemeClr val="bg1"/>
                    </a:solidFill>
                  </a:rPr>
                  <a:t>System Improvement</a:t>
                </a:r>
                <a:endParaRPr lang="en-US" sz="2400" b="1" dirty="0">
                  <a:solidFill>
                    <a:schemeClr val="bg1"/>
                  </a:solidFill>
                </a:endParaRPr>
              </a:p>
            </p:txBody>
          </p:sp>
          <p:sp>
            <p:nvSpPr>
              <p:cNvPr id="3" name="Down Arrow 2"/>
              <p:cNvSpPr/>
              <p:nvPr/>
            </p:nvSpPr>
            <p:spPr>
              <a:xfrm flipH="1">
                <a:off x="1981200" y="3581400"/>
                <a:ext cx="733044" cy="1183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Slide Number Placeholder 20"/>
          <p:cNvSpPr>
            <a:spLocks noGrp="1"/>
          </p:cNvSpPr>
          <p:nvPr>
            <p:ph type="sldNum" sz="quarter" idx="12"/>
          </p:nvPr>
        </p:nvSpPr>
        <p:spPr>
          <a:xfrm>
            <a:off x="6553200" y="6492875"/>
            <a:ext cx="2133600" cy="365125"/>
          </a:xfrm>
        </p:spPr>
        <p:txBody>
          <a:bodyPr/>
          <a:lstStyle/>
          <a:p>
            <a:pPr>
              <a:defRPr/>
            </a:pPr>
            <a:fld id="{0F58A54B-A6BB-4440-9A41-376F696DFC2C}" type="slidenum">
              <a:rPr lang="en-US" smtClean="0"/>
              <a:pPr>
                <a:defRPr/>
              </a:pPr>
              <a:t>8</a:t>
            </a:fld>
            <a:endParaRPr lang="en-US" dirty="0"/>
          </a:p>
        </p:txBody>
      </p:sp>
      <p:grpSp>
        <p:nvGrpSpPr>
          <p:cNvPr id="25" name="Group 24"/>
          <p:cNvGrpSpPr/>
          <p:nvPr/>
        </p:nvGrpSpPr>
        <p:grpSpPr>
          <a:xfrm>
            <a:off x="228600" y="-76200"/>
            <a:ext cx="8610600" cy="5257800"/>
            <a:chOff x="228600" y="-76200"/>
            <a:chExt cx="8610600" cy="5257800"/>
          </a:xfrm>
        </p:grpSpPr>
        <p:sp>
          <p:nvSpPr>
            <p:cNvPr id="15366" name="Rectangle 2"/>
            <p:cNvSpPr txBox="1">
              <a:spLocks noChangeArrowheads="1"/>
            </p:cNvSpPr>
            <p:nvPr/>
          </p:nvSpPr>
          <p:spPr bwMode="auto">
            <a:xfrm>
              <a:off x="914400" y="-76200"/>
              <a:ext cx="77724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dirty="0">
                  <a:solidFill>
                    <a:srgbClr val="001574"/>
                  </a:solidFill>
                  <a:effectLst>
                    <a:outerShdw blurRad="38100" dist="38100" dir="2700000" algn="tl">
                      <a:srgbClr val="000000">
                        <a:alpha val="43137"/>
                      </a:srgbClr>
                    </a:outerShdw>
                  </a:effectLst>
                  <a:latin typeface="Calibri" pitchFamily="34" charset="0"/>
                </a:rPr>
                <a:t>Perspective on System Change </a:t>
              </a:r>
            </a:p>
          </p:txBody>
        </p:sp>
        <p:sp>
          <p:nvSpPr>
            <p:cNvPr id="19" name="Rectangle 18"/>
            <p:cNvSpPr/>
            <p:nvPr/>
          </p:nvSpPr>
          <p:spPr>
            <a:xfrm>
              <a:off x="228600" y="838200"/>
              <a:ext cx="8610600" cy="76200"/>
            </a:xfrm>
            <a:prstGeom prst="rect">
              <a:avLst/>
            </a:prstGeom>
            <a:solidFill>
              <a:srgbClr val="00157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4" descr="http://t3.gstatic.com/images?q=tbn:ANd9GcQf3lCM8D1oLBNce5L6lGPmJd5VVGwfWJBaIKavq17FlVCt1qC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0400" y="2895600"/>
              <a:ext cx="2670662" cy="2286000"/>
            </a:xfrm>
            <a:prstGeom prst="rect">
              <a:avLst/>
            </a:prstGeom>
            <a:noFill/>
          </p:spPr>
        </p:pic>
      </p:grpSp>
      <p:sp>
        <p:nvSpPr>
          <p:cNvPr id="22" name="Rectangle 21"/>
          <p:cNvSpPr/>
          <p:nvPr/>
        </p:nvSpPr>
        <p:spPr>
          <a:xfrm>
            <a:off x="7234518" y="6553199"/>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Tree>
    <p:extLst>
      <p:ext uri="{BB962C8B-B14F-4D97-AF65-F5344CB8AC3E}">
        <p14:creationId xmlns:p14="http://schemas.microsoft.com/office/powerpoint/2010/main" val="31826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862853"/>
            <a:ext cx="1636240" cy="63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p:cNvGrpSpPr/>
          <p:nvPr/>
        </p:nvGrpSpPr>
        <p:grpSpPr>
          <a:xfrm>
            <a:off x="365127" y="1404936"/>
            <a:ext cx="8474073" cy="576264"/>
            <a:chOff x="365127" y="1404936"/>
            <a:chExt cx="8474073" cy="576264"/>
          </a:xfrm>
        </p:grpSpPr>
        <p:sp>
          <p:nvSpPr>
            <p:cNvPr id="17" name="Left Brace 16"/>
            <p:cNvSpPr/>
            <p:nvPr/>
          </p:nvSpPr>
          <p:spPr>
            <a:xfrm rot="5400000">
              <a:off x="1946277" y="193674"/>
              <a:ext cx="206376" cy="3368676"/>
            </a:xfrm>
            <a:prstGeom prst="leftBrace">
              <a:avLst>
                <a:gd name="adj1" fmla="val 8333"/>
                <a:gd name="adj2" fmla="val 59651"/>
              </a:avLst>
            </a:prstGeom>
            <a:ln>
              <a:solidFill>
                <a:srgbClr val="2D6B5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8" name="Left Brace 17"/>
            <p:cNvSpPr/>
            <p:nvPr/>
          </p:nvSpPr>
          <p:spPr>
            <a:xfrm rot="16200000" flipH="1" flipV="1">
              <a:off x="8200231" y="1342230"/>
              <a:ext cx="195263" cy="1082675"/>
            </a:xfrm>
            <a:prstGeom prst="leftBrace">
              <a:avLst>
                <a:gd name="adj1" fmla="val 8333"/>
                <a:gd name="adj2" fmla="val 59651"/>
              </a:avLst>
            </a:prstGeom>
            <a:ln>
              <a:solidFill>
                <a:srgbClr val="2D6B5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 name="Left Brace 18"/>
            <p:cNvSpPr/>
            <p:nvPr/>
          </p:nvSpPr>
          <p:spPr>
            <a:xfrm rot="16200000" flipH="1" flipV="1">
              <a:off x="5655468" y="1159668"/>
              <a:ext cx="195263" cy="1447800"/>
            </a:xfrm>
            <a:prstGeom prst="leftBrace">
              <a:avLst>
                <a:gd name="adj1" fmla="val 8333"/>
                <a:gd name="adj2" fmla="val 59651"/>
              </a:avLst>
            </a:prstGeom>
            <a:ln>
              <a:solidFill>
                <a:srgbClr val="2D6B5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0" name="Rectangle 28"/>
            <p:cNvSpPr>
              <a:spLocks noChangeArrowheads="1"/>
            </p:cNvSpPr>
            <p:nvPr/>
          </p:nvSpPr>
          <p:spPr bwMode="auto">
            <a:xfrm>
              <a:off x="1447800" y="1404936"/>
              <a:ext cx="81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cs typeface="Arial" charset="0"/>
                </a:rPr>
                <a:t>How</a:t>
              </a:r>
              <a:r>
                <a:rPr lang="en-US" dirty="0">
                  <a:solidFill>
                    <a:srgbClr val="000000"/>
                  </a:solidFill>
                  <a:cs typeface="Arial" charset="0"/>
                </a:rPr>
                <a:t>:</a:t>
              </a:r>
            </a:p>
          </p:txBody>
        </p:sp>
        <p:sp>
          <p:nvSpPr>
            <p:cNvPr id="21" name="Rectangle 29"/>
            <p:cNvSpPr>
              <a:spLocks noChangeArrowheads="1"/>
            </p:cNvSpPr>
            <p:nvPr/>
          </p:nvSpPr>
          <p:spPr bwMode="auto">
            <a:xfrm>
              <a:off x="5257800" y="1404936"/>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cs typeface="Arial" charset="0"/>
                </a:rPr>
                <a:t>What</a:t>
              </a:r>
              <a:r>
                <a:rPr lang="en-US" dirty="0">
                  <a:solidFill>
                    <a:srgbClr val="000000"/>
                  </a:solidFill>
                  <a:cs typeface="Arial" charset="0"/>
                </a:rPr>
                <a:t>: </a:t>
              </a:r>
            </a:p>
          </p:txBody>
        </p:sp>
        <p:sp>
          <p:nvSpPr>
            <p:cNvPr id="22" name="Rectangle 30"/>
            <p:cNvSpPr>
              <a:spLocks noChangeArrowheads="1"/>
            </p:cNvSpPr>
            <p:nvPr/>
          </p:nvSpPr>
          <p:spPr bwMode="auto">
            <a:xfrm>
              <a:off x="7848600" y="1404936"/>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cs typeface="Arial" charset="0"/>
                </a:rPr>
                <a:t>Why</a:t>
              </a:r>
              <a:r>
                <a:rPr lang="en-US" dirty="0">
                  <a:solidFill>
                    <a:srgbClr val="000000"/>
                  </a:solidFill>
                  <a:cs typeface="Arial" charset="0"/>
                </a:rPr>
                <a:t>:</a:t>
              </a:r>
            </a:p>
          </p:txBody>
        </p:sp>
      </p:grpSp>
      <p:grpSp>
        <p:nvGrpSpPr>
          <p:cNvPr id="32" name="Group 31"/>
          <p:cNvGrpSpPr/>
          <p:nvPr/>
        </p:nvGrpSpPr>
        <p:grpSpPr>
          <a:xfrm>
            <a:off x="76200" y="152400"/>
            <a:ext cx="9144000" cy="5943599"/>
            <a:chOff x="76200" y="152400"/>
            <a:chExt cx="9144000" cy="5943599"/>
          </a:xfrm>
        </p:grpSpPr>
        <p:sp>
          <p:nvSpPr>
            <p:cNvPr id="27" name="Rectangle 26"/>
            <p:cNvSpPr/>
            <p:nvPr/>
          </p:nvSpPr>
          <p:spPr>
            <a:xfrm>
              <a:off x="7315200" y="4038600"/>
              <a:ext cx="1708697" cy="1674916"/>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dirty="0" smtClean="0">
                  <a:solidFill>
                    <a:schemeClr val="tx1"/>
                  </a:solidFill>
                </a:rPr>
                <a:t>Positive outcomes for children and families</a:t>
              </a:r>
              <a:endParaRPr lang="en-US" sz="2000" b="1" dirty="0">
                <a:solidFill>
                  <a:schemeClr val="tx1"/>
                </a:solidFill>
              </a:endParaRPr>
            </a:p>
          </p:txBody>
        </p:sp>
        <p:sp>
          <p:nvSpPr>
            <p:cNvPr id="28" name="Rounded Rectangle 27"/>
            <p:cNvSpPr/>
            <p:nvPr/>
          </p:nvSpPr>
          <p:spPr>
            <a:xfrm>
              <a:off x="76200" y="2215662"/>
              <a:ext cx="3886200" cy="3880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3"/>
            <p:cNvSpPr>
              <a:spLocks noChangeArrowheads="1"/>
            </p:cNvSpPr>
            <p:nvPr/>
          </p:nvSpPr>
          <p:spPr bwMode="auto">
            <a:xfrm>
              <a:off x="152400" y="3906615"/>
              <a:ext cx="1657350" cy="1652588"/>
            </a:xfrm>
            <a:prstGeom prst="ellipse">
              <a:avLst/>
            </a:prstGeom>
            <a:solidFill>
              <a:srgbClr val="E67D00"/>
            </a:solidFill>
            <a:ln w="9525">
              <a:solidFill>
                <a:schemeClr val="tx1"/>
              </a:solidFill>
              <a:round/>
              <a:headEnd/>
              <a:tailEnd/>
            </a:ln>
          </p:spPr>
          <p:txBody>
            <a:bodyPr wrap="none" anchor="ctr"/>
            <a:lstStyle/>
            <a:p>
              <a:pPr algn="ctr"/>
              <a:r>
                <a:rPr lang="en-US" sz="1600" b="1" dirty="0">
                  <a:solidFill>
                    <a:schemeClr val="bg1"/>
                  </a:solidFill>
                  <a:latin typeface="Tahoma" pitchFamily="34" charset="0"/>
                </a:rPr>
                <a:t>State</a:t>
              </a:r>
            </a:p>
            <a:p>
              <a:pPr algn="ctr"/>
              <a:r>
                <a:rPr lang="en-US" sz="1600" b="1" dirty="0">
                  <a:solidFill>
                    <a:schemeClr val="bg1"/>
                  </a:solidFill>
                  <a:latin typeface="Tahoma" pitchFamily="34" charset="0"/>
                </a:rPr>
                <a:t>Infrastructure</a:t>
              </a:r>
            </a:p>
          </p:txBody>
        </p:sp>
        <p:sp>
          <p:nvSpPr>
            <p:cNvPr id="3" name="Rectangle 2"/>
            <p:cNvSpPr/>
            <p:nvPr/>
          </p:nvSpPr>
          <p:spPr>
            <a:xfrm>
              <a:off x="7239001" y="2057400"/>
              <a:ext cx="1752600" cy="1828801"/>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dirty="0" smtClean="0">
                  <a:solidFill>
                    <a:schemeClr val="tx1"/>
                  </a:solidFill>
                </a:rPr>
                <a:t>Valid, reliable and useful data </a:t>
              </a:r>
              <a:r>
                <a:rPr lang="en-US" sz="2000" b="1" dirty="0">
                  <a:solidFill>
                    <a:schemeClr val="tx1"/>
                  </a:solidFill>
                </a:rPr>
                <a:t>on child </a:t>
              </a:r>
              <a:endParaRPr lang="en-US" sz="2000" b="1" dirty="0" smtClean="0">
                <a:solidFill>
                  <a:schemeClr val="tx1"/>
                </a:solidFill>
              </a:endParaRPr>
            </a:p>
            <a:p>
              <a:pPr algn="ctr"/>
              <a:r>
                <a:rPr lang="en-US" sz="2000" b="1" dirty="0" smtClean="0">
                  <a:solidFill>
                    <a:schemeClr val="tx1"/>
                  </a:solidFill>
                </a:rPr>
                <a:t>and </a:t>
              </a:r>
              <a:r>
                <a:rPr lang="en-US" sz="2000" b="1" dirty="0">
                  <a:solidFill>
                    <a:schemeClr val="tx1"/>
                  </a:solidFill>
                </a:rPr>
                <a:t>family </a:t>
              </a:r>
              <a:r>
                <a:rPr lang="en-US" sz="2000" b="1" dirty="0" smtClean="0">
                  <a:solidFill>
                    <a:schemeClr val="tx1"/>
                  </a:solidFill>
                </a:rPr>
                <a:t>outcomes</a:t>
              </a:r>
              <a:endParaRPr lang="en-US" sz="2000" b="1" dirty="0">
                <a:solidFill>
                  <a:schemeClr val="tx1"/>
                </a:solidFill>
              </a:endParaRPr>
            </a:p>
          </p:txBody>
        </p:sp>
        <p:grpSp>
          <p:nvGrpSpPr>
            <p:cNvPr id="4" name="Group 17"/>
            <p:cNvGrpSpPr>
              <a:grpSpLocks/>
            </p:cNvGrpSpPr>
            <p:nvPr/>
          </p:nvGrpSpPr>
          <p:grpSpPr bwMode="auto">
            <a:xfrm>
              <a:off x="1202853" y="2381253"/>
              <a:ext cx="6188547" cy="3562347"/>
              <a:chOff x="821283" y="2146067"/>
              <a:chExt cx="6298660" cy="3800663"/>
            </a:xfrm>
          </p:grpSpPr>
          <p:sp>
            <p:nvSpPr>
              <p:cNvPr id="6" name="Text Box 5"/>
              <p:cNvSpPr txBox="1">
                <a:spLocks noChangeArrowheads="1"/>
              </p:cNvSpPr>
              <p:nvPr/>
            </p:nvSpPr>
            <p:spPr bwMode="auto">
              <a:xfrm>
                <a:off x="4327933" y="2506084"/>
                <a:ext cx="2123091" cy="1280630"/>
              </a:xfrm>
              <a:prstGeom prst="rect">
                <a:avLst/>
              </a:prstGeom>
              <a:solidFill>
                <a:schemeClr val="bg1"/>
              </a:solidFill>
              <a:ln w="76200">
                <a:solidFill>
                  <a:srgbClr val="E67D0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spcBef>
                    <a:spcPts val="600"/>
                  </a:spcBef>
                  <a:defRPr/>
                </a:pPr>
                <a:r>
                  <a:rPr lang="en-US" sz="2400" b="1" cap="small" dirty="0" smtClean="0">
                    <a:solidFill>
                      <a:schemeClr val="tx2"/>
                    </a:solidFill>
                    <a:latin typeface="Tahoma" pitchFamily="34" charset="0"/>
                  </a:rPr>
                  <a:t>Improved measurement system</a:t>
                </a:r>
              </a:p>
            </p:txBody>
          </p:sp>
          <p:sp>
            <p:nvSpPr>
              <p:cNvPr id="5" name="AutoShape 4"/>
              <p:cNvSpPr>
                <a:spLocks noChangeArrowheads="1"/>
              </p:cNvSpPr>
              <p:nvPr/>
            </p:nvSpPr>
            <p:spPr bwMode="auto">
              <a:xfrm>
                <a:off x="3629930" y="2776120"/>
                <a:ext cx="853114" cy="383205"/>
              </a:xfrm>
              <a:prstGeom prst="rightArrow">
                <a:avLst>
                  <a:gd name="adj1" fmla="val 50000"/>
                  <a:gd name="adj2" fmla="val 150002"/>
                </a:avLst>
              </a:prstGeom>
              <a:solidFill>
                <a:schemeClr val="tx2"/>
              </a:solidFill>
              <a:ln w="9525">
                <a:solidFill>
                  <a:schemeClr val="bg1"/>
                </a:solidFill>
                <a:miter lim="800000"/>
                <a:headEnd/>
                <a:tailEnd/>
              </a:ln>
            </p:spPr>
            <p:txBody>
              <a:bodyPr wrap="none" anchor="ctr"/>
              <a:lstStyle/>
              <a:p>
                <a:endParaRPr lang="en-US"/>
              </a:p>
            </p:txBody>
          </p:sp>
          <p:sp>
            <p:nvSpPr>
              <p:cNvPr id="7" name="AutoShape 7"/>
              <p:cNvSpPr>
                <a:spLocks noChangeArrowheads="1"/>
              </p:cNvSpPr>
              <p:nvPr/>
            </p:nvSpPr>
            <p:spPr bwMode="auto">
              <a:xfrm>
                <a:off x="6344385" y="2776120"/>
                <a:ext cx="775558" cy="377510"/>
              </a:xfrm>
              <a:prstGeom prst="rightArrow">
                <a:avLst>
                  <a:gd name="adj1" fmla="val 50000"/>
                  <a:gd name="adj2" fmla="val 149999"/>
                </a:avLst>
              </a:prstGeom>
              <a:solidFill>
                <a:schemeClr val="tx2"/>
              </a:solidFill>
              <a:ln w="9525">
                <a:solidFill>
                  <a:schemeClr val="bg1"/>
                </a:solidFill>
                <a:miter lim="800000"/>
                <a:headEnd/>
                <a:tailEnd/>
              </a:ln>
            </p:spPr>
            <p:txBody>
              <a:bodyPr wrap="none" anchor="ctr"/>
              <a:lstStyle/>
              <a:p>
                <a:endParaRPr lang="en-US"/>
              </a:p>
            </p:txBody>
          </p:sp>
          <p:sp>
            <p:nvSpPr>
              <p:cNvPr id="8" name="Oval 9"/>
              <p:cNvSpPr>
                <a:spLocks noChangeArrowheads="1"/>
              </p:cNvSpPr>
              <p:nvPr/>
            </p:nvSpPr>
            <p:spPr bwMode="auto">
              <a:xfrm>
                <a:off x="821283" y="2146067"/>
                <a:ext cx="1657756" cy="1686925"/>
              </a:xfrm>
              <a:prstGeom prst="ellipse">
                <a:avLst/>
              </a:prstGeom>
              <a:solidFill>
                <a:srgbClr val="E67D00"/>
              </a:solidFill>
              <a:ln w="9525">
                <a:solidFill>
                  <a:schemeClr val="tx1"/>
                </a:solidFill>
                <a:round/>
                <a:headEnd/>
                <a:tailEnd/>
              </a:ln>
            </p:spPr>
            <p:txBody>
              <a:bodyPr wrap="none" anchor="ctr"/>
              <a:lstStyle/>
              <a:p>
                <a:pPr algn="ctr"/>
                <a:r>
                  <a:rPr lang="en-US" sz="1600" b="1" dirty="0">
                    <a:solidFill>
                      <a:schemeClr val="bg1"/>
                    </a:solidFill>
                    <a:latin typeface="Tahoma" pitchFamily="34" charset="0"/>
                  </a:rPr>
                  <a:t>Local</a:t>
                </a:r>
              </a:p>
              <a:p>
                <a:pPr algn="ctr"/>
                <a:r>
                  <a:rPr lang="en-US" sz="1600" b="1" dirty="0">
                    <a:solidFill>
                      <a:schemeClr val="bg1"/>
                    </a:solidFill>
                    <a:latin typeface="Tahoma" pitchFamily="34" charset="0"/>
                  </a:rPr>
                  <a:t>Infrastructure</a:t>
                </a:r>
              </a:p>
            </p:txBody>
          </p:sp>
          <p:sp>
            <p:nvSpPr>
              <p:cNvPr id="11" name="Oval 14"/>
              <p:cNvSpPr>
                <a:spLocks noChangeArrowheads="1"/>
              </p:cNvSpPr>
              <p:nvPr/>
            </p:nvSpPr>
            <p:spPr bwMode="auto">
              <a:xfrm>
                <a:off x="1810120" y="4210688"/>
                <a:ext cx="1657756" cy="1736042"/>
              </a:xfrm>
              <a:prstGeom prst="ellipse">
                <a:avLst/>
              </a:prstGeom>
              <a:solidFill>
                <a:srgbClr val="E67D00"/>
              </a:solidFill>
              <a:ln w="9525">
                <a:solidFill>
                  <a:schemeClr val="tx1"/>
                </a:solidFill>
                <a:round/>
                <a:headEnd/>
                <a:tailEnd/>
              </a:ln>
            </p:spPr>
            <p:txBody>
              <a:bodyPr wrap="none" anchor="ctr"/>
              <a:lstStyle/>
              <a:p>
                <a:pPr algn="ctr"/>
                <a:r>
                  <a:rPr lang="en-US" sz="1600" b="1" dirty="0" smtClean="0">
                    <a:solidFill>
                      <a:schemeClr val="bg1"/>
                    </a:solidFill>
                    <a:latin typeface="Tahoma" pitchFamily="34" charset="0"/>
                  </a:rPr>
                  <a:t>Professional</a:t>
                </a:r>
                <a:endParaRPr lang="en-US" sz="1600" b="1" dirty="0">
                  <a:solidFill>
                    <a:schemeClr val="bg1"/>
                  </a:solidFill>
                  <a:latin typeface="Tahoma" pitchFamily="34" charset="0"/>
                </a:endParaRPr>
              </a:p>
              <a:p>
                <a:pPr algn="ctr"/>
                <a:r>
                  <a:rPr lang="en-US" sz="1600" b="1" dirty="0" smtClean="0">
                    <a:solidFill>
                      <a:schemeClr val="bg1"/>
                    </a:solidFill>
                    <a:latin typeface="Tahoma" pitchFamily="34" charset="0"/>
                  </a:rPr>
                  <a:t>Development</a:t>
                </a:r>
              </a:p>
              <a:p>
                <a:pPr algn="ctr"/>
                <a:r>
                  <a:rPr lang="en-US" sz="1600" b="1" dirty="0" smtClean="0">
                    <a:solidFill>
                      <a:schemeClr val="bg1"/>
                    </a:solidFill>
                    <a:latin typeface="Tahoma" pitchFamily="34" charset="0"/>
                  </a:rPr>
                  <a:t>System</a:t>
                </a:r>
                <a:endParaRPr lang="en-US" sz="1600" b="1" dirty="0">
                  <a:solidFill>
                    <a:schemeClr val="bg1"/>
                  </a:solidFill>
                  <a:latin typeface="Tahoma" pitchFamily="34" charset="0"/>
                </a:endParaRPr>
              </a:p>
            </p:txBody>
          </p:sp>
          <p:sp>
            <p:nvSpPr>
              <p:cNvPr id="14" name="Line 8"/>
              <p:cNvSpPr>
                <a:spLocks noChangeShapeType="1"/>
              </p:cNvSpPr>
              <p:nvPr/>
            </p:nvSpPr>
            <p:spPr bwMode="auto">
              <a:xfrm rot="3070943" flipV="1">
                <a:off x="1364082" y="4135820"/>
                <a:ext cx="809467" cy="788646"/>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 name="Line 10"/>
              <p:cNvSpPr>
                <a:spLocks noChangeShapeType="1"/>
              </p:cNvSpPr>
              <p:nvPr/>
            </p:nvSpPr>
            <p:spPr bwMode="auto">
              <a:xfrm rot="3070943" flipH="1" flipV="1">
                <a:off x="1728454" y="3942354"/>
                <a:ext cx="1010045" cy="70057"/>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Line 11"/>
              <p:cNvSpPr>
                <a:spLocks noChangeShapeType="1"/>
              </p:cNvSpPr>
              <p:nvPr/>
            </p:nvSpPr>
            <p:spPr bwMode="auto">
              <a:xfrm rot="3070943" flipH="1" flipV="1">
                <a:off x="1233906" y="3416298"/>
                <a:ext cx="160190" cy="94274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3" name="Title 1"/>
            <p:cNvSpPr txBox="1">
              <a:spLocks/>
            </p:cNvSpPr>
            <p:nvPr/>
          </p:nvSpPr>
          <p:spPr>
            <a:xfrm>
              <a:off x="76200" y="152400"/>
              <a:ext cx="9144000" cy="8382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sz="3400" b="1" dirty="0" smtClean="0">
                  <a:effectLst>
                    <a:outerShdw blurRad="38100" dist="38100" dir="2700000" algn="tl">
                      <a:srgbClr val="000000">
                        <a:alpha val="43137"/>
                      </a:srgbClr>
                    </a:outerShdw>
                  </a:effectLst>
                  <a:latin typeface="+mn-lt"/>
                </a:rPr>
                <a:t>Conceptual Framework for Systems Improvement</a:t>
              </a:r>
              <a:endParaRPr lang="en-US" sz="3400" b="1" dirty="0">
                <a:effectLst>
                  <a:outerShdw blurRad="38100" dist="38100" dir="2700000" algn="tl">
                    <a:srgbClr val="000000">
                      <a:alpha val="43137"/>
                    </a:srgbClr>
                  </a:outerShdw>
                </a:effectLst>
                <a:latin typeface="+mn-lt"/>
              </a:endParaRPr>
            </a:p>
          </p:txBody>
        </p:sp>
        <p:sp>
          <p:nvSpPr>
            <p:cNvPr id="25" name="Text Box 5"/>
            <p:cNvSpPr txBox="1">
              <a:spLocks noChangeArrowheads="1"/>
            </p:cNvSpPr>
            <p:nvPr/>
          </p:nvSpPr>
          <p:spPr bwMode="auto">
            <a:xfrm>
              <a:off x="4648200" y="4086713"/>
              <a:ext cx="2085975" cy="1292662"/>
            </a:xfrm>
            <a:prstGeom prst="rect">
              <a:avLst/>
            </a:prstGeom>
            <a:solidFill>
              <a:schemeClr val="bg1"/>
            </a:solidFill>
            <a:ln w="76200">
              <a:solidFill>
                <a:srgbClr val="E67D0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spcBef>
                  <a:spcPts val="0"/>
                </a:spcBef>
                <a:defRPr/>
              </a:pPr>
              <a:r>
                <a:rPr lang="en-US" sz="2400" b="1" cap="small" dirty="0" smtClean="0">
                  <a:solidFill>
                    <a:schemeClr val="tx2"/>
                  </a:solidFill>
                  <a:latin typeface="Tahoma" pitchFamily="34" charset="0"/>
                </a:rPr>
                <a:t>Improved</a:t>
              </a:r>
              <a:endParaRPr lang="en-US" sz="2600" b="1" cap="small" dirty="0" smtClean="0">
                <a:solidFill>
                  <a:schemeClr val="tx2"/>
                </a:solidFill>
                <a:latin typeface="Tahoma" pitchFamily="34" charset="0"/>
              </a:endParaRPr>
            </a:p>
            <a:p>
              <a:pPr algn="ctr">
                <a:spcBef>
                  <a:spcPts val="0"/>
                </a:spcBef>
                <a:defRPr/>
              </a:pPr>
              <a:r>
                <a:rPr lang="en-US" sz="2600" b="1" cap="small" dirty="0" smtClean="0">
                  <a:solidFill>
                    <a:schemeClr val="tx2"/>
                  </a:solidFill>
                  <a:latin typeface="Tahoma" pitchFamily="34" charset="0"/>
                </a:rPr>
                <a:t>Program </a:t>
              </a:r>
            </a:p>
            <a:p>
              <a:pPr algn="ctr">
                <a:spcBef>
                  <a:spcPts val="0"/>
                </a:spcBef>
                <a:defRPr/>
              </a:pPr>
              <a:r>
                <a:rPr lang="en-US" sz="2600" b="1" cap="small" dirty="0" smtClean="0">
                  <a:solidFill>
                    <a:schemeClr val="tx2"/>
                  </a:solidFill>
                  <a:latin typeface="Tahoma" pitchFamily="34" charset="0"/>
                </a:rPr>
                <a:t>Practices</a:t>
              </a:r>
              <a:endParaRPr lang="en-US" sz="2600" b="1" cap="small" dirty="0">
                <a:solidFill>
                  <a:schemeClr val="tx2"/>
                </a:solidFill>
                <a:latin typeface="Tahoma" pitchFamily="34" charset="0"/>
              </a:endParaRPr>
            </a:p>
          </p:txBody>
        </p:sp>
        <p:sp>
          <p:nvSpPr>
            <p:cNvPr id="26" name="AutoShape 7"/>
            <p:cNvSpPr>
              <a:spLocks noChangeArrowheads="1"/>
            </p:cNvSpPr>
            <p:nvPr/>
          </p:nvSpPr>
          <p:spPr bwMode="auto">
            <a:xfrm>
              <a:off x="6629399" y="4419600"/>
              <a:ext cx="831135" cy="353839"/>
            </a:xfrm>
            <a:prstGeom prst="rightArrow">
              <a:avLst>
                <a:gd name="adj1" fmla="val 50000"/>
                <a:gd name="adj2" fmla="val 149999"/>
              </a:avLst>
            </a:prstGeom>
            <a:solidFill>
              <a:schemeClr val="tx2"/>
            </a:solidFill>
            <a:ln w="9525">
              <a:solidFill>
                <a:schemeClr val="bg1"/>
              </a:solidFill>
              <a:miter lim="800000"/>
              <a:headEnd/>
              <a:tailEnd/>
            </a:ln>
          </p:spPr>
          <p:txBody>
            <a:bodyPr wrap="none" anchor="ctr"/>
            <a:lstStyle/>
            <a:p>
              <a:endParaRPr lang="en-US"/>
            </a:p>
          </p:txBody>
        </p:sp>
        <p:sp>
          <p:nvSpPr>
            <p:cNvPr id="29" name="AutoShape 4"/>
            <p:cNvSpPr>
              <a:spLocks noChangeArrowheads="1"/>
            </p:cNvSpPr>
            <p:nvPr/>
          </p:nvSpPr>
          <p:spPr bwMode="auto">
            <a:xfrm>
              <a:off x="4012435" y="4419600"/>
              <a:ext cx="838200" cy="359177"/>
            </a:xfrm>
            <a:prstGeom prst="rightArrow">
              <a:avLst>
                <a:gd name="adj1" fmla="val 50000"/>
                <a:gd name="adj2" fmla="val 150002"/>
              </a:avLst>
            </a:prstGeom>
            <a:solidFill>
              <a:schemeClr val="tx2"/>
            </a:solidFill>
            <a:ln w="9525">
              <a:solidFill>
                <a:schemeClr val="bg1"/>
              </a:solidFill>
              <a:miter lim="800000"/>
              <a:headEnd/>
              <a:tailEnd/>
            </a:ln>
          </p:spPr>
          <p:txBody>
            <a:bodyPr wrap="none" anchor="ctr"/>
            <a:lstStyle/>
            <a:p>
              <a:endParaRPr lang="en-US"/>
            </a:p>
          </p:txBody>
        </p:sp>
        <p:sp>
          <p:nvSpPr>
            <p:cNvPr id="30" name="Rectangle 29"/>
            <p:cNvSpPr/>
            <p:nvPr/>
          </p:nvSpPr>
          <p:spPr>
            <a:xfrm>
              <a:off x="304800" y="838200"/>
              <a:ext cx="8610600" cy="762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Slide Number Placeholder 30"/>
          <p:cNvSpPr>
            <a:spLocks noGrp="1"/>
          </p:cNvSpPr>
          <p:nvPr>
            <p:ph type="sldNum" sz="quarter" idx="12"/>
          </p:nvPr>
        </p:nvSpPr>
        <p:spPr/>
        <p:txBody>
          <a:bodyPr/>
          <a:lstStyle/>
          <a:p>
            <a:pPr>
              <a:defRPr/>
            </a:pPr>
            <a:fld id="{0F58A54B-A6BB-4440-9A41-376F696DFC2C}" type="slidenum">
              <a:rPr lang="en-US" smtClean="0"/>
              <a:pPr>
                <a:defRPr/>
              </a:pPr>
              <a:t>9</a:t>
            </a:fld>
            <a:endParaRPr lang="en-US"/>
          </a:p>
        </p:txBody>
      </p:sp>
      <p:sp>
        <p:nvSpPr>
          <p:cNvPr id="34" name="Rectangle 33"/>
          <p:cNvSpPr/>
          <p:nvPr/>
        </p:nvSpPr>
        <p:spPr>
          <a:xfrm>
            <a:off x="7239000" y="6427881"/>
            <a:ext cx="1227837" cy="276999"/>
          </a:xfrm>
          <a:prstGeom prst="rect">
            <a:avLst/>
          </a:prstGeom>
        </p:spPr>
        <p:txBody>
          <a:bodyPr wrap="none">
            <a:spAutoFit/>
          </a:bodyPr>
          <a:lstStyle/>
          <a:p>
            <a:r>
              <a:rPr lang="en-US" sz="1200" b="1" i="1" dirty="0" smtClean="0">
                <a:solidFill>
                  <a:srgbClr val="001574"/>
                </a:solidFill>
                <a:ea typeface="MS PGothic" pitchFamily="34" charset="-128"/>
              </a:rPr>
              <a:t>NECTAC, 2011</a:t>
            </a:r>
            <a:endParaRPr lang="en-US" sz="1200" dirty="0"/>
          </a:p>
        </p:txBody>
      </p:sp>
      <p:sp>
        <p:nvSpPr>
          <p:cNvPr id="2" name="TextBox 1"/>
          <p:cNvSpPr txBox="1"/>
          <p:nvPr/>
        </p:nvSpPr>
        <p:spPr>
          <a:xfrm>
            <a:off x="2057400" y="878541"/>
            <a:ext cx="2247900" cy="646331"/>
          </a:xfrm>
          <a:prstGeom prst="rect">
            <a:avLst/>
          </a:prstGeom>
          <a:noFill/>
        </p:spPr>
        <p:txBody>
          <a:bodyPr wrap="square" rtlCol="0">
            <a:spAutoFit/>
          </a:bodyPr>
          <a:lstStyle/>
          <a:p>
            <a:r>
              <a:rPr lang="en-US" sz="3600" b="1" dirty="0" smtClean="0">
                <a:solidFill>
                  <a:schemeClr val="tx2"/>
                </a:solidFill>
                <a:latin typeface="Arial Black" pitchFamily="34" charset="0"/>
              </a:rPr>
              <a:t>Model</a:t>
            </a:r>
            <a:endParaRPr lang="en-US" sz="3600" b="1" dirty="0">
              <a:solidFill>
                <a:schemeClr val="tx2"/>
              </a:solidFill>
              <a:latin typeface="Arial Black" pitchFamily="34" charset="0"/>
            </a:endParaRPr>
          </a:p>
        </p:txBody>
      </p:sp>
    </p:spTree>
    <p:extLst>
      <p:ext uri="{BB962C8B-B14F-4D97-AF65-F5344CB8AC3E}">
        <p14:creationId xmlns:p14="http://schemas.microsoft.com/office/powerpoint/2010/main" val="15164497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296&quot;&gt;&lt;/object&gt;&lt;object type=&quot;2&quot; unique_id=&quot;10297&quot;&gt;&lt;object type=&quot;3&quot; unique_id=&quot;10298&quot;&gt;&lt;property id=&quot;20148&quot; value=&quot;5&quot;/&gt;&lt;property id=&quot;20300&quot; value=&quot;Slide 1 - &amp;quot;&amp;#x0D;&amp;#x0A;Ensuring Sustainable Change: The Long and Winding Road&amp;#x0D;&amp;#x0A;&amp;quot;&quot;/&gt;&lt;property id=&quot;20307&quot; value=&quot;470&quot;/&gt;&lt;/object&gt;&lt;object type=&quot;3&quot; unique_id=&quot;10359&quot;&gt;&lt;property id=&quot;20148&quot; value=&quot;5&quot;/&gt;&lt;property id=&quot;20300&quot; value=&quot;Slide 3&quot;/&gt;&lt;property id=&quot;20307&quot; value=&quot;747&quot;/&gt;&lt;/object&gt;&lt;object type=&quot;3&quot; unique_id=&quot;10434&quot;&gt;&lt;property id=&quot;20148&quot; value=&quot;5&quot;/&gt;&lt;property id=&quot;20300&quot; value=&quot;Slide 2 - &amp;quot;System for Producing Good Child and Family Outcomes&amp;quot;&quot;/&gt;&lt;property id=&quot;20307&quot; value=&quot;1070&quot;/&gt;&lt;/object&gt;&lt;object type=&quot;3&quot; unique_id=&quot;10435&quot;&gt;&lt;property id=&quot;20148&quot; value=&quot;5&quot;/&gt;&lt;property id=&quot;20300&quot; value=&quot;Slide 4&quot;/&gt;&lt;property id=&quot;20307&quot; value=&quot;748&quot;/&gt;&lt;/object&gt;&lt;object type=&quot;3&quot; unique_id=&quot;10436&quot;&gt;&lt;property id=&quot;20148&quot; value=&quot;5&quot;/&gt;&lt;property id=&quot;20300&quot; value=&quot;Slide 5&quot;/&gt;&lt;property id=&quot;20307&quot; value=&quot;933&quot;/&gt;&lt;/object&gt;&lt;object type=&quot;3&quot; unique_id=&quot;10437&quot;&gt;&lt;property id=&quot;20148&quot; value=&quot;5&quot;/&gt;&lt;property id=&quot;20300&quot; value=&quot;Slide 6&quot;/&gt;&lt;property id=&quot;20307&quot; value=&quot;950&quot;/&gt;&lt;/object&gt;&lt;object type=&quot;3&quot; unique_id=&quot;10438&quot;&gt;&lt;property id=&quot;20148&quot; value=&quot;5&quot;/&gt;&lt;property id=&quot;20300&quot; value=&quot;Slide 7&quot;/&gt;&lt;property id=&quot;20307&quot; value=&quot;934&quot;/&gt;&lt;/object&gt;&lt;object type=&quot;3&quot; unique_id=&quot;10439&quot;&gt;&lt;property id=&quot;20148&quot; value=&quot;5&quot;/&gt;&lt;property id=&quot;20300&quot; value=&quot;Slide 8&quot;/&gt;&lt;property id=&quot;20307&quot; value=&quot;898&quot;/&gt;&lt;/object&gt;&lt;object type=&quot;3&quot; unique_id=&quot;10440&quot;&gt;&lt;property id=&quot;20148&quot; value=&quot;5&quot;/&gt;&lt;property id=&quot;20300&quot; value=&quot;Slide 9&quot;/&gt;&lt;property id=&quot;20307&quot; value=&quot;899&quot;/&gt;&lt;/object&gt;&lt;object type=&quot;3&quot; unique_id=&quot;10441&quot;&gt;&lt;property id=&quot;20148&quot; value=&quot;5&quot;/&gt;&lt;property id=&quot;20300&quot; value=&quot;Slide 10&quot;/&gt;&lt;property id=&quot;20307&quot; value=&quot;1034&quot;/&gt;&lt;/object&gt;&lt;object type=&quot;3&quot; unique_id=&quot;10442&quot;&gt;&lt;property id=&quot;20148&quot; value=&quot;5&quot;/&gt;&lt;property id=&quot;20300&quot; value=&quot;Slide 11&quot;/&gt;&lt;property id=&quot;20307&quot; value=&quot;1063&quot;/&gt;&lt;/object&gt;&lt;object type=&quot;3&quot; unique_id=&quot;10443&quot;&gt;&lt;property id=&quot;20148&quot; value=&quot;5&quot;/&gt;&lt;property id=&quot;20300&quot; value=&quot;Slide 12&quot;/&gt;&lt;property id=&quot;20307&quot; value=&quot;1064&quot;/&gt;&lt;/object&gt;&lt;object type=&quot;3&quot; unique_id=&quot;10444&quot;&gt;&lt;property id=&quot;20148&quot; value=&quot;5&quot;/&gt;&lt;property id=&quot;20300&quot; value=&quot;Slide 13&quot;/&gt;&lt;property id=&quot;20307&quot; value=&quot;1065&quot;/&gt;&lt;/object&gt;&lt;object type=&quot;3&quot; unique_id=&quot;10445&quot;&gt;&lt;property id=&quot;20148&quot; value=&quot;5&quot;/&gt;&lt;property id=&quot;20300&quot; value=&quot;Slide 14&quot;/&gt;&lt;property id=&quot;20307&quot; value=&quot;1036&quot;/&gt;&lt;/object&gt;&lt;object type=&quot;3&quot; unique_id=&quot;10446&quot;&gt;&lt;property id=&quot;20148&quot; value=&quot;5&quot;/&gt;&lt;property id=&quot;20300&quot; value=&quot;Slide 15&quot;/&gt;&lt;property id=&quot;20307&quot; value=&quot;1037&quot;/&gt;&lt;/object&gt;&lt;object type=&quot;3&quot; unique_id=&quot;10447&quot;&gt;&lt;property id=&quot;20148&quot; value=&quot;5&quot;/&gt;&lt;property id=&quot;20300&quot; value=&quot;Slide 16&quot;/&gt;&lt;property id=&quot;20307&quot; value=&quot;1038&quot;/&gt;&lt;/object&gt;&lt;object type=&quot;3&quot; unique_id=&quot;10448&quot;&gt;&lt;property id=&quot;20148&quot; value=&quot;5&quot;/&gt;&lt;property id=&quot;20300&quot; value=&quot;Slide 17&quot;/&gt;&lt;property id=&quot;20307&quot; value=&quot;1040&quot;/&gt;&lt;/object&gt;&lt;object type=&quot;3&quot; unique_id=&quot;10449&quot;&gt;&lt;property id=&quot;20148&quot; value=&quot;5&quot;/&gt;&lt;property id=&quot;20300&quot; value=&quot;Slide 18&quot;/&gt;&lt;property id=&quot;20307&quot; value=&quot;1041&quot;/&gt;&lt;/object&gt;&lt;object type=&quot;3&quot; unique_id=&quot;10450&quot;&gt;&lt;property id=&quot;20148&quot; value=&quot;5&quot;/&gt;&lt;property id=&quot;20300&quot; value=&quot;Slide 19&quot;/&gt;&lt;property id=&quot;20307&quot; value=&quot;1042&quot;/&gt;&lt;/object&gt;&lt;object type=&quot;3&quot; unique_id=&quot;10451&quot;&gt;&lt;property id=&quot;20148&quot; value=&quot;5&quot;/&gt;&lt;property id=&quot;20300&quot; value=&quot;Slide 20&quot;/&gt;&lt;property id=&quot;20307&quot; value=&quot;1043&quot;/&gt;&lt;/object&gt;&lt;object type=&quot;3&quot; unique_id=&quot;10452&quot;&gt;&lt;property id=&quot;20148&quot; value=&quot;5&quot;/&gt;&lt;property id=&quot;20300&quot; value=&quot;Slide 21&quot;/&gt;&lt;property id=&quot;20307&quot; value=&quot;1044&quot;/&gt;&lt;/object&gt;&lt;object type=&quot;3&quot; unique_id=&quot;10453&quot;&gt;&lt;property id=&quot;20148&quot; value=&quot;5&quot;/&gt;&lt;property id=&quot;20300&quot; value=&quot;Slide 22&quot;/&gt;&lt;property id=&quot;20307&quot; value=&quot;1045&quot;/&gt;&lt;/object&gt;&lt;object type=&quot;3&quot; unique_id=&quot;10454&quot;&gt;&lt;property id=&quot;20148&quot; value=&quot;5&quot;/&gt;&lt;property id=&quot;20300&quot; value=&quot;Slide 23 - &amp;quot;Improved Early Childhood Outcomes&amp;quot;&quot;/&gt;&lt;property id=&quot;20307&quot; value=&quot;900&quot;/&gt;&lt;/object&gt;&lt;object type=&quot;3&quot; unique_id=&quot;10455&quot;&gt;&lt;property id=&quot;20148&quot; value=&quot;5&quot;/&gt;&lt;property id=&quot;20300&quot; value=&quot;Slide 24 - &amp;quot;Policy          Practice Feedback Loops&amp;quot;&quot;/&gt;&lt;property id=&quot;20307&quot; value=&quot;1046&quot;/&gt;&lt;/object&gt;&lt;object type=&quot;3&quot; unique_id=&quot;10456&quot;&gt;&lt;property id=&quot;20148&quot; value=&quot;5&quot;/&gt;&lt;property id=&quot;20300&quot; value=&quot;Slide 25&quot;/&gt;&lt;property id=&quot;20307&quot; value=&quot;1061&quot;/&gt;&lt;/object&gt;&lt;object type=&quot;3&quot; unique_id=&quot;10457&quot;&gt;&lt;property id=&quot;20148&quot; value=&quot;5&quot;/&gt;&lt;property id=&quot;20300&quot; value=&quot;Slide 26&quot;/&gt;&lt;property id=&quot;20307&quot; value=&quot;908&quot;/&gt;&lt;/object&gt;&lt;object type=&quot;3&quot; unique_id=&quot;10458&quot;&gt;&lt;property id=&quot;20148&quot; value=&quot;5&quot;/&gt;&lt;property id=&quot;20300&quot; value=&quot;Slide 27 - &amp;quot;Working Together for Sustainability&amp;quot;&quot;/&gt;&lt;property id=&quot;20307&quot; value=&quot;901&quot;/&gt;&lt;/object&gt;&lt;object type=&quot;3&quot; unique_id=&quot;10459&quot;&gt;&lt;property id=&quot;20148&quot; value=&quot;5&quot;/&gt;&lt;property id=&quot;20300&quot; value=&quot;Slide 28 - &amp;quot;Leadership and Accountability&amp;quot;&quot;/&gt;&lt;property id=&quot;20307&quot; value=&quot;1067&quot;/&gt;&lt;/object&gt;&lt;object type=&quot;3&quot; unique_id=&quot;10460&quot;&gt;&lt;property id=&quot;20148&quot; value=&quot;5&quot;/&gt;&lt;property id=&quot;20300&quot; value=&quot;Slide 29 - &amp;quot;Multiple Levels of Improvement &amp;quot;&quot;/&gt;&lt;property id=&quot;20307&quot; value=&quot;1068&quot;/&gt;&lt;/object&gt;&lt;object type=&quot;3&quot; unique_id=&quot;10461&quot;&gt;&lt;property id=&quot;20148&quot; value=&quot;5&quot;/&gt;&lt;property id=&quot;20300&quot; value=&quot;Slide 30&quot;/&gt;&lt;property id=&quot;20307&quot; value=&quot;1069&quot;/&gt;&lt;/object&gt;&lt;object type=&quot;3&quot; unique_id=&quot;10462&quot;&gt;&lt;property id=&quot;20148&quot; value=&quot;5&quot;/&gt;&lt;property id=&quot;20300&quot; value=&quot;Slide 31&quot;/&gt;&lt;property id=&quot;20307&quot; value=&quot;984&quot;/&gt;&lt;/object&gt;&lt;object type=&quot;3&quot; unique_id=&quot;10463&quot;&gt;&lt;property id=&quot;20148&quot; value=&quot;5&quot;/&gt;&lt;property id=&quot;20300&quot; value=&quot;Slide 32&quot;/&gt;&lt;property id=&quot;20307&quot; value=&quot;910&quot;/&gt;&lt;/object&gt;&lt;object type=&quot;3&quot; unique_id=&quot;10464&quot;&gt;&lt;property id=&quot;20148&quot; value=&quot;5&quot;/&gt;&lt;property id=&quot;20300&quot; value=&quot;Slide 33&quot;/&gt;&lt;property id=&quot;20307&quot; value=&quot;951&quot;/&gt;&lt;/object&gt;&lt;object type=&quot;3&quot; unique_id=&quot;10465&quot;&gt;&lt;property id=&quot;20148&quot; value=&quot;5&quot;/&gt;&lt;property id=&quot;20300&quot; value=&quot;Slide 34&quot;/&gt;&lt;property id=&quot;20307&quot; value=&quot;890&quot;/&gt;&lt;/object&gt;&lt;object type=&quot;3&quot; unique_id=&quot;10466&quot;&gt;&lt;property id=&quot;20148&quot; value=&quot;5&quot;/&gt;&lt;property id=&quot;20300&quot; value=&quot;Slide 35&quot;/&gt;&lt;property id=&quot;20307&quot; value=&quot;974&quot;/&gt;&lt;/object&gt;&lt;object type=&quot;3&quot; unique_id=&quot;10467&quot;&gt;&lt;property id=&quot;20148&quot; value=&quot;5&quot;/&gt;&lt;property id=&quot;20300&quot; value=&quot;Slide 36&quot;/&gt;&lt;property id=&quot;20307&quot; value=&quot;975&quot;/&gt;&lt;/object&gt;&lt;object type=&quot;3&quot; unique_id=&quot;10468&quot;&gt;&lt;property id=&quot;20148&quot; value=&quot;5&quot;/&gt;&lt;property id=&quot;20300&quot; value=&quot;Slide 37&quot;/&gt;&lt;property id=&quot;20307&quot; value=&quot;976&quot;/&gt;&lt;/object&gt;&lt;object type=&quot;3&quot; unique_id=&quot;10469&quot;&gt;&lt;property id=&quot;20148&quot; value=&quot;5&quot;/&gt;&lt;property id=&quot;20300&quot; value=&quot;Slide 38&quot;/&gt;&lt;property id=&quot;20307&quot; value=&quot;978&quot;/&gt;&lt;/object&gt;&lt;object type=&quot;3&quot; unique_id=&quot;10470&quot;&gt;&lt;property id=&quot;20148&quot; value=&quot;5&quot;/&gt;&lt;property id=&quot;20300&quot; value=&quot;Slide 39&quot;/&gt;&lt;property id=&quot;20307&quot; value=&quot;1058&quot;/&gt;&lt;/object&gt;&lt;object type=&quot;3&quot; unique_id=&quot;10471&quot;&gt;&lt;property id=&quot;20148&quot; value=&quot;5&quot;/&gt;&lt;property id=&quot;20300&quot; value=&quot;Slide 40&quot;/&gt;&lt;property id=&quot;20307&quot; value=&quot;1059&quot;/&gt;&lt;/object&gt;&lt;object type=&quot;3&quot; unique_id=&quot;10472&quot;&gt;&lt;property id=&quot;20148&quot; value=&quot;5&quot;/&gt;&lt;property id=&quot;20300&quot; value=&quot;Slide 41&quot;/&gt;&lt;property id=&quot;20307&quot; value=&quot;979&quot;/&gt;&lt;/object&gt;&lt;/object&gt;&lt;/object&gt;&lt;/database&gt;"/>
  <p:tag name="SECTOMILLISECCONVERTED" val="1"/>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FFFFFF"/>
      </a:accent1>
      <a:accent2>
        <a:srgbClr val="CCCCFF"/>
      </a:accent2>
      <a:accent3>
        <a:srgbClr val="FFFFFF"/>
      </a:accent3>
      <a:accent4>
        <a:srgbClr val="000000"/>
      </a:accent4>
      <a:accent5>
        <a:srgbClr val="FFFF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FFFFFF"/>
        </a:accent1>
        <a:accent2>
          <a:srgbClr val="CCCCFF"/>
        </a:accent2>
        <a:accent3>
          <a:srgbClr val="FFFFFF"/>
        </a:accent3>
        <a:accent4>
          <a:srgbClr val="000000"/>
        </a:accent4>
        <a:accent5>
          <a:srgbClr val="FFFF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9966</TotalTime>
  <Words>6934</Words>
  <Application>Microsoft Office PowerPoint</Application>
  <PresentationFormat>On-screen Show (4:3)</PresentationFormat>
  <Paragraphs>771</Paragraphs>
  <Slides>41</Slides>
  <Notes>41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Default Design</vt:lpstr>
      <vt:lpstr>Custom Design</vt:lpstr>
      <vt:lpstr> Ensuring Sustainable Change: The Long and Winding Road </vt:lpstr>
      <vt:lpstr>System for Producing Good Child and Family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Improved Early Childhood Outcomes</vt:lpstr>
      <vt:lpstr>Policy          Practice Feedback Loops</vt:lpstr>
      <vt:lpstr>PowerPoint Presentation</vt:lpstr>
      <vt:lpstr>PowerPoint Presentation</vt:lpstr>
      <vt:lpstr>Working Together for Sustainability</vt:lpstr>
      <vt:lpstr>Leadership and Accountability</vt:lpstr>
      <vt:lpstr>Multiple Levels of Improvement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de la Parte Florida Mental Health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implement EBPs</dc:title>
  <dc:creator>Dean L. Fixsen</dc:creator>
  <cp:lastModifiedBy>fpg</cp:lastModifiedBy>
  <cp:revision>876</cp:revision>
  <cp:lastPrinted>2011-09-26T14:16:19Z</cp:lastPrinted>
  <dcterms:created xsi:type="dcterms:W3CDTF">2004-04-05T18:36:48Z</dcterms:created>
  <dcterms:modified xsi:type="dcterms:W3CDTF">2011-09-26T14:26:33Z</dcterms:modified>
</cp:coreProperties>
</file>