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4"/>
  </p:notesMasterIdLst>
  <p:sldIdLst>
    <p:sldId id="256" r:id="rId2"/>
    <p:sldId id="257" r:id="rId3"/>
    <p:sldId id="258" r:id="rId4"/>
    <p:sldId id="260" r:id="rId5"/>
    <p:sldId id="261" r:id="rId6"/>
    <p:sldId id="277" r:id="rId7"/>
    <p:sldId id="278" r:id="rId8"/>
    <p:sldId id="279" r:id="rId9"/>
    <p:sldId id="280" r:id="rId10"/>
    <p:sldId id="262" r:id="rId11"/>
    <p:sldId id="263" r:id="rId12"/>
    <p:sldId id="264" r:id="rId13"/>
    <p:sldId id="265" r:id="rId14"/>
    <p:sldId id="266" r:id="rId15"/>
    <p:sldId id="267" r:id="rId16"/>
    <p:sldId id="268" r:id="rId17"/>
    <p:sldId id="269" r:id="rId18"/>
    <p:sldId id="270" r:id="rId19"/>
    <p:sldId id="272"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7" autoAdjust="0"/>
    <p:restoredTop sz="94162" autoAdjust="0"/>
  </p:normalViewPr>
  <p:slideViewPr>
    <p:cSldViewPr snapToGrid="0">
      <p:cViewPr varScale="1">
        <p:scale>
          <a:sx n="66" d="100"/>
          <a:sy n="66" d="100"/>
        </p:scale>
        <p:origin x="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A87DB-C49A-4EC3-BE98-6B011E2AF05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4AC6C1DE-8D71-4ECD-804C-9E59742C73C4}">
      <dgm:prSet phldrT="[Text]" custT="1"/>
      <dgm:spPr/>
      <dgm:t>
        <a:bodyPr/>
        <a:lstStyle/>
        <a:p>
          <a:r>
            <a:rPr lang="en-US" sz="1200" dirty="0" smtClean="0"/>
            <a:t>Focused and consistent policies,  procedures, manuals and forms</a:t>
          </a:r>
          <a:endParaRPr lang="en-US" sz="1200" dirty="0">
            <a:solidFill>
              <a:schemeClr val="bg1"/>
            </a:solidFill>
          </a:endParaRPr>
        </a:p>
      </dgm:t>
      <dgm:extLst>
        <a:ext uri="{E40237B7-FDA0-4F09-8148-C483321AD2D9}">
          <dgm14:cNvPr xmlns:dgm14="http://schemas.microsoft.com/office/drawing/2010/diagram" id="0" name="" descr="Policies and procedures, training and technical assistance, and improved knowledge of family-centered practices" title="Three areas of action for SSIP"/>
        </a:ext>
      </dgm:extLst>
    </dgm:pt>
    <dgm:pt modelId="{6CD570A8-51A0-45E7-ABA8-903446ED7772}" type="parTrans" cxnId="{E839D4E0-60B3-4EA6-88C4-B7EB9D99B8CB}">
      <dgm:prSet/>
      <dgm:spPr/>
      <dgm:t>
        <a:bodyPr/>
        <a:lstStyle/>
        <a:p>
          <a:endParaRPr lang="en-US"/>
        </a:p>
      </dgm:t>
    </dgm:pt>
    <dgm:pt modelId="{73D921D6-1D24-4355-BE25-531DC39A7926}" type="sibTrans" cxnId="{E839D4E0-60B3-4EA6-88C4-B7EB9D99B8CB}">
      <dgm:prSet/>
      <dgm:spPr/>
      <dgm:t>
        <a:bodyPr/>
        <a:lstStyle/>
        <a:p>
          <a:endParaRPr lang="en-US"/>
        </a:p>
      </dgm:t>
    </dgm:pt>
    <dgm:pt modelId="{8CD02269-3996-483F-AE43-40C887A0A163}">
      <dgm:prSet phldrT="[Text]" custT="1"/>
      <dgm:spPr/>
      <dgm:t>
        <a:bodyPr/>
        <a:lstStyle/>
        <a:p>
          <a:r>
            <a:rPr lang="en-US" sz="1200" dirty="0" smtClean="0"/>
            <a:t>External and Internal Knowledge of Family-Centered Practices</a:t>
          </a:r>
          <a:endParaRPr lang="en-US" sz="1200" dirty="0">
            <a:solidFill>
              <a:schemeClr val="bg1"/>
            </a:solidFill>
          </a:endParaRPr>
        </a:p>
      </dgm:t>
      <dgm:extLst>
        <a:ext uri="{E40237B7-FDA0-4F09-8148-C483321AD2D9}">
          <dgm14:cNvPr xmlns:dgm14="http://schemas.microsoft.com/office/drawing/2010/diagram" id="0" name="" descr="Policies and procedures, training and technical assistance, and improved knowledge of family-centered practices" title="Three areas of action for SSIP"/>
        </a:ext>
      </dgm:extLst>
    </dgm:pt>
    <dgm:pt modelId="{0E4ABE4E-F12F-4A40-8BCD-A54B651CB481}" type="parTrans" cxnId="{FBE8D38C-7BD4-4EDD-9DCD-E61053D702F7}">
      <dgm:prSet/>
      <dgm:spPr/>
      <dgm:t>
        <a:bodyPr/>
        <a:lstStyle/>
        <a:p>
          <a:endParaRPr lang="en-US"/>
        </a:p>
      </dgm:t>
    </dgm:pt>
    <dgm:pt modelId="{F292CBDB-A16A-42D8-B606-86D6468DA9AB}" type="sibTrans" cxnId="{FBE8D38C-7BD4-4EDD-9DCD-E61053D702F7}">
      <dgm:prSet/>
      <dgm:spPr/>
      <dgm:t>
        <a:bodyPr/>
        <a:lstStyle/>
        <a:p>
          <a:endParaRPr lang="en-US"/>
        </a:p>
      </dgm:t>
    </dgm:pt>
    <dgm:pt modelId="{4DAA8212-2B2D-40AD-A90D-7A65A7CDA577}">
      <dgm:prSet phldrT="[Text]" custT="1"/>
      <dgm:spPr/>
      <dgm:t>
        <a:bodyPr/>
        <a:lstStyle/>
        <a:p>
          <a:r>
            <a:rPr lang="en-US" sz="1200" dirty="0" smtClean="0"/>
            <a:t>Provider Training &amp; Technical Assistance (TA)</a:t>
          </a:r>
          <a:endParaRPr lang="en-US" sz="1200" dirty="0"/>
        </a:p>
      </dgm:t>
      <dgm:extLst>
        <a:ext uri="{E40237B7-FDA0-4F09-8148-C483321AD2D9}">
          <dgm14:cNvPr xmlns:dgm14="http://schemas.microsoft.com/office/drawing/2010/diagram" id="0" name="" descr="Policies and procedures, training and technical assistance, and improved knowledge of family-centered practices" title="Three areas of action for SSIP"/>
        </a:ext>
      </dgm:extLst>
    </dgm:pt>
    <dgm:pt modelId="{47A621CB-105F-47BB-90B1-F2CECE751162}" type="sibTrans" cxnId="{AC65D6E3-EF7F-416C-A4B4-CDB6234689FC}">
      <dgm:prSet/>
      <dgm:spPr/>
      <dgm:t>
        <a:bodyPr/>
        <a:lstStyle/>
        <a:p>
          <a:endParaRPr lang="en-US"/>
        </a:p>
      </dgm:t>
    </dgm:pt>
    <dgm:pt modelId="{D4CFD739-D023-4050-A701-C59EB356208A}" type="parTrans" cxnId="{AC65D6E3-EF7F-416C-A4B4-CDB6234689FC}">
      <dgm:prSet/>
      <dgm:spPr/>
      <dgm:t>
        <a:bodyPr/>
        <a:lstStyle/>
        <a:p>
          <a:endParaRPr lang="en-US"/>
        </a:p>
      </dgm:t>
    </dgm:pt>
    <dgm:pt modelId="{FDCF7F52-F62D-47A6-A105-50BBEF1A0629}" type="pres">
      <dgm:prSet presAssocID="{C78A87DB-C49A-4EC3-BE98-6B011E2AF050}" presName="Name0" presStyleCnt="0">
        <dgm:presLayoutVars>
          <dgm:chPref val="3"/>
          <dgm:dir/>
          <dgm:animLvl val="lvl"/>
          <dgm:resizeHandles/>
        </dgm:presLayoutVars>
      </dgm:prSet>
      <dgm:spPr/>
      <dgm:t>
        <a:bodyPr/>
        <a:lstStyle/>
        <a:p>
          <a:endParaRPr lang="en-US"/>
        </a:p>
      </dgm:t>
    </dgm:pt>
    <dgm:pt modelId="{82C577CF-BD12-466A-B33D-40358AD452EE}" type="pres">
      <dgm:prSet presAssocID="{4AC6C1DE-8D71-4ECD-804C-9E59742C73C4}" presName="horFlow" presStyleCnt="0"/>
      <dgm:spPr/>
      <dgm:t>
        <a:bodyPr/>
        <a:lstStyle/>
        <a:p>
          <a:endParaRPr lang="en-US"/>
        </a:p>
      </dgm:t>
    </dgm:pt>
    <dgm:pt modelId="{448D5D26-45DB-45E9-BB43-6E42254009AE}" type="pres">
      <dgm:prSet presAssocID="{4AC6C1DE-8D71-4ECD-804C-9E59742C73C4}" presName="bigChev" presStyleLbl="node1" presStyleIdx="0" presStyleCnt="3" custScaleX="92472" custScaleY="145202" custLinFactX="-30978" custLinFactNeighborX="-100000" custLinFactNeighborY="11719"/>
      <dgm:spPr/>
      <dgm:t>
        <a:bodyPr/>
        <a:lstStyle/>
        <a:p>
          <a:endParaRPr lang="en-US"/>
        </a:p>
      </dgm:t>
    </dgm:pt>
    <dgm:pt modelId="{CA8C7926-0AB5-43C1-8C79-7E6787BA6CF4}" type="pres">
      <dgm:prSet presAssocID="{4AC6C1DE-8D71-4ECD-804C-9E59742C73C4}" presName="vSp" presStyleCnt="0"/>
      <dgm:spPr/>
      <dgm:t>
        <a:bodyPr/>
        <a:lstStyle/>
        <a:p>
          <a:endParaRPr lang="en-US"/>
        </a:p>
      </dgm:t>
    </dgm:pt>
    <dgm:pt modelId="{55DA2E0B-F085-4E91-8B2E-9B175FC10DCD}" type="pres">
      <dgm:prSet presAssocID="{4DAA8212-2B2D-40AD-A90D-7A65A7CDA577}" presName="horFlow" presStyleCnt="0"/>
      <dgm:spPr/>
      <dgm:t>
        <a:bodyPr/>
        <a:lstStyle/>
        <a:p>
          <a:endParaRPr lang="en-US"/>
        </a:p>
      </dgm:t>
    </dgm:pt>
    <dgm:pt modelId="{01D87AA9-BCBF-435F-8333-777D5F626953}" type="pres">
      <dgm:prSet presAssocID="{4DAA8212-2B2D-40AD-A90D-7A65A7CDA577}" presName="bigChev" presStyleLbl="node1" presStyleIdx="1" presStyleCnt="3" custScaleX="89121" custScaleY="147548" custLinFactX="-107127" custLinFactNeighborX="-200000" custLinFactNeighborY="5743"/>
      <dgm:spPr/>
      <dgm:t>
        <a:bodyPr/>
        <a:lstStyle/>
        <a:p>
          <a:endParaRPr lang="en-US"/>
        </a:p>
      </dgm:t>
    </dgm:pt>
    <dgm:pt modelId="{692BCF6E-6323-43A4-AE25-ED77AE8C4A43}" type="pres">
      <dgm:prSet presAssocID="{4DAA8212-2B2D-40AD-A90D-7A65A7CDA577}" presName="vSp" presStyleCnt="0"/>
      <dgm:spPr/>
      <dgm:t>
        <a:bodyPr/>
        <a:lstStyle/>
        <a:p>
          <a:endParaRPr lang="en-US"/>
        </a:p>
      </dgm:t>
    </dgm:pt>
    <dgm:pt modelId="{3B9DDA9A-9174-417F-9002-EF5817415AFD}" type="pres">
      <dgm:prSet presAssocID="{8CD02269-3996-483F-AE43-40C887A0A163}" presName="horFlow" presStyleCnt="0"/>
      <dgm:spPr/>
      <dgm:t>
        <a:bodyPr/>
        <a:lstStyle/>
        <a:p>
          <a:endParaRPr lang="en-US"/>
        </a:p>
      </dgm:t>
    </dgm:pt>
    <dgm:pt modelId="{ED394D64-33E4-433F-A151-B404154BDD46}" type="pres">
      <dgm:prSet presAssocID="{8CD02269-3996-483F-AE43-40C887A0A163}" presName="bigChev" presStyleLbl="node1" presStyleIdx="2" presStyleCnt="3" custScaleX="89732" custScaleY="146891" custLinFactX="-32309" custLinFactNeighborX="-100000" custLinFactNeighborY="-2697"/>
      <dgm:spPr/>
      <dgm:t>
        <a:bodyPr/>
        <a:lstStyle/>
        <a:p>
          <a:endParaRPr lang="en-US"/>
        </a:p>
      </dgm:t>
    </dgm:pt>
  </dgm:ptLst>
  <dgm:cxnLst>
    <dgm:cxn modelId="{E839D4E0-60B3-4EA6-88C4-B7EB9D99B8CB}" srcId="{C78A87DB-C49A-4EC3-BE98-6B011E2AF050}" destId="{4AC6C1DE-8D71-4ECD-804C-9E59742C73C4}" srcOrd="0" destOrd="0" parTransId="{6CD570A8-51A0-45E7-ABA8-903446ED7772}" sibTransId="{73D921D6-1D24-4355-BE25-531DC39A7926}"/>
    <dgm:cxn modelId="{4DAB908C-F5FF-4DC4-98E8-8E62339DA7DE}" type="presOf" srcId="{4AC6C1DE-8D71-4ECD-804C-9E59742C73C4}" destId="{448D5D26-45DB-45E9-BB43-6E42254009AE}" srcOrd="0" destOrd="0" presId="urn:microsoft.com/office/officeart/2005/8/layout/lProcess3"/>
    <dgm:cxn modelId="{FBE8D38C-7BD4-4EDD-9DCD-E61053D702F7}" srcId="{C78A87DB-C49A-4EC3-BE98-6B011E2AF050}" destId="{8CD02269-3996-483F-AE43-40C887A0A163}" srcOrd="2" destOrd="0" parTransId="{0E4ABE4E-F12F-4A40-8BCD-A54B651CB481}" sibTransId="{F292CBDB-A16A-42D8-B606-86D6468DA9AB}"/>
    <dgm:cxn modelId="{AC65D6E3-EF7F-416C-A4B4-CDB6234689FC}" srcId="{C78A87DB-C49A-4EC3-BE98-6B011E2AF050}" destId="{4DAA8212-2B2D-40AD-A90D-7A65A7CDA577}" srcOrd="1" destOrd="0" parTransId="{D4CFD739-D023-4050-A701-C59EB356208A}" sibTransId="{47A621CB-105F-47BB-90B1-F2CECE751162}"/>
    <dgm:cxn modelId="{0B29F34C-DB04-4211-AE70-F79F69A251E6}" type="presOf" srcId="{C78A87DB-C49A-4EC3-BE98-6B011E2AF050}" destId="{FDCF7F52-F62D-47A6-A105-50BBEF1A0629}" srcOrd="0" destOrd="0" presId="urn:microsoft.com/office/officeart/2005/8/layout/lProcess3"/>
    <dgm:cxn modelId="{8C81759A-F8F7-48BE-8371-3A4B6273ED71}" type="presOf" srcId="{4DAA8212-2B2D-40AD-A90D-7A65A7CDA577}" destId="{01D87AA9-BCBF-435F-8333-777D5F626953}" srcOrd="0" destOrd="0" presId="urn:microsoft.com/office/officeart/2005/8/layout/lProcess3"/>
    <dgm:cxn modelId="{43F78824-6D76-4407-9CC3-69F3F2E970EA}" type="presOf" srcId="{8CD02269-3996-483F-AE43-40C887A0A163}" destId="{ED394D64-33E4-433F-A151-B404154BDD46}" srcOrd="0" destOrd="0" presId="urn:microsoft.com/office/officeart/2005/8/layout/lProcess3"/>
    <dgm:cxn modelId="{E7EFDE30-A841-46B3-9DE6-22C194B74175}" type="presParOf" srcId="{FDCF7F52-F62D-47A6-A105-50BBEF1A0629}" destId="{82C577CF-BD12-466A-B33D-40358AD452EE}" srcOrd="0" destOrd="0" presId="urn:microsoft.com/office/officeart/2005/8/layout/lProcess3"/>
    <dgm:cxn modelId="{78A5041E-AFF3-4423-848D-5569D336CF41}" type="presParOf" srcId="{82C577CF-BD12-466A-B33D-40358AD452EE}" destId="{448D5D26-45DB-45E9-BB43-6E42254009AE}" srcOrd="0" destOrd="0" presId="urn:microsoft.com/office/officeart/2005/8/layout/lProcess3"/>
    <dgm:cxn modelId="{16B617CA-BC60-450F-B630-93984584E262}" type="presParOf" srcId="{FDCF7F52-F62D-47A6-A105-50BBEF1A0629}" destId="{CA8C7926-0AB5-43C1-8C79-7E6787BA6CF4}" srcOrd="1" destOrd="0" presId="urn:microsoft.com/office/officeart/2005/8/layout/lProcess3"/>
    <dgm:cxn modelId="{7309E7C0-95B1-4BC9-A15B-B78DBC142887}" type="presParOf" srcId="{FDCF7F52-F62D-47A6-A105-50BBEF1A0629}" destId="{55DA2E0B-F085-4E91-8B2E-9B175FC10DCD}" srcOrd="2" destOrd="0" presId="urn:microsoft.com/office/officeart/2005/8/layout/lProcess3"/>
    <dgm:cxn modelId="{CB3ABF61-9F3E-46D1-9601-D891CD166637}" type="presParOf" srcId="{55DA2E0B-F085-4E91-8B2E-9B175FC10DCD}" destId="{01D87AA9-BCBF-435F-8333-777D5F626953}" srcOrd="0" destOrd="0" presId="urn:microsoft.com/office/officeart/2005/8/layout/lProcess3"/>
    <dgm:cxn modelId="{716837B4-4BDD-40C0-81ED-8999ED0ACF55}" type="presParOf" srcId="{FDCF7F52-F62D-47A6-A105-50BBEF1A0629}" destId="{692BCF6E-6323-43A4-AE25-ED77AE8C4A43}" srcOrd="3" destOrd="0" presId="urn:microsoft.com/office/officeart/2005/8/layout/lProcess3"/>
    <dgm:cxn modelId="{0955CEF2-F8EB-474A-9641-20C9B44C552B}" type="presParOf" srcId="{FDCF7F52-F62D-47A6-A105-50BBEF1A0629}" destId="{3B9DDA9A-9174-417F-9002-EF5817415AFD}" srcOrd="4" destOrd="0" presId="urn:microsoft.com/office/officeart/2005/8/layout/lProcess3"/>
    <dgm:cxn modelId="{CEBDE7FB-84F5-4540-A55D-7451DCC7F3C4}" type="presParOf" srcId="{3B9DDA9A-9174-417F-9002-EF5817415AFD}" destId="{ED394D64-33E4-433F-A151-B404154BDD4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78A87DB-C49A-4EC3-BE98-6B011E2AF05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4AC6C1DE-8D71-4ECD-804C-9E59742C73C4}">
      <dgm:prSet phldrT="[Text]" custT="1"/>
      <dgm:spPr/>
      <dgm:t>
        <a:bodyPr/>
        <a:lstStyle/>
        <a:p>
          <a:r>
            <a:rPr lang="en-US" sz="1200" dirty="0" smtClean="0"/>
            <a:t>Focused and consistent policies,  procedures, manuals and forms</a:t>
          </a:r>
          <a:endParaRPr lang="en-US" sz="1200" dirty="0">
            <a:solidFill>
              <a:schemeClr val="bg1"/>
            </a:solidFill>
          </a:endParaRPr>
        </a:p>
      </dgm:t>
    </dgm:pt>
    <dgm:pt modelId="{6CD570A8-51A0-45E7-ABA8-903446ED7772}" type="parTrans" cxnId="{E839D4E0-60B3-4EA6-88C4-B7EB9D99B8CB}">
      <dgm:prSet/>
      <dgm:spPr/>
      <dgm:t>
        <a:bodyPr/>
        <a:lstStyle/>
        <a:p>
          <a:endParaRPr lang="en-US"/>
        </a:p>
      </dgm:t>
    </dgm:pt>
    <dgm:pt modelId="{73D921D6-1D24-4355-BE25-531DC39A7926}" type="sibTrans" cxnId="{E839D4E0-60B3-4EA6-88C4-B7EB9D99B8CB}">
      <dgm:prSet/>
      <dgm:spPr/>
      <dgm:t>
        <a:bodyPr/>
        <a:lstStyle/>
        <a:p>
          <a:endParaRPr lang="en-US"/>
        </a:p>
      </dgm:t>
    </dgm:pt>
    <dgm:pt modelId="{8CD02269-3996-483F-AE43-40C887A0A163}">
      <dgm:prSet phldrT="[Text]" custT="1"/>
      <dgm:spPr/>
      <dgm:t>
        <a:bodyPr/>
        <a:lstStyle/>
        <a:p>
          <a:r>
            <a:rPr lang="en-US" sz="1200" dirty="0" smtClean="0"/>
            <a:t>External and Internal Knowledge of Family-Centered Practices</a:t>
          </a:r>
          <a:endParaRPr lang="en-US" sz="1200" dirty="0">
            <a:solidFill>
              <a:schemeClr val="bg1"/>
            </a:solidFill>
          </a:endParaRPr>
        </a:p>
      </dgm:t>
    </dgm:pt>
    <dgm:pt modelId="{0E4ABE4E-F12F-4A40-8BCD-A54B651CB481}" type="parTrans" cxnId="{FBE8D38C-7BD4-4EDD-9DCD-E61053D702F7}">
      <dgm:prSet/>
      <dgm:spPr/>
      <dgm:t>
        <a:bodyPr/>
        <a:lstStyle/>
        <a:p>
          <a:endParaRPr lang="en-US"/>
        </a:p>
      </dgm:t>
    </dgm:pt>
    <dgm:pt modelId="{F292CBDB-A16A-42D8-B606-86D6468DA9AB}" type="sibTrans" cxnId="{FBE8D38C-7BD4-4EDD-9DCD-E61053D702F7}">
      <dgm:prSet/>
      <dgm:spPr/>
      <dgm:t>
        <a:bodyPr/>
        <a:lstStyle/>
        <a:p>
          <a:endParaRPr lang="en-US"/>
        </a:p>
      </dgm:t>
    </dgm:pt>
    <dgm:pt modelId="{4DAA8212-2B2D-40AD-A90D-7A65A7CDA577}">
      <dgm:prSet phldrT="[Text]" custT="1"/>
      <dgm:spPr/>
      <dgm:t>
        <a:bodyPr/>
        <a:lstStyle/>
        <a:p>
          <a:r>
            <a:rPr lang="en-US" sz="1200" dirty="0" smtClean="0"/>
            <a:t>Provider Training &amp; Technical Assistance (TA)</a:t>
          </a:r>
          <a:endParaRPr lang="en-US" sz="1200" dirty="0"/>
        </a:p>
      </dgm:t>
    </dgm:pt>
    <dgm:pt modelId="{47A621CB-105F-47BB-90B1-F2CECE751162}" type="sibTrans" cxnId="{AC65D6E3-EF7F-416C-A4B4-CDB6234689FC}">
      <dgm:prSet/>
      <dgm:spPr/>
      <dgm:t>
        <a:bodyPr/>
        <a:lstStyle/>
        <a:p>
          <a:endParaRPr lang="en-US"/>
        </a:p>
      </dgm:t>
    </dgm:pt>
    <dgm:pt modelId="{D4CFD739-D023-4050-A701-C59EB356208A}" type="parTrans" cxnId="{AC65D6E3-EF7F-416C-A4B4-CDB6234689FC}">
      <dgm:prSet/>
      <dgm:spPr/>
      <dgm:t>
        <a:bodyPr/>
        <a:lstStyle/>
        <a:p>
          <a:endParaRPr lang="en-US"/>
        </a:p>
      </dgm:t>
    </dgm:pt>
    <dgm:pt modelId="{FDCF7F52-F62D-47A6-A105-50BBEF1A0629}" type="pres">
      <dgm:prSet presAssocID="{C78A87DB-C49A-4EC3-BE98-6B011E2AF050}" presName="Name0" presStyleCnt="0">
        <dgm:presLayoutVars>
          <dgm:chPref val="3"/>
          <dgm:dir/>
          <dgm:animLvl val="lvl"/>
          <dgm:resizeHandles/>
        </dgm:presLayoutVars>
      </dgm:prSet>
      <dgm:spPr/>
      <dgm:t>
        <a:bodyPr/>
        <a:lstStyle/>
        <a:p>
          <a:endParaRPr lang="en-US"/>
        </a:p>
      </dgm:t>
    </dgm:pt>
    <dgm:pt modelId="{82C577CF-BD12-466A-B33D-40358AD452EE}" type="pres">
      <dgm:prSet presAssocID="{4AC6C1DE-8D71-4ECD-804C-9E59742C73C4}" presName="horFlow" presStyleCnt="0"/>
      <dgm:spPr/>
      <dgm:t>
        <a:bodyPr/>
        <a:lstStyle/>
        <a:p>
          <a:endParaRPr lang="en-US"/>
        </a:p>
      </dgm:t>
    </dgm:pt>
    <dgm:pt modelId="{448D5D26-45DB-45E9-BB43-6E42254009AE}" type="pres">
      <dgm:prSet presAssocID="{4AC6C1DE-8D71-4ECD-804C-9E59742C73C4}" presName="bigChev" presStyleLbl="node1" presStyleIdx="0" presStyleCnt="3" custScaleX="92472" custScaleY="145202" custLinFactX="-30978" custLinFactNeighborX="-100000" custLinFactNeighborY="11719"/>
      <dgm:spPr/>
      <dgm:t>
        <a:bodyPr/>
        <a:lstStyle/>
        <a:p>
          <a:endParaRPr lang="en-US"/>
        </a:p>
      </dgm:t>
    </dgm:pt>
    <dgm:pt modelId="{CA8C7926-0AB5-43C1-8C79-7E6787BA6CF4}" type="pres">
      <dgm:prSet presAssocID="{4AC6C1DE-8D71-4ECD-804C-9E59742C73C4}" presName="vSp" presStyleCnt="0"/>
      <dgm:spPr/>
      <dgm:t>
        <a:bodyPr/>
        <a:lstStyle/>
        <a:p>
          <a:endParaRPr lang="en-US"/>
        </a:p>
      </dgm:t>
    </dgm:pt>
    <dgm:pt modelId="{55DA2E0B-F085-4E91-8B2E-9B175FC10DCD}" type="pres">
      <dgm:prSet presAssocID="{4DAA8212-2B2D-40AD-A90D-7A65A7CDA577}" presName="horFlow" presStyleCnt="0"/>
      <dgm:spPr/>
      <dgm:t>
        <a:bodyPr/>
        <a:lstStyle/>
        <a:p>
          <a:endParaRPr lang="en-US"/>
        </a:p>
      </dgm:t>
    </dgm:pt>
    <dgm:pt modelId="{01D87AA9-BCBF-435F-8333-777D5F626953}" type="pres">
      <dgm:prSet presAssocID="{4DAA8212-2B2D-40AD-A90D-7A65A7CDA577}" presName="bigChev" presStyleLbl="node1" presStyleIdx="1" presStyleCnt="3" custScaleX="89121" custScaleY="147548" custLinFactX="-107127" custLinFactNeighborX="-200000" custLinFactNeighborY="5743"/>
      <dgm:spPr/>
      <dgm:t>
        <a:bodyPr/>
        <a:lstStyle/>
        <a:p>
          <a:endParaRPr lang="en-US"/>
        </a:p>
      </dgm:t>
    </dgm:pt>
    <dgm:pt modelId="{692BCF6E-6323-43A4-AE25-ED77AE8C4A43}" type="pres">
      <dgm:prSet presAssocID="{4DAA8212-2B2D-40AD-A90D-7A65A7CDA577}" presName="vSp" presStyleCnt="0"/>
      <dgm:spPr/>
      <dgm:t>
        <a:bodyPr/>
        <a:lstStyle/>
        <a:p>
          <a:endParaRPr lang="en-US"/>
        </a:p>
      </dgm:t>
    </dgm:pt>
    <dgm:pt modelId="{3B9DDA9A-9174-417F-9002-EF5817415AFD}" type="pres">
      <dgm:prSet presAssocID="{8CD02269-3996-483F-AE43-40C887A0A163}" presName="horFlow" presStyleCnt="0"/>
      <dgm:spPr/>
      <dgm:t>
        <a:bodyPr/>
        <a:lstStyle/>
        <a:p>
          <a:endParaRPr lang="en-US"/>
        </a:p>
      </dgm:t>
    </dgm:pt>
    <dgm:pt modelId="{ED394D64-33E4-433F-A151-B404154BDD46}" type="pres">
      <dgm:prSet presAssocID="{8CD02269-3996-483F-AE43-40C887A0A163}" presName="bigChev" presStyleLbl="node1" presStyleIdx="2" presStyleCnt="3" custScaleX="89732" custScaleY="146891" custLinFactX="-32309" custLinFactNeighborX="-100000" custLinFactNeighborY="-2697"/>
      <dgm:spPr/>
      <dgm:t>
        <a:bodyPr/>
        <a:lstStyle/>
        <a:p>
          <a:endParaRPr lang="en-US"/>
        </a:p>
      </dgm:t>
    </dgm:pt>
  </dgm:ptLst>
  <dgm:cxnLst>
    <dgm:cxn modelId="{E839D4E0-60B3-4EA6-88C4-B7EB9D99B8CB}" srcId="{C78A87DB-C49A-4EC3-BE98-6B011E2AF050}" destId="{4AC6C1DE-8D71-4ECD-804C-9E59742C73C4}" srcOrd="0" destOrd="0" parTransId="{6CD570A8-51A0-45E7-ABA8-903446ED7772}" sibTransId="{73D921D6-1D24-4355-BE25-531DC39A7926}"/>
    <dgm:cxn modelId="{C371D2E0-6A63-4933-81CB-9B5DCD2DEB25}" type="presOf" srcId="{8CD02269-3996-483F-AE43-40C887A0A163}" destId="{ED394D64-33E4-433F-A151-B404154BDD46}" srcOrd="0" destOrd="0" presId="urn:microsoft.com/office/officeart/2005/8/layout/lProcess3"/>
    <dgm:cxn modelId="{890D26F1-F5FC-461E-8007-C69DF0110AE8}" type="presOf" srcId="{4AC6C1DE-8D71-4ECD-804C-9E59742C73C4}" destId="{448D5D26-45DB-45E9-BB43-6E42254009AE}" srcOrd="0" destOrd="0" presId="urn:microsoft.com/office/officeart/2005/8/layout/lProcess3"/>
    <dgm:cxn modelId="{FDC35171-87EB-4310-89E5-BA9D6D7DD466}" type="presOf" srcId="{C78A87DB-C49A-4EC3-BE98-6B011E2AF050}" destId="{FDCF7F52-F62D-47A6-A105-50BBEF1A0629}" srcOrd="0" destOrd="0" presId="urn:microsoft.com/office/officeart/2005/8/layout/lProcess3"/>
    <dgm:cxn modelId="{FBE8D38C-7BD4-4EDD-9DCD-E61053D702F7}" srcId="{C78A87DB-C49A-4EC3-BE98-6B011E2AF050}" destId="{8CD02269-3996-483F-AE43-40C887A0A163}" srcOrd="2" destOrd="0" parTransId="{0E4ABE4E-F12F-4A40-8BCD-A54B651CB481}" sibTransId="{F292CBDB-A16A-42D8-B606-86D6468DA9AB}"/>
    <dgm:cxn modelId="{AC65D6E3-EF7F-416C-A4B4-CDB6234689FC}" srcId="{C78A87DB-C49A-4EC3-BE98-6B011E2AF050}" destId="{4DAA8212-2B2D-40AD-A90D-7A65A7CDA577}" srcOrd="1" destOrd="0" parTransId="{D4CFD739-D023-4050-A701-C59EB356208A}" sibTransId="{47A621CB-105F-47BB-90B1-F2CECE751162}"/>
    <dgm:cxn modelId="{5EB27F43-512D-4DA1-8896-79B45084123D}" type="presOf" srcId="{4DAA8212-2B2D-40AD-A90D-7A65A7CDA577}" destId="{01D87AA9-BCBF-435F-8333-777D5F626953}" srcOrd="0" destOrd="0" presId="urn:microsoft.com/office/officeart/2005/8/layout/lProcess3"/>
    <dgm:cxn modelId="{64FD5DC0-3D15-487B-87D4-30346D4B645D}" type="presParOf" srcId="{FDCF7F52-F62D-47A6-A105-50BBEF1A0629}" destId="{82C577CF-BD12-466A-B33D-40358AD452EE}" srcOrd="0" destOrd="0" presId="urn:microsoft.com/office/officeart/2005/8/layout/lProcess3"/>
    <dgm:cxn modelId="{558F6E9E-BB02-43BB-B26C-DD8DE74D4D8F}" type="presParOf" srcId="{82C577CF-BD12-466A-B33D-40358AD452EE}" destId="{448D5D26-45DB-45E9-BB43-6E42254009AE}" srcOrd="0" destOrd="0" presId="urn:microsoft.com/office/officeart/2005/8/layout/lProcess3"/>
    <dgm:cxn modelId="{0F8B481D-8CF1-4D65-8A60-CF8E44EDC4E1}" type="presParOf" srcId="{FDCF7F52-F62D-47A6-A105-50BBEF1A0629}" destId="{CA8C7926-0AB5-43C1-8C79-7E6787BA6CF4}" srcOrd="1" destOrd="0" presId="urn:microsoft.com/office/officeart/2005/8/layout/lProcess3"/>
    <dgm:cxn modelId="{A197FA22-E5B3-49E0-A430-5B9F03C36DAF}" type="presParOf" srcId="{FDCF7F52-F62D-47A6-A105-50BBEF1A0629}" destId="{55DA2E0B-F085-4E91-8B2E-9B175FC10DCD}" srcOrd="2" destOrd="0" presId="urn:microsoft.com/office/officeart/2005/8/layout/lProcess3"/>
    <dgm:cxn modelId="{2DBAD146-0E18-4BE0-BD5A-B70096EA0B00}" type="presParOf" srcId="{55DA2E0B-F085-4E91-8B2E-9B175FC10DCD}" destId="{01D87AA9-BCBF-435F-8333-777D5F626953}" srcOrd="0" destOrd="0" presId="urn:microsoft.com/office/officeart/2005/8/layout/lProcess3"/>
    <dgm:cxn modelId="{9E9B3D8D-E390-478C-84DF-867803EBAB4D}" type="presParOf" srcId="{FDCF7F52-F62D-47A6-A105-50BBEF1A0629}" destId="{692BCF6E-6323-43A4-AE25-ED77AE8C4A43}" srcOrd="3" destOrd="0" presId="urn:microsoft.com/office/officeart/2005/8/layout/lProcess3"/>
    <dgm:cxn modelId="{32580F67-F45E-484D-9314-B45A112A3E47}" type="presParOf" srcId="{FDCF7F52-F62D-47A6-A105-50BBEF1A0629}" destId="{3B9DDA9A-9174-417F-9002-EF5817415AFD}" srcOrd="4" destOrd="0" presId="urn:microsoft.com/office/officeart/2005/8/layout/lProcess3"/>
    <dgm:cxn modelId="{67BA7743-3DE3-4F08-9CA4-95D9DE8B8AB1}" type="presParOf" srcId="{3B9DDA9A-9174-417F-9002-EF5817415AFD}" destId="{ED394D64-33E4-433F-A151-B404154BDD4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8A87DB-C49A-4EC3-BE98-6B011E2AF05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4AC6C1DE-8D71-4ECD-804C-9E59742C73C4}">
      <dgm:prSet phldrT="[Text]" custT="1"/>
      <dgm:spPr/>
      <dgm:t>
        <a:bodyPr/>
        <a:lstStyle/>
        <a:p>
          <a:r>
            <a:rPr lang="en-US" sz="1200" dirty="0" smtClean="0"/>
            <a:t>Focused and consistent policies,  procedures, manuals and forms</a:t>
          </a:r>
          <a:endParaRPr lang="en-US" sz="1200" dirty="0">
            <a:solidFill>
              <a:schemeClr val="bg1"/>
            </a:solidFill>
          </a:endParaRPr>
        </a:p>
      </dgm:t>
    </dgm:pt>
    <dgm:pt modelId="{6CD570A8-51A0-45E7-ABA8-903446ED7772}" type="parTrans" cxnId="{E839D4E0-60B3-4EA6-88C4-B7EB9D99B8CB}">
      <dgm:prSet/>
      <dgm:spPr/>
      <dgm:t>
        <a:bodyPr/>
        <a:lstStyle/>
        <a:p>
          <a:endParaRPr lang="en-US"/>
        </a:p>
      </dgm:t>
    </dgm:pt>
    <dgm:pt modelId="{73D921D6-1D24-4355-BE25-531DC39A7926}" type="sibTrans" cxnId="{E839D4E0-60B3-4EA6-88C4-B7EB9D99B8CB}">
      <dgm:prSet/>
      <dgm:spPr/>
      <dgm:t>
        <a:bodyPr/>
        <a:lstStyle/>
        <a:p>
          <a:endParaRPr lang="en-US"/>
        </a:p>
      </dgm:t>
    </dgm:pt>
    <dgm:pt modelId="{8CD02269-3996-483F-AE43-40C887A0A163}">
      <dgm:prSet phldrT="[Text]" custT="1"/>
      <dgm:spPr/>
      <dgm:t>
        <a:bodyPr/>
        <a:lstStyle/>
        <a:p>
          <a:r>
            <a:rPr lang="en-US" sz="1200" dirty="0" smtClean="0"/>
            <a:t>External and Internal Knowledge of Family-Centered Practices</a:t>
          </a:r>
          <a:endParaRPr lang="en-US" sz="1200" dirty="0">
            <a:solidFill>
              <a:schemeClr val="bg1"/>
            </a:solidFill>
          </a:endParaRPr>
        </a:p>
      </dgm:t>
    </dgm:pt>
    <dgm:pt modelId="{0E4ABE4E-F12F-4A40-8BCD-A54B651CB481}" type="parTrans" cxnId="{FBE8D38C-7BD4-4EDD-9DCD-E61053D702F7}">
      <dgm:prSet/>
      <dgm:spPr/>
      <dgm:t>
        <a:bodyPr/>
        <a:lstStyle/>
        <a:p>
          <a:endParaRPr lang="en-US"/>
        </a:p>
      </dgm:t>
    </dgm:pt>
    <dgm:pt modelId="{F292CBDB-A16A-42D8-B606-86D6468DA9AB}" type="sibTrans" cxnId="{FBE8D38C-7BD4-4EDD-9DCD-E61053D702F7}">
      <dgm:prSet/>
      <dgm:spPr/>
      <dgm:t>
        <a:bodyPr/>
        <a:lstStyle/>
        <a:p>
          <a:endParaRPr lang="en-US"/>
        </a:p>
      </dgm:t>
    </dgm:pt>
    <dgm:pt modelId="{4DAA8212-2B2D-40AD-A90D-7A65A7CDA577}">
      <dgm:prSet phldrT="[Text]" custT="1"/>
      <dgm:spPr/>
      <dgm:t>
        <a:bodyPr/>
        <a:lstStyle/>
        <a:p>
          <a:r>
            <a:rPr lang="en-US" sz="1200" dirty="0" smtClean="0"/>
            <a:t>Provider Training &amp; Technical Assistance (TA)</a:t>
          </a:r>
          <a:endParaRPr lang="en-US" sz="1200" dirty="0"/>
        </a:p>
      </dgm:t>
    </dgm:pt>
    <dgm:pt modelId="{47A621CB-105F-47BB-90B1-F2CECE751162}" type="sibTrans" cxnId="{AC65D6E3-EF7F-416C-A4B4-CDB6234689FC}">
      <dgm:prSet/>
      <dgm:spPr/>
      <dgm:t>
        <a:bodyPr/>
        <a:lstStyle/>
        <a:p>
          <a:endParaRPr lang="en-US"/>
        </a:p>
      </dgm:t>
    </dgm:pt>
    <dgm:pt modelId="{D4CFD739-D023-4050-A701-C59EB356208A}" type="parTrans" cxnId="{AC65D6E3-EF7F-416C-A4B4-CDB6234689FC}">
      <dgm:prSet/>
      <dgm:spPr/>
      <dgm:t>
        <a:bodyPr/>
        <a:lstStyle/>
        <a:p>
          <a:endParaRPr lang="en-US"/>
        </a:p>
      </dgm:t>
    </dgm:pt>
    <dgm:pt modelId="{FDCF7F52-F62D-47A6-A105-50BBEF1A0629}" type="pres">
      <dgm:prSet presAssocID="{C78A87DB-C49A-4EC3-BE98-6B011E2AF050}" presName="Name0" presStyleCnt="0">
        <dgm:presLayoutVars>
          <dgm:chPref val="3"/>
          <dgm:dir/>
          <dgm:animLvl val="lvl"/>
          <dgm:resizeHandles/>
        </dgm:presLayoutVars>
      </dgm:prSet>
      <dgm:spPr/>
      <dgm:t>
        <a:bodyPr/>
        <a:lstStyle/>
        <a:p>
          <a:endParaRPr lang="en-US"/>
        </a:p>
      </dgm:t>
    </dgm:pt>
    <dgm:pt modelId="{82C577CF-BD12-466A-B33D-40358AD452EE}" type="pres">
      <dgm:prSet presAssocID="{4AC6C1DE-8D71-4ECD-804C-9E59742C73C4}" presName="horFlow" presStyleCnt="0"/>
      <dgm:spPr/>
      <dgm:t>
        <a:bodyPr/>
        <a:lstStyle/>
        <a:p>
          <a:endParaRPr lang="en-US"/>
        </a:p>
      </dgm:t>
    </dgm:pt>
    <dgm:pt modelId="{448D5D26-45DB-45E9-BB43-6E42254009AE}" type="pres">
      <dgm:prSet presAssocID="{4AC6C1DE-8D71-4ECD-804C-9E59742C73C4}" presName="bigChev" presStyleLbl="node1" presStyleIdx="0" presStyleCnt="3" custScaleX="92472" custScaleY="145202" custLinFactX="-30978" custLinFactNeighborX="-100000" custLinFactNeighborY="11719"/>
      <dgm:spPr/>
      <dgm:t>
        <a:bodyPr/>
        <a:lstStyle/>
        <a:p>
          <a:endParaRPr lang="en-US"/>
        </a:p>
      </dgm:t>
    </dgm:pt>
    <dgm:pt modelId="{CA8C7926-0AB5-43C1-8C79-7E6787BA6CF4}" type="pres">
      <dgm:prSet presAssocID="{4AC6C1DE-8D71-4ECD-804C-9E59742C73C4}" presName="vSp" presStyleCnt="0"/>
      <dgm:spPr/>
      <dgm:t>
        <a:bodyPr/>
        <a:lstStyle/>
        <a:p>
          <a:endParaRPr lang="en-US"/>
        </a:p>
      </dgm:t>
    </dgm:pt>
    <dgm:pt modelId="{55DA2E0B-F085-4E91-8B2E-9B175FC10DCD}" type="pres">
      <dgm:prSet presAssocID="{4DAA8212-2B2D-40AD-A90D-7A65A7CDA577}" presName="horFlow" presStyleCnt="0"/>
      <dgm:spPr/>
      <dgm:t>
        <a:bodyPr/>
        <a:lstStyle/>
        <a:p>
          <a:endParaRPr lang="en-US"/>
        </a:p>
      </dgm:t>
    </dgm:pt>
    <dgm:pt modelId="{01D87AA9-BCBF-435F-8333-777D5F626953}" type="pres">
      <dgm:prSet presAssocID="{4DAA8212-2B2D-40AD-A90D-7A65A7CDA577}" presName="bigChev" presStyleLbl="node1" presStyleIdx="1" presStyleCnt="3" custScaleX="89121" custScaleY="147548" custLinFactX="-107127" custLinFactNeighborX="-200000" custLinFactNeighborY="5743"/>
      <dgm:spPr/>
      <dgm:t>
        <a:bodyPr/>
        <a:lstStyle/>
        <a:p>
          <a:endParaRPr lang="en-US"/>
        </a:p>
      </dgm:t>
    </dgm:pt>
    <dgm:pt modelId="{692BCF6E-6323-43A4-AE25-ED77AE8C4A43}" type="pres">
      <dgm:prSet presAssocID="{4DAA8212-2B2D-40AD-A90D-7A65A7CDA577}" presName="vSp" presStyleCnt="0"/>
      <dgm:spPr/>
      <dgm:t>
        <a:bodyPr/>
        <a:lstStyle/>
        <a:p>
          <a:endParaRPr lang="en-US"/>
        </a:p>
      </dgm:t>
    </dgm:pt>
    <dgm:pt modelId="{3B9DDA9A-9174-417F-9002-EF5817415AFD}" type="pres">
      <dgm:prSet presAssocID="{8CD02269-3996-483F-AE43-40C887A0A163}" presName="horFlow" presStyleCnt="0"/>
      <dgm:spPr/>
      <dgm:t>
        <a:bodyPr/>
        <a:lstStyle/>
        <a:p>
          <a:endParaRPr lang="en-US"/>
        </a:p>
      </dgm:t>
    </dgm:pt>
    <dgm:pt modelId="{ED394D64-33E4-433F-A151-B404154BDD46}" type="pres">
      <dgm:prSet presAssocID="{8CD02269-3996-483F-AE43-40C887A0A163}" presName="bigChev" presStyleLbl="node1" presStyleIdx="2" presStyleCnt="3" custScaleX="89732" custScaleY="146891" custLinFactX="-32309" custLinFactNeighborX="-100000" custLinFactNeighborY="-2697"/>
      <dgm:spPr/>
      <dgm:t>
        <a:bodyPr/>
        <a:lstStyle/>
        <a:p>
          <a:endParaRPr lang="en-US"/>
        </a:p>
      </dgm:t>
    </dgm:pt>
  </dgm:ptLst>
  <dgm:cxnLst>
    <dgm:cxn modelId="{064E3B51-A1D3-4DE3-B2F6-EDA2EE952139}" type="presOf" srcId="{8CD02269-3996-483F-AE43-40C887A0A163}" destId="{ED394D64-33E4-433F-A151-B404154BDD46}" srcOrd="0" destOrd="0" presId="urn:microsoft.com/office/officeart/2005/8/layout/lProcess3"/>
    <dgm:cxn modelId="{E839D4E0-60B3-4EA6-88C4-B7EB9D99B8CB}" srcId="{C78A87DB-C49A-4EC3-BE98-6B011E2AF050}" destId="{4AC6C1DE-8D71-4ECD-804C-9E59742C73C4}" srcOrd="0" destOrd="0" parTransId="{6CD570A8-51A0-45E7-ABA8-903446ED7772}" sibTransId="{73D921D6-1D24-4355-BE25-531DC39A7926}"/>
    <dgm:cxn modelId="{57B0D7C4-FD5B-4719-A881-B57DF5DA0BE5}" type="presOf" srcId="{4DAA8212-2B2D-40AD-A90D-7A65A7CDA577}" destId="{01D87AA9-BCBF-435F-8333-777D5F626953}" srcOrd="0" destOrd="0" presId="urn:microsoft.com/office/officeart/2005/8/layout/lProcess3"/>
    <dgm:cxn modelId="{FBE8D38C-7BD4-4EDD-9DCD-E61053D702F7}" srcId="{C78A87DB-C49A-4EC3-BE98-6B011E2AF050}" destId="{8CD02269-3996-483F-AE43-40C887A0A163}" srcOrd="2" destOrd="0" parTransId="{0E4ABE4E-F12F-4A40-8BCD-A54B651CB481}" sibTransId="{F292CBDB-A16A-42D8-B606-86D6468DA9AB}"/>
    <dgm:cxn modelId="{90ED38C0-438D-4123-80CC-A9FE27DAF4DD}" type="presOf" srcId="{C78A87DB-C49A-4EC3-BE98-6B011E2AF050}" destId="{FDCF7F52-F62D-47A6-A105-50BBEF1A0629}" srcOrd="0" destOrd="0" presId="urn:microsoft.com/office/officeart/2005/8/layout/lProcess3"/>
    <dgm:cxn modelId="{AC65D6E3-EF7F-416C-A4B4-CDB6234689FC}" srcId="{C78A87DB-C49A-4EC3-BE98-6B011E2AF050}" destId="{4DAA8212-2B2D-40AD-A90D-7A65A7CDA577}" srcOrd="1" destOrd="0" parTransId="{D4CFD739-D023-4050-A701-C59EB356208A}" sibTransId="{47A621CB-105F-47BB-90B1-F2CECE751162}"/>
    <dgm:cxn modelId="{C55B375A-1F29-42DF-B7AD-73296FDEB048}" type="presOf" srcId="{4AC6C1DE-8D71-4ECD-804C-9E59742C73C4}" destId="{448D5D26-45DB-45E9-BB43-6E42254009AE}" srcOrd="0" destOrd="0" presId="urn:microsoft.com/office/officeart/2005/8/layout/lProcess3"/>
    <dgm:cxn modelId="{54B92FFD-884E-4E35-AB55-98F22B3DC4F7}" type="presParOf" srcId="{FDCF7F52-F62D-47A6-A105-50BBEF1A0629}" destId="{82C577CF-BD12-466A-B33D-40358AD452EE}" srcOrd="0" destOrd="0" presId="urn:microsoft.com/office/officeart/2005/8/layout/lProcess3"/>
    <dgm:cxn modelId="{9E53459B-C3AE-4DDA-B8E0-D18C29F12884}" type="presParOf" srcId="{82C577CF-BD12-466A-B33D-40358AD452EE}" destId="{448D5D26-45DB-45E9-BB43-6E42254009AE}" srcOrd="0" destOrd="0" presId="urn:microsoft.com/office/officeart/2005/8/layout/lProcess3"/>
    <dgm:cxn modelId="{C76196F0-E285-45CE-9EFA-8D67611A3ED2}" type="presParOf" srcId="{FDCF7F52-F62D-47A6-A105-50BBEF1A0629}" destId="{CA8C7926-0AB5-43C1-8C79-7E6787BA6CF4}" srcOrd="1" destOrd="0" presId="urn:microsoft.com/office/officeart/2005/8/layout/lProcess3"/>
    <dgm:cxn modelId="{8CF516F0-3F9D-4B96-8733-4DDEE83743E8}" type="presParOf" srcId="{FDCF7F52-F62D-47A6-A105-50BBEF1A0629}" destId="{55DA2E0B-F085-4E91-8B2E-9B175FC10DCD}" srcOrd="2" destOrd="0" presId="urn:microsoft.com/office/officeart/2005/8/layout/lProcess3"/>
    <dgm:cxn modelId="{B0F1D992-9995-4C54-A540-943ECC481D45}" type="presParOf" srcId="{55DA2E0B-F085-4E91-8B2E-9B175FC10DCD}" destId="{01D87AA9-BCBF-435F-8333-777D5F626953}" srcOrd="0" destOrd="0" presId="urn:microsoft.com/office/officeart/2005/8/layout/lProcess3"/>
    <dgm:cxn modelId="{663D71A5-ADA8-4F91-8EC0-101C9FCF3998}" type="presParOf" srcId="{FDCF7F52-F62D-47A6-A105-50BBEF1A0629}" destId="{692BCF6E-6323-43A4-AE25-ED77AE8C4A43}" srcOrd="3" destOrd="0" presId="urn:microsoft.com/office/officeart/2005/8/layout/lProcess3"/>
    <dgm:cxn modelId="{B483D345-74DF-4EF0-8F04-79B9ADAD52D2}" type="presParOf" srcId="{FDCF7F52-F62D-47A6-A105-50BBEF1A0629}" destId="{3B9DDA9A-9174-417F-9002-EF5817415AFD}" srcOrd="4" destOrd="0" presId="urn:microsoft.com/office/officeart/2005/8/layout/lProcess3"/>
    <dgm:cxn modelId="{BC3F5CC8-1227-4224-B405-37A245F6908A}" type="presParOf" srcId="{3B9DDA9A-9174-417F-9002-EF5817415AFD}" destId="{ED394D64-33E4-433F-A151-B404154BDD4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78A87DB-C49A-4EC3-BE98-6B011E2AF05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4AC6C1DE-8D71-4ECD-804C-9E59742C73C4}">
      <dgm:prSet phldrT="[Text]" custT="1"/>
      <dgm:spPr/>
      <dgm:t>
        <a:bodyPr/>
        <a:lstStyle/>
        <a:p>
          <a:r>
            <a:rPr lang="en-US" sz="1200" dirty="0" smtClean="0"/>
            <a:t>Focused and consistent policies,  procedures, manuals and forms</a:t>
          </a:r>
          <a:endParaRPr lang="en-US" sz="1200" dirty="0">
            <a:solidFill>
              <a:schemeClr val="bg1"/>
            </a:solidFill>
          </a:endParaRPr>
        </a:p>
      </dgm:t>
    </dgm:pt>
    <dgm:pt modelId="{6CD570A8-51A0-45E7-ABA8-903446ED7772}" type="parTrans" cxnId="{E839D4E0-60B3-4EA6-88C4-B7EB9D99B8CB}">
      <dgm:prSet/>
      <dgm:spPr/>
      <dgm:t>
        <a:bodyPr/>
        <a:lstStyle/>
        <a:p>
          <a:endParaRPr lang="en-US"/>
        </a:p>
      </dgm:t>
    </dgm:pt>
    <dgm:pt modelId="{73D921D6-1D24-4355-BE25-531DC39A7926}" type="sibTrans" cxnId="{E839D4E0-60B3-4EA6-88C4-B7EB9D99B8CB}">
      <dgm:prSet/>
      <dgm:spPr/>
      <dgm:t>
        <a:bodyPr/>
        <a:lstStyle/>
        <a:p>
          <a:endParaRPr lang="en-US"/>
        </a:p>
      </dgm:t>
    </dgm:pt>
    <dgm:pt modelId="{8CD02269-3996-483F-AE43-40C887A0A163}">
      <dgm:prSet phldrT="[Text]" custT="1"/>
      <dgm:spPr/>
      <dgm:t>
        <a:bodyPr/>
        <a:lstStyle/>
        <a:p>
          <a:r>
            <a:rPr lang="en-US" sz="1200" dirty="0" smtClean="0"/>
            <a:t>External and Internal Knowledge of Family-Centered Practices</a:t>
          </a:r>
          <a:endParaRPr lang="en-US" sz="1200" dirty="0">
            <a:solidFill>
              <a:schemeClr val="bg1"/>
            </a:solidFill>
          </a:endParaRPr>
        </a:p>
      </dgm:t>
    </dgm:pt>
    <dgm:pt modelId="{0E4ABE4E-F12F-4A40-8BCD-A54B651CB481}" type="parTrans" cxnId="{FBE8D38C-7BD4-4EDD-9DCD-E61053D702F7}">
      <dgm:prSet/>
      <dgm:spPr/>
      <dgm:t>
        <a:bodyPr/>
        <a:lstStyle/>
        <a:p>
          <a:endParaRPr lang="en-US"/>
        </a:p>
      </dgm:t>
    </dgm:pt>
    <dgm:pt modelId="{F292CBDB-A16A-42D8-B606-86D6468DA9AB}" type="sibTrans" cxnId="{FBE8D38C-7BD4-4EDD-9DCD-E61053D702F7}">
      <dgm:prSet/>
      <dgm:spPr/>
      <dgm:t>
        <a:bodyPr/>
        <a:lstStyle/>
        <a:p>
          <a:endParaRPr lang="en-US"/>
        </a:p>
      </dgm:t>
    </dgm:pt>
    <dgm:pt modelId="{4DAA8212-2B2D-40AD-A90D-7A65A7CDA577}">
      <dgm:prSet phldrT="[Text]" custT="1"/>
      <dgm:spPr/>
      <dgm:t>
        <a:bodyPr/>
        <a:lstStyle/>
        <a:p>
          <a:r>
            <a:rPr lang="en-US" sz="1200" dirty="0" smtClean="0"/>
            <a:t>Provider Training &amp; Technical Assistance (TA)</a:t>
          </a:r>
          <a:endParaRPr lang="en-US" sz="1200" dirty="0"/>
        </a:p>
      </dgm:t>
    </dgm:pt>
    <dgm:pt modelId="{47A621CB-105F-47BB-90B1-F2CECE751162}" type="sibTrans" cxnId="{AC65D6E3-EF7F-416C-A4B4-CDB6234689FC}">
      <dgm:prSet/>
      <dgm:spPr/>
      <dgm:t>
        <a:bodyPr/>
        <a:lstStyle/>
        <a:p>
          <a:endParaRPr lang="en-US"/>
        </a:p>
      </dgm:t>
    </dgm:pt>
    <dgm:pt modelId="{D4CFD739-D023-4050-A701-C59EB356208A}" type="parTrans" cxnId="{AC65D6E3-EF7F-416C-A4B4-CDB6234689FC}">
      <dgm:prSet/>
      <dgm:spPr/>
      <dgm:t>
        <a:bodyPr/>
        <a:lstStyle/>
        <a:p>
          <a:endParaRPr lang="en-US"/>
        </a:p>
      </dgm:t>
    </dgm:pt>
    <dgm:pt modelId="{FDCF7F52-F62D-47A6-A105-50BBEF1A0629}" type="pres">
      <dgm:prSet presAssocID="{C78A87DB-C49A-4EC3-BE98-6B011E2AF050}" presName="Name0" presStyleCnt="0">
        <dgm:presLayoutVars>
          <dgm:chPref val="3"/>
          <dgm:dir/>
          <dgm:animLvl val="lvl"/>
          <dgm:resizeHandles/>
        </dgm:presLayoutVars>
      </dgm:prSet>
      <dgm:spPr/>
      <dgm:t>
        <a:bodyPr/>
        <a:lstStyle/>
        <a:p>
          <a:endParaRPr lang="en-US"/>
        </a:p>
      </dgm:t>
    </dgm:pt>
    <dgm:pt modelId="{82C577CF-BD12-466A-B33D-40358AD452EE}" type="pres">
      <dgm:prSet presAssocID="{4AC6C1DE-8D71-4ECD-804C-9E59742C73C4}" presName="horFlow" presStyleCnt="0"/>
      <dgm:spPr/>
      <dgm:t>
        <a:bodyPr/>
        <a:lstStyle/>
        <a:p>
          <a:endParaRPr lang="en-US"/>
        </a:p>
      </dgm:t>
    </dgm:pt>
    <dgm:pt modelId="{448D5D26-45DB-45E9-BB43-6E42254009AE}" type="pres">
      <dgm:prSet presAssocID="{4AC6C1DE-8D71-4ECD-804C-9E59742C73C4}" presName="bigChev" presStyleLbl="node1" presStyleIdx="0" presStyleCnt="3" custScaleX="92472" custScaleY="145202" custLinFactX="-30978" custLinFactNeighborX="-100000" custLinFactNeighborY="11719"/>
      <dgm:spPr/>
      <dgm:t>
        <a:bodyPr/>
        <a:lstStyle/>
        <a:p>
          <a:endParaRPr lang="en-US"/>
        </a:p>
      </dgm:t>
    </dgm:pt>
    <dgm:pt modelId="{CA8C7926-0AB5-43C1-8C79-7E6787BA6CF4}" type="pres">
      <dgm:prSet presAssocID="{4AC6C1DE-8D71-4ECD-804C-9E59742C73C4}" presName="vSp" presStyleCnt="0"/>
      <dgm:spPr/>
      <dgm:t>
        <a:bodyPr/>
        <a:lstStyle/>
        <a:p>
          <a:endParaRPr lang="en-US"/>
        </a:p>
      </dgm:t>
    </dgm:pt>
    <dgm:pt modelId="{55DA2E0B-F085-4E91-8B2E-9B175FC10DCD}" type="pres">
      <dgm:prSet presAssocID="{4DAA8212-2B2D-40AD-A90D-7A65A7CDA577}" presName="horFlow" presStyleCnt="0"/>
      <dgm:spPr/>
      <dgm:t>
        <a:bodyPr/>
        <a:lstStyle/>
        <a:p>
          <a:endParaRPr lang="en-US"/>
        </a:p>
      </dgm:t>
    </dgm:pt>
    <dgm:pt modelId="{01D87AA9-BCBF-435F-8333-777D5F626953}" type="pres">
      <dgm:prSet presAssocID="{4DAA8212-2B2D-40AD-A90D-7A65A7CDA577}" presName="bigChev" presStyleLbl="node1" presStyleIdx="1" presStyleCnt="3" custScaleX="89121" custScaleY="147548" custLinFactX="-107127" custLinFactNeighborX="-200000" custLinFactNeighborY="5743"/>
      <dgm:spPr/>
      <dgm:t>
        <a:bodyPr/>
        <a:lstStyle/>
        <a:p>
          <a:endParaRPr lang="en-US"/>
        </a:p>
      </dgm:t>
    </dgm:pt>
    <dgm:pt modelId="{692BCF6E-6323-43A4-AE25-ED77AE8C4A43}" type="pres">
      <dgm:prSet presAssocID="{4DAA8212-2B2D-40AD-A90D-7A65A7CDA577}" presName="vSp" presStyleCnt="0"/>
      <dgm:spPr/>
      <dgm:t>
        <a:bodyPr/>
        <a:lstStyle/>
        <a:p>
          <a:endParaRPr lang="en-US"/>
        </a:p>
      </dgm:t>
    </dgm:pt>
    <dgm:pt modelId="{3B9DDA9A-9174-417F-9002-EF5817415AFD}" type="pres">
      <dgm:prSet presAssocID="{8CD02269-3996-483F-AE43-40C887A0A163}" presName="horFlow" presStyleCnt="0"/>
      <dgm:spPr/>
      <dgm:t>
        <a:bodyPr/>
        <a:lstStyle/>
        <a:p>
          <a:endParaRPr lang="en-US"/>
        </a:p>
      </dgm:t>
    </dgm:pt>
    <dgm:pt modelId="{ED394D64-33E4-433F-A151-B404154BDD46}" type="pres">
      <dgm:prSet presAssocID="{8CD02269-3996-483F-AE43-40C887A0A163}" presName="bigChev" presStyleLbl="node1" presStyleIdx="2" presStyleCnt="3" custScaleX="89732" custScaleY="146891" custLinFactX="-32309" custLinFactNeighborX="-100000" custLinFactNeighborY="-2697"/>
      <dgm:spPr/>
      <dgm:t>
        <a:bodyPr/>
        <a:lstStyle/>
        <a:p>
          <a:endParaRPr lang="en-US"/>
        </a:p>
      </dgm:t>
    </dgm:pt>
  </dgm:ptLst>
  <dgm:cxnLst>
    <dgm:cxn modelId="{81CDD79E-41EB-4E28-BC29-90FE3DDE3ED9}" type="presOf" srcId="{C78A87DB-C49A-4EC3-BE98-6B011E2AF050}" destId="{FDCF7F52-F62D-47A6-A105-50BBEF1A0629}" srcOrd="0" destOrd="0" presId="urn:microsoft.com/office/officeart/2005/8/layout/lProcess3"/>
    <dgm:cxn modelId="{630F8965-538E-45DA-9285-01C95CEBCB37}" type="presOf" srcId="{4AC6C1DE-8D71-4ECD-804C-9E59742C73C4}" destId="{448D5D26-45DB-45E9-BB43-6E42254009AE}" srcOrd="0" destOrd="0" presId="urn:microsoft.com/office/officeart/2005/8/layout/lProcess3"/>
    <dgm:cxn modelId="{E839D4E0-60B3-4EA6-88C4-B7EB9D99B8CB}" srcId="{C78A87DB-C49A-4EC3-BE98-6B011E2AF050}" destId="{4AC6C1DE-8D71-4ECD-804C-9E59742C73C4}" srcOrd="0" destOrd="0" parTransId="{6CD570A8-51A0-45E7-ABA8-903446ED7772}" sibTransId="{73D921D6-1D24-4355-BE25-531DC39A7926}"/>
    <dgm:cxn modelId="{FBE8D38C-7BD4-4EDD-9DCD-E61053D702F7}" srcId="{C78A87DB-C49A-4EC3-BE98-6B011E2AF050}" destId="{8CD02269-3996-483F-AE43-40C887A0A163}" srcOrd="2" destOrd="0" parTransId="{0E4ABE4E-F12F-4A40-8BCD-A54B651CB481}" sibTransId="{F292CBDB-A16A-42D8-B606-86D6468DA9AB}"/>
    <dgm:cxn modelId="{AC65D6E3-EF7F-416C-A4B4-CDB6234689FC}" srcId="{C78A87DB-C49A-4EC3-BE98-6B011E2AF050}" destId="{4DAA8212-2B2D-40AD-A90D-7A65A7CDA577}" srcOrd="1" destOrd="0" parTransId="{D4CFD739-D023-4050-A701-C59EB356208A}" sibTransId="{47A621CB-105F-47BB-90B1-F2CECE751162}"/>
    <dgm:cxn modelId="{778825AC-5690-4055-9044-EBA4489953D0}" type="presOf" srcId="{4DAA8212-2B2D-40AD-A90D-7A65A7CDA577}" destId="{01D87AA9-BCBF-435F-8333-777D5F626953}" srcOrd="0" destOrd="0" presId="urn:microsoft.com/office/officeart/2005/8/layout/lProcess3"/>
    <dgm:cxn modelId="{F5D4B6FA-983A-4A2D-B4E6-91DB07BA142F}" type="presOf" srcId="{8CD02269-3996-483F-AE43-40C887A0A163}" destId="{ED394D64-33E4-433F-A151-B404154BDD46}" srcOrd="0" destOrd="0" presId="urn:microsoft.com/office/officeart/2005/8/layout/lProcess3"/>
    <dgm:cxn modelId="{EDF80A16-1880-46D6-BAFE-DFDD65B4B7CF}" type="presParOf" srcId="{FDCF7F52-F62D-47A6-A105-50BBEF1A0629}" destId="{82C577CF-BD12-466A-B33D-40358AD452EE}" srcOrd="0" destOrd="0" presId="urn:microsoft.com/office/officeart/2005/8/layout/lProcess3"/>
    <dgm:cxn modelId="{C6C9838C-2952-44A5-8DFD-58A0204D1DC3}" type="presParOf" srcId="{82C577CF-BD12-466A-B33D-40358AD452EE}" destId="{448D5D26-45DB-45E9-BB43-6E42254009AE}" srcOrd="0" destOrd="0" presId="urn:microsoft.com/office/officeart/2005/8/layout/lProcess3"/>
    <dgm:cxn modelId="{AFAA7FE0-BE35-4F90-83A3-69C295262AB1}" type="presParOf" srcId="{FDCF7F52-F62D-47A6-A105-50BBEF1A0629}" destId="{CA8C7926-0AB5-43C1-8C79-7E6787BA6CF4}" srcOrd="1" destOrd="0" presId="urn:microsoft.com/office/officeart/2005/8/layout/lProcess3"/>
    <dgm:cxn modelId="{EB8BEB25-7A58-40AD-98C8-C7D6190651DE}" type="presParOf" srcId="{FDCF7F52-F62D-47A6-A105-50BBEF1A0629}" destId="{55DA2E0B-F085-4E91-8B2E-9B175FC10DCD}" srcOrd="2" destOrd="0" presId="urn:microsoft.com/office/officeart/2005/8/layout/lProcess3"/>
    <dgm:cxn modelId="{790E37E4-8CE3-4F40-9F3D-0890E715B3E5}" type="presParOf" srcId="{55DA2E0B-F085-4E91-8B2E-9B175FC10DCD}" destId="{01D87AA9-BCBF-435F-8333-777D5F626953}" srcOrd="0" destOrd="0" presId="urn:microsoft.com/office/officeart/2005/8/layout/lProcess3"/>
    <dgm:cxn modelId="{B0A96CC9-F465-4427-A070-29BC8EFD65B9}" type="presParOf" srcId="{FDCF7F52-F62D-47A6-A105-50BBEF1A0629}" destId="{692BCF6E-6323-43A4-AE25-ED77AE8C4A43}" srcOrd="3" destOrd="0" presId="urn:microsoft.com/office/officeart/2005/8/layout/lProcess3"/>
    <dgm:cxn modelId="{4ECFAB1E-F693-4755-93F5-7B25E977EF18}" type="presParOf" srcId="{FDCF7F52-F62D-47A6-A105-50BBEF1A0629}" destId="{3B9DDA9A-9174-417F-9002-EF5817415AFD}" srcOrd="4" destOrd="0" presId="urn:microsoft.com/office/officeart/2005/8/layout/lProcess3"/>
    <dgm:cxn modelId="{65A0C539-1B30-48FD-AF00-013C1028FD58}" type="presParOf" srcId="{3B9DDA9A-9174-417F-9002-EF5817415AFD}" destId="{ED394D64-33E4-433F-A151-B404154BDD4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78A87DB-C49A-4EC3-BE98-6B011E2AF050}"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4AC6C1DE-8D71-4ECD-804C-9E59742C73C4}">
      <dgm:prSet phldrT="[Text]" custT="1"/>
      <dgm:spPr/>
      <dgm:t>
        <a:bodyPr/>
        <a:lstStyle/>
        <a:p>
          <a:r>
            <a:rPr lang="en-US" sz="1200" dirty="0" smtClean="0"/>
            <a:t>Focused and consistent policies,  procedures, manuals and forms</a:t>
          </a:r>
          <a:endParaRPr lang="en-US" sz="1200" dirty="0">
            <a:solidFill>
              <a:schemeClr val="bg1"/>
            </a:solidFill>
          </a:endParaRPr>
        </a:p>
      </dgm:t>
    </dgm:pt>
    <dgm:pt modelId="{6CD570A8-51A0-45E7-ABA8-903446ED7772}" type="parTrans" cxnId="{E839D4E0-60B3-4EA6-88C4-B7EB9D99B8CB}">
      <dgm:prSet/>
      <dgm:spPr/>
      <dgm:t>
        <a:bodyPr/>
        <a:lstStyle/>
        <a:p>
          <a:endParaRPr lang="en-US"/>
        </a:p>
      </dgm:t>
    </dgm:pt>
    <dgm:pt modelId="{73D921D6-1D24-4355-BE25-531DC39A7926}" type="sibTrans" cxnId="{E839D4E0-60B3-4EA6-88C4-B7EB9D99B8CB}">
      <dgm:prSet/>
      <dgm:spPr/>
      <dgm:t>
        <a:bodyPr/>
        <a:lstStyle/>
        <a:p>
          <a:endParaRPr lang="en-US"/>
        </a:p>
      </dgm:t>
    </dgm:pt>
    <dgm:pt modelId="{8CD02269-3996-483F-AE43-40C887A0A163}">
      <dgm:prSet phldrT="[Text]" custT="1"/>
      <dgm:spPr/>
      <dgm:t>
        <a:bodyPr/>
        <a:lstStyle/>
        <a:p>
          <a:r>
            <a:rPr lang="en-US" sz="1200" dirty="0" smtClean="0"/>
            <a:t>External and Internal Knowledge of Family-Centered Practices</a:t>
          </a:r>
          <a:endParaRPr lang="en-US" sz="1200" dirty="0">
            <a:solidFill>
              <a:schemeClr val="bg1"/>
            </a:solidFill>
          </a:endParaRPr>
        </a:p>
      </dgm:t>
    </dgm:pt>
    <dgm:pt modelId="{0E4ABE4E-F12F-4A40-8BCD-A54B651CB481}" type="parTrans" cxnId="{FBE8D38C-7BD4-4EDD-9DCD-E61053D702F7}">
      <dgm:prSet/>
      <dgm:spPr/>
      <dgm:t>
        <a:bodyPr/>
        <a:lstStyle/>
        <a:p>
          <a:endParaRPr lang="en-US"/>
        </a:p>
      </dgm:t>
    </dgm:pt>
    <dgm:pt modelId="{F292CBDB-A16A-42D8-B606-86D6468DA9AB}" type="sibTrans" cxnId="{FBE8D38C-7BD4-4EDD-9DCD-E61053D702F7}">
      <dgm:prSet/>
      <dgm:spPr/>
      <dgm:t>
        <a:bodyPr/>
        <a:lstStyle/>
        <a:p>
          <a:endParaRPr lang="en-US"/>
        </a:p>
      </dgm:t>
    </dgm:pt>
    <dgm:pt modelId="{4DAA8212-2B2D-40AD-A90D-7A65A7CDA577}">
      <dgm:prSet phldrT="[Text]" custT="1"/>
      <dgm:spPr/>
      <dgm:t>
        <a:bodyPr/>
        <a:lstStyle/>
        <a:p>
          <a:r>
            <a:rPr lang="en-US" sz="1200" dirty="0" smtClean="0"/>
            <a:t>Provider Training &amp; Technical Assistance (TA)</a:t>
          </a:r>
          <a:endParaRPr lang="en-US" sz="1200" dirty="0"/>
        </a:p>
      </dgm:t>
    </dgm:pt>
    <dgm:pt modelId="{47A621CB-105F-47BB-90B1-F2CECE751162}" type="sibTrans" cxnId="{AC65D6E3-EF7F-416C-A4B4-CDB6234689FC}">
      <dgm:prSet/>
      <dgm:spPr/>
      <dgm:t>
        <a:bodyPr/>
        <a:lstStyle/>
        <a:p>
          <a:endParaRPr lang="en-US"/>
        </a:p>
      </dgm:t>
    </dgm:pt>
    <dgm:pt modelId="{D4CFD739-D023-4050-A701-C59EB356208A}" type="parTrans" cxnId="{AC65D6E3-EF7F-416C-A4B4-CDB6234689FC}">
      <dgm:prSet/>
      <dgm:spPr/>
      <dgm:t>
        <a:bodyPr/>
        <a:lstStyle/>
        <a:p>
          <a:endParaRPr lang="en-US"/>
        </a:p>
      </dgm:t>
    </dgm:pt>
    <dgm:pt modelId="{FDCF7F52-F62D-47A6-A105-50BBEF1A0629}" type="pres">
      <dgm:prSet presAssocID="{C78A87DB-C49A-4EC3-BE98-6B011E2AF050}" presName="Name0" presStyleCnt="0">
        <dgm:presLayoutVars>
          <dgm:chPref val="3"/>
          <dgm:dir/>
          <dgm:animLvl val="lvl"/>
          <dgm:resizeHandles/>
        </dgm:presLayoutVars>
      </dgm:prSet>
      <dgm:spPr/>
      <dgm:t>
        <a:bodyPr/>
        <a:lstStyle/>
        <a:p>
          <a:endParaRPr lang="en-US"/>
        </a:p>
      </dgm:t>
    </dgm:pt>
    <dgm:pt modelId="{82C577CF-BD12-466A-B33D-40358AD452EE}" type="pres">
      <dgm:prSet presAssocID="{4AC6C1DE-8D71-4ECD-804C-9E59742C73C4}" presName="horFlow" presStyleCnt="0"/>
      <dgm:spPr/>
      <dgm:t>
        <a:bodyPr/>
        <a:lstStyle/>
        <a:p>
          <a:endParaRPr lang="en-US"/>
        </a:p>
      </dgm:t>
    </dgm:pt>
    <dgm:pt modelId="{448D5D26-45DB-45E9-BB43-6E42254009AE}" type="pres">
      <dgm:prSet presAssocID="{4AC6C1DE-8D71-4ECD-804C-9E59742C73C4}" presName="bigChev" presStyleLbl="node1" presStyleIdx="0" presStyleCnt="3" custScaleX="92472" custScaleY="145202" custLinFactX="-30978" custLinFactNeighborX="-100000" custLinFactNeighborY="11719"/>
      <dgm:spPr/>
      <dgm:t>
        <a:bodyPr/>
        <a:lstStyle/>
        <a:p>
          <a:endParaRPr lang="en-US"/>
        </a:p>
      </dgm:t>
    </dgm:pt>
    <dgm:pt modelId="{CA8C7926-0AB5-43C1-8C79-7E6787BA6CF4}" type="pres">
      <dgm:prSet presAssocID="{4AC6C1DE-8D71-4ECD-804C-9E59742C73C4}" presName="vSp" presStyleCnt="0"/>
      <dgm:spPr/>
      <dgm:t>
        <a:bodyPr/>
        <a:lstStyle/>
        <a:p>
          <a:endParaRPr lang="en-US"/>
        </a:p>
      </dgm:t>
    </dgm:pt>
    <dgm:pt modelId="{55DA2E0B-F085-4E91-8B2E-9B175FC10DCD}" type="pres">
      <dgm:prSet presAssocID="{4DAA8212-2B2D-40AD-A90D-7A65A7CDA577}" presName="horFlow" presStyleCnt="0"/>
      <dgm:spPr/>
      <dgm:t>
        <a:bodyPr/>
        <a:lstStyle/>
        <a:p>
          <a:endParaRPr lang="en-US"/>
        </a:p>
      </dgm:t>
    </dgm:pt>
    <dgm:pt modelId="{01D87AA9-BCBF-435F-8333-777D5F626953}" type="pres">
      <dgm:prSet presAssocID="{4DAA8212-2B2D-40AD-A90D-7A65A7CDA577}" presName="bigChev" presStyleLbl="node1" presStyleIdx="1" presStyleCnt="3" custScaleX="89121" custScaleY="147548" custLinFactX="-107127" custLinFactNeighborX="-200000" custLinFactNeighborY="5743"/>
      <dgm:spPr/>
      <dgm:t>
        <a:bodyPr/>
        <a:lstStyle/>
        <a:p>
          <a:endParaRPr lang="en-US"/>
        </a:p>
      </dgm:t>
    </dgm:pt>
    <dgm:pt modelId="{692BCF6E-6323-43A4-AE25-ED77AE8C4A43}" type="pres">
      <dgm:prSet presAssocID="{4DAA8212-2B2D-40AD-A90D-7A65A7CDA577}" presName="vSp" presStyleCnt="0"/>
      <dgm:spPr/>
      <dgm:t>
        <a:bodyPr/>
        <a:lstStyle/>
        <a:p>
          <a:endParaRPr lang="en-US"/>
        </a:p>
      </dgm:t>
    </dgm:pt>
    <dgm:pt modelId="{3B9DDA9A-9174-417F-9002-EF5817415AFD}" type="pres">
      <dgm:prSet presAssocID="{8CD02269-3996-483F-AE43-40C887A0A163}" presName="horFlow" presStyleCnt="0"/>
      <dgm:spPr/>
      <dgm:t>
        <a:bodyPr/>
        <a:lstStyle/>
        <a:p>
          <a:endParaRPr lang="en-US"/>
        </a:p>
      </dgm:t>
    </dgm:pt>
    <dgm:pt modelId="{ED394D64-33E4-433F-A151-B404154BDD46}" type="pres">
      <dgm:prSet presAssocID="{8CD02269-3996-483F-AE43-40C887A0A163}" presName="bigChev" presStyleLbl="node1" presStyleIdx="2" presStyleCnt="3" custScaleX="89732" custScaleY="146891" custLinFactX="-32309" custLinFactNeighborX="-100000" custLinFactNeighborY="-2697"/>
      <dgm:spPr/>
      <dgm:t>
        <a:bodyPr/>
        <a:lstStyle/>
        <a:p>
          <a:endParaRPr lang="en-US"/>
        </a:p>
      </dgm:t>
    </dgm:pt>
  </dgm:ptLst>
  <dgm:cxnLst>
    <dgm:cxn modelId="{B0D88089-92AB-4348-92DB-FD58D7D8EBAB}" type="presOf" srcId="{4DAA8212-2B2D-40AD-A90D-7A65A7CDA577}" destId="{01D87AA9-BCBF-435F-8333-777D5F626953}" srcOrd="0" destOrd="0" presId="urn:microsoft.com/office/officeart/2005/8/layout/lProcess3"/>
    <dgm:cxn modelId="{E839D4E0-60B3-4EA6-88C4-B7EB9D99B8CB}" srcId="{C78A87DB-C49A-4EC3-BE98-6B011E2AF050}" destId="{4AC6C1DE-8D71-4ECD-804C-9E59742C73C4}" srcOrd="0" destOrd="0" parTransId="{6CD570A8-51A0-45E7-ABA8-903446ED7772}" sibTransId="{73D921D6-1D24-4355-BE25-531DC39A7926}"/>
    <dgm:cxn modelId="{A08F5C4A-F20D-4268-9433-020F225AA941}" type="presOf" srcId="{C78A87DB-C49A-4EC3-BE98-6B011E2AF050}" destId="{FDCF7F52-F62D-47A6-A105-50BBEF1A0629}" srcOrd="0" destOrd="0" presId="urn:microsoft.com/office/officeart/2005/8/layout/lProcess3"/>
    <dgm:cxn modelId="{084A1C71-22A5-4679-B321-C19E9145297E}" type="presOf" srcId="{4AC6C1DE-8D71-4ECD-804C-9E59742C73C4}" destId="{448D5D26-45DB-45E9-BB43-6E42254009AE}" srcOrd="0" destOrd="0" presId="urn:microsoft.com/office/officeart/2005/8/layout/lProcess3"/>
    <dgm:cxn modelId="{FBE8D38C-7BD4-4EDD-9DCD-E61053D702F7}" srcId="{C78A87DB-C49A-4EC3-BE98-6B011E2AF050}" destId="{8CD02269-3996-483F-AE43-40C887A0A163}" srcOrd="2" destOrd="0" parTransId="{0E4ABE4E-F12F-4A40-8BCD-A54B651CB481}" sibTransId="{F292CBDB-A16A-42D8-B606-86D6468DA9AB}"/>
    <dgm:cxn modelId="{AC65D6E3-EF7F-416C-A4B4-CDB6234689FC}" srcId="{C78A87DB-C49A-4EC3-BE98-6B011E2AF050}" destId="{4DAA8212-2B2D-40AD-A90D-7A65A7CDA577}" srcOrd="1" destOrd="0" parTransId="{D4CFD739-D023-4050-A701-C59EB356208A}" sibTransId="{47A621CB-105F-47BB-90B1-F2CECE751162}"/>
    <dgm:cxn modelId="{9E0A6DEA-FBFF-4070-84B2-E5917B13FC41}" type="presOf" srcId="{8CD02269-3996-483F-AE43-40C887A0A163}" destId="{ED394D64-33E4-433F-A151-B404154BDD46}" srcOrd="0" destOrd="0" presId="urn:microsoft.com/office/officeart/2005/8/layout/lProcess3"/>
    <dgm:cxn modelId="{7CB87104-E877-4259-9993-EF2A849CCA44}" type="presParOf" srcId="{FDCF7F52-F62D-47A6-A105-50BBEF1A0629}" destId="{82C577CF-BD12-466A-B33D-40358AD452EE}" srcOrd="0" destOrd="0" presId="urn:microsoft.com/office/officeart/2005/8/layout/lProcess3"/>
    <dgm:cxn modelId="{49240396-036E-43F0-9674-F5F84B5DF369}" type="presParOf" srcId="{82C577CF-BD12-466A-B33D-40358AD452EE}" destId="{448D5D26-45DB-45E9-BB43-6E42254009AE}" srcOrd="0" destOrd="0" presId="urn:microsoft.com/office/officeart/2005/8/layout/lProcess3"/>
    <dgm:cxn modelId="{470FC9B4-F389-48F2-B77C-1C8DAB58BEC7}" type="presParOf" srcId="{FDCF7F52-F62D-47A6-A105-50BBEF1A0629}" destId="{CA8C7926-0AB5-43C1-8C79-7E6787BA6CF4}" srcOrd="1" destOrd="0" presId="urn:microsoft.com/office/officeart/2005/8/layout/lProcess3"/>
    <dgm:cxn modelId="{43F26E28-66E3-48C2-8E55-682EB7C08817}" type="presParOf" srcId="{FDCF7F52-F62D-47A6-A105-50BBEF1A0629}" destId="{55DA2E0B-F085-4E91-8B2E-9B175FC10DCD}" srcOrd="2" destOrd="0" presId="urn:microsoft.com/office/officeart/2005/8/layout/lProcess3"/>
    <dgm:cxn modelId="{A5F14366-5B0E-4826-ABC8-8E5544C68D70}" type="presParOf" srcId="{55DA2E0B-F085-4E91-8B2E-9B175FC10DCD}" destId="{01D87AA9-BCBF-435F-8333-777D5F626953}" srcOrd="0" destOrd="0" presId="urn:microsoft.com/office/officeart/2005/8/layout/lProcess3"/>
    <dgm:cxn modelId="{1B6ED1FE-C2E4-4D36-865F-B0D257F60198}" type="presParOf" srcId="{FDCF7F52-F62D-47A6-A105-50BBEF1A0629}" destId="{692BCF6E-6323-43A4-AE25-ED77AE8C4A43}" srcOrd="3" destOrd="0" presId="urn:microsoft.com/office/officeart/2005/8/layout/lProcess3"/>
    <dgm:cxn modelId="{61DF534C-F894-4DE7-A93B-37D377091A21}" type="presParOf" srcId="{FDCF7F52-F62D-47A6-A105-50BBEF1A0629}" destId="{3B9DDA9A-9174-417F-9002-EF5817415AFD}" srcOrd="4" destOrd="0" presId="urn:microsoft.com/office/officeart/2005/8/layout/lProcess3"/>
    <dgm:cxn modelId="{CF8C97DC-4038-4461-9155-3042722774A1}" type="presParOf" srcId="{3B9DDA9A-9174-417F-9002-EF5817415AFD}" destId="{ED394D64-33E4-433F-A151-B404154BDD4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5D26-45DB-45E9-BB43-6E42254009AE}">
      <dsp:nvSpPr>
        <dsp:cNvPr id="0" name=""/>
        <dsp:cNvSpPr/>
      </dsp:nvSpPr>
      <dsp:spPr>
        <a:xfrm>
          <a:off x="0" y="146741"/>
          <a:ext cx="2839740" cy="1783614"/>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Focused and consistent policies,  procedures, manuals and forms</a:t>
          </a:r>
          <a:endParaRPr lang="en-US" sz="1200" kern="1200" dirty="0">
            <a:solidFill>
              <a:schemeClr val="bg1"/>
            </a:solidFill>
          </a:endParaRPr>
        </a:p>
      </dsp:txBody>
      <dsp:txXfrm>
        <a:off x="891807" y="146741"/>
        <a:ext cx="1056126" cy="1783614"/>
      </dsp:txXfrm>
    </dsp:sp>
    <dsp:sp modelId="{01D87AA9-BCBF-435F-8333-777D5F626953}">
      <dsp:nvSpPr>
        <dsp:cNvPr id="0" name=""/>
        <dsp:cNvSpPr/>
      </dsp:nvSpPr>
      <dsp:spPr>
        <a:xfrm>
          <a:off x="0" y="2028920"/>
          <a:ext cx="2736834" cy="1812432"/>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Provider Training &amp; Technical Assistance (TA)</a:t>
          </a:r>
          <a:endParaRPr lang="en-US" sz="1200" kern="1200" dirty="0"/>
        </a:p>
      </dsp:txBody>
      <dsp:txXfrm>
        <a:off x="906216" y="2028920"/>
        <a:ext cx="924402" cy="1812432"/>
      </dsp:txXfrm>
    </dsp:sp>
    <dsp:sp modelId="{ED394D64-33E4-433F-A151-B404154BDD46}">
      <dsp:nvSpPr>
        <dsp:cNvPr id="0" name=""/>
        <dsp:cNvSpPr/>
      </dsp:nvSpPr>
      <dsp:spPr>
        <a:xfrm>
          <a:off x="0" y="3909649"/>
          <a:ext cx="2755597" cy="1804361"/>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External and Internal Knowledge of Family-Centered Practices</a:t>
          </a:r>
          <a:endParaRPr lang="en-US" sz="1200" kern="1200" dirty="0">
            <a:solidFill>
              <a:schemeClr val="bg1"/>
            </a:solidFill>
          </a:endParaRPr>
        </a:p>
      </dsp:txBody>
      <dsp:txXfrm>
        <a:off x="902181" y="3909649"/>
        <a:ext cx="951236" cy="1804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5D26-45DB-45E9-BB43-6E42254009AE}">
      <dsp:nvSpPr>
        <dsp:cNvPr id="0" name=""/>
        <dsp:cNvSpPr/>
      </dsp:nvSpPr>
      <dsp:spPr>
        <a:xfrm>
          <a:off x="0" y="146741"/>
          <a:ext cx="2839740" cy="1783614"/>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Focused and consistent policies,  procedures, manuals and forms</a:t>
          </a:r>
          <a:endParaRPr lang="en-US" sz="1200" kern="1200" dirty="0">
            <a:solidFill>
              <a:schemeClr val="bg1"/>
            </a:solidFill>
          </a:endParaRPr>
        </a:p>
      </dsp:txBody>
      <dsp:txXfrm>
        <a:off x="891807" y="146741"/>
        <a:ext cx="1056126" cy="1783614"/>
      </dsp:txXfrm>
    </dsp:sp>
    <dsp:sp modelId="{01D87AA9-BCBF-435F-8333-777D5F626953}">
      <dsp:nvSpPr>
        <dsp:cNvPr id="0" name=""/>
        <dsp:cNvSpPr/>
      </dsp:nvSpPr>
      <dsp:spPr>
        <a:xfrm>
          <a:off x="0" y="2028920"/>
          <a:ext cx="2736834" cy="1812432"/>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Provider Training &amp; Technical Assistance (TA)</a:t>
          </a:r>
          <a:endParaRPr lang="en-US" sz="1200" kern="1200" dirty="0"/>
        </a:p>
      </dsp:txBody>
      <dsp:txXfrm>
        <a:off x="906216" y="2028920"/>
        <a:ext cx="924402" cy="1812432"/>
      </dsp:txXfrm>
    </dsp:sp>
    <dsp:sp modelId="{ED394D64-33E4-433F-A151-B404154BDD46}">
      <dsp:nvSpPr>
        <dsp:cNvPr id="0" name=""/>
        <dsp:cNvSpPr/>
      </dsp:nvSpPr>
      <dsp:spPr>
        <a:xfrm>
          <a:off x="0" y="3909649"/>
          <a:ext cx="2755597" cy="1804361"/>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External and Internal Knowledge of Family-Centered Practices</a:t>
          </a:r>
          <a:endParaRPr lang="en-US" sz="1200" kern="1200" dirty="0">
            <a:solidFill>
              <a:schemeClr val="bg1"/>
            </a:solidFill>
          </a:endParaRPr>
        </a:p>
      </dsp:txBody>
      <dsp:txXfrm>
        <a:off x="902181" y="3909649"/>
        <a:ext cx="951236" cy="1804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5D26-45DB-45E9-BB43-6E42254009AE}">
      <dsp:nvSpPr>
        <dsp:cNvPr id="0" name=""/>
        <dsp:cNvSpPr/>
      </dsp:nvSpPr>
      <dsp:spPr>
        <a:xfrm>
          <a:off x="0" y="146741"/>
          <a:ext cx="2839740" cy="1783614"/>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Focused and consistent policies,  procedures, manuals and forms</a:t>
          </a:r>
          <a:endParaRPr lang="en-US" sz="1200" kern="1200" dirty="0">
            <a:solidFill>
              <a:schemeClr val="bg1"/>
            </a:solidFill>
          </a:endParaRPr>
        </a:p>
      </dsp:txBody>
      <dsp:txXfrm>
        <a:off x="891807" y="146741"/>
        <a:ext cx="1056126" cy="1783614"/>
      </dsp:txXfrm>
    </dsp:sp>
    <dsp:sp modelId="{01D87AA9-BCBF-435F-8333-777D5F626953}">
      <dsp:nvSpPr>
        <dsp:cNvPr id="0" name=""/>
        <dsp:cNvSpPr/>
      </dsp:nvSpPr>
      <dsp:spPr>
        <a:xfrm>
          <a:off x="0" y="2028920"/>
          <a:ext cx="2736834" cy="1812432"/>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Provider Training &amp; Technical Assistance (TA)</a:t>
          </a:r>
          <a:endParaRPr lang="en-US" sz="1200" kern="1200" dirty="0"/>
        </a:p>
      </dsp:txBody>
      <dsp:txXfrm>
        <a:off x="906216" y="2028920"/>
        <a:ext cx="924402" cy="1812432"/>
      </dsp:txXfrm>
    </dsp:sp>
    <dsp:sp modelId="{ED394D64-33E4-433F-A151-B404154BDD46}">
      <dsp:nvSpPr>
        <dsp:cNvPr id="0" name=""/>
        <dsp:cNvSpPr/>
      </dsp:nvSpPr>
      <dsp:spPr>
        <a:xfrm>
          <a:off x="0" y="3909649"/>
          <a:ext cx="2755597" cy="1804361"/>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External and Internal Knowledge of Family-Centered Practices</a:t>
          </a:r>
          <a:endParaRPr lang="en-US" sz="1200" kern="1200" dirty="0">
            <a:solidFill>
              <a:schemeClr val="bg1"/>
            </a:solidFill>
          </a:endParaRPr>
        </a:p>
      </dsp:txBody>
      <dsp:txXfrm>
        <a:off x="902181" y="3909649"/>
        <a:ext cx="951236" cy="1804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5D26-45DB-45E9-BB43-6E42254009AE}">
      <dsp:nvSpPr>
        <dsp:cNvPr id="0" name=""/>
        <dsp:cNvSpPr/>
      </dsp:nvSpPr>
      <dsp:spPr>
        <a:xfrm>
          <a:off x="0" y="146741"/>
          <a:ext cx="2839740" cy="1783614"/>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Focused and consistent policies,  procedures, manuals and forms</a:t>
          </a:r>
          <a:endParaRPr lang="en-US" sz="1200" kern="1200" dirty="0">
            <a:solidFill>
              <a:schemeClr val="bg1"/>
            </a:solidFill>
          </a:endParaRPr>
        </a:p>
      </dsp:txBody>
      <dsp:txXfrm>
        <a:off x="891807" y="146741"/>
        <a:ext cx="1056126" cy="1783614"/>
      </dsp:txXfrm>
    </dsp:sp>
    <dsp:sp modelId="{01D87AA9-BCBF-435F-8333-777D5F626953}">
      <dsp:nvSpPr>
        <dsp:cNvPr id="0" name=""/>
        <dsp:cNvSpPr/>
      </dsp:nvSpPr>
      <dsp:spPr>
        <a:xfrm>
          <a:off x="0" y="2028920"/>
          <a:ext cx="2736834" cy="1812432"/>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Provider Training &amp; Technical Assistance (TA)</a:t>
          </a:r>
          <a:endParaRPr lang="en-US" sz="1200" kern="1200" dirty="0"/>
        </a:p>
      </dsp:txBody>
      <dsp:txXfrm>
        <a:off x="906216" y="2028920"/>
        <a:ext cx="924402" cy="1812432"/>
      </dsp:txXfrm>
    </dsp:sp>
    <dsp:sp modelId="{ED394D64-33E4-433F-A151-B404154BDD46}">
      <dsp:nvSpPr>
        <dsp:cNvPr id="0" name=""/>
        <dsp:cNvSpPr/>
      </dsp:nvSpPr>
      <dsp:spPr>
        <a:xfrm>
          <a:off x="0" y="3909649"/>
          <a:ext cx="2755597" cy="1804361"/>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External and Internal Knowledge of Family-Centered Practices</a:t>
          </a:r>
          <a:endParaRPr lang="en-US" sz="1200" kern="1200" dirty="0">
            <a:solidFill>
              <a:schemeClr val="bg1"/>
            </a:solidFill>
          </a:endParaRPr>
        </a:p>
      </dsp:txBody>
      <dsp:txXfrm>
        <a:off x="902181" y="3909649"/>
        <a:ext cx="951236" cy="1804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5D26-45DB-45E9-BB43-6E42254009AE}">
      <dsp:nvSpPr>
        <dsp:cNvPr id="0" name=""/>
        <dsp:cNvSpPr/>
      </dsp:nvSpPr>
      <dsp:spPr>
        <a:xfrm>
          <a:off x="0" y="146741"/>
          <a:ext cx="2839740" cy="1783614"/>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Focused and consistent policies,  procedures, manuals and forms</a:t>
          </a:r>
          <a:endParaRPr lang="en-US" sz="1200" kern="1200" dirty="0">
            <a:solidFill>
              <a:schemeClr val="bg1"/>
            </a:solidFill>
          </a:endParaRPr>
        </a:p>
      </dsp:txBody>
      <dsp:txXfrm>
        <a:off x="891807" y="146741"/>
        <a:ext cx="1056126" cy="1783614"/>
      </dsp:txXfrm>
    </dsp:sp>
    <dsp:sp modelId="{01D87AA9-BCBF-435F-8333-777D5F626953}">
      <dsp:nvSpPr>
        <dsp:cNvPr id="0" name=""/>
        <dsp:cNvSpPr/>
      </dsp:nvSpPr>
      <dsp:spPr>
        <a:xfrm>
          <a:off x="0" y="2028920"/>
          <a:ext cx="2736834" cy="1812432"/>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Provider Training &amp; Technical Assistance (TA)</a:t>
          </a:r>
          <a:endParaRPr lang="en-US" sz="1200" kern="1200" dirty="0"/>
        </a:p>
      </dsp:txBody>
      <dsp:txXfrm>
        <a:off x="906216" y="2028920"/>
        <a:ext cx="924402" cy="1812432"/>
      </dsp:txXfrm>
    </dsp:sp>
    <dsp:sp modelId="{ED394D64-33E4-433F-A151-B404154BDD46}">
      <dsp:nvSpPr>
        <dsp:cNvPr id="0" name=""/>
        <dsp:cNvSpPr/>
      </dsp:nvSpPr>
      <dsp:spPr>
        <a:xfrm>
          <a:off x="0" y="3909649"/>
          <a:ext cx="2755597" cy="1804361"/>
        </a:xfrm>
        <a:prstGeom prst="chevron">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External and Internal Knowledge of Family-Centered Practices</a:t>
          </a:r>
          <a:endParaRPr lang="en-US" sz="1200" kern="1200" dirty="0">
            <a:solidFill>
              <a:schemeClr val="bg1"/>
            </a:solidFill>
          </a:endParaRPr>
        </a:p>
      </dsp:txBody>
      <dsp:txXfrm>
        <a:off x="902181" y="3909649"/>
        <a:ext cx="951236" cy="18043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D39A0-AAC7-4E78-AC49-401647729B4E}" type="datetimeFigureOut">
              <a:rPr lang="en-US" smtClean="0"/>
              <a:t>7/19/2018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38C59-6E4F-4CE2-8A21-F321ECE6DC66}" type="slidenum">
              <a:rPr lang="en-US" smtClean="0"/>
              <a:t>‹#›</a:t>
            </a:fld>
            <a:endParaRPr lang="en-US"/>
          </a:p>
        </p:txBody>
      </p:sp>
    </p:spTree>
    <p:extLst>
      <p:ext uri="{BB962C8B-B14F-4D97-AF65-F5344CB8AC3E}">
        <p14:creationId xmlns:p14="http://schemas.microsoft.com/office/powerpoint/2010/main" val="76670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F1BDCB-7685-4603-BEC7-BC41B8EE3B80}" type="slidenum">
              <a:rPr lang="en-US" smtClean="0"/>
              <a:t>5</a:t>
            </a:fld>
            <a:endParaRPr lang="en-US"/>
          </a:p>
        </p:txBody>
      </p:sp>
    </p:spTree>
    <p:extLst>
      <p:ext uri="{BB962C8B-B14F-4D97-AF65-F5344CB8AC3E}">
        <p14:creationId xmlns:p14="http://schemas.microsoft.com/office/powerpoint/2010/main" val="277423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F1BDCB-7685-4603-BEC7-BC41B8EE3B80}" type="slidenum">
              <a:rPr lang="en-US" smtClean="0"/>
              <a:t>6</a:t>
            </a:fld>
            <a:endParaRPr lang="en-US"/>
          </a:p>
        </p:txBody>
      </p:sp>
    </p:spTree>
    <p:extLst>
      <p:ext uri="{BB962C8B-B14F-4D97-AF65-F5344CB8AC3E}">
        <p14:creationId xmlns:p14="http://schemas.microsoft.com/office/powerpoint/2010/main" val="349483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F1BDCB-7685-4603-BEC7-BC41B8EE3B80}" type="slidenum">
              <a:rPr lang="en-US" smtClean="0"/>
              <a:t>7</a:t>
            </a:fld>
            <a:endParaRPr lang="en-US"/>
          </a:p>
        </p:txBody>
      </p:sp>
    </p:spTree>
    <p:extLst>
      <p:ext uri="{BB962C8B-B14F-4D97-AF65-F5344CB8AC3E}">
        <p14:creationId xmlns:p14="http://schemas.microsoft.com/office/powerpoint/2010/main" val="415048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F1BDCB-7685-4603-BEC7-BC41B8EE3B80}" type="slidenum">
              <a:rPr lang="en-US" smtClean="0"/>
              <a:t>8</a:t>
            </a:fld>
            <a:endParaRPr lang="en-US"/>
          </a:p>
        </p:txBody>
      </p:sp>
    </p:spTree>
    <p:extLst>
      <p:ext uri="{BB962C8B-B14F-4D97-AF65-F5344CB8AC3E}">
        <p14:creationId xmlns:p14="http://schemas.microsoft.com/office/powerpoint/2010/main" val="111533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BF1BDCB-7685-4603-BEC7-BC41B8EE3B80}" type="slidenum">
              <a:rPr lang="en-US" smtClean="0"/>
              <a:t>9</a:t>
            </a:fld>
            <a:endParaRPr lang="en-US"/>
          </a:p>
        </p:txBody>
      </p:sp>
    </p:spTree>
    <p:extLst>
      <p:ext uri="{BB962C8B-B14F-4D97-AF65-F5344CB8AC3E}">
        <p14:creationId xmlns:p14="http://schemas.microsoft.com/office/powerpoint/2010/main" val="231715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1F29956-81A2-4277-A806-363960AAC11E}" type="datetimeFigureOut">
              <a:rPr lang="en-US" smtClean="0"/>
              <a:t>7/19/2018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A24C28E-37BB-406B-97C6-95558A1026F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12102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29956-81A2-4277-A806-363960AAC11E}"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14154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29956-81A2-4277-A806-363960AAC11E}"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374067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F29956-81A2-4277-A806-363960AAC11E}"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175010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29956-81A2-4277-A806-363960AAC11E}"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4C28E-37BB-406B-97C6-95558A1026F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339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F29956-81A2-4277-A806-363960AAC11E}"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366605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F29956-81A2-4277-A806-363960AAC11E}"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150259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29956-81A2-4277-A806-363960AAC11E}"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362500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29956-81A2-4277-A806-363960AAC11E}"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32222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29956-81A2-4277-A806-363960AAC11E}"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177461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29956-81A2-4277-A806-363960AAC11E}"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4C28E-37BB-406B-97C6-95558A1026F5}" type="slidenum">
              <a:rPr lang="en-US" smtClean="0"/>
              <a:t>‹#›</a:t>
            </a:fld>
            <a:endParaRPr lang="en-US"/>
          </a:p>
        </p:txBody>
      </p:sp>
    </p:spTree>
    <p:extLst>
      <p:ext uri="{BB962C8B-B14F-4D97-AF65-F5344CB8AC3E}">
        <p14:creationId xmlns:p14="http://schemas.microsoft.com/office/powerpoint/2010/main" val="24464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1F29956-81A2-4277-A806-363960AAC11E}" type="datetimeFigureOut">
              <a:rPr lang="en-US" smtClean="0"/>
              <a:t>7/19/2018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A24C28E-37BB-406B-97C6-95558A1026F5}" type="slidenum">
              <a:rPr lang="en-US" smtClean="0"/>
              <a:t>‹#›</a:t>
            </a:fld>
            <a:endParaRPr lang="en-US"/>
          </a:p>
        </p:txBody>
      </p:sp>
    </p:spTree>
    <p:extLst>
      <p:ext uri="{BB962C8B-B14F-4D97-AF65-F5344CB8AC3E}">
        <p14:creationId xmlns:p14="http://schemas.microsoft.com/office/powerpoint/2010/main" val="495416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iclearinghouse.org/public-awareness/child-dev-questions/" TargetMode="External"/><Relationship Id="rId2" Type="http://schemas.openxmlformats.org/officeDocument/2006/relationships/hyperlink" Target="https://eiclearinghouse.org/public-awareness/outcomes-singlepg/" TargetMode="External"/><Relationship Id="rId1" Type="http://schemas.openxmlformats.org/officeDocument/2006/relationships/slideLayout" Target="../slideLayouts/slideLayout2.xml"/><Relationship Id="rId4" Type="http://schemas.openxmlformats.org/officeDocument/2006/relationships/hyperlink" Target="https://eiclearinghouse.org/wp-content/uploads/2015/11/EImessaging_guidechecklis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logs.illinois.edu/files/7582/544007/118999.pdf" TargetMode="External"/><Relationship Id="rId2" Type="http://schemas.openxmlformats.org/officeDocument/2006/relationships/hyperlink" Target="https://blogs.illinois.edu/files/7582/544007/11900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logs.illinois.edu/files/7582/544007/116723.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iu.edu/ProviderConnections/pdf/Provider%20Handbook%20R12-2016.pdf" TargetMode="External"/><Relationship Id="rId2" Type="http://schemas.openxmlformats.org/officeDocument/2006/relationships/hyperlink" Target="https://blogs.illinois.edu/files/7582/544007/119000.pdf" TargetMode="External"/><Relationship Id="rId1" Type="http://schemas.openxmlformats.org/officeDocument/2006/relationships/slideLayout" Target="../slideLayouts/slideLayout2.xml"/><Relationship Id="rId5" Type="http://schemas.openxmlformats.org/officeDocument/2006/relationships/hyperlink" Target="https://blogs.illinois.edu/view/7582/544007" TargetMode="External"/><Relationship Id="rId4" Type="http://schemas.openxmlformats.org/officeDocument/2006/relationships/hyperlink" Target="https://blogs.illinois.edu/view/7582/59234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smtClean="0">
                <a:latin typeface="Arial" panose="020B0604020202020204" pitchFamily="34" charset="0"/>
                <a:cs typeface="Arial" panose="020B0604020202020204" pitchFamily="34" charset="0"/>
              </a:rPr>
              <a:t>Teaming and Collaboration: Making the Child Outcomes Summary Process Reflect our Priorities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US" b="1" dirty="0">
                <a:latin typeface="Arial" panose="020B0604020202020204" pitchFamily="34" charset="0"/>
                <a:cs typeface="Arial" panose="020B0604020202020204" pitchFamily="34" charset="0"/>
              </a:rPr>
              <a:t>2018 Improving Data, Improving Outcomes Conference</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Arlington, VA</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August 2018</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1051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of the theory of change for Illinois' state systemic improvement plan. Shows how creating leadership teams and providing high quality professional development will produce desired changes in children's acquisition and use of knowledge and skills" title="theory of chang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45776" y="448235"/>
            <a:ext cx="9771530" cy="6171493"/>
          </a:xfrm>
          <a:prstGeom prst="rect">
            <a:avLst/>
          </a:prstGeom>
        </p:spPr>
      </p:pic>
    </p:spTree>
    <p:extLst>
      <p:ext uri="{BB962C8B-B14F-4D97-AF65-F5344CB8AC3E}">
        <p14:creationId xmlns:p14="http://schemas.microsoft.com/office/powerpoint/2010/main" val="167874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Leadership Teams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1872" y="1828800"/>
            <a:ext cx="4332104" cy="3160059"/>
          </a:xfrm>
        </p:spPr>
        <p:txBody>
          <a:bodyPr>
            <a:normAutofit/>
          </a:bodyPr>
          <a:lstStyle/>
          <a:p>
            <a:r>
              <a:rPr lang="en-US" sz="4800" dirty="0" smtClean="0">
                <a:latin typeface="Arial" panose="020B0604020202020204" pitchFamily="34" charset="0"/>
                <a:cs typeface="Arial" panose="020B0604020202020204" pitchFamily="34" charset="0"/>
              </a:rPr>
              <a:t>Preparation</a:t>
            </a:r>
          </a:p>
          <a:p>
            <a:r>
              <a:rPr lang="en-US" sz="4800" dirty="0" smtClean="0">
                <a:latin typeface="Arial" panose="020B0604020202020204" pitchFamily="34" charset="0"/>
                <a:cs typeface="Arial" panose="020B0604020202020204" pitchFamily="34" charset="0"/>
              </a:rPr>
              <a:t>Membership</a:t>
            </a:r>
          </a:p>
        </p:txBody>
      </p:sp>
      <p:pic>
        <p:nvPicPr>
          <p:cNvPr id="4" name="Picture 3" descr="picture of road sign that says leadership" title="leadership te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512" y="2796988"/>
            <a:ext cx="6109488" cy="4061012"/>
          </a:xfrm>
          <a:prstGeom prst="rect">
            <a:avLst/>
          </a:prstGeom>
        </p:spPr>
      </p:pic>
    </p:spTree>
    <p:extLst>
      <p:ext uri="{BB962C8B-B14F-4D97-AF65-F5344CB8AC3E}">
        <p14:creationId xmlns:p14="http://schemas.microsoft.com/office/powerpoint/2010/main" val="381003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SSIP Workgroups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Leadership Teams</a:t>
            </a:r>
          </a:p>
          <a:p>
            <a:r>
              <a:rPr lang="en-US" sz="4000" dirty="0" smtClean="0">
                <a:latin typeface="Arial" panose="020B0604020202020204" pitchFamily="34" charset="0"/>
                <a:cs typeface="Arial" panose="020B0604020202020204" pitchFamily="34" charset="0"/>
              </a:rPr>
              <a:t>Messaging</a:t>
            </a:r>
          </a:p>
          <a:p>
            <a:r>
              <a:rPr lang="en-US" sz="4000" dirty="0" smtClean="0">
                <a:latin typeface="Arial" panose="020B0604020202020204" pitchFamily="34" charset="0"/>
                <a:cs typeface="Arial" panose="020B0604020202020204" pitchFamily="34" charset="0"/>
              </a:rPr>
              <a:t>Performance Support</a:t>
            </a:r>
          </a:p>
          <a:p>
            <a:r>
              <a:rPr lang="en-US" sz="4000" dirty="0" smtClean="0">
                <a:latin typeface="Arial" panose="020B0604020202020204" pitchFamily="34" charset="0"/>
                <a:cs typeface="Arial" panose="020B0604020202020204" pitchFamily="34" charset="0"/>
              </a:rPr>
              <a:t>Professional Development/ Technical Assistance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96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Leadership Teams Workgroup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Survey</a:t>
            </a:r>
          </a:p>
          <a:p>
            <a:r>
              <a:rPr lang="en-US" sz="3600" dirty="0" smtClean="0">
                <a:latin typeface="Arial" panose="020B0604020202020204" pitchFamily="34" charset="0"/>
                <a:cs typeface="Arial" panose="020B0604020202020204" pitchFamily="34" charset="0"/>
              </a:rPr>
              <a:t>Kickoff</a:t>
            </a:r>
          </a:p>
          <a:p>
            <a:r>
              <a:rPr lang="en-US" sz="3600" dirty="0" smtClean="0">
                <a:latin typeface="Arial" panose="020B0604020202020204" pitchFamily="34" charset="0"/>
                <a:cs typeface="Arial" panose="020B0604020202020204" pitchFamily="34" charset="0"/>
              </a:rPr>
              <a:t>Benchmarks of Quality</a:t>
            </a:r>
          </a:p>
          <a:p>
            <a:r>
              <a:rPr lang="en-US" sz="3600" dirty="0" smtClean="0">
                <a:latin typeface="Arial" panose="020B0604020202020204" pitchFamily="34" charset="0"/>
                <a:cs typeface="Arial" panose="020B0604020202020204" pitchFamily="34" charset="0"/>
              </a:rPr>
              <a:t>Action Plans</a:t>
            </a:r>
          </a:p>
          <a:p>
            <a:r>
              <a:rPr lang="en-US" sz="3600" dirty="0" smtClean="0">
                <a:latin typeface="Arial" panose="020B0604020202020204" pitchFamily="34" charset="0"/>
                <a:cs typeface="Arial" panose="020B0604020202020204" pitchFamily="34" charset="0"/>
              </a:rPr>
              <a:t>State Supports</a:t>
            </a:r>
          </a:p>
          <a:p>
            <a:r>
              <a:rPr lang="en-US" sz="3600" dirty="0" smtClean="0">
                <a:latin typeface="Arial" panose="020B0604020202020204" pitchFamily="34" charset="0"/>
                <a:cs typeface="Arial" panose="020B0604020202020204" pitchFamily="34" charset="0"/>
              </a:rPr>
              <a:t>Capacity Building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424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Messaging</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400" dirty="0" smtClean="0">
                <a:latin typeface="Arial" panose="020B0604020202020204" pitchFamily="34" charset="0"/>
                <a:cs typeface="Arial" panose="020B0604020202020204" pitchFamily="34" charset="0"/>
                <a:hlinkClick r:id="rId2"/>
              </a:rPr>
              <a:t>Family Documents</a:t>
            </a:r>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hlinkClick r:id="rId3"/>
              </a:rPr>
              <a:t>EI Brochure</a:t>
            </a:r>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hlinkClick r:id="rId4"/>
              </a:rPr>
              <a:t>Messaging Checklist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83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rial" panose="020B0604020202020204" pitchFamily="34" charset="0"/>
                <a:cs typeface="Arial" panose="020B0604020202020204" pitchFamily="34" charset="0"/>
              </a:rPr>
              <a:t>Performance Support</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hlinkClick r:id="rId2"/>
              </a:rPr>
              <a:t>Policy and Procedure</a:t>
            </a:r>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hlinkClick r:id="rId3"/>
              </a:rPr>
              <a:t>Appendix</a:t>
            </a:r>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Family Materials Feedback</a:t>
            </a:r>
          </a:p>
          <a:p>
            <a:r>
              <a:rPr lang="en-US" sz="3600" dirty="0" smtClean="0">
                <a:latin typeface="Arial" panose="020B0604020202020204" pitchFamily="34" charset="0"/>
                <a:cs typeface="Arial" panose="020B0604020202020204" pitchFamily="34" charset="0"/>
              </a:rPr>
              <a:t>Data System Revision</a:t>
            </a:r>
          </a:p>
          <a:p>
            <a:r>
              <a:rPr lang="en-US" sz="3600" dirty="0" smtClean="0">
                <a:latin typeface="Arial" panose="020B0604020202020204" pitchFamily="34" charset="0"/>
                <a:cs typeface="Arial" panose="020B0604020202020204" pitchFamily="34" charset="0"/>
              </a:rPr>
              <a:t>Fidelity Checklist</a:t>
            </a:r>
          </a:p>
          <a:p>
            <a:r>
              <a:rPr lang="en-US" sz="3600" dirty="0" smtClean="0">
                <a:latin typeface="Arial" panose="020B0604020202020204" pitchFamily="34" charset="0"/>
                <a:cs typeface="Arial" panose="020B0604020202020204" pitchFamily="34" charset="0"/>
              </a:rPr>
              <a:t>Fidelity Process</a:t>
            </a:r>
          </a:p>
        </p:txBody>
      </p:sp>
    </p:spTree>
    <p:extLst>
      <p:ext uri="{BB962C8B-B14F-4D97-AF65-F5344CB8AC3E}">
        <p14:creationId xmlns:p14="http://schemas.microsoft.com/office/powerpoint/2010/main" val="359840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365760"/>
            <a:ext cx="10174583" cy="1718534"/>
          </a:xfrm>
        </p:spPr>
        <p:txBody>
          <a:bodyPr>
            <a:noAutofit/>
          </a:bodyPr>
          <a:lstStyle/>
          <a:p>
            <a:r>
              <a:rPr lang="en-US" sz="6000" dirty="0" smtClean="0">
                <a:latin typeface="Arial" panose="020B0604020202020204" pitchFamily="34" charset="0"/>
                <a:cs typeface="Arial" panose="020B0604020202020204" pitchFamily="34" charset="0"/>
              </a:rPr>
              <a:t>Professional Development/</a:t>
            </a:r>
            <a:br>
              <a:rPr lang="en-US" sz="6000" dirty="0" smtClean="0">
                <a:latin typeface="Arial" panose="020B0604020202020204" pitchFamily="34" charset="0"/>
                <a:cs typeface="Arial" panose="020B0604020202020204" pitchFamily="34" charset="0"/>
              </a:rPr>
            </a:br>
            <a:r>
              <a:rPr lang="en-US" sz="6000" dirty="0" smtClean="0">
                <a:latin typeface="Arial" panose="020B0604020202020204" pitchFamily="34" charset="0"/>
                <a:cs typeface="Arial" panose="020B0604020202020204" pitchFamily="34" charset="0"/>
              </a:rPr>
              <a:t>Technical Assistance</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1872" y="2460812"/>
            <a:ext cx="8595360" cy="3719325"/>
          </a:xfrm>
        </p:spPr>
        <p:txBody>
          <a:bodyPr>
            <a:normAutofit/>
          </a:bodyPr>
          <a:lstStyle/>
          <a:p>
            <a:r>
              <a:rPr lang="en-US" sz="5400" dirty="0" smtClean="0">
                <a:latin typeface="Arial" panose="020B0604020202020204" pitchFamily="34" charset="0"/>
                <a:cs typeface="Arial" panose="020B0604020202020204" pitchFamily="34" charset="0"/>
                <a:hlinkClick r:id="rId2"/>
              </a:rPr>
              <a:t>Rubric</a:t>
            </a:r>
            <a:endParaRPr lang="en-US" sz="5400" dirty="0" smtClean="0">
              <a:latin typeface="Arial" panose="020B0604020202020204" pitchFamily="34" charset="0"/>
              <a:cs typeface="Arial" panose="020B0604020202020204" pitchFamily="34" charset="0"/>
            </a:endParaRPr>
          </a:p>
          <a:p>
            <a:r>
              <a:rPr lang="en-US" sz="5400" dirty="0" smtClean="0">
                <a:latin typeface="Arial" panose="020B0604020202020204" pitchFamily="34" charset="0"/>
                <a:cs typeface="Arial" panose="020B0604020202020204" pitchFamily="34" charset="0"/>
              </a:rPr>
              <a:t>Resource Package</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887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Policy and Procedure Development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200" dirty="0" smtClean="0">
                <a:latin typeface="Arial" panose="020B0604020202020204" pitchFamily="34" charset="0"/>
                <a:cs typeface="Arial" panose="020B0604020202020204" pitchFamily="34" charset="0"/>
              </a:rPr>
              <a:t>Opportunity to outline what we wanted to see</a:t>
            </a:r>
          </a:p>
          <a:p>
            <a:pPr lvl="1"/>
            <a:r>
              <a:rPr lang="en-US" sz="3200" dirty="0" smtClean="0">
                <a:latin typeface="Arial" panose="020B0604020202020204" pitchFamily="34" charset="0"/>
                <a:cs typeface="Arial" panose="020B0604020202020204" pitchFamily="34" charset="0"/>
              </a:rPr>
              <a:t>Teaming</a:t>
            </a:r>
          </a:p>
          <a:p>
            <a:pPr lvl="1"/>
            <a:r>
              <a:rPr lang="en-US" sz="3200" dirty="0" smtClean="0">
                <a:latin typeface="Arial" panose="020B0604020202020204" pitchFamily="34" charset="0"/>
                <a:cs typeface="Arial" panose="020B0604020202020204" pitchFamily="34" charset="0"/>
              </a:rPr>
              <a:t>Family Engagement</a:t>
            </a:r>
          </a:p>
          <a:p>
            <a:r>
              <a:rPr lang="en-US" sz="3200" dirty="0" smtClean="0">
                <a:latin typeface="Arial" panose="020B0604020202020204" pitchFamily="34" charset="0"/>
                <a:cs typeface="Arial" panose="020B0604020202020204" pitchFamily="34" charset="0"/>
              </a:rPr>
              <a:t>Focus on evidence-based/informed resources</a:t>
            </a:r>
          </a:p>
          <a:p>
            <a:r>
              <a:rPr lang="en-US" sz="3200" dirty="0" smtClean="0">
                <a:latin typeface="Arial" panose="020B0604020202020204" pitchFamily="34" charset="0"/>
                <a:cs typeface="Arial" panose="020B0604020202020204" pitchFamily="34" charset="0"/>
              </a:rPr>
              <a:t>Aligned with Child Outcomes Summary Team Collaboration </a:t>
            </a:r>
          </a:p>
          <a:p>
            <a:pPr marL="0" indent="0">
              <a:buNone/>
            </a:pPr>
            <a:endParaRPr lang="en-US" dirty="0"/>
          </a:p>
        </p:txBody>
      </p:sp>
    </p:spTree>
    <p:extLst>
      <p:ext uri="{BB962C8B-B14F-4D97-AF65-F5344CB8AC3E}">
        <p14:creationId xmlns:p14="http://schemas.microsoft.com/office/powerpoint/2010/main" val="106034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rial" panose="020B0604020202020204" pitchFamily="34" charset="0"/>
                <a:cs typeface="Arial" panose="020B0604020202020204" pitchFamily="34" charset="0"/>
              </a:rPr>
              <a:t>Professional Development</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400" dirty="0" err="1" smtClean="0">
                <a:latin typeface="Arial" panose="020B0604020202020204" pitchFamily="34" charset="0"/>
                <a:cs typeface="Arial" panose="020B0604020202020204" pitchFamily="34" charset="0"/>
              </a:rPr>
              <a:t>DaSy</a:t>
            </a:r>
            <a:r>
              <a:rPr lang="en-US" sz="4400" dirty="0" smtClean="0">
                <a:latin typeface="Arial" panose="020B0604020202020204" pitchFamily="34" charset="0"/>
                <a:cs typeface="Arial" panose="020B0604020202020204" pitchFamily="34" charset="0"/>
              </a:rPr>
              <a:t> modules as prerequisites</a:t>
            </a:r>
          </a:p>
          <a:p>
            <a:r>
              <a:rPr lang="en-US" sz="4400" dirty="0" smtClean="0">
                <a:latin typeface="Arial" panose="020B0604020202020204" pitchFamily="34" charset="0"/>
                <a:cs typeface="Arial" panose="020B0604020202020204" pitchFamily="34" charset="0"/>
              </a:rPr>
              <a:t>Regional differences in initial outreach to providers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488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Preparing the Field</a:t>
            </a:r>
            <a:endParaRPr lang="en-US" sz="5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261872" y="1828800"/>
            <a:ext cx="8595360" cy="4652682"/>
          </a:xfrm>
        </p:spPr>
        <p:txBody>
          <a:bodyPr>
            <a:noAutofit/>
          </a:bodyPr>
          <a:lstStyle/>
          <a:p>
            <a:r>
              <a:rPr lang="en-US" sz="3200" dirty="0" smtClean="0">
                <a:latin typeface="Arial" panose="020B0604020202020204" pitchFamily="34" charset="0"/>
                <a:cs typeface="Arial" panose="020B0604020202020204" pitchFamily="34" charset="0"/>
              </a:rPr>
              <a:t>Leadership Teams training</a:t>
            </a:r>
          </a:p>
          <a:p>
            <a:r>
              <a:rPr lang="en-US" sz="3200" dirty="0" smtClean="0">
                <a:latin typeface="Arial" panose="020B0604020202020204" pitchFamily="34" charset="0"/>
                <a:cs typeface="Arial" panose="020B0604020202020204" pitchFamily="34" charset="0"/>
                <a:hlinkClick r:id="rId2"/>
              </a:rPr>
              <a:t>Policy/procedure</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hlinkClick r:id="rId3"/>
              </a:rPr>
              <a:t>Provider handbook</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Leadership Team events</a:t>
            </a:r>
          </a:p>
          <a:p>
            <a:r>
              <a:rPr lang="en-US" sz="3200" dirty="0" smtClean="0">
                <a:latin typeface="Arial" panose="020B0604020202020204" pitchFamily="34" charset="0"/>
                <a:cs typeface="Arial" panose="020B0604020202020204" pitchFamily="34" charset="0"/>
              </a:rPr>
              <a:t>Focused conversations/reflections</a:t>
            </a:r>
          </a:p>
          <a:p>
            <a:r>
              <a:rPr lang="en-US" sz="3200" dirty="0" smtClean="0">
                <a:latin typeface="Arial" panose="020B0604020202020204" pitchFamily="34" charset="0"/>
                <a:cs typeface="Arial" panose="020B0604020202020204" pitchFamily="34" charset="0"/>
                <a:hlinkClick r:id="rId4"/>
              </a:rPr>
              <a:t>Resource packages</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hlinkClick r:id="rId5"/>
              </a:rPr>
              <a:t>Leadership Team page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19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Agenda</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600" dirty="0" smtClean="0">
                <a:latin typeface="Arial" panose="020B0604020202020204" pitchFamily="34" charset="0"/>
                <a:cs typeface="Arial" panose="020B0604020202020204" pitchFamily="34" charset="0"/>
              </a:rPr>
              <a:t>Introductions</a:t>
            </a:r>
          </a:p>
          <a:p>
            <a:r>
              <a:rPr lang="en-US" sz="3600" dirty="0" smtClean="0">
                <a:latin typeface="Arial" panose="020B0604020202020204" pitchFamily="34" charset="0"/>
                <a:cs typeface="Arial" panose="020B0604020202020204" pitchFamily="34" charset="0"/>
              </a:rPr>
              <a:t>Illinois Background</a:t>
            </a:r>
          </a:p>
          <a:p>
            <a:r>
              <a:rPr lang="en-US" sz="3600" dirty="0" smtClean="0">
                <a:latin typeface="Arial" panose="020B0604020202020204" pitchFamily="34" charset="0"/>
                <a:cs typeface="Arial" panose="020B0604020202020204" pitchFamily="34" charset="0"/>
              </a:rPr>
              <a:t>Changing Infrastructure</a:t>
            </a:r>
          </a:p>
          <a:p>
            <a:r>
              <a:rPr lang="en-US" sz="3600" dirty="0" smtClean="0">
                <a:latin typeface="Arial" panose="020B0604020202020204" pitchFamily="34" charset="0"/>
                <a:cs typeface="Arial" panose="020B0604020202020204" pitchFamily="34" charset="0"/>
              </a:rPr>
              <a:t>Preparing the Field</a:t>
            </a:r>
          </a:p>
          <a:p>
            <a:r>
              <a:rPr lang="en-US" sz="3600" dirty="0" smtClean="0">
                <a:latin typeface="Arial" panose="020B0604020202020204" pitchFamily="34" charset="0"/>
                <a:cs typeface="Arial" panose="020B0604020202020204" pitchFamily="34" charset="0"/>
              </a:rPr>
              <a:t>Evaluating Impact</a:t>
            </a:r>
          </a:p>
          <a:p>
            <a:endParaRPr lang="en-US" dirty="0"/>
          </a:p>
        </p:txBody>
      </p:sp>
    </p:spTree>
    <p:extLst>
      <p:ext uri="{BB962C8B-B14F-4D97-AF65-F5344CB8AC3E}">
        <p14:creationId xmlns:p14="http://schemas.microsoft.com/office/powerpoint/2010/main" val="382708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Evaluating Impact</a:t>
            </a:r>
            <a:endParaRPr lang="en-US" sz="5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r>
              <a:rPr lang="en-US" sz="4400" dirty="0" smtClean="0">
                <a:latin typeface="Arial" panose="020B0604020202020204" pitchFamily="34" charset="0"/>
                <a:cs typeface="Arial" panose="020B0604020202020204" pitchFamily="34" charset="0"/>
              </a:rPr>
              <a:t>Preparing teams to use data</a:t>
            </a:r>
          </a:p>
          <a:p>
            <a:r>
              <a:rPr lang="en-US" sz="4400" dirty="0" smtClean="0">
                <a:latin typeface="Arial" panose="020B0604020202020204" pitchFamily="34" charset="0"/>
                <a:cs typeface="Arial" panose="020B0604020202020204" pitchFamily="34" charset="0"/>
              </a:rPr>
              <a:t>Quarterly event data</a:t>
            </a:r>
          </a:p>
          <a:p>
            <a:r>
              <a:rPr lang="en-US" sz="4400" dirty="0" smtClean="0">
                <a:latin typeface="Arial" panose="020B0604020202020204" pitchFamily="34" charset="0"/>
                <a:cs typeface="Arial" panose="020B0604020202020204" pitchFamily="34" charset="0"/>
              </a:rPr>
              <a:t>Fidelity- regional differences, initial results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514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778" y="2066026"/>
            <a:ext cx="4076610" cy="1325562"/>
          </a:xfrm>
        </p:spPr>
        <p:txBody>
          <a:bodyPr>
            <a:noAutofit/>
          </a:bodyPr>
          <a:lstStyle/>
          <a:p>
            <a:r>
              <a:rPr lang="en-US" sz="6600" dirty="0" smtClean="0">
                <a:latin typeface="Arial" panose="020B0604020202020204" pitchFamily="34" charset="0"/>
                <a:cs typeface="Arial" panose="020B0604020202020204" pitchFamily="34" charset="0"/>
              </a:rPr>
              <a:t>Questions</a:t>
            </a:r>
            <a:endParaRPr lang="en-US" sz="6600" dirty="0">
              <a:latin typeface="Arial" panose="020B0604020202020204" pitchFamily="34" charset="0"/>
              <a:cs typeface="Arial" panose="020B0604020202020204" pitchFamily="34" charset="0"/>
            </a:endParaRPr>
          </a:p>
        </p:txBody>
      </p:sp>
      <p:pic>
        <p:nvPicPr>
          <p:cNvPr id="4" name="Content Placeholder 3" descr="picture of question mark and figure with arms raised to ask question" title="questions"/>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11327">
            <a:off x="5387368" y="1186336"/>
            <a:ext cx="4351338" cy="4351338"/>
          </a:xfrm>
        </p:spPr>
      </p:pic>
    </p:spTree>
    <p:extLst>
      <p:ext uri="{BB962C8B-B14F-4D97-AF65-F5344CB8AC3E}">
        <p14:creationId xmlns:p14="http://schemas.microsoft.com/office/powerpoint/2010/main" val="1871349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824" y="3684493"/>
            <a:ext cx="9399494" cy="2495643"/>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Shameka Brown			luvteach5@gmail.com</a:t>
            </a:r>
          </a:p>
          <a:p>
            <a:pPr marL="0" indent="0">
              <a:buNone/>
            </a:pPr>
            <a:r>
              <a:rPr lang="en-US" sz="2800" dirty="0" smtClean="0">
                <a:latin typeface="Arial" panose="020B0604020202020204" pitchFamily="34" charset="0"/>
                <a:cs typeface="Arial" panose="020B0604020202020204" pitchFamily="34" charset="0"/>
              </a:rPr>
              <a:t>Ann Freiburg			ann.freiburg@Illinois.gov</a:t>
            </a:r>
          </a:p>
          <a:p>
            <a:pPr marL="0" indent="0">
              <a:buNone/>
            </a:pPr>
            <a:r>
              <a:rPr lang="en-US" sz="2800" dirty="0" smtClean="0">
                <a:latin typeface="Arial" panose="020B0604020202020204" pitchFamily="34" charset="0"/>
                <a:cs typeface="Arial" panose="020B0604020202020204" pitchFamily="34" charset="0"/>
              </a:rPr>
              <a:t>Chelsea Guillen			cguillen@Illinois.edu</a:t>
            </a:r>
          </a:p>
          <a:p>
            <a:pPr marL="0" indent="0">
              <a:buNone/>
            </a:pPr>
            <a:r>
              <a:rPr lang="en-US" sz="2800" dirty="0" smtClean="0">
                <a:latin typeface="Arial" panose="020B0604020202020204" pitchFamily="34" charset="0"/>
                <a:cs typeface="Arial" panose="020B0604020202020204" pitchFamily="34" charset="0"/>
              </a:rPr>
              <a:t>Maria Kastanis			mkastani@Illinois.edu</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1878583" y="439288"/>
            <a:ext cx="6754429" cy="2554545"/>
          </a:xfrm>
          <a:prstGeom prst="rect">
            <a:avLst/>
          </a:prstGeom>
          <a:noFill/>
        </p:spPr>
        <p:txBody>
          <a:bodyPr wrap="square" lIns="91440" tIns="45720" rIns="91440" bIns="45720">
            <a:spAutoFit/>
          </a:bodyPr>
          <a:lstStyle/>
          <a:p>
            <a:pPr algn="ctr"/>
            <a:r>
              <a:rPr lang="en-US" sz="80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THANK YOU!!</a:t>
            </a:r>
            <a:endParaRPr 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3981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425" y="785846"/>
            <a:ext cx="5125481" cy="2087983"/>
          </a:xfrm>
        </p:spPr>
        <p:txBody>
          <a:bodyPr/>
          <a:lstStyle/>
          <a:p>
            <a:r>
              <a:rPr lang="en-US" dirty="0" smtClean="0">
                <a:latin typeface="Arial" panose="020B0604020202020204" pitchFamily="34" charset="0"/>
                <a:cs typeface="Arial" panose="020B0604020202020204" pitchFamily="34" charset="0"/>
              </a:rPr>
              <a:t>Illinois Background</a:t>
            </a:r>
            <a:endParaRPr lang="en-US" dirty="0">
              <a:latin typeface="Arial" panose="020B0604020202020204" pitchFamily="34" charset="0"/>
              <a:cs typeface="Arial" panose="020B0604020202020204" pitchFamily="34" charset="0"/>
            </a:endParaRPr>
          </a:p>
        </p:txBody>
      </p:sp>
      <p:pic>
        <p:nvPicPr>
          <p:cNvPr id="4" name="Picture 3" descr="Picture of the outline of the state of Illinois" title="Illinois 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676" y="0"/>
            <a:ext cx="3847988" cy="6858000"/>
          </a:xfrm>
          <a:prstGeom prst="rect">
            <a:avLst/>
          </a:prstGeom>
        </p:spPr>
      </p:pic>
      <p:sp>
        <p:nvSpPr>
          <p:cNvPr id="3" name="TextBox 2"/>
          <p:cNvSpPr txBox="1"/>
          <p:nvPr/>
        </p:nvSpPr>
        <p:spPr>
          <a:xfrm>
            <a:off x="1524000" y="3715657"/>
            <a:ext cx="5525676"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Annual Early Intervention Training Program Needs Assessment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Initial work with Technical Assistance centers and stakeholders</a:t>
            </a:r>
          </a:p>
          <a:p>
            <a:endParaRPr lang="en-US" dirty="0"/>
          </a:p>
        </p:txBody>
      </p:sp>
    </p:spTree>
    <p:extLst>
      <p:ext uri="{BB962C8B-B14F-4D97-AF65-F5344CB8AC3E}">
        <p14:creationId xmlns:p14="http://schemas.microsoft.com/office/powerpoint/2010/main" val="18148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Changing Infrastructure</a:t>
            </a:r>
            <a:endParaRPr lang="en-US" dirty="0">
              <a:latin typeface="Arial" panose="020B0604020202020204" pitchFamily="34" charset="0"/>
              <a:cs typeface="Arial" panose="020B0604020202020204" pitchFamily="34" charset="0"/>
            </a:endParaRPr>
          </a:p>
        </p:txBody>
      </p:sp>
      <p:pic>
        <p:nvPicPr>
          <p:cNvPr id="6" name="Picture 5" descr="Picture of offset legos in primary colors" title="Changing Infrastru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28" y="2016811"/>
            <a:ext cx="4295295" cy="4491812"/>
          </a:xfrm>
          <a:prstGeom prst="rect">
            <a:avLst/>
          </a:prstGeom>
        </p:spPr>
      </p:pic>
    </p:spTree>
    <p:extLst>
      <p:ext uri="{BB962C8B-B14F-4D97-AF65-F5344CB8AC3E}">
        <p14:creationId xmlns:p14="http://schemas.microsoft.com/office/powerpoint/2010/main" val="2023698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4040" y="170781"/>
            <a:ext cx="7886700" cy="506841"/>
          </a:xfrm>
        </p:spPr>
        <p:txBody>
          <a:bodyPr>
            <a:noAutofit/>
          </a:bodyPr>
          <a:lstStyle/>
          <a:p>
            <a:pPr algn="ctr"/>
            <a:r>
              <a:rPr lang="en-US" sz="2400" dirty="0">
                <a:latin typeface="Arial" panose="020B0604020202020204" pitchFamily="34" charset="0"/>
                <a:cs typeface="Arial" panose="020B0604020202020204" pitchFamily="34" charset="0"/>
              </a:rPr>
              <a:t>Illinois Theory of Action for Part C Early Intervention (EI)</a:t>
            </a:r>
          </a:p>
        </p:txBody>
      </p:sp>
      <p:graphicFrame>
        <p:nvGraphicFramePr>
          <p:cNvPr id="6" name="Content Placeholder 5" descr="Graphic demonstrating our theory of action" title="Illinois Theory of Action"/>
          <p:cNvGraphicFramePr>
            <a:graphicFrameLocks noGrp="1"/>
          </p:cNvGraphicFramePr>
          <p:nvPr>
            <p:ph idx="1"/>
            <p:extLst>
              <p:ext uri="{D42A27DB-BD31-4B8C-83A1-F6EECF244321}">
                <p14:modId xmlns:p14="http://schemas.microsoft.com/office/powerpoint/2010/main" val="464249931"/>
              </p:ext>
            </p:extLst>
          </p:nvPr>
        </p:nvGraphicFramePr>
        <p:xfrm>
          <a:off x="981635" y="933258"/>
          <a:ext cx="9735671" cy="57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85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4040" y="170781"/>
            <a:ext cx="7886700" cy="506841"/>
          </a:xfrm>
        </p:spPr>
        <p:txBody>
          <a:bodyPr>
            <a:noAutofit/>
          </a:bodyPr>
          <a:lstStyle/>
          <a:p>
            <a:pPr algn="ctr"/>
            <a:r>
              <a:rPr lang="en-US" sz="2400" dirty="0">
                <a:latin typeface="Arial" panose="020B0604020202020204" pitchFamily="34" charset="0"/>
                <a:cs typeface="Arial" panose="020B0604020202020204" pitchFamily="34" charset="0"/>
              </a:rPr>
              <a:t>Illinois Theory of Action for Part C Early Intervention (EI)</a:t>
            </a:r>
          </a:p>
        </p:txBody>
      </p:sp>
      <p:graphicFrame>
        <p:nvGraphicFramePr>
          <p:cNvPr id="6" name="Content Placeholder 5" descr="Graphic demonstrating our theory of action" title="Illinois Theory of Action"/>
          <p:cNvGraphicFramePr>
            <a:graphicFrameLocks noGrp="1"/>
          </p:cNvGraphicFramePr>
          <p:nvPr>
            <p:ph idx="1"/>
            <p:extLst/>
          </p:nvPr>
        </p:nvGraphicFramePr>
        <p:xfrm>
          <a:off x="981635" y="933258"/>
          <a:ext cx="9735671" cy="57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4844669" y="1329609"/>
            <a:ext cx="857250" cy="300082"/>
          </a:xfrm>
          <a:prstGeom prst="rect">
            <a:avLst/>
          </a:prstGeom>
          <a:noFill/>
        </p:spPr>
        <p:txBody>
          <a:bodyPr wrap="square" rtlCol="0">
            <a:spAutoFit/>
          </a:bodyPr>
          <a:lstStyle/>
          <a:p>
            <a:pPr algn="ctr"/>
            <a:r>
              <a:rPr lang="en-US" sz="1350" dirty="0"/>
              <a:t>IF</a:t>
            </a:r>
          </a:p>
        </p:txBody>
      </p:sp>
      <p:sp>
        <p:nvSpPr>
          <p:cNvPr id="5" name="TextBox 4"/>
          <p:cNvSpPr txBox="1"/>
          <p:nvPr/>
        </p:nvSpPr>
        <p:spPr>
          <a:xfrm>
            <a:off x="4266973" y="1626075"/>
            <a:ext cx="1585022" cy="1384995"/>
          </a:xfrm>
          <a:prstGeom prst="rect">
            <a:avLst/>
          </a:prstGeom>
          <a:noFill/>
        </p:spPr>
        <p:txBody>
          <a:bodyPr wrap="square" rtlCol="0">
            <a:spAutoFit/>
          </a:bodyPr>
          <a:lstStyle/>
          <a:p>
            <a:r>
              <a:rPr lang="en-US" sz="1050" dirty="0"/>
              <a:t>…The Lead Agency ensures policies, procedures, manuals and forms reflect family centered practices and desired practices for data collection and use</a:t>
            </a:r>
          </a:p>
        </p:txBody>
      </p:sp>
      <p:sp>
        <p:nvSpPr>
          <p:cNvPr id="7" name="TextBox 6"/>
          <p:cNvSpPr txBox="1"/>
          <p:nvPr/>
        </p:nvSpPr>
        <p:spPr>
          <a:xfrm>
            <a:off x="4260819" y="3357308"/>
            <a:ext cx="1748097" cy="1223412"/>
          </a:xfrm>
          <a:prstGeom prst="rect">
            <a:avLst/>
          </a:prstGeom>
          <a:noFill/>
        </p:spPr>
        <p:txBody>
          <a:bodyPr wrap="square" rtlCol="0" anchor="ctr">
            <a:spAutoFit/>
          </a:bodyPr>
          <a:lstStyle/>
          <a:p>
            <a:r>
              <a:rPr lang="en-US" sz="900" dirty="0"/>
              <a:t>…</a:t>
            </a:r>
            <a:r>
              <a:rPr lang="en-US" sz="1050" dirty="0"/>
              <a:t>Providers receive training on EBPs (family capacity building &amp; engagement), Child Outcome process and Infant/Toddler (I/T) Development</a:t>
            </a:r>
          </a:p>
        </p:txBody>
      </p:sp>
      <p:sp>
        <p:nvSpPr>
          <p:cNvPr id="9" name="TextBox 8"/>
          <p:cNvSpPr txBox="1"/>
          <p:nvPr/>
        </p:nvSpPr>
        <p:spPr>
          <a:xfrm>
            <a:off x="4432617" y="5194906"/>
            <a:ext cx="1590053" cy="900246"/>
          </a:xfrm>
          <a:prstGeom prst="rect">
            <a:avLst/>
          </a:prstGeom>
          <a:noFill/>
        </p:spPr>
        <p:txBody>
          <a:bodyPr wrap="square" rtlCol="0">
            <a:spAutoFit/>
          </a:bodyPr>
          <a:lstStyle/>
          <a:p>
            <a:pPr lvl="0"/>
            <a:r>
              <a:rPr lang="en-US" sz="900" dirty="0"/>
              <a:t>…</a:t>
            </a:r>
            <a:r>
              <a:rPr lang="en-US" sz="1050" dirty="0"/>
              <a:t>Referral sources  and EI stakeholders understand the role of families in early intervention processes</a:t>
            </a:r>
            <a:endParaRPr lang="en-US" sz="1050" u="sng" dirty="0"/>
          </a:p>
        </p:txBody>
      </p:sp>
      <p:cxnSp>
        <p:nvCxnSpPr>
          <p:cNvPr id="18" name="Straight Connector 17" descr="This line separates initial actions related to items 1 and 2 in our theory of action&#10;" title="Theory of Action"/>
          <p:cNvCxnSpPr/>
          <p:nvPr/>
        </p:nvCxnSpPr>
        <p:spPr>
          <a:xfrm>
            <a:off x="4355511" y="3202895"/>
            <a:ext cx="16534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descr="This line separates the 2nd and 3rd initial action items in our theory of action " title="theory of action"/>
          <p:cNvCxnSpPr/>
          <p:nvPr/>
        </p:nvCxnSpPr>
        <p:spPr>
          <a:xfrm flipV="1">
            <a:off x="4277430" y="4982106"/>
            <a:ext cx="1761197" cy="8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descr="Graphic with lines to separate the three areas of action. Slide shows first step for each action item" title="Theory of Action"/>
          <p:cNvCxnSpPr/>
          <p:nvPr/>
        </p:nvCxnSpPr>
        <p:spPr>
          <a:xfrm flipH="1">
            <a:off x="6008916" y="1485694"/>
            <a:ext cx="27506" cy="4983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4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4040" y="170781"/>
            <a:ext cx="7886700" cy="506841"/>
          </a:xfrm>
        </p:spPr>
        <p:txBody>
          <a:bodyPr>
            <a:noAutofit/>
          </a:bodyPr>
          <a:lstStyle/>
          <a:p>
            <a:pPr algn="ctr"/>
            <a:r>
              <a:rPr lang="en-US" sz="2400" dirty="0">
                <a:latin typeface="Arial" panose="020B0604020202020204" pitchFamily="34" charset="0"/>
                <a:cs typeface="Arial" panose="020B0604020202020204" pitchFamily="34" charset="0"/>
              </a:rPr>
              <a:t>Illinois Theory of Action for Part C Early Intervention (EI)</a:t>
            </a:r>
          </a:p>
        </p:txBody>
      </p:sp>
      <p:graphicFrame>
        <p:nvGraphicFramePr>
          <p:cNvPr id="6" name="Content Placeholder 5" descr="Graphic demonstrating our theory of action" title="Illinois Theory of Action"/>
          <p:cNvGraphicFramePr>
            <a:graphicFrameLocks noGrp="1"/>
          </p:cNvGraphicFramePr>
          <p:nvPr>
            <p:ph idx="1"/>
            <p:extLst/>
          </p:nvPr>
        </p:nvGraphicFramePr>
        <p:xfrm>
          <a:off x="981635" y="933258"/>
          <a:ext cx="9735671" cy="57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Straight Connector 23" descr="This is a verticl line separating the first set of actions and the intended outcomes from completing the outcome for all three areas of the SSIP" title="theory of action"/>
          <p:cNvCxnSpPr/>
          <p:nvPr/>
        </p:nvCxnSpPr>
        <p:spPr>
          <a:xfrm flipH="1">
            <a:off x="6008916" y="1485694"/>
            <a:ext cx="27506" cy="4983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descr="This vertical lines separates the first set of intended outcomes from the second set of outcomes" title="Theory of action"/>
          <p:cNvCxnSpPr/>
          <p:nvPr/>
        </p:nvCxnSpPr>
        <p:spPr>
          <a:xfrm>
            <a:off x="7685112" y="1506752"/>
            <a:ext cx="13099" cy="5059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descr="This line separates outcomes 1 and 2" title="vertical line"/>
          <p:cNvCxnSpPr/>
          <p:nvPr/>
        </p:nvCxnSpPr>
        <p:spPr>
          <a:xfrm>
            <a:off x="6022669" y="3202895"/>
            <a:ext cx="1662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descr="This vertical line separates the outcomes of items 2 and 3 in the theory of action" title="theory of action"/>
          <p:cNvCxnSpPr/>
          <p:nvPr/>
        </p:nvCxnSpPr>
        <p:spPr>
          <a:xfrm flipV="1">
            <a:off x="6029015" y="4977624"/>
            <a:ext cx="1656096" cy="896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9797" y="1332899"/>
            <a:ext cx="833602" cy="300082"/>
          </a:xfrm>
          <a:prstGeom prst="rect">
            <a:avLst/>
          </a:prstGeom>
          <a:noFill/>
        </p:spPr>
        <p:txBody>
          <a:bodyPr wrap="square" rtlCol="0">
            <a:spAutoFit/>
          </a:bodyPr>
          <a:lstStyle/>
          <a:p>
            <a:pPr algn="ctr"/>
            <a:r>
              <a:rPr lang="en-US" sz="1350" dirty="0" smtClean="0"/>
              <a:t>THEN</a:t>
            </a:r>
            <a:endParaRPr lang="en-US" sz="1350" dirty="0"/>
          </a:p>
        </p:txBody>
      </p:sp>
      <p:sp>
        <p:nvSpPr>
          <p:cNvPr id="32" name="TextBox 31"/>
          <p:cNvSpPr txBox="1"/>
          <p:nvPr/>
        </p:nvSpPr>
        <p:spPr>
          <a:xfrm>
            <a:off x="6082117" y="1645942"/>
            <a:ext cx="1491733" cy="1361911"/>
          </a:xfrm>
          <a:prstGeom prst="rect">
            <a:avLst/>
          </a:prstGeom>
          <a:noFill/>
        </p:spPr>
        <p:txBody>
          <a:bodyPr wrap="square" rtlCol="0">
            <a:spAutoFit/>
          </a:bodyPr>
          <a:lstStyle/>
          <a:p>
            <a:r>
              <a:rPr lang="en-US" sz="1050" dirty="0"/>
              <a:t>…</a:t>
            </a:r>
            <a:r>
              <a:rPr lang="en-US" sz="900" dirty="0"/>
              <a:t>CFCs and providers will have materials to support the practices they learned through training and TA and will use available data to guide decision-making when engaging families in EI processes</a:t>
            </a:r>
          </a:p>
        </p:txBody>
      </p:sp>
      <p:sp>
        <p:nvSpPr>
          <p:cNvPr id="33" name="TextBox 32" descr="This horizontal line separates the intended outcomes of the first and second actions" title="theory of action"/>
          <p:cNvSpPr txBox="1"/>
          <p:nvPr/>
        </p:nvSpPr>
        <p:spPr>
          <a:xfrm>
            <a:off x="6124616" y="3116002"/>
            <a:ext cx="1556086" cy="1752467"/>
          </a:xfrm>
          <a:prstGeom prst="rect">
            <a:avLst/>
          </a:prstGeom>
          <a:noFill/>
        </p:spPr>
        <p:txBody>
          <a:bodyPr wrap="square" rtlCol="0">
            <a:spAutoFit/>
          </a:bodyPr>
          <a:lstStyle/>
          <a:p>
            <a:endParaRPr lang="en-US" sz="788" dirty="0">
              <a:solidFill>
                <a:srgbClr val="FF0000"/>
              </a:solidFill>
            </a:endParaRPr>
          </a:p>
          <a:p>
            <a:r>
              <a:rPr lang="en-US" sz="1000" dirty="0"/>
              <a:t>…Providers will increase their knowledge about best practices in early intervention to increase I/T acquisition of skills and to support families in day to day activities that enhance child skills</a:t>
            </a:r>
          </a:p>
        </p:txBody>
      </p:sp>
      <p:sp>
        <p:nvSpPr>
          <p:cNvPr id="35" name="TextBox 34"/>
          <p:cNvSpPr txBox="1"/>
          <p:nvPr/>
        </p:nvSpPr>
        <p:spPr>
          <a:xfrm>
            <a:off x="6008915" y="5058126"/>
            <a:ext cx="1523596" cy="1292662"/>
          </a:xfrm>
          <a:prstGeom prst="rect">
            <a:avLst/>
          </a:prstGeom>
          <a:noFill/>
        </p:spPr>
        <p:txBody>
          <a:bodyPr wrap="square" rtlCol="0">
            <a:spAutoFit/>
          </a:bodyPr>
          <a:lstStyle/>
          <a:p>
            <a:pPr algn="ctr"/>
            <a:r>
              <a:rPr lang="en-US" sz="975" dirty="0"/>
              <a:t>…Families will increase their ability to make informed decisions related to their children and increase their capacity to support their children’s development</a:t>
            </a:r>
          </a:p>
        </p:txBody>
      </p:sp>
    </p:spTree>
    <p:extLst>
      <p:ext uri="{BB962C8B-B14F-4D97-AF65-F5344CB8AC3E}">
        <p14:creationId xmlns:p14="http://schemas.microsoft.com/office/powerpoint/2010/main" val="2329663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4040" y="170781"/>
            <a:ext cx="7886700" cy="506841"/>
          </a:xfrm>
        </p:spPr>
        <p:txBody>
          <a:bodyPr>
            <a:noAutofit/>
          </a:bodyPr>
          <a:lstStyle/>
          <a:p>
            <a:pPr algn="ctr"/>
            <a:r>
              <a:rPr lang="en-US" sz="2400" dirty="0">
                <a:latin typeface="Arial" panose="020B0604020202020204" pitchFamily="34" charset="0"/>
                <a:cs typeface="Arial" panose="020B0604020202020204" pitchFamily="34" charset="0"/>
              </a:rPr>
              <a:t>Illinois Theory of Action for Part C Early Intervention (EI)</a:t>
            </a:r>
          </a:p>
        </p:txBody>
      </p:sp>
      <p:graphicFrame>
        <p:nvGraphicFramePr>
          <p:cNvPr id="6" name="Content Placeholder 5" descr="Graphic demonstrating our theory of action" title="Illinois Theory of Action"/>
          <p:cNvGraphicFramePr>
            <a:graphicFrameLocks noGrp="1"/>
          </p:cNvGraphicFramePr>
          <p:nvPr>
            <p:ph idx="1"/>
            <p:extLst/>
          </p:nvPr>
        </p:nvGraphicFramePr>
        <p:xfrm>
          <a:off x="981635" y="933258"/>
          <a:ext cx="9735671" cy="57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7" name="Straight Connector 26" descr="This line shows the results of the outcomes listed in column 2" title="horizontal line"/>
          <p:cNvCxnSpPr/>
          <p:nvPr/>
        </p:nvCxnSpPr>
        <p:spPr>
          <a:xfrm>
            <a:off x="7685112" y="1506752"/>
            <a:ext cx="13099" cy="5059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descr="Third column of graphic shows anticipated results of the outcomes in second column&#10;" title="theory of action"/>
          <p:cNvCxnSpPr/>
          <p:nvPr/>
        </p:nvCxnSpPr>
        <p:spPr>
          <a:xfrm flipH="1">
            <a:off x="9176344" y="1515486"/>
            <a:ext cx="10086" cy="5037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descr="this line separates secondary outcomes 1 and 2" title="vertical line"/>
          <p:cNvCxnSpPr/>
          <p:nvPr/>
        </p:nvCxnSpPr>
        <p:spPr>
          <a:xfrm>
            <a:off x="7698210" y="3202895"/>
            <a:ext cx="15056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descr="this line separates secondary outcomes 2 and 3 from each other" title="vertical line"/>
          <p:cNvCxnSpPr/>
          <p:nvPr/>
        </p:nvCxnSpPr>
        <p:spPr>
          <a:xfrm>
            <a:off x="7685112" y="4977623"/>
            <a:ext cx="153150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47410" y="1354710"/>
            <a:ext cx="851580" cy="300082"/>
          </a:xfrm>
          <a:prstGeom prst="rect">
            <a:avLst/>
          </a:prstGeom>
          <a:noFill/>
        </p:spPr>
        <p:txBody>
          <a:bodyPr wrap="square" rtlCol="0">
            <a:spAutoFit/>
          </a:bodyPr>
          <a:lstStyle/>
          <a:p>
            <a:pPr algn="ctr"/>
            <a:r>
              <a:rPr lang="en-US" sz="1350" dirty="0"/>
              <a:t>THEN</a:t>
            </a:r>
          </a:p>
        </p:txBody>
      </p:sp>
      <p:sp>
        <p:nvSpPr>
          <p:cNvPr id="29" name="TextBox 28"/>
          <p:cNvSpPr txBox="1"/>
          <p:nvPr/>
        </p:nvSpPr>
        <p:spPr>
          <a:xfrm>
            <a:off x="7735911" y="1692267"/>
            <a:ext cx="1313066" cy="1223412"/>
          </a:xfrm>
          <a:prstGeom prst="rect">
            <a:avLst/>
          </a:prstGeom>
          <a:noFill/>
        </p:spPr>
        <p:txBody>
          <a:bodyPr wrap="square" rtlCol="0">
            <a:spAutoFit/>
          </a:bodyPr>
          <a:lstStyle/>
          <a:p>
            <a:pPr algn="ctr"/>
            <a:r>
              <a:rPr lang="en-US" sz="900" dirty="0"/>
              <a:t>…</a:t>
            </a:r>
            <a:r>
              <a:rPr lang="en-US" sz="1050" dirty="0"/>
              <a:t>CFCs &amp; providers will be more responsive to the child and family’s evolving strengths and needs</a:t>
            </a:r>
          </a:p>
        </p:txBody>
      </p:sp>
      <p:sp>
        <p:nvSpPr>
          <p:cNvPr id="3" name="TextBox 2"/>
          <p:cNvSpPr txBox="1"/>
          <p:nvPr/>
        </p:nvSpPr>
        <p:spPr>
          <a:xfrm>
            <a:off x="7807332" y="3319624"/>
            <a:ext cx="1235404" cy="1223412"/>
          </a:xfrm>
          <a:prstGeom prst="rect">
            <a:avLst/>
          </a:prstGeom>
          <a:noFill/>
        </p:spPr>
        <p:txBody>
          <a:bodyPr wrap="square" rtlCol="0">
            <a:spAutoFit/>
          </a:bodyPr>
          <a:lstStyle/>
          <a:p>
            <a:r>
              <a:rPr lang="en-US" sz="900" dirty="0"/>
              <a:t>…</a:t>
            </a:r>
            <a:r>
              <a:rPr lang="en-US" sz="1050" dirty="0"/>
              <a:t>Providers will use EBPs to support families in promoting the development of I/</a:t>
            </a:r>
            <a:r>
              <a:rPr lang="en-US" sz="1050" dirty="0" err="1"/>
              <a:t>Ts</a:t>
            </a:r>
            <a:r>
              <a:rPr lang="en-US" sz="1050" dirty="0"/>
              <a:t> receiving EI services</a:t>
            </a:r>
          </a:p>
        </p:txBody>
      </p:sp>
      <p:sp>
        <p:nvSpPr>
          <p:cNvPr id="2" name="TextBox 1"/>
          <p:cNvSpPr txBox="1"/>
          <p:nvPr/>
        </p:nvSpPr>
        <p:spPr>
          <a:xfrm>
            <a:off x="7759953" y="5123933"/>
            <a:ext cx="1278395" cy="900246"/>
          </a:xfrm>
          <a:prstGeom prst="rect">
            <a:avLst/>
          </a:prstGeom>
          <a:noFill/>
        </p:spPr>
        <p:txBody>
          <a:bodyPr wrap="square" rtlCol="0">
            <a:spAutoFit/>
          </a:bodyPr>
          <a:lstStyle/>
          <a:p>
            <a:r>
              <a:rPr lang="en-US" sz="900" dirty="0"/>
              <a:t>…</a:t>
            </a:r>
            <a:r>
              <a:rPr lang="en-US" sz="1050" dirty="0"/>
              <a:t>Families will increase their use of daily activities to support their I/</a:t>
            </a:r>
            <a:r>
              <a:rPr lang="en-US" sz="1050" dirty="0" err="1"/>
              <a:t>Ts</a:t>
            </a:r>
            <a:r>
              <a:rPr lang="en-US" sz="1050" dirty="0"/>
              <a:t> development</a:t>
            </a:r>
          </a:p>
        </p:txBody>
      </p:sp>
    </p:spTree>
    <p:extLst>
      <p:ext uri="{BB962C8B-B14F-4D97-AF65-F5344CB8AC3E}">
        <p14:creationId xmlns:p14="http://schemas.microsoft.com/office/powerpoint/2010/main" val="56678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4040" y="170781"/>
            <a:ext cx="7886700" cy="506841"/>
          </a:xfrm>
        </p:spPr>
        <p:txBody>
          <a:bodyPr>
            <a:noAutofit/>
          </a:bodyPr>
          <a:lstStyle/>
          <a:p>
            <a:pPr algn="ctr"/>
            <a:r>
              <a:rPr lang="en-US" sz="2400" dirty="0">
                <a:latin typeface="Arial" panose="020B0604020202020204" pitchFamily="34" charset="0"/>
                <a:cs typeface="Arial" panose="020B0604020202020204" pitchFamily="34" charset="0"/>
              </a:rPr>
              <a:t>Illinois Theory of Action for Part C Early Intervention (EI)</a:t>
            </a:r>
          </a:p>
        </p:txBody>
      </p:sp>
      <p:graphicFrame>
        <p:nvGraphicFramePr>
          <p:cNvPr id="6" name="Content Placeholder 5" descr="Graphic demonstrating our theory of action" title="Illinois Theory of Action"/>
          <p:cNvGraphicFramePr>
            <a:graphicFrameLocks noGrp="1"/>
          </p:cNvGraphicFramePr>
          <p:nvPr>
            <p:ph idx="1"/>
            <p:extLst/>
          </p:nvPr>
        </p:nvGraphicFramePr>
        <p:xfrm>
          <a:off x="981635" y="933258"/>
          <a:ext cx="9735671" cy="574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9434232" y="1396158"/>
            <a:ext cx="851580" cy="300082"/>
          </a:xfrm>
          <a:prstGeom prst="rect">
            <a:avLst/>
          </a:prstGeom>
          <a:noFill/>
        </p:spPr>
        <p:txBody>
          <a:bodyPr wrap="square" rtlCol="0">
            <a:spAutoFit/>
          </a:bodyPr>
          <a:lstStyle/>
          <a:p>
            <a:pPr algn="ctr"/>
            <a:r>
              <a:rPr lang="en-US" sz="1350" dirty="0"/>
              <a:t>THEN</a:t>
            </a:r>
          </a:p>
        </p:txBody>
      </p:sp>
      <p:sp>
        <p:nvSpPr>
          <p:cNvPr id="13" name="TextBox 12" descr="Final column lists overall goal that the state is working towards with its SSIP" title="theory of action"/>
          <p:cNvSpPr txBox="1"/>
          <p:nvPr/>
        </p:nvSpPr>
        <p:spPr>
          <a:xfrm>
            <a:off x="9341835" y="3007853"/>
            <a:ext cx="1204396" cy="1384995"/>
          </a:xfrm>
          <a:prstGeom prst="rect">
            <a:avLst/>
          </a:prstGeom>
          <a:noFill/>
        </p:spPr>
        <p:txBody>
          <a:bodyPr wrap="square" rtlCol="0">
            <a:spAutoFit/>
          </a:bodyPr>
          <a:lstStyle/>
          <a:p>
            <a:r>
              <a:rPr lang="en-US" sz="1050" dirty="0"/>
              <a:t>Infants and toddlers will demonstrate a greater acquisition and use of knowledge and skills</a:t>
            </a:r>
          </a:p>
        </p:txBody>
      </p:sp>
    </p:spTree>
    <p:extLst>
      <p:ext uri="{BB962C8B-B14F-4D97-AF65-F5344CB8AC3E}">
        <p14:creationId xmlns:p14="http://schemas.microsoft.com/office/powerpoint/2010/main" val="211241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0</TotalTime>
  <Words>596</Words>
  <Application>Microsoft Office PowerPoint</Application>
  <PresentationFormat>Widescreen</PresentationFormat>
  <Paragraphs>110</Paragraphs>
  <Slides>22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Wingdings 2</vt:lpstr>
      <vt:lpstr>View</vt:lpstr>
      <vt:lpstr>Teaming and Collaboration: Making the Child Outcomes Summary Process Reflect our Priorities </vt:lpstr>
      <vt:lpstr>Agenda</vt:lpstr>
      <vt:lpstr>Illinois Background</vt:lpstr>
      <vt:lpstr>Changing Infrastructure</vt:lpstr>
      <vt:lpstr>Illinois Theory of Action for Part C Early Intervention (EI)</vt:lpstr>
      <vt:lpstr>Illinois Theory of Action for Part C Early Intervention (EI)</vt:lpstr>
      <vt:lpstr>Illinois Theory of Action for Part C Early Intervention (EI)</vt:lpstr>
      <vt:lpstr>Illinois Theory of Action for Part C Early Intervention (EI)</vt:lpstr>
      <vt:lpstr>Illinois Theory of Action for Part C Early Intervention (EI)</vt:lpstr>
      <vt:lpstr>PowerPoint Presentation</vt:lpstr>
      <vt:lpstr>Leadership Teams</vt:lpstr>
      <vt:lpstr>SSIP Workgroups</vt:lpstr>
      <vt:lpstr>Leadership Teams Workgroup</vt:lpstr>
      <vt:lpstr>Messaging</vt:lpstr>
      <vt:lpstr>Performance Support</vt:lpstr>
      <vt:lpstr>Professional Development/ Technical Assistance</vt:lpstr>
      <vt:lpstr>Policy and Procedure Development</vt:lpstr>
      <vt:lpstr>Professional Development</vt:lpstr>
      <vt:lpstr>Preparing the Field</vt:lpstr>
      <vt:lpstr>Evaluating Impact</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2018-07-19T14:25:39Z</dcterms:created>
  <dcterms:modified xsi:type="dcterms:W3CDTF">2018-07-19T19:36:16Z</dcterms:modified>
</cp:coreProperties>
</file>