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 id="2147483708" r:id="rId4"/>
  </p:sldMasterIdLst>
  <p:notesMasterIdLst>
    <p:notesMasterId r:id="rId58"/>
  </p:notesMasterIdLst>
  <p:sldIdLst>
    <p:sldId id="277" r:id="rId5"/>
    <p:sldId id="301" r:id="rId6"/>
    <p:sldId id="302" r:id="rId7"/>
    <p:sldId id="303" r:id="rId8"/>
    <p:sldId id="348" r:id="rId9"/>
    <p:sldId id="349" r:id="rId10"/>
    <p:sldId id="350" r:id="rId11"/>
    <p:sldId id="351" r:id="rId12"/>
    <p:sldId id="352" r:id="rId13"/>
    <p:sldId id="353" r:id="rId14"/>
    <p:sldId id="305" r:id="rId15"/>
    <p:sldId id="346" r:id="rId16"/>
    <p:sldId id="306" r:id="rId17"/>
    <p:sldId id="307" r:id="rId18"/>
    <p:sldId id="308" r:id="rId19"/>
    <p:sldId id="275" r:id="rId20"/>
    <p:sldId id="298" r:id="rId21"/>
    <p:sldId id="309" r:id="rId22"/>
    <p:sldId id="310" r:id="rId23"/>
    <p:sldId id="311" r:id="rId24"/>
    <p:sldId id="312" r:id="rId25"/>
    <p:sldId id="313" r:id="rId26"/>
    <p:sldId id="315" r:id="rId27"/>
    <p:sldId id="319" r:id="rId28"/>
    <p:sldId id="324"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265" r:id="rId48"/>
    <p:sldId id="267" r:id="rId49"/>
    <p:sldId id="268" r:id="rId50"/>
    <p:sldId id="269" r:id="rId51"/>
    <p:sldId id="266" r:id="rId52"/>
    <p:sldId id="304" r:id="rId53"/>
    <p:sldId id="272" r:id="rId54"/>
    <p:sldId id="347" r:id="rId55"/>
    <p:sldId id="299" r:id="rId56"/>
    <p:sldId id="30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87" autoAdjust="0"/>
  </p:normalViewPr>
  <p:slideViewPr>
    <p:cSldViewPr>
      <p:cViewPr varScale="1">
        <p:scale>
          <a:sx n="89" d="100"/>
          <a:sy n="89" d="100"/>
        </p:scale>
        <p:origin x="22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4B816B-83D4-4BC2-978A-D85554F8A104}" type="doc">
      <dgm:prSet loTypeId="urn:microsoft.com/office/officeart/2005/8/layout/chevron1" loCatId="process" qsTypeId="urn:microsoft.com/office/officeart/2005/8/quickstyle/simple1" qsCatId="simple" csTypeId="urn:microsoft.com/office/officeart/2005/8/colors/accent0_3" csCatId="mainScheme" phldr="1"/>
      <dgm:spPr/>
    </dgm:pt>
    <dgm:pt modelId="{B712D22E-1D08-4C0C-983C-806072468795}">
      <dgm:prSet phldrT="[Text]"/>
      <dgm:spPr/>
      <dgm:t>
        <a:bodyPr/>
        <a:lstStyle/>
        <a:p>
          <a:r>
            <a:rPr lang="en-US" dirty="0"/>
            <a:t>January</a:t>
          </a:r>
        </a:p>
      </dgm:t>
    </dgm:pt>
    <dgm:pt modelId="{DC33A798-BA88-4223-A8E9-7F8425E458B7}" type="parTrans" cxnId="{CA9AFAD0-D239-440F-90E7-591A43F4563E}">
      <dgm:prSet/>
      <dgm:spPr/>
      <dgm:t>
        <a:bodyPr/>
        <a:lstStyle/>
        <a:p>
          <a:endParaRPr lang="en-US"/>
        </a:p>
      </dgm:t>
    </dgm:pt>
    <dgm:pt modelId="{88F02C5F-DC81-47D8-AB42-23325A02EF15}" type="sibTrans" cxnId="{CA9AFAD0-D239-440F-90E7-591A43F4563E}">
      <dgm:prSet/>
      <dgm:spPr/>
      <dgm:t>
        <a:bodyPr/>
        <a:lstStyle/>
        <a:p>
          <a:endParaRPr lang="en-US"/>
        </a:p>
      </dgm:t>
    </dgm:pt>
    <dgm:pt modelId="{071C3A2E-0A5B-457F-A5EE-AED5E15E001D}">
      <dgm:prSet phldrT="[Text]"/>
      <dgm:spPr/>
      <dgm:t>
        <a:bodyPr/>
        <a:lstStyle/>
        <a:p>
          <a:r>
            <a:rPr lang="en-US" dirty="0"/>
            <a:t>February</a:t>
          </a:r>
        </a:p>
      </dgm:t>
    </dgm:pt>
    <dgm:pt modelId="{2B74AF29-4B95-4233-8E11-75BD59F5B9F1}" type="parTrans" cxnId="{6FECF238-4C9F-4A68-AA56-01025CC10378}">
      <dgm:prSet/>
      <dgm:spPr/>
      <dgm:t>
        <a:bodyPr/>
        <a:lstStyle/>
        <a:p>
          <a:endParaRPr lang="en-US"/>
        </a:p>
      </dgm:t>
    </dgm:pt>
    <dgm:pt modelId="{64F16A07-2D0C-4E53-9726-AEE105E81466}" type="sibTrans" cxnId="{6FECF238-4C9F-4A68-AA56-01025CC10378}">
      <dgm:prSet/>
      <dgm:spPr/>
      <dgm:t>
        <a:bodyPr/>
        <a:lstStyle/>
        <a:p>
          <a:endParaRPr lang="en-US"/>
        </a:p>
      </dgm:t>
    </dgm:pt>
    <dgm:pt modelId="{01767AD2-E885-4C29-AB37-131FA7B088A1}">
      <dgm:prSet phldrT="[Text]"/>
      <dgm:spPr/>
      <dgm:t>
        <a:bodyPr/>
        <a:lstStyle/>
        <a:p>
          <a:r>
            <a:rPr lang="en-US" dirty="0"/>
            <a:t>March</a:t>
          </a:r>
        </a:p>
      </dgm:t>
    </dgm:pt>
    <dgm:pt modelId="{344247E0-4E1D-404A-BD8D-CA193EADD7F0}" type="parTrans" cxnId="{F47D84F8-6FA2-4822-838B-157F46941B6D}">
      <dgm:prSet/>
      <dgm:spPr/>
      <dgm:t>
        <a:bodyPr/>
        <a:lstStyle/>
        <a:p>
          <a:endParaRPr lang="en-US"/>
        </a:p>
      </dgm:t>
    </dgm:pt>
    <dgm:pt modelId="{B4353D37-2387-4B05-9E83-C661D2E18329}" type="sibTrans" cxnId="{F47D84F8-6FA2-4822-838B-157F46941B6D}">
      <dgm:prSet/>
      <dgm:spPr/>
      <dgm:t>
        <a:bodyPr/>
        <a:lstStyle/>
        <a:p>
          <a:endParaRPr lang="en-US"/>
        </a:p>
      </dgm:t>
    </dgm:pt>
    <dgm:pt modelId="{829013CD-60C2-469B-93D4-91354FDF48B9}">
      <dgm:prSet phldrT="[Text]"/>
      <dgm:spPr/>
      <dgm:t>
        <a:bodyPr/>
        <a:lstStyle/>
        <a:p>
          <a:r>
            <a:rPr lang="en-US" dirty="0"/>
            <a:t>April</a:t>
          </a:r>
        </a:p>
      </dgm:t>
    </dgm:pt>
    <dgm:pt modelId="{CDF69DF6-50D9-4C27-BA6D-29700AF65D4D}" type="parTrans" cxnId="{95227AF2-B889-4502-8075-7DAAE55D14FF}">
      <dgm:prSet/>
      <dgm:spPr/>
      <dgm:t>
        <a:bodyPr/>
        <a:lstStyle/>
        <a:p>
          <a:endParaRPr lang="en-US"/>
        </a:p>
      </dgm:t>
    </dgm:pt>
    <dgm:pt modelId="{C89A3D08-63E8-4FE3-BE35-BAA1F0CE269A}" type="sibTrans" cxnId="{95227AF2-B889-4502-8075-7DAAE55D14FF}">
      <dgm:prSet/>
      <dgm:spPr/>
      <dgm:t>
        <a:bodyPr/>
        <a:lstStyle/>
        <a:p>
          <a:endParaRPr lang="en-US"/>
        </a:p>
      </dgm:t>
    </dgm:pt>
    <dgm:pt modelId="{3739541C-C47F-47FA-B0F1-5BB99BCAEF93}">
      <dgm:prSet phldrT="[Text]"/>
      <dgm:spPr/>
      <dgm:t>
        <a:bodyPr/>
        <a:lstStyle/>
        <a:p>
          <a:r>
            <a:rPr lang="en-US" dirty="0"/>
            <a:t>May</a:t>
          </a:r>
        </a:p>
      </dgm:t>
    </dgm:pt>
    <dgm:pt modelId="{0C411559-1D94-4721-AF8A-0EAE69ED5345}" type="parTrans" cxnId="{6246FF71-7CEA-4C36-939A-57987649A306}">
      <dgm:prSet/>
      <dgm:spPr/>
      <dgm:t>
        <a:bodyPr/>
        <a:lstStyle/>
        <a:p>
          <a:endParaRPr lang="en-US"/>
        </a:p>
      </dgm:t>
    </dgm:pt>
    <dgm:pt modelId="{5066DBDE-85CA-41F3-A660-15D64E5FBEB5}" type="sibTrans" cxnId="{6246FF71-7CEA-4C36-939A-57987649A306}">
      <dgm:prSet/>
      <dgm:spPr/>
      <dgm:t>
        <a:bodyPr/>
        <a:lstStyle/>
        <a:p>
          <a:endParaRPr lang="en-US"/>
        </a:p>
      </dgm:t>
    </dgm:pt>
    <dgm:pt modelId="{A617783D-5124-4B4C-BB81-0F8C3038EB19}">
      <dgm:prSet phldrT="[Text]"/>
      <dgm:spPr/>
      <dgm:t>
        <a:bodyPr/>
        <a:lstStyle/>
        <a:p>
          <a:r>
            <a:rPr lang="en-US" dirty="0"/>
            <a:t>June</a:t>
          </a:r>
        </a:p>
      </dgm:t>
    </dgm:pt>
    <dgm:pt modelId="{68B5D091-113B-414A-A2AD-BBE6A6B64B95}" type="parTrans" cxnId="{6BAE6DD9-A8C7-4910-BD35-31DB22BFAA02}">
      <dgm:prSet/>
      <dgm:spPr/>
      <dgm:t>
        <a:bodyPr/>
        <a:lstStyle/>
        <a:p>
          <a:endParaRPr lang="en-US"/>
        </a:p>
      </dgm:t>
    </dgm:pt>
    <dgm:pt modelId="{2F73A075-04B9-452D-9348-5A6A099A5B1C}" type="sibTrans" cxnId="{6BAE6DD9-A8C7-4910-BD35-31DB22BFAA02}">
      <dgm:prSet/>
      <dgm:spPr/>
      <dgm:t>
        <a:bodyPr/>
        <a:lstStyle/>
        <a:p>
          <a:endParaRPr lang="en-US"/>
        </a:p>
      </dgm:t>
    </dgm:pt>
    <dgm:pt modelId="{EA8964BC-2E76-4EF4-8E03-D7D30D27C2E8}">
      <dgm:prSet phldrT="[Text]"/>
      <dgm:spPr/>
      <dgm:t>
        <a:bodyPr/>
        <a:lstStyle/>
        <a:p>
          <a:r>
            <a:rPr lang="en-US" dirty="0"/>
            <a:t>July</a:t>
          </a:r>
        </a:p>
      </dgm:t>
    </dgm:pt>
    <dgm:pt modelId="{23901C07-03B5-4E0E-B0B4-D74C651493ED}" type="parTrans" cxnId="{DC9B5B16-AABB-4192-8A10-73FCC0D2FAD0}">
      <dgm:prSet/>
      <dgm:spPr/>
      <dgm:t>
        <a:bodyPr/>
        <a:lstStyle/>
        <a:p>
          <a:endParaRPr lang="en-US"/>
        </a:p>
      </dgm:t>
    </dgm:pt>
    <dgm:pt modelId="{1F50B758-7015-4A12-B54C-684528BC8167}" type="sibTrans" cxnId="{DC9B5B16-AABB-4192-8A10-73FCC0D2FAD0}">
      <dgm:prSet/>
      <dgm:spPr/>
      <dgm:t>
        <a:bodyPr/>
        <a:lstStyle/>
        <a:p>
          <a:endParaRPr lang="en-US"/>
        </a:p>
      </dgm:t>
    </dgm:pt>
    <dgm:pt modelId="{CD9CCC67-5355-4957-B227-53C553ACBA46}">
      <dgm:prSet phldrT="[Text]"/>
      <dgm:spPr/>
      <dgm:t>
        <a:bodyPr/>
        <a:lstStyle/>
        <a:p>
          <a:r>
            <a:rPr lang="en-US" dirty="0"/>
            <a:t>August</a:t>
          </a:r>
        </a:p>
      </dgm:t>
    </dgm:pt>
    <dgm:pt modelId="{70AE3CCB-3146-481C-BC48-D728E5475A52}" type="parTrans" cxnId="{219AD2DE-39DE-4FDB-8B0B-FC807DD3284C}">
      <dgm:prSet/>
      <dgm:spPr/>
      <dgm:t>
        <a:bodyPr/>
        <a:lstStyle/>
        <a:p>
          <a:endParaRPr lang="en-US"/>
        </a:p>
      </dgm:t>
    </dgm:pt>
    <dgm:pt modelId="{5C409921-A4D9-4745-8D1D-4CAB7A140619}" type="sibTrans" cxnId="{219AD2DE-39DE-4FDB-8B0B-FC807DD3284C}">
      <dgm:prSet/>
      <dgm:spPr/>
      <dgm:t>
        <a:bodyPr/>
        <a:lstStyle/>
        <a:p>
          <a:endParaRPr lang="en-US"/>
        </a:p>
      </dgm:t>
    </dgm:pt>
    <dgm:pt modelId="{A5B3B575-ACC9-4ABA-AF25-014FF4399840}" type="pres">
      <dgm:prSet presAssocID="{1D4B816B-83D4-4BC2-978A-D85554F8A104}" presName="Name0" presStyleCnt="0">
        <dgm:presLayoutVars>
          <dgm:dir/>
          <dgm:animLvl val="lvl"/>
          <dgm:resizeHandles val="exact"/>
        </dgm:presLayoutVars>
      </dgm:prSet>
      <dgm:spPr/>
    </dgm:pt>
    <dgm:pt modelId="{772D4489-5583-42CE-BC04-A19129E7BBCA}" type="pres">
      <dgm:prSet presAssocID="{B712D22E-1D08-4C0C-983C-806072468795}" presName="parTxOnly" presStyleLbl="node1" presStyleIdx="0" presStyleCnt="8">
        <dgm:presLayoutVars>
          <dgm:chMax val="0"/>
          <dgm:chPref val="0"/>
          <dgm:bulletEnabled val="1"/>
        </dgm:presLayoutVars>
      </dgm:prSet>
      <dgm:spPr/>
    </dgm:pt>
    <dgm:pt modelId="{5AF4CC9C-276E-47BD-B871-D02F19186489}" type="pres">
      <dgm:prSet presAssocID="{88F02C5F-DC81-47D8-AB42-23325A02EF15}" presName="parTxOnlySpace" presStyleCnt="0"/>
      <dgm:spPr/>
    </dgm:pt>
    <dgm:pt modelId="{2679B864-6D8A-4DBD-9811-DAF6684C6E54}" type="pres">
      <dgm:prSet presAssocID="{071C3A2E-0A5B-457F-A5EE-AED5E15E001D}" presName="parTxOnly" presStyleLbl="node1" presStyleIdx="1" presStyleCnt="8">
        <dgm:presLayoutVars>
          <dgm:chMax val="0"/>
          <dgm:chPref val="0"/>
          <dgm:bulletEnabled val="1"/>
        </dgm:presLayoutVars>
      </dgm:prSet>
      <dgm:spPr/>
    </dgm:pt>
    <dgm:pt modelId="{45A77212-3AB2-4F75-890B-F4CB7178B162}" type="pres">
      <dgm:prSet presAssocID="{64F16A07-2D0C-4E53-9726-AEE105E81466}" presName="parTxOnlySpace" presStyleCnt="0"/>
      <dgm:spPr/>
    </dgm:pt>
    <dgm:pt modelId="{0090AC1D-19F3-4163-B3C3-441C50071028}" type="pres">
      <dgm:prSet presAssocID="{01767AD2-E885-4C29-AB37-131FA7B088A1}" presName="parTxOnly" presStyleLbl="node1" presStyleIdx="2" presStyleCnt="8">
        <dgm:presLayoutVars>
          <dgm:chMax val="0"/>
          <dgm:chPref val="0"/>
          <dgm:bulletEnabled val="1"/>
        </dgm:presLayoutVars>
      </dgm:prSet>
      <dgm:spPr/>
    </dgm:pt>
    <dgm:pt modelId="{3520439B-60BE-4D80-A8D1-47D358FE1E65}" type="pres">
      <dgm:prSet presAssocID="{B4353D37-2387-4B05-9E83-C661D2E18329}" presName="parTxOnlySpace" presStyleCnt="0"/>
      <dgm:spPr/>
    </dgm:pt>
    <dgm:pt modelId="{7BD6C8BA-4189-4D80-99B5-D43A57A703C6}" type="pres">
      <dgm:prSet presAssocID="{829013CD-60C2-469B-93D4-91354FDF48B9}" presName="parTxOnly" presStyleLbl="node1" presStyleIdx="3" presStyleCnt="8">
        <dgm:presLayoutVars>
          <dgm:chMax val="0"/>
          <dgm:chPref val="0"/>
          <dgm:bulletEnabled val="1"/>
        </dgm:presLayoutVars>
      </dgm:prSet>
      <dgm:spPr/>
    </dgm:pt>
    <dgm:pt modelId="{87AAC250-646E-4D32-B1D0-C369878FD1C6}" type="pres">
      <dgm:prSet presAssocID="{C89A3D08-63E8-4FE3-BE35-BAA1F0CE269A}" presName="parTxOnlySpace" presStyleCnt="0"/>
      <dgm:spPr/>
    </dgm:pt>
    <dgm:pt modelId="{A5C4F29D-BD65-49B2-A995-B343B54D36D3}" type="pres">
      <dgm:prSet presAssocID="{3739541C-C47F-47FA-B0F1-5BB99BCAEF93}" presName="parTxOnly" presStyleLbl="node1" presStyleIdx="4" presStyleCnt="8">
        <dgm:presLayoutVars>
          <dgm:chMax val="0"/>
          <dgm:chPref val="0"/>
          <dgm:bulletEnabled val="1"/>
        </dgm:presLayoutVars>
      </dgm:prSet>
      <dgm:spPr/>
    </dgm:pt>
    <dgm:pt modelId="{377C7109-5BA4-4895-BF0F-7552360D222C}" type="pres">
      <dgm:prSet presAssocID="{5066DBDE-85CA-41F3-A660-15D64E5FBEB5}" presName="parTxOnlySpace" presStyleCnt="0"/>
      <dgm:spPr/>
    </dgm:pt>
    <dgm:pt modelId="{B7B7381D-9D75-4623-B277-1C7822BE385B}" type="pres">
      <dgm:prSet presAssocID="{A617783D-5124-4B4C-BB81-0F8C3038EB19}" presName="parTxOnly" presStyleLbl="node1" presStyleIdx="5" presStyleCnt="8">
        <dgm:presLayoutVars>
          <dgm:chMax val="0"/>
          <dgm:chPref val="0"/>
          <dgm:bulletEnabled val="1"/>
        </dgm:presLayoutVars>
      </dgm:prSet>
      <dgm:spPr/>
    </dgm:pt>
    <dgm:pt modelId="{CE0234C7-A691-42B1-9D77-4E229C6145A3}" type="pres">
      <dgm:prSet presAssocID="{2F73A075-04B9-452D-9348-5A6A099A5B1C}" presName="parTxOnlySpace" presStyleCnt="0"/>
      <dgm:spPr/>
    </dgm:pt>
    <dgm:pt modelId="{95FD1894-1710-4698-AB04-3A774609206C}" type="pres">
      <dgm:prSet presAssocID="{EA8964BC-2E76-4EF4-8E03-D7D30D27C2E8}" presName="parTxOnly" presStyleLbl="node1" presStyleIdx="6" presStyleCnt="8">
        <dgm:presLayoutVars>
          <dgm:chMax val="0"/>
          <dgm:chPref val="0"/>
          <dgm:bulletEnabled val="1"/>
        </dgm:presLayoutVars>
      </dgm:prSet>
      <dgm:spPr/>
    </dgm:pt>
    <dgm:pt modelId="{AB45D7A8-FC4E-4F0D-BA17-0E2FDFB929C5}" type="pres">
      <dgm:prSet presAssocID="{1F50B758-7015-4A12-B54C-684528BC8167}" presName="parTxOnlySpace" presStyleCnt="0"/>
      <dgm:spPr/>
    </dgm:pt>
    <dgm:pt modelId="{B1432B2A-AB32-4BAF-B4BD-0B64211077C8}" type="pres">
      <dgm:prSet presAssocID="{CD9CCC67-5355-4957-B227-53C553ACBA46}" presName="parTxOnly" presStyleLbl="node1" presStyleIdx="7" presStyleCnt="8">
        <dgm:presLayoutVars>
          <dgm:chMax val="0"/>
          <dgm:chPref val="0"/>
          <dgm:bulletEnabled val="1"/>
        </dgm:presLayoutVars>
      </dgm:prSet>
      <dgm:spPr/>
    </dgm:pt>
  </dgm:ptLst>
  <dgm:cxnLst>
    <dgm:cxn modelId="{DC9B5B16-AABB-4192-8A10-73FCC0D2FAD0}" srcId="{1D4B816B-83D4-4BC2-978A-D85554F8A104}" destId="{EA8964BC-2E76-4EF4-8E03-D7D30D27C2E8}" srcOrd="6" destOrd="0" parTransId="{23901C07-03B5-4E0E-B0B4-D74C651493ED}" sibTransId="{1F50B758-7015-4A12-B54C-684528BC8167}"/>
    <dgm:cxn modelId="{9F00D22A-1730-40A4-A679-A370E29457A9}" type="presOf" srcId="{3739541C-C47F-47FA-B0F1-5BB99BCAEF93}" destId="{A5C4F29D-BD65-49B2-A995-B343B54D36D3}" srcOrd="0" destOrd="0" presId="urn:microsoft.com/office/officeart/2005/8/layout/chevron1"/>
    <dgm:cxn modelId="{6FECF238-4C9F-4A68-AA56-01025CC10378}" srcId="{1D4B816B-83D4-4BC2-978A-D85554F8A104}" destId="{071C3A2E-0A5B-457F-A5EE-AED5E15E001D}" srcOrd="1" destOrd="0" parTransId="{2B74AF29-4B95-4233-8E11-75BD59F5B9F1}" sibTransId="{64F16A07-2D0C-4E53-9726-AEE105E81466}"/>
    <dgm:cxn modelId="{D22AA56F-BFF4-4F3C-886C-C6F06044180A}" type="presOf" srcId="{CD9CCC67-5355-4957-B227-53C553ACBA46}" destId="{B1432B2A-AB32-4BAF-B4BD-0B64211077C8}" srcOrd="0" destOrd="0" presId="urn:microsoft.com/office/officeart/2005/8/layout/chevron1"/>
    <dgm:cxn modelId="{6246FF71-7CEA-4C36-939A-57987649A306}" srcId="{1D4B816B-83D4-4BC2-978A-D85554F8A104}" destId="{3739541C-C47F-47FA-B0F1-5BB99BCAEF93}" srcOrd="4" destOrd="0" parTransId="{0C411559-1D94-4721-AF8A-0EAE69ED5345}" sibTransId="{5066DBDE-85CA-41F3-A660-15D64E5FBEB5}"/>
    <dgm:cxn modelId="{BAD68B58-4FD8-4711-B37C-C5BC4BC3CD7A}" type="presOf" srcId="{01767AD2-E885-4C29-AB37-131FA7B088A1}" destId="{0090AC1D-19F3-4163-B3C3-441C50071028}" srcOrd="0" destOrd="0" presId="urn:microsoft.com/office/officeart/2005/8/layout/chevron1"/>
    <dgm:cxn modelId="{20727B8C-FC36-4E71-A90D-AFABBABCC0F5}" type="presOf" srcId="{A617783D-5124-4B4C-BB81-0F8C3038EB19}" destId="{B7B7381D-9D75-4623-B277-1C7822BE385B}" srcOrd="0" destOrd="0" presId="urn:microsoft.com/office/officeart/2005/8/layout/chevron1"/>
    <dgm:cxn modelId="{B530CBB1-E647-4A1C-A067-05F8D0E0C110}" type="presOf" srcId="{829013CD-60C2-469B-93D4-91354FDF48B9}" destId="{7BD6C8BA-4189-4D80-99B5-D43A57A703C6}" srcOrd="0" destOrd="0" presId="urn:microsoft.com/office/officeart/2005/8/layout/chevron1"/>
    <dgm:cxn modelId="{176927C3-B17F-4251-A087-25FD3B21A36C}" type="presOf" srcId="{1D4B816B-83D4-4BC2-978A-D85554F8A104}" destId="{A5B3B575-ACC9-4ABA-AF25-014FF4399840}" srcOrd="0" destOrd="0" presId="urn:microsoft.com/office/officeart/2005/8/layout/chevron1"/>
    <dgm:cxn modelId="{CA9AFAD0-D239-440F-90E7-591A43F4563E}" srcId="{1D4B816B-83D4-4BC2-978A-D85554F8A104}" destId="{B712D22E-1D08-4C0C-983C-806072468795}" srcOrd="0" destOrd="0" parTransId="{DC33A798-BA88-4223-A8E9-7F8425E458B7}" sibTransId="{88F02C5F-DC81-47D8-AB42-23325A02EF15}"/>
    <dgm:cxn modelId="{B8AA92D3-C648-4611-8FC6-254F031126E8}" type="presOf" srcId="{071C3A2E-0A5B-457F-A5EE-AED5E15E001D}" destId="{2679B864-6D8A-4DBD-9811-DAF6684C6E54}" srcOrd="0" destOrd="0" presId="urn:microsoft.com/office/officeart/2005/8/layout/chevron1"/>
    <dgm:cxn modelId="{6BAE6DD9-A8C7-4910-BD35-31DB22BFAA02}" srcId="{1D4B816B-83D4-4BC2-978A-D85554F8A104}" destId="{A617783D-5124-4B4C-BB81-0F8C3038EB19}" srcOrd="5" destOrd="0" parTransId="{68B5D091-113B-414A-A2AD-BBE6A6B64B95}" sibTransId="{2F73A075-04B9-452D-9348-5A6A099A5B1C}"/>
    <dgm:cxn modelId="{E19CFCDB-2799-4EDF-AB72-66C97751AA85}" type="presOf" srcId="{B712D22E-1D08-4C0C-983C-806072468795}" destId="{772D4489-5583-42CE-BC04-A19129E7BBCA}" srcOrd="0" destOrd="0" presId="urn:microsoft.com/office/officeart/2005/8/layout/chevron1"/>
    <dgm:cxn modelId="{219AD2DE-39DE-4FDB-8B0B-FC807DD3284C}" srcId="{1D4B816B-83D4-4BC2-978A-D85554F8A104}" destId="{CD9CCC67-5355-4957-B227-53C553ACBA46}" srcOrd="7" destOrd="0" parTransId="{70AE3CCB-3146-481C-BC48-D728E5475A52}" sibTransId="{5C409921-A4D9-4745-8D1D-4CAB7A140619}"/>
    <dgm:cxn modelId="{5995BBE3-74BB-4B0C-97C9-FEE409D2D9A5}" type="presOf" srcId="{EA8964BC-2E76-4EF4-8E03-D7D30D27C2E8}" destId="{95FD1894-1710-4698-AB04-3A774609206C}" srcOrd="0" destOrd="0" presId="urn:microsoft.com/office/officeart/2005/8/layout/chevron1"/>
    <dgm:cxn modelId="{95227AF2-B889-4502-8075-7DAAE55D14FF}" srcId="{1D4B816B-83D4-4BC2-978A-D85554F8A104}" destId="{829013CD-60C2-469B-93D4-91354FDF48B9}" srcOrd="3" destOrd="0" parTransId="{CDF69DF6-50D9-4C27-BA6D-29700AF65D4D}" sibTransId="{C89A3D08-63E8-4FE3-BE35-BAA1F0CE269A}"/>
    <dgm:cxn modelId="{F47D84F8-6FA2-4822-838B-157F46941B6D}" srcId="{1D4B816B-83D4-4BC2-978A-D85554F8A104}" destId="{01767AD2-E885-4C29-AB37-131FA7B088A1}" srcOrd="2" destOrd="0" parTransId="{344247E0-4E1D-404A-BD8D-CA193EADD7F0}" sibTransId="{B4353D37-2387-4B05-9E83-C661D2E18329}"/>
    <dgm:cxn modelId="{CBA3948B-53C5-46F9-8458-A63D2FA88C36}" type="presParOf" srcId="{A5B3B575-ACC9-4ABA-AF25-014FF4399840}" destId="{772D4489-5583-42CE-BC04-A19129E7BBCA}" srcOrd="0" destOrd="0" presId="urn:microsoft.com/office/officeart/2005/8/layout/chevron1"/>
    <dgm:cxn modelId="{EC138D21-174A-4554-8FB5-0811E202194D}" type="presParOf" srcId="{A5B3B575-ACC9-4ABA-AF25-014FF4399840}" destId="{5AF4CC9C-276E-47BD-B871-D02F19186489}" srcOrd="1" destOrd="0" presId="urn:microsoft.com/office/officeart/2005/8/layout/chevron1"/>
    <dgm:cxn modelId="{4C31011A-B88C-4530-AC4B-66E125D882F0}" type="presParOf" srcId="{A5B3B575-ACC9-4ABA-AF25-014FF4399840}" destId="{2679B864-6D8A-4DBD-9811-DAF6684C6E54}" srcOrd="2" destOrd="0" presId="urn:microsoft.com/office/officeart/2005/8/layout/chevron1"/>
    <dgm:cxn modelId="{3EC9A290-BC94-4A17-A25D-69830EA2F8BF}" type="presParOf" srcId="{A5B3B575-ACC9-4ABA-AF25-014FF4399840}" destId="{45A77212-3AB2-4F75-890B-F4CB7178B162}" srcOrd="3" destOrd="0" presId="urn:microsoft.com/office/officeart/2005/8/layout/chevron1"/>
    <dgm:cxn modelId="{5C41AD25-6972-412A-A8A2-5DC43778006B}" type="presParOf" srcId="{A5B3B575-ACC9-4ABA-AF25-014FF4399840}" destId="{0090AC1D-19F3-4163-B3C3-441C50071028}" srcOrd="4" destOrd="0" presId="urn:microsoft.com/office/officeart/2005/8/layout/chevron1"/>
    <dgm:cxn modelId="{146EC199-F310-4469-936E-CE9DE6803162}" type="presParOf" srcId="{A5B3B575-ACC9-4ABA-AF25-014FF4399840}" destId="{3520439B-60BE-4D80-A8D1-47D358FE1E65}" srcOrd="5" destOrd="0" presId="urn:microsoft.com/office/officeart/2005/8/layout/chevron1"/>
    <dgm:cxn modelId="{FFE9E5E1-AFBE-4C12-8A1F-FE020153C58D}" type="presParOf" srcId="{A5B3B575-ACC9-4ABA-AF25-014FF4399840}" destId="{7BD6C8BA-4189-4D80-99B5-D43A57A703C6}" srcOrd="6" destOrd="0" presId="urn:microsoft.com/office/officeart/2005/8/layout/chevron1"/>
    <dgm:cxn modelId="{79C13018-2A42-4157-AF49-FBD1D0B1E739}" type="presParOf" srcId="{A5B3B575-ACC9-4ABA-AF25-014FF4399840}" destId="{87AAC250-646E-4D32-B1D0-C369878FD1C6}" srcOrd="7" destOrd="0" presId="urn:microsoft.com/office/officeart/2005/8/layout/chevron1"/>
    <dgm:cxn modelId="{19EB6A3C-43E5-4AF3-9C4A-50F834F664F6}" type="presParOf" srcId="{A5B3B575-ACC9-4ABA-AF25-014FF4399840}" destId="{A5C4F29D-BD65-49B2-A995-B343B54D36D3}" srcOrd="8" destOrd="0" presId="urn:microsoft.com/office/officeart/2005/8/layout/chevron1"/>
    <dgm:cxn modelId="{1EB055D8-19A8-4A00-8802-A7B167F6C3E2}" type="presParOf" srcId="{A5B3B575-ACC9-4ABA-AF25-014FF4399840}" destId="{377C7109-5BA4-4895-BF0F-7552360D222C}" srcOrd="9" destOrd="0" presId="urn:microsoft.com/office/officeart/2005/8/layout/chevron1"/>
    <dgm:cxn modelId="{8492F743-FD43-407B-82D6-8C25493C7A15}" type="presParOf" srcId="{A5B3B575-ACC9-4ABA-AF25-014FF4399840}" destId="{B7B7381D-9D75-4623-B277-1C7822BE385B}" srcOrd="10" destOrd="0" presId="urn:microsoft.com/office/officeart/2005/8/layout/chevron1"/>
    <dgm:cxn modelId="{EF1256BB-6EFF-4B41-A354-285B8570F664}" type="presParOf" srcId="{A5B3B575-ACC9-4ABA-AF25-014FF4399840}" destId="{CE0234C7-A691-42B1-9D77-4E229C6145A3}" srcOrd="11" destOrd="0" presId="urn:microsoft.com/office/officeart/2005/8/layout/chevron1"/>
    <dgm:cxn modelId="{0620ECBB-867F-41CA-AD46-4472C3810422}" type="presParOf" srcId="{A5B3B575-ACC9-4ABA-AF25-014FF4399840}" destId="{95FD1894-1710-4698-AB04-3A774609206C}" srcOrd="12" destOrd="0" presId="urn:microsoft.com/office/officeart/2005/8/layout/chevron1"/>
    <dgm:cxn modelId="{7AB5A557-F474-44AD-8AAB-B3D71A283648}" type="presParOf" srcId="{A5B3B575-ACC9-4ABA-AF25-014FF4399840}" destId="{AB45D7A8-FC4E-4F0D-BA17-0E2FDFB929C5}" srcOrd="13" destOrd="0" presId="urn:microsoft.com/office/officeart/2005/8/layout/chevron1"/>
    <dgm:cxn modelId="{8EFA3C26-873C-455F-B33E-34C333573118}" type="presParOf" srcId="{A5B3B575-ACC9-4ABA-AF25-014FF4399840}" destId="{B1432B2A-AB32-4BAF-B4BD-0B64211077C8}" srcOrd="14"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6C835A-B6E4-4C54-B642-0F9F6B4367DC}" type="doc">
      <dgm:prSet loTypeId="urn:microsoft.com/office/officeart/2005/8/layout/cycle8" loCatId="cycle" qsTypeId="urn:microsoft.com/office/officeart/2005/8/quickstyle/simple1" qsCatId="simple" csTypeId="urn:microsoft.com/office/officeart/2005/8/colors/colorful1" csCatId="colorful" phldr="1"/>
      <dgm:spPr/>
    </dgm:pt>
    <dgm:pt modelId="{80C599C9-0D54-4585-9D81-65C0E2382769}">
      <dgm:prSet phldrT="[Text]"/>
      <dgm:spPr/>
      <dgm:t>
        <a:bodyPr/>
        <a:lstStyle/>
        <a:p>
          <a:r>
            <a:rPr lang="en-US" dirty="0"/>
            <a:t>Part C Compliance Indicators</a:t>
          </a:r>
        </a:p>
      </dgm:t>
    </dgm:pt>
    <dgm:pt modelId="{EB2C6AB1-750F-456B-B491-E6CB9E196B13}" type="parTrans" cxnId="{80EC367B-0863-4981-9527-2DAF265FEA5D}">
      <dgm:prSet/>
      <dgm:spPr/>
      <dgm:t>
        <a:bodyPr/>
        <a:lstStyle/>
        <a:p>
          <a:endParaRPr lang="en-US"/>
        </a:p>
      </dgm:t>
    </dgm:pt>
    <dgm:pt modelId="{98336ECC-3379-4493-8676-2D8DC89F4FDE}" type="sibTrans" cxnId="{80EC367B-0863-4981-9527-2DAF265FEA5D}">
      <dgm:prSet/>
      <dgm:spPr/>
      <dgm:t>
        <a:bodyPr/>
        <a:lstStyle/>
        <a:p>
          <a:endParaRPr lang="en-US"/>
        </a:p>
      </dgm:t>
    </dgm:pt>
    <dgm:pt modelId="{C7C05CD7-2DA9-4E7B-B63B-772B9878BE29}">
      <dgm:prSet phldrT="[Text]"/>
      <dgm:spPr/>
      <dgm:t>
        <a:bodyPr/>
        <a:lstStyle/>
        <a:p>
          <a:r>
            <a:rPr lang="en-US" dirty="0"/>
            <a:t>Longstanding Noncompliance</a:t>
          </a:r>
        </a:p>
      </dgm:t>
    </dgm:pt>
    <dgm:pt modelId="{88AE154B-A787-4D7B-A82D-2C3F5E968A79}" type="parTrans" cxnId="{ADEF6548-FFB0-4207-B0AF-84675B0BE9F2}">
      <dgm:prSet/>
      <dgm:spPr/>
      <dgm:t>
        <a:bodyPr/>
        <a:lstStyle/>
        <a:p>
          <a:endParaRPr lang="en-US"/>
        </a:p>
      </dgm:t>
    </dgm:pt>
    <dgm:pt modelId="{D2F9C209-5079-448E-BA87-576489948DAE}" type="sibTrans" cxnId="{ADEF6548-FFB0-4207-B0AF-84675B0BE9F2}">
      <dgm:prSet/>
      <dgm:spPr/>
      <dgm:t>
        <a:bodyPr/>
        <a:lstStyle/>
        <a:p>
          <a:endParaRPr lang="en-US"/>
        </a:p>
      </dgm:t>
    </dgm:pt>
    <dgm:pt modelId="{9C090A99-F162-4D58-B3D9-AA8DD26C9BC3}">
      <dgm:prSet phldrT="[Text]"/>
      <dgm:spPr/>
      <dgm:t>
        <a:bodyPr/>
        <a:lstStyle/>
        <a:p>
          <a:r>
            <a:rPr lang="en-US" dirty="0"/>
            <a:t>Timeliness  &amp;Accuracy</a:t>
          </a:r>
        </a:p>
      </dgm:t>
    </dgm:pt>
    <dgm:pt modelId="{24759B5B-0C8A-4851-82D2-AC6BA74F15FA}" type="parTrans" cxnId="{0DC7CF94-7922-4984-A236-EF9100D6D69B}">
      <dgm:prSet/>
      <dgm:spPr/>
      <dgm:t>
        <a:bodyPr/>
        <a:lstStyle/>
        <a:p>
          <a:endParaRPr lang="en-US"/>
        </a:p>
      </dgm:t>
    </dgm:pt>
    <dgm:pt modelId="{CF0A49FE-9589-4645-8A23-7C1CFF1DE554}" type="sibTrans" cxnId="{0DC7CF94-7922-4984-A236-EF9100D6D69B}">
      <dgm:prSet/>
      <dgm:spPr/>
      <dgm:t>
        <a:bodyPr/>
        <a:lstStyle/>
        <a:p>
          <a:endParaRPr lang="en-US"/>
        </a:p>
      </dgm:t>
    </dgm:pt>
    <dgm:pt modelId="{917E8BD9-5860-43FC-A8E7-1FDCB1F171D4}">
      <dgm:prSet phldrT="[Text]"/>
      <dgm:spPr/>
      <dgm:t>
        <a:bodyPr/>
        <a:lstStyle/>
        <a:p>
          <a:r>
            <a:rPr lang="en-US" dirty="0"/>
            <a:t>State Complaint &amp; Due Process</a:t>
          </a:r>
        </a:p>
      </dgm:t>
    </dgm:pt>
    <dgm:pt modelId="{2322AE9C-3072-4AEC-B290-474A78C6F3F0}" type="parTrans" cxnId="{46DD8CFA-FF07-468A-A5A6-8BCD2658CA89}">
      <dgm:prSet/>
      <dgm:spPr/>
      <dgm:t>
        <a:bodyPr/>
        <a:lstStyle/>
        <a:p>
          <a:endParaRPr lang="en-US"/>
        </a:p>
      </dgm:t>
    </dgm:pt>
    <dgm:pt modelId="{A7882F7C-1949-47ED-93D4-85AEF87C6C4F}" type="sibTrans" cxnId="{46DD8CFA-FF07-468A-A5A6-8BCD2658CA89}">
      <dgm:prSet/>
      <dgm:spPr/>
      <dgm:t>
        <a:bodyPr/>
        <a:lstStyle/>
        <a:p>
          <a:endParaRPr lang="en-US"/>
        </a:p>
      </dgm:t>
    </dgm:pt>
    <dgm:pt modelId="{A84F20E5-5AD3-4D95-90B9-4753FD2425CB}" type="pres">
      <dgm:prSet presAssocID="{606C835A-B6E4-4C54-B642-0F9F6B4367DC}" presName="compositeShape" presStyleCnt="0">
        <dgm:presLayoutVars>
          <dgm:chMax val="7"/>
          <dgm:dir/>
          <dgm:resizeHandles val="exact"/>
        </dgm:presLayoutVars>
      </dgm:prSet>
      <dgm:spPr/>
    </dgm:pt>
    <dgm:pt modelId="{60A35803-2146-489D-9885-1525ABF8D450}" type="pres">
      <dgm:prSet presAssocID="{606C835A-B6E4-4C54-B642-0F9F6B4367DC}" presName="wedge1" presStyleLbl="node1" presStyleIdx="0" presStyleCnt="4"/>
      <dgm:spPr/>
    </dgm:pt>
    <dgm:pt modelId="{9F705F04-271A-4F1C-A817-B6F24A5ED2C0}" type="pres">
      <dgm:prSet presAssocID="{606C835A-B6E4-4C54-B642-0F9F6B4367DC}" presName="dummy1a" presStyleCnt="0"/>
      <dgm:spPr/>
    </dgm:pt>
    <dgm:pt modelId="{045DB5F5-64EC-461C-84F8-A90687AE4252}" type="pres">
      <dgm:prSet presAssocID="{606C835A-B6E4-4C54-B642-0F9F6B4367DC}" presName="dummy1b" presStyleCnt="0"/>
      <dgm:spPr/>
    </dgm:pt>
    <dgm:pt modelId="{BBC9C787-1531-47BB-B140-F542AA6861E2}" type="pres">
      <dgm:prSet presAssocID="{606C835A-B6E4-4C54-B642-0F9F6B4367DC}" presName="wedge1Tx" presStyleLbl="node1" presStyleIdx="0" presStyleCnt="4">
        <dgm:presLayoutVars>
          <dgm:chMax val="0"/>
          <dgm:chPref val="0"/>
          <dgm:bulletEnabled val="1"/>
        </dgm:presLayoutVars>
      </dgm:prSet>
      <dgm:spPr/>
    </dgm:pt>
    <dgm:pt modelId="{0C308AE3-A41E-4410-968B-5F2E024150FA}" type="pres">
      <dgm:prSet presAssocID="{606C835A-B6E4-4C54-B642-0F9F6B4367DC}" presName="wedge2" presStyleLbl="node1" presStyleIdx="1" presStyleCnt="4"/>
      <dgm:spPr/>
    </dgm:pt>
    <dgm:pt modelId="{83C36256-DF81-46C6-861F-4C15BD290D00}" type="pres">
      <dgm:prSet presAssocID="{606C835A-B6E4-4C54-B642-0F9F6B4367DC}" presName="dummy2a" presStyleCnt="0"/>
      <dgm:spPr/>
    </dgm:pt>
    <dgm:pt modelId="{728FD04E-E869-480D-954D-AFFADAB598ED}" type="pres">
      <dgm:prSet presAssocID="{606C835A-B6E4-4C54-B642-0F9F6B4367DC}" presName="dummy2b" presStyleCnt="0"/>
      <dgm:spPr/>
    </dgm:pt>
    <dgm:pt modelId="{C1D3F287-3A18-4C95-B01D-CE99AE32BAEB}" type="pres">
      <dgm:prSet presAssocID="{606C835A-B6E4-4C54-B642-0F9F6B4367DC}" presName="wedge2Tx" presStyleLbl="node1" presStyleIdx="1" presStyleCnt="4">
        <dgm:presLayoutVars>
          <dgm:chMax val="0"/>
          <dgm:chPref val="0"/>
          <dgm:bulletEnabled val="1"/>
        </dgm:presLayoutVars>
      </dgm:prSet>
      <dgm:spPr/>
    </dgm:pt>
    <dgm:pt modelId="{04B3A032-4A30-4BCE-B10B-E0F3C070594F}" type="pres">
      <dgm:prSet presAssocID="{606C835A-B6E4-4C54-B642-0F9F6B4367DC}" presName="wedge3" presStyleLbl="node1" presStyleIdx="2" presStyleCnt="4"/>
      <dgm:spPr/>
    </dgm:pt>
    <dgm:pt modelId="{521EC97F-D273-434E-9B0B-9FB997B05B23}" type="pres">
      <dgm:prSet presAssocID="{606C835A-B6E4-4C54-B642-0F9F6B4367DC}" presName="dummy3a" presStyleCnt="0"/>
      <dgm:spPr/>
    </dgm:pt>
    <dgm:pt modelId="{7A587D84-1DE5-4A3C-9654-6257083E46B4}" type="pres">
      <dgm:prSet presAssocID="{606C835A-B6E4-4C54-B642-0F9F6B4367DC}" presName="dummy3b" presStyleCnt="0"/>
      <dgm:spPr/>
    </dgm:pt>
    <dgm:pt modelId="{32566ED5-9063-47D4-880D-7996EE32B357}" type="pres">
      <dgm:prSet presAssocID="{606C835A-B6E4-4C54-B642-0F9F6B4367DC}" presName="wedge3Tx" presStyleLbl="node1" presStyleIdx="2" presStyleCnt="4">
        <dgm:presLayoutVars>
          <dgm:chMax val="0"/>
          <dgm:chPref val="0"/>
          <dgm:bulletEnabled val="1"/>
        </dgm:presLayoutVars>
      </dgm:prSet>
      <dgm:spPr/>
    </dgm:pt>
    <dgm:pt modelId="{421A9C87-0E59-497A-8246-A2B02899C4D4}" type="pres">
      <dgm:prSet presAssocID="{606C835A-B6E4-4C54-B642-0F9F6B4367DC}" presName="wedge4" presStyleLbl="node1" presStyleIdx="3" presStyleCnt="4"/>
      <dgm:spPr/>
    </dgm:pt>
    <dgm:pt modelId="{7B57D67B-21AB-4FE8-895B-731BD210AB04}" type="pres">
      <dgm:prSet presAssocID="{606C835A-B6E4-4C54-B642-0F9F6B4367DC}" presName="dummy4a" presStyleCnt="0"/>
      <dgm:spPr/>
    </dgm:pt>
    <dgm:pt modelId="{68E926CE-9726-4C01-B8B3-A25FD5FB9A1E}" type="pres">
      <dgm:prSet presAssocID="{606C835A-B6E4-4C54-B642-0F9F6B4367DC}" presName="dummy4b" presStyleCnt="0"/>
      <dgm:spPr/>
    </dgm:pt>
    <dgm:pt modelId="{565EF334-D492-4BD6-87FF-59B54B7BBFCC}" type="pres">
      <dgm:prSet presAssocID="{606C835A-B6E4-4C54-B642-0F9F6B4367DC}" presName="wedge4Tx" presStyleLbl="node1" presStyleIdx="3" presStyleCnt="4">
        <dgm:presLayoutVars>
          <dgm:chMax val="0"/>
          <dgm:chPref val="0"/>
          <dgm:bulletEnabled val="1"/>
        </dgm:presLayoutVars>
      </dgm:prSet>
      <dgm:spPr/>
    </dgm:pt>
    <dgm:pt modelId="{0A22ECD7-A334-493B-AE12-A353372DE7EF}" type="pres">
      <dgm:prSet presAssocID="{98336ECC-3379-4493-8676-2D8DC89F4FDE}" presName="arrowWedge1" presStyleLbl="fgSibTrans2D1" presStyleIdx="0" presStyleCnt="4"/>
      <dgm:spPr/>
    </dgm:pt>
    <dgm:pt modelId="{6801AEEA-7E4A-4E3A-9D6B-631DBD7226E0}" type="pres">
      <dgm:prSet presAssocID="{D2F9C209-5079-448E-BA87-576489948DAE}" presName="arrowWedge2" presStyleLbl="fgSibTrans2D1" presStyleIdx="1" presStyleCnt="4"/>
      <dgm:spPr/>
    </dgm:pt>
    <dgm:pt modelId="{C6302C4E-7D85-4963-98A5-A88A03C79116}" type="pres">
      <dgm:prSet presAssocID="{CF0A49FE-9589-4645-8A23-7C1CFF1DE554}" presName="arrowWedge3" presStyleLbl="fgSibTrans2D1" presStyleIdx="2" presStyleCnt="4"/>
      <dgm:spPr/>
    </dgm:pt>
    <dgm:pt modelId="{887780FA-4EB9-4813-B303-B19F0D2D44EC}" type="pres">
      <dgm:prSet presAssocID="{A7882F7C-1949-47ED-93D4-85AEF87C6C4F}" presName="arrowWedge4" presStyleLbl="fgSibTrans2D1" presStyleIdx="3" presStyleCnt="4"/>
      <dgm:spPr/>
    </dgm:pt>
  </dgm:ptLst>
  <dgm:cxnLst>
    <dgm:cxn modelId="{C2745C14-E114-4CFC-9C7A-9DBC9B540606}" type="presOf" srcId="{C7C05CD7-2DA9-4E7B-B63B-772B9878BE29}" destId="{0C308AE3-A41E-4410-968B-5F2E024150FA}" srcOrd="0" destOrd="0" presId="urn:microsoft.com/office/officeart/2005/8/layout/cycle8"/>
    <dgm:cxn modelId="{5168551F-5653-46DD-A962-1A978A72C2E1}" type="presOf" srcId="{C7C05CD7-2DA9-4E7B-B63B-772B9878BE29}" destId="{C1D3F287-3A18-4C95-B01D-CE99AE32BAEB}" srcOrd="1" destOrd="0" presId="urn:microsoft.com/office/officeart/2005/8/layout/cycle8"/>
    <dgm:cxn modelId="{ADEF6548-FFB0-4207-B0AF-84675B0BE9F2}" srcId="{606C835A-B6E4-4C54-B642-0F9F6B4367DC}" destId="{C7C05CD7-2DA9-4E7B-B63B-772B9878BE29}" srcOrd="1" destOrd="0" parTransId="{88AE154B-A787-4D7B-A82D-2C3F5E968A79}" sibTransId="{D2F9C209-5079-448E-BA87-576489948DAE}"/>
    <dgm:cxn modelId="{4E3B394C-0A24-4C3E-BC5A-57DA99A568B6}" type="presOf" srcId="{80C599C9-0D54-4585-9D81-65C0E2382769}" destId="{BBC9C787-1531-47BB-B140-F542AA6861E2}" srcOrd="1" destOrd="0" presId="urn:microsoft.com/office/officeart/2005/8/layout/cycle8"/>
    <dgm:cxn modelId="{80EC367B-0863-4981-9527-2DAF265FEA5D}" srcId="{606C835A-B6E4-4C54-B642-0F9F6B4367DC}" destId="{80C599C9-0D54-4585-9D81-65C0E2382769}" srcOrd="0" destOrd="0" parTransId="{EB2C6AB1-750F-456B-B491-E6CB9E196B13}" sibTransId="{98336ECC-3379-4493-8676-2D8DC89F4FDE}"/>
    <dgm:cxn modelId="{CBA2F67C-2052-4993-8BED-9FFDCD8BABC4}" type="presOf" srcId="{9C090A99-F162-4D58-B3D9-AA8DD26C9BC3}" destId="{32566ED5-9063-47D4-880D-7996EE32B357}" srcOrd="1" destOrd="0" presId="urn:microsoft.com/office/officeart/2005/8/layout/cycle8"/>
    <dgm:cxn modelId="{0DC7CF94-7922-4984-A236-EF9100D6D69B}" srcId="{606C835A-B6E4-4C54-B642-0F9F6B4367DC}" destId="{9C090A99-F162-4D58-B3D9-AA8DD26C9BC3}" srcOrd="2" destOrd="0" parTransId="{24759B5B-0C8A-4851-82D2-AC6BA74F15FA}" sibTransId="{CF0A49FE-9589-4645-8A23-7C1CFF1DE554}"/>
    <dgm:cxn modelId="{CA67009B-7777-452D-806F-447802209677}" type="presOf" srcId="{917E8BD9-5860-43FC-A8E7-1FDCB1F171D4}" destId="{565EF334-D492-4BD6-87FF-59B54B7BBFCC}" srcOrd="1" destOrd="0" presId="urn:microsoft.com/office/officeart/2005/8/layout/cycle8"/>
    <dgm:cxn modelId="{3AE2E7B0-7AE0-4C79-B503-B70F6C2D85B9}" type="presOf" srcId="{606C835A-B6E4-4C54-B642-0F9F6B4367DC}" destId="{A84F20E5-5AD3-4D95-90B9-4753FD2425CB}" srcOrd="0" destOrd="0" presId="urn:microsoft.com/office/officeart/2005/8/layout/cycle8"/>
    <dgm:cxn modelId="{39EF96D3-F00F-40B9-9193-65BC8E4A2A30}" type="presOf" srcId="{917E8BD9-5860-43FC-A8E7-1FDCB1F171D4}" destId="{421A9C87-0E59-497A-8246-A2B02899C4D4}" srcOrd="0" destOrd="0" presId="urn:microsoft.com/office/officeart/2005/8/layout/cycle8"/>
    <dgm:cxn modelId="{79CD64E9-DC8F-4705-B51E-CD68EB0C2536}" type="presOf" srcId="{80C599C9-0D54-4585-9D81-65C0E2382769}" destId="{60A35803-2146-489D-9885-1525ABF8D450}" srcOrd="0" destOrd="0" presId="urn:microsoft.com/office/officeart/2005/8/layout/cycle8"/>
    <dgm:cxn modelId="{2897E6EC-A1E9-4DC5-89B0-ABB86A800037}" type="presOf" srcId="{9C090A99-F162-4D58-B3D9-AA8DD26C9BC3}" destId="{04B3A032-4A30-4BCE-B10B-E0F3C070594F}" srcOrd="0" destOrd="0" presId="urn:microsoft.com/office/officeart/2005/8/layout/cycle8"/>
    <dgm:cxn modelId="{46DD8CFA-FF07-468A-A5A6-8BCD2658CA89}" srcId="{606C835A-B6E4-4C54-B642-0F9F6B4367DC}" destId="{917E8BD9-5860-43FC-A8E7-1FDCB1F171D4}" srcOrd="3" destOrd="0" parTransId="{2322AE9C-3072-4AEC-B290-474A78C6F3F0}" sibTransId="{A7882F7C-1949-47ED-93D4-85AEF87C6C4F}"/>
    <dgm:cxn modelId="{CFF29B2C-6BA3-426C-BFE2-926858FEDEB7}" type="presParOf" srcId="{A84F20E5-5AD3-4D95-90B9-4753FD2425CB}" destId="{60A35803-2146-489D-9885-1525ABF8D450}" srcOrd="0" destOrd="0" presId="urn:microsoft.com/office/officeart/2005/8/layout/cycle8"/>
    <dgm:cxn modelId="{3BB7214E-DFC0-4760-89AE-4E40FF0709E1}" type="presParOf" srcId="{A84F20E5-5AD3-4D95-90B9-4753FD2425CB}" destId="{9F705F04-271A-4F1C-A817-B6F24A5ED2C0}" srcOrd="1" destOrd="0" presId="urn:microsoft.com/office/officeart/2005/8/layout/cycle8"/>
    <dgm:cxn modelId="{DAE19479-C06E-4E9C-80F8-4D0F9730FFB8}" type="presParOf" srcId="{A84F20E5-5AD3-4D95-90B9-4753FD2425CB}" destId="{045DB5F5-64EC-461C-84F8-A90687AE4252}" srcOrd="2" destOrd="0" presId="urn:microsoft.com/office/officeart/2005/8/layout/cycle8"/>
    <dgm:cxn modelId="{B25501CA-66AF-415E-85C8-35503542D2D7}" type="presParOf" srcId="{A84F20E5-5AD3-4D95-90B9-4753FD2425CB}" destId="{BBC9C787-1531-47BB-B140-F542AA6861E2}" srcOrd="3" destOrd="0" presId="urn:microsoft.com/office/officeart/2005/8/layout/cycle8"/>
    <dgm:cxn modelId="{D08E96BF-A6D7-4811-A143-E671486088E5}" type="presParOf" srcId="{A84F20E5-5AD3-4D95-90B9-4753FD2425CB}" destId="{0C308AE3-A41E-4410-968B-5F2E024150FA}" srcOrd="4" destOrd="0" presId="urn:microsoft.com/office/officeart/2005/8/layout/cycle8"/>
    <dgm:cxn modelId="{8C4122D6-0C6B-4ED2-B047-6AB84528EC8F}" type="presParOf" srcId="{A84F20E5-5AD3-4D95-90B9-4753FD2425CB}" destId="{83C36256-DF81-46C6-861F-4C15BD290D00}" srcOrd="5" destOrd="0" presId="urn:microsoft.com/office/officeart/2005/8/layout/cycle8"/>
    <dgm:cxn modelId="{24315A8C-8EB7-41BC-9240-84DB32D2CEC1}" type="presParOf" srcId="{A84F20E5-5AD3-4D95-90B9-4753FD2425CB}" destId="{728FD04E-E869-480D-954D-AFFADAB598ED}" srcOrd="6" destOrd="0" presId="urn:microsoft.com/office/officeart/2005/8/layout/cycle8"/>
    <dgm:cxn modelId="{5B91C22F-C238-48E8-B009-4BE94E6AD878}" type="presParOf" srcId="{A84F20E5-5AD3-4D95-90B9-4753FD2425CB}" destId="{C1D3F287-3A18-4C95-B01D-CE99AE32BAEB}" srcOrd="7" destOrd="0" presId="urn:microsoft.com/office/officeart/2005/8/layout/cycle8"/>
    <dgm:cxn modelId="{D64CAF0C-5D36-4FA7-B92C-A30B6C0E5CDE}" type="presParOf" srcId="{A84F20E5-5AD3-4D95-90B9-4753FD2425CB}" destId="{04B3A032-4A30-4BCE-B10B-E0F3C070594F}" srcOrd="8" destOrd="0" presId="urn:microsoft.com/office/officeart/2005/8/layout/cycle8"/>
    <dgm:cxn modelId="{C3CF324F-2EB7-46DE-8B80-CB050916EFAE}" type="presParOf" srcId="{A84F20E5-5AD3-4D95-90B9-4753FD2425CB}" destId="{521EC97F-D273-434E-9B0B-9FB997B05B23}" srcOrd="9" destOrd="0" presId="urn:microsoft.com/office/officeart/2005/8/layout/cycle8"/>
    <dgm:cxn modelId="{B6BE3B6B-7BC8-4F7A-B579-A959821DD88C}" type="presParOf" srcId="{A84F20E5-5AD3-4D95-90B9-4753FD2425CB}" destId="{7A587D84-1DE5-4A3C-9654-6257083E46B4}" srcOrd="10" destOrd="0" presId="urn:microsoft.com/office/officeart/2005/8/layout/cycle8"/>
    <dgm:cxn modelId="{B4D83CC6-1EDC-46C6-B7FA-B3300D283BDD}" type="presParOf" srcId="{A84F20E5-5AD3-4D95-90B9-4753FD2425CB}" destId="{32566ED5-9063-47D4-880D-7996EE32B357}" srcOrd="11" destOrd="0" presId="urn:microsoft.com/office/officeart/2005/8/layout/cycle8"/>
    <dgm:cxn modelId="{B1B48EA8-302E-4097-B872-7232FC8EF83A}" type="presParOf" srcId="{A84F20E5-5AD3-4D95-90B9-4753FD2425CB}" destId="{421A9C87-0E59-497A-8246-A2B02899C4D4}" srcOrd="12" destOrd="0" presId="urn:microsoft.com/office/officeart/2005/8/layout/cycle8"/>
    <dgm:cxn modelId="{9CCEF73D-55BC-4A36-85DA-C8EC60603C66}" type="presParOf" srcId="{A84F20E5-5AD3-4D95-90B9-4753FD2425CB}" destId="{7B57D67B-21AB-4FE8-895B-731BD210AB04}" srcOrd="13" destOrd="0" presId="urn:microsoft.com/office/officeart/2005/8/layout/cycle8"/>
    <dgm:cxn modelId="{43B0F7D8-D47C-439A-9B64-4F5BBD7F08C8}" type="presParOf" srcId="{A84F20E5-5AD3-4D95-90B9-4753FD2425CB}" destId="{68E926CE-9726-4C01-B8B3-A25FD5FB9A1E}" srcOrd="14" destOrd="0" presId="urn:microsoft.com/office/officeart/2005/8/layout/cycle8"/>
    <dgm:cxn modelId="{D57ABF1E-2FE1-48AE-A93E-1F913FF12303}" type="presParOf" srcId="{A84F20E5-5AD3-4D95-90B9-4753FD2425CB}" destId="{565EF334-D492-4BD6-87FF-59B54B7BBFCC}" srcOrd="15" destOrd="0" presId="urn:microsoft.com/office/officeart/2005/8/layout/cycle8"/>
    <dgm:cxn modelId="{1FDE9EB1-7952-4B0D-BE23-420C4AB8A712}" type="presParOf" srcId="{A84F20E5-5AD3-4D95-90B9-4753FD2425CB}" destId="{0A22ECD7-A334-493B-AE12-A353372DE7EF}" srcOrd="16" destOrd="0" presId="urn:microsoft.com/office/officeart/2005/8/layout/cycle8"/>
    <dgm:cxn modelId="{BD223E6F-A748-48B9-B206-590EA6817CB9}" type="presParOf" srcId="{A84F20E5-5AD3-4D95-90B9-4753FD2425CB}" destId="{6801AEEA-7E4A-4E3A-9D6B-631DBD7226E0}" srcOrd="17" destOrd="0" presId="urn:microsoft.com/office/officeart/2005/8/layout/cycle8"/>
    <dgm:cxn modelId="{490FCE8F-C79D-4DA0-8460-B2F791FC1D9B}" type="presParOf" srcId="{A84F20E5-5AD3-4D95-90B9-4753FD2425CB}" destId="{C6302C4E-7D85-4963-98A5-A88A03C79116}" srcOrd="18" destOrd="0" presId="urn:microsoft.com/office/officeart/2005/8/layout/cycle8"/>
    <dgm:cxn modelId="{F308BE2F-52B8-4D6D-ABB3-FC0C28C03645}" type="presParOf" srcId="{A84F20E5-5AD3-4D95-90B9-4753FD2425CB}" destId="{887780FA-4EB9-4813-B303-B19F0D2D44EC}"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5DD2CB-8FEC-4FC8-B013-1F7163E2E173}" type="doc">
      <dgm:prSet loTypeId="urn:microsoft.com/office/officeart/2005/8/layout/equation2" loCatId="process" qsTypeId="urn:microsoft.com/office/officeart/2005/8/quickstyle/simple1" qsCatId="simple" csTypeId="urn:microsoft.com/office/officeart/2005/8/colors/colorful5" csCatId="colorful" phldr="1"/>
      <dgm:spPr/>
    </dgm:pt>
    <dgm:pt modelId="{974FBB62-CD3B-4B7B-8300-9EC40117D146}">
      <dgm:prSet phldrT="[Text]"/>
      <dgm:spPr>
        <a:solidFill>
          <a:schemeClr val="bg1">
            <a:lumMod val="85000"/>
          </a:schemeClr>
        </a:solidFill>
      </dgm:spPr>
      <dgm:t>
        <a:bodyPr/>
        <a:lstStyle/>
        <a:p>
          <a:r>
            <a:rPr lang="en-US" dirty="0"/>
            <a:t>Results Matrix</a:t>
          </a:r>
        </a:p>
      </dgm:t>
    </dgm:pt>
    <dgm:pt modelId="{787B82D2-1B2F-4F4F-B758-BD0A827761B8}" type="parTrans" cxnId="{047A87A6-BB2B-4F3B-9FC7-227732848858}">
      <dgm:prSet/>
      <dgm:spPr/>
      <dgm:t>
        <a:bodyPr/>
        <a:lstStyle/>
        <a:p>
          <a:endParaRPr lang="en-US"/>
        </a:p>
      </dgm:t>
    </dgm:pt>
    <dgm:pt modelId="{47014781-2E44-4FD1-93B1-D737A7095D97}" type="sibTrans" cxnId="{047A87A6-BB2B-4F3B-9FC7-227732848858}">
      <dgm:prSet/>
      <dgm:spPr>
        <a:solidFill>
          <a:schemeClr val="bg1">
            <a:lumMod val="85000"/>
          </a:schemeClr>
        </a:solidFill>
      </dgm:spPr>
      <dgm:t>
        <a:bodyPr/>
        <a:lstStyle/>
        <a:p>
          <a:endParaRPr lang="en-US" dirty="0"/>
        </a:p>
      </dgm:t>
    </dgm:pt>
    <dgm:pt modelId="{B713F229-2F2A-486D-9F20-EEDCDB14EE77}">
      <dgm:prSet phldrT="[Text]"/>
      <dgm:spPr>
        <a:solidFill>
          <a:schemeClr val="bg1">
            <a:lumMod val="85000"/>
          </a:schemeClr>
        </a:solidFill>
      </dgm:spPr>
      <dgm:t>
        <a:bodyPr/>
        <a:lstStyle/>
        <a:p>
          <a:r>
            <a:rPr lang="en-US" dirty="0"/>
            <a:t>Compliance Matrix</a:t>
          </a:r>
        </a:p>
      </dgm:t>
    </dgm:pt>
    <dgm:pt modelId="{764E583E-3539-4D58-899C-862F0D049681}" type="parTrans" cxnId="{6733B30C-8DBE-4617-B314-D58C325A49D0}">
      <dgm:prSet/>
      <dgm:spPr/>
      <dgm:t>
        <a:bodyPr/>
        <a:lstStyle/>
        <a:p>
          <a:endParaRPr lang="en-US"/>
        </a:p>
      </dgm:t>
    </dgm:pt>
    <dgm:pt modelId="{2E26C186-B2E8-4091-8B70-14B538B2B119}" type="sibTrans" cxnId="{6733B30C-8DBE-4617-B314-D58C325A49D0}">
      <dgm:prSet/>
      <dgm:spPr>
        <a:solidFill>
          <a:schemeClr val="bg1">
            <a:lumMod val="85000"/>
          </a:schemeClr>
        </a:solidFill>
      </dgm:spPr>
      <dgm:t>
        <a:bodyPr/>
        <a:lstStyle/>
        <a:p>
          <a:endParaRPr lang="en-US" dirty="0"/>
        </a:p>
      </dgm:t>
    </dgm:pt>
    <dgm:pt modelId="{E6598D24-4C57-4004-B39C-F423096DDF0E}">
      <dgm:prSet phldrT="[Text]"/>
      <dgm:spPr/>
      <dgm:t>
        <a:bodyPr/>
        <a:lstStyle/>
        <a:p>
          <a:r>
            <a:rPr lang="en-US" dirty="0"/>
            <a:t>RDA Percentage &amp; Determination</a:t>
          </a:r>
        </a:p>
      </dgm:t>
    </dgm:pt>
    <dgm:pt modelId="{4C6FEF46-A49B-4C5A-833D-6AFE4FC0C5E1}" type="parTrans" cxnId="{298D7626-A6E5-40C2-984F-6D546739EAF8}">
      <dgm:prSet/>
      <dgm:spPr/>
      <dgm:t>
        <a:bodyPr/>
        <a:lstStyle/>
        <a:p>
          <a:endParaRPr lang="en-US"/>
        </a:p>
      </dgm:t>
    </dgm:pt>
    <dgm:pt modelId="{0A4B38F4-82D6-4E45-ACC4-F2DCD47C5C47}" type="sibTrans" cxnId="{298D7626-A6E5-40C2-984F-6D546739EAF8}">
      <dgm:prSet/>
      <dgm:spPr/>
      <dgm:t>
        <a:bodyPr/>
        <a:lstStyle/>
        <a:p>
          <a:endParaRPr lang="en-US"/>
        </a:p>
      </dgm:t>
    </dgm:pt>
    <dgm:pt modelId="{7116432F-97E3-41D0-92E2-F10C64AAF974}" type="pres">
      <dgm:prSet presAssocID="{485DD2CB-8FEC-4FC8-B013-1F7163E2E173}" presName="Name0" presStyleCnt="0">
        <dgm:presLayoutVars>
          <dgm:dir/>
          <dgm:resizeHandles val="exact"/>
        </dgm:presLayoutVars>
      </dgm:prSet>
      <dgm:spPr/>
    </dgm:pt>
    <dgm:pt modelId="{CD19C182-4373-4E1F-A9EE-714363B52703}" type="pres">
      <dgm:prSet presAssocID="{485DD2CB-8FEC-4FC8-B013-1F7163E2E173}" presName="vNodes" presStyleCnt="0"/>
      <dgm:spPr/>
    </dgm:pt>
    <dgm:pt modelId="{ACD2CDCB-CDA9-4E1F-A38D-939475B223C2}" type="pres">
      <dgm:prSet presAssocID="{974FBB62-CD3B-4B7B-8300-9EC40117D146}" presName="node" presStyleLbl="node1" presStyleIdx="0" presStyleCnt="3">
        <dgm:presLayoutVars>
          <dgm:bulletEnabled val="1"/>
        </dgm:presLayoutVars>
      </dgm:prSet>
      <dgm:spPr/>
    </dgm:pt>
    <dgm:pt modelId="{5C6EA091-DB61-43AB-BF34-6C4EBC00131A}" type="pres">
      <dgm:prSet presAssocID="{47014781-2E44-4FD1-93B1-D737A7095D97}" presName="spacerT" presStyleCnt="0"/>
      <dgm:spPr/>
    </dgm:pt>
    <dgm:pt modelId="{1966FBAC-3A75-47FF-9455-5DDEA8E349A4}" type="pres">
      <dgm:prSet presAssocID="{47014781-2E44-4FD1-93B1-D737A7095D97}" presName="sibTrans" presStyleLbl="sibTrans2D1" presStyleIdx="0" presStyleCnt="2"/>
      <dgm:spPr/>
    </dgm:pt>
    <dgm:pt modelId="{B00FEAD6-CE0E-4150-ABDA-55D802A4975A}" type="pres">
      <dgm:prSet presAssocID="{47014781-2E44-4FD1-93B1-D737A7095D97}" presName="spacerB" presStyleCnt="0"/>
      <dgm:spPr/>
    </dgm:pt>
    <dgm:pt modelId="{1560740A-2B57-4EBA-88DA-122579AC2774}" type="pres">
      <dgm:prSet presAssocID="{B713F229-2F2A-486D-9F20-EEDCDB14EE77}" presName="node" presStyleLbl="node1" presStyleIdx="1" presStyleCnt="3">
        <dgm:presLayoutVars>
          <dgm:bulletEnabled val="1"/>
        </dgm:presLayoutVars>
      </dgm:prSet>
      <dgm:spPr/>
    </dgm:pt>
    <dgm:pt modelId="{45F3C99A-69C1-44FE-949C-B6011110A62B}" type="pres">
      <dgm:prSet presAssocID="{485DD2CB-8FEC-4FC8-B013-1F7163E2E173}" presName="sibTransLast" presStyleLbl="sibTrans2D1" presStyleIdx="1" presStyleCnt="2"/>
      <dgm:spPr/>
    </dgm:pt>
    <dgm:pt modelId="{9144E3B7-588D-4B56-9F0D-766E7E39C026}" type="pres">
      <dgm:prSet presAssocID="{485DD2CB-8FEC-4FC8-B013-1F7163E2E173}" presName="connectorText" presStyleLbl="sibTrans2D1" presStyleIdx="1" presStyleCnt="2"/>
      <dgm:spPr/>
    </dgm:pt>
    <dgm:pt modelId="{D6316C80-58E1-43F0-B257-1335FCEEF542}" type="pres">
      <dgm:prSet presAssocID="{485DD2CB-8FEC-4FC8-B013-1F7163E2E173}" presName="lastNode" presStyleLbl="node1" presStyleIdx="2" presStyleCnt="3">
        <dgm:presLayoutVars>
          <dgm:bulletEnabled val="1"/>
        </dgm:presLayoutVars>
      </dgm:prSet>
      <dgm:spPr/>
    </dgm:pt>
  </dgm:ptLst>
  <dgm:cxnLst>
    <dgm:cxn modelId="{FC603B08-689A-4921-9887-3554D80A311B}" type="presOf" srcId="{E6598D24-4C57-4004-B39C-F423096DDF0E}" destId="{D6316C80-58E1-43F0-B257-1335FCEEF542}" srcOrd="0" destOrd="0" presId="urn:microsoft.com/office/officeart/2005/8/layout/equation2"/>
    <dgm:cxn modelId="{6733B30C-8DBE-4617-B314-D58C325A49D0}" srcId="{485DD2CB-8FEC-4FC8-B013-1F7163E2E173}" destId="{B713F229-2F2A-486D-9F20-EEDCDB14EE77}" srcOrd="1" destOrd="0" parTransId="{764E583E-3539-4D58-899C-862F0D049681}" sibTransId="{2E26C186-B2E8-4091-8B70-14B538B2B119}"/>
    <dgm:cxn modelId="{298D7626-A6E5-40C2-984F-6D546739EAF8}" srcId="{485DD2CB-8FEC-4FC8-B013-1F7163E2E173}" destId="{E6598D24-4C57-4004-B39C-F423096DDF0E}" srcOrd="2" destOrd="0" parTransId="{4C6FEF46-A49B-4C5A-833D-6AFE4FC0C5E1}" sibTransId="{0A4B38F4-82D6-4E45-ACC4-F2DCD47C5C47}"/>
    <dgm:cxn modelId="{731E0229-4A14-417E-8C11-EF3B3041FA2E}" type="presOf" srcId="{974FBB62-CD3B-4B7B-8300-9EC40117D146}" destId="{ACD2CDCB-CDA9-4E1F-A38D-939475B223C2}" srcOrd="0" destOrd="0" presId="urn:microsoft.com/office/officeart/2005/8/layout/equation2"/>
    <dgm:cxn modelId="{EF8C9959-8023-4F56-9684-120B726C3C08}" type="presOf" srcId="{B713F229-2F2A-486D-9F20-EEDCDB14EE77}" destId="{1560740A-2B57-4EBA-88DA-122579AC2774}" srcOrd="0" destOrd="0" presId="urn:microsoft.com/office/officeart/2005/8/layout/equation2"/>
    <dgm:cxn modelId="{71158991-25D9-41CD-95C5-BF14FC88AA11}" type="presOf" srcId="{47014781-2E44-4FD1-93B1-D737A7095D97}" destId="{1966FBAC-3A75-47FF-9455-5DDEA8E349A4}" srcOrd="0" destOrd="0" presId="urn:microsoft.com/office/officeart/2005/8/layout/equation2"/>
    <dgm:cxn modelId="{047A87A6-BB2B-4F3B-9FC7-227732848858}" srcId="{485DD2CB-8FEC-4FC8-B013-1F7163E2E173}" destId="{974FBB62-CD3B-4B7B-8300-9EC40117D146}" srcOrd="0" destOrd="0" parTransId="{787B82D2-1B2F-4F4F-B758-BD0A827761B8}" sibTransId="{47014781-2E44-4FD1-93B1-D737A7095D97}"/>
    <dgm:cxn modelId="{9FAB24F6-C8C5-4638-9247-5BCAB9655C8E}" type="presOf" srcId="{2E26C186-B2E8-4091-8B70-14B538B2B119}" destId="{45F3C99A-69C1-44FE-949C-B6011110A62B}" srcOrd="0" destOrd="0" presId="urn:microsoft.com/office/officeart/2005/8/layout/equation2"/>
    <dgm:cxn modelId="{435016FA-AE06-41CD-976A-B2A24906F351}" type="presOf" srcId="{2E26C186-B2E8-4091-8B70-14B538B2B119}" destId="{9144E3B7-588D-4B56-9F0D-766E7E39C026}" srcOrd="1" destOrd="0" presId="urn:microsoft.com/office/officeart/2005/8/layout/equation2"/>
    <dgm:cxn modelId="{9826DAFF-699A-4F43-8B77-61A828D81F11}" type="presOf" srcId="{485DD2CB-8FEC-4FC8-B013-1F7163E2E173}" destId="{7116432F-97E3-41D0-92E2-F10C64AAF974}" srcOrd="0" destOrd="0" presId="urn:microsoft.com/office/officeart/2005/8/layout/equation2"/>
    <dgm:cxn modelId="{24BCC55D-AB0B-481B-9CC1-C23607B58676}" type="presParOf" srcId="{7116432F-97E3-41D0-92E2-F10C64AAF974}" destId="{CD19C182-4373-4E1F-A9EE-714363B52703}" srcOrd="0" destOrd="0" presId="urn:microsoft.com/office/officeart/2005/8/layout/equation2"/>
    <dgm:cxn modelId="{6158A0BF-42F2-437D-87CB-B25FB4117375}" type="presParOf" srcId="{CD19C182-4373-4E1F-A9EE-714363B52703}" destId="{ACD2CDCB-CDA9-4E1F-A38D-939475B223C2}" srcOrd="0" destOrd="0" presId="urn:microsoft.com/office/officeart/2005/8/layout/equation2"/>
    <dgm:cxn modelId="{CE33257B-2B51-43EC-9063-2EFEDF723A82}" type="presParOf" srcId="{CD19C182-4373-4E1F-A9EE-714363B52703}" destId="{5C6EA091-DB61-43AB-BF34-6C4EBC00131A}" srcOrd="1" destOrd="0" presId="urn:microsoft.com/office/officeart/2005/8/layout/equation2"/>
    <dgm:cxn modelId="{D2344FF9-7552-493D-B8F8-A5249F2B10FF}" type="presParOf" srcId="{CD19C182-4373-4E1F-A9EE-714363B52703}" destId="{1966FBAC-3A75-47FF-9455-5DDEA8E349A4}" srcOrd="2" destOrd="0" presId="urn:microsoft.com/office/officeart/2005/8/layout/equation2"/>
    <dgm:cxn modelId="{81C389F5-FC1C-481A-982D-64CCEBB861CD}" type="presParOf" srcId="{CD19C182-4373-4E1F-A9EE-714363B52703}" destId="{B00FEAD6-CE0E-4150-ABDA-55D802A4975A}" srcOrd="3" destOrd="0" presId="urn:microsoft.com/office/officeart/2005/8/layout/equation2"/>
    <dgm:cxn modelId="{37EE2A17-C44C-4137-8351-58E54A8866A9}" type="presParOf" srcId="{CD19C182-4373-4E1F-A9EE-714363B52703}" destId="{1560740A-2B57-4EBA-88DA-122579AC2774}" srcOrd="4" destOrd="0" presId="urn:microsoft.com/office/officeart/2005/8/layout/equation2"/>
    <dgm:cxn modelId="{BAB390AF-69EA-4A8F-B2F0-787F080B1E97}" type="presParOf" srcId="{7116432F-97E3-41D0-92E2-F10C64AAF974}" destId="{45F3C99A-69C1-44FE-949C-B6011110A62B}" srcOrd="1" destOrd="0" presId="urn:microsoft.com/office/officeart/2005/8/layout/equation2"/>
    <dgm:cxn modelId="{83D78AA3-1942-4656-9D3C-5E1E7B9CAC92}" type="presParOf" srcId="{45F3C99A-69C1-44FE-949C-B6011110A62B}" destId="{9144E3B7-588D-4B56-9F0D-766E7E39C026}" srcOrd="0" destOrd="0" presId="urn:microsoft.com/office/officeart/2005/8/layout/equation2"/>
    <dgm:cxn modelId="{CA19DD53-810F-4E31-BCAF-6E7573FE4F3C}" type="presParOf" srcId="{7116432F-97E3-41D0-92E2-F10C64AAF974}" destId="{D6316C80-58E1-43F0-B257-1335FCEEF54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B816B-83D4-4BC2-978A-D85554F8A104}" type="doc">
      <dgm:prSet loTypeId="urn:microsoft.com/office/officeart/2005/8/layout/chevron1" loCatId="process" qsTypeId="urn:microsoft.com/office/officeart/2005/8/quickstyle/simple1" qsCatId="simple" csTypeId="urn:microsoft.com/office/officeart/2005/8/colors/accent0_3" csCatId="mainScheme" phldr="1"/>
      <dgm:spPr/>
    </dgm:pt>
    <dgm:pt modelId="{B712D22E-1D08-4C0C-983C-806072468795}">
      <dgm:prSet phldrT="[Text]"/>
      <dgm:spPr/>
      <dgm:t>
        <a:bodyPr/>
        <a:lstStyle/>
        <a:p>
          <a:r>
            <a:rPr lang="en-US" dirty="0"/>
            <a:t>January</a:t>
          </a:r>
        </a:p>
      </dgm:t>
    </dgm:pt>
    <dgm:pt modelId="{DC33A798-BA88-4223-A8E9-7F8425E458B7}" type="parTrans" cxnId="{CA9AFAD0-D239-440F-90E7-591A43F4563E}">
      <dgm:prSet/>
      <dgm:spPr/>
      <dgm:t>
        <a:bodyPr/>
        <a:lstStyle/>
        <a:p>
          <a:endParaRPr lang="en-US"/>
        </a:p>
      </dgm:t>
    </dgm:pt>
    <dgm:pt modelId="{88F02C5F-DC81-47D8-AB42-23325A02EF15}" type="sibTrans" cxnId="{CA9AFAD0-D239-440F-90E7-591A43F4563E}">
      <dgm:prSet/>
      <dgm:spPr/>
      <dgm:t>
        <a:bodyPr/>
        <a:lstStyle/>
        <a:p>
          <a:endParaRPr lang="en-US"/>
        </a:p>
      </dgm:t>
    </dgm:pt>
    <dgm:pt modelId="{071C3A2E-0A5B-457F-A5EE-AED5E15E001D}">
      <dgm:prSet phldrT="[Text]"/>
      <dgm:spPr/>
      <dgm:t>
        <a:bodyPr/>
        <a:lstStyle/>
        <a:p>
          <a:r>
            <a:rPr lang="en-US" dirty="0"/>
            <a:t>February</a:t>
          </a:r>
        </a:p>
      </dgm:t>
    </dgm:pt>
    <dgm:pt modelId="{2B74AF29-4B95-4233-8E11-75BD59F5B9F1}" type="parTrans" cxnId="{6FECF238-4C9F-4A68-AA56-01025CC10378}">
      <dgm:prSet/>
      <dgm:spPr/>
      <dgm:t>
        <a:bodyPr/>
        <a:lstStyle/>
        <a:p>
          <a:endParaRPr lang="en-US"/>
        </a:p>
      </dgm:t>
    </dgm:pt>
    <dgm:pt modelId="{64F16A07-2D0C-4E53-9726-AEE105E81466}" type="sibTrans" cxnId="{6FECF238-4C9F-4A68-AA56-01025CC10378}">
      <dgm:prSet/>
      <dgm:spPr/>
      <dgm:t>
        <a:bodyPr/>
        <a:lstStyle/>
        <a:p>
          <a:endParaRPr lang="en-US"/>
        </a:p>
      </dgm:t>
    </dgm:pt>
    <dgm:pt modelId="{01767AD2-E885-4C29-AB37-131FA7B088A1}">
      <dgm:prSet phldrT="[Text]"/>
      <dgm:spPr/>
      <dgm:t>
        <a:bodyPr/>
        <a:lstStyle/>
        <a:p>
          <a:r>
            <a:rPr lang="en-US" dirty="0"/>
            <a:t>March</a:t>
          </a:r>
        </a:p>
      </dgm:t>
    </dgm:pt>
    <dgm:pt modelId="{344247E0-4E1D-404A-BD8D-CA193EADD7F0}" type="parTrans" cxnId="{F47D84F8-6FA2-4822-838B-157F46941B6D}">
      <dgm:prSet/>
      <dgm:spPr/>
      <dgm:t>
        <a:bodyPr/>
        <a:lstStyle/>
        <a:p>
          <a:endParaRPr lang="en-US"/>
        </a:p>
      </dgm:t>
    </dgm:pt>
    <dgm:pt modelId="{B4353D37-2387-4B05-9E83-C661D2E18329}" type="sibTrans" cxnId="{F47D84F8-6FA2-4822-838B-157F46941B6D}">
      <dgm:prSet/>
      <dgm:spPr/>
      <dgm:t>
        <a:bodyPr/>
        <a:lstStyle/>
        <a:p>
          <a:endParaRPr lang="en-US"/>
        </a:p>
      </dgm:t>
    </dgm:pt>
    <dgm:pt modelId="{829013CD-60C2-469B-93D4-91354FDF48B9}">
      <dgm:prSet phldrT="[Text]"/>
      <dgm:spPr/>
      <dgm:t>
        <a:bodyPr/>
        <a:lstStyle/>
        <a:p>
          <a:r>
            <a:rPr lang="en-US" dirty="0"/>
            <a:t>April</a:t>
          </a:r>
        </a:p>
      </dgm:t>
    </dgm:pt>
    <dgm:pt modelId="{CDF69DF6-50D9-4C27-BA6D-29700AF65D4D}" type="parTrans" cxnId="{95227AF2-B889-4502-8075-7DAAE55D14FF}">
      <dgm:prSet/>
      <dgm:spPr/>
      <dgm:t>
        <a:bodyPr/>
        <a:lstStyle/>
        <a:p>
          <a:endParaRPr lang="en-US"/>
        </a:p>
      </dgm:t>
    </dgm:pt>
    <dgm:pt modelId="{C89A3D08-63E8-4FE3-BE35-BAA1F0CE269A}" type="sibTrans" cxnId="{95227AF2-B889-4502-8075-7DAAE55D14FF}">
      <dgm:prSet/>
      <dgm:spPr/>
      <dgm:t>
        <a:bodyPr/>
        <a:lstStyle/>
        <a:p>
          <a:endParaRPr lang="en-US"/>
        </a:p>
      </dgm:t>
    </dgm:pt>
    <dgm:pt modelId="{3739541C-C47F-47FA-B0F1-5BB99BCAEF93}">
      <dgm:prSet phldrT="[Text]"/>
      <dgm:spPr/>
      <dgm:t>
        <a:bodyPr/>
        <a:lstStyle/>
        <a:p>
          <a:r>
            <a:rPr lang="en-US" dirty="0"/>
            <a:t>May</a:t>
          </a:r>
        </a:p>
      </dgm:t>
    </dgm:pt>
    <dgm:pt modelId="{0C411559-1D94-4721-AF8A-0EAE69ED5345}" type="parTrans" cxnId="{6246FF71-7CEA-4C36-939A-57987649A306}">
      <dgm:prSet/>
      <dgm:spPr/>
      <dgm:t>
        <a:bodyPr/>
        <a:lstStyle/>
        <a:p>
          <a:endParaRPr lang="en-US"/>
        </a:p>
      </dgm:t>
    </dgm:pt>
    <dgm:pt modelId="{5066DBDE-85CA-41F3-A660-15D64E5FBEB5}" type="sibTrans" cxnId="{6246FF71-7CEA-4C36-939A-57987649A306}">
      <dgm:prSet/>
      <dgm:spPr/>
      <dgm:t>
        <a:bodyPr/>
        <a:lstStyle/>
        <a:p>
          <a:endParaRPr lang="en-US"/>
        </a:p>
      </dgm:t>
    </dgm:pt>
    <dgm:pt modelId="{A617783D-5124-4B4C-BB81-0F8C3038EB19}">
      <dgm:prSet phldrT="[Text]"/>
      <dgm:spPr/>
      <dgm:t>
        <a:bodyPr/>
        <a:lstStyle/>
        <a:p>
          <a:r>
            <a:rPr lang="en-US" dirty="0"/>
            <a:t>June</a:t>
          </a:r>
        </a:p>
      </dgm:t>
    </dgm:pt>
    <dgm:pt modelId="{68B5D091-113B-414A-A2AD-BBE6A6B64B95}" type="parTrans" cxnId="{6BAE6DD9-A8C7-4910-BD35-31DB22BFAA02}">
      <dgm:prSet/>
      <dgm:spPr/>
      <dgm:t>
        <a:bodyPr/>
        <a:lstStyle/>
        <a:p>
          <a:endParaRPr lang="en-US"/>
        </a:p>
      </dgm:t>
    </dgm:pt>
    <dgm:pt modelId="{2F73A075-04B9-452D-9348-5A6A099A5B1C}" type="sibTrans" cxnId="{6BAE6DD9-A8C7-4910-BD35-31DB22BFAA02}">
      <dgm:prSet/>
      <dgm:spPr/>
      <dgm:t>
        <a:bodyPr/>
        <a:lstStyle/>
        <a:p>
          <a:endParaRPr lang="en-US"/>
        </a:p>
      </dgm:t>
    </dgm:pt>
    <dgm:pt modelId="{EA8964BC-2E76-4EF4-8E03-D7D30D27C2E8}">
      <dgm:prSet phldrT="[Text]"/>
      <dgm:spPr/>
      <dgm:t>
        <a:bodyPr/>
        <a:lstStyle/>
        <a:p>
          <a:r>
            <a:rPr lang="en-US" dirty="0"/>
            <a:t>July</a:t>
          </a:r>
        </a:p>
      </dgm:t>
    </dgm:pt>
    <dgm:pt modelId="{23901C07-03B5-4E0E-B0B4-D74C651493ED}" type="parTrans" cxnId="{DC9B5B16-AABB-4192-8A10-73FCC0D2FAD0}">
      <dgm:prSet/>
      <dgm:spPr/>
      <dgm:t>
        <a:bodyPr/>
        <a:lstStyle/>
        <a:p>
          <a:endParaRPr lang="en-US"/>
        </a:p>
      </dgm:t>
    </dgm:pt>
    <dgm:pt modelId="{1F50B758-7015-4A12-B54C-684528BC8167}" type="sibTrans" cxnId="{DC9B5B16-AABB-4192-8A10-73FCC0D2FAD0}">
      <dgm:prSet/>
      <dgm:spPr/>
      <dgm:t>
        <a:bodyPr/>
        <a:lstStyle/>
        <a:p>
          <a:endParaRPr lang="en-US"/>
        </a:p>
      </dgm:t>
    </dgm:pt>
    <dgm:pt modelId="{CD9CCC67-5355-4957-B227-53C553ACBA46}">
      <dgm:prSet phldrT="[Text]"/>
      <dgm:spPr/>
      <dgm:t>
        <a:bodyPr/>
        <a:lstStyle/>
        <a:p>
          <a:r>
            <a:rPr lang="en-US" dirty="0"/>
            <a:t>August</a:t>
          </a:r>
        </a:p>
      </dgm:t>
    </dgm:pt>
    <dgm:pt modelId="{70AE3CCB-3146-481C-BC48-D728E5475A52}" type="parTrans" cxnId="{219AD2DE-39DE-4FDB-8B0B-FC807DD3284C}">
      <dgm:prSet/>
      <dgm:spPr/>
      <dgm:t>
        <a:bodyPr/>
        <a:lstStyle/>
        <a:p>
          <a:endParaRPr lang="en-US"/>
        </a:p>
      </dgm:t>
    </dgm:pt>
    <dgm:pt modelId="{5C409921-A4D9-4745-8D1D-4CAB7A140619}" type="sibTrans" cxnId="{219AD2DE-39DE-4FDB-8B0B-FC807DD3284C}">
      <dgm:prSet/>
      <dgm:spPr/>
      <dgm:t>
        <a:bodyPr/>
        <a:lstStyle/>
        <a:p>
          <a:endParaRPr lang="en-US"/>
        </a:p>
      </dgm:t>
    </dgm:pt>
    <dgm:pt modelId="{A5B3B575-ACC9-4ABA-AF25-014FF4399840}" type="pres">
      <dgm:prSet presAssocID="{1D4B816B-83D4-4BC2-978A-D85554F8A104}" presName="Name0" presStyleCnt="0">
        <dgm:presLayoutVars>
          <dgm:dir/>
          <dgm:animLvl val="lvl"/>
          <dgm:resizeHandles val="exact"/>
        </dgm:presLayoutVars>
      </dgm:prSet>
      <dgm:spPr/>
    </dgm:pt>
    <dgm:pt modelId="{772D4489-5583-42CE-BC04-A19129E7BBCA}" type="pres">
      <dgm:prSet presAssocID="{B712D22E-1D08-4C0C-983C-806072468795}" presName="parTxOnly" presStyleLbl="node1" presStyleIdx="0" presStyleCnt="8">
        <dgm:presLayoutVars>
          <dgm:chMax val="0"/>
          <dgm:chPref val="0"/>
          <dgm:bulletEnabled val="1"/>
        </dgm:presLayoutVars>
      </dgm:prSet>
      <dgm:spPr/>
    </dgm:pt>
    <dgm:pt modelId="{5AF4CC9C-276E-47BD-B871-D02F19186489}" type="pres">
      <dgm:prSet presAssocID="{88F02C5F-DC81-47D8-AB42-23325A02EF15}" presName="parTxOnlySpace" presStyleCnt="0"/>
      <dgm:spPr/>
    </dgm:pt>
    <dgm:pt modelId="{2679B864-6D8A-4DBD-9811-DAF6684C6E54}" type="pres">
      <dgm:prSet presAssocID="{071C3A2E-0A5B-457F-A5EE-AED5E15E001D}" presName="parTxOnly" presStyleLbl="node1" presStyleIdx="1" presStyleCnt="8">
        <dgm:presLayoutVars>
          <dgm:chMax val="0"/>
          <dgm:chPref val="0"/>
          <dgm:bulletEnabled val="1"/>
        </dgm:presLayoutVars>
      </dgm:prSet>
      <dgm:spPr/>
    </dgm:pt>
    <dgm:pt modelId="{45A77212-3AB2-4F75-890B-F4CB7178B162}" type="pres">
      <dgm:prSet presAssocID="{64F16A07-2D0C-4E53-9726-AEE105E81466}" presName="parTxOnlySpace" presStyleCnt="0"/>
      <dgm:spPr/>
    </dgm:pt>
    <dgm:pt modelId="{0090AC1D-19F3-4163-B3C3-441C50071028}" type="pres">
      <dgm:prSet presAssocID="{01767AD2-E885-4C29-AB37-131FA7B088A1}" presName="parTxOnly" presStyleLbl="node1" presStyleIdx="2" presStyleCnt="8">
        <dgm:presLayoutVars>
          <dgm:chMax val="0"/>
          <dgm:chPref val="0"/>
          <dgm:bulletEnabled val="1"/>
        </dgm:presLayoutVars>
      </dgm:prSet>
      <dgm:spPr/>
    </dgm:pt>
    <dgm:pt modelId="{3520439B-60BE-4D80-A8D1-47D358FE1E65}" type="pres">
      <dgm:prSet presAssocID="{B4353D37-2387-4B05-9E83-C661D2E18329}" presName="parTxOnlySpace" presStyleCnt="0"/>
      <dgm:spPr/>
    </dgm:pt>
    <dgm:pt modelId="{7BD6C8BA-4189-4D80-99B5-D43A57A703C6}" type="pres">
      <dgm:prSet presAssocID="{829013CD-60C2-469B-93D4-91354FDF48B9}" presName="parTxOnly" presStyleLbl="node1" presStyleIdx="3" presStyleCnt="8">
        <dgm:presLayoutVars>
          <dgm:chMax val="0"/>
          <dgm:chPref val="0"/>
          <dgm:bulletEnabled val="1"/>
        </dgm:presLayoutVars>
      </dgm:prSet>
      <dgm:spPr/>
    </dgm:pt>
    <dgm:pt modelId="{87AAC250-646E-4D32-B1D0-C369878FD1C6}" type="pres">
      <dgm:prSet presAssocID="{C89A3D08-63E8-4FE3-BE35-BAA1F0CE269A}" presName="parTxOnlySpace" presStyleCnt="0"/>
      <dgm:spPr/>
    </dgm:pt>
    <dgm:pt modelId="{A5C4F29D-BD65-49B2-A995-B343B54D36D3}" type="pres">
      <dgm:prSet presAssocID="{3739541C-C47F-47FA-B0F1-5BB99BCAEF93}" presName="parTxOnly" presStyleLbl="node1" presStyleIdx="4" presStyleCnt="8">
        <dgm:presLayoutVars>
          <dgm:chMax val="0"/>
          <dgm:chPref val="0"/>
          <dgm:bulletEnabled val="1"/>
        </dgm:presLayoutVars>
      </dgm:prSet>
      <dgm:spPr/>
    </dgm:pt>
    <dgm:pt modelId="{377C7109-5BA4-4895-BF0F-7552360D222C}" type="pres">
      <dgm:prSet presAssocID="{5066DBDE-85CA-41F3-A660-15D64E5FBEB5}" presName="parTxOnlySpace" presStyleCnt="0"/>
      <dgm:spPr/>
    </dgm:pt>
    <dgm:pt modelId="{B7B7381D-9D75-4623-B277-1C7822BE385B}" type="pres">
      <dgm:prSet presAssocID="{A617783D-5124-4B4C-BB81-0F8C3038EB19}" presName="parTxOnly" presStyleLbl="node1" presStyleIdx="5" presStyleCnt="8">
        <dgm:presLayoutVars>
          <dgm:chMax val="0"/>
          <dgm:chPref val="0"/>
          <dgm:bulletEnabled val="1"/>
        </dgm:presLayoutVars>
      </dgm:prSet>
      <dgm:spPr/>
    </dgm:pt>
    <dgm:pt modelId="{CE0234C7-A691-42B1-9D77-4E229C6145A3}" type="pres">
      <dgm:prSet presAssocID="{2F73A075-04B9-452D-9348-5A6A099A5B1C}" presName="parTxOnlySpace" presStyleCnt="0"/>
      <dgm:spPr/>
    </dgm:pt>
    <dgm:pt modelId="{95FD1894-1710-4698-AB04-3A774609206C}" type="pres">
      <dgm:prSet presAssocID="{EA8964BC-2E76-4EF4-8E03-D7D30D27C2E8}" presName="parTxOnly" presStyleLbl="node1" presStyleIdx="6" presStyleCnt="8">
        <dgm:presLayoutVars>
          <dgm:chMax val="0"/>
          <dgm:chPref val="0"/>
          <dgm:bulletEnabled val="1"/>
        </dgm:presLayoutVars>
      </dgm:prSet>
      <dgm:spPr/>
    </dgm:pt>
    <dgm:pt modelId="{AB45D7A8-FC4E-4F0D-BA17-0E2FDFB929C5}" type="pres">
      <dgm:prSet presAssocID="{1F50B758-7015-4A12-B54C-684528BC8167}" presName="parTxOnlySpace" presStyleCnt="0"/>
      <dgm:spPr/>
    </dgm:pt>
    <dgm:pt modelId="{B1432B2A-AB32-4BAF-B4BD-0B64211077C8}" type="pres">
      <dgm:prSet presAssocID="{CD9CCC67-5355-4957-B227-53C553ACBA46}" presName="parTxOnly" presStyleLbl="node1" presStyleIdx="7" presStyleCnt="8">
        <dgm:presLayoutVars>
          <dgm:chMax val="0"/>
          <dgm:chPref val="0"/>
          <dgm:bulletEnabled val="1"/>
        </dgm:presLayoutVars>
      </dgm:prSet>
      <dgm:spPr/>
    </dgm:pt>
  </dgm:ptLst>
  <dgm:cxnLst>
    <dgm:cxn modelId="{6E524F08-A62F-4688-A9C1-CE128FF2CEDA}" type="presOf" srcId="{EA8964BC-2E76-4EF4-8E03-D7D30D27C2E8}" destId="{95FD1894-1710-4698-AB04-3A774609206C}" srcOrd="0" destOrd="0" presId="urn:microsoft.com/office/officeart/2005/8/layout/chevron1"/>
    <dgm:cxn modelId="{DC9B5B16-AABB-4192-8A10-73FCC0D2FAD0}" srcId="{1D4B816B-83D4-4BC2-978A-D85554F8A104}" destId="{EA8964BC-2E76-4EF4-8E03-D7D30D27C2E8}" srcOrd="6" destOrd="0" parTransId="{23901C07-03B5-4E0E-B0B4-D74C651493ED}" sibTransId="{1F50B758-7015-4A12-B54C-684528BC8167}"/>
    <dgm:cxn modelId="{FA99C516-BE4E-4462-8981-CE396CD6764B}" type="presOf" srcId="{3739541C-C47F-47FA-B0F1-5BB99BCAEF93}" destId="{A5C4F29D-BD65-49B2-A995-B343B54D36D3}" srcOrd="0" destOrd="0" presId="urn:microsoft.com/office/officeart/2005/8/layout/chevron1"/>
    <dgm:cxn modelId="{6FECF238-4C9F-4A68-AA56-01025CC10378}" srcId="{1D4B816B-83D4-4BC2-978A-D85554F8A104}" destId="{071C3A2E-0A5B-457F-A5EE-AED5E15E001D}" srcOrd="1" destOrd="0" parTransId="{2B74AF29-4B95-4233-8E11-75BD59F5B9F1}" sibTransId="{64F16A07-2D0C-4E53-9726-AEE105E81466}"/>
    <dgm:cxn modelId="{C9911B5C-08FE-4BE9-843C-B91F4F13B476}" type="presOf" srcId="{01767AD2-E885-4C29-AB37-131FA7B088A1}" destId="{0090AC1D-19F3-4163-B3C3-441C50071028}" srcOrd="0" destOrd="0" presId="urn:microsoft.com/office/officeart/2005/8/layout/chevron1"/>
    <dgm:cxn modelId="{A9A5DE70-D860-409D-9227-563339BC1BE0}" type="presOf" srcId="{B712D22E-1D08-4C0C-983C-806072468795}" destId="{772D4489-5583-42CE-BC04-A19129E7BBCA}" srcOrd="0" destOrd="0" presId="urn:microsoft.com/office/officeart/2005/8/layout/chevron1"/>
    <dgm:cxn modelId="{6246FF71-7CEA-4C36-939A-57987649A306}" srcId="{1D4B816B-83D4-4BC2-978A-D85554F8A104}" destId="{3739541C-C47F-47FA-B0F1-5BB99BCAEF93}" srcOrd="4" destOrd="0" parTransId="{0C411559-1D94-4721-AF8A-0EAE69ED5345}" sibTransId="{5066DBDE-85CA-41F3-A660-15D64E5FBEB5}"/>
    <dgm:cxn modelId="{99206D82-E600-432A-9CBC-79BF4DB9B235}" type="presOf" srcId="{CD9CCC67-5355-4957-B227-53C553ACBA46}" destId="{B1432B2A-AB32-4BAF-B4BD-0B64211077C8}" srcOrd="0" destOrd="0" presId="urn:microsoft.com/office/officeart/2005/8/layout/chevron1"/>
    <dgm:cxn modelId="{3F652A96-859B-494F-89FE-1F3379BC1B37}" type="presOf" srcId="{A617783D-5124-4B4C-BB81-0F8C3038EB19}" destId="{B7B7381D-9D75-4623-B277-1C7822BE385B}" srcOrd="0" destOrd="0" presId="urn:microsoft.com/office/officeart/2005/8/layout/chevron1"/>
    <dgm:cxn modelId="{997CEDA6-C29C-4DDE-8F39-DEFFC62636BA}" type="presOf" srcId="{071C3A2E-0A5B-457F-A5EE-AED5E15E001D}" destId="{2679B864-6D8A-4DBD-9811-DAF6684C6E54}" srcOrd="0" destOrd="0" presId="urn:microsoft.com/office/officeart/2005/8/layout/chevron1"/>
    <dgm:cxn modelId="{CA9AFAD0-D239-440F-90E7-591A43F4563E}" srcId="{1D4B816B-83D4-4BC2-978A-D85554F8A104}" destId="{B712D22E-1D08-4C0C-983C-806072468795}" srcOrd="0" destOrd="0" parTransId="{DC33A798-BA88-4223-A8E9-7F8425E458B7}" sibTransId="{88F02C5F-DC81-47D8-AB42-23325A02EF15}"/>
    <dgm:cxn modelId="{6BAE6DD9-A8C7-4910-BD35-31DB22BFAA02}" srcId="{1D4B816B-83D4-4BC2-978A-D85554F8A104}" destId="{A617783D-5124-4B4C-BB81-0F8C3038EB19}" srcOrd="5" destOrd="0" parTransId="{68B5D091-113B-414A-A2AD-BBE6A6B64B95}" sibTransId="{2F73A075-04B9-452D-9348-5A6A099A5B1C}"/>
    <dgm:cxn modelId="{219AD2DE-39DE-4FDB-8B0B-FC807DD3284C}" srcId="{1D4B816B-83D4-4BC2-978A-D85554F8A104}" destId="{CD9CCC67-5355-4957-B227-53C553ACBA46}" srcOrd="7" destOrd="0" parTransId="{70AE3CCB-3146-481C-BC48-D728E5475A52}" sibTransId="{5C409921-A4D9-4745-8D1D-4CAB7A140619}"/>
    <dgm:cxn modelId="{3F3011EC-76F5-45DE-8EA1-3E951ECD0AFE}" type="presOf" srcId="{829013CD-60C2-469B-93D4-91354FDF48B9}" destId="{7BD6C8BA-4189-4D80-99B5-D43A57A703C6}" srcOrd="0" destOrd="0" presId="urn:microsoft.com/office/officeart/2005/8/layout/chevron1"/>
    <dgm:cxn modelId="{694F11EC-9AC8-4B8A-8133-AD06E4B64DC5}" type="presOf" srcId="{1D4B816B-83D4-4BC2-978A-D85554F8A104}" destId="{A5B3B575-ACC9-4ABA-AF25-014FF4399840}" srcOrd="0" destOrd="0" presId="urn:microsoft.com/office/officeart/2005/8/layout/chevron1"/>
    <dgm:cxn modelId="{95227AF2-B889-4502-8075-7DAAE55D14FF}" srcId="{1D4B816B-83D4-4BC2-978A-D85554F8A104}" destId="{829013CD-60C2-469B-93D4-91354FDF48B9}" srcOrd="3" destOrd="0" parTransId="{CDF69DF6-50D9-4C27-BA6D-29700AF65D4D}" sibTransId="{C89A3D08-63E8-4FE3-BE35-BAA1F0CE269A}"/>
    <dgm:cxn modelId="{F47D84F8-6FA2-4822-838B-157F46941B6D}" srcId="{1D4B816B-83D4-4BC2-978A-D85554F8A104}" destId="{01767AD2-E885-4C29-AB37-131FA7B088A1}" srcOrd="2" destOrd="0" parTransId="{344247E0-4E1D-404A-BD8D-CA193EADD7F0}" sibTransId="{B4353D37-2387-4B05-9E83-C661D2E18329}"/>
    <dgm:cxn modelId="{920727CD-888C-486F-8545-3FED1B192F8C}" type="presParOf" srcId="{A5B3B575-ACC9-4ABA-AF25-014FF4399840}" destId="{772D4489-5583-42CE-BC04-A19129E7BBCA}" srcOrd="0" destOrd="0" presId="urn:microsoft.com/office/officeart/2005/8/layout/chevron1"/>
    <dgm:cxn modelId="{55F43922-4090-4DE4-82B1-1C6523F3E44B}" type="presParOf" srcId="{A5B3B575-ACC9-4ABA-AF25-014FF4399840}" destId="{5AF4CC9C-276E-47BD-B871-D02F19186489}" srcOrd="1" destOrd="0" presId="urn:microsoft.com/office/officeart/2005/8/layout/chevron1"/>
    <dgm:cxn modelId="{105906E2-693D-447E-994F-569626FF6997}" type="presParOf" srcId="{A5B3B575-ACC9-4ABA-AF25-014FF4399840}" destId="{2679B864-6D8A-4DBD-9811-DAF6684C6E54}" srcOrd="2" destOrd="0" presId="urn:microsoft.com/office/officeart/2005/8/layout/chevron1"/>
    <dgm:cxn modelId="{E2341EC3-9DA2-40C3-9257-BF4E6ECB2D87}" type="presParOf" srcId="{A5B3B575-ACC9-4ABA-AF25-014FF4399840}" destId="{45A77212-3AB2-4F75-890B-F4CB7178B162}" srcOrd="3" destOrd="0" presId="urn:microsoft.com/office/officeart/2005/8/layout/chevron1"/>
    <dgm:cxn modelId="{48318334-4D85-4642-9561-CDC1975084A6}" type="presParOf" srcId="{A5B3B575-ACC9-4ABA-AF25-014FF4399840}" destId="{0090AC1D-19F3-4163-B3C3-441C50071028}" srcOrd="4" destOrd="0" presId="urn:microsoft.com/office/officeart/2005/8/layout/chevron1"/>
    <dgm:cxn modelId="{DB7C2915-2EE1-40EB-8AD6-2AC9A16A3A25}" type="presParOf" srcId="{A5B3B575-ACC9-4ABA-AF25-014FF4399840}" destId="{3520439B-60BE-4D80-A8D1-47D358FE1E65}" srcOrd="5" destOrd="0" presId="urn:microsoft.com/office/officeart/2005/8/layout/chevron1"/>
    <dgm:cxn modelId="{26F763B8-D408-452A-BEDF-0AEE394D3C7F}" type="presParOf" srcId="{A5B3B575-ACC9-4ABA-AF25-014FF4399840}" destId="{7BD6C8BA-4189-4D80-99B5-D43A57A703C6}" srcOrd="6" destOrd="0" presId="urn:microsoft.com/office/officeart/2005/8/layout/chevron1"/>
    <dgm:cxn modelId="{37E477B7-18C9-4F11-8C28-483E6EBE9838}" type="presParOf" srcId="{A5B3B575-ACC9-4ABA-AF25-014FF4399840}" destId="{87AAC250-646E-4D32-B1D0-C369878FD1C6}" srcOrd="7" destOrd="0" presId="urn:microsoft.com/office/officeart/2005/8/layout/chevron1"/>
    <dgm:cxn modelId="{33180928-6CF8-4B30-A870-9E509A85BBB7}" type="presParOf" srcId="{A5B3B575-ACC9-4ABA-AF25-014FF4399840}" destId="{A5C4F29D-BD65-49B2-A995-B343B54D36D3}" srcOrd="8" destOrd="0" presId="urn:microsoft.com/office/officeart/2005/8/layout/chevron1"/>
    <dgm:cxn modelId="{F41AA78A-A685-4B17-83BD-5EAF084C6965}" type="presParOf" srcId="{A5B3B575-ACC9-4ABA-AF25-014FF4399840}" destId="{377C7109-5BA4-4895-BF0F-7552360D222C}" srcOrd="9" destOrd="0" presId="urn:microsoft.com/office/officeart/2005/8/layout/chevron1"/>
    <dgm:cxn modelId="{A768BC2D-6B8D-449A-B1B3-DFBC6A31B54F}" type="presParOf" srcId="{A5B3B575-ACC9-4ABA-AF25-014FF4399840}" destId="{B7B7381D-9D75-4623-B277-1C7822BE385B}" srcOrd="10" destOrd="0" presId="urn:microsoft.com/office/officeart/2005/8/layout/chevron1"/>
    <dgm:cxn modelId="{85F8998C-73A7-4117-99C0-52E9F7DEFE6F}" type="presParOf" srcId="{A5B3B575-ACC9-4ABA-AF25-014FF4399840}" destId="{CE0234C7-A691-42B1-9D77-4E229C6145A3}" srcOrd="11" destOrd="0" presId="urn:microsoft.com/office/officeart/2005/8/layout/chevron1"/>
    <dgm:cxn modelId="{51DC14F6-9596-49BD-A911-88FE06FF9F49}" type="presParOf" srcId="{A5B3B575-ACC9-4ABA-AF25-014FF4399840}" destId="{95FD1894-1710-4698-AB04-3A774609206C}" srcOrd="12" destOrd="0" presId="urn:microsoft.com/office/officeart/2005/8/layout/chevron1"/>
    <dgm:cxn modelId="{88A5F6E5-D2EC-4464-97FC-B5318E7C944E}" type="presParOf" srcId="{A5B3B575-ACC9-4ABA-AF25-014FF4399840}" destId="{AB45D7A8-FC4E-4F0D-BA17-0E2FDFB929C5}" srcOrd="13" destOrd="0" presId="urn:microsoft.com/office/officeart/2005/8/layout/chevron1"/>
    <dgm:cxn modelId="{B6951DD1-868F-4F06-9CF2-60254B981B41}" type="presParOf" srcId="{A5B3B575-ACC9-4ABA-AF25-014FF4399840}" destId="{B1432B2A-AB32-4BAF-B4BD-0B64211077C8}" srcOrd="14"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5DD2CB-8FEC-4FC8-B013-1F7163E2E173}" type="doc">
      <dgm:prSet loTypeId="urn:microsoft.com/office/officeart/2005/8/layout/equation2" loCatId="process" qsTypeId="urn:microsoft.com/office/officeart/2005/8/quickstyle/simple1" qsCatId="simple" csTypeId="urn:microsoft.com/office/officeart/2005/8/colors/colorful5" csCatId="colorful" phldr="1"/>
      <dgm:spPr/>
    </dgm:pt>
    <dgm:pt modelId="{974FBB62-CD3B-4B7B-8300-9EC40117D146}">
      <dgm:prSet phldrT="[Text]"/>
      <dgm:spPr/>
      <dgm:t>
        <a:bodyPr/>
        <a:lstStyle/>
        <a:p>
          <a:r>
            <a:rPr lang="en-US" dirty="0"/>
            <a:t>Results Matrix</a:t>
          </a:r>
        </a:p>
      </dgm:t>
    </dgm:pt>
    <dgm:pt modelId="{787B82D2-1B2F-4F4F-B758-BD0A827761B8}" type="parTrans" cxnId="{047A87A6-BB2B-4F3B-9FC7-227732848858}">
      <dgm:prSet/>
      <dgm:spPr/>
      <dgm:t>
        <a:bodyPr/>
        <a:lstStyle/>
        <a:p>
          <a:endParaRPr lang="en-US"/>
        </a:p>
      </dgm:t>
    </dgm:pt>
    <dgm:pt modelId="{47014781-2E44-4FD1-93B1-D737A7095D97}" type="sibTrans" cxnId="{047A87A6-BB2B-4F3B-9FC7-227732848858}">
      <dgm:prSet/>
      <dgm:spPr/>
      <dgm:t>
        <a:bodyPr/>
        <a:lstStyle/>
        <a:p>
          <a:endParaRPr lang="en-US" dirty="0"/>
        </a:p>
      </dgm:t>
    </dgm:pt>
    <dgm:pt modelId="{B713F229-2F2A-486D-9F20-EEDCDB14EE77}">
      <dgm:prSet phldrT="[Text]"/>
      <dgm:spPr/>
      <dgm:t>
        <a:bodyPr/>
        <a:lstStyle/>
        <a:p>
          <a:r>
            <a:rPr lang="en-US" dirty="0"/>
            <a:t>Compliance Matrix</a:t>
          </a:r>
        </a:p>
      </dgm:t>
    </dgm:pt>
    <dgm:pt modelId="{764E583E-3539-4D58-899C-862F0D049681}" type="parTrans" cxnId="{6733B30C-8DBE-4617-B314-D58C325A49D0}">
      <dgm:prSet/>
      <dgm:spPr/>
      <dgm:t>
        <a:bodyPr/>
        <a:lstStyle/>
        <a:p>
          <a:endParaRPr lang="en-US"/>
        </a:p>
      </dgm:t>
    </dgm:pt>
    <dgm:pt modelId="{2E26C186-B2E8-4091-8B70-14B538B2B119}" type="sibTrans" cxnId="{6733B30C-8DBE-4617-B314-D58C325A49D0}">
      <dgm:prSet/>
      <dgm:spPr/>
      <dgm:t>
        <a:bodyPr/>
        <a:lstStyle/>
        <a:p>
          <a:endParaRPr lang="en-US" dirty="0"/>
        </a:p>
      </dgm:t>
    </dgm:pt>
    <dgm:pt modelId="{E6598D24-4C57-4004-B39C-F423096DDF0E}">
      <dgm:prSet phldrT="[Text]"/>
      <dgm:spPr/>
      <dgm:t>
        <a:bodyPr/>
        <a:lstStyle/>
        <a:p>
          <a:r>
            <a:rPr lang="en-US" dirty="0"/>
            <a:t>RDA Percentage &amp; Determination</a:t>
          </a:r>
        </a:p>
      </dgm:t>
    </dgm:pt>
    <dgm:pt modelId="{4C6FEF46-A49B-4C5A-833D-6AFE4FC0C5E1}" type="parTrans" cxnId="{298D7626-A6E5-40C2-984F-6D546739EAF8}">
      <dgm:prSet/>
      <dgm:spPr/>
      <dgm:t>
        <a:bodyPr/>
        <a:lstStyle/>
        <a:p>
          <a:endParaRPr lang="en-US"/>
        </a:p>
      </dgm:t>
    </dgm:pt>
    <dgm:pt modelId="{0A4B38F4-82D6-4E45-ACC4-F2DCD47C5C47}" type="sibTrans" cxnId="{298D7626-A6E5-40C2-984F-6D546739EAF8}">
      <dgm:prSet/>
      <dgm:spPr/>
      <dgm:t>
        <a:bodyPr/>
        <a:lstStyle/>
        <a:p>
          <a:endParaRPr lang="en-US"/>
        </a:p>
      </dgm:t>
    </dgm:pt>
    <dgm:pt modelId="{7116432F-97E3-41D0-92E2-F10C64AAF974}" type="pres">
      <dgm:prSet presAssocID="{485DD2CB-8FEC-4FC8-B013-1F7163E2E173}" presName="Name0" presStyleCnt="0">
        <dgm:presLayoutVars>
          <dgm:dir/>
          <dgm:resizeHandles val="exact"/>
        </dgm:presLayoutVars>
      </dgm:prSet>
      <dgm:spPr/>
    </dgm:pt>
    <dgm:pt modelId="{CD19C182-4373-4E1F-A9EE-714363B52703}" type="pres">
      <dgm:prSet presAssocID="{485DD2CB-8FEC-4FC8-B013-1F7163E2E173}" presName="vNodes" presStyleCnt="0"/>
      <dgm:spPr/>
    </dgm:pt>
    <dgm:pt modelId="{ACD2CDCB-CDA9-4E1F-A38D-939475B223C2}" type="pres">
      <dgm:prSet presAssocID="{974FBB62-CD3B-4B7B-8300-9EC40117D146}" presName="node" presStyleLbl="node1" presStyleIdx="0" presStyleCnt="3">
        <dgm:presLayoutVars>
          <dgm:bulletEnabled val="1"/>
        </dgm:presLayoutVars>
      </dgm:prSet>
      <dgm:spPr/>
    </dgm:pt>
    <dgm:pt modelId="{5C6EA091-DB61-43AB-BF34-6C4EBC00131A}" type="pres">
      <dgm:prSet presAssocID="{47014781-2E44-4FD1-93B1-D737A7095D97}" presName="spacerT" presStyleCnt="0"/>
      <dgm:spPr/>
    </dgm:pt>
    <dgm:pt modelId="{1966FBAC-3A75-47FF-9455-5DDEA8E349A4}" type="pres">
      <dgm:prSet presAssocID="{47014781-2E44-4FD1-93B1-D737A7095D97}" presName="sibTrans" presStyleLbl="sibTrans2D1" presStyleIdx="0" presStyleCnt="2"/>
      <dgm:spPr/>
    </dgm:pt>
    <dgm:pt modelId="{B00FEAD6-CE0E-4150-ABDA-55D802A4975A}" type="pres">
      <dgm:prSet presAssocID="{47014781-2E44-4FD1-93B1-D737A7095D97}" presName="spacerB" presStyleCnt="0"/>
      <dgm:spPr/>
    </dgm:pt>
    <dgm:pt modelId="{1560740A-2B57-4EBA-88DA-122579AC2774}" type="pres">
      <dgm:prSet presAssocID="{B713F229-2F2A-486D-9F20-EEDCDB14EE77}" presName="node" presStyleLbl="node1" presStyleIdx="1" presStyleCnt="3">
        <dgm:presLayoutVars>
          <dgm:bulletEnabled val="1"/>
        </dgm:presLayoutVars>
      </dgm:prSet>
      <dgm:spPr/>
    </dgm:pt>
    <dgm:pt modelId="{45F3C99A-69C1-44FE-949C-B6011110A62B}" type="pres">
      <dgm:prSet presAssocID="{485DD2CB-8FEC-4FC8-B013-1F7163E2E173}" presName="sibTransLast" presStyleLbl="sibTrans2D1" presStyleIdx="1" presStyleCnt="2"/>
      <dgm:spPr/>
    </dgm:pt>
    <dgm:pt modelId="{9144E3B7-588D-4B56-9F0D-766E7E39C026}" type="pres">
      <dgm:prSet presAssocID="{485DD2CB-8FEC-4FC8-B013-1F7163E2E173}" presName="connectorText" presStyleLbl="sibTrans2D1" presStyleIdx="1" presStyleCnt="2"/>
      <dgm:spPr/>
    </dgm:pt>
    <dgm:pt modelId="{D6316C80-58E1-43F0-B257-1335FCEEF542}" type="pres">
      <dgm:prSet presAssocID="{485DD2CB-8FEC-4FC8-B013-1F7163E2E173}" presName="lastNode" presStyleLbl="node1" presStyleIdx="2" presStyleCnt="3">
        <dgm:presLayoutVars>
          <dgm:bulletEnabled val="1"/>
        </dgm:presLayoutVars>
      </dgm:prSet>
      <dgm:spPr/>
    </dgm:pt>
  </dgm:ptLst>
  <dgm:cxnLst>
    <dgm:cxn modelId="{952E670B-55D3-4234-8C1F-D36BAC237C1B}" type="presOf" srcId="{2E26C186-B2E8-4091-8B70-14B538B2B119}" destId="{45F3C99A-69C1-44FE-949C-B6011110A62B}" srcOrd="0" destOrd="0" presId="urn:microsoft.com/office/officeart/2005/8/layout/equation2"/>
    <dgm:cxn modelId="{6733B30C-8DBE-4617-B314-D58C325A49D0}" srcId="{485DD2CB-8FEC-4FC8-B013-1F7163E2E173}" destId="{B713F229-2F2A-486D-9F20-EEDCDB14EE77}" srcOrd="1" destOrd="0" parTransId="{764E583E-3539-4D58-899C-862F0D049681}" sibTransId="{2E26C186-B2E8-4091-8B70-14B538B2B119}"/>
    <dgm:cxn modelId="{298D7626-A6E5-40C2-984F-6D546739EAF8}" srcId="{485DD2CB-8FEC-4FC8-B013-1F7163E2E173}" destId="{E6598D24-4C57-4004-B39C-F423096DDF0E}" srcOrd="2" destOrd="0" parTransId="{4C6FEF46-A49B-4C5A-833D-6AFE4FC0C5E1}" sibTransId="{0A4B38F4-82D6-4E45-ACC4-F2DCD47C5C47}"/>
    <dgm:cxn modelId="{44E7D42F-62F4-456A-8ABB-AFFAF7D27BDD}" type="presOf" srcId="{E6598D24-4C57-4004-B39C-F423096DDF0E}" destId="{D6316C80-58E1-43F0-B257-1335FCEEF542}" srcOrd="0" destOrd="0" presId="urn:microsoft.com/office/officeart/2005/8/layout/equation2"/>
    <dgm:cxn modelId="{EDD5B05B-1E3A-4333-A59C-84A4AE5741DB}" type="presOf" srcId="{B713F229-2F2A-486D-9F20-EEDCDB14EE77}" destId="{1560740A-2B57-4EBA-88DA-122579AC2774}" srcOrd="0" destOrd="0" presId="urn:microsoft.com/office/officeart/2005/8/layout/equation2"/>
    <dgm:cxn modelId="{A9AE1A43-1300-416F-AE74-BEDC1D454CFC}" type="presOf" srcId="{974FBB62-CD3B-4B7B-8300-9EC40117D146}" destId="{ACD2CDCB-CDA9-4E1F-A38D-939475B223C2}" srcOrd="0" destOrd="0" presId="urn:microsoft.com/office/officeart/2005/8/layout/equation2"/>
    <dgm:cxn modelId="{6D2EB963-2C91-4782-B2C8-C76478C7A001}" type="presOf" srcId="{2E26C186-B2E8-4091-8B70-14B538B2B119}" destId="{9144E3B7-588D-4B56-9F0D-766E7E39C026}" srcOrd="1" destOrd="0" presId="urn:microsoft.com/office/officeart/2005/8/layout/equation2"/>
    <dgm:cxn modelId="{561C347D-A980-4440-874B-D5A934AAC57F}" type="presOf" srcId="{47014781-2E44-4FD1-93B1-D737A7095D97}" destId="{1966FBAC-3A75-47FF-9455-5DDEA8E349A4}" srcOrd="0" destOrd="0" presId="urn:microsoft.com/office/officeart/2005/8/layout/equation2"/>
    <dgm:cxn modelId="{047A87A6-BB2B-4F3B-9FC7-227732848858}" srcId="{485DD2CB-8FEC-4FC8-B013-1F7163E2E173}" destId="{974FBB62-CD3B-4B7B-8300-9EC40117D146}" srcOrd="0" destOrd="0" parTransId="{787B82D2-1B2F-4F4F-B758-BD0A827761B8}" sibTransId="{47014781-2E44-4FD1-93B1-D737A7095D97}"/>
    <dgm:cxn modelId="{437B30AF-2EDB-44C3-8C6B-EE0765CC2FBA}" type="presOf" srcId="{485DD2CB-8FEC-4FC8-B013-1F7163E2E173}" destId="{7116432F-97E3-41D0-92E2-F10C64AAF974}" srcOrd="0" destOrd="0" presId="urn:microsoft.com/office/officeart/2005/8/layout/equation2"/>
    <dgm:cxn modelId="{1DA3FF59-37CF-4095-9585-9AC773C4F9EB}" type="presParOf" srcId="{7116432F-97E3-41D0-92E2-F10C64AAF974}" destId="{CD19C182-4373-4E1F-A9EE-714363B52703}" srcOrd="0" destOrd="0" presId="urn:microsoft.com/office/officeart/2005/8/layout/equation2"/>
    <dgm:cxn modelId="{EF25E1ED-0421-47E9-9620-999CA27F25D7}" type="presParOf" srcId="{CD19C182-4373-4E1F-A9EE-714363B52703}" destId="{ACD2CDCB-CDA9-4E1F-A38D-939475B223C2}" srcOrd="0" destOrd="0" presId="urn:microsoft.com/office/officeart/2005/8/layout/equation2"/>
    <dgm:cxn modelId="{CBC97BD0-FD7F-40D8-BC05-DF72ABB0A5AA}" type="presParOf" srcId="{CD19C182-4373-4E1F-A9EE-714363B52703}" destId="{5C6EA091-DB61-43AB-BF34-6C4EBC00131A}" srcOrd="1" destOrd="0" presId="urn:microsoft.com/office/officeart/2005/8/layout/equation2"/>
    <dgm:cxn modelId="{61A7C3D0-42D4-4ECC-A69F-2AF72270FFCF}" type="presParOf" srcId="{CD19C182-4373-4E1F-A9EE-714363B52703}" destId="{1966FBAC-3A75-47FF-9455-5DDEA8E349A4}" srcOrd="2" destOrd="0" presId="urn:microsoft.com/office/officeart/2005/8/layout/equation2"/>
    <dgm:cxn modelId="{A2EEC3F3-011C-4B43-A4E7-5DE707850199}" type="presParOf" srcId="{CD19C182-4373-4E1F-A9EE-714363B52703}" destId="{B00FEAD6-CE0E-4150-ABDA-55D802A4975A}" srcOrd="3" destOrd="0" presId="urn:microsoft.com/office/officeart/2005/8/layout/equation2"/>
    <dgm:cxn modelId="{A10FEFC6-4D63-4CF5-9103-A3592FD57A71}" type="presParOf" srcId="{CD19C182-4373-4E1F-A9EE-714363B52703}" destId="{1560740A-2B57-4EBA-88DA-122579AC2774}" srcOrd="4" destOrd="0" presId="urn:microsoft.com/office/officeart/2005/8/layout/equation2"/>
    <dgm:cxn modelId="{71A8E24E-C24A-4C50-9978-A3B88091A5B2}" type="presParOf" srcId="{7116432F-97E3-41D0-92E2-F10C64AAF974}" destId="{45F3C99A-69C1-44FE-949C-B6011110A62B}" srcOrd="1" destOrd="0" presId="urn:microsoft.com/office/officeart/2005/8/layout/equation2"/>
    <dgm:cxn modelId="{8DCA445A-3C00-4391-8C38-8F15944A229E}" type="presParOf" srcId="{45F3C99A-69C1-44FE-949C-B6011110A62B}" destId="{9144E3B7-588D-4B56-9F0D-766E7E39C026}" srcOrd="0" destOrd="0" presId="urn:microsoft.com/office/officeart/2005/8/layout/equation2"/>
    <dgm:cxn modelId="{6FBA27F7-96A4-4274-A68F-88CFE13CD1CA}" type="presParOf" srcId="{7116432F-97E3-41D0-92E2-F10C64AAF974}" destId="{D6316C80-58E1-43F0-B257-1335FCEEF54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5DD2CB-8FEC-4FC8-B013-1F7163E2E173}" type="doc">
      <dgm:prSet loTypeId="urn:microsoft.com/office/officeart/2005/8/layout/equation2" loCatId="process" qsTypeId="urn:microsoft.com/office/officeart/2005/8/quickstyle/simple1" qsCatId="simple" csTypeId="urn:microsoft.com/office/officeart/2005/8/colors/colorful5" csCatId="colorful" phldr="1"/>
      <dgm:spPr/>
    </dgm:pt>
    <dgm:pt modelId="{974FBB62-CD3B-4B7B-8300-9EC40117D146}">
      <dgm:prSet phldrT="[Text]"/>
      <dgm:spPr/>
      <dgm:t>
        <a:bodyPr/>
        <a:lstStyle/>
        <a:p>
          <a:r>
            <a:rPr lang="en-US" dirty="0"/>
            <a:t>Results Matrix</a:t>
          </a:r>
        </a:p>
      </dgm:t>
    </dgm:pt>
    <dgm:pt modelId="{787B82D2-1B2F-4F4F-B758-BD0A827761B8}" type="parTrans" cxnId="{047A87A6-BB2B-4F3B-9FC7-227732848858}">
      <dgm:prSet/>
      <dgm:spPr/>
      <dgm:t>
        <a:bodyPr/>
        <a:lstStyle/>
        <a:p>
          <a:endParaRPr lang="en-US"/>
        </a:p>
      </dgm:t>
    </dgm:pt>
    <dgm:pt modelId="{47014781-2E44-4FD1-93B1-D737A7095D97}" type="sibTrans" cxnId="{047A87A6-BB2B-4F3B-9FC7-227732848858}">
      <dgm:prSet/>
      <dgm:spPr>
        <a:solidFill>
          <a:schemeClr val="bg1">
            <a:lumMod val="85000"/>
          </a:schemeClr>
        </a:solidFill>
      </dgm:spPr>
      <dgm:t>
        <a:bodyPr/>
        <a:lstStyle/>
        <a:p>
          <a:endParaRPr lang="en-US" dirty="0"/>
        </a:p>
      </dgm:t>
    </dgm:pt>
    <dgm:pt modelId="{B713F229-2F2A-486D-9F20-EEDCDB14EE77}">
      <dgm:prSet phldrT="[Text]"/>
      <dgm:spPr>
        <a:solidFill>
          <a:schemeClr val="bg1">
            <a:lumMod val="85000"/>
          </a:schemeClr>
        </a:solidFill>
      </dgm:spPr>
      <dgm:t>
        <a:bodyPr/>
        <a:lstStyle/>
        <a:p>
          <a:r>
            <a:rPr lang="en-US" dirty="0"/>
            <a:t>Compliance Matrix</a:t>
          </a:r>
        </a:p>
      </dgm:t>
    </dgm:pt>
    <dgm:pt modelId="{764E583E-3539-4D58-899C-862F0D049681}" type="parTrans" cxnId="{6733B30C-8DBE-4617-B314-D58C325A49D0}">
      <dgm:prSet/>
      <dgm:spPr/>
      <dgm:t>
        <a:bodyPr/>
        <a:lstStyle/>
        <a:p>
          <a:endParaRPr lang="en-US"/>
        </a:p>
      </dgm:t>
    </dgm:pt>
    <dgm:pt modelId="{2E26C186-B2E8-4091-8B70-14B538B2B119}" type="sibTrans" cxnId="{6733B30C-8DBE-4617-B314-D58C325A49D0}">
      <dgm:prSet/>
      <dgm:spPr>
        <a:solidFill>
          <a:schemeClr val="bg1">
            <a:lumMod val="85000"/>
          </a:schemeClr>
        </a:solidFill>
      </dgm:spPr>
      <dgm:t>
        <a:bodyPr/>
        <a:lstStyle/>
        <a:p>
          <a:endParaRPr lang="en-US" dirty="0"/>
        </a:p>
      </dgm:t>
    </dgm:pt>
    <dgm:pt modelId="{E6598D24-4C57-4004-B39C-F423096DDF0E}">
      <dgm:prSet phldrT="[Text]"/>
      <dgm:spPr>
        <a:solidFill>
          <a:schemeClr val="bg1">
            <a:lumMod val="85000"/>
          </a:schemeClr>
        </a:solidFill>
      </dgm:spPr>
      <dgm:t>
        <a:bodyPr/>
        <a:lstStyle/>
        <a:p>
          <a:r>
            <a:rPr lang="en-US" dirty="0"/>
            <a:t>RDA Percentage &amp; Determination</a:t>
          </a:r>
        </a:p>
      </dgm:t>
    </dgm:pt>
    <dgm:pt modelId="{4C6FEF46-A49B-4C5A-833D-6AFE4FC0C5E1}" type="parTrans" cxnId="{298D7626-A6E5-40C2-984F-6D546739EAF8}">
      <dgm:prSet/>
      <dgm:spPr/>
      <dgm:t>
        <a:bodyPr/>
        <a:lstStyle/>
        <a:p>
          <a:endParaRPr lang="en-US"/>
        </a:p>
      </dgm:t>
    </dgm:pt>
    <dgm:pt modelId="{0A4B38F4-82D6-4E45-ACC4-F2DCD47C5C47}" type="sibTrans" cxnId="{298D7626-A6E5-40C2-984F-6D546739EAF8}">
      <dgm:prSet/>
      <dgm:spPr/>
      <dgm:t>
        <a:bodyPr/>
        <a:lstStyle/>
        <a:p>
          <a:endParaRPr lang="en-US"/>
        </a:p>
      </dgm:t>
    </dgm:pt>
    <dgm:pt modelId="{7116432F-97E3-41D0-92E2-F10C64AAF974}" type="pres">
      <dgm:prSet presAssocID="{485DD2CB-8FEC-4FC8-B013-1F7163E2E173}" presName="Name0" presStyleCnt="0">
        <dgm:presLayoutVars>
          <dgm:dir/>
          <dgm:resizeHandles val="exact"/>
        </dgm:presLayoutVars>
      </dgm:prSet>
      <dgm:spPr/>
    </dgm:pt>
    <dgm:pt modelId="{CD19C182-4373-4E1F-A9EE-714363B52703}" type="pres">
      <dgm:prSet presAssocID="{485DD2CB-8FEC-4FC8-B013-1F7163E2E173}" presName="vNodes" presStyleCnt="0"/>
      <dgm:spPr/>
    </dgm:pt>
    <dgm:pt modelId="{ACD2CDCB-CDA9-4E1F-A38D-939475B223C2}" type="pres">
      <dgm:prSet presAssocID="{974FBB62-CD3B-4B7B-8300-9EC40117D146}" presName="node" presStyleLbl="node1" presStyleIdx="0" presStyleCnt="3">
        <dgm:presLayoutVars>
          <dgm:bulletEnabled val="1"/>
        </dgm:presLayoutVars>
      </dgm:prSet>
      <dgm:spPr/>
    </dgm:pt>
    <dgm:pt modelId="{5C6EA091-DB61-43AB-BF34-6C4EBC00131A}" type="pres">
      <dgm:prSet presAssocID="{47014781-2E44-4FD1-93B1-D737A7095D97}" presName="spacerT" presStyleCnt="0"/>
      <dgm:spPr/>
    </dgm:pt>
    <dgm:pt modelId="{1966FBAC-3A75-47FF-9455-5DDEA8E349A4}" type="pres">
      <dgm:prSet presAssocID="{47014781-2E44-4FD1-93B1-D737A7095D97}" presName="sibTrans" presStyleLbl="sibTrans2D1" presStyleIdx="0" presStyleCnt="2"/>
      <dgm:spPr/>
    </dgm:pt>
    <dgm:pt modelId="{B00FEAD6-CE0E-4150-ABDA-55D802A4975A}" type="pres">
      <dgm:prSet presAssocID="{47014781-2E44-4FD1-93B1-D737A7095D97}" presName="spacerB" presStyleCnt="0"/>
      <dgm:spPr/>
    </dgm:pt>
    <dgm:pt modelId="{1560740A-2B57-4EBA-88DA-122579AC2774}" type="pres">
      <dgm:prSet presAssocID="{B713F229-2F2A-486D-9F20-EEDCDB14EE77}" presName="node" presStyleLbl="node1" presStyleIdx="1" presStyleCnt="3">
        <dgm:presLayoutVars>
          <dgm:bulletEnabled val="1"/>
        </dgm:presLayoutVars>
      </dgm:prSet>
      <dgm:spPr/>
    </dgm:pt>
    <dgm:pt modelId="{45F3C99A-69C1-44FE-949C-B6011110A62B}" type="pres">
      <dgm:prSet presAssocID="{485DD2CB-8FEC-4FC8-B013-1F7163E2E173}" presName="sibTransLast" presStyleLbl="sibTrans2D1" presStyleIdx="1" presStyleCnt="2"/>
      <dgm:spPr/>
    </dgm:pt>
    <dgm:pt modelId="{9144E3B7-588D-4B56-9F0D-766E7E39C026}" type="pres">
      <dgm:prSet presAssocID="{485DD2CB-8FEC-4FC8-B013-1F7163E2E173}" presName="connectorText" presStyleLbl="sibTrans2D1" presStyleIdx="1" presStyleCnt="2"/>
      <dgm:spPr/>
    </dgm:pt>
    <dgm:pt modelId="{D6316C80-58E1-43F0-B257-1335FCEEF542}" type="pres">
      <dgm:prSet presAssocID="{485DD2CB-8FEC-4FC8-B013-1F7163E2E173}" presName="lastNode" presStyleLbl="node1" presStyleIdx="2" presStyleCnt="3">
        <dgm:presLayoutVars>
          <dgm:bulletEnabled val="1"/>
        </dgm:presLayoutVars>
      </dgm:prSet>
      <dgm:spPr/>
    </dgm:pt>
  </dgm:ptLst>
  <dgm:cxnLst>
    <dgm:cxn modelId="{6733B30C-8DBE-4617-B314-D58C325A49D0}" srcId="{485DD2CB-8FEC-4FC8-B013-1F7163E2E173}" destId="{B713F229-2F2A-486D-9F20-EEDCDB14EE77}" srcOrd="1" destOrd="0" parTransId="{764E583E-3539-4D58-899C-862F0D049681}" sibTransId="{2E26C186-B2E8-4091-8B70-14B538B2B119}"/>
    <dgm:cxn modelId="{CD6C4F18-7528-42CC-9E1A-B70EC981541D}" type="presOf" srcId="{2E26C186-B2E8-4091-8B70-14B538B2B119}" destId="{9144E3B7-588D-4B56-9F0D-766E7E39C026}" srcOrd="1" destOrd="0" presId="urn:microsoft.com/office/officeart/2005/8/layout/equation2"/>
    <dgm:cxn modelId="{BE273A1F-BCEC-4376-8B45-CC283E3BFEDE}" type="presOf" srcId="{47014781-2E44-4FD1-93B1-D737A7095D97}" destId="{1966FBAC-3A75-47FF-9455-5DDEA8E349A4}" srcOrd="0" destOrd="0" presId="urn:microsoft.com/office/officeart/2005/8/layout/equation2"/>
    <dgm:cxn modelId="{298D7626-A6E5-40C2-984F-6D546739EAF8}" srcId="{485DD2CB-8FEC-4FC8-B013-1F7163E2E173}" destId="{E6598D24-4C57-4004-B39C-F423096DDF0E}" srcOrd="2" destOrd="0" parTransId="{4C6FEF46-A49B-4C5A-833D-6AFE4FC0C5E1}" sibTransId="{0A4B38F4-82D6-4E45-ACC4-F2DCD47C5C47}"/>
    <dgm:cxn modelId="{0A78B13A-DD16-4D30-B9D6-8FB8050735F3}" type="presOf" srcId="{E6598D24-4C57-4004-B39C-F423096DDF0E}" destId="{D6316C80-58E1-43F0-B257-1335FCEEF542}" srcOrd="0" destOrd="0" presId="urn:microsoft.com/office/officeart/2005/8/layout/equation2"/>
    <dgm:cxn modelId="{095A8289-3B9D-418F-B44A-E155F327C5EE}" type="presOf" srcId="{2E26C186-B2E8-4091-8B70-14B538B2B119}" destId="{45F3C99A-69C1-44FE-949C-B6011110A62B}" srcOrd="0" destOrd="0" presId="urn:microsoft.com/office/officeart/2005/8/layout/equation2"/>
    <dgm:cxn modelId="{22A3AE96-9E4C-441D-8231-195FB000C4A2}" type="presOf" srcId="{974FBB62-CD3B-4B7B-8300-9EC40117D146}" destId="{ACD2CDCB-CDA9-4E1F-A38D-939475B223C2}" srcOrd="0" destOrd="0" presId="urn:microsoft.com/office/officeart/2005/8/layout/equation2"/>
    <dgm:cxn modelId="{047A87A6-BB2B-4F3B-9FC7-227732848858}" srcId="{485DD2CB-8FEC-4FC8-B013-1F7163E2E173}" destId="{974FBB62-CD3B-4B7B-8300-9EC40117D146}" srcOrd="0" destOrd="0" parTransId="{787B82D2-1B2F-4F4F-B758-BD0A827761B8}" sibTransId="{47014781-2E44-4FD1-93B1-D737A7095D97}"/>
    <dgm:cxn modelId="{D1058DCD-ED92-4808-A0C8-89409412258E}" type="presOf" srcId="{485DD2CB-8FEC-4FC8-B013-1F7163E2E173}" destId="{7116432F-97E3-41D0-92E2-F10C64AAF974}" srcOrd="0" destOrd="0" presId="urn:microsoft.com/office/officeart/2005/8/layout/equation2"/>
    <dgm:cxn modelId="{1C9AAAE1-A730-4831-9FB7-BB38C8DC7A79}" type="presOf" srcId="{B713F229-2F2A-486D-9F20-EEDCDB14EE77}" destId="{1560740A-2B57-4EBA-88DA-122579AC2774}" srcOrd="0" destOrd="0" presId="urn:microsoft.com/office/officeart/2005/8/layout/equation2"/>
    <dgm:cxn modelId="{CCD53ABE-E0C1-444C-9B2E-9C481ECF95A6}" type="presParOf" srcId="{7116432F-97E3-41D0-92E2-F10C64AAF974}" destId="{CD19C182-4373-4E1F-A9EE-714363B52703}" srcOrd="0" destOrd="0" presId="urn:microsoft.com/office/officeart/2005/8/layout/equation2"/>
    <dgm:cxn modelId="{9E8DC302-BD66-4C5B-A055-C4C89C598541}" type="presParOf" srcId="{CD19C182-4373-4E1F-A9EE-714363B52703}" destId="{ACD2CDCB-CDA9-4E1F-A38D-939475B223C2}" srcOrd="0" destOrd="0" presId="urn:microsoft.com/office/officeart/2005/8/layout/equation2"/>
    <dgm:cxn modelId="{BF94A12F-41B0-4CF0-88D3-921C03FB6B70}" type="presParOf" srcId="{CD19C182-4373-4E1F-A9EE-714363B52703}" destId="{5C6EA091-DB61-43AB-BF34-6C4EBC00131A}" srcOrd="1" destOrd="0" presId="urn:microsoft.com/office/officeart/2005/8/layout/equation2"/>
    <dgm:cxn modelId="{F129D49B-9286-4692-9D93-E8237D99D021}" type="presParOf" srcId="{CD19C182-4373-4E1F-A9EE-714363B52703}" destId="{1966FBAC-3A75-47FF-9455-5DDEA8E349A4}" srcOrd="2" destOrd="0" presId="urn:microsoft.com/office/officeart/2005/8/layout/equation2"/>
    <dgm:cxn modelId="{F0FF9AD8-C0AB-4911-AC78-BB1EA1B933E6}" type="presParOf" srcId="{CD19C182-4373-4E1F-A9EE-714363B52703}" destId="{B00FEAD6-CE0E-4150-ABDA-55D802A4975A}" srcOrd="3" destOrd="0" presId="urn:microsoft.com/office/officeart/2005/8/layout/equation2"/>
    <dgm:cxn modelId="{9ACFD56A-D92D-4061-AC15-0919C4D0ABB9}" type="presParOf" srcId="{CD19C182-4373-4E1F-A9EE-714363B52703}" destId="{1560740A-2B57-4EBA-88DA-122579AC2774}" srcOrd="4" destOrd="0" presId="urn:microsoft.com/office/officeart/2005/8/layout/equation2"/>
    <dgm:cxn modelId="{78CB4AEE-CAAF-4425-AF3D-FEE77EA4C038}" type="presParOf" srcId="{7116432F-97E3-41D0-92E2-F10C64AAF974}" destId="{45F3C99A-69C1-44FE-949C-B6011110A62B}" srcOrd="1" destOrd="0" presId="urn:microsoft.com/office/officeart/2005/8/layout/equation2"/>
    <dgm:cxn modelId="{02AB8C91-5403-4296-A7A9-A7045D1CC093}" type="presParOf" srcId="{45F3C99A-69C1-44FE-949C-B6011110A62B}" destId="{9144E3B7-588D-4B56-9F0D-766E7E39C026}" srcOrd="0" destOrd="0" presId="urn:microsoft.com/office/officeart/2005/8/layout/equation2"/>
    <dgm:cxn modelId="{D8FAE222-EC84-4D3C-B653-9F0085240527}" type="presParOf" srcId="{7116432F-97E3-41D0-92E2-F10C64AAF974}" destId="{D6316C80-58E1-43F0-B257-1335FCEEF54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5DD2CB-8FEC-4FC8-B013-1F7163E2E173}" type="doc">
      <dgm:prSet loTypeId="urn:microsoft.com/office/officeart/2005/8/layout/chart3" loCatId="cycle" qsTypeId="urn:microsoft.com/office/officeart/2005/8/quickstyle/simple1" qsCatId="simple" csTypeId="urn:microsoft.com/office/officeart/2005/8/colors/colorful1" csCatId="colorful" phldr="1"/>
      <dgm:spPr/>
    </dgm:pt>
    <dgm:pt modelId="{86BDD906-A731-439E-A527-945A07AC2F99}">
      <dgm:prSet phldrT="[Text]"/>
      <dgm:spPr/>
      <dgm:t>
        <a:bodyPr/>
        <a:lstStyle/>
        <a:p>
          <a:r>
            <a:rPr lang="en-US" dirty="0"/>
            <a:t>Data Completeness</a:t>
          </a:r>
        </a:p>
      </dgm:t>
    </dgm:pt>
    <dgm:pt modelId="{881FBB63-0612-4E63-A70E-0F00E370D5A6}" type="parTrans" cxnId="{0B16DFCF-3FF5-4323-B5DD-77520CBB53DD}">
      <dgm:prSet/>
      <dgm:spPr/>
      <dgm:t>
        <a:bodyPr/>
        <a:lstStyle/>
        <a:p>
          <a:endParaRPr lang="en-US"/>
        </a:p>
      </dgm:t>
    </dgm:pt>
    <dgm:pt modelId="{7F28756B-A34B-470A-8DF3-BFDABC136086}" type="sibTrans" cxnId="{0B16DFCF-3FF5-4323-B5DD-77520CBB53DD}">
      <dgm:prSet/>
      <dgm:spPr/>
      <dgm:t>
        <a:bodyPr/>
        <a:lstStyle/>
        <a:p>
          <a:endParaRPr lang="en-US"/>
        </a:p>
      </dgm:t>
    </dgm:pt>
    <dgm:pt modelId="{4009B98C-C208-411F-A29D-C9254A854A7B}">
      <dgm:prSet phldrT="[Text]"/>
      <dgm:spPr/>
      <dgm:t>
        <a:bodyPr/>
        <a:lstStyle/>
        <a:p>
          <a:r>
            <a:rPr lang="en-US" dirty="0"/>
            <a:t>Data Anomalies</a:t>
          </a:r>
        </a:p>
      </dgm:t>
    </dgm:pt>
    <dgm:pt modelId="{2A98274F-6874-4323-97B0-AC60830AF3EB}" type="parTrans" cxnId="{0EA592B5-5465-4C21-9A06-751BAB14ED88}">
      <dgm:prSet/>
      <dgm:spPr/>
      <dgm:t>
        <a:bodyPr/>
        <a:lstStyle/>
        <a:p>
          <a:endParaRPr lang="en-US"/>
        </a:p>
      </dgm:t>
    </dgm:pt>
    <dgm:pt modelId="{25D84814-064D-4C89-8F6D-8466F2E8E7B3}" type="sibTrans" cxnId="{0EA592B5-5465-4C21-9A06-751BAB14ED88}">
      <dgm:prSet/>
      <dgm:spPr/>
      <dgm:t>
        <a:bodyPr/>
        <a:lstStyle/>
        <a:p>
          <a:endParaRPr lang="en-US"/>
        </a:p>
      </dgm:t>
    </dgm:pt>
    <dgm:pt modelId="{6A5D160B-E45E-40E2-9B04-70AB2701015F}">
      <dgm:prSet/>
      <dgm:spPr/>
      <dgm:t>
        <a:bodyPr/>
        <a:lstStyle/>
        <a:p>
          <a:r>
            <a:rPr lang="en-US" dirty="0"/>
            <a:t>Data Comparison</a:t>
          </a:r>
        </a:p>
      </dgm:t>
    </dgm:pt>
    <dgm:pt modelId="{482BD745-E3D9-4109-9F04-62BC1FAB0E05}" type="parTrans" cxnId="{FD2096DE-5181-4BAC-9456-E4572CE78B30}">
      <dgm:prSet/>
      <dgm:spPr/>
      <dgm:t>
        <a:bodyPr/>
        <a:lstStyle/>
        <a:p>
          <a:endParaRPr lang="en-US"/>
        </a:p>
      </dgm:t>
    </dgm:pt>
    <dgm:pt modelId="{254F1A25-C9E3-4C92-A687-5AC67C96C894}" type="sibTrans" cxnId="{FD2096DE-5181-4BAC-9456-E4572CE78B30}">
      <dgm:prSet/>
      <dgm:spPr/>
      <dgm:t>
        <a:bodyPr/>
        <a:lstStyle/>
        <a:p>
          <a:endParaRPr lang="en-US"/>
        </a:p>
      </dgm:t>
    </dgm:pt>
    <dgm:pt modelId="{D1A92F86-83AC-4B8A-B6A1-5EB7024414D8}">
      <dgm:prSet/>
      <dgm:spPr/>
      <dgm:t>
        <a:bodyPr/>
        <a:lstStyle/>
        <a:p>
          <a:r>
            <a:rPr lang="en-US" dirty="0"/>
            <a:t>Performance Change Over Time</a:t>
          </a:r>
        </a:p>
      </dgm:t>
    </dgm:pt>
    <dgm:pt modelId="{F9603161-B239-4906-BB4B-F0AE915BF0C7}" type="parTrans" cxnId="{B83BB765-825A-4706-9218-190915D4A513}">
      <dgm:prSet/>
      <dgm:spPr/>
      <dgm:t>
        <a:bodyPr/>
        <a:lstStyle/>
        <a:p>
          <a:endParaRPr lang="en-US"/>
        </a:p>
      </dgm:t>
    </dgm:pt>
    <dgm:pt modelId="{A21CB7E7-2264-48D9-8453-006F32DB8FB5}" type="sibTrans" cxnId="{B83BB765-825A-4706-9218-190915D4A513}">
      <dgm:prSet/>
      <dgm:spPr/>
      <dgm:t>
        <a:bodyPr/>
        <a:lstStyle/>
        <a:p>
          <a:endParaRPr lang="en-US"/>
        </a:p>
      </dgm:t>
    </dgm:pt>
    <dgm:pt modelId="{C49855E4-B14F-40CD-B31C-E71BA7762F3F}" type="pres">
      <dgm:prSet presAssocID="{485DD2CB-8FEC-4FC8-B013-1F7163E2E173}" presName="compositeShape" presStyleCnt="0">
        <dgm:presLayoutVars>
          <dgm:chMax val="7"/>
          <dgm:dir/>
          <dgm:resizeHandles val="exact"/>
        </dgm:presLayoutVars>
      </dgm:prSet>
      <dgm:spPr/>
    </dgm:pt>
    <dgm:pt modelId="{A2E20A99-88D7-4E61-995F-A63016D8B46B}" type="pres">
      <dgm:prSet presAssocID="{485DD2CB-8FEC-4FC8-B013-1F7163E2E173}" presName="wedge1" presStyleLbl="node1" presStyleIdx="0" presStyleCnt="4" custLinFactNeighborY="5291"/>
      <dgm:spPr/>
    </dgm:pt>
    <dgm:pt modelId="{7A0518D3-BB47-4E1B-8BAB-8B88432B39BC}" type="pres">
      <dgm:prSet presAssocID="{485DD2CB-8FEC-4FC8-B013-1F7163E2E173}" presName="wedge1Tx" presStyleLbl="node1" presStyleIdx="0" presStyleCnt="4">
        <dgm:presLayoutVars>
          <dgm:chMax val="0"/>
          <dgm:chPref val="0"/>
          <dgm:bulletEnabled val="1"/>
        </dgm:presLayoutVars>
      </dgm:prSet>
      <dgm:spPr/>
    </dgm:pt>
    <dgm:pt modelId="{AFE5905F-9ACC-43EA-9EAC-812A97A2CAEB}" type="pres">
      <dgm:prSet presAssocID="{485DD2CB-8FEC-4FC8-B013-1F7163E2E173}" presName="wedge2" presStyleLbl="node1" presStyleIdx="1" presStyleCnt="4" custLinFactNeighborY="5291"/>
      <dgm:spPr/>
    </dgm:pt>
    <dgm:pt modelId="{0CB38364-6AA4-4457-B3DF-9BA22E75E884}" type="pres">
      <dgm:prSet presAssocID="{485DD2CB-8FEC-4FC8-B013-1F7163E2E173}" presName="wedge2Tx" presStyleLbl="node1" presStyleIdx="1" presStyleCnt="4">
        <dgm:presLayoutVars>
          <dgm:chMax val="0"/>
          <dgm:chPref val="0"/>
          <dgm:bulletEnabled val="1"/>
        </dgm:presLayoutVars>
      </dgm:prSet>
      <dgm:spPr/>
    </dgm:pt>
    <dgm:pt modelId="{2DC82EB6-78EA-4BF0-8D4A-9EC0F93A04EE}" type="pres">
      <dgm:prSet presAssocID="{485DD2CB-8FEC-4FC8-B013-1F7163E2E173}" presName="wedge3" presStyleLbl="node1" presStyleIdx="2" presStyleCnt="4" custLinFactNeighborY="5291"/>
      <dgm:spPr/>
    </dgm:pt>
    <dgm:pt modelId="{8A3C341C-D6CD-4604-A51A-657C82C9A787}" type="pres">
      <dgm:prSet presAssocID="{485DD2CB-8FEC-4FC8-B013-1F7163E2E173}" presName="wedge3Tx" presStyleLbl="node1" presStyleIdx="2" presStyleCnt="4">
        <dgm:presLayoutVars>
          <dgm:chMax val="0"/>
          <dgm:chPref val="0"/>
          <dgm:bulletEnabled val="1"/>
        </dgm:presLayoutVars>
      </dgm:prSet>
      <dgm:spPr/>
    </dgm:pt>
    <dgm:pt modelId="{2AEED61A-2FD9-4D7E-92F4-399D23408ECD}" type="pres">
      <dgm:prSet presAssocID="{485DD2CB-8FEC-4FC8-B013-1F7163E2E173}" presName="wedge4" presStyleLbl="node1" presStyleIdx="3" presStyleCnt="4" custLinFactNeighborY="5291"/>
      <dgm:spPr/>
    </dgm:pt>
    <dgm:pt modelId="{F7FF0F3E-3453-4664-9659-B8970E5198C1}" type="pres">
      <dgm:prSet presAssocID="{485DD2CB-8FEC-4FC8-B013-1F7163E2E173}" presName="wedge4Tx" presStyleLbl="node1" presStyleIdx="3" presStyleCnt="4">
        <dgm:presLayoutVars>
          <dgm:chMax val="0"/>
          <dgm:chPref val="0"/>
          <dgm:bulletEnabled val="1"/>
        </dgm:presLayoutVars>
      </dgm:prSet>
      <dgm:spPr/>
    </dgm:pt>
  </dgm:ptLst>
  <dgm:cxnLst>
    <dgm:cxn modelId="{0E57980E-B041-4115-A550-01664C8610E5}" type="presOf" srcId="{485DD2CB-8FEC-4FC8-B013-1F7163E2E173}" destId="{C49855E4-B14F-40CD-B31C-E71BA7762F3F}" srcOrd="0" destOrd="0" presId="urn:microsoft.com/office/officeart/2005/8/layout/chart3"/>
    <dgm:cxn modelId="{D4E1DF32-8C0A-4FE5-BD3C-DBA0DC1B4740}" type="presOf" srcId="{6A5D160B-E45E-40E2-9B04-70AB2701015F}" destId="{2DC82EB6-78EA-4BF0-8D4A-9EC0F93A04EE}" srcOrd="0" destOrd="0" presId="urn:microsoft.com/office/officeart/2005/8/layout/chart3"/>
    <dgm:cxn modelId="{B83BB765-825A-4706-9218-190915D4A513}" srcId="{485DD2CB-8FEC-4FC8-B013-1F7163E2E173}" destId="{D1A92F86-83AC-4B8A-B6A1-5EB7024414D8}" srcOrd="3" destOrd="0" parTransId="{F9603161-B239-4906-BB4B-F0AE915BF0C7}" sibTransId="{A21CB7E7-2264-48D9-8453-006F32DB8FB5}"/>
    <dgm:cxn modelId="{80E0284D-91B3-405F-8C65-34F4B8A1C0B9}" type="presOf" srcId="{6A5D160B-E45E-40E2-9B04-70AB2701015F}" destId="{8A3C341C-D6CD-4604-A51A-657C82C9A787}" srcOrd="1" destOrd="0" presId="urn:microsoft.com/office/officeart/2005/8/layout/chart3"/>
    <dgm:cxn modelId="{3B785D52-8BD5-4663-BE35-86514DFA718B}" type="presOf" srcId="{86BDD906-A731-439E-A527-945A07AC2F99}" destId="{7A0518D3-BB47-4E1B-8BAB-8B88432B39BC}" srcOrd="1" destOrd="0" presId="urn:microsoft.com/office/officeart/2005/8/layout/chart3"/>
    <dgm:cxn modelId="{9C891E8D-9447-4227-B6DD-6DA5EBED1A4C}" type="presOf" srcId="{4009B98C-C208-411F-A29D-C9254A854A7B}" destId="{AFE5905F-9ACC-43EA-9EAC-812A97A2CAEB}" srcOrd="0" destOrd="0" presId="urn:microsoft.com/office/officeart/2005/8/layout/chart3"/>
    <dgm:cxn modelId="{809C8AA3-7DA3-448E-9754-D0C2C0A25BD4}" type="presOf" srcId="{D1A92F86-83AC-4B8A-B6A1-5EB7024414D8}" destId="{F7FF0F3E-3453-4664-9659-B8970E5198C1}" srcOrd="1" destOrd="0" presId="urn:microsoft.com/office/officeart/2005/8/layout/chart3"/>
    <dgm:cxn modelId="{D432E5A6-7D49-420F-9AAC-92094476FECE}" type="presOf" srcId="{D1A92F86-83AC-4B8A-B6A1-5EB7024414D8}" destId="{2AEED61A-2FD9-4D7E-92F4-399D23408ECD}" srcOrd="0" destOrd="0" presId="urn:microsoft.com/office/officeart/2005/8/layout/chart3"/>
    <dgm:cxn modelId="{0EA592B5-5465-4C21-9A06-751BAB14ED88}" srcId="{485DD2CB-8FEC-4FC8-B013-1F7163E2E173}" destId="{4009B98C-C208-411F-A29D-C9254A854A7B}" srcOrd="1" destOrd="0" parTransId="{2A98274F-6874-4323-97B0-AC60830AF3EB}" sibTransId="{25D84814-064D-4C89-8F6D-8466F2E8E7B3}"/>
    <dgm:cxn modelId="{1D0816C7-6B51-47CC-9D1B-96E53CE43848}" type="presOf" srcId="{86BDD906-A731-439E-A527-945A07AC2F99}" destId="{A2E20A99-88D7-4E61-995F-A63016D8B46B}" srcOrd="0" destOrd="0" presId="urn:microsoft.com/office/officeart/2005/8/layout/chart3"/>
    <dgm:cxn modelId="{0B16DFCF-3FF5-4323-B5DD-77520CBB53DD}" srcId="{485DD2CB-8FEC-4FC8-B013-1F7163E2E173}" destId="{86BDD906-A731-439E-A527-945A07AC2F99}" srcOrd="0" destOrd="0" parTransId="{881FBB63-0612-4E63-A70E-0F00E370D5A6}" sibTransId="{7F28756B-A34B-470A-8DF3-BFDABC136086}"/>
    <dgm:cxn modelId="{FD2096DE-5181-4BAC-9456-E4572CE78B30}" srcId="{485DD2CB-8FEC-4FC8-B013-1F7163E2E173}" destId="{6A5D160B-E45E-40E2-9B04-70AB2701015F}" srcOrd="2" destOrd="0" parTransId="{482BD745-E3D9-4109-9F04-62BC1FAB0E05}" sibTransId="{254F1A25-C9E3-4C92-A687-5AC67C96C894}"/>
    <dgm:cxn modelId="{6F4CE5FD-3D45-4140-B94F-8741C4292480}" type="presOf" srcId="{4009B98C-C208-411F-A29D-C9254A854A7B}" destId="{0CB38364-6AA4-4457-B3DF-9BA22E75E884}" srcOrd="1" destOrd="0" presId="urn:microsoft.com/office/officeart/2005/8/layout/chart3"/>
    <dgm:cxn modelId="{F4277511-4670-47BD-847A-5185DCB91D70}" type="presParOf" srcId="{C49855E4-B14F-40CD-B31C-E71BA7762F3F}" destId="{A2E20A99-88D7-4E61-995F-A63016D8B46B}" srcOrd="0" destOrd="0" presId="urn:microsoft.com/office/officeart/2005/8/layout/chart3"/>
    <dgm:cxn modelId="{B5ED0C8B-B432-4E4B-92E8-D204EF8F345B}" type="presParOf" srcId="{C49855E4-B14F-40CD-B31C-E71BA7762F3F}" destId="{7A0518D3-BB47-4E1B-8BAB-8B88432B39BC}" srcOrd="1" destOrd="0" presId="urn:microsoft.com/office/officeart/2005/8/layout/chart3"/>
    <dgm:cxn modelId="{33ABB4F2-15D3-432D-914A-DCC3A156D90A}" type="presParOf" srcId="{C49855E4-B14F-40CD-B31C-E71BA7762F3F}" destId="{AFE5905F-9ACC-43EA-9EAC-812A97A2CAEB}" srcOrd="2" destOrd="0" presId="urn:microsoft.com/office/officeart/2005/8/layout/chart3"/>
    <dgm:cxn modelId="{11841A0C-CF90-4F82-B043-6199BDDF50FE}" type="presParOf" srcId="{C49855E4-B14F-40CD-B31C-E71BA7762F3F}" destId="{0CB38364-6AA4-4457-B3DF-9BA22E75E884}" srcOrd="3" destOrd="0" presId="urn:microsoft.com/office/officeart/2005/8/layout/chart3"/>
    <dgm:cxn modelId="{CC574C86-6132-4F9F-AFE7-EC5DF35A77FA}" type="presParOf" srcId="{C49855E4-B14F-40CD-B31C-E71BA7762F3F}" destId="{2DC82EB6-78EA-4BF0-8D4A-9EC0F93A04EE}" srcOrd="4" destOrd="0" presId="urn:microsoft.com/office/officeart/2005/8/layout/chart3"/>
    <dgm:cxn modelId="{6B70A0B5-F8D1-4086-BAFB-F1056358C5E4}" type="presParOf" srcId="{C49855E4-B14F-40CD-B31C-E71BA7762F3F}" destId="{8A3C341C-D6CD-4604-A51A-657C82C9A787}" srcOrd="5" destOrd="0" presId="urn:microsoft.com/office/officeart/2005/8/layout/chart3"/>
    <dgm:cxn modelId="{66C7465A-0107-4FCE-BD43-37239C59C6E5}" type="presParOf" srcId="{C49855E4-B14F-40CD-B31C-E71BA7762F3F}" destId="{2AEED61A-2FD9-4D7E-92F4-399D23408ECD}" srcOrd="6" destOrd="0" presId="urn:microsoft.com/office/officeart/2005/8/layout/chart3"/>
    <dgm:cxn modelId="{5D9C7BFA-EBB4-4BAB-80EE-06A514C5B9A2}" type="presParOf" srcId="{C49855E4-B14F-40CD-B31C-E71BA7762F3F}" destId="{F7FF0F3E-3453-4664-9659-B8970E5198C1}"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5DD2CB-8FEC-4FC8-B013-1F7163E2E173}" type="doc">
      <dgm:prSet loTypeId="urn:microsoft.com/office/officeart/2005/8/layout/chart3" loCatId="cycle" qsTypeId="urn:microsoft.com/office/officeart/2005/8/quickstyle/simple1" qsCatId="simple" csTypeId="urn:microsoft.com/office/officeart/2005/8/colors/colorful1" csCatId="colorful" phldr="1"/>
      <dgm:spPr/>
    </dgm:pt>
    <dgm:pt modelId="{86BDD906-A731-439E-A527-945A07AC2F99}">
      <dgm:prSet phldrT="[Text]"/>
      <dgm:spPr/>
      <dgm:t>
        <a:bodyPr/>
        <a:lstStyle/>
        <a:p>
          <a:r>
            <a:rPr lang="en-US" dirty="0"/>
            <a:t>Data Completeness</a:t>
          </a:r>
        </a:p>
      </dgm:t>
    </dgm:pt>
    <dgm:pt modelId="{881FBB63-0612-4E63-A70E-0F00E370D5A6}" type="parTrans" cxnId="{0B16DFCF-3FF5-4323-B5DD-77520CBB53DD}">
      <dgm:prSet/>
      <dgm:spPr/>
      <dgm:t>
        <a:bodyPr/>
        <a:lstStyle/>
        <a:p>
          <a:endParaRPr lang="en-US"/>
        </a:p>
      </dgm:t>
    </dgm:pt>
    <dgm:pt modelId="{7F28756B-A34B-470A-8DF3-BFDABC136086}" type="sibTrans" cxnId="{0B16DFCF-3FF5-4323-B5DD-77520CBB53DD}">
      <dgm:prSet/>
      <dgm:spPr/>
      <dgm:t>
        <a:bodyPr/>
        <a:lstStyle/>
        <a:p>
          <a:endParaRPr lang="en-US"/>
        </a:p>
      </dgm:t>
    </dgm:pt>
    <dgm:pt modelId="{4009B98C-C208-411F-A29D-C9254A854A7B}">
      <dgm:prSet phldrT="[Text]"/>
      <dgm:spPr/>
      <dgm:t>
        <a:bodyPr/>
        <a:lstStyle/>
        <a:p>
          <a:r>
            <a:rPr lang="en-US" dirty="0"/>
            <a:t>Data Anomalies</a:t>
          </a:r>
        </a:p>
      </dgm:t>
    </dgm:pt>
    <dgm:pt modelId="{2A98274F-6874-4323-97B0-AC60830AF3EB}" type="parTrans" cxnId="{0EA592B5-5465-4C21-9A06-751BAB14ED88}">
      <dgm:prSet/>
      <dgm:spPr/>
      <dgm:t>
        <a:bodyPr/>
        <a:lstStyle/>
        <a:p>
          <a:endParaRPr lang="en-US"/>
        </a:p>
      </dgm:t>
    </dgm:pt>
    <dgm:pt modelId="{25D84814-064D-4C89-8F6D-8466F2E8E7B3}" type="sibTrans" cxnId="{0EA592B5-5465-4C21-9A06-751BAB14ED88}">
      <dgm:prSet/>
      <dgm:spPr/>
      <dgm:t>
        <a:bodyPr/>
        <a:lstStyle/>
        <a:p>
          <a:endParaRPr lang="en-US"/>
        </a:p>
      </dgm:t>
    </dgm:pt>
    <dgm:pt modelId="{6A5D160B-E45E-40E2-9B04-70AB2701015F}">
      <dgm:prSet/>
      <dgm:spPr/>
      <dgm:t>
        <a:bodyPr/>
        <a:lstStyle/>
        <a:p>
          <a:r>
            <a:rPr lang="en-US" dirty="0"/>
            <a:t>Data Comparison</a:t>
          </a:r>
        </a:p>
      </dgm:t>
    </dgm:pt>
    <dgm:pt modelId="{482BD745-E3D9-4109-9F04-62BC1FAB0E05}" type="parTrans" cxnId="{FD2096DE-5181-4BAC-9456-E4572CE78B30}">
      <dgm:prSet/>
      <dgm:spPr/>
      <dgm:t>
        <a:bodyPr/>
        <a:lstStyle/>
        <a:p>
          <a:endParaRPr lang="en-US"/>
        </a:p>
      </dgm:t>
    </dgm:pt>
    <dgm:pt modelId="{254F1A25-C9E3-4C92-A687-5AC67C96C894}" type="sibTrans" cxnId="{FD2096DE-5181-4BAC-9456-E4572CE78B30}">
      <dgm:prSet/>
      <dgm:spPr/>
      <dgm:t>
        <a:bodyPr/>
        <a:lstStyle/>
        <a:p>
          <a:endParaRPr lang="en-US"/>
        </a:p>
      </dgm:t>
    </dgm:pt>
    <dgm:pt modelId="{D1A92F86-83AC-4B8A-B6A1-5EB7024414D8}">
      <dgm:prSet/>
      <dgm:spPr/>
      <dgm:t>
        <a:bodyPr/>
        <a:lstStyle/>
        <a:p>
          <a:r>
            <a:rPr lang="en-US" dirty="0"/>
            <a:t>Performance Change Over Time</a:t>
          </a:r>
        </a:p>
      </dgm:t>
    </dgm:pt>
    <dgm:pt modelId="{F9603161-B239-4906-BB4B-F0AE915BF0C7}" type="parTrans" cxnId="{B83BB765-825A-4706-9218-190915D4A513}">
      <dgm:prSet/>
      <dgm:spPr/>
      <dgm:t>
        <a:bodyPr/>
        <a:lstStyle/>
        <a:p>
          <a:endParaRPr lang="en-US"/>
        </a:p>
      </dgm:t>
    </dgm:pt>
    <dgm:pt modelId="{A21CB7E7-2264-48D9-8453-006F32DB8FB5}" type="sibTrans" cxnId="{B83BB765-825A-4706-9218-190915D4A513}">
      <dgm:prSet/>
      <dgm:spPr/>
      <dgm:t>
        <a:bodyPr/>
        <a:lstStyle/>
        <a:p>
          <a:endParaRPr lang="en-US"/>
        </a:p>
      </dgm:t>
    </dgm:pt>
    <dgm:pt modelId="{C49855E4-B14F-40CD-B31C-E71BA7762F3F}" type="pres">
      <dgm:prSet presAssocID="{485DD2CB-8FEC-4FC8-B013-1F7163E2E173}" presName="compositeShape" presStyleCnt="0">
        <dgm:presLayoutVars>
          <dgm:chMax val="7"/>
          <dgm:dir/>
          <dgm:resizeHandles val="exact"/>
        </dgm:presLayoutVars>
      </dgm:prSet>
      <dgm:spPr/>
    </dgm:pt>
    <dgm:pt modelId="{A2E20A99-88D7-4E61-995F-A63016D8B46B}" type="pres">
      <dgm:prSet presAssocID="{485DD2CB-8FEC-4FC8-B013-1F7163E2E173}" presName="wedge1" presStyleLbl="node1" presStyleIdx="0" presStyleCnt="4" custLinFactNeighborX="-4190" custLinFactNeighborY="9505"/>
      <dgm:spPr/>
    </dgm:pt>
    <dgm:pt modelId="{7A0518D3-BB47-4E1B-8BAB-8B88432B39BC}" type="pres">
      <dgm:prSet presAssocID="{485DD2CB-8FEC-4FC8-B013-1F7163E2E173}" presName="wedge1Tx" presStyleLbl="node1" presStyleIdx="0" presStyleCnt="4">
        <dgm:presLayoutVars>
          <dgm:chMax val="0"/>
          <dgm:chPref val="0"/>
          <dgm:bulletEnabled val="1"/>
        </dgm:presLayoutVars>
      </dgm:prSet>
      <dgm:spPr/>
    </dgm:pt>
    <dgm:pt modelId="{AFE5905F-9ACC-43EA-9EAC-812A97A2CAEB}" type="pres">
      <dgm:prSet presAssocID="{485DD2CB-8FEC-4FC8-B013-1F7163E2E173}" presName="wedge2" presStyleLbl="node1" presStyleIdx="1" presStyleCnt="4" custLinFactNeighborX="4190" custLinFactNeighborY="9543"/>
      <dgm:spPr/>
    </dgm:pt>
    <dgm:pt modelId="{0CB38364-6AA4-4457-B3DF-9BA22E75E884}" type="pres">
      <dgm:prSet presAssocID="{485DD2CB-8FEC-4FC8-B013-1F7163E2E173}" presName="wedge2Tx" presStyleLbl="node1" presStyleIdx="1" presStyleCnt="4">
        <dgm:presLayoutVars>
          <dgm:chMax val="0"/>
          <dgm:chPref val="0"/>
          <dgm:bulletEnabled val="1"/>
        </dgm:presLayoutVars>
      </dgm:prSet>
      <dgm:spPr/>
    </dgm:pt>
    <dgm:pt modelId="{2DC82EB6-78EA-4BF0-8D4A-9EC0F93A04EE}" type="pres">
      <dgm:prSet presAssocID="{485DD2CB-8FEC-4FC8-B013-1F7163E2E173}" presName="wedge3" presStyleLbl="node1" presStyleIdx="2" presStyleCnt="4" custLinFactNeighborY="5291"/>
      <dgm:spPr/>
    </dgm:pt>
    <dgm:pt modelId="{8A3C341C-D6CD-4604-A51A-657C82C9A787}" type="pres">
      <dgm:prSet presAssocID="{485DD2CB-8FEC-4FC8-B013-1F7163E2E173}" presName="wedge3Tx" presStyleLbl="node1" presStyleIdx="2" presStyleCnt="4">
        <dgm:presLayoutVars>
          <dgm:chMax val="0"/>
          <dgm:chPref val="0"/>
          <dgm:bulletEnabled val="1"/>
        </dgm:presLayoutVars>
      </dgm:prSet>
      <dgm:spPr/>
    </dgm:pt>
    <dgm:pt modelId="{2AEED61A-2FD9-4D7E-92F4-399D23408ECD}" type="pres">
      <dgm:prSet presAssocID="{485DD2CB-8FEC-4FC8-B013-1F7163E2E173}" presName="wedge4" presStyleLbl="node1" presStyleIdx="3" presStyleCnt="4" custLinFactNeighborY="5291"/>
      <dgm:spPr/>
    </dgm:pt>
    <dgm:pt modelId="{F7FF0F3E-3453-4664-9659-B8970E5198C1}" type="pres">
      <dgm:prSet presAssocID="{485DD2CB-8FEC-4FC8-B013-1F7163E2E173}" presName="wedge4Tx" presStyleLbl="node1" presStyleIdx="3" presStyleCnt="4">
        <dgm:presLayoutVars>
          <dgm:chMax val="0"/>
          <dgm:chPref val="0"/>
          <dgm:bulletEnabled val="1"/>
        </dgm:presLayoutVars>
      </dgm:prSet>
      <dgm:spPr/>
    </dgm:pt>
  </dgm:ptLst>
  <dgm:cxnLst>
    <dgm:cxn modelId="{C3EE4C0F-3C36-479F-BAC6-063293CC1A7C}" type="presOf" srcId="{D1A92F86-83AC-4B8A-B6A1-5EB7024414D8}" destId="{2AEED61A-2FD9-4D7E-92F4-399D23408ECD}" srcOrd="0" destOrd="0" presId="urn:microsoft.com/office/officeart/2005/8/layout/chart3"/>
    <dgm:cxn modelId="{6613FA25-AE0C-4805-8C3C-2BDE2355D874}" type="presOf" srcId="{4009B98C-C208-411F-A29D-C9254A854A7B}" destId="{0CB38364-6AA4-4457-B3DF-9BA22E75E884}" srcOrd="1" destOrd="0" presId="urn:microsoft.com/office/officeart/2005/8/layout/chart3"/>
    <dgm:cxn modelId="{1E4EFC2B-5543-4F15-95AC-7702BF6CDBC6}" type="presOf" srcId="{6A5D160B-E45E-40E2-9B04-70AB2701015F}" destId="{2DC82EB6-78EA-4BF0-8D4A-9EC0F93A04EE}" srcOrd="0" destOrd="0" presId="urn:microsoft.com/office/officeart/2005/8/layout/chart3"/>
    <dgm:cxn modelId="{7C50A041-9B43-4411-B9F1-CD69D1F088B9}" type="presOf" srcId="{86BDD906-A731-439E-A527-945A07AC2F99}" destId="{A2E20A99-88D7-4E61-995F-A63016D8B46B}" srcOrd="0" destOrd="0" presId="urn:microsoft.com/office/officeart/2005/8/layout/chart3"/>
    <dgm:cxn modelId="{D64D5D44-A85B-4E0F-BDA2-69F8647CB474}" type="presOf" srcId="{D1A92F86-83AC-4B8A-B6A1-5EB7024414D8}" destId="{F7FF0F3E-3453-4664-9659-B8970E5198C1}" srcOrd="1" destOrd="0" presId="urn:microsoft.com/office/officeart/2005/8/layout/chart3"/>
    <dgm:cxn modelId="{B83BB765-825A-4706-9218-190915D4A513}" srcId="{485DD2CB-8FEC-4FC8-B013-1F7163E2E173}" destId="{D1A92F86-83AC-4B8A-B6A1-5EB7024414D8}" srcOrd="3" destOrd="0" parTransId="{F9603161-B239-4906-BB4B-F0AE915BF0C7}" sibTransId="{A21CB7E7-2264-48D9-8453-006F32DB8FB5}"/>
    <dgm:cxn modelId="{405DAB72-7DC1-41B7-BC02-939373333DAB}" type="presOf" srcId="{485DD2CB-8FEC-4FC8-B013-1F7163E2E173}" destId="{C49855E4-B14F-40CD-B31C-E71BA7762F3F}" srcOrd="0" destOrd="0" presId="urn:microsoft.com/office/officeart/2005/8/layout/chart3"/>
    <dgm:cxn modelId="{E2560E86-0E6F-4D69-B1FB-5716BBFA3499}" type="presOf" srcId="{4009B98C-C208-411F-A29D-C9254A854A7B}" destId="{AFE5905F-9ACC-43EA-9EAC-812A97A2CAEB}" srcOrd="0" destOrd="0" presId="urn:microsoft.com/office/officeart/2005/8/layout/chart3"/>
    <dgm:cxn modelId="{0EA592B5-5465-4C21-9A06-751BAB14ED88}" srcId="{485DD2CB-8FEC-4FC8-B013-1F7163E2E173}" destId="{4009B98C-C208-411F-A29D-C9254A854A7B}" srcOrd="1" destOrd="0" parTransId="{2A98274F-6874-4323-97B0-AC60830AF3EB}" sibTransId="{25D84814-064D-4C89-8F6D-8466F2E8E7B3}"/>
    <dgm:cxn modelId="{FBBA05C8-CDA5-4AB4-BDDB-FB0DD0508B9C}" type="presOf" srcId="{6A5D160B-E45E-40E2-9B04-70AB2701015F}" destId="{8A3C341C-D6CD-4604-A51A-657C82C9A787}" srcOrd="1" destOrd="0" presId="urn:microsoft.com/office/officeart/2005/8/layout/chart3"/>
    <dgm:cxn modelId="{0B16DFCF-3FF5-4323-B5DD-77520CBB53DD}" srcId="{485DD2CB-8FEC-4FC8-B013-1F7163E2E173}" destId="{86BDD906-A731-439E-A527-945A07AC2F99}" srcOrd="0" destOrd="0" parTransId="{881FBB63-0612-4E63-A70E-0F00E370D5A6}" sibTransId="{7F28756B-A34B-470A-8DF3-BFDABC136086}"/>
    <dgm:cxn modelId="{FD2096DE-5181-4BAC-9456-E4572CE78B30}" srcId="{485DD2CB-8FEC-4FC8-B013-1F7163E2E173}" destId="{6A5D160B-E45E-40E2-9B04-70AB2701015F}" srcOrd="2" destOrd="0" parTransId="{482BD745-E3D9-4109-9F04-62BC1FAB0E05}" sibTransId="{254F1A25-C9E3-4C92-A687-5AC67C96C894}"/>
    <dgm:cxn modelId="{B374DFEA-C3B6-4D5B-809F-864923854596}" type="presOf" srcId="{86BDD906-A731-439E-A527-945A07AC2F99}" destId="{7A0518D3-BB47-4E1B-8BAB-8B88432B39BC}" srcOrd="1" destOrd="0" presId="urn:microsoft.com/office/officeart/2005/8/layout/chart3"/>
    <dgm:cxn modelId="{5BF8469E-D3D1-4608-8717-213981D6DD5F}" type="presParOf" srcId="{C49855E4-B14F-40CD-B31C-E71BA7762F3F}" destId="{A2E20A99-88D7-4E61-995F-A63016D8B46B}" srcOrd="0" destOrd="0" presId="urn:microsoft.com/office/officeart/2005/8/layout/chart3"/>
    <dgm:cxn modelId="{42ECBDEA-38E2-42B7-8070-FE85E2F3FD5B}" type="presParOf" srcId="{C49855E4-B14F-40CD-B31C-E71BA7762F3F}" destId="{7A0518D3-BB47-4E1B-8BAB-8B88432B39BC}" srcOrd="1" destOrd="0" presId="urn:microsoft.com/office/officeart/2005/8/layout/chart3"/>
    <dgm:cxn modelId="{8FF27B41-1703-4F14-97CB-660EEBAFC3B6}" type="presParOf" srcId="{C49855E4-B14F-40CD-B31C-E71BA7762F3F}" destId="{AFE5905F-9ACC-43EA-9EAC-812A97A2CAEB}" srcOrd="2" destOrd="0" presId="urn:microsoft.com/office/officeart/2005/8/layout/chart3"/>
    <dgm:cxn modelId="{D528CCAC-92BB-413C-A261-8BC48F6081EE}" type="presParOf" srcId="{C49855E4-B14F-40CD-B31C-E71BA7762F3F}" destId="{0CB38364-6AA4-4457-B3DF-9BA22E75E884}" srcOrd="3" destOrd="0" presId="urn:microsoft.com/office/officeart/2005/8/layout/chart3"/>
    <dgm:cxn modelId="{0C32274B-37B5-4F0E-9190-D85738BF1A0C}" type="presParOf" srcId="{C49855E4-B14F-40CD-B31C-E71BA7762F3F}" destId="{2DC82EB6-78EA-4BF0-8D4A-9EC0F93A04EE}" srcOrd="4" destOrd="0" presId="urn:microsoft.com/office/officeart/2005/8/layout/chart3"/>
    <dgm:cxn modelId="{2A4F3C40-09A0-4498-86CD-748F5EC3623E}" type="presParOf" srcId="{C49855E4-B14F-40CD-B31C-E71BA7762F3F}" destId="{8A3C341C-D6CD-4604-A51A-657C82C9A787}" srcOrd="5" destOrd="0" presId="urn:microsoft.com/office/officeart/2005/8/layout/chart3"/>
    <dgm:cxn modelId="{7831FE82-E6F9-4F3A-BC42-823B5F27DA21}" type="presParOf" srcId="{C49855E4-B14F-40CD-B31C-E71BA7762F3F}" destId="{2AEED61A-2FD9-4D7E-92F4-399D23408ECD}" srcOrd="6" destOrd="0" presId="urn:microsoft.com/office/officeart/2005/8/layout/chart3"/>
    <dgm:cxn modelId="{098434D3-FE39-4153-AA5D-729B0C0118A7}" type="presParOf" srcId="{C49855E4-B14F-40CD-B31C-E71BA7762F3F}" destId="{F7FF0F3E-3453-4664-9659-B8970E5198C1}"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5DD2CB-8FEC-4FC8-B013-1F7163E2E173}" type="doc">
      <dgm:prSet loTypeId="urn:microsoft.com/office/officeart/2005/8/layout/chart3" loCatId="cycle" qsTypeId="urn:microsoft.com/office/officeart/2005/8/quickstyle/simple1" qsCatId="simple" csTypeId="urn:microsoft.com/office/officeart/2005/8/colors/colorful1" csCatId="colorful" phldr="1"/>
      <dgm:spPr/>
    </dgm:pt>
    <dgm:pt modelId="{86BDD906-A731-439E-A527-945A07AC2F99}">
      <dgm:prSet phldrT="[Text]"/>
      <dgm:spPr/>
      <dgm:t>
        <a:bodyPr/>
        <a:lstStyle/>
        <a:p>
          <a:r>
            <a:rPr lang="en-US" dirty="0"/>
            <a:t>Data Completeness</a:t>
          </a:r>
        </a:p>
      </dgm:t>
    </dgm:pt>
    <dgm:pt modelId="{881FBB63-0612-4E63-A70E-0F00E370D5A6}" type="parTrans" cxnId="{0B16DFCF-3FF5-4323-B5DD-77520CBB53DD}">
      <dgm:prSet/>
      <dgm:spPr/>
      <dgm:t>
        <a:bodyPr/>
        <a:lstStyle/>
        <a:p>
          <a:endParaRPr lang="en-US"/>
        </a:p>
      </dgm:t>
    </dgm:pt>
    <dgm:pt modelId="{7F28756B-A34B-470A-8DF3-BFDABC136086}" type="sibTrans" cxnId="{0B16DFCF-3FF5-4323-B5DD-77520CBB53DD}">
      <dgm:prSet/>
      <dgm:spPr/>
      <dgm:t>
        <a:bodyPr/>
        <a:lstStyle/>
        <a:p>
          <a:endParaRPr lang="en-US"/>
        </a:p>
      </dgm:t>
    </dgm:pt>
    <dgm:pt modelId="{4009B98C-C208-411F-A29D-C9254A854A7B}">
      <dgm:prSet phldrT="[Text]"/>
      <dgm:spPr/>
      <dgm:t>
        <a:bodyPr/>
        <a:lstStyle/>
        <a:p>
          <a:r>
            <a:rPr lang="en-US" dirty="0"/>
            <a:t>Data Anomalies</a:t>
          </a:r>
        </a:p>
      </dgm:t>
    </dgm:pt>
    <dgm:pt modelId="{2A98274F-6874-4323-97B0-AC60830AF3EB}" type="parTrans" cxnId="{0EA592B5-5465-4C21-9A06-751BAB14ED88}">
      <dgm:prSet/>
      <dgm:spPr/>
      <dgm:t>
        <a:bodyPr/>
        <a:lstStyle/>
        <a:p>
          <a:endParaRPr lang="en-US"/>
        </a:p>
      </dgm:t>
    </dgm:pt>
    <dgm:pt modelId="{25D84814-064D-4C89-8F6D-8466F2E8E7B3}" type="sibTrans" cxnId="{0EA592B5-5465-4C21-9A06-751BAB14ED88}">
      <dgm:prSet/>
      <dgm:spPr/>
      <dgm:t>
        <a:bodyPr/>
        <a:lstStyle/>
        <a:p>
          <a:endParaRPr lang="en-US"/>
        </a:p>
      </dgm:t>
    </dgm:pt>
    <dgm:pt modelId="{6A5D160B-E45E-40E2-9B04-70AB2701015F}">
      <dgm:prSet/>
      <dgm:spPr/>
      <dgm:t>
        <a:bodyPr/>
        <a:lstStyle/>
        <a:p>
          <a:r>
            <a:rPr lang="en-US" dirty="0"/>
            <a:t>Data Comparison</a:t>
          </a:r>
        </a:p>
      </dgm:t>
    </dgm:pt>
    <dgm:pt modelId="{482BD745-E3D9-4109-9F04-62BC1FAB0E05}" type="parTrans" cxnId="{FD2096DE-5181-4BAC-9456-E4572CE78B30}">
      <dgm:prSet/>
      <dgm:spPr/>
      <dgm:t>
        <a:bodyPr/>
        <a:lstStyle/>
        <a:p>
          <a:endParaRPr lang="en-US"/>
        </a:p>
      </dgm:t>
    </dgm:pt>
    <dgm:pt modelId="{254F1A25-C9E3-4C92-A687-5AC67C96C894}" type="sibTrans" cxnId="{FD2096DE-5181-4BAC-9456-E4572CE78B30}">
      <dgm:prSet/>
      <dgm:spPr/>
      <dgm:t>
        <a:bodyPr/>
        <a:lstStyle/>
        <a:p>
          <a:endParaRPr lang="en-US"/>
        </a:p>
      </dgm:t>
    </dgm:pt>
    <dgm:pt modelId="{D1A92F86-83AC-4B8A-B6A1-5EB7024414D8}">
      <dgm:prSet/>
      <dgm:spPr/>
      <dgm:t>
        <a:bodyPr/>
        <a:lstStyle/>
        <a:p>
          <a:r>
            <a:rPr lang="en-US" dirty="0"/>
            <a:t>Performance Change Over Time</a:t>
          </a:r>
        </a:p>
      </dgm:t>
    </dgm:pt>
    <dgm:pt modelId="{F9603161-B239-4906-BB4B-F0AE915BF0C7}" type="parTrans" cxnId="{B83BB765-825A-4706-9218-190915D4A513}">
      <dgm:prSet/>
      <dgm:spPr/>
      <dgm:t>
        <a:bodyPr/>
        <a:lstStyle/>
        <a:p>
          <a:endParaRPr lang="en-US"/>
        </a:p>
      </dgm:t>
    </dgm:pt>
    <dgm:pt modelId="{A21CB7E7-2264-48D9-8453-006F32DB8FB5}" type="sibTrans" cxnId="{B83BB765-825A-4706-9218-190915D4A513}">
      <dgm:prSet/>
      <dgm:spPr/>
      <dgm:t>
        <a:bodyPr/>
        <a:lstStyle/>
        <a:p>
          <a:endParaRPr lang="en-US"/>
        </a:p>
      </dgm:t>
    </dgm:pt>
    <dgm:pt modelId="{C49855E4-B14F-40CD-B31C-E71BA7762F3F}" type="pres">
      <dgm:prSet presAssocID="{485DD2CB-8FEC-4FC8-B013-1F7163E2E173}" presName="compositeShape" presStyleCnt="0">
        <dgm:presLayoutVars>
          <dgm:chMax val="7"/>
          <dgm:dir/>
          <dgm:resizeHandles val="exact"/>
        </dgm:presLayoutVars>
      </dgm:prSet>
      <dgm:spPr/>
    </dgm:pt>
    <dgm:pt modelId="{A2E20A99-88D7-4E61-995F-A63016D8B46B}" type="pres">
      <dgm:prSet presAssocID="{485DD2CB-8FEC-4FC8-B013-1F7163E2E173}" presName="wedge1" presStyleLbl="node1" presStyleIdx="0" presStyleCnt="4" custLinFactNeighborX="-12633" custLinFactNeighborY="3213"/>
      <dgm:spPr/>
    </dgm:pt>
    <dgm:pt modelId="{7A0518D3-BB47-4E1B-8BAB-8B88432B39BC}" type="pres">
      <dgm:prSet presAssocID="{485DD2CB-8FEC-4FC8-B013-1F7163E2E173}" presName="wedge1Tx" presStyleLbl="node1" presStyleIdx="0" presStyleCnt="4">
        <dgm:presLayoutVars>
          <dgm:chMax val="0"/>
          <dgm:chPref val="0"/>
          <dgm:bulletEnabled val="1"/>
        </dgm:presLayoutVars>
      </dgm:prSet>
      <dgm:spPr/>
    </dgm:pt>
    <dgm:pt modelId="{AFE5905F-9ACC-43EA-9EAC-812A97A2CAEB}" type="pres">
      <dgm:prSet presAssocID="{485DD2CB-8FEC-4FC8-B013-1F7163E2E173}" presName="wedge2" presStyleLbl="node1" presStyleIdx="1" presStyleCnt="4" custLinFactNeighborX="-8419" custLinFactNeighborY="-916"/>
      <dgm:spPr/>
    </dgm:pt>
    <dgm:pt modelId="{0CB38364-6AA4-4457-B3DF-9BA22E75E884}" type="pres">
      <dgm:prSet presAssocID="{485DD2CB-8FEC-4FC8-B013-1F7163E2E173}" presName="wedge2Tx" presStyleLbl="node1" presStyleIdx="1" presStyleCnt="4">
        <dgm:presLayoutVars>
          <dgm:chMax val="0"/>
          <dgm:chPref val="0"/>
          <dgm:bulletEnabled val="1"/>
        </dgm:presLayoutVars>
      </dgm:prSet>
      <dgm:spPr/>
    </dgm:pt>
    <dgm:pt modelId="{2DC82EB6-78EA-4BF0-8D4A-9EC0F93A04EE}" type="pres">
      <dgm:prSet presAssocID="{485DD2CB-8FEC-4FC8-B013-1F7163E2E173}" presName="wedge3" presStyleLbl="node1" presStyleIdx="2" presStyleCnt="4" custLinFactNeighborX="-12732" custLinFactNeighborY="3251"/>
      <dgm:spPr/>
    </dgm:pt>
    <dgm:pt modelId="{8A3C341C-D6CD-4604-A51A-657C82C9A787}" type="pres">
      <dgm:prSet presAssocID="{485DD2CB-8FEC-4FC8-B013-1F7163E2E173}" presName="wedge3Tx" presStyleLbl="node1" presStyleIdx="2" presStyleCnt="4">
        <dgm:presLayoutVars>
          <dgm:chMax val="0"/>
          <dgm:chPref val="0"/>
          <dgm:bulletEnabled val="1"/>
        </dgm:presLayoutVars>
      </dgm:prSet>
      <dgm:spPr/>
    </dgm:pt>
    <dgm:pt modelId="{2AEED61A-2FD9-4D7E-92F4-399D23408ECD}" type="pres">
      <dgm:prSet presAssocID="{485DD2CB-8FEC-4FC8-B013-1F7163E2E173}" presName="wedge4" presStyleLbl="node1" presStyleIdx="3" presStyleCnt="4" custLinFactNeighborX="-8504" custLinFactNeighborY="-1001"/>
      <dgm:spPr/>
    </dgm:pt>
    <dgm:pt modelId="{F7FF0F3E-3453-4664-9659-B8970E5198C1}" type="pres">
      <dgm:prSet presAssocID="{485DD2CB-8FEC-4FC8-B013-1F7163E2E173}" presName="wedge4Tx" presStyleLbl="node1" presStyleIdx="3" presStyleCnt="4">
        <dgm:presLayoutVars>
          <dgm:chMax val="0"/>
          <dgm:chPref val="0"/>
          <dgm:bulletEnabled val="1"/>
        </dgm:presLayoutVars>
      </dgm:prSet>
      <dgm:spPr/>
    </dgm:pt>
  </dgm:ptLst>
  <dgm:cxnLst>
    <dgm:cxn modelId="{29F15C2A-F67C-43E1-AEDA-A046BAB25B54}" type="presOf" srcId="{6A5D160B-E45E-40E2-9B04-70AB2701015F}" destId="{8A3C341C-D6CD-4604-A51A-657C82C9A787}" srcOrd="1" destOrd="0" presId="urn:microsoft.com/office/officeart/2005/8/layout/chart3"/>
    <dgm:cxn modelId="{091DC362-EC2F-464D-8F98-F5D2953894B5}" type="presOf" srcId="{D1A92F86-83AC-4B8A-B6A1-5EB7024414D8}" destId="{F7FF0F3E-3453-4664-9659-B8970E5198C1}" srcOrd="1" destOrd="0" presId="urn:microsoft.com/office/officeart/2005/8/layout/chart3"/>
    <dgm:cxn modelId="{B83BB765-825A-4706-9218-190915D4A513}" srcId="{485DD2CB-8FEC-4FC8-B013-1F7163E2E173}" destId="{D1A92F86-83AC-4B8A-B6A1-5EB7024414D8}" srcOrd="3" destOrd="0" parTransId="{F9603161-B239-4906-BB4B-F0AE915BF0C7}" sibTransId="{A21CB7E7-2264-48D9-8453-006F32DB8FB5}"/>
    <dgm:cxn modelId="{9363236C-26E1-46E0-85FE-C01EE1D662BF}" type="presOf" srcId="{86BDD906-A731-439E-A527-945A07AC2F99}" destId="{7A0518D3-BB47-4E1B-8BAB-8B88432B39BC}" srcOrd="1" destOrd="0" presId="urn:microsoft.com/office/officeart/2005/8/layout/chart3"/>
    <dgm:cxn modelId="{E8567580-6899-46AC-ACD1-D4C3A05F029A}" type="presOf" srcId="{485DD2CB-8FEC-4FC8-B013-1F7163E2E173}" destId="{C49855E4-B14F-40CD-B31C-E71BA7762F3F}" srcOrd="0" destOrd="0" presId="urn:microsoft.com/office/officeart/2005/8/layout/chart3"/>
    <dgm:cxn modelId="{59D1F894-C5C5-4CDE-B5A9-C71E2CA63BEB}" type="presOf" srcId="{86BDD906-A731-439E-A527-945A07AC2F99}" destId="{A2E20A99-88D7-4E61-995F-A63016D8B46B}" srcOrd="0" destOrd="0" presId="urn:microsoft.com/office/officeart/2005/8/layout/chart3"/>
    <dgm:cxn modelId="{0EA592B5-5465-4C21-9A06-751BAB14ED88}" srcId="{485DD2CB-8FEC-4FC8-B013-1F7163E2E173}" destId="{4009B98C-C208-411F-A29D-C9254A854A7B}" srcOrd="1" destOrd="0" parTransId="{2A98274F-6874-4323-97B0-AC60830AF3EB}" sibTransId="{25D84814-064D-4C89-8F6D-8466F2E8E7B3}"/>
    <dgm:cxn modelId="{4D621EC5-F0E2-4930-A501-BA5AF2E05517}" type="presOf" srcId="{4009B98C-C208-411F-A29D-C9254A854A7B}" destId="{AFE5905F-9ACC-43EA-9EAC-812A97A2CAEB}" srcOrd="0" destOrd="0" presId="urn:microsoft.com/office/officeart/2005/8/layout/chart3"/>
    <dgm:cxn modelId="{CC6878C7-33F1-4A20-966F-A28839EB4770}" type="presOf" srcId="{6A5D160B-E45E-40E2-9B04-70AB2701015F}" destId="{2DC82EB6-78EA-4BF0-8D4A-9EC0F93A04EE}" srcOrd="0" destOrd="0" presId="urn:microsoft.com/office/officeart/2005/8/layout/chart3"/>
    <dgm:cxn modelId="{6887ABCE-3A61-4923-9728-95DE76735F03}" type="presOf" srcId="{D1A92F86-83AC-4B8A-B6A1-5EB7024414D8}" destId="{2AEED61A-2FD9-4D7E-92F4-399D23408ECD}" srcOrd="0" destOrd="0" presId="urn:microsoft.com/office/officeart/2005/8/layout/chart3"/>
    <dgm:cxn modelId="{0B16DFCF-3FF5-4323-B5DD-77520CBB53DD}" srcId="{485DD2CB-8FEC-4FC8-B013-1F7163E2E173}" destId="{86BDD906-A731-439E-A527-945A07AC2F99}" srcOrd="0" destOrd="0" parTransId="{881FBB63-0612-4E63-A70E-0F00E370D5A6}" sibTransId="{7F28756B-A34B-470A-8DF3-BFDABC136086}"/>
    <dgm:cxn modelId="{FD2096DE-5181-4BAC-9456-E4572CE78B30}" srcId="{485DD2CB-8FEC-4FC8-B013-1F7163E2E173}" destId="{6A5D160B-E45E-40E2-9B04-70AB2701015F}" srcOrd="2" destOrd="0" parTransId="{482BD745-E3D9-4109-9F04-62BC1FAB0E05}" sibTransId="{254F1A25-C9E3-4C92-A687-5AC67C96C894}"/>
    <dgm:cxn modelId="{699900E5-6C5D-4698-A4CB-7B7028AEACEF}" type="presOf" srcId="{4009B98C-C208-411F-A29D-C9254A854A7B}" destId="{0CB38364-6AA4-4457-B3DF-9BA22E75E884}" srcOrd="1" destOrd="0" presId="urn:microsoft.com/office/officeart/2005/8/layout/chart3"/>
    <dgm:cxn modelId="{0D6566FB-BFCB-4220-AC73-58EA0C3EB7A0}" type="presParOf" srcId="{C49855E4-B14F-40CD-B31C-E71BA7762F3F}" destId="{A2E20A99-88D7-4E61-995F-A63016D8B46B}" srcOrd="0" destOrd="0" presId="urn:microsoft.com/office/officeart/2005/8/layout/chart3"/>
    <dgm:cxn modelId="{12EDD176-FB7F-41CB-8B2C-9998CB7841D7}" type="presParOf" srcId="{C49855E4-B14F-40CD-B31C-E71BA7762F3F}" destId="{7A0518D3-BB47-4E1B-8BAB-8B88432B39BC}" srcOrd="1" destOrd="0" presId="urn:microsoft.com/office/officeart/2005/8/layout/chart3"/>
    <dgm:cxn modelId="{D032EE43-1428-4065-A4BC-CED8F810F458}" type="presParOf" srcId="{C49855E4-B14F-40CD-B31C-E71BA7762F3F}" destId="{AFE5905F-9ACC-43EA-9EAC-812A97A2CAEB}" srcOrd="2" destOrd="0" presId="urn:microsoft.com/office/officeart/2005/8/layout/chart3"/>
    <dgm:cxn modelId="{7853E3E1-0F92-4CFC-8DAD-E08DC3B83803}" type="presParOf" srcId="{C49855E4-B14F-40CD-B31C-E71BA7762F3F}" destId="{0CB38364-6AA4-4457-B3DF-9BA22E75E884}" srcOrd="3" destOrd="0" presId="urn:microsoft.com/office/officeart/2005/8/layout/chart3"/>
    <dgm:cxn modelId="{2B1965F4-4BD5-4C7E-914A-AACEB8233B2B}" type="presParOf" srcId="{C49855E4-B14F-40CD-B31C-E71BA7762F3F}" destId="{2DC82EB6-78EA-4BF0-8D4A-9EC0F93A04EE}" srcOrd="4" destOrd="0" presId="urn:microsoft.com/office/officeart/2005/8/layout/chart3"/>
    <dgm:cxn modelId="{6A1D13F5-BB7E-4899-885F-B00A680F023C}" type="presParOf" srcId="{C49855E4-B14F-40CD-B31C-E71BA7762F3F}" destId="{8A3C341C-D6CD-4604-A51A-657C82C9A787}" srcOrd="5" destOrd="0" presId="urn:microsoft.com/office/officeart/2005/8/layout/chart3"/>
    <dgm:cxn modelId="{C35D0518-AAF5-408C-84EF-2E2AEB83B12E}" type="presParOf" srcId="{C49855E4-B14F-40CD-B31C-E71BA7762F3F}" destId="{2AEED61A-2FD9-4D7E-92F4-399D23408ECD}" srcOrd="6" destOrd="0" presId="urn:microsoft.com/office/officeart/2005/8/layout/chart3"/>
    <dgm:cxn modelId="{9B3EA4EC-8951-4FF2-89CD-DDCEC92EC59A}" type="presParOf" srcId="{C49855E4-B14F-40CD-B31C-E71BA7762F3F}" destId="{F7FF0F3E-3453-4664-9659-B8970E5198C1}"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5DD2CB-8FEC-4FC8-B013-1F7163E2E173}" type="doc">
      <dgm:prSet loTypeId="urn:microsoft.com/office/officeart/2005/8/layout/chart3" loCatId="cycle" qsTypeId="urn:microsoft.com/office/officeart/2005/8/quickstyle/simple1" qsCatId="simple" csTypeId="urn:microsoft.com/office/officeart/2005/8/colors/colorful1" csCatId="colorful" phldr="1"/>
      <dgm:spPr/>
    </dgm:pt>
    <dgm:pt modelId="{86BDD906-A731-439E-A527-945A07AC2F99}">
      <dgm:prSet phldrT="[Text]"/>
      <dgm:spPr/>
      <dgm:t>
        <a:bodyPr/>
        <a:lstStyle/>
        <a:p>
          <a:r>
            <a:rPr lang="en-US" dirty="0"/>
            <a:t>Data Completeness</a:t>
          </a:r>
        </a:p>
      </dgm:t>
    </dgm:pt>
    <dgm:pt modelId="{881FBB63-0612-4E63-A70E-0F00E370D5A6}" type="parTrans" cxnId="{0B16DFCF-3FF5-4323-B5DD-77520CBB53DD}">
      <dgm:prSet/>
      <dgm:spPr/>
      <dgm:t>
        <a:bodyPr/>
        <a:lstStyle/>
        <a:p>
          <a:endParaRPr lang="en-US"/>
        </a:p>
      </dgm:t>
    </dgm:pt>
    <dgm:pt modelId="{7F28756B-A34B-470A-8DF3-BFDABC136086}" type="sibTrans" cxnId="{0B16DFCF-3FF5-4323-B5DD-77520CBB53DD}">
      <dgm:prSet/>
      <dgm:spPr/>
      <dgm:t>
        <a:bodyPr/>
        <a:lstStyle/>
        <a:p>
          <a:endParaRPr lang="en-US"/>
        </a:p>
      </dgm:t>
    </dgm:pt>
    <dgm:pt modelId="{4009B98C-C208-411F-A29D-C9254A854A7B}">
      <dgm:prSet phldrT="[Text]"/>
      <dgm:spPr/>
      <dgm:t>
        <a:bodyPr/>
        <a:lstStyle/>
        <a:p>
          <a:r>
            <a:rPr lang="en-US" dirty="0"/>
            <a:t>Data Anomalies</a:t>
          </a:r>
        </a:p>
      </dgm:t>
    </dgm:pt>
    <dgm:pt modelId="{2A98274F-6874-4323-97B0-AC60830AF3EB}" type="parTrans" cxnId="{0EA592B5-5465-4C21-9A06-751BAB14ED88}">
      <dgm:prSet/>
      <dgm:spPr/>
      <dgm:t>
        <a:bodyPr/>
        <a:lstStyle/>
        <a:p>
          <a:endParaRPr lang="en-US"/>
        </a:p>
      </dgm:t>
    </dgm:pt>
    <dgm:pt modelId="{25D84814-064D-4C89-8F6D-8466F2E8E7B3}" type="sibTrans" cxnId="{0EA592B5-5465-4C21-9A06-751BAB14ED88}">
      <dgm:prSet/>
      <dgm:spPr/>
      <dgm:t>
        <a:bodyPr/>
        <a:lstStyle/>
        <a:p>
          <a:endParaRPr lang="en-US"/>
        </a:p>
      </dgm:t>
    </dgm:pt>
    <dgm:pt modelId="{6A5D160B-E45E-40E2-9B04-70AB2701015F}">
      <dgm:prSet/>
      <dgm:spPr/>
      <dgm:t>
        <a:bodyPr/>
        <a:lstStyle/>
        <a:p>
          <a:r>
            <a:rPr lang="en-US" dirty="0"/>
            <a:t>Data Comparison</a:t>
          </a:r>
        </a:p>
      </dgm:t>
    </dgm:pt>
    <dgm:pt modelId="{482BD745-E3D9-4109-9F04-62BC1FAB0E05}" type="parTrans" cxnId="{FD2096DE-5181-4BAC-9456-E4572CE78B30}">
      <dgm:prSet/>
      <dgm:spPr/>
      <dgm:t>
        <a:bodyPr/>
        <a:lstStyle/>
        <a:p>
          <a:endParaRPr lang="en-US"/>
        </a:p>
      </dgm:t>
    </dgm:pt>
    <dgm:pt modelId="{254F1A25-C9E3-4C92-A687-5AC67C96C894}" type="sibTrans" cxnId="{FD2096DE-5181-4BAC-9456-E4572CE78B30}">
      <dgm:prSet/>
      <dgm:spPr/>
      <dgm:t>
        <a:bodyPr/>
        <a:lstStyle/>
        <a:p>
          <a:endParaRPr lang="en-US"/>
        </a:p>
      </dgm:t>
    </dgm:pt>
    <dgm:pt modelId="{D1A92F86-83AC-4B8A-B6A1-5EB7024414D8}">
      <dgm:prSet/>
      <dgm:spPr/>
      <dgm:t>
        <a:bodyPr/>
        <a:lstStyle/>
        <a:p>
          <a:r>
            <a:rPr lang="en-US" dirty="0"/>
            <a:t>Performance Change Over Time</a:t>
          </a:r>
        </a:p>
      </dgm:t>
    </dgm:pt>
    <dgm:pt modelId="{F9603161-B239-4906-BB4B-F0AE915BF0C7}" type="parTrans" cxnId="{B83BB765-825A-4706-9218-190915D4A513}">
      <dgm:prSet/>
      <dgm:spPr/>
      <dgm:t>
        <a:bodyPr/>
        <a:lstStyle/>
        <a:p>
          <a:endParaRPr lang="en-US"/>
        </a:p>
      </dgm:t>
    </dgm:pt>
    <dgm:pt modelId="{A21CB7E7-2264-48D9-8453-006F32DB8FB5}" type="sibTrans" cxnId="{B83BB765-825A-4706-9218-190915D4A513}">
      <dgm:prSet/>
      <dgm:spPr/>
      <dgm:t>
        <a:bodyPr/>
        <a:lstStyle/>
        <a:p>
          <a:endParaRPr lang="en-US"/>
        </a:p>
      </dgm:t>
    </dgm:pt>
    <dgm:pt modelId="{C49855E4-B14F-40CD-B31C-E71BA7762F3F}" type="pres">
      <dgm:prSet presAssocID="{485DD2CB-8FEC-4FC8-B013-1F7163E2E173}" presName="compositeShape" presStyleCnt="0">
        <dgm:presLayoutVars>
          <dgm:chMax val="7"/>
          <dgm:dir/>
          <dgm:resizeHandles val="exact"/>
        </dgm:presLayoutVars>
      </dgm:prSet>
      <dgm:spPr/>
    </dgm:pt>
    <dgm:pt modelId="{A2E20A99-88D7-4E61-995F-A63016D8B46B}" type="pres">
      <dgm:prSet presAssocID="{485DD2CB-8FEC-4FC8-B013-1F7163E2E173}" presName="wedge1" presStyleLbl="node1" presStyleIdx="0" presStyleCnt="4" custLinFactNeighborX="-10093" custLinFactNeighborY="7165"/>
      <dgm:spPr/>
    </dgm:pt>
    <dgm:pt modelId="{7A0518D3-BB47-4E1B-8BAB-8B88432B39BC}" type="pres">
      <dgm:prSet presAssocID="{485DD2CB-8FEC-4FC8-B013-1F7163E2E173}" presName="wedge1Tx" presStyleLbl="node1" presStyleIdx="0" presStyleCnt="4">
        <dgm:presLayoutVars>
          <dgm:chMax val="0"/>
          <dgm:chPref val="0"/>
          <dgm:bulletEnabled val="1"/>
        </dgm:presLayoutVars>
      </dgm:prSet>
      <dgm:spPr/>
    </dgm:pt>
    <dgm:pt modelId="{AFE5905F-9ACC-43EA-9EAC-812A97A2CAEB}" type="pres">
      <dgm:prSet presAssocID="{485DD2CB-8FEC-4FC8-B013-1F7163E2E173}" presName="wedge2" presStyleLbl="node1" presStyleIdx="1" presStyleCnt="4" custLinFactNeighborX="-5879" custLinFactNeighborY="3036"/>
      <dgm:spPr/>
    </dgm:pt>
    <dgm:pt modelId="{0CB38364-6AA4-4457-B3DF-9BA22E75E884}" type="pres">
      <dgm:prSet presAssocID="{485DD2CB-8FEC-4FC8-B013-1F7163E2E173}" presName="wedge2Tx" presStyleLbl="node1" presStyleIdx="1" presStyleCnt="4">
        <dgm:presLayoutVars>
          <dgm:chMax val="0"/>
          <dgm:chPref val="0"/>
          <dgm:bulletEnabled val="1"/>
        </dgm:presLayoutVars>
      </dgm:prSet>
      <dgm:spPr/>
    </dgm:pt>
    <dgm:pt modelId="{2DC82EB6-78EA-4BF0-8D4A-9EC0F93A04EE}" type="pres">
      <dgm:prSet presAssocID="{485DD2CB-8FEC-4FC8-B013-1F7163E2E173}" presName="wedge3" presStyleLbl="node1" presStyleIdx="2" presStyleCnt="4" custLinFactNeighborX="-5964" custLinFactNeighborY="3036"/>
      <dgm:spPr/>
    </dgm:pt>
    <dgm:pt modelId="{8A3C341C-D6CD-4604-A51A-657C82C9A787}" type="pres">
      <dgm:prSet presAssocID="{485DD2CB-8FEC-4FC8-B013-1F7163E2E173}" presName="wedge3Tx" presStyleLbl="node1" presStyleIdx="2" presStyleCnt="4">
        <dgm:presLayoutVars>
          <dgm:chMax val="0"/>
          <dgm:chPref val="0"/>
          <dgm:bulletEnabled val="1"/>
        </dgm:presLayoutVars>
      </dgm:prSet>
      <dgm:spPr/>
    </dgm:pt>
    <dgm:pt modelId="{2AEED61A-2FD9-4D7E-92F4-399D23408ECD}" type="pres">
      <dgm:prSet presAssocID="{485DD2CB-8FEC-4FC8-B013-1F7163E2E173}" presName="wedge4" presStyleLbl="node1" presStyleIdx="3" presStyleCnt="4" custLinFactNeighborX="-12257" custLinFactNeighborY="-1216"/>
      <dgm:spPr/>
    </dgm:pt>
    <dgm:pt modelId="{F7FF0F3E-3453-4664-9659-B8970E5198C1}" type="pres">
      <dgm:prSet presAssocID="{485DD2CB-8FEC-4FC8-B013-1F7163E2E173}" presName="wedge4Tx" presStyleLbl="node1" presStyleIdx="3" presStyleCnt="4">
        <dgm:presLayoutVars>
          <dgm:chMax val="0"/>
          <dgm:chPref val="0"/>
          <dgm:bulletEnabled val="1"/>
        </dgm:presLayoutVars>
      </dgm:prSet>
      <dgm:spPr/>
    </dgm:pt>
  </dgm:ptLst>
  <dgm:cxnLst>
    <dgm:cxn modelId="{D9E5232D-5FE2-46E1-8833-CD5FCC7AB03F}" type="presOf" srcId="{D1A92F86-83AC-4B8A-B6A1-5EB7024414D8}" destId="{F7FF0F3E-3453-4664-9659-B8970E5198C1}" srcOrd="1" destOrd="0" presId="urn:microsoft.com/office/officeart/2005/8/layout/chart3"/>
    <dgm:cxn modelId="{4D6CEF5E-5C96-46B9-A488-688B642D221D}" type="presOf" srcId="{6A5D160B-E45E-40E2-9B04-70AB2701015F}" destId="{8A3C341C-D6CD-4604-A51A-657C82C9A787}" srcOrd="1" destOrd="0" presId="urn:microsoft.com/office/officeart/2005/8/layout/chart3"/>
    <dgm:cxn modelId="{B83BB765-825A-4706-9218-190915D4A513}" srcId="{485DD2CB-8FEC-4FC8-B013-1F7163E2E173}" destId="{D1A92F86-83AC-4B8A-B6A1-5EB7024414D8}" srcOrd="3" destOrd="0" parTransId="{F9603161-B239-4906-BB4B-F0AE915BF0C7}" sibTransId="{A21CB7E7-2264-48D9-8453-006F32DB8FB5}"/>
    <dgm:cxn modelId="{4F11835A-70A0-44EB-88B9-7E1FEB4D43D8}" type="presOf" srcId="{4009B98C-C208-411F-A29D-C9254A854A7B}" destId="{0CB38364-6AA4-4457-B3DF-9BA22E75E884}" srcOrd="1" destOrd="0" presId="urn:microsoft.com/office/officeart/2005/8/layout/chart3"/>
    <dgm:cxn modelId="{9266FE7B-587D-4DF4-BAA8-54FF653050F9}" type="presOf" srcId="{D1A92F86-83AC-4B8A-B6A1-5EB7024414D8}" destId="{2AEED61A-2FD9-4D7E-92F4-399D23408ECD}" srcOrd="0" destOrd="0" presId="urn:microsoft.com/office/officeart/2005/8/layout/chart3"/>
    <dgm:cxn modelId="{BE59FF87-18B5-4C2C-8A55-66D36F2B5D6E}" type="presOf" srcId="{86BDD906-A731-439E-A527-945A07AC2F99}" destId="{A2E20A99-88D7-4E61-995F-A63016D8B46B}" srcOrd="0" destOrd="0" presId="urn:microsoft.com/office/officeart/2005/8/layout/chart3"/>
    <dgm:cxn modelId="{50A516A8-B393-41D7-AC8C-398248C92A47}" type="presOf" srcId="{6A5D160B-E45E-40E2-9B04-70AB2701015F}" destId="{2DC82EB6-78EA-4BF0-8D4A-9EC0F93A04EE}" srcOrd="0" destOrd="0" presId="urn:microsoft.com/office/officeart/2005/8/layout/chart3"/>
    <dgm:cxn modelId="{0EA592B5-5465-4C21-9A06-751BAB14ED88}" srcId="{485DD2CB-8FEC-4FC8-B013-1F7163E2E173}" destId="{4009B98C-C208-411F-A29D-C9254A854A7B}" srcOrd="1" destOrd="0" parTransId="{2A98274F-6874-4323-97B0-AC60830AF3EB}" sibTransId="{25D84814-064D-4C89-8F6D-8466F2E8E7B3}"/>
    <dgm:cxn modelId="{1EFD0ABF-9F07-4671-B663-917AC1EC7012}" type="presOf" srcId="{86BDD906-A731-439E-A527-945A07AC2F99}" destId="{7A0518D3-BB47-4E1B-8BAB-8B88432B39BC}" srcOrd="1" destOrd="0" presId="urn:microsoft.com/office/officeart/2005/8/layout/chart3"/>
    <dgm:cxn modelId="{073EE5C9-7D6E-4AC0-9622-58EFC48C9A2B}" type="presOf" srcId="{485DD2CB-8FEC-4FC8-B013-1F7163E2E173}" destId="{C49855E4-B14F-40CD-B31C-E71BA7762F3F}" srcOrd="0" destOrd="0" presId="urn:microsoft.com/office/officeart/2005/8/layout/chart3"/>
    <dgm:cxn modelId="{0B16DFCF-3FF5-4323-B5DD-77520CBB53DD}" srcId="{485DD2CB-8FEC-4FC8-B013-1F7163E2E173}" destId="{86BDD906-A731-439E-A527-945A07AC2F99}" srcOrd="0" destOrd="0" parTransId="{881FBB63-0612-4E63-A70E-0F00E370D5A6}" sibTransId="{7F28756B-A34B-470A-8DF3-BFDABC136086}"/>
    <dgm:cxn modelId="{FD2096DE-5181-4BAC-9456-E4572CE78B30}" srcId="{485DD2CB-8FEC-4FC8-B013-1F7163E2E173}" destId="{6A5D160B-E45E-40E2-9B04-70AB2701015F}" srcOrd="2" destOrd="0" parTransId="{482BD745-E3D9-4109-9F04-62BC1FAB0E05}" sibTransId="{254F1A25-C9E3-4C92-A687-5AC67C96C894}"/>
    <dgm:cxn modelId="{67F81BEE-73B3-451B-BC17-D9888F853DE4}" type="presOf" srcId="{4009B98C-C208-411F-A29D-C9254A854A7B}" destId="{AFE5905F-9ACC-43EA-9EAC-812A97A2CAEB}" srcOrd="0" destOrd="0" presId="urn:microsoft.com/office/officeart/2005/8/layout/chart3"/>
    <dgm:cxn modelId="{7FA66AF1-C679-4B2A-9901-EE4A65EBF36E}" type="presParOf" srcId="{C49855E4-B14F-40CD-B31C-E71BA7762F3F}" destId="{A2E20A99-88D7-4E61-995F-A63016D8B46B}" srcOrd="0" destOrd="0" presId="urn:microsoft.com/office/officeart/2005/8/layout/chart3"/>
    <dgm:cxn modelId="{E974F2A5-2D0D-4B81-947B-6E01A5704239}" type="presParOf" srcId="{C49855E4-B14F-40CD-B31C-E71BA7762F3F}" destId="{7A0518D3-BB47-4E1B-8BAB-8B88432B39BC}" srcOrd="1" destOrd="0" presId="urn:microsoft.com/office/officeart/2005/8/layout/chart3"/>
    <dgm:cxn modelId="{EFF3E32A-9DDE-497A-A6D5-29FF8113A2DE}" type="presParOf" srcId="{C49855E4-B14F-40CD-B31C-E71BA7762F3F}" destId="{AFE5905F-9ACC-43EA-9EAC-812A97A2CAEB}" srcOrd="2" destOrd="0" presId="urn:microsoft.com/office/officeart/2005/8/layout/chart3"/>
    <dgm:cxn modelId="{E5B0818D-ABCC-4586-B61F-823BB0BADE1F}" type="presParOf" srcId="{C49855E4-B14F-40CD-B31C-E71BA7762F3F}" destId="{0CB38364-6AA4-4457-B3DF-9BA22E75E884}" srcOrd="3" destOrd="0" presId="urn:microsoft.com/office/officeart/2005/8/layout/chart3"/>
    <dgm:cxn modelId="{EE66DA57-16DD-4714-8BA1-2C0A367354C2}" type="presParOf" srcId="{C49855E4-B14F-40CD-B31C-E71BA7762F3F}" destId="{2DC82EB6-78EA-4BF0-8D4A-9EC0F93A04EE}" srcOrd="4" destOrd="0" presId="urn:microsoft.com/office/officeart/2005/8/layout/chart3"/>
    <dgm:cxn modelId="{141556D9-4F90-4DBF-B5E4-4D0E62A87378}" type="presParOf" srcId="{C49855E4-B14F-40CD-B31C-E71BA7762F3F}" destId="{8A3C341C-D6CD-4604-A51A-657C82C9A787}" srcOrd="5" destOrd="0" presId="urn:microsoft.com/office/officeart/2005/8/layout/chart3"/>
    <dgm:cxn modelId="{7DD9B1DC-79D5-47DF-84B4-1A335800DB72}" type="presParOf" srcId="{C49855E4-B14F-40CD-B31C-E71BA7762F3F}" destId="{2AEED61A-2FD9-4D7E-92F4-399D23408ECD}" srcOrd="6" destOrd="0" presId="urn:microsoft.com/office/officeart/2005/8/layout/chart3"/>
    <dgm:cxn modelId="{302F94DA-93DF-4F71-97FB-19EC73E7750A}" type="presParOf" srcId="{C49855E4-B14F-40CD-B31C-E71BA7762F3F}" destId="{F7FF0F3E-3453-4664-9659-B8970E5198C1}"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5DD2CB-8FEC-4FC8-B013-1F7163E2E173}" type="doc">
      <dgm:prSet loTypeId="urn:microsoft.com/office/officeart/2005/8/layout/equation2" loCatId="process" qsTypeId="urn:microsoft.com/office/officeart/2005/8/quickstyle/simple1" qsCatId="simple" csTypeId="urn:microsoft.com/office/officeart/2005/8/colors/colorful5" csCatId="colorful" phldr="1"/>
      <dgm:spPr/>
    </dgm:pt>
    <dgm:pt modelId="{974FBB62-CD3B-4B7B-8300-9EC40117D146}">
      <dgm:prSet phldrT="[Text]"/>
      <dgm:spPr>
        <a:solidFill>
          <a:schemeClr val="bg1">
            <a:lumMod val="85000"/>
          </a:schemeClr>
        </a:solidFill>
      </dgm:spPr>
      <dgm:t>
        <a:bodyPr/>
        <a:lstStyle/>
        <a:p>
          <a:r>
            <a:rPr lang="en-US" dirty="0"/>
            <a:t>Results Matrix</a:t>
          </a:r>
        </a:p>
      </dgm:t>
    </dgm:pt>
    <dgm:pt modelId="{787B82D2-1B2F-4F4F-B758-BD0A827761B8}" type="parTrans" cxnId="{047A87A6-BB2B-4F3B-9FC7-227732848858}">
      <dgm:prSet/>
      <dgm:spPr/>
      <dgm:t>
        <a:bodyPr/>
        <a:lstStyle/>
        <a:p>
          <a:endParaRPr lang="en-US"/>
        </a:p>
      </dgm:t>
    </dgm:pt>
    <dgm:pt modelId="{47014781-2E44-4FD1-93B1-D737A7095D97}" type="sibTrans" cxnId="{047A87A6-BB2B-4F3B-9FC7-227732848858}">
      <dgm:prSet/>
      <dgm:spPr>
        <a:solidFill>
          <a:schemeClr val="bg1">
            <a:lumMod val="85000"/>
          </a:schemeClr>
        </a:solidFill>
      </dgm:spPr>
      <dgm:t>
        <a:bodyPr/>
        <a:lstStyle/>
        <a:p>
          <a:endParaRPr lang="en-US" dirty="0"/>
        </a:p>
      </dgm:t>
    </dgm:pt>
    <dgm:pt modelId="{B713F229-2F2A-486D-9F20-EEDCDB14EE77}">
      <dgm:prSet phldrT="[Text]"/>
      <dgm:spPr/>
      <dgm:t>
        <a:bodyPr/>
        <a:lstStyle/>
        <a:p>
          <a:r>
            <a:rPr lang="en-US" dirty="0"/>
            <a:t>Compliance Matrix</a:t>
          </a:r>
        </a:p>
      </dgm:t>
    </dgm:pt>
    <dgm:pt modelId="{764E583E-3539-4D58-899C-862F0D049681}" type="parTrans" cxnId="{6733B30C-8DBE-4617-B314-D58C325A49D0}">
      <dgm:prSet/>
      <dgm:spPr/>
      <dgm:t>
        <a:bodyPr/>
        <a:lstStyle/>
        <a:p>
          <a:endParaRPr lang="en-US"/>
        </a:p>
      </dgm:t>
    </dgm:pt>
    <dgm:pt modelId="{2E26C186-B2E8-4091-8B70-14B538B2B119}" type="sibTrans" cxnId="{6733B30C-8DBE-4617-B314-D58C325A49D0}">
      <dgm:prSet/>
      <dgm:spPr>
        <a:solidFill>
          <a:schemeClr val="bg1">
            <a:lumMod val="85000"/>
          </a:schemeClr>
        </a:solidFill>
      </dgm:spPr>
      <dgm:t>
        <a:bodyPr/>
        <a:lstStyle/>
        <a:p>
          <a:endParaRPr lang="en-US" dirty="0"/>
        </a:p>
      </dgm:t>
    </dgm:pt>
    <dgm:pt modelId="{E6598D24-4C57-4004-B39C-F423096DDF0E}">
      <dgm:prSet phldrT="[Text]"/>
      <dgm:spPr>
        <a:solidFill>
          <a:schemeClr val="bg1">
            <a:lumMod val="85000"/>
          </a:schemeClr>
        </a:solidFill>
      </dgm:spPr>
      <dgm:t>
        <a:bodyPr/>
        <a:lstStyle/>
        <a:p>
          <a:r>
            <a:rPr lang="en-US" dirty="0"/>
            <a:t>RDA Percentage &amp; Determination</a:t>
          </a:r>
        </a:p>
      </dgm:t>
    </dgm:pt>
    <dgm:pt modelId="{4C6FEF46-A49B-4C5A-833D-6AFE4FC0C5E1}" type="parTrans" cxnId="{298D7626-A6E5-40C2-984F-6D546739EAF8}">
      <dgm:prSet/>
      <dgm:spPr/>
      <dgm:t>
        <a:bodyPr/>
        <a:lstStyle/>
        <a:p>
          <a:endParaRPr lang="en-US"/>
        </a:p>
      </dgm:t>
    </dgm:pt>
    <dgm:pt modelId="{0A4B38F4-82D6-4E45-ACC4-F2DCD47C5C47}" type="sibTrans" cxnId="{298D7626-A6E5-40C2-984F-6D546739EAF8}">
      <dgm:prSet/>
      <dgm:spPr/>
      <dgm:t>
        <a:bodyPr/>
        <a:lstStyle/>
        <a:p>
          <a:endParaRPr lang="en-US"/>
        </a:p>
      </dgm:t>
    </dgm:pt>
    <dgm:pt modelId="{7116432F-97E3-41D0-92E2-F10C64AAF974}" type="pres">
      <dgm:prSet presAssocID="{485DD2CB-8FEC-4FC8-B013-1F7163E2E173}" presName="Name0" presStyleCnt="0">
        <dgm:presLayoutVars>
          <dgm:dir/>
          <dgm:resizeHandles val="exact"/>
        </dgm:presLayoutVars>
      </dgm:prSet>
      <dgm:spPr/>
    </dgm:pt>
    <dgm:pt modelId="{CD19C182-4373-4E1F-A9EE-714363B52703}" type="pres">
      <dgm:prSet presAssocID="{485DD2CB-8FEC-4FC8-B013-1F7163E2E173}" presName="vNodes" presStyleCnt="0"/>
      <dgm:spPr/>
    </dgm:pt>
    <dgm:pt modelId="{ACD2CDCB-CDA9-4E1F-A38D-939475B223C2}" type="pres">
      <dgm:prSet presAssocID="{974FBB62-CD3B-4B7B-8300-9EC40117D146}" presName="node" presStyleLbl="node1" presStyleIdx="0" presStyleCnt="3">
        <dgm:presLayoutVars>
          <dgm:bulletEnabled val="1"/>
        </dgm:presLayoutVars>
      </dgm:prSet>
      <dgm:spPr/>
    </dgm:pt>
    <dgm:pt modelId="{5C6EA091-DB61-43AB-BF34-6C4EBC00131A}" type="pres">
      <dgm:prSet presAssocID="{47014781-2E44-4FD1-93B1-D737A7095D97}" presName="spacerT" presStyleCnt="0"/>
      <dgm:spPr/>
    </dgm:pt>
    <dgm:pt modelId="{1966FBAC-3A75-47FF-9455-5DDEA8E349A4}" type="pres">
      <dgm:prSet presAssocID="{47014781-2E44-4FD1-93B1-D737A7095D97}" presName="sibTrans" presStyleLbl="sibTrans2D1" presStyleIdx="0" presStyleCnt="2"/>
      <dgm:spPr/>
    </dgm:pt>
    <dgm:pt modelId="{B00FEAD6-CE0E-4150-ABDA-55D802A4975A}" type="pres">
      <dgm:prSet presAssocID="{47014781-2E44-4FD1-93B1-D737A7095D97}" presName="spacerB" presStyleCnt="0"/>
      <dgm:spPr/>
    </dgm:pt>
    <dgm:pt modelId="{1560740A-2B57-4EBA-88DA-122579AC2774}" type="pres">
      <dgm:prSet presAssocID="{B713F229-2F2A-486D-9F20-EEDCDB14EE77}" presName="node" presStyleLbl="node1" presStyleIdx="1" presStyleCnt="3">
        <dgm:presLayoutVars>
          <dgm:bulletEnabled val="1"/>
        </dgm:presLayoutVars>
      </dgm:prSet>
      <dgm:spPr/>
    </dgm:pt>
    <dgm:pt modelId="{45F3C99A-69C1-44FE-949C-B6011110A62B}" type="pres">
      <dgm:prSet presAssocID="{485DD2CB-8FEC-4FC8-B013-1F7163E2E173}" presName="sibTransLast" presStyleLbl="sibTrans2D1" presStyleIdx="1" presStyleCnt="2"/>
      <dgm:spPr/>
    </dgm:pt>
    <dgm:pt modelId="{9144E3B7-588D-4B56-9F0D-766E7E39C026}" type="pres">
      <dgm:prSet presAssocID="{485DD2CB-8FEC-4FC8-B013-1F7163E2E173}" presName="connectorText" presStyleLbl="sibTrans2D1" presStyleIdx="1" presStyleCnt="2"/>
      <dgm:spPr/>
    </dgm:pt>
    <dgm:pt modelId="{D6316C80-58E1-43F0-B257-1335FCEEF542}" type="pres">
      <dgm:prSet presAssocID="{485DD2CB-8FEC-4FC8-B013-1F7163E2E173}" presName="lastNode" presStyleLbl="node1" presStyleIdx="2" presStyleCnt="3">
        <dgm:presLayoutVars>
          <dgm:bulletEnabled val="1"/>
        </dgm:presLayoutVars>
      </dgm:prSet>
      <dgm:spPr/>
    </dgm:pt>
  </dgm:ptLst>
  <dgm:cxnLst>
    <dgm:cxn modelId="{6A5C9506-7EEE-41DD-AFD0-A03F74CAED96}" type="presOf" srcId="{2E26C186-B2E8-4091-8B70-14B538B2B119}" destId="{45F3C99A-69C1-44FE-949C-B6011110A62B}" srcOrd="0" destOrd="0" presId="urn:microsoft.com/office/officeart/2005/8/layout/equation2"/>
    <dgm:cxn modelId="{6733B30C-8DBE-4617-B314-D58C325A49D0}" srcId="{485DD2CB-8FEC-4FC8-B013-1F7163E2E173}" destId="{B713F229-2F2A-486D-9F20-EEDCDB14EE77}" srcOrd="1" destOrd="0" parTransId="{764E583E-3539-4D58-899C-862F0D049681}" sibTransId="{2E26C186-B2E8-4091-8B70-14B538B2B119}"/>
    <dgm:cxn modelId="{9C4B621B-0A3A-470D-A5E1-5BC81E082C6C}" type="presOf" srcId="{E6598D24-4C57-4004-B39C-F423096DDF0E}" destId="{D6316C80-58E1-43F0-B257-1335FCEEF542}" srcOrd="0" destOrd="0" presId="urn:microsoft.com/office/officeart/2005/8/layout/equation2"/>
    <dgm:cxn modelId="{298D7626-A6E5-40C2-984F-6D546739EAF8}" srcId="{485DD2CB-8FEC-4FC8-B013-1F7163E2E173}" destId="{E6598D24-4C57-4004-B39C-F423096DDF0E}" srcOrd="2" destOrd="0" parTransId="{4C6FEF46-A49B-4C5A-833D-6AFE4FC0C5E1}" sibTransId="{0A4B38F4-82D6-4E45-ACC4-F2DCD47C5C47}"/>
    <dgm:cxn modelId="{28452B47-B051-4DAC-A2A2-78D3B763427C}" type="presOf" srcId="{B713F229-2F2A-486D-9F20-EEDCDB14EE77}" destId="{1560740A-2B57-4EBA-88DA-122579AC2774}" srcOrd="0" destOrd="0" presId="urn:microsoft.com/office/officeart/2005/8/layout/equation2"/>
    <dgm:cxn modelId="{01CE2592-2FAC-44A1-AFCD-AA554DD53829}" type="presOf" srcId="{485DD2CB-8FEC-4FC8-B013-1F7163E2E173}" destId="{7116432F-97E3-41D0-92E2-F10C64AAF974}" srcOrd="0" destOrd="0" presId="urn:microsoft.com/office/officeart/2005/8/layout/equation2"/>
    <dgm:cxn modelId="{045FBE96-9764-49F0-A4F1-0B9FD7BD5032}" type="presOf" srcId="{2E26C186-B2E8-4091-8B70-14B538B2B119}" destId="{9144E3B7-588D-4B56-9F0D-766E7E39C026}" srcOrd="1" destOrd="0" presId="urn:microsoft.com/office/officeart/2005/8/layout/equation2"/>
    <dgm:cxn modelId="{047A87A6-BB2B-4F3B-9FC7-227732848858}" srcId="{485DD2CB-8FEC-4FC8-B013-1F7163E2E173}" destId="{974FBB62-CD3B-4B7B-8300-9EC40117D146}" srcOrd="0" destOrd="0" parTransId="{787B82D2-1B2F-4F4F-B758-BD0A827761B8}" sibTransId="{47014781-2E44-4FD1-93B1-D737A7095D97}"/>
    <dgm:cxn modelId="{61F1A2CF-D812-434A-92BF-5CAFE53C4398}" type="presOf" srcId="{974FBB62-CD3B-4B7B-8300-9EC40117D146}" destId="{ACD2CDCB-CDA9-4E1F-A38D-939475B223C2}" srcOrd="0" destOrd="0" presId="urn:microsoft.com/office/officeart/2005/8/layout/equation2"/>
    <dgm:cxn modelId="{63913DF2-AA14-42B3-B74B-A5688EF00607}" type="presOf" srcId="{47014781-2E44-4FD1-93B1-D737A7095D97}" destId="{1966FBAC-3A75-47FF-9455-5DDEA8E349A4}" srcOrd="0" destOrd="0" presId="urn:microsoft.com/office/officeart/2005/8/layout/equation2"/>
    <dgm:cxn modelId="{E001D402-925D-49AE-BE14-E52470AF6903}" type="presParOf" srcId="{7116432F-97E3-41D0-92E2-F10C64AAF974}" destId="{CD19C182-4373-4E1F-A9EE-714363B52703}" srcOrd="0" destOrd="0" presId="urn:microsoft.com/office/officeart/2005/8/layout/equation2"/>
    <dgm:cxn modelId="{CCB8601F-1CA1-4BD1-83C4-AA35ECD8029C}" type="presParOf" srcId="{CD19C182-4373-4E1F-A9EE-714363B52703}" destId="{ACD2CDCB-CDA9-4E1F-A38D-939475B223C2}" srcOrd="0" destOrd="0" presId="urn:microsoft.com/office/officeart/2005/8/layout/equation2"/>
    <dgm:cxn modelId="{67D1CA1F-B2C8-4991-A0EC-C593E1171C7C}" type="presParOf" srcId="{CD19C182-4373-4E1F-A9EE-714363B52703}" destId="{5C6EA091-DB61-43AB-BF34-6C4EBC00131A}" srcOrd="1" destOrd="0" presId="urn:microsoft.com/office/officeart/2005/8/layout/equation2"/>
    <dgm:cxn modelId="{FCF6F142-72D7-4AC6-9364-E7F334B1B474}" type="presParOf" srcId="{CD19C182-4373-4E1F-A9EE-714363B52703}" destId="{1966FBAC-3A75-47FF-9455-5DDEA8E349A4}" srcOrd="2" destOrd="0" presId="urn:microsoft.com/office/officeart/2005/8/layout/equation2"/>
    <dgm:cxn modelId="{E7D7AAFB-D767-49BF-8A1F-E4BD24F5DF86}" type="presParOf" srcId="{CD19C182-4373-4E1F-A9EE-714363B52703}" destId="{B00FEAD6-CE0E-4150-ABDA-55D802A4975A}" srcOrd="3" destOrd="0" presId="urn:microsoft.com/office/officeart/2005/8/layout/equation2"/>
    <dgm:cxn modelId="{BA18ABBC-4CA7-44FC-B5AC-057E981F6E3E}" type="presParOf" srcId="{CD19C182-4373-4E1F-A9EE-714363B52703}" destId="{1560740A-2B57-4EBA-88DA-122579AC2774}" srcOrd="4" destOrd="0" presId="urn:microsoft.com/office/officeart/2005/8/layout/equation2"/>
    <dgm:cxn modelId="{4F0364B3-16DA-49DF-B91D-25F9516FEC8D}" type="presParOf" srcId="{7116432F-97E3-41D0-92E2-F10C64AAF974}" destId="{45F3C99A-69C1-44FE-949C-B6011110A62B}" srcOrd="1" destOrd="0" presId="urn:microsoft.com/office/officeart/2005/8/layout/equation2"/>
    <dgm:cxn modelId="{F3454859-3D28-4654-8255-C11F4E01E699}" type="presParOf" srcId="{45F3C99A-69C1-44FE-949C-B6011110A62B}" destId="{9144E3B7-588D-4B56-9F0D-766E7E39C026}" srcOrd="0" destOrd="0" presId="urn:microsoft.com/office/officeart/2005/8/layout/equation2"/>
    <dgm:cxn modelId="{9AACC901-2578-440F-B597-A826B9123CAB}" type="presParOf" srcId="{7116432F-97E3-41D0-92E2-F10C64AAF974}" destId="{D6316C80-58E1-43F0-B257-1335FCEEF54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D4489-5583-42CE-BC04-A19129E7BBCA}">
      <dsp:nvSpPr>
        <dsp:cNvPr id="0" name=""/>
        <dsp:cNvSpPr/>
      </dsp:nvSpPr>
      <dsp:spPr>
        <a:xfrm>
          <a:off x="773"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January</a:t>
          </a:r>
        </a:p>
      </dsp:txBody>
      <dsp:txXfrm>
        <a:off x="248893" y="428149"/>
        <a:ext cx="744361" cy="496240"/>
      </dsp:txXfrm>
    </dsp:sp>
    <dsp:sp modelId="{2679B864-6D8A-4DBD-9811-DAF6684C6E54}">
      <dsp:nvSpPr>
        <dsp:cNvPr id="0" name=""/>
        <dsp:cNvSpPr/>
      </dsp:nvSpPr>
      <dsp:spPr>
        <a:xfrm>
          <a:off x="1117315"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February</a:t>
          </a:r>
        </a:p>
      </dsp:txBody>
      <dsp:txXfrm>
        <a:off x="1365435" y="428149"/>
        <a:ext cx="744361" cy="496240"/>
      </dsp:txXfrm>
    </dsp:sp>
    <dsp:sp modelId="{0090AC1D-19F3-4163-B3C3-441C50071028}">
      <dsp:nvSpPr>
        <dsp:cNvPr id="0" name=""/>
        <dsp:cNvSpPr/>
      </dsp:nvSpPr>
      <dsp:spPr>
        <a:xfrm>
          <a:off x="2233856"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March</a:t>
          </a:r>
        </a:p>
      </dsp:txBody>
      <dsp:txXfrm>
        <a:off x="2481976" y="428149"/>
        <a:ext cx="744361" cy="496240"/>
      </dsp:txXfrm>
    </dsp:sp>
    <dsp:sp modelId="{7BD6C8BA-4189-4D80-99B5-D43A57A703C6}">
      <dsp:nvSpPr>
        <dsp:cNvPr id="0" name=""/>
        <dsp:cNvSpPr/>
      </dsp:nvSpPr>
      <dsp:spPr>
        <a:xfrm>
          <a:off x="3350398"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April</a:t>
          </a:r>
        </a:p>
      </dsp:txBody>
      <dsp:txXfrm>
        <a:off x="3598518" y="428149"/>
        <a:ext cx="744361" cy="496240"/>
      </dsp:txXfrm>
    </dsp:sp>
    <dsp:sp modelId="{A5C4F29D-BD65-49B2-A995-B343B54D36D3}">
      <dsp:nvSpPr>
        <dsp:cNvPr id="0" name=""/>
        <dsp:cNvSpPr/>
      </dsp:nvSpPr>
      <dsp:spPr>
        <a:xfrm>
          <a:off x="4466939"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May</a:t>
          </a:r>
        </a:p>
      </dsp:txBody>
      <dsp:txXfrm>
        <a:off x="4715059" y="428149"/>
        <a:ext cx="744361" cy="496240"/>
      </dsp:txXfrm>
    </dsp:sp>
    <dsp:sp modelId="{B7B7381D-9D75-4623-B277-1C7822BE385B}">
      <dsp:nvSpPr>
        <dsp:cNvPr id="0" name=""/>
        <dsp:cNvSpPr/>
      </dsp:nvSpPr>
      <dsp:spPr>
        <a:xfrm>
          <a:off x="5583480"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June</a:t>
          </a:r>
        </a:p>
      </dsp:txBody>
      <dsp:txXfrm>
        <a:off x="5831600" y="428149"/>
        <a:ext cx="744361" cy="496240"/>
      </dsp:txXfrm>
    </dsp:sp>
    <dsp:sp modelId="{95FD1894-1710-4698-AB04-3A774609206C}">
      <dsp:nvSpPr>
        <dsp:cNvPr id="0" name=""/>
        <dsp:cNvSpPr/>
      </dsp:nvSpPr>
      <dsp:spPr>
        <a:xfrm>
          <a:off x="6700022"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July</a:t>
          </a:r>
        </a:p>
      </dsp:txBody>
      <dsp:txXfrm>
        <a:off x="6948142" y="428149"/>
        <a:ext cx="744361" cy="496240"/>
      </dsp:txXfrm>
    </dsp:sp>
    <dsp:sp modelId="{B1432B2A-AB32-4BAF-B4BD-0B64211077C8}">
      <dsp:nvSpPr>
        <dsp:cNvPr id="0" name=""/>
        <dsp:cNvSpPr/>
      </dsp:nvSpPr>
      <dsp:spPr>
        <a:xfrm>
          <a:off x="7816563"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August</a:t>
          </a:r>
        </a:p>
      </dsp:txBody>
      <dsp:txXfrm>
        <a:off x="8064683" y="428149"/>
        <a:ext cx="744361" cy="4962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35803-2146-489D-9885-1525ABF8D450}">
      <dsp:nvSpPr>
        <dsp:cNvPr id="0" name=""/>
        <dsp:cNvSpPr/>
      </dsp:nvSpPr>
      <dsp:spPr>
        <a:xfrm>
          <a:off x="1774406" y="303381"/>
          <a:ext cx="4096512" cy="4096512"/>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Part C Compliance Indicators</a:t>
          </a:r>
        </a:p>
      </dsp:txBody>
      <dsp:txXfrm>
        <a:off x="3948972" y="1152432"/>
        <a:ext cx="1511808" cy="1121664"/>
      </dsp:txXfrm>
    </dsp:sp>
    <dsp:sp modelId="{0C308AE3-A41E-4410-968B-5F2E024150FA}">
      <dsp:nvSpPr>
        <dsp:cNvPr id="0" name=""/>
        <dsp:cNvSpPr/>
      </dsp:nvSpPr>
      <dsp:spPr>
        <a:xfrm>
          <a:off x="1774406" y="440906"/>
          <a:ext cx="4096512" cy="4096512"/>
        </a:xfrm>
        <a:prstGeom prst="pie">
          <a:avLst>
            <a:gd name="adj1" fmla="val 0"/>
            <a:gd name="adj2" fmla="val 54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Longstanding Noncompliance</a:t>
          </a:r>
        </a:p>
      </dsp:txBody>
      <dsp:txXfrm>
        <a:off x="3948972" y="2566704"/>
        <a:ext cx="1511808" cy="1121664"/>
      </dsp:txXfrm>
    </dsp:sp>
    <dsp:sp modelId="{04B3A032-4A30-4BCE-B10B-E0F3C070594F}">
      <dsp:nvSpPr>
        <dsp:cNvPr id="0" name=""/>
        <dsp:cNvSpPr/>
      </dsp:nvSpPr>
      <dsp:spPr>
        <a:xfrm>
          <a:off x="1636881" y="440906"/>
          <a:ext cx="4096512" cy="4096512"/>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Timeliness  &amp;Accuracy</a:t>
          </a:r>
        </a:p>
      </dsp:txBody>
      <dsp:txXfrm>
        <a:off x="2047020" y="2566704"/>
        <a:ext cx="1511808" cy="1121664"/>
      </dsp:txXfrm>
    </dsp:sp>
    <dsp:sp modelId="{421A9C87-0E59-497A-8246-A2B02899C4D4}">
      <dsp:nvSpPr>
        <dsp:cNvPr id="0" name=""/>
        <dsp:cNvSpPr/>
      </dsp:nvSpPr>
      <dsp:spPr>
        <a:xfrm>
          <a:off x="1636881" y="303381"/>
          <a:ext cx="4096512" cy="4096512"/>
        </a:xfrm>
        <a:prstGeom prst="pie">
          <a:avLst>
            <a:gd name="adj1" fmla="val 108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State Complaint &amp; Due Process</a:t>
          </a:r>
        </a:p>
      </dsp:txBody>
      <dsp:txXfrm>
        <a:off x="2047020" y="1152432"/>
        <a:ext cx="1511808" cy="1121664"/>
      </dsp:txXfrm>
    </dsp:sp>
    <dsp:sp modelId="{0A22ECD7-A334-493B-AE12-A353372DE7EF}">
      <dsp:nvSpPr>
        <dsp:cNvPr id="0" name=""/>
        <dsp:cNvSpPr/>
      </dsp:nvSpPr>
      <dsp:spPr>
        <a:xfrm>
          <a:off x="1520813" y="49787"/>
          <a:ext cx="4603699" cy="460369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01AEEA-7E4A-4E3A-9D6B-631DBD7226E0}">
      <dsp:nvSpPr>
        <dsp:cNvPr id="0" name=""/>
        <dsp:cNvSpPr/>
      </dsp:nvSpPr>
      <dsp:spPr>
        <a:xfrm>
          <a:off x="1520813" y="187313"/>
          <a:ext cx="4603699" cy="460369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302C4E-7D85-4963-98A5-A88A03C79116}">
      <dsp:nvSpPr>
        <dsp:cNvPr id="0" name=""/>
        <dsp:cNvSpPr/>
      </dsp:nvSpPr>
      <dsp:spPr>
        <a:xfrm>
          <a:off x="1383287" y="187313"/>
          <a:ext cx="4603699" cy="460369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7780FA-4EB9-4813-B303-B19F0D2D44EC}">
      <dsp:nvSpPr>
        <dsp:cNvPr id="0" name=""/>
        <dsp:cNvSpPr/>
      </dsp:nvSpPr>
      <dsp:spPr>
        <a:xfrm>
          <a:off x="1383287" y="49787"/>
          <a:ext cx="4603699" cy="460369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2CDCB-CDA9-4E1F-A38D-939475B223C2}">
      <dsp:nvSpPr>
        <dsp:cNvPr id="0" name=""/>
        <dsp:cNvSpPr/>
      </dsp:nvSpPr>
      <dsp:spPr>
        <a:xfrm>
          <a:off x="4762" y="391062"/>
          <a:ext cx="1690687" cy="1690687"/>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Results Matrix</a:t>
          </a:r>
        </a:p>
      </dsp:txBody>
      <dsp:txXfrm>
        <a:off x="252357" y="638657"/>
        <a:ext cx="1195497" cy="1195497"/>
      </dsp:txXfrm>
    </dsp:sp>
    <dsp:sp modelId="{1966FBAC-3A75-47FF-9455-5DDEA8E349A4}">
      <dsp:nvSpPr>
        <dsp:cNvPr id="0" name=""/>
        <dsp:cNvSpPr/>
      </dsp:nvSpPr>
      <dsp:spPr>
        <a:xfrm>
          <a:off x="359806" y="2219034"/>
          <a:ext cx="980598" cy="980598"/>
        </a:xfrm>
        <a:prstGeom prst="mathPlus">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89784" y="2594015"/>
        <a:ext cx="720642" cy="230636"/>
      </dsp:txXfrm>
    </dsp:sp>
    <dsp:sp modelId="{1560740A-2B57-4EBA-88DA-122579AC2774}">
      <dsp:nvSpPr>
        <dsp:cNvPr id="0" name=""/>
        <dsp:cNvSpPr/>
      </dsp:nvSpPr>
      <dsp:spPr>
        <a:xfrm>
          <a:off x="4762" y="3336916"/>
          <a:ext cx="1690687" cy="1690687"/>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Compliance Matrix</a:t>
          </a:r>
        </a:p>
      </dsp:txBody>
      <dsp:txXfrm>
        <a:off x="252357" y="3584511"/>
        <a:ext cx="1195497" cy="1195497"/>
      </dsp:txXfrm>
    </dsp:sp>
    <dsp:sp modelId="{45F3C99A-69C1-44FE-949C-B6011110A62B}">
      <dsp:nvSpPr>
        <dsp:cNvPr id="0" name=""/>
        <dsp:cNvSpPr/>
      </dsp:nvSpPr>
      <dsp:spPr>
        <a:xfrm>
          <a:off x="1949053" y="2394865"/>
          <a:ext cx="537638" cy="628935"/>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949053" y="2520652"/>
        <a:ext cx="376347" cy="377361"/>
      </dsp:txXfrm>
    </dsp:sp>
    <dsp:sp modelId="{D6316C80-58E1-43F0-B257-1335FCEEF542}">
      <dsp:nvSpPr>
        <dsp:cNvPr id="0" name=""/>
        <dsp:cNvSpPr/>
      </dsp:nvSpPr>
      <dsp:spPr>
        <a:xfrm>
          <a:off x="2709862" y="1018646"/>
          <a:ext cx="3381374" cy="338137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RDA Percentage &amp; Determination</a:t>
          </a:r>
        </a:p>
      </dsp:txBody>
      <dsp:txXfrm>
        <a:off x="3205053" y="1513837"/>
        <a:ext cx="2390992" cy="2390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D4489-5583-42CE-BC04-A19129E7BBCA}">
      <dsp:nvSpPr>
        <dsp:cNvPr id="0" name=""/>
        <dsp:cNvSpPr/>
      </dsp:nvSpPr>
      <dsp:spPr>
        <a:xfrm>
          <a:off x="744"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January</a:t>
          </a:r>
        </a:p>
      </dsp:txBody>
      <dsp:txXfrm>
        <a:off x="239300" y="181553"/>
        <a:ext cx="715670" cy="477112"/>
      </dsp:txXfrm>
    </dsp:sp>
    <dsp:sp modelId="{2679B864-6D8A-4DBD-9811-DAF6684C6E54}">
      <dsp:nvSpPr>
        <dsp:cNvPr id="0" name=""/>
        <dsp:cNvSpPr/>
      </dsp:nvSpPr>
      <dsp:spPr>
        <a:xfrm>
          <a:off x="1074248"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February</a:t>
          </a:r>
        </a:p>
      </dsp:txBody>
      <dsp:txXfrm>
        <a:off x="1312804" y="181553"/>
        <a:ext cx="715670" cy="477112"/>
      </dsp:txXfrm>
    </dsp:sp>
    <dsp:sp modelId="{0090AC1D-19F3-4163-B3C3-441C50071028}">
      <dsp:nvSpPr>
        <dsp:cNvPr id="0" name=""/>
        <dsp:cNvSpPr/>
      </dsp:nvSpPr>
      <dsp:spPr>
        <a:xfrm>
          <a:off x="2147752"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March</a:t>
          </a:r>
        </a:p>
      </dsp:txBody>
      <dsp:txXfrm>
        <a:off x="2386308" y="181553"/>
        <a:ext cx="715670" cy="477112"/>
      </dsp:txXfrm>
    </dsp:sp>
    <dsp:sp modelId="{7BD6C8BA-4189-4D80-99B5-D43A57A703C6}">
      <dsp:nvSpPr>
        <dsp:cNvPr id="0" name=""/>
        <dsp:cNvSpPr/>
      </dsp:nvSpPr>
      <dsp:spPr>
        <a:xfrm>
          <a:off x="3221255"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April</a:t>
          </a:r>
        </a:p>
      </dsp:txBody>
      <dsp:txXfrm>
        <a:off x="3459811" y="181553"/>
        <a:ext cx="715670" cy="477112"/>
      </dsp:txXfrm>
    </dsp:sp>
    <dsp:sp modelId="{A5C4F29D-BD65-49B2-A995-B343B54D36D3}">
      <dsp:nvSpPr>
        <dsp:cNvPr id="0" name=""/>
        <dsp:cNvSpPr/>
      </dsp:nvSpPr>
      <dsp:spPr>
        <a:xfrm>
          <a:off x="4294759"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May</a:t>
          </a:r>
        </a:p>
      </dsp:txBody>
      <dsp:txXfrm>
        <a:off x="4533315" y="181553"/>
        <a:ext cx="715670" cy="477112"/>
      </dsp:txXfrm>
    </dsp:sp>
    <dsp:sp modelId="{B7B7381D-9D75-4623-B277-1C7822BE385B}">
      <dsp:nvSpPr>
        <dsp:cNvPr id="0" name=""/>
        <dsp:cNvSpPr/>
      </dsp:nvSpPr>
      <dsp:spPr>
        <a:xfrm>
          <a:off x="5368263"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June</a:t>
          </a:r>
        </a:p>
      </dsp:txBody>
      <dsp:txXfrm>
        <a:off x="5606819" y="181553"/>
        <a:ext cx="715670" cy="477112"/>
      </dsp:txXfrm>
    </dsp:sp>
    <dsp:sp modelId="{95FD1894-1710-4698-AB04-3A774609206C}">
      <dsp:nvSpPr>
        <dsp:cNvPr id="0" name=""/>
        <dsp:cNvSpPr/>
      </dsp:nvSpPr>
      <dsp:spPr>
        <a:xfrm>
          <a:off x="6441767"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July</a:t>
          </a:r>
        </a:p>
      </dsp:txBody>
      <dsp:txXfrm>
        <a:off x="6680323" y="181553"/>
        <a:ext cx="715670" cy="477112"/>
      </dsp:txXfrm>
    </dsp:sp>
    <dsp:sp modelId="{B1432B2A-AB32-4BAF-B4BD-0B64211077C8}">
      <dsp:nvSpPr>
        <dsp:cNvPr id="0" name=""/>
        <dsp:cNvSpPr/>
      </dsp:nvSpPr>
      <dsp:spPr>
        <a:xfrm>
          <a:off x="7515271"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August</a:t>
          </a:r>
        </a:p>
      </dsp:txBody>
      <dsp:txXfrm>
        <a:off x="7753827" y="181553"/>
        <a:ext cx="715670" cy="477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2CDCB-CDA9-4E1F-A38D-939475B223C2}">
      <dsp:nvSpPr>
        <dsp:cNvPr id="0" name=""/>
        <dsp:cNvSpPr/>
      </dsp:nvSpPr>
      <dsp:spPr>
        <a:xfrm>
          <a:off x="4762" y="391062"/>
          <a:ext cx="1690687" cy="169068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Results Matrix</a:t>
          </a:r>
        </a:p>
      </dsp:txBody>
      <dsp:txXfrm>
        <a:off x="252357" y="638657"/>
        <a:ext cx="1195497" cy="1195497"/>
      </dsp:txXfrm>
    </dsp:sp>
    <dsp:sp modelId="{1966FBAC-3A75-47FF-9455-5DDEA8E349A4}">
      <dsp:nvSpPr>
        <dsp:cNvPr id="0" name=""/>
        <dsp:cNvSpPr/>
      </dsp:nvSpPr>
      <dsp:spPr>
        <a:xfrm>
          <a:off x="359806" y="2219034"/>
          <a:ext cx="980598" cy="980598"/>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89784" y="2594015"/>
        <a:ext cx="720642" cy="230636"/>
      </dsp:txXfrm>
    </dsp:sp>
    <dsp:sp modelId="{1560740A-2B57-4EBA-88DA-122579AC2774}">
      <dsp:nvSpPr>
        <dsp:cNvPr id="0" name=""/>
        <dsp:cNvSpPr/>
      </dsp:nvSpPr>
      <dsp:spPr>
        <a:xfrm>
          <a:off x="4762" y="3336916"/>
          <a:ext cx="1690687" cy="169068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Compliance Matrix</a:t>
          </a:r>
        </a:p>
      </dsp:txBody>
      <dsp:txXfrm>
        <a:off x="252357" y="3584511"/>
        <a:ext cx="1195497" cy="1195497"/>
      </dsp:txXfrm>
    </dsp:sp>
    <dsp:sp modelId="{45F3C99A-69C1-44FE-949C-B6011110A62B}">
      <dsp:nvSpPr>
        <dsp:cNvPr id="0" name=""/>
        <dsp:cNvSpPr/>
      </dsp:nvSpPr>
      <dsp:spPr>
        <a:xfrm>
          <a:off x="1949053" y="2394865"/>
          <a:ext cx="537638" cy="62893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949053" y="2520652"/>
        <a:ext cx="376347" cy="377361"/>
      </dsp:txXfrm>
    </dsp:sp>
    <dsp:sp modelId="{D6316C80-58E1-43F0-B257-1335FCEEF542}">
      <dsp:nvSpPr>
        <dsp:cNvPr id="0" name=""/>
        <dsp:cNvSpPr/>
      </dsp:nvSpPr>
      <dsp:spPr>
        <a:xfrm>
          <a:off x="2709862" y="1018646"/>
          <a:ext cx="3381374" cy="338137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RDA Percentage &amp; Determination</a:t>
          </a:r>
        </a:p>
      </dsp:txBody>
      <dsp:txXfrm>
        <a:off x="3205053" y="1513837"/>
        <a:ext cx="2390992" cy="2390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2CDCB-CDA9-4E1F-A38D-939475B223C2}">
      <dsp:nvSpPr>
        <dsp:cNvPr id="0" name=""/>
        <dsp:cNvSpPr/>
      </dsp:nvSpPr>
      <dsp:spPr>
        <a:xfrm>
          <a:off x="4762" y="391062"/>
          <a:ext cx="1690687" cy="169068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Results Matrix</a:t>
          </a:r>
        </a:p>
      </dsp:txBody>
      <dsp:txXfrm>
        <a:off x="252357" y="638657"/>
        <a:ext cx="1195497" cy="1195497"/>
      </dsp:txXfrm>
    </dsp:sp>
    <dsp:sp modelId="{1966FBAC-3A75-47FF-9455-5DDEA8E349A4}">
      <dsp:nvSpPr>
        <dsp:cNvPr id="0" name=""/>
        <dsp:cNvSpPr/>
      </dsp:nvSpPr>
      <dsp:spPr>
        <a:xfrm>
          <a:off x="359806" y="2219034"/>
          <a:ext cx="980598" cy="980598"/>
        </a:xfrm>
        <a:prstGeom prst="mathPlus">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89784" y="2594015"/>
        <a:ext cx="720642" cy="230636"/>
      </dsp:txXfrm>
    </dsp:sp>
    <dsp:sp modelId="{1560740A-2B57-4EBA-88DA-122579AC2774}">
      <dsp:nvSpPr>
        <dsp:cNvPr id="0" name=""/>
        <dsp:cNvSpPr/>
      </dsp:nvSpPr>
      <dsp:spPr>
        <a:xfrm>
          <a:off x="4762" y="3336916"/>
          <a:ext cx="1690687" cy="1690687"/>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Compliance Matrix</a:t>
          </a:r>
        </a:p>
      </dsp:txBody>
      <dsp:txXfrm>
        <a:off x="252357" y="3584511"/>
        <a:ext cx="1195497" cy="1195497"/>
      </dsp:txXfrm>
    </dsp:sp>
    <dsp:sp modelId="{45F3C99A-69C1-44FE-949C-B6011110A62B}">
      <dsp:nvSpPr>
        <dsp:cNvPr id="0" name=""/>
        <dsp:cNvSpPr/>
      </dsp:nvSpPr>
      <dsp:spPr>
        <a:xfrm>
          <a:off x="1949053" y="2394865"/>
          <a:ext cx="537638" cy="628935"/>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949053" y="2520652"/>
        <a:ext cx="376347" cy="377361"/>
      </dsp:txXfrm>
    </dsp:sp>
    <dsp:sp modelId="{D6316C80-58E1-43F0-B257-1335FCEEF542}">
      <dsp:nvSpPr>
        <dsp:cNvPr id="0" name=""/>
        <dsp:cNvSpPr/>
      </dsp:nvSpPr>
      <dsp:spPr>
        <a:xfrm>
          <a:off x="2709862" y="1018646"/>
          <a:ext cx="3381374" cy="3381374"/>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RDA Percentage &amp; Determination</a:t>
          </a:r>
        </a:p>
      </dsp:txBody>
      <dsp:txXfrm>
        <a:off x="3205053" y="1513837"/>
        <a:ext cx="2390992" cy="23909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20A99-88D7-4E61-995F-A63016D8B46B}">
      <dsp:nvSpPr>
        <dsp:cNvPr id="0" name=""/>
        <dsp:cNvSpPr/>
      </dsp:nvSpPr>
      <dsp:spPr>
        <a:xfrm>
          <a:off x="1750405" y="455499"/>
          <a:ext cx="3584448" cy="3584448"/>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Data Completeness</a:t>
          </a:r>
        </a:p>
      </dsp:txBody>
      <dsp:txXfrm>
        <a:off x="3583594" y="1118622"/>
        <a:ext cx="1322832" cy="1066800"/>
      </dsp:txXfrm>
    </dsp:sp>
    <dsp:sp modelId="{AFE5905F-9ACC-43EA-9EAC-812A97A2CAEB}">
      <dsp:nvSpPr>
        <dsp:cNvPr id="0" name=""/>
        <dsp:cNvSpPr/>
      </dsp:nvSpPr>
      <dsp:spPr>
        <a:xfrm>
          <a:off x="1599346" y="606558"/>
          <a:ext cx="3584448" cy="3584448"/>
        </a:xfrm>
        <a:prstGeom prst="pie">
          <a:avLst>
            <a:gd name="adj1" fmla="val 0"/>
            <a:gd name="adj2" fmla="val 54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Data Anomalies</a:t>
          </a:r>
        </a:p>
      </dsp:txBody>
      <dsp:txXfrm>
        <a:off x="3455578" y="2462790"/>
        <a:ext cx="1322832" cy="1066800"/>
      </dsp:txXfrm>
    </dsp:sp>
    <dsp:sp modelId="{2DC82EB6-78EA-4BF0-8D4A-9EC0F93A04EE}">
      <dsp:nvSpPr>
        <dsp:cNvPr id="0" name=""/>
        <dsp:cNvSpPr/>
      </dsp:nvSpPr>
      <dsp:spPr>
        <a:xfrm>
          <a:off x="1599346" y="606558"/>
          <a:ext cx="3584448" cy="3584448"/>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Data Comparison</a:t>
          </a:r>
        </a:p>
      </dsp:txBody>
      <dsp:txXfrm>
        <a:off x="2004730" y="2462790"/>
        <a:ext cx="1322832" cy="1066800"/>
      </dsp:txXfrm>
    </dsp:sp>
    <dsp:sp modelId="{2AEED61A-2FD9-4D7E-92F4-399D23408ECD}">
      <dsp:nvSpPr>
        <dsp:cNvPr id="0" name=""/>
        <dsp:cNvSpPr/>
      </dsp:nvSpPr>
      <dsp:spPr>
        <a:xfrm>
          <a:off x="1599346" y="606558"/>
          <a:ext cx="3584448" cy="3584448"/>
        </a:xfrm>
        <a:prstGeom prst="pie">
          <a:avLst>
            <a:gd name="adj1" fmla="val 108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Performance Change Over Time</a:t>
          </a:r>
        </a:p>
      </dsp:txBody>
      <dsp:txXfrm>
        <a:off x="2004730" y="1267974"/>
        <a:ext cx="1322832" cy="1066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20A99-88D7-4E61-995F-A63016D8B46B}">
      <dsp:nvSpPr>
        <dsp:cNvPr id="0" name=""/>
        <dsp:cNvSpPr/>
      </dsp:nvSpPr>
      <dsp:spPr>
        <a:xfrm>
          <a:off x="1600217" y="606548"/>
          <a:ext cx="3584448" cy="3584448"/>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Data Completeness</a:t>
          </a:r>
        </a:p>
      </dsp:txBody>
      <dsp:txXfrm>
        <a:off x="3433406" y="1269671"/>
        <a:ext cx="1322832" cy="1066800"/>
      </dsp:txXfrm>
    </dsp:sp>
    <dsp:sp modelId="{AFE5905F-9ACC-43EA-9EAC-812A97A2CAEB}">
      <dsp:nvSpPr>
        <dsp:cNvPr id="0" name=""/>
        <dsp:cNvSpPr/>
      </dsp:nvSpPr>
      <dsp:spPr>
        <a:xfrm>
          <a:off x="1749534" y="758969"/>
          <a:ext cx="3584448" cy="3584448"/>
        </a:xfrm>
        <a:prstGeom prst="pie">
          <a:avLst>
            <a:gd name="adj1" fmla="val 0"/>
            <a:gd name="adj2" fmla="val 54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Data Anomalies</a:t>
          </a:r>
        </a:p>
      </dsp:txBody>
      <dsp:txXfrm>
        <a:off x="3605766" y="2615201"/>
        <a:ext cx="1322832" cy="1066800"/>
      </dsp:txXfrm>
    </dsp:sp>
    <dsp:sp modelId="{2DC82EB6-78EA-4BF0-8D4A-9EC0F93A04EE}">
      <dsp:nvSpPr>
        <dsp:cNvPr id="0" name=""/>
        <dsp:cNvSpPr/>
      </dsp:nvSpPr>
      <dsp:spPr>
        <a:xfrm>
          <a:off x="1599346" y="606558"/>
          <a:ext cx="3584448" cy="3584448"/>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Data Comparison</a:t>
          </a:r>
        </a:p>
      </dsp:txBody>
      <dsp:txXfrm>
        <a:off x="2004730" y="2462790"/>
        <a:ext cx="1322832" cy="1066800"/>
      </dsp:txXfrm>
    </dsp:sp>
    <dsp:sp modelId="{2AEED61A-2FD9-4D7E-92F4-399D23408ECD}">
      <dsp:nvSpPr>
        <dsp:cNvPr id="0" name=""/>
        <dsp:cNvSpPr/>
      </dsp:nvSpPr>
      <dsp:spPr>
        <a:xfrm>
          <a:off x="1599346" y="606558"/>
          <a:ext cx="3584448" cy="3584448"/>
        </a:xfrm>
        <a:prstGeom prst="pie">
          <a:avLst>
            <a:gd name="adj1" fmla="val 108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Performance Change Over Time</a:t>
          </a:r>
        </a:p>
      </dsp:txBody>
      <dsp:txXfrm>
        <a:off x="2004730" y="1267974"/>
        <a:ext cx="1322832" cy="1066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20A99-88D7-4E61-995F-A63016D8B46B}">
      <dsp:nvSpPr>
        <dsp:cNvPr id="0" name=""/>
        <dsp:cNvSpPr/>
      </dsp:nvSpPr>
      <dsp:spPr>
        <a:xfrm>
          <a:off x="1297582" y="381014"/>
          <a:ext cx="3584448" cy="3584448"/>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Data Completeness</a:t>
          </a:r>
        </a:p>
      </dsp:txBody>
      <dsp:txXfrm>
        <a:off x="3130771" y="1044137"/>
        <a:ext cx="1322832" cy="1066800"/>
      </dsp:txXfrm>
    </dsp:sp>
    <dsp:sp modelId="{AFE5905F-9ACC-43EA-9EAC-812A97A2CAEB}">
      <dsp:nvSpPr>
        <dsp:cNvPr id="0" name=""/>
        <dsp:cNvSpPr/>
      </dsp:nvSpPr>
      <dsp:spPr>
        <a:xfrm>
          <a:off x="1297571" y="384071"/>
          <a:ext cx="3584448" cy="3584448"/>
        </a:xfrm>
        <a:prstGeom prst="pie">
          <a:avLst>
            <a:gd name="adj1" fmla="val 0"/>
            <a:gd name="adj2" fmla="val 54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Data Anomalies</a:t>
          </a:r>
        </a:p>
      </dsp:txBody>
      <dsp:txXfrm>
        <a:off x="3153803" y="2240303"/>
        <a:ext cx="1322832" cy="1066800"/>
      </dsp:txXfrm>
    </dsp:sp>
    <dsp:sp modelId="{2DC82EB6-78EA-4BF0-8D4A-9EC0F93A04EE}">
      <dsp:nvSpPr>
        <dsp:cNvPr id="0" name=""/>
        <dsp:cNvSpPr/>
      </dsp:nvSpPr>
      <dsp:spPr>
        <a:xfrm>
          <a:off x="1142974" y="533435"/>
          <a:ext cx="3584448" cy="3584448"/>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Data Comparison</a:t>
          </a:r>
        </a:p>
      </dsp:txBody>
      <dsp:txXfrm>
        <a:off x="1548358" y="2389667"/>
        <a:ext cx="1322832" cy="1066800"/>
      </dsp:txXfrm>
    </dsp:sp>
    <dsp:sp modelId="{2AEED61A-2FD9-4D7E-92F4-399D23408ECD}">
      <dsp:nvSpPr>
        <dsp:cNvPr id="0" name=""/>
        <dsp:cNvSpPr/>
      </dsp:nvSpPr>
      <dsp:spPr>
        <a:xfrm>
          <a:off x="1294525" y="381025"/>
          <a:ext cx="3584448" cy="3584448"/>
        </a:xfrm>
        <a:prstGeom prst="pie">
          <a:avLst>
            <a:gd name="adj1" fmla="val 108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Performance Change Over Time</a:t>
          </a:r>
        </a:p>
      </dsp:txBody>
      <dsp:txXfrm>
        <a:off x="1699909" y="1042441"/>
        <a:ext cx="1322832" cy="1066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20A99-88D7-4E61-995F-A63016D8B46B}">
      <dsp:nvSpPr>
        <dsp:cNvPr id="0" name=""/>
        <dsp:cNvSpPr/>
      </dsp:nvSpPr>
      <dsp:spPr>
        <a:xfrm>
          <a:off x="1388627" y="522672"/>
          <a:ext cx="3584448" cy="3584448"/>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Data Completeness</a:t>
          </a:r>
        </a:p>
      </dsp:txBody>
      <dsp:txXfrm>
        <a:off x="3221816" y="1185795"/>
        <a:ext cx="1322832" cy="1066800"/>
      </dsp:txXfrm>
    </dsp:sp>
    <dsp:sp modelId="{AFE5905F-9ACC-43EA-9EAC-812A97A2CAEB}">
      <dsp:nvSpPr>
        <dsp:cNvPr id="0" name=""/>
        <dsp:cNvSpPr/>
      </dsp:nvSpPr>
      <dsp:spPr>
        <a:xfrm>
          <a:off x="1388616" y="525729"/>
          <a:ext cx="3584448" cy="3584448"/>
        </a:xfrm>
        <a:prstGeom prst="pie">
          <a:avLst>
            <a:gd name="adj1" fmla="val 0"/>
            <a:gd name="adj2" fmla="val 54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Data Anomalies</a:t>
          </a:r>
        </a:p>
      </dsp:txBody>
      <dsp:txXfrm>
        <a:off x="3244848" y="2381961"/>
        <a:ext cx="1322832" cy="1066800"/>
      </dsp:txXfrm>
    </dsp:sp>
    <dsp:sp modelId="{2DC82EB6-78EA-4BF0-8D4A-9EC0F93A04EE}">
      <dsp:nvSpPr>
        <dsp:cNvPr id="0" name=""/>
        <dsp:cNvSpPr/>
      </dsp:nvSpPr>
      <dsp:spPr>
        <a:xfrm>
          <a:off x="1385570" y="525729"/>
          <a:ext cx="3584448" cy="3584448"/>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Data Comparison</a:t>
          </a:r>
        </a:p>
      </dsp:txBody>
      <dsp:txXfrm>
        <a:off x="1790954" y="2381961"/>
        <a:ext cx="1322832" cy="1066800"/>
      </dsp:txXfrm>
    </dsp:sp>
    <dsp:sp modelId="{2AEED61A-2FD9-4D7E-92F4-399D23408ECD}">
      <dsp:nvSpPr>
        <dsp:cNvPr id="0" name=""/>
        <dsp:cNvSpPr/>
      </dsp:nvSpPr>
      <dsp:spPr>
        <a:xfrm>
          <a:off x="1160000" y="373318"/>
          <a:ext cx="3584448" cy="3584448"/>
        </a:xfrm>
        <a:prstGeom prst="pie">
          <a:avLst>
            <a:gd name="adj1" fmla="val 108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Performance Change Over Time</a:t>
          </a:r>
        </a:p>
      </dsp:txBody>
      <dsp:txXfrm>
        <a:off x="1565384" y="1034734"/>
        <a:ext cx="1322832" cy="1066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2CDCB-CDA9-4E1F-A38D-939475B223C2}">
      <dsp:nvSpPr>
        <dsp:cNvPr id="0" name=""/>
        <dsp:cNvSpPr/>
      </dsp:nvSpPr>
      <dsp:spPr>
        <a:xfrm>
          <a:off x="4762" y="391062"/>
          <a:ext cx="1690687" cy="1690687"/>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Results Matrix</a:t>
          </a:r>
        </a:p>
      </dsp:txBody>
      <dsp:txXfrm>
        <a:off x="252357" y="638657"/>
        <a:ext cx="1195497" cy="1195497"/>
      </dsp:txXfrm>
    </dsp:sp>
    <dsp:sp modelId="{1966FBAC-3A75-47FF-9455-5DDEA8E349A4}">
      <dsp:nvSpPr>
        <dsp:cNvPr id="0" name=""/>
        <dsp:cNvSpPr/>
      </dsp:nvSpPr>
      <dsp:spPr>
        <a:xfrm>
          <a:off x="359806" y="2219034"/>
          <a:ext cx="980598" cy="980598"/>
        </a:xfrm>
        <a:prstGeom prst="mathPlus">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89784" y="2594015"/>
        <a:ext cx="720642" cy="230636"/>
      </dsp:txXfrm>
    </dsp:sp>
    <dsp:sp modelId="{1560740A-2B57-4EBA-88DA-122579AC2774}">
      <dsp:nvSpPr>
        <dsp:cNvPr id="0" name=""/>
        <dsp:cNvSpPr/>
      </dsp:nvSpPr>
      <dsp:spPr>
        <a:xfrm>
          <a:off x="4762" y="3336916"/>
          <a:ext cx="1690687" cy="169068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Compliance Matrix</a:t>
          </a:r>
        </a:p>
      </dsp:txBody>
      <dsp:txXfrm>
        <a:off x="252357" y="3584511"/>
        <a:ext cx="1195497" cy="1195497"/>
      </dsp:txXfrm>
    </dsp:sp>
    <dsp:sp modelId="{45F3C99A-69C1-44FE-949C-B6011110A62B}">
      <dsp:nvSpPr>
        <dsp:cNvPr id="0" name=""/>
        <dsp:cNvSpPr/>
      </dsp:nvSpPr>
      <dsp:spPr>
        <a:xfrm>
          <a:off x="1949053" y="2394865"/>
          <a:ext cx="537638" cy="628935"/>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949053" y="2520652"/>
        <a:ext cx="376347" cy="377361"/>
      </dsp:txXfrm>
    </dsp:sp>
    <dsp:sp modelId="{D6316C80-58E1-43F0-B257-1335FCEEF542}">
      <dsp:nvSpPr>
        <dsp:cNvPr id="0" name=""/>
        <dsp:cNvSpPr/>
      </dsp:nvSpPr>
      <dsp:spPr>
        <a:xfrm>
          <a:off x="2709862" y="1018646"/>
          <a:ext cx="3381374" cy="3381374"/>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RDA Percentage &amp; Determination</a:t>
          </a:r>
        </a:p>
      </dsp:txBody>
      <dsp:txXfrm>
        <a:off x="3205053" y="1513837"/>
        <a:ext cx="2390992" cy="23909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4D529-82CF-46A0-9B8A-7606EA2D8D10}" type="datetimeFigureOut">
              <a:rPr lang="en-US" smtClean="0"/>
              <a:t>8/21/2018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773F01-8AD8-4221-85A0-F9908A6455D8}" type="slidenum">
              <a:rPr lang="en-US" smtClean="0"/>
              <a:t>‹#›</a:t>
            </a:fld>
            <a:endParaRPr lang="en-US" dirty="0"/>
          </a:p>
        </p:txBody>
      </p:sp>
    </p:spTree>
    <p:extLst>
      <p:ext uri="{BB962C8B-B14F-4D97-AF65-F5344CB8AC3E}">
        <p14:creationId xmlns:p14="http://schemas.microsoft.com/office/powerpoint/2010/main" val="124974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a:t>
            </a:fld>
            <a:endParaRPr lang="en-US" dirty="0"/>
          </a:p>
        </p:txBody>
      </p:sp>
    </p:spTree>
    <p:extLst>
      <p:ext uri="{BB962C8B-B14F-4D97-AF65-F5344CB8AC3E}">
        <p14:creationId xmlns:p14="http://schemas.microsoft.com/office/powerpoint/2010/main" val="72475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12</a:t>
            </a:fld>
            <a:endParaRPr lang="en-US" dirty="0"/>
          </a:p>
        </p:txBody>
      </p:sp>
    </p:spTree>
    <p:extLst>
      <p:ext uri="{BB962C8B-B14F-4D97-AF65-F5344CB8AC3E}">
        <p14:creationId xmlns:p14="http://schemas.microsoft.com/office/powerpoint/2010/main" val="2033568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13</a:t>
            </a:fld>
            <a:endParaRPr lang="en-US" dirty="0"/>
          </a:p>
        </p:txBody>
      </p:sp>
    </p:spTree>
    <p:extLst>
      <p:ext uri="{BB962C8B-B14F-4D97-AF65-F5344CB8AC3E}">
        <p14:creationId xmlns:p14="http://schemas.microsoft.com/office/powerpoint/2010/main" val="3976291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14</a:t>
            </a:fld>
            <a:endParaRPr lang="en-US" dirty="0"/>
          </a:p>
        </p:txBody>
      </p:sp>
    </p:spTree>
    <p:extLst>
      <p:ext uri="{BB962C8B-B14F-4D97-AF65-F5344CB8AC3E}">
        <p14:creationId xmlns:p14="http://schemas.microsoft.com/office/powerpoint/2010/main" val="761441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15</a:t>
            </a:fld>
            <a:endParaRPr lang="en-US" dirty="0"/>
          </a:p>
        </p:txBody>
      </p:sp>
    </p:spTree>
    <p:extLst>
      <p:ext uri="{BB962C8B-B14F-4D97-AF65-F5344CB8AC3E}">
        <p14:creationId xmlns:p14="http://schemas.microsoft.com/office/powerpoint/2010/main" val="416720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16</a:t>
            </a:fld>
            <a:endParaRPr lang="en-US" dirty="0"/>
          </a:p>
        </p:txBody>
      </p:sp>
    </p:spTree>
    <p:extLst>
      <p:ext uri="{BB962C8B-B14F-4D97-AF65-F5344CB8AC3E}">
        <p14:creationId xmlns:p14="http://schemas.microsoft.com/office/powerpoint/2010/main" val="2183583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17</a:t>
            </a:fld>
            <a:endParaRPr lang="en-US" dirty="0"/>
          </a:p>
        </p:txBody>
      </p:sp>
    </p:spTree>
    <p:extLst>
      <p:ext uri="{BB962C8B-B14F-4D97-AF65-F5344CB8AC3E}">
        <p14:creationId xmlns:p14="http://schemas.microsoft.com/office/powerpoint/2010/main" val="1943064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9F2F5-AB18-420A-9B37-245501AE6AF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6466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19</a:t>
            </a:fld>
            <a:endParaRPr lang="en-US" dirty="0"/>
          </a:p>
        </p:txBody>
      </p:sp>
    </p:spTree>
    <p:extLst>
      <p:ext uri="{BB962C8B-B14F-4D97-AF65-F5344CB8AC3E}">
        <p14:creationId xmlns:p14="http://schemas.microsoft.com/office/powerpoint/2010/main" val="2034603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20</a:t>
            </a:fld>
            <a:endParaRPr lang="en-US" dirty="0"/>
          </a:p>
        </p:txBody>
      </p:sp>
    </p:spTree>
    <p:extLst>
      <p:ext uri="{BB962C8B-B14F-4D97-AF65-F5344CB8AC3E}">
        <p14:creationId xmlns:p14="http://schemas.microsoft.com/office/powerpoint/2010/main" val="438193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21</a:t>
            </a:fld>
            <a:endParaRPr lang="en-US" dirty="0"/>
          </a:p>
        </p:txBody>
      </p:sp>
    </p:spTree>
    <p:extLst>
      <p:ext uri="{BB962C8B-B14F-4D97-AF65-F5344CB8AC3E}">
        <p14:creationId xmlns:p14="http://schemas.microsoft.com/office/powerpoint/2010/main" val="188640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a:t>
            </a:fld>
            <a:endParaRPr lang="en-US" dirty="0"/>
          </a:p>
        </p:txBody>
      </p:sp>
    </p:spTree>
    <p:extLst>
      <p:ext uri="{BB962C8B-B14F-4D97-AF65-F5344CB8AC3E}">
        <p14:creationId xmlns:p14="http://schemas.microsoft.com/office/powerpoint/2010/main" val="1257622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22</a:t>
            </a:fld>
            <a:endParaRPr lang="en-US" dirty="0"/>
          </a:p>
        </p:txBody>
      </p:sp>
    </p:spTree>
    <p:extLst>
      <p:ext uri="{BB962C8B-B14F-4D97-AF65-F5344CB8AC3E}">
        <p14:creationId xmlns:p14="http://schemas.microsoft.com/office/powerpoint/2010/main" val="4267643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23</a:t>
            </a:fld>
            <a:endParaRPr lang="en-US" dirty="0"/>
          </a:p>
        </p:txBody>
      </p:sp>
    </p:spTree>
    <p:extLst>
      <p:ext uri="{BB962C8B-B14F-4D97-AF65-F5344CB8AC3E}">
        <p14:creationId xmlns:p14="http://schemas.microsoft.com/office/powerpoint/2010/main" val="873251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24</a:t>
            </a:fld>
            <a:endParaRPr lang="en-US" dirty="0"/>
          </a:p>
        </p:txBody>
      </p:sp>
    </p:spTree>
    <p:extLst>
      <p:ext uri="{BB962C8B-B14F-4D97-AF65-F5344CB8AC3E}">
        <p14:creationId xmlns:p14="http://schemas.microsoft.com/office/powerpoint/2010/main" val="1039423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25</a:t>
            </a:fld>
            <a:endParaRPr lang="en-US" dirty="0"/>
          </a:p>
        </p:txBody>
      </p:sp>
    </p:spTree>
    <p:extLst>
      <p:ext uri="{BB962C8B-B14F-4D97-AF65-F5344CB8AC3E}">
        <p14:creationId xmlns:p14="http://schemas.microsoft.com/office/powerpoint/2010/main" val="3940915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26</a:t>
            </a:fld>
            <a:endParaRPr lang="en-US" dirty="0"/>
          </a:p>
        </p:txBody>
      </p:sp>
    </p:spTree>
    <p:extLst>
      <p:ext uri="{BB962C8B-B14F-4D97-AF65-F5344CB8AC3E}">
        <p14:creationId xmlns:p14="http://schemas.microsoft.com/office/powerpoint/2010/main" val="1128936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27</a:t>
            </a:fld>
            <a:endParaRPr lang="en-US" dirty="0"/>
          </a:p>
        </p:txBody>
      </p:sp>
    </p:spTree>
    <p:extLst>
      <p:ext uri="{BB962C8B-B14F-4D97-AF65-F5344CB8AC3E}">
        <p14:creationId xmlns:p14="http://schemas.microsoft.com/office/powerpoint/2010/main" val="29533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28</a:t>
            </a:fld>
            <a:endParaRPr lang="en-US" dirty="0"/>
          </a:p>
        </p:txBody>
      </p:sp>
    </p:spTree>
    <p:extLst>
      <p:ext uri="{BB962C8B-B14F-4D97-AF65-F5344CB8AC3E}">
        <p14:creationId xmlns:p14="http://schemas.microsoft.com/office/powerpoint/2010/main" val="536430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9F2F5-AB18-420A-9B37-245501AE6AF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62663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30</a:t>
            </a:fld>
            <a:endParaRPr lang="en-US" dirty="0"/>
          </a:p>
        </p:txBody>
      </p:sp>
    </p:spTree>
    <p:extLst>
      <p:ext uri="{BB962C8B-B14F-4D97-AF65-F5344CB8AC3E}">
        <p14:creationId xmlns:p14="http://schemas.microsoft.com/office/powerpoint/2010/main" val="743236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31</a:t>
            </a:fld>
            <a:endParaRPr lang="en-US" dirty="0"/>
          </a:p>
        </p:txBody>
      </p:sp>
    </p:spTree>
    <p:extLst>
      <p:ext uri="{BB962C8B-B14F-4D97-AF65-F5344CB8AC3E}">
        <p14:creationId xmlns:p14="http://schemas.microsoft.com/office/powerpoint/2010/main" val="104155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a:t>
            </a:fld>
            <a:endParaRPr lang="en-US" dirty="0"/>
          </a:p>
        </p:txBody>
      </p:sp>
    </p:spTree>
    <p:extLst>
      <p:ext uri="{BB962C8B-B14F-4D97-AF65-F5344CB8AC3E}">
        <p14:creationId xmlns:p14="http://schemas.microsoft.com/office/powerpoint/2010/main" val="1352973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32</a:t>
            </a:fld>
            <a:endParaRPr lang="en-US" dirty="0"/>
          </a:p>
        </p:txBody>
      </p:sp>
    </p:spTree>
    <p:extLst>
      <p:ext uri="{BB962C8B-B14F-4D97-AF65-F5344CB8AC3E}">
        <p14:creationId xmlns:p14="http://schemas.microsoft.com/office/powerpoint/2010/main" val="3185247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33</a:t>
            </a:fld>
            <a:endParaRPr lang="en-US" dirty="0"/>
          </a:p>
        </p:txBody>
      </p:sp>
    </p:spTree>
    <p:extLst>
      <p:ext uri="{BB962C8B-B14F-4D97-AF65-F5344CB8AC3E}">
        <p14:creationId xmlns:p14="http://schemas.microsoft.com/office/powerpoint/2010/main" val="1924042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34</a:t>
            </a:fld>
            <a:endParaRPr lang="en-US" dirty="0"/>
          </a:p>
        </p:txBody>
      </p:sp>
    </p:spTree>
    <p:extLst>
      <p:ext uri="{BB962C8B-B14F-4D97-AF65-F5344CB8AC3E}">
        <p14:creationId xmlns:p14="http://schemas.microsoft.com/office/powerpoint/2010/main" val="2828950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9F2F5-AB18-420A-9B37-245501AE6AFB}"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753269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9F2F5-AB18-420A-9B37-245501AE6AFB}"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217680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37</a:t>
            </a:fld>
            <a:endParaRPr lang="en-US" dirty="0"/>
          </a:p>
        </p:txBody>
      </p:sp>
    </p:spTree>
    <p:extLst>
      <p:ext uri="{BB962C8B-B14F-4D97-AF65-F5344CB8AC3E}">
        <p14:creationId xmlns:p14="http://schemas.microsoft.com/office/powerpoint/2010/main" val="668288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38</a:t>
            </a:fld>
            <a:endParaRPr lang="en-US" dirty="0"/>
          </a:p>
        </p:txBody>
      </p:sp>
    </p:spTree>
    <p:extLst>
      <p:ext uri="{BB962C8B-B14F-4D97-AF65-F5344CB8AC3E}">
        <p14:creationId xmlns:p14="http://schemas.microsoft.com/office/powerpoint/2010/main" val="27690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9F2F5-AB18-420A-9B37-245501AE6AFB}"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150089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9F2F5-AB18-420A-9B37-245501AE6AFB}"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812422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9F2F5-AB18-420A-9B37-245501AE6AFB}"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9094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a:t>
            </a:fld>
            <a:endParaRPr lang="en-US" dirty="0"/>
          </a:p>
        </p:txBody>
      </p:sp>
    </p:spTree>
    <p:extLst>
      <p:ext uri="{BB962C8B-B14F-4D97-AF65-F5344CB8AC3E}">
        <p14:creationId xmlns:p14="http://schemas.microsoft.com/office/powerpoint/2010/main" val="2364514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42</a:t>
            </a:fld>
            <a:endParaRPr lang="en-US" dirty="0"/>
          </a:p>
        </p:txBody>
      </p:sp>
    </p:spTree>
    <p:extLst>
      <p:ext uri="{BB962C8B-B14F-4D97-AF65-F5344CB8AC3E}">
        <p14:creationId xmlns:p14="http://schemas.microsoft.com/office/powerpoint/2010/main" val="2883957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43</a:t>
            </a:fld>
            <a:endParaRPr lang="en-US" dirty="0"/>
          </a:p>
        </p:txBody>
      </p:sp>
    </p:spTree>
    <p:extLst>
      <p:ext uri="{BB962C8B-B14F-4D97-AF65-F5344CB8AC3E}">
        <p14:creationId xmlns:p14="http://schemas.microsoft.com/office/powerpoint/2010/main" val="2932520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44</a:t>
            </a:fld>
            <a:endParaRPr lang="en-US" dirty="0"/>
          </a:p>
        </p:txBody>
      </p:sp>
    </p:spTree>
    <p:extLst>
      <p:ext uri="{BB962C8B-B14F-4D97-AF65-F5344CB8AC3E}">
        <p14:creationId xmlns:p14="http://schemas.microsoft.com/office/powerpoint/2010/main" val="1829091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45</a:t>
            </a:fld>
            <a:endParaRPr lang="en-US" dirty="0"/>
          </a:p>
        </p:txBody>
      </p:sp>
    </p:spTree>
    <p:extLst>
      <p:ext uri="{BB962C8B-B14F-4D97-AF65-F5344CB8AC3E}">
        <p14:creationId xmlns:p14="http://schemas.microsoft.com/office/powerpoint/2010/main" val="4217048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46</a:t>
            </a:fld>
            <a:endParaRPr lang="en-US" dirty="0"/>
          </a:p>
        </p:txBody>
      </p:sp>
    </p:spTree>
    <p:extLst>
      <p:ext uri="{BB962C8B-B14F-4D97-AF65-F5344CB8AC3E}">
        <p14:creationId xmlns:p14="http://schemas.microsoft.com/office/powerpoint/2010/main" val="776027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47</a:t>
            </a:fld>
            <a:endParaRPr lang="en-US" dirty="0"/>
          </a:p>
        </p:txBody>
      </p:sp>
    </p:spTree>
    <p:extLst>
      <p:ext uri="{BB962C8B-B14F-4D97-AF65-F5344CB8AC3E}">
        <p14:creationId xmlns:p14="http://schemas.microsoft.com/office/powerpoint/2010/main" val="41154162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48</a:t>
            </a:fld>
            <a:endParaRPr lang="en-US" dirty="0"/>
          </a:p>
        </p:txBody>
      </p:sp>
    </p:spTree>
    <p:extLst>
      <p:ext uri="{BB962C8B-B14F-4D97-AF65-F5344CB8AC3E}">
        <p14:creationId xmlns:p14="http://schemas.microsoft.com/office/powerpoint/2010/main" val="31190976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49</a:t>
            </a:fld>
            <a:endParaRPr lang="en-US" dirty="0"/>
          </a:p>
        </p:txBody>
      </p:sp>
    </p:spTree>
    <p:extLst>
      <p:ext uri="{BB962C8B-B14F-4D97-AF65-F5344CB8AC3E}">
        <p14:creationId xmlns:p14="http://schemas.microsoft.com/office/powerpoint/2010/main" val="32599369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50</a:t>
            </a:fld>
            <a:endParaRPr lang="en-US" dirty="0"/>
          </a:p>
        </p:txBody>
      </p:sp>
    </p:spTree>
    <p:extLst>
      <p:ext uri="{BB962C8B-B14F-4D97-AF65-F5344CB8AC3E}">
        <p14:creationId xmlns:p14="http://schemas.microsoft.com/office/powerpoint/2010/main" val="17135026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08793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EAB9-3B18-D14C-AE8A-6B363248CC6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589121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52</a:t>
            </a:fld>
            <a:endParaRPr lang="en-US" dirty="0"/>
          </a:p>
        </p:txBody>
      </p:sp>
    </p:spTree>
    <p:extLst>
      <p:ext uri="{BB962C8B-B14F-4D97-AF65-F5344CB8AC3E}">
        <p14:creationId xmlns:p14="http://schemas.microsoft.com/office/powerpoint/2010/main" val="20778776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53</a:t>
            </a:fld>
            <a:endParaRPr lang="en-US" dirty="0"/>
          </a:p>
        </p:txBody>
      </p:sp>
    </p:spTree>
    <p:extLst>
      <p:ext uri="{BB962C8B-B14F-4D97-AF65-F5344CB8AC3E}">
        <p14:creationId xmlns:p14="http://schemas.microsoft.com/office/powerpoint/2010/main" val="2047034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EAB9-3B18-D14C-AE8A-6B363248CC6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64283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EAB9-3B18-D14C-AE8A-6B363248CC6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04073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5EAB9-3B18-D14C-AE8A-6B363248CC6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4407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11</a:t>
            </a:fld>
            <a:endParaRPr lang="en-US" dirty="0"/>
          </a:p>
        </p:txBody>
      </p:sp>
    </p:spTree>
    <p:extLst>
      <p:ext uri="{BB962C8B-B14F-4D97-AF65-F5344CB8AC3E}">
        <p14:creationId xmlns:p14="http://schemas.microsoft.com/office/powerpoint/2010/main" val="1167782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a:prstGeom prst="rect">
            <a:avLst/>
          </a:prstGeom>
        </p:spPr>
        <p:txBody>
          <a:bodyPr/>
          <a:lstStyle>
            <a:lvl1pPr>
              <a:defRPr>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23622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spTree>
    <p:extLst>
      <p:ext uri="{BB962C8B-B14F-4D97-AF65-F5344CB8AC3E}">
        <p14:creationId xmlns:p14="http://schemas.microsoft.com/office/powerpoint/2010/main" val="273415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5" name="Footer Placeholder 4"/>
          <p:cNvSpPr>
            <a:spLocks noGrp="1"/>
          </p:cNvSpPr>
          <p:nvPr>
            <p:ph type="ftr" sz="quarter" idx="11"/>
          </p:nvPr>
        </p:nvSpPr>
        <p:spPr>
          <a:xfrm>
            <a:off x="6274324" y="62484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966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5" name="Footer Placeholder 4"/>
          <p:cNvSpPr>
            <a:spLocks noGrp="1"/>
          </p:cNvSpPr>
          <p:nvPr>
            <p:ph type="ftr" sz="quarter" idx="11"/>
          </p:nvPr>
        </p:nvSpPr>
        <p:spPr>
          <a:xfrm>
            <a:off x="5791200" y="63246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137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
        <p:nvSpPr>
          <p:cNvPr id="5" name="TextBox 4"/>
          <p:cNvSpPr txBox="1"/>
          <p:nvPr userDrawn="1"/>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115138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1978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626141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1960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a:prstGeom prst="rect">
            <a:avLst/>
          </a:prstGeom>
        </p:spPr>
        <p:txBody>
          <a:bodyPr/>
          <a:lstStyle>
            <a:lvl1pPr>
              <a:defRPr>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23622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spTree>
    <p:extLst>
      <p:ext uri="{BB962C8B-B14F-4D97-AF65-F5344CB8AC3E}">
        <p14:creationId xmlns:p14="http://schemas.microsoft.com/office/powerpoint/2010/main" val="1810775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1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457200" y="14478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67308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7387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942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1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457200" y="14478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4284500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4927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2545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24" y="5689091"/>
            <a:ext cx="8980476" cy="940309"/>
          </a:xfrm>
          <a:prstGeom prst="rect">
            <a:avLst/>
          </a:prstGeom>
        </p:spPr>
      </p:pic>
    </p:spTree>
    <p:extLst>
      <p:ext uri="{BB962C8B-B14F-4D97-AF65-F5344CB8AC3E}">
        <p14:creationId xmlns:p14="http://schemas.microsoft.com/office/powerpoint/2010/main" val="270482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6" name="Footer Placeholder 5"/>
          <p:cNvSpPr>
            <a:spLocks noGrp="1"/>
          </p:cNvSpPr>
          <p:nvPr>
            <p:ph type="ftr" sz="quarter" idx="11"/>
          </p:nvPr>
        </p:nvSpPr>
        <p:spPr>
          <a:xfrm>
            <a:off x="6093643" y="631864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4794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6" name="Footer Placeholder 5"/>
          <p:cNvSpPr>
            <a:spLocks noGrp="1"/>
          </p:cNvSpPr>
          <p:nvPr>
            <p:ph type="ftr" sz="quarter" idx="11"/>
          </p:nvPr>
        </p:nvSpPr>
        <p:spPr>
          <a:xfrm>
            <a:off x="6172200" y="640080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8873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5" name="Footer Placeholder 4"/>
          <p:cNvSpPr>
            <a:spLocks noGrp="1"/>
          </p:cNvSpPr>
          <p:nvPr>
            <p:ph type="ftr" sz="quarter" idx="11"/>
          </p:nvPr>
        </p:nvSpPr>
        <p:spPr>
          <a:xfrm>
            <a:off x="6274324" y="62484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687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5" name="Footer Placeholder 4"/>
          <p:cNvSpPr>
            <a:spLocks noGrp="1"/>
          </p:cNvSpPr>
          <p:nvPr>
            <p:ph type="ftr" sz="quarter" idx="11"/>
          </p:nvPr>
        </p:nvSpPr>
        <p:spPr>
          <a:xfrm>
            <a:off x="5791200" y="63246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3259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
        <p:nvSpPr>
          <p:cNvPr id="5" name="TextBox 4"/>
          <p:cNvSpPr txBox="1"/>
          <p:nvPr userDrawn="1"/>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4005889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0193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281068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1053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5939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a:prstGeom prst="rect">
            <a:avLst/>
          </a:prstGeom>
        </p:spPr>
        <p:txBody>
          <a:bodyPr/>
          <a:lstStyle>
            <a:lvl1pPr>
              <a:defRPr>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23622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spTree>
    <p:extLst>
      <p:ext uri="{BB962C8B-B14F-4D97-AF65-F5344CB8AC3E}">
        <p14:creationId xmlns:p14="http://schemas.microsoft.com/office/powerpoint/2010/main" val="2169975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1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457200" y="14478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657085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9066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2040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4475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432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24" y="5689091"/>
            <a:ext cx="8980476" cy="940309"/>
          </a:xfrm>
          <a:prstGeom prst="rect">
            <a:avLst/>
          </a:prstGeom>
        </p:spPr>
      </p:pic>
    </p:spTree>
    <p:extLst>
      <p:ext uri="{BB962C8B-B14F-4D97-AF65-F5344CB8AC3E}">
        <p14:creationId xmlns:p14="http://schemas.microsoft.com/office/powerpoint/2010/main" val="1567976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6" name="Footer Placeholder 5"/>
          <p:cNvSpPr>
            <a:spLocks noGrp="1"/>
          </p:cNvSpPr>
          <p:nvPr>
            <p:ph type="ftr" sz="quarter" idx="11"/>
          </p:nvPr>
        </p:nvSpPr>
        <p:spPr>
          <a:xfrm>
            <a:off x="6093643" y="631864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633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6" name="Footer Placeholder 5"/>
          <p:cNvSpPr>
            <a:spLocks noGrp="1"/>
          </p:cNvSpPr>
          <p:nvPr>
            <p:ph type="ftr" sz="quarter" idx="11"/>
          </p:nvPr>
        </p:nvSpPr>
        <p:spPr>
          <a:xfrm>
            <a:off x="6172200" y="640080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96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6191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5" name="Footer Placeholder 4"/>
          <p:cNvSpPr>
            <a:spLocks noGrp="1"/>
          </p:cNvSpPr>
          <p:nvPr>
            <p:ph type="ftr" sz="quarter" idx="11"/>
          </p:nvPr>
        </p:nvSpPr>
        <p:spPr>
          <a:xfrm>
            <a:off x="6274324" y="62484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7651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5" name="Footer Placeholder 4"/>
          <p:cNvSpPr>
            <a:spLocks noGrp="1"/>
          </p:cNvSpPr>
          <p:nvPr>
            <p:ph type="ftr" sz="quarter" idx="11"/>
          </p:nvPr>
        </p:nvSpPr>
        <p:spPr>
          <a:xfrm>
            <a:off x="5791200" y="63246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8032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
        <p:nvSpPr>
          <p:cNvPr id="5" name="TextBox 4"/>
          <p:cNvSpPr txBox="1"/>
          <p:nvPr userDrawn="1"/>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4113343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4583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2425308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3659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EDFacts_PPT-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2078276" y="1223173"/>
            <a:ext cx="6379924" cy="1470025"/>
          </a:xfrm>
        </p:spPr>
        <p:txBody>
          <a:bodyPr/>
          <a:lstStyle>
            <a:lvl1pPr algn="l">
              <a:defRPr>
                <a:latin typeface="Franklin Gothic Medium"/>
                <a:cs typeface="Franklin Gothic Medium"/>
              </a:defRPr>
            </a:lvl1pPr>
          </a:lstStyle>
          <a:p>
            <a:endParaRPr lang="en-US" dirty="0"/>
          </a:p>
        </p:txBody>
      </p:sp>
      <p:sp>
        <p:nvSpPr>
          <p:cNvPr id="3" name="Subtitle 2"/>
          <p:cNvSpPr>
            <a:spLocks noGrp="1"/>
          </p:cNvSpPr>
          <p:nvPr>
            <p:ph type="subTitle" idx="1"/>
          </p:nvPr>
        </p:nvSpPr>
        <p:spPr>
          <a:xfrm>
            <a:off x="3183390" y="3596017"/>
            <a:ext cx="5274810" cy="2042783"/>
          </a:xfrm>
        </p:spPr>
        <p:txBody>
          <a:bodyPr/>
          <a:lstStyle>
            <a:lvl1pPr marL="0" indent="0" algn="r">
              <a:buNone/>
              <a:defRPr>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3183390" y="3414709"/>
            <a:ext cx="5274810"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 name="Picture 3" descr="EDFacts_logo_boo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4995" y="175655"/>
            <a:ext cx="1320152" cy="1079447"/>
          </a:xfrm>
          <a:prstGeom prst="rect">
            <a:avLst/>
          </a:prstGeom>
        </p:spPr>
      </p:pic>
    </p:spTree>
    <p:extLst>
      <p:ext uri="{BB962C8B-B14F-4D97-AF65-F5344CB8AC3E}">
        <p14:creationId xmlns:p14="http://schemas.microsoft.com/office/powerpoint/2010/main" val="4205453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181438" y="152567"/>
            <a:ext cx="8830609" cy="6137803"/>
          </a:xfrm>
          <a:prstGeom prst="rect">
            <a:avLst/>
          </a:prstGeom>
          <a:noFill/>
          <a:ln w="12700" cap="flat" cmpd="sng">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57200" y="274638"/>
            <a:ext cx="7146649" cy="979019"/>
          </a:xfrm>
        </p:spPr>
        <p:txBody>
          <a:bodyPr>
            <a:normAutofit/>
          </a:bodyPr>
          <a:lstStyle>
            <a:lvl1pPr algn="l">
              <a:defRPr sz="3600">
                <a:latin typeface="Calibri"/>
                <a:cs typeface="Calibri"/>
              </a:defRPr>
            </a:lvl1pPr>
          </a:lstStyle>
          <a:p>
            <a:r>
              <a:rPr lang="en-US" dirty="0"/>
              <a:t>Click to edit Master title style</a:t>
            </a:r>
          </a:p>
        </p:txBody>
      </p:sp>
      <p:sp>
        <p:nvSpPr>
          <p:cNvPr id="3" name="Content Placeholder 2"/>
          <p:cNvSpPr>
            <a:spLocks noGrp="1"/>
          </p:cNvSpPr>
          <p:nvPr>
            <p:ph idx="1"/>
          </p:nvPr>
        </p:nvSpPr>
        <p:spPr/>
        <p:txBody>
          <a:bodyPr/>
          <a:lstStyle>
            <a:lvl1pPr>
              <a:defRPr b="1">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1303290"/>
            <a:ext cx="8229600"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Date Placeholder 3"/>
          <p:cNvSpPr>
            <a:spLocks noGrp="1"/>
          </p:cNvSpPr>
          <p:nvPr>
            <p:ph type="dt" sz="half" idx="10"/>
          </p:nvPr>
        </p:nvSpPr>
        <p:spPr>
          <a:xfrm>
            <a:off x="457200" y="6356350"/>
            <a:ext cx="2133600" cy="365125"/>
          </a:xfrm>
        </p:spPr>
        <p:txBody>
          <a:bodyPr/>
          <a:lstStyle>
            <a:lvl1pPr>
              <a:defRPr>
                <a:solidFill>
                  <a:srgbClr val="000000"/>
                </a:solidFill>
                <a:latin typeface="Calibri"/>
                <a:cs typeface="Calibri"/>
              </a:defRPr>
            </a:lvl1pPr>
          </a:lstStyle>
          <a:p>
            <a:endParaRPr lang="en-US" dirty="0"/>
          </a:p>
        </p:txBody>
      </p:sp>
      <p:sp>
        <p:nvSpPr>
          <p:cNvPr id="14" name="Footer Placeholder 4"/>
          <p:cNvSpPr>
            <a:spLocks noGrp="1"/>
          </p:cNvSpPr>
          <p:nvPr>
            <p:ph type="ftr" sz="quarter" idx="11"/>
          </p:nvPr>
        </p:nvSpPr>
        <p:spPr>
          <a:xfrm>
            <a:off x="3124200" y="6356350"/>
            <a:ext cx="2895600" cy="365125"/>
          </a:xfrm>
        </p:spPr>
        <p:txBody>
          <a:bodyPr/>
          <a:lstStyle>
            <a:lvl1pPr>
              <a:defRPr>
                <a:solidFill>
                  <a:srgbClr val="000000"/>
                </a:solidFill>
                <a:latin typeface="Calibri"/>
                <a:cs typeface="Calibri"/>
              </a:defRPr>
            </a:lvl1pPr>
          </a:lstStyle>
          <a:p>
            <a:endParaRPr lang="en-US" dirty="0"/>
          </a:p>
        </p:txBody>
      </p:sp>
      <p:sp>
        <p:nvSpPr>
          <p:cNvPr id="15" name="Slide Number Placeholder 5"/>
          <p:cNvSpPr>
            <a:spLocks noGrp="1"/>
          </p:cNvSpPr>
          <p:nvPr>
            <p:ph type="sldNum" sz="quarter" idx="12"/>
          </p:nvPr>
        </p:nvSpPr>
        <p:spPr>
          <a:xfrm>
            <a:off x="6553200" y="6356350"/>
            <a:ext cx="2133600" cy="365125"/>
          </a:xfrm>
        </p:spPr>
        <p:txBody>
          <a:bodyPr/>
          <a:lstStyle>
            <a:lvl1pPr>
              <a:defRPr>
                <a:solidFill>
                  <a:srgbClr val="000000"/>
                </a:solidFill>
                <a:latin typeface="Calibri"/>
                <a:cs typeface="Calibri"/>
              </a:defRPr>
            </a:lvl1pPr>
          </a:lstStyle>
          <a:p>
            <a:fld id="{CB0272D0-1A7B-CC45-AEA1-0B43E5C2C26C}" type="slidenum">
              <a:rPr lang="en-US" smtClean="0"/>
              <a:pPr/>
              <a:t>‹#›</a:t>
            </a:fld>
            <a:endParaRPr lang="en-US" dirty="0"/>
          </a:p>
        </p:txBody>
      </p:sp>
      <p:pic>
        <p:nvPicPr>
          <p:cNvPr id="11" name="Picture 10" descr="EDFacts_logo_boo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502" y="451280"/>
            <a:ext cx="981298" cy="802377"/>
          </a:xfrm>
          <a:prstGeom prst="rect">
            <a:avLst/>
          </a:prstGeom>
        </p:spPr>
      </p:pic>
    </p:spTree>
    <p:extLst>
      <p:ext uri="{BB962C8B-B14F-4D97-AF65-F5344CB8AC3E}">
        <p14:creationId xmlns:p14="http://schemas.microsoft.com/office/powerpoint/2010/main" val="3968127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295455"/>
            <a:ext cx="7772400" cy="1362075"/>
          </a:xfrm>
        </p:spPr>
        <p:txBody>
          <a:bodyPr anchor="t">
            <a:normAutofit/>
          </a:bodyPr>
          <a:lstStyle>
            <a:lvl1pPr algn="l">
              <a:defRPr sz="3600" b="1" cap="none">
                <a:latin typeface="Calibri"/>
                <a:cs typeface="Calibri"/>
              </a:defRPr>
            </a:lvl1pPr>
          </a:lstStyle>
          <a:p>
            <a:r>
              <a:rPr lang="en-US" dirty="0"/>
              <a:t>Click to edit master title style</a:t>
            </a:r>
          </a:p>
        </p:txBody>
      </p:sp>
      <p:cxnSp>
        <p:nvCxnSpPr>
          <p:cNvPr id="8" name="Straight Connector 7"/>
          <p:cNvCxnSpPr/>
          <p:nvPr userDrawn="1"/>
        </p:nvCxnSpPr>
        <p:spPr>
          <a:xfrm>
            <a:off x="722313" y="2045565"/>
            <a:ext cx="5830887" cy="0"/>
          </a:xfrm>
          <a:prstGeom prst="lin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181438" y="152567"/>
            <a:ext cx="8830609" cy="6137803"/>
          </a:xfrm>
          <a:prstGeom prst="rect">
            <a:avLst/>
          </a:prstGeom>
          <a:noFill/>
          <a:ln w="12700" cap="flat" cmpd="sng">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8" descr="EDFacts_logo_boo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502" y="451280"/>
            <a:ext cx="981298" cy="802377"/>
          </a:xfrm>
          <a:prstGeom prst="rect">
            <a:avLst/>
          </a:prstGeom>
        </p:spPr>
      </p:pic>
      <p:sp>
        <p:nvSpPr>
          <p:cNvPr id="15" name="Date Placeholder 3"/>
          <p:cNvSpPr>
            <a:spLocks noGrp="1"/>
          </p:cNvSpPr>
          <p:nvPr>
            <p:ph type="dt" sz="half" idx="10"/>
          </p:nvPr>
        </p:nvSpPr>
        <p:spPr>
          <a:xfrm>
            <a:off x="457200" y="6356350"/>
            <a:ext cx="2133600" cy="365125"/>
          </a:xfrm>
        </p:spPr>
        <p:txBody>
          <a:bodyPr/>
          <a:lstStyle>
            <a:lvl1pPr>
              <a:defRPr>
                <a:solidFill>
                  <a:srgbClr val="000000"/>
                </a:solidFill>
                <a:latin typeface="Calibri"/>
                <a:cs typeface="Calibri"/>
              </a:defRPr>
            </a:lvl1pPr>
          </a:lstStyle>
          <a:p>
            <a:endParaRPr lang="en-US" dirty="0"/>
          </a:p>
        </p:txBody>
      </p:sp>
      <p:sp>
        <p:nvSpPr>
          <p:cNvPr id="16" name="Footer Placeholder 4"/>
          <p:cNvSpPr>
            <a:spLocks noGrp="1"/>
          </p:cNvSpPr>
          <p:nvPr>
            <p:ph type="ftr" sz="quarter" idx="11"/>
          </p:nvPr>
        </p:nvSpPr>
        <p:spPr>
          <a:xfrm>
            <a:off x="3124200" y="6356350"/>
            <a:ext cx="2895600" cy="365125"/>
          </a:xfrm>
        </p:spPr>
        <p:txBody>
          <a:bodyPr/>
          <a:lstStyle>
            <a:lvl1pPr>
              <a:defRPr>
                <a:solidFill>
                  <a:srgbClr val="000000"/>
                </a:solidFill>
                <a:latin typeface="Calibri"/>
                <a:cs typeface="Calibri"/>
              </a:defRPr>
            </a:lvl1pPr>
          </a:lstStyle>
          <a:p>
            <a:endParaRPr lang="en-US" dirty="0"/>
          </a:p>
        </p:txBody>
      </p:sp>
      <p:sp>
        <p:nvSpPr>
          <p:cNvPr id="17" name="Slide Number Placeholder 5"/>
          <p:cNvSpPr>
            <a:spLocks noGrp="1"/>
          </p:cNvSpPr>
          <p:nvPr>
            <p:ph type="sldNum" sz="quarter" idx="12"/>
          </p:nvPr>
        </p:nvSpPr>
        <p:spPr>
          <a:xfrm>
            <a:off x="6553200" y="6356350"/>
            <a:ext cx="2133600" cy="365125"/>
          </a:xfrm>
        </p:spPr>
        <p:txBody>
          <a:bodyPr/>
          <a:lstStyle>
            <a:lvl1pPr>
              <a:defRPr>
                <a:solidFill>
                  <a:srgbClr val="000000"/>
                </a:solidFill>
                <a:latin typeface="Calibri"/>
                <a:cs typeface="Calibri"/>
              </a:defRPr>
            </a:lvl1pPr>
          </a:lstStyle>
          <a:p>
            <a:fld id="{CB0272D0-1A7B-CC45-AEA1-0B43E5C2C26C}" type="slidenum">
              <a:rPr lang="en-US" smtClean="0"/>
              <a:pPr/>
              <a:t>‹#›</a:t>
            </a:fld>
            <a:endParaRPr lang="en-US" dirty="0"/>
          </a:p>
        </p:txBody>
      </p:sp>
    </p:spTree>
    <p:extLst>
      <p:ext uri="{BB962C8B-B14F-4D97-AF65-F5344CB8AC3E}">
        <p14:creationId xmlns:p14="http://schemas.microsoft.com/office/powerpoint/2010/main" val="581701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57200" y="274638"/>
            <a:ext cx="7179638" cy="979019"/>
          </a:xfrm>
        </p:spPr>
        <p:txBody>
          <a:bodyPr>
            <a:normAutofit/>
          </a:bodyPr>
          <a:lstStyle>
            <a:lvl1pPr algn="l">
              <a:defRPr sz="3600">
                <a:latin typeface="Calibri"/>
                <a:cs typeface="Calibri"/>
              </a:defRPr>
            </a:lvl1pPr>
          </a:lstStyle>
          <a:p>
            <a:r>
              <a:rPr lang="en-US" dirty="0"/>
              <a:t>Click to edit Master title style</a:t>
            </a:r>
          </a:p>
        </p:txBody>
      </p:sp>
      <p:cxnSp>
        <p:nvCxnSpPr>
          <p:cNvPr id="10" name="Straight Connector 9"/>
          <p:cNvCxnSpPr/>
          <p:nvPr userDrawn="1"/>
        </p:nvCxnSpPr>
        <p:spPr>
          <a:xfrm>
            <a:off x="457200" y="1303290"/>
            <a:ext cx="8229600"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EDFacts_logo_boo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502" y="451280"/>
            <a:ext cx="981298" cy="802377"/>
          </a:xfrm>
          <a:prstGeom prst="rect">
            <a:avLst/>
          </a:prstGeom>
        </p:spPr>
      </p:pic>
      <p:sp>
        <p:nvSpPr>
          <p:cNvPr id="15" name="Date Placeholder 3"/>
          <p:cNvSpPr>
            <a:spLocks noGrp="1"/>
          </p:cNvSpPr>
          <p:nvPr>
            <p:ph type="dt" sz="half" idx="10"/>
          </p:nvPr>
        </p:nvSpPr>
        <p:spPr>
          <a:xfrm>
            <a:off x="457200" y="6356350"/>
            <a:ext cx="2133600" cy="365125"/>
          </a:xfrm>
        </p:spPr>
        <p:txBody>
          <a:bodyPr/>
          <a:lstStyle>
            <a:lvl1pPr>
              <a:defRPr>
                <a:solidFill>
                  <a:srgbClr val="000000"/>
                </a:solidFill>
                <a:latin typeface="Calibri"/>
                <a:cs typeface="Calibri"/>
              </a:defRPr>
            </a:lvl1pPr>
          </a:lstStyle>
          <a:p>
            <a:endParaRPr lang="en-US" dirty="0"/>
          </a:p>
        </p:txBody>
      </p:sp>
      <p:sp>
        <p:nvSpPr>
          <p:cNvPr id="16" name="Footer Placeholder 4"/>
          <p:cNvSpPr>
            <a:spLocks noGrp="1"/>
          </p:cNvSpPr>
          <p:nvPr>
            <p:ph type="ftr" sz="quarter" idx="11"/>
          </p:nvPr>
        </p:nvSpPr>
        <p:spPr>
          <a:xfrm>
            <a:off x="3124200" y="6356350"/>
            <a:ext cx="2895600" cy="365125"/>
          </a:xfrm>
        </p:spPr>
        <p:txBody>
          <a:bodyPr/>
          <a:lstStyle>
            <a:lvl1pPr>
              <a:defRPr>
                <a:solidFill>
                  <a:srgbClr val="000000"/>
                </a:solidFill>
                <a:latin typeface="Calibri"/>
                <a:cs typeface="Calibri"/>
              </a:defRPr>
            </a:lvl1pPr>
          </a:lstStyle>
          <a:p>
            <a:endParaRPr lang="en-US" dirty="0"/>
          </a:p>
        </p:txBody>
      </p:sp>
      <p:sp>
        <p:nvSpPr>
          <p:cNvPr id="17" name="Slide Number Placeholder 5"/>
          <p:cNvSpPr>
            <a:spLocks noGrp="1"/>
          </p:cNvSpPr>
          <p:nvPr>
            <p:ph type="sldNum" sz="quarter" idx="12"/>
          </p:nvPr>
        </p:nvSpPr>
        <p:spPr>
          <a:xfrm>
            <a:off x="6553200" y="6356350"/>
            <a:ext cx="2133600" cy="365125"/>
          </a:xfrm>
        </p:spPr>
        <p:txBody>
          <a:bodyPr/>
          <a:lstStyle>
            <a:lvl1pPr>
              <a:defRPr>
                <a:solidFill>
                  <a:srgbClr val="000000"/>
                </a:solidFill>
                <a:latin typeface="Calibri"/>
                <a:cs typeface="Calibri"/>
              </a:defRPr>
            </a:lvl1pPr>
          </a:lstStyle>
          <a:p>
            <a:fld id="{CB0272D0-1A7B-CC45-AEA1-0B43E5C2C26C}" type="slidenum">
              <a:rPr lang="en-US" smtClean="0"/>
              <a:pPr/>
              <a:t>‹#›</a:t>
            </a:fld>
            <a:endParaRPr lang="en-US" dirty="0"/>
          </a:p>
        </p:txBody>
      </p:sp>
      <p:sp>
        <p:nvSpPr>
          <p:cNvPr id="18" name="Rectangle 17"/>
          <p:cNvSpPr/>
          <p:nvPr userDrawn="1"/>
        </p:nvSpPr>
        <p:spPr>
          <a:xfrm>
            <a:off x="181438" y="152567"/>
            <a:ext cx="8830609" cy="6137803"/>
          </a:xfrm>
          <a:prstGeom prst="rect">
            <a:avLst/>
          </a:prstGeom>
          <a:noFill/>
          <a:ln w="12700" cap="flat" cmpd="sng">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48708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9714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4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a:cs typeface="Calibri"/>
              </a:defRPr>
            </a:lvl1pPr>
            <a:lvl2pPr>
              <a:defRPr sz="2000">
                <a:latin typeface="Calibri"/>
                <a:cs typeface="Calibri"/>
              </a:defRPr>
            </a:lvl2pPr>
            <a:lvl3pPr>
              <a:defRPr sz="1800">
                <a:latin typeface="Calibri"/>
                <a:cs typeface="Calibri"/>
              </a:defRPr>
            </a:lvl3pPr>
            <a:lvl4pPr>
              <a:defRPr sz="1600">
                <a:latin typeface="Calibri"/>
                <a:cs typeface="Calibri"/>
              </a:defRPr>
            </a:lvl4pPr>
            <a:lvl5pPr>
              <a:defRPr sz="1600">
                <a:latin typeface="Calibri"/>
                <a:cs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a:cs typeface="Calibri"/>
              </a:defRPr>
            </a:lvl1pPr>
            <a:lvl2pPr>
              <a:defRPr sz="2000">
                <a:latin typeface="Calibri"/>
                <a:cs typeface="Calibri"/>
              </a:defRPr>
            </a:lvl2pPr>
            <a:lvl3pPr>
              <a:defRPr sz="1800">
                <a:latin typeface="Calibri"/>
                <a:cs typeface="Calibri"/>
              </a:defRPr>
            </a:lvl3pPr>
            <a:lvl4pPr>
              <a:defRPr sz="1600">
                <a:latin typeface="Calibri"/>
                <a:cs typeface="Calibri"/>
              </a:defRPr>
            </a:lvl4pPr>
            <a:lvl5pPr>
              <a:defRPr sz="1600">
                <a:latin typeface="Calibri"/>
                <a:cs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457200" y="1303290"/>
            <a:ext cx="8229600"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457200" y="274638"/>
            <a:ext cx="7163144" cy="979019"/>
          </a:xfrm>
        </p:spPr>
        <p:txBody>
          <a:bodyPr>
            <a:normAutofit/>
          </a:bodyPr>
          <a:lstStyle>
            <a:lvl1pPr algn="l">
              <a:defRPr sz="3600">
                <a:latin typeface="Calibri"/>
                <a:cs typeface="Calibri"/>
              </a:defRPr>
            </a:lvl1pPr>
          </a:lstStyle>
          <a:p>
            <a:r>
              <a:rPr lang="en-US" dirty="0"/>
              <a:t>Click to edit Master title style</a:t>
            </a:r>
          </a:p>
        </p:txBody>
      </p:sp>
      <p:sp>
        <p:nvSpPr>
          <p:cNvPr id="16" name="Rectangle 15"/>
          <p:cNvSpPr/>
          <p:nvPr userDrawn="1"/>
        </p:nvSpPr>
        <p:spPr>
          <a:xfrm>
            <a:off x="181438" y="152567"/>
            <a:ext cx="8830609" cy="6137803"/>
          </a:xfrm>
          <a:prstGeom prst="rect">
            <a:avLst/>
          </a:prstGeom>
          <a:noFill/>
          <a:ln w="12700" cap="flat" cmpd="sng">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3" name="Picture 12" descr="EDFacts_logo_boo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502" y="451280"/>
            <a:ext cx="981298" cy="802377"/>
          </a:xfrm>
          <a:prstGeom prst="rect">
            <a:avLst/>
          </a:prstGeom>
        </p:spPr>
      </p:pic>
      <p:sp>
        <p:nvSpPr>
          <p:cNvPr id="14" name="Date Placeholder 3"/>
          <p:cNvSpPr>
            <a:spLocks noGrp="1"/>
          </p:cNvSpPr>
          <p:nvPr>
            <p:ph type="dt" sz="half" idx="10"/>
          </p:nvPr>
        </p:nvSpPr>
        <p:spPr>
          <a:xfrm>
            <a:off x="457200" y="6356350"/>
            <a:ext cx="2133600" cy="365125"/>
          </a:xfrm>
        </p:spPr>
        <p:txBody>
          <a:bodyPr/>
          <a:lstStyle>
            <a:lvl1pPr>
              <a:defRPr>
                <a:solidFill>
                  <a:srgbClr val="000000"/>
                </a:solidFill>
                <a:latin typeface="Calibri"/>
                <a:cs typeface="Calibri"/>
              </a:defRPr>
            </a:lvl1pPr>
          </a:lstStyle>
          <a:p>
            <a:endParaRPr lang="en-US" dirty="0"/>
          </a:p>
        </p:txBody>
      </p:sp>
      <p:sp>
        <p:nvSpPr>
          <p:cNvPr id="17" name="Footer Placeholder 4"/>
          <p:cNvSpPr>
            <a:spLocks noGrp="1"/>
          </p:cNvSpPr>
          <p:nvPr>
            <p:ph type="ftr" sz="quarter" idx="11"/>
          </p:nvPr>
        </p:nvSpPr>
        <p:spPr>
          <a:xfrm>
            <a:off x="3124200" y="6356350"/>
            <a:ext cx="2895600" cy="365125"/>
          </a:xfrm>
        </p:spPr>
        <p:txBody>
          <a:bodyPr/>
          <a:lstStyle>
            <a:lvl1pPr>
              <a:defRPr>
                <a:solidFill>
                  <a:srgbClr val="000000"/>
                </a:solidFill>
                <a:latin typeface="Calibri"/>
                <a:cs typeface="Calibri"/>
              </a:defRPr>
            </a:lvl1pPr>
          </a:lstStyle>
          <a:p>
            <a:endParaRPr lang="en-US" dirty="0"/>
          </a:p>
        </p:txBody>
      </p:sp>
      <p:sp>
        <p:nvSpPr>
          <p:cNvPr id="18" name="Slide Number Placeholder 5"/>
          <p:cNvSpPr>
            <a:spLocks noGrp="1"/>
          </p:cNvSpPr>
          <p:nvPr>
            <p:ph type="sldNum" sz="quarter" idx="12"/>
          </p:nvPr>
        </p:nvSpPr>
        <p:spPr>
          <a:xfrm>
            <a:off x="6553200" y="6356350"/>
            <a:ext cx="2133600" cy="365125"/>
          </a:xfrm>
        </p:spPr>
        <p:txBody>
          <a:bodyPr/>
          <a:lstStyle>
            <a:lvl1pPr>
              <a:defRPr>
                <a:solidFill>
                  <a:srgbClr val="000000"/>
                </a:solidFill>
                <a:latin typeface="Calibri"/>
                <a:cs typeface="Calibri"/>
              </a:defRPr>
            </a:lvl1pPr>
          </a:lstStyle>
          <a:p>
            <a:fld id="{CB0272D0-1A7B-CC45-AEA1-0B43E5C2C26C}" type="slidenum">
              <a:rPr lang="en-US" smtClean="0"/>
              <a:pPr/>
              <a:t>‹#›</a:t>
            </a:fld>
            <a:endParaRPr lang="en-US" dirty="0"/>
          </a:p>
        </p:txBody>
      </p:sp>
    </p:spTree>
    <p:extLst>
      <p:ext uri="{BB962C8B-B14F-4D97-AF65-F5344CB8AC3E}">
        <p14:creationId xmlns:p14="http://schemas.microsoft.com/office/powerpoint/2010/main" val="42388010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457200" y="1303290"/>
            <a:ext cx="8229600"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74638"/>
            <a:ext cx="7015691" cy="979019"/>
          </a:xfrm>
        </p:spPr>
        <p:txBody>
          <a:bodyPr>
            <a:normAutofit/>
          </a:bodyPr>
          <a:lstStyle>
            <a:lvl1pPr algn="l">
              <a:defRPr sz="3600">
                <a:latin typeface="Calibri"/>
                <a:cs typeface="Calibri"/>
              </a:defRPr>
            </a:lvl1pPr>
          </a:lstStyle>
          <a:p>
            <a:r>
              <a:rPr lang="en-US" dirty="0"/>
              <a:t>Click to edit Master title style</a:t>
            </a:r>
          </a:p>
        </p:txBody>
      </p:sp>
      <p:sp>
        <p:nvSpPr>
          <p:cNvPr id="12" name="Rectangle 11"/>
          <p:cNvSpPr/>
          <p:nvPr userDrawn="1"/>
        </p:nvSpPr>
        <p:spPr>
          <a:xfrm>
            <a:off x="181438" y="152567"/>
            <a:ext cx="8830609" cy="6137803"/>
          </a:xfrm>
          <a:prstGeom prst="rect">
            <a:avLst/>
          </a:prstGeom>
          <a:noFill/>
          <a:ln w="12700" cap="flat" cmpd="sng">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8" descr="EDFacts_logo_boo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502" y="451280"/>
            <a:ext cx="981298" cy="802377"/>
          </a:xfrm>
          <a:prstGeom prst="rect">
            <a:avLst/>
          </a:prstGeom>
        </p:spPr>
      </p:pic>
      <p:sp>
        <p:nvSpPr>
          <p:cNvPr id="10" name="Date Placeholder 3"/>
          <p:cNvSpPr>
            <a:spLocks noGrp="1"/>
          </p:cNvSpPr>
          <p:nvPr>
            <p:ph type="dt" sz="half" idx="10"/>
          </p:nvPr>
        </p:nvSpPr>
        <p:spPr>
          <a:xfrm>
            <a:off x="457200" y="6356350"/>
            <a:ext cx="2133600" cy="365125"/>
          </a:xfrm>
        </p:spPr>
        <p:txBody>
          <a:bodyPr/>
          <a:lstStyle>
            <a:lvl1pPr>
              <a:defRPr>
                <a:solidFill>
                  <a:srgbClr val="000000"/>
                </a:solidFill>
                <a:latin typeface="Calibri"/>
                <a:cs typeface="Calibri"/>
              </a:defRPr>
            </a:lvl1pPr>
          </a:lstStyle>
          <a:p>
            <a:endParaRPr lang="en-US" dirty="0"/>
          </a:p>
        </p:txBody>
      </p:sp>
      <p:sp>
        <p:nvSpPr>
          <p:cNvPr id="13" name="Footer Placeholder 4"/>
          <p:cNvSpPr>
            <a:spLocks noGrp="1"/>
          </p:cNvSpPr>
          <p:nvPr>
            <p:ph type="ftr" sz="quarter" idx="11"/>
          </p:nvPr>
        </p:nvSpPr>
        <p:spPr>
          <a:xfrm>
            <a:off x="3124200" y="6356350"/>
            <a:ext cx="2895600" cy="365125"/>
          </a:xfrm>
        </p:spPr>
        <p:txBody>
          <a:bodyPr/>
          <a:lstStyle>
            <a:lvl1pPr>
              <a:defRPr>
                <a:solidFill>
                  <a:srgbClr val="000000"/>
                </a:solidFill>
                <a:latin typeface="Calibri"/>
                <a:cs typeface="Calibri"/>
              </a:defRPr>
            </a:lvl1pPr>
          </a:lstStyle>
          <a:p>
            <a:endParaRPr lang="en-US" dirty="0"/>
          </a:p>
        </p:txBody>
      </p:sp>
      <p:sp>
        <p:nvSpPr>
          <p:cNvPr id="14" name="Slide Number Placeholder 5"/>
          <p:cNvSpPr>
            <a:spLocks noGrp="1"/>
          </p:cNvSpPr>
          <p:nvPr>
            <p:ph type="sldNum" sz="quarter" idx="12"/>
          </p:nvPr>
        </p:nvSpPr>
        <p:spPr>
          <a:xfrm>
            <a:off x="6553200" y="6356350"/>
            <a:ext cx="2133600" cy="365125"/>
          </a:xfrm>
        </p:spPr>
        <p:txBody>
          <a:bodyPr/>
          <a:lstStyle>
            <a:lvl1pPr>
              <a:defRPr>
                <a:solidFill>
                  <a:srgbClr val="000000"/>
                </a:solidFill>
                <a:latin typeface="Calibri"/>
                <a:cs typeface="Calibri"/>
              </a:defRPr>
            </a:lvl1pPr>
          </a:lstStyle>
          <a:p>
            <a:fld id="{CB0272D0-1A7B-CC45-AEA1-0B43E5C2C26C}" type="slidenum">
              <a:rPr lang="en-US" smtClean="0"/>
              <a:pPr/>
              <a:t>‹#›</a:t>
            </a:fld>
            <a:endParaRPr lang="en-US" dirty="0"/>
          </a:p>
        </p:txBody>
      </p:sp>
    </p:spTree>
    <p:extLst>
      <p:ext uri="{BB962C8B-B14F-4D97-AF65-F5344CB8AC3E}">
        <p14:creationId xmlns:p14="http://schemas.microsoft.com/office/powerpoint/2010/main" val="13513586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979019"/>
          </a:xfrm>
        </p:spPr>
        <p:txBody>
          <a:bodyPr>
            <a:normAutofit/>
          </a:bodyPr>
          <a:lstStyle>
            <a:lvl1pPr algn="l">
              <a:defRPr sz="3600">
                <a:latin typeface="Calibri"/>
                <a:cs typeface="Calibri"/>
              </a:defRPr>
            </a:lvl1pPr>
          </a:lstStyle>
          <a:p>
            <a:r>
              <a:rPr lang="en-US" dirty="0"/>
              <a:t>Click to edit Master title style</a:t>
            </a:r>
          </a:p>
        </p:txBody>
      </p:sp>
      <p:sp>
        <p:nvSpPr>
          <p:cNvPr id="6" name="Date Placeholder 3"/>
          <p:cNvSpPr>
            <a:spLocks noGrp="1"/>
          </p:cNvSpPr>
          <p:nvPr>
            <p:ph type="dt" sz="half" idx="10"/>
          </p:nvPr>
        </p:nvSpPr>
        <p:spPr>
          <a:xfrm>
            <a:off x="457200" y="6356350"/>
            <a:ext cx="2133600" cy="365125"/>
          </a:xfrm>
        </p:spPr>
        <p:txBody>
          <a:bodyPr/>
          <a:lstStyle>
            <a:lvl1pPr>
              <a:defRPr>
                <a:solidFill>
                  <a:srgbClr val="000000"/>
                </a:solidFill>
                <a:latin typeface="Calibri"/>
                <a:cs typeface="Calibri"/>
              </a:defRPr>
            </a:lvl1pPr>
          </a:lstStyle>
          <a:p>
            <a:endParaRPr lang="en-US" dirty="0"/>
          </a:p>
        </p:txBody>
      </p:sp>
      <p:sp>
        <p:nvSpPr>
          <p:cNvPr id="7" name="Footer Placeholder 4"/>
          <p:cNvSpPr>
            <a:spLocks noGrp="1"/>
          </p:cNvSpPr>
          <p:nvPr>
            <p:ph type="ftr" sz="quarter" idx="11"/>
          </p:nvPr>
        </p:nvSpPr>
        <p:spPr>
          <a:xfrm>
            <a:off x="3124200" y="6356350"/>
            <a:ext cx="2895600" cy="365125"/>
          </a:xfrm>
        </p:spPr>
        <p:txBody>
          <a:bodyPr/>
          <a:lstStyle>
            <a:lvl1pPr>
              <a:defRPr>
                <a:solidFill>
                  <a:srgbClr val="000000"/>
                </a:solidFill>
                <a:latin typeface="Calibri"/>
                <a:cs typeface="Calibri"/>
              </a:defRPr>
            </a:lvl1p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a:solidFill>
                  <a:srgbClr val="000000"/>
                </a:solidFill>
                <a:latin typeface="Calibri"/>
                <a:cs typeface="Calibri"/>
              </a:defRPr>
            </a:lvl1pPr>
          </a:lstStyle>
          <a:p>
            <a:fld id="{CB0272D0-1A7B-CC45-AEA1-0B43E5C2C26C}" type="slidenum">
              <a:rPr lang="en-US" smtClean="0"/>
              <a:pPr/>
              <a:t>‹#›</a:t>
            </a:fld>
            <a:endParaRPr lang="en-US" dirty="0"/>
          </a:p>
        </p:txBody>
      </p:sp>
    </p:spTree>
    <p:extLst>
      <p:ext uri="{BB962C8B-B14F-4D97-AF65-F5344CB8AC3E}">
        <p14:creationId xmlns:p14="http://schemas.microsoft.com/office/powerpoint/2010/main" val="364378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0272D0-1A7B-CC45-AEA1-0B43E5C2C2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627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0272D0-1A7B-CC45-AEA1-0B43E5C2C2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4460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272D0-1A7B-CC45-AEA1-0B43E5C2C2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543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272D0-1A7B-CC45-AEA1-0B43E5C2C2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3058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7721600" cy="609600"/>
          </a:xfrm>
        </p:spPr>
        <p:txBody>
          <a:bodyPr/>
          <a:lstStyle/>
          <a:p>
            <a:r>
              <a:rPr lang="en-US"/>
              <a:t>Click to edit Master title style</a:t>
            </a:r>
          </a:p>
        </p:txBody>
      </p:sp>
      <p:sp>
        <p:nvSpPr>
          <p:cNvPr id="3" name="Table Placeholder 2"/>
          <p:cNvSpPr>
            <a:spLocks noGrp="1"/>
          </p:cNvSpPr>
          <p:nvPr>
            <p:ph type="tbl" idx="1"/>
          </p:nvPr>
        </p:nvSpPr>
        <p:spPr>
          <a:xfrm>
            <a:off x="228600" y="838200"/>
            <a:ext cx="8686800" cy="56388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fld id="{3CEB459C-3FA0-4498-833A-2DFEBF7030B7}" type="slidenum">
              <a:rPr lang="en-US" altLang="en-US">
                <a:solidFill>
                  <a:prstClr val="black">
                    <a:tint val="75000"/>
                  </a:prstClr>
                </a:solidFill>
              </a:rPr>
              <a:pPr/>
              <a:t>‹#›</a:t>
            </a:fld>
            <a:endParaRPr lang="en-US" altLang="en-US">
              <a:solidFill>
                <a:prstClr val="black">
                  <a:tint val="75000"/>
                </a:prstClr>
              </a:solidFill>
            </a:endParaRPr>
          </a:p>
        </p:txBody>
      </p:sp>
      <p:sp>
        <p:nvSpPr>
          <p:cNvPr id="5" name="Rectangle 8"/>
          <p:cNvSpPr>
            <a:spLocks noGrp="1" noChangeArrowheads="1"/>
          </p:cNvSpPr>
          <p:nvPr>
            <p:ph type="dt" sz="half" idx="11"/>
          </p:nvPr>
        </p:nvSpPr>
        <p:spPr>
          <a:ln/>
        </p:spPr>
        <p:txBody>
          <a:bodyPr/>
          <a:lstStyle>
            <a:lvl1pPr>
              <a:defRPr/>
            </a:lvl1pPr>
          </a:lstStyle>
          <a:p>
            <a:pPr>
              <a:defRPr/>
            </a:pPr>
            <a:endParaRPr lang="en-US">
              <a:solidFill>
                <a:prstClr val="black">
                  <a:tint val="75000"/>
                </a:prstClr>
              </a:solidFill>
            </a:endParaRPr>
          </a:p>
        </p:txBody>
      </p:sp>
      <p:sp>
        <p:nvSpPr>
          <p:cNvPr id="6" name="Rectangle 9"/>
          <p:cNvSpPr>
            <a:spLocks noGrp="1" noChangeArrowheads="1"/>
          </p:cNvSpPr>
          <p:nvPr>
            <p:ph type="ftr" sz="quarter" idx="12"/>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52865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321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24" y="5689091"/>
            <a:ext cx="8980476" cy="940309"/>
          </a:xfrm>
          <a:prstGeom prst="rect">
            <a:avLst/>
          </a:prstGeom>
        </p:spPr>
      </p:pic>
    </p:spTree>
    <p:extLst>
      <p:ext uri="{BB962C8B-B14F-4D97-AF65-F5344CB8AC3E}">
        <p14:creationId xmlns:p14="http://schemas.microsoft.com/office/powerpoint/2010/main" val="2822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6" name="Footer Placeholder 5"/>
          <p:cNvSpPr>
            <a:spLocks noGrp="1"/>
          </p:cNvSpPr>
          <p:nvPr>
            <p:ph type="ftr" sz="quarter" idx="11"/>
          </p:nvPr>
        </p:nvSpPr>
        <p:spPr>
          <a:xfrm>
            <a:off x="6093643" y="631864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472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6" name="Footer Placeholder 5"/>
          <p:cNvSpPr>
            <a:spLocks noGrp="1"/>
          </p:cNvSpPr>
          <p:nvPr>
            <p:ph type="ftr" sz="quarter" idx="11"/>
          </p:nvPr>
        </p:nvSpPr>
        <p:spPr>
          <a:xfrm>
            <a:off x="6172200" y="640080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3257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7338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spTree>
    <p:extLst>
      <p:ext uri="{BB962C8B-B14F-4D97-AF65-F5344CB8AC3E}">
        <p14:creationId xmlns:p14="http://schemas.microsoft.com/office/powerpoint/2010/main" val="3306457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7338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spTree>
    <p:extLst>
      <p:ext uri="{BB962C8B-B14F-4D97-AF65-F5344CB8AC3E}">
        <p14:creationId xmlns:p14="http://schemas.microsoft.com/office/powerpoint/2010/main" val="13527850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7338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spTree>
    <p:extLst>
      <p:ext uri="{BB962C8B-B14F-4D97-AF65-F5344CB8AC3E}">
        <p14:creationId xmlns:p14="http://schemas.microsoft.com/office/powerpoint/2010/main" val="183933009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B0272D0-1A7B-CC45-AEA1-0B43E5C2C26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79282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gov/edfacts" TargetMode="External"/><Relationship Id="rId2" Type="http://schemas.openxmlformats.org/officeDocument/2006/relationships/notesSlide" Target="../notesSlides/notesSlide8.xml"/><Relationship Id="rId1" Type="http://schemas.openxmlformats.org/officeDocument/2006/relationships/slideLayout" Target="../slideLayouts/slideLayout47.xml"/><Relationship Id="rId4" Type="http://schemas.openxmlformats.org/officeDocument/2006/relationships/hyperlink" Target="https://edfacts.grads360.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3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3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hyperlink" Target="https://www2.ed.gov/about/inits/ed/edfacts/index.html" TargetMode="External"/><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3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hyperlink" Target="https://osep.grads360.org/#program/spp-apr-resources" TargetMode="External"/><Relationship Id="rId2" Type="http://schemas.openxmlformats.org/officeDocument/2006/relationships/notesSlide" Target="../notesSlides/notesSlide41.xml"/><Relationship Id="rId1" Type="http://schemas.openxmlformats.org/officeDocument/2006/relationships/slideLayout" Target="../slideLayouts/slideLayout32.xml"/><Relationship Id="rId4" Type="http://schemas.openxmlformats.org/officeDocument/2006/relationships/hyperlink" Target="https://sites.ed.gov/idea/data/"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2.ed.gov/about/inits/ed/edfacts/ed-disclosure-avoidance-overview.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2.ed.gov/programs/osepidea/618-data/collection-documentation/index.html#datadoc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federalrelay@sprint.co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mailto:EDEN_SS@ed.gov"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81200"/>
            <a:ext cx="7772400" cy="1470025"/>
          </a:xfrm>
        </p:spPr>
        <p:txBody>
          <a:bodyPr/>
          <a:lstStyle/>
          <a:p>
            <a:r>
              <a:rPr lang="en-US" dirty="0"/>
              <a:t>Strengthening the Quality, Use, and Accessibility of Part C IDEA Section 618 Data</a:t>
            </a:r>
          </a:p>
        </p:txBody>
      </p:sp>
      <p:sp>
        <p:nvSpPr>
          <p:cNvPr id="3" name="Subtitle 2"/>
          <p:cNvSpPr>
            <a:spLocks noGrp="1"/>
          </p:cNvSpPr>
          <p:nvPr>
            <p:ph type="subTitle" idx="1"/>
          </p:nvPr>
        </p:nvSpPr>
        <p:spPr>
          <a:xfrm>
            <a:off x="1676400" y="4267200"/>
            <a:ext cx="6400800" cy="1676400"/>
          </a:xfrm>
        </p:spPr>
        <p:txBody>
          <a:bodyPr/>
          <a:lstStyle/>
          <a:p>
            <a:endParaRPr lang="en-US" dirty="0"/>
          </a:p>
          <a:p>
            <a:r>
              <a:rPr lang="en-US" dirty="0"/>
              <a:t>Wednesday, August 15, 2018</a:t>
            </a:r>
          </a:p>
          <a:p>
            <a:endParaRPr lang="en-US" dirty="0"/>
          </a:p>
          <a:p>
            <a:endParaRPr lang="en-US" dirty="0"/>
          </a:p>
          <a:p>
            <a:endParaRPr lang="en-US" dirty="0"/>
          </a:p>
        </p:txBody>
      </p:sp>
    </p:spTree>
    <p:extLst>
      <p:ext uri="{BB962C8B-B14F-4D97-AF65-F5344CB8AC3E}">
        <p14:creationId xmlns:p14="http://schemas.microsoft.com/office/powerpoint/2010/main" val="212972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ED</a:t>
            </a:r>
            <a:r>
              <a:rPr lang="en-US" i="1" dirty="0"/>
              <a:t>Facts </a:t>
            </a:r>
            <a:r>
              <a:rPr lang="en-US" dirty="0"/>
              <a:t>Websites</a:t>
            </a:r>
          </a:p>
        </p:txBody>
      </p:sp>
      <p:sp>
        <p:nvSpPr>
          <p:cNvPr id="3" name="Content Placeholder 2"/>
          <p:cNvSpPr>
            <a:spLocks noGrp="1"/>
          </p:cNvSpPr>
          <p:nvPr>
            <p:ph idx="1"/>
          </p:nvPr>
        </p:nvSpPr>
        <p:spPr/>
        <p:txBody>
          <a:bodyPr/>
          <a:lstStyle/>
          <a:p>
            <a:r>
              <a:rPr lang="en-US" dirty="0"/>
              <a:t>ED</a:t>
            </a:r>
            <a:r>
              <a:rPr lang="en-US" i="1" dirty="0"/>
              <a:t>Facts</a:t>
            </a:r>
            <a:r>
              <a:rPr lang="en-US" dirty="0"/>
              <a:t> Initiative website</a:t>
            </a:r>
          </a:p>
          <a:p>
            <a:pPr lvl="1"/>
            <a:r>
              <a:rPr lang="en-US" dirty="0">
                <a:hlinkClick r:id="rId3"/>
              </a:rPr>
              <a:t>https://ed.gov/edfacts</a:t>
            </a:r>
            <a:endParaRPr lang="en-US" dirty="0"/>
          </a:p>
          <a:p>
            <a:pPr lvl="1"/>
            <a:r>
              <a:rPr lang="en-US" dirty="0"/>
              <a:t>Documentation</a:t>
            </a:r>
          </a:p>
          <a:p>
            <a:pPr lvl="1"/>
            <a:r>
              <a:rPr lang="en-US" dirty="0"/>
              <a:t>LEA and School public data files</a:t>
            </a:r>
          </a:p>
          <a:p>
            <a:r>
              <a:rPr lang="en-US" dirty="0"/>
              <a:t>ED</a:t>
            </a:r>
            <a:r>
              <a:rPr lang="en-US" i="1" dirty="0"/>
              <a:t>Facts </a:t>
            </a:r>
            <a:r>
              <a:rPr lang="en-US"/>
              <a:t>Community Site</a:t>
            </a:r>
            <a:endParaRPr lang="en-US" dirty="0"/>
          </a:p>
          <a:p>
            <a:pPr lvl="1"/>
            <a:r>
              <a:rPr lang="en-US" dirty="0">
                <a:hlinkClick r:id="rId4"/>
              </a:rPr>
              <a:t>https://edfacts.grads360.org</a:t>
            </a:r>
            <a:r>
              <a:rPr lang="en-US" dirty="0"/>
              <a:t> </a:t>
            </a:r>
          </a:p>
          <a:p>
            <a:pPr lvl="1"/>
            <a:r>
              <a:rPr lang="en-US" dirty="0"/>
              <a:t>PSC Resources</a:t>
            </a:r>
          </a:p>
        </p:txBody>
      </p:sp>
      <p:sp>
        <p:nvSpPr>
          <p:cNvPr id="4" name="Slide Number Placeholder 3"/>
          <p:cNvSpPr>
            <a:spLocks noGrp="1"/>
          </p:cNvSpPr>
          <p:nvPr>
            <p:ph type="sldNum" sz="quarter" idx="12"/>
          </p:nvPr>
        </p:nvSpPr>
        <p:spPr/>
        <p:txBody>
          <a:bodyPr/>
          <a:lstStyle/>
          <a:p>
            <a:fld id="{CB0272D0-1A7B-CC45-AEA1-0B43E5C2C26C}" type="slidenum">
              <a:rPr lang="en-US" smtClean="0"/>
              <a:pPr/>
              <a:t>10</a:t>
            </a:fld>
            <a:endParaRPr lang="en-US" dirty="0"/>
          </a:p>
        </p:txBody>
      </p:sp>
    </p:spTree>
    <p:extLst>
      <p:ext uri="{BB962C8B-B14F-4D97-AF65-F5344CB8AC3E}">
        <p14:creationId xmlns:p14="http://schemas.microsoft.com/office/powerpoint/2010/main" val="400797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Report the number of infants and toddlers with disabilities who, during the 12-month reporting period, either no longer received services under Part C prior to age three or reached age three, and for each child, report by race/ethnicity, gender, and reason that services are no longer received.</a:t>
            </a:r>
          </a:p>
        </p:txBody>
      </p:sp>
      <p:sp>
        <p:nvSpPr>
          <p:cNvPr id="4" name="Title 3"/>
          <p:cNvSpPr>
            <a:spLocks noGrp="1"/>
          </p:cNvSpPr>
          <p:nvPr>
            <p:ph type="title"/>
          </p:nvPr>
        </p:nvSpPr>
        <p:spPr/>
        <p:txBody>
          <a:bodyPr>
            <a:noAutofit/>
          </a:bodyPr>
          <a:lstStyle/>
          <a:p>
            <a:r>
              <a:rPr lang="en-US" sz="3200" b="1" dirty="0"/>
              <a:t>Who should be reported in the Part C Exiting data collection?</a:t>
            </a:r>
          </a:p>
        </p:txBody>
      </p:sp>
    </p:spTree>
    <p:extLst>
      <p:ext uri="{BB962C8B-B14F-4D97-AF65-F5344CB8AC3E}">
        <p14:creationId xmlns:p14="http://schemas.microsoft.com/office/powerpoint/2010/main" val="41443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Include all children, under the age of three, who had an active IFSP, and for whom Part C personnel have been unable to provide early intervention services either due to lack of response from the parent or family, or inability to contact or locate the family or child after repeated, documented attempts. Include in this category any child who was no longer receiving services under Part C before reaching age three, and who has not been reported in the other reporting categories.</a:t>
            </a:r>
          </a:p>
        </p:txBody>
      </p:sp>
      <p:sp>
        <p:nvSpPr>
          <p:cNvPr id="3" name="Title 2"/>
          <p:cNvSpPr>
            <a:spLocks noGrp="1"/>
          </p:cNvSpPr>
          <p:nvPr>
            <p:ph type="title"/>
          </p:nvPr>
        </p:nvSpPr>
        <p:spPr>
          <a:xfrm>
            <a:off x="457200" y="1600200"/>
            <a:ext cx="8229600" cy="1143000"/>
          </a:xfrm>
        </p:spPr>
        <p:txBody>
          <a:bodyPr/>
          <a:lstStyle/>
          <a:p>
            <a:r>
              <a:rPr lang="en-US" sz="2400" b="1" dirty="0"/>
              <a:t>Part C Exiting Reporting Category: “Attempts to contact the parent and/or child were unsuccessful”</a:t>
            </a:r>
          </a:p>
        </p:txBody>
      </p:sp>
    </p:spTree>
    <p:extLst>
      <p:ext uri="{BB962C8B-B14F-4D97-AF65-F5344CB8AC3E}">
        <p14:creationId xmlns:p14="http://schemas.microsoft.com/office/powerpoint/2010/main" val="181056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Under reporting category – “Part B eligible, continuing in Part C” </a:t>
            </a:r>
          </a:p>
          <a:p>
            <a:pPr lvl="1"/>
            <a:r>
              <a:rPr lang="en-US" dirty="0"/>
              <a:t>Include all children determined to be eligible for Part B, and whose parents were offered and consented to have their child remain in Part C under 20 USC 1432(5)(B)(ii) and 1435(c).  </a:t>
            </a:r>
          </a:p>
          <a:p>
            <a:pPr lvl="1"/>
            <a:r>
              <a:rPr lang="en-US" dirty="0"/>
              <a:t>The Part B eligible, continuing in Part C category may ONLY be used by a state whose application for IDEA Part C funds includes a policy under which parents of children with disabilities who were eligible for services under IDEA Section 619 and previously received services under Part C may continue to receive early intervention services under Part C beyond age three.  </a:t>
            </a:r>
          </a:p>
          <a:p>
            <a:pPr lvl="1"/>
            <a:r>
              <a:rPr lang="en-US" dirty="0"/>
              <a:t>States that do not offer this option under 20 USC 1432(5)(B)(ii) and 1435(c) may NOT report children in this category.  “</a:t>
            </a:r>
          </a:p>
        </p:txBody>
      </p:sp>
      <p:sp>
        <p:nvSpPr>
          <p:cNvPr id="2" name="Title 1"/>
          <p:cNvSpPr>
            <a:spLocks noGrp="1"/>
          </p:cNvSpPr>
          <p:nvPr>
            <p:ph type="title"/>
          </p:nvPr>
        </p:nvSpPr>
        <p:spPr/>
        <p:txBody>
          <a:bodyPr>
            <a:noAutofit/>
          </a:bodyPr>
          <a:lstStyle/>
          <a:p>
            <a:r>
              <a:rPr lang="en-US" sz="2400" b="1" dirty="0"/>
              <a:t>How are kids in the extended Part C option reported in the Part C Exiting data collection?</a:t>
            </a:r>
          </a:p>
        </p:txBody>
      </p:sp>
    </p:spTree>
    <p:extLst>
      <p:ext uri="{BB962C8B-B14F-4D97-AF65-F5344CB8AC3E}">
        <p14:creationId xmlns:p14="http://schemas.microsoft.com/office/powerpoint/2010/main" val="1090062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dirty="0"/>
              <a:t>Section 1435(c)(3)</a:t>
            </a:r>
          </a:p>
          <a:p>
            <a:pPr marL="0" indent="0" defTabSz="457200">
              <a:buNone/>
            </a:pPr>
            <a:r>
              <a:rPr lang="en-US" dirty="0"/>
              <a:t>	(3) Reporting requirement</a:t>
            </a:r>
          </a:p>
          <a:p>
            <a:pPr marL="0" indent="0" defTabSz="973138">
              <a:buNone/>
            </a:pPr>
            <a:r>
              <a:rPr lang="en-US" dirty="0"/>
              <a:t>	If a statewide system includes a State policy 	described in paragraph (1), the State shall submit 	to the Secretary, in the State’s report 	under section 	1437(b)(4)(A) of this title, a report on the number 	and percentage of children with disabilities who are 	eligible for services under section 1419 of this title 	but whose parents choose for such children to 	continue to receive early intervention services under 	this subchapter.</a:t>
            </a:r>
          </a:p>
          <a:p>
            <a:endParaRPr lang="en-US" dirty="0"/>
          </a:p>
        </p:txBody>
      </p:sp>
      <p:sp>
        <p:nvSpPr>
          <p:cNvPr id="2" name="Title 1"/>
          <p:cNvSpPr>
            <a:spLocks noGrp="1"/>
          </p:cNvSpPr>
          <p:nvPr>
            <p:ph type="title"/>
          </p:nvPr>
        </p:nvSpPr>
        <p:spPr/>
        <p:txBody>
          <a:bodyPr>
            <a:noAutofit/>
          </a:bodyPr>
          <a:lstStyle/>
          <a:p>
            <a:r>
              <a:rPr lang="en-US" sz="2400" b="1" dirty="0"/>
              <a:t>Statutory Requirement to Collect data on those continuing in the extended Part C option</a:t>
            </a:r>
          </a:p>
        </p:txBody>
      </p:sp>
    </p:spTree>
    <p:extLst>
      <p:ext uri="{BB962C8B-B14F-4D97-AF65-F5344CB8AC3E}">
        <p14:creationId xmlns:p14="http://schemas.microsoft.com/office/powerpoint/2010/main" val="232598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They are </a:t>
            </a:r>
            <a:r>
              <a:rPr lang="en-US" b="1" u="sng" dirty="0"/>
              <a:t>not</a:t>
            </a:r>
            <a:r>
              <a:rPr lang="en-US" dirty="0"/>
              <a:t> captured in the Part C Exiting data collection. </a:t>
            </a:r>
          </a:p>
          <a:p>
            <a:r>
              <a:rPr lang="en-US" dirty="0"/>
              <a:t>Rationale:</a:t>
            </a:r>
          </a:p>
          <a:p>
            <a:pPr lvl="1"/>
            <a:r>
              <a:rPr lang="en-US" dirty="0"/>
              <a:t>Due to a child’s age when they leave the extended Part C option, they would not meet the following criteria to be included in this data collection: </a:t>
            </a:r>
          </a:p>
          <a:p>
            <a:pPr lvl="2"/>
            <a:r>
              <a:rPr lang="en-US" dirty="0"/>
              <a:t>“no longer received services under Part C </a:t>
            </a:r>
            <a:r>
              <a:rPr lang="en-US" b="1" u="sng" dirty="0"/>
              <a:t>prior to age three </a:t>
            </a:r>
            <a:r>
              <a:rPr lang="en-US" dirty="0"/>
              <a:t>or reached age three”</a:t>
            </a:r>
          </a:p>
        </p:txBody>
      </p:sp>
      <p:sp>
        <p:nvSpPr>
          <p:cNvPr id="2" name="Title 1"/>
          <p:cNvSpPr>
            <a:spLocks noGrp="1"/>
          </p:cNvSpPr>
          <p:nvPr>
            <p:ph type="title"/>
          </p:nvPr>
        </p:nvSpPr>
        <p:spPr/>
        <p:txBody>
          <a:bodyPr>
            <a:noAutofit/>
          </a:bodyPr>
          <a:lstStyle/>
          <a:p>
            <a:r>
              <a:rPr lang="en-US" sz="2400" b="1" dirty="0"/>
              <a:t>How are kids leaving the extended Part C option captured in the Part C Exiting data collection? </a:t>
            </a:r>
          </a:p>
        </p:txBody>
      </p:sp>
    </p:spTree>
    <p:extLst>
      <p:ext uri="{BB962C8B-B14F-4D97-AF65-F5344CB8AC3E}">
        <p14:creationId xmlns:p14="http://schemas.microsoft.com/office/powerpoint/2010/main" val="140580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3635375"/>
          </a:xfrm>
        </p:spPr>
        <p:txBody>
          <a:bodyPr>
            <a:normAutofit/>
          </a:bodyPr>
          <a:lstStyle/>
          <a:p>
            <a:pPr algn="ctr"/>
            <a:r>
              <a:rPr lang="en-US" dirty="0"/>
              <a:t>Discussion</a:t>
            </a:r>
            <a:br>
              <a:rPr lang="en-US" dirty="0"/>
            </a:br>
            <a:br>
              <a:rPr lang="en-US" dirty="0"/>
            </a:br>
            <a:r>
              <a:rPr lang="en-US" dirty="0"/>
              <a:t>How can osep help states address IDEA section 618 data quality challenges? </a:t>
            </a:r>
          </a:p>
        </p:txBody>
      </p:sp>
    </p:spTree>
    <p:extLst>
      <p:ext uri="{BB962C8B-B14F-4D97-AF65-F5344CB8AC3E}">
        <p14:creationId xmlns:p14="http://schemas.microsoft.com/office/powerpoint/2010/main" val="334154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057400"/>
            <a:ext cx="7772400" cy="3711575"/>
          </a:xfrm>
        </p:spPr>
        <p:txBody>
          <a:bodyPr/>
          <a:lstStyle/>
          <a:p>
            <a:pPr algn="ctr"/>
            <a:r>
              <a:rPr lang="en-US" dirty="0"/>
              <a:t>Data Use, Publication, and Analysis: </a:t>
            </a:r>
            <a:br>
              <a:rPr lang="en-US" dirty="0"/>
            </a:br>
            <a:br>
              <a:rPr lang="en-US" dirty="0"/>
            </a:br>
            <a:r>
              <a:rPr lang="en-US" dirty="0"/>
              <a:t>APR, Matrix, &amp; Determinations</a:t>
            </a:r>
          </a:p>
        </p:txBody>
      </p:sp>
    </p:spTree>
    <p:extLst>
      <p:ext uri="{BB962C8B-B14F-4D97-AF65-F5344CB8AC3E}">
        <p14:creationId xmlns:p14="http://schemas.microsoft.com/office/powerpoint/2010/main" val="491239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3200" dirty="0"/>
              <a:t>How the 618 Data Are Used in the APR, Accountability Matrix, and Determinations</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059" t="11677" r="4706" b="36558"/>
          <a:stretch/>
        </p:blipFill>
        <p:spPr bwMode="auto">
          <a:xfrm>
            <a:off x="1981200" y="2410846"/>
            <a:ext cx="6439707" cy="4336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2451" t="25033" r="17157" b="34706"/>
          <a:stretch/>
        </p:blipFill>
        <p:spPr bwMode="auto">
          <a:xfrm rot="374731">
            <a:off x="5333645" y="2696405"/>
            <a:ext cx="5558119" cy="4141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7295" t="18475" r="37549" b="17948"/>
          <a:stretch/>
        </p:blipFill>
        <p:spPr bwMode="auto">
          <a:xfrm rot="817520">
            <a:off x="5076411" y="3390806"/>
            <a:ext cx="4049468" cy="4119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2843" t="11678" r="57059" b="20174"/>
          <a:stretch/>
        </p:blipFill>
        <p:spPr bwMode="auto">
          <a:xfrm rot="20667524">
            <a:off x="-393505" y="2886693"/>
            <a:ext cx="3419281" cy="435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161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10671-BFA6-473D-B53F-67AAFABB95CB}"/>
              </a:ext>
            </a:extLst>
          </p:cNvPr>
          <p:cNvSpPr>
            <a:spLocks noGrp="1"/>
          </p:cNvSpPr>
          <p:nvPr>
            <p:ph type="title"/>
          </p:nvPr>
        </p:nvSpPr>
        <p:spPr/>
        <p:txBody>
          <a:bodyPr/>
          <a:lstStyle/>
          <a:p>
            <a:pPr algn="ctr"/>
            <a:r>
              <a:rPr lang="en-US" sz="3600" dirty="0"/>
              <a:t>Results Driven Accountability Matrix</a:t>
            </a:r>
          </a:p>
        </p:txBody>
      </p:sp>
      <p:graphicFrame>
        <p:nvGraphicFramePr>
          <p:cNvPr id="9" name="Diagram 8">
            <a:extLst>
              <a:ext uri="{FF2B5EF4-FFF2-40B4-BE49-F238E27FC236}">
                <a16:creationId xmlns:a16="http://schemas.microsoft.com/office/drawing/2014/main" id="{CA2A614B-7964-435B-AEE3-6D005DB25834}"/>
              </a:ext>
            </a:extLst>
          </p:cNvPr>
          <p:cNvGraphicFramePr/>
          <p:nvPr>
            <p:extLst>
              <p:ext uri="{D42A27DB-BD31-4B8C-83A1-F6EECF244321}">
                <p14:modId xmlns:p14="http://schemas.microsoft.com/office/powerpoint/2010/main" val="3718063877"/>
              </p:ext>
            </p:extLst>
          </p:nvPr>
        </p:nvGraphicFramePr>
        <p:xfrm>
          <a:off x="1371600" y="1676400"/>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923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Meredith Miceli, OSEP, Research to Practice Division</a:t>
            </a:r>
          </a:p>
          <a:p>
            <a:r>
              <a:rPr lang="en-US" dirty="0"/>
              <a:t>Richelle Davis, OSEP, Research to Practice Division</a:t>
            </a:r>
          </a:p>
          <a:p>
            <a:r>
              <a:rPr lang="en-US" dirty="0"/>
              <a:t>Becca Smith, OSEP, Research to Practice Division</a:t>
            </a:r>
          </a:p>
          <a:p>
            <a:r>
              <a:rPr lang="en-US" dirty="0"/>
              <a:t>Amy Bae, OSEP, Monitoring and State Improvement Planning Division</a:t>
            </a:r>
          </a:p>
          <a:p>
            <a:r>
              <a:rPr lang="en-US" dirty="0"/>
              <a:t>Liz Fening, NCES, Elementary Secondary Branch/ ED</a:t>
            </a:r>
            <a:r>
              <a:rPr lang="en-US" i="1" dirty="0"/>
              <a:t>Facts</a:t>
            </a:r>
          </a:p>
        </p:txBody>
      </p:sp>
      <p:sp>
        <p:nvSpPr>
          <p:cNvPr id="3" name="Title 2"/>
          <p:cNvSpPr>
            <a:spLocks noGrp="1"/>
          </p:cNvSpPr>
          <p:nvPr>
            <p:ph type="title"/>
          </p:nvPr>
        </p:nvSpPr>
        <p:spPr/>
        <p:txBody>
          <a:bodyPr/>
          <a:lstStyle/>
          <a:p>
            <a:r>
              <a:rPr lang="en-US" dirty="0"/>
              <a:t>Presenters</a:t>
            </a:r>
          </a:p>
        </p:txBody>
      </p:sp>
    </p:spTree>
    <p:extLst>
      <p:ext uri="{BB962C8B-B14F-4D97-AF65-F5344CB8AC3E}">
        <p14:creationId xmlns:p14="http://schemas.microsoft.com/office/powerpoint/2010/main" val="2662550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10671-BFA6-473D-B53F-67AAFABB95CB}"/>
              </a:ext>
            </a:extLst>
          </p:cNvPr>
          <p:cNvSpPr>
            <a:spLocks noGrp="1"/>
          </p:cNvSpPr>
          <p:nvPr>
            <p:ph type="title"/>
          </p:nvPr>
        </p:nvSpPr>
        <p:spPr/>
        <p:txBody>
          <a:bodyPr/>
          <a:lstStyle/>
          <a:p>
            <a:pPr algn="ctr"/>
            <a:r>
              <a:rPr lang="en-US" dirty="0"/>
              <a:t>Results Matrix</a:t>
            </a:r>
          </a:p>
        </p:txBody>
      </p:sp>
      <p:graphicFrame>
        <p:nvGraphicFramePr>
          <p:cNvPr id="9" name="Diagram 8">
            <a:extLst>
              <a:ext uri="{FF2B5EF4-FFF2-40B4-BE49-F238E27FC236}">
                <a16:creationId xmlns:a16="http://schemas.microsoft.com/office/drawing/2014/main" id="{CA2A614B-7964-435B-AEE3-6D005DB25834}"/>
              </a:ext>
            </a:extLst>
          </p:cNvPr>
          <p:cNvGraphicFramePr/>
          <p:nvPr>
            <p:extLst>
              <p:ext uri="{D42A27DB-BD31-4B8C-83A1-F6EECF244321}">
                <p14:modId xmlns:p14="http://schemas.microsoft.com/office/powerpoint/2010/main" val="1023518071"/>
              </p:ext>
            </p:extLst>
          </p:nvPr>
        </p:nvGraphicFramePr>
        <p:xfrm>
          <a:off x="1371600" y="1828800"/>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407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4BC0A-70D9-4CF2-A156-FC42AB8E9A29}"/>
              </a:ext>
            </a:extLst>
          </p:cNvPr>
          <p:cNvSpPr>
            <a:spLocks noGrp="1"/>
          </p:cNvSpPr>
          <p:nvPr>
            <p:ph type="title"/>
          </p:nvPr>
        </p:nvSpPr>
        <p:spPr/>
        <p:txBody>
          <a:bodyPr/>
          <a:lstStyle/>
          <a:p>
            <a:pPr algn="ctr"/>
            <a:r>
              <a:rPr lang="fr-FR" sz="4000" dirty="0"/>
              <a:t>2018 PART C RESULTS MATRIX </a:t>
            </a:r>
            <a:endParaRPr lang="en-US" sz="4000" dirty="0"/>
          </a:p>
        </p:txBody>
      </p:sp>
      <p:sp>
        <p:nvSpPr>
          <p:cNvPr id="4" name="Content Placeholder 3"/>
          <p:cNvSpPr>
            <a:spLocks noGrp="1"/>
          </p:cNvSpPr>
          <p:nvPr>
            <p:ph idx="1"/>
          </p:nvPr>
        </p:nvSpPr>
        <p:spPr>
          <a:xfrm>
            <a:off x="457200" y="2286000"/>
            <a:ext cx="8229600" cy="3992563"/>
          </a:xfrm>
        </p:spPr>
        <p:txBody>
          <a:bodyPr>
            <a:normAutofit/>
          </a:bodyPr>
          <a:lstStyle/>
          <a:p>
            <a:pPr marL="0" indent="0">
              <a:buNone/>
            </a:pPr>
            <a:endParaRPr lang="en-US" dirty="0"/>
          </a:p>
          <a:p>
            <a:pPr marL="514350" indent="-514350">
              <a:buAutoNum type="arabicPeriod"/>
            </a:pPr>
            <a:r>
              <a:rPr lang="en-US" dirty="0"/>
              <a:t>Data Quality</a:t>
            </a:r>
          </a:p>
          <a:p>
            <a:pPr marL="914400" lvl="1" indent="-514350">
              <a:buFont typeface="+mj-lt"/>
              <a:buAutoNum type="alphaLcPeriod"/>
            </a:pPr>
            <a:r>
              <a:rPr lang="en-US" dirty="0"/>
              <a:t>Data Completeness</a:t>
            </a:r>
          </a:p>
          <a:p>
            <a:pPr marL="914400" lvl="1" indent="-514350">
              <a:buFont typeface="+mj-lt"/>
              <a:buAutoNum type="alphaLcPeriod"/>
            </a:pPr>
            <a:r>
              <a:rPr lang="en-US" dirty="0"/>
              <a:t>Data Anomalies</a:t>
            </a:r>
          </a:p>
          <a:p>
            <a:pPr marL="914400" lvl="1" indent="-514350">
              <a:buFont typeface="+mj-lt"/>
              <a:buAutoNum type="alphaLcPeriod"/>
            </a:pPr>
            <a:endParaRPr lang="en-US" dirty="0"/>
          </a:p>
          <a:p>
            <a:pPr marL="514350" indent="-514350">
              <a:buFont typeface="+mj-lt"/>
              <a:buAutoNum type="arabicPeriod"/>
            </a:pPr>
            <a:r>
              <a:rPr lang="en-US" dirty="0"/>
              <a:t>Child Performance</a:t>
            </a:r>
          </a:p>
          <a:p>
            <a:pPr marL="914400" lvl="1" indent="-514350">
              <a:buFont typeface="+mj-lt"/>
              <a:buAutoNum type="alphaLcPeriod"/>
            </a:pPr>
            <a:r>
              <a:rPr lang="en-US" dirty="0"/>
              <a:t>Data Comparison</a:t>
            </a:r>
          </a:p>
          <a:p>
            <a:pPr marL="914400" lvl="1" indent="-514350">
              <a:buFont typeface="+mj-lt"/>
              <a:buAutoNum type="alphaLcPeriod"/>
            </a:pPr>
            <a:r>
              <a:rPr lang="en-US" dirty="0"/>
              <a:t>Performance Change Over Time</a:t>
            </a:r>
          </a:p>
        </p:txBody>
      </p:sp>
    </p:spTree>
    <p:extLst>
      <p:ext uri="{BB962C8B-B14F-4D97-AF65-F5344CB8AC3E}">
        <p14:creationId xmlns:p14="http://schemas.microsoft.com/office/powerpoint/2010/main" val="2259423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58414" y="2771193"/>
            <a:ext cx="3886200" cy="392566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4771055" y="2770601"/>
            <a:ext cx="3886200" cy="392566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9" name="Diagram 8">
            <a:extLst>
              <a:ext uri="{FF2B5EF4-FFF2-40B4-BE49-F238E27FC236}">
                <a16:creationId xmlns:a16="http://schemas.microsoft.com/office/drawing/2014/main" id="{CA2A614B-7964-435B-AEE3-6D005DB25834}"/>
              </a:ext>
            </a:extLst>
          </p:cNvPr>
          <p:cNvGraphicFramePr/>
          <p:nvPr>
            <p:extLst>
              <p:ext uri="{D42A27DB-BD31-4B8C-83A1-F6EECF244321}">
                <p14:modId xmlns:p14="http://schemas.microsoft.com/office/powerpoint/2010/main" val="3098540214"/>
              </p:ext>
            </p:extLst>
          </p:nvPr>
        </p:nvGraphicFramePr>
        <p:xfrm>
          <a:off x="1371600" y="2362200"/>
          <a:ext cx="6934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858000" y="3048000"/>
            <a:ext cx="1516697" cy="400110"/>
          </a:xfrm>
          <a:prstGeom prst="rect">
            <a:avLst/>
          </a:prstGeom>
          <a:noFill/>
        </p:spPr>
        <p:txBody>
          <a:bodyPr wrap="none" rtlCol="0">
            <a:spAutoFit/>
          </a:bodyPr>
          <a:lstStyle/>
          <a:p>
            <a:r>
              <a:rPr lang="en-US" sz="2000" b="1" dirty="0">
                <a:solidFill>
                  <a:prstClr val="black"/>
                </a:solidFill>
              </a:rPr>
              <a:t>Data Quality</a:t>
            </a:r>
          </a:p>
        </p:txBody>
      </p:sp>
      <p:sp>
        <p:nvSpPr>
          <p:cNvPr id="6" name="TextBox 5"/>
          <p:cNvSpPr txBox="1"/>
          <p:nvPr/>
        </p:nvSpPr>
        <p:spPr>
          <a:xfrm>
            <a:off x="1108815" y="3048000"/>
            <a:ext cx="2149948" cy="400110"/>
          </a:xfrm>
          <a:prstGeom prst="rect">
            <a:avLst/>
          </a:prstGeom>
          <a:noFill/>
        </p:spPr>
        <p:txBody>
          <a:bodyPr wrap="none" rtlCol="0">
            <a:spAutoFit/>
          </a:bodyPr>
          <a:lstStyle/>
          <a:p>
            <a:r>
              <a:rPr lang="en-US" sz="2000" b="1" dirty="0">
                <a:solidFill>
                  <a:prstClr val="black"/>
                </a:solidFill>
              </a:rPr>
              <a:t>Child</a:t>
            </a:r>
            <a:r>
              <a:rPr lang="en-US" sz="2000" dirty="0">
                <a:solidFill>
                  <a:prstClr val="black"/>
                </a:solidFill>
              </a:rPr>
              <a:t> </a:t>
            </a:r>
            <a:r>
              <a:rPr lang="en-US" sz="2000" b="1" dirty="0">
                <a:solidFill>
                  <a:prstClr val="black"/>
                </a:solidFill>
              </a:rPr>
              <a:t>Performance</a:t>
            </a:r>
          </a:p>
        </p:txBody>
      </p:sp>
      <p:sp>
        <p:nvSpPr>
          <p:cNvPr id="3" name="Rectangle 2"/>
          <p:cNvSpPr/>
          <p:nvPr/>
        </p:nvSpPr>
        <p:spPr>
          <a:xfrm>
            <a:off x="471396" y="2133601"/>
            <a:ext cx="8139204" cy="646331"/>
          </a:xfrm>
          <a:prstGeom prst="rect">
            <a:avLst/>
          </a:prstGeom>
        </p:spPr>
        <p:txBody>
          <a:bodyPr wrap="square">
            <a:spAutoFit/>
          </a:bodyPr>
          <a:lstStyle/>
          <a:p>
            <a:pPr algn="ctr"/>
            <a:r>
              <a:rPr lang="en-US" dirty="0">
                <a:solidFill>
                  <a:prstClr val="black"/>
                </a:solidFill>
              </a:rPr>
              <a:t>The Department uses the early childhood outcomes data reported by each State under SPP/APR Indicator C3 to calculate the following results elements:</a:t>
            </a:r>
          </a:p>
        </p:txBody>
      </p:sp>
      <p:sp>
        <p:nvSpPr>
          <p:cNvPr id="8" name="Title 1">
            <a:extLst>
              <a:ext uri="{FF2B5EF4-FFF2-40B4-BE49-F238E27FC236}">
                <a16:creationId xmlns:a16="http://schemas.microsoft.com/office/drawing/2014/main" id="{3164BC0A-70D9-4CF2-A156-FC42AB8E9A29}"/>
              </a:ext>
            </a:extLst>
          </p:cNvPr>
          <p:cNvSpPr txBox="1">
            <a:spLocks/>
          </p:cNvSpPr>
          <p:nvPr/>
        </p:nvSpPr>
        <p:spPr>
          <a:xfrm>
            <a:off x="457200" y="14478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Georgia" panose="02040502050405020303" pitchFamily="18" charset="0"/>
                <a:ea typeface="+mj-ea"/>
                <a:cs typeface="+mj-cs"/>
              </a:defRPr>
            </a:lvl1pPr>
          </a:lstStyle>
          <a:p>
            <a:r>
              <a:rPr lang="fr-FR" sz="4000" dirty="0">
                <a:solidFill>
                  <a:prstClr val="black"/>
                </a:solidFill>
              </a:rPr>
              <a:t>2018 PART C RESULTS MATRIX </a:t>
            </a:r>
            <a:endParaRPr lang="en-US" sz="4000" dirty="0">
              <a:solidFill>
                <a:prstClr val="black"/>
              </a:solidFill>
            </a:endParaRPr>
          </a:p>
        </p:txBody>
      </p:sp>
    </p:spTree>
    <p:extLst>
      <p:ext uri="{BB962C8B-B14F-4D97-AF65-F5344CB8AC3E}">
        <p14:creationId xmlns:p14="http://schemas.microsoft.com/office/powerpoint/2010/main" val="434571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8414" y="2771193"/>
            <a:ext cx="3886200" cy="392566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4771055" y="2770601"/>
            <a:ext cx="3886200" cy="392566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6858000" y="3048000"/>
            <a:ext cx="1516697" cy="400110"/>
          </a:xfrm>
          <a:prstGeom prst="rect">
            <a:avLst/>
          </a:prstGeom>
          <a:noFill/>
        </p:spPr>
        <p:txBody>
          <a:bodyPr wrap="none" rtlCol="0">
            <a:spAutoFit/>
          </a:bodyPr>
          <a:lstStyle/>
          <a:p>
            <a:r>
              <a:rPr lang="en-US" sz="2000" b="1" dirty="0">
                <a:solidFill>
                  <a:prstClr val="black"/>
                </a:solidFill>
              </a:rPr>
              <a:t>Data Quality</a:t>
            </a:r>
          </a:p>
        </p:txBody>
      </p:sp>
      <p:sp>
        <p:nvSpPr>
          <p:cNvPr id="12" name="TextBox 11"/>
          <p:cNvSpPr txBox="1"/>
          <p:nvPr/>
        </p:nvSpPr>
        <p:spPr>
          <a:xfrm>
            <a:off x="1108815" y="3048000"/>
            <a:ext cx="2149948" cy="400110"/>
          </a:xfrm>
          <a:prstGeom prst="rect">
            <a:avLst/>
          </a:prstGeom>
          <a:noFill/>
        </p:spPr>
        <p:txBody>
          <a:bodyPr wrap="none" rtlCol="0">
            <a:spAutoFit/>
          </a:bodyPr>
          <a:lstStyle/>
          <a:p>
            <a:r>
              <a:rPr lang="en-US" sz="2000" b="1" dirty="0">
                <a:solidFill>
                  <a:prstClr val="black"/>
                </a:solidFill>
              </a:rPr>
              <a:t>Child</a:t>
            </a:r>
            <a:r>
              <a:rPr lang="en-US" sz="2000" dirty="0">
                <a:solidFill>
                  <a:prstClr val="black"/>
                </a:solidFill>
              </a:rPr>
              <a:t> </a:t>
            </a:r>
            <a:r>
              <a:rPr lang="en-US" sz="2000" b="1" dirty="0">
                <a:solidFill>
                  <a:prstClr val="black"/>
                </a:solidFill>
              </a:rPr>
              <a:t>Performance</a:t>
            </a:r>
          </a:p>
        </p:txBody>
      </p:sp>
      <p:graphicFrame>
        <p:nvGraphicFramePr>
          <p:cNvPr id="9" name="Diagram 8">
            <a:extLst>
              <a:ext uri="{FF2B5EF4-FFF2-40B4-BE49-F238E27FC236}">
                <a16:creationId xmlns:a16="http://schemas.microsoft.com/office/drawing/2014/main" id="{CA2A614B-7964-435B-AEE3-6D005DB25834}"/>
              </a:ext>
            </a:extLst>
          </p:cNvPr>
          <p:cNvGraphicFramePr/>
          <p:nvPr>
            <p:extLst>
              <p:ext uri="{D42A27DB-BD31-4B8C-83A1-F6EECF244321}">
                <p14:modId xmlns:p14="http://schemas.microsoft.com/office/powerpoint/2010/main" val="167524234"/>
              </p:ext>
            </p:extLst>
          </p:nvPr>
        </p:nvGraphicFramePr>
        <p:xfrm>
          <a:off x="1371600" y="2286000"/>
          <a:ext cx="6934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CA210671-BFA6-473D-B53F-67AAFABB95CB}"/>
              </a:ext>
            </a:extLst>
          </p:cNvPr>
          <p:cNvSpPr>
            <a:spLocks noGrp="1"/>
          </p:cNvSpPr>
          <p:nvPr>
            <p:ph type="title"/>
          </p:nvPr>
        </p:nvSpPr>
        <p:spPr>
          <a:xfrm>
            <a:off x="457200" y="1600200"/>
            <a:ext cx="8229600" cy="1143000"/>
          </a:xfrm>
        </p:spPr>
        <p:txBody>
          <a:bodyPr/>
          <a:lstStyle/>
          <a:p>
            <a:pPr algn="ctr"/>
            <a:r>
              <a:rPr lang="en-US" dirty="0"/>
              <a:t>Results Matrix</a:t>
            </a:r>
          </a:p>
        </p:txBody>
      </p:sp>
    </p:spTree>
    <p:extLst>
      <p:ext uri="{BB962C8B-B14F-4D97-AF65-F5344CB8AC3E}">
        <p14:creationId xmlns:p14="http://schemas.microsoft.com/office/powerpoint/2010/main" val="312418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3159" y="2438992"/>
            <a:ext cx="3886200" cy="392566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4495800" y="2438400"/>
            <a:ext cx="3886200" cy="392566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6582745" y="2715799"/>
            <a:ext cx="1516697" cy="400110"/>
          </a:xfrm>
          <a:prstGeom prst="rect">
            <a:avLst/>
          </a:prstGeom>
          <a:noFill/>
        </p:spPr>
        <p:txBody>
          <a:bodyPr wrap="none" rtlCol="0">
            <a:spAutoFit/>
          </a:bodyPr>
          <a:lstStyle/>
          <a:p>
            <a:r>
              <a:rPr lang="en-US" sz="2000" b="1" dirty="0">
                <a:solidFill>
                  <a:prstClr val="black"/>
                </a:solidFill>
              </a:rPr>
              <a:t>Data Quality</a:t>
            </a:r>
          </a:p>
        </p:txBody>
      </p:sp>
      <p:sp>
        <p:nvSpPr>
          <p:cNvPr id="12" name="TextBox 11"/>
          <p:cNvSpPr txBox="1"/>
          <p:nvPr/>
        </p:nvSpPr>
        <p:spPr>
          <a:xfrm>
            <a:off x="833560" y="2715799"/>
            <a:ext cx="2149948" cy="400110"/>
          </a:xfrm>
          <a:prstGeom prst="rect">
            <a:avLst/>
          </a:prstGeom>
          <a:noFill/>
        </p:spPr>
        <p:txBody>
          <a:bodyPr wrap="none" rtlCol="0">
            <a:spAutoFit/>
          </a:bodyPr>
          <a:lstStyle/>
          <a:p>
            <a:r>
              <a:rPr lang="en-US" sz="2000" b="1" dirty="0">
                <a:solidFill>
                  <a:prstClr val="black"/>
                </a:solidFill>
              </a:rPr>
              <a:t>Child</a:t>
            </a:r>
            <a:r>
              <a:rPr lang="en-US" sz="2000" dirty="0">
                <a:solidFill>
                  <a:prstClr val="black"/>
                </a:solidFill>
              </a:rPr>
              <a:t> </a:t>
            </a:r>
            <a:r>
              <a:rPr lang="en-US" sz="2000" b="1" dirty="0">
                <a:solidFill>
                  <a:prstClr val="black"/>
                </a:solidFill>
              </a:rPr>
              <a:t>Performance</a:t>
            </a:r>
          </a:p>
        </p:txBody>
      </p:sp>
      <p:sp>
        <p:nvSpPr>
          <p:cNvPr id="5" name="Title 4">
            <a:extLst>
              <a:ext uri="{FF2B5EF4-FFF2-40B4-BE49-F238E27FC236}">
                <a16:creationId xmlns:a16="http://schemas.microsoft.com/office/drawing/2014/main" id="{CA210671-BFA6-473D-B53F-67AAFABB95CB}"/>
              </a:ext>
            </a:extLst>
          </p:cNvPr>
          <p:cNvSpPr>
            <a:spLocks noGrp="1"/>
          </p:cNvSpPr>
          <p:nvPr>
            <p:ph type="title"/>
          </p:nvPr>
        </p:nvSpPr>
        <p:spPr/>
        <p:txBody>
          <a:bodyPr/>
          <a:lstStyle/>
          <a:p>
            <a:pPr algn="ctr"/>
            <a:r>
              <a:rPr lang="en-US" dirty="0"/>
              <a:t>Results Matrix</a:t>
            </a:r>
          </a:p>
        </p:txBody>
      </p:sp>
      <p:graphicFrame>
        <p:nvGraphicFramePr>
          <p:cNvPr id="9" name="Diagram 8">
            <a:extLst>
              <a:ext uri="{FF2B5EF4-FFF2-40B4-BE49-F238E27FC236}">
                <a16:creationId xmlns:a16="http://schemas.microsoft.com/office/drawing/2014/main" id="{CA2A614B-7964-435B-AEE3-6D005DB25834}"/>
              </a:ext>
            </a:extLst>
          </p:cNvPr>
          <p:cNvGraphicFramePr/>
          <p:nvPr>
            <p:extLst>
              <p:ext uri="{D42A27DB-BD31-4B8C-83A1-F6EECF244321}">
                <p14:modId xmlns:p14="http://schemas.microsoft.com/office/powerpoint/2010/main" val="2242862936"/>
              </p:ext>
            </p:extLst>
          </p:nvPr>
        </p:nvGraphicFramePr>
        <p:xfrm>
          <a:off x="1371600" y="2209801"/>
          <a:ext cx="6934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635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9359" y="2475132"/>
            <a:ext cx="3886200" cy="392566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4572000" y="2474540"/>
            <a:ext cx="3886200" cy="392566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6658945" y="2751939"/>
            <a:ext cx="1516697" cy="400110"/>
          </a:xfrm>
          <a:prstGeom prst="rect">
            <a:avLst/>
          </a:prstGeom>
          <a:noFill/>
        </p:spPr>
        <p:txBody>
          <a:bodyPr wrap="none" rtlCol="0">
            <a:spAutoFit/>
          </a:bodyPr>
          <a:lstStyle/>
          <a:p>
            <a:r>
              <a:rPr lang="en-US" sz="2000" b="1" dirty="0">
                <a:solidFill>
                  <a:prstClr val="black"/>
                </a:solidFill>
              </a:rPr>
              <a:t>Data Quality</a:t>
            </a:r>
          </a:p>
        </p:txBody>
      </p:sp>
      <p:sp>
        <p:nvSpPr>
          <p:cNvPr id="12" name="TextBox 11"/>
          <p:cNvSpPr txBox="1"/>
          <p:nvPr/>
        </p:nvSpPr>
        <p:spPr>
          <a:xfrm>
            <a:off x="909760" y="2751939"/>
            <a:ext cx="2149948" cy="400110"/>
          </a:xfrm>
          <a:prstGeom prst="rect">
            <a:avLst/>
          </a:prstGeom>
          <a:noFill/>
        </p:spPr>
        <p:txBody>
          <a:bodyPr wrap="none" rtlCol="0">
            <a:spAutoFit/>
          </a:bodyPr>
          <a:lstStyle/>
          <a:p>
            <a:r>
              <a:rPr lang="en-US" sz="2000" b="1" dirty="0">
                <a:solidFill>
                  <a:prstClr val="black"/>
                </a:solidFill>
              </a:rPr>
              <a:t>Child</a:t>
            </a:r>
            <a:r>
              <a:rPr lang="en-US" sz="2000" dirty="0">
                <a:solidFill>
                  <a:prstClr val="black"/>
                </a:solidFill>
              </a:rPr>
              <a:t> </a:t>
            </a:r>
            <a:r>
              <a:rPr lang="en-US" sz="2000" b="1" dirty="0">
                <a:solidFill>
                  <a:prstClr val="black"/>
                </a:solidFill>
              </a:rPr>
              <a:t>Performance</a:t>
            </a:r>
          </a:p>
        </p:txBody>
      </p:sp>
      <p:sp>
        <p:nvSpPr>
          <p:cNvPr id="5" name="Title 4">
            <a:extLst>
              <a:ext uri="{FF2B5EF4-FFF2-40B4-BE49-F238E27FC236}">
                <a16:creationId xmlns:a16="http://schemas.microsoft.com/office/drawing/2014/main" id="{CA210671-BFA6-473D-B53F-67AAFABB95CB}"/>
              </a:ext>
            </a:extLst>
          </p:cNvPr>
          <p:cNvSpPr>
            <a:spLocks noGrp="1"/>
          </p:cNvSpPr>
          <p:nvPr>
            <p:ph type="title"/>
          </p:nvPr>
        </p:nvSpPr>
        <p:spPr/>
        <p:txBody>
          <a:bodyPr/>
          <a:lstStyle/>
          <a:p>
            <a:pPr algn="ctr"/>
            <a:r>
              <a:rPr lang="en-US" dirty="0"/>
              <a:t>Results Matrix</a:t>
            </a:r>
          </a:p>
        </p:txBody>
      </p:sp>
      <p:graphicFrame>
        <p:nvGraphicFramePr>
          <p:cNvPr id="9" name="Diagram 8">
            <a:extLst>
              <a:ext uri="{FF2B5EF4-FFF2-40B4-BE49-F238E27FC236}">
                <a16:creationId xmlns:a16="http://schemas.microsoft.com/office/drawing/2014/main" id="{CA2A614B-7964-435B-AEE3-6D005DB25834}"/>
              </a:ext>
            </a:extLst>
          </p:cNvPr>
          <p:cNvGraphicFramePr/>
          <p:nvPr>
            <p:extLst>
              <p:ext uri="{D42A27DB-BD31-4B8C-83A1-F6EECF244321}">
                <p14:modId xmlns:p14="http://schemas.microsoft.com/office/powerpoint/2010/main" val="3170632680"/>
              </p:ext>
            </p:extLst>
          </p:nvPr>
        </p:nvGraphicFramePr>
        <p:xfrm>
          <a:off x="1371600" y="2209801"/>
          <a:ext cx="6934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149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10671-BFA6-473D-B53F-67AAFABB95CB}"/>
              </a:ext>
            </a:extLst>
          </p:cNvPr>
          <p:cNvSpPr>
            <a:spLocks noGrp="1"/>
          </p:cNvSpPr>
          <p:nvPr>
            <p:ph type="title"/>
          </p:nvPr>
        </p:nvSpPr>
        <p:spPr/>
        <p:txBody>
          <a:bodyPr/>
          <a:lstStyle/>
          <a:p>
            <a:pPr algn="ctr"/>
            <a:r>
              <a:rPr lang="en-US" dirty="0"/>
              <a:t>Compliance Matrix</a:t>
            </a:r>
          </a:p>
        </p:txBody>
      </p:sp>
      <p:graphicFrame>
        <p:nvGraphicFramePr>
          <p:cNvPr id="9" name="Diagram 8">
            <a:extLst>
              <a:ext uri="{FF2B5EF4-FFF2-40B4-BE49-F238E27FC236}">
                <a16:creationId xmlns:a16="http://schemas.microsoft.com/office/drawing/2014/main" id="{CA2A614B-7964-435B-AEE3-6D005DB25834}"/>
              </a:ext>
            </a:extLst>
          </p:cNvPr>
          <p:cNvGraphicFramePr/>
          <p:nvPr>
            <p:extLst>
              <p:ext uri="{D42A27DB-BD31-4B8C-83A1-F6EECF244321}">
                <p14:modId xmlns:p14="http://schemas.microsoft.com/office/powerpoint/2010/main" val="4225508919"/>
              </p:ext>
            </p:extLst>
          </p:nvPr>
        </p:nvGraphicFramePr>
        <p:xfrm>
          <a:off x="1371600" y="1828800"/>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3181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3600" dirty="0"/>
              <a:t>2018 PART C COMPLIANCE MATRIX </a:t>
            </a:r>
            <a:endParaRPr lang="en-US" sz="3600" dirty="0"/>
          </a:p>
        </p:txBody>
      </p:sp>
      <p:graphicFrame>
        <p:nvGraphicFramePr>
          <p:cNvPr id="4" name="Diagram 3"/>
          <p:cNvGraphicFramePr/>
          <p:nvPr>
            <p:extLst>
              <p:ext uri="{D42A27DB-BD31-4B8C-83A1-F6EECF244321}">
                <p14:modId xmlns:p14="http://schemas.microsoft.com/office/powerpoint/2010/main" val="3926274884"/>
              </p:ext>
            </p:extLst>
          </p:nvPr>
        </p:nvGraphicFramePr>
        <p:xfrm>
          <a:off x="609600" y="1981200"/>
          <a:ext cx="7543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9188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5E67-6B06-439C-8680-B6040734356B}"/>
              </a:ext>
            </a:extLst>
          </p:cNvPr>
          <p:cNvSpPr>
            <a:spLocks noGrp="1"/>
          </p:cNvSpPr>
          <p:nvPr>
            <p:ph type="title"/>
          </p:nvPr>
        </p:nvSpPr>
        <p:spPr/>
        <p:txBody>
          <a:bodyPr/>
          <a:lstStyle/>
          <a:p>
            <a:pPr algn="ctr"/>
            <a:r>
              <a:rPr lang="fr-FR" sz="3600" dirty="0"/>
              <a:t>2018 PART C COMPLIANCE MATRIX </a:t>
            </a:r>
            <a:endParaRPr lang="en-US" sz="3600" dirty="0"/>
          </a:p>
        </p:txBody>
      </p:sp>
      <p:sp>
        <p:nvSpPr>
          <p:cNvPr id="3" name="Content Placeholder 2">
            <a:extLst>
              <a:ext uri="{FF2B5EF4-FFF2-40B4-BE49-F238E27FC236}">
                <a16:creationId xmlns:a16="http://schemas.microsoft.com/office/drawing/2014/main" id="{B2FE63AE-0890-4529-A407-290EB090FE67}"/>
              </a:ext>
            </a:extLst>
          </p:cNvPr>
          <p:cNvSpPr>
            <a:spLocks noGrp="1"/>
          </p:cNvSpPr>
          <p:nvPr>
            <p:ph idx="1"/>
          </p:nvPr>
        </p:nvSpPr>
        <p:spPr>
          <a:xfrm>
            <a:off x="304800" y="2133600"/>
            <a:ext cx="8546123" cy="5498123"/>
          </a:xfrm>
        </p:spPr>
        <p:txBody>
          <a:bodyPr>
            <a:noAutofit/>
          </a:bodyPr>
          <a:lstStyle/>
          <a:p>
            <a:pPr marL="0" indent="0">
              <a:buNone/>
            </a:pPr>
            <a:r>
              <a:rPr lang="en-US" sz="2200" dirty="0"/>
              <a:t>In making each State’s 2018 determination, the Department used a Compliance Matrix, reflecting the following data:</a:t>
            </a:r>
          </a:p>
          <a:p>
            <a:pPr lvl="0"/>
            <a:r>
              <a:rPr lang="en-US" sz="2200" dirty="0"/>
              <a:t>The State’s FFY 2016 data for Part C Compliance Indicators 1, 7, 8A, 8B, and 8C (including whether the State reported valid and reliable data for each indicator); and whether the State demonstrated correction of all findings of noncompliance it had identified in FFY 2015 under such indicators; </a:t>
            </a:r>
          </a:p>
          <a:p>
            <a:pPr lvl="0"/>
            <a:r>
              <a:rPr lang="en-US" sz="2200" dirty="0"/>
              <a:t>The timeliness and accuracy of data reported by the State under sections 616, 618, and 642 of the IDEA; </a:t>
            </a:r>
          </a:p>
          <a:p>
            <a:pPr lvl="0"/>
            <a:r>
              <a:rPr lang="en-US" sz="2200" dirty="0"/>
              <a:t>The State’s FFY 2016 data, reported under section 618 of the IDEA, for the timeliness of State complaint and due process hearing decisions;</a:t>
            </a:r>
          </a:p>
          <a:p>
            <a:pPr lvl="0"/>
            <a:r>
              <a:rPr lang="en-US" sz="2200" dirty="0"/>
              <a:t>Longstanding Noncompliance.</a:t>
            </a:r>
          </a:p>
        </p:txBody>
      </p:sp>
    </p:spTree>
    <p:extLst>
      <p:ext uri="{BB962C8B-B14F-4D97-AF65-F5344CB8AC3E}">
        <p14:creationId xmlns:p14="http://schemas.microsoft.com/office/powerpoint/2010/main" val="2093856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0292-555D-4B85-AC47-EF62ADE224BC}"/>
              </a:ext>
            </a:extLst>
          </p:cNvPr>
          <p:cNvSpPr>
            <a:spLocks noGrp="1"/>
          </p:cNvSpPr>
          <p:nvPr>
            <p:ph type="title"/>
          </p:nvPr>
        </p:nvSpPr>
        <p:spPr/>
        <p:txBody>
          <a:bodyPr/>
          <a:lstStyle/>
          <a:p>
            <a:r>
              <a:rPr lang="en-US" sz="3600" dirty="0"/>
              <a:t>Scoring of the Matrix for Compliance Indicators </a:t>
            </a:r>
          </a:p>
        </p:txBody>
      </p:sp>
      <p:sp>
        <p:nvSpPr>
          <p:cNvPr id="3" name="Content Placeholder 2">
            <a:extLst>
              <a:ext uri="{FF2B5EF4-FFF2-40B4-BE49-F238E27FC236}">
                <a16:creationId xmlns:a16="http://schemas.microsoft.com/office/drawing/2014/main" id="{EE382600-6877-4D60-8205-4FB416EACADC}"/>
              </a:ext>
            </a:extLst>
          </p:cNvPr>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353" t="33290" r="37843" b="39172"/>
          <a:stretch/>
        </p:blipFill>
        <p:spPr bwMode="auto">
          <a:xfrm>
            <a:off x="220133" y="2590800"/>
            <a:ext cx="8534400" cy="379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10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IDEA Section 618 Part C Data Quality Review </a:t>
            </a:r>
          </a:p>
          <a:p>
            <a:r>
              <a:rPr lang="en-US" sz="3200" dirty="0"/>
              <a:t>Data Use, Publication, &amp; Access to IDEA Section 618 Part C Data</a:t>
            </a:r>
          </a:p>
        </p:txBody>
      </p:sp>
      <p:sp>
        <p:nvSpPr>
          <p:cNvPr id="3" name="Title 2"/>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80337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400" dirty="0"/>
              <a:t>In the 2018 Part C Compliance Matrix, a State received points as follows for each of Compliance Indicators 1, 7, 8A, 8B, and 8C:</a:t>
            </a:r>
          </a:p>
          <a:p>
            <a:pPr lvl="0"/>
            <a:r>
              <a:rPr lang="en-US" sz="1400" dirty="0"/>
              <a:t>Two points, if either:</a:t>
            </a:r>
          </a:p>
          <a:p>
            <a:pPr lvl="1"/>
            <a:r>
              <a:rPr lang="en-US" sz="1400" dirty="0"/>
              <a:t>The State’s FFY 2016 data for the indicator were valid and reliable, and reflect at least 95% compliance; or</a:t>
            </a:r>
          </a:p>
          <a:p>
            <a:pPr lvl="1"/>
            <a:r>
              <a:rPr lang="en-US" sz="1400" dirty="0"/>
              <a:t>The State’s FFY 2016 data for the indicator were valid and reliable, and reflect at least 90% compliance; and the State identified one or more findings of noncompliance in FFY 2015 for the indicator, and has demonstrated correction of all findings of noncompliance identified in FFY 2015 for the indicator. Such full correction is indicated in the matrix with a “Yes” in the “Full Correction of Findings of Noncompliance Identified in FFY 2015” column. </a:t>
            </a:r>
          </a:p>
          <a:p>
            <a:pPr lvl="0"/>
            <a:r>
              <a:rPr lang="en-US" sz="1400" dirty="0"/>
              <a:t>One point, if the State’s FFY 2016 data for the indicator were valid and reliable, and reflect at least 75% compliance, and the State did not meet either of the criteria above for two points. </a:t>
            </a:r>
          </a:p>
          <a:p>
            <a:pPr lvl="0"/>
            <a:r>
              <a:rPr lang="en-US" sz="1400" dirty="0"/>
              <a:t>Zero points, under any of the following circumstances:</a:t>
            </a:r>
          </a:p>
          <a:p>
            <a:pPr lvl="1"/>
            <a:r>
              <a:rPr lang="en-US" sz="1400" dirty="0"/>
              <a:t>The State’s FFY 2016 data for the indicator reflect less than 75% compliance; or</a:t>
            </a:r>
          </a:p>
          <a:p>
            <a:pPr lvl="1"/>
            <a:r>
              <a:rPr lang="en-US" sz="1400" dirty="0"/>
              <a:t>The State’s FFY 2016 data for the indicator were not valid and reliable; or</a:t>
            </a:r>
          </a:p>
          <a:p>
            <a:pPr lvl="1"/>
            <a:r>
              <a:rPr lang="en-US" sz="1400" dirty="0"/>
              <a:t>The State did not report FFY 2016 data for the indicator.</a:t>
            </a:r>
          </a:p>
        </p:txBody>
      </p:sp>
      <p:sp>
        <p:nvSpPr>
          <p:cNvPr id="3" name="Title 2"/>
          <p:cNvSpPr>
            <a:spLocks noGrp="1"/>
          </p:cNvSpPr>
          <p:nvPr>
            <p:ph type="title"/>
          </p:nvPr>
        </p:nvSpPr>
        <p:spPr/>
        <p:txBody>
          <a:bodyPr/>
          <a:lstStyle/>
          <a:p>
            <a:r>
              <a:rPr lang="en-US" sz="3600" dirty="0"/>
              <a:t>Scoring of the Matrix for Compliance Indicators 1, 7, 8A, 8B, and 8C</a:t>
            </a:r>
          </a:p>
        </p:txBody>
      </p:sp>
    </p:spTree>
    <p:extLst>
      <p:ext uri="{BB962C8B-B14F-4D97-AF65-F5344CB8AC3E}">
        <p14:creationId xmlns:p14="http://schemas.microsoft.com/office/powerpoint/2010/main" val="187186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a:t>In the 2018 Part C Compliance Matrix, a State received points as follows for Timely and Accurate State-Reported Data : </a:t>
            </a:r>
          </a:p>
          <a:p>
            <a:r>
              <a:rPr lang="en-US" dirty="0"/>
              <a:t>Two points, if the OSEP-calculated percentage reflects at least 95% compliance. </a:t>
            </a:r>
          </a:p>
          <a:p>
            <a:r>
              <a:rPr lang="en-US" dirty="0"/>
              <a:t>One point, if the OSEP-calculated percentage reflects at least 75% and less than 95% compliance.</a:t>
            </a:r>
          </a:p>
          <a:p>
            <a:r>
              <a:rPr lang="en-US" dirty="0"/>
              <a:t>Zero points, if the OSEP-calculated percentage reflects less than 75% compliance.</a:t>
            </a:r>
          </a:p>
          <a:p>
            <a:endParaRPr lang="en-US" dirty="0"/>
          </a:p>
        </p:txBody>
      </p:sp>
      <p:sp>
        <p:nvSpPr>
          <p:cNvPr id="3" name="Title 2"/>
          <p:cNvSpPr>
            <a:spLocks noGrp="1"/>
          </p:cNvSpPr>
          <p:nvPr>
            <p:ph type="title"/>
          </p:nvPr>
        </p:nvSpPr>
        <p:spPr/>
        <p:txBody>
          <a:bodyPr/>
          <a:lstStyle/>
          <a:p>
            <a:r>
              <a:rPr lang="en-US" sz="4000" dirty="0"/>
              <a:t>Scoring of the Matrix for Timely and Accurate State-Reported Data</a:t>
            </a:r>
          </a:p>
        </p:txBody>
      </p:sp>
    </p:spTree>
    <p:extLst>
      <p:ext uri="{BB962C8B-B14F-4D97-AF65-F5344CB8AC3E}">
        <p14:creationId xmlns:p14="http://schemas.microsoft.com/office/powerpoint/2010/main" val="2745319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2000" dirty="0"/>
              <a:t>In the 2018 Part C Compliance Matrix, a State received points as follows for timely State complaint decisions and for timely due process hearings, as reported by the State under section 618 of the IDEA: </a:t>
            </a:r>
          </a:p>
          <a:p>
            <a:r>
              <a:rPr lang="en-US" sz="2000" dirty="0"/>
              <a:t>Two points, if the State’s FFY 2016 data were valid and reliable, and reflect at least 95% compliance. </a:t>
            </a:r>
          </a:p>
          <a:p>
            <a:r>
              <a:rPr lang="en-US" sz="2000" dirty="0"/>
              <a:t>One point, if the State’s FFY 2016 data reflect at least 75% and less than 95% compliance.</a:t>
            </a:r>
          </a:p>
          <a:p>
            <a:r>
              <a:rPr lang="en-US" sz="2000" dirty="0"/>
              <a:t>Zero points, if the State’s FFY 2016 data reflect less than 75% compliance.</a:t>
            </a:r>
          </a:p>
          <a:p>
            <a:r>
              <a:rPr lang="en-US" sz="2000" dirty="0"/>
              <a:t>Not Applicable (N/A), if the State’s data reflect less than 100% compliance, and there were fewer than ten State complaint decisions or ten due process hearing decisions. </a:t>
            </a:r>
          </a:p>
        </p:txBody>
      </p:sp>
      <p:sp>
        <p:nvSpPr>
          <p:cNvPr id="3" name="Title 2"/>
          <p:cNvSpPr>
            <a:spLocks noGrp="1"/>
          </p:cNvSpPr>
          <p:nvPr>
            <p:ph type="title"/>
          </p:nvPr>
        </p:nvSpPr>
        <p:spPr/>
        <p:txBody>
          <a:bodyPr/>
          <a:lstStyle/>
          <a:p>
            <a:r>
              <a:rPr lang="en-US" sz="2800" dirty="0"/>
              <a:t>Scoring of the Matrix for Timely State Complaint Decisions and Timely Due Process Hearing Decisions</a:t>
            </a:r>
          </a:p>
        </p:txBody>
      </p:sp>
    </p:spTree>
    <p:extLst>
      <p:ext uri="{BB962C8B-B14F-4D97-AF65-F5344CB8AC3E}">
        <p14:creationId xmlns:p14="http://schemas.microsoft.com/office/powerpoint/2010/main" val="3869208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19400"/>
            <a:ext cx="8229600" cy="3611563"/>
          </a:xfrm>
        </p:spPr>
        <p:txBody>
          <a:bodyPr>
            <a:normAutofit fontScale="47500" lnSpcReduction="20000"/>
          </a:bodyPr>
          <a:lstStyle/>
          <a:p>
            <a:pPr marL="0" indent="0">
              <a:buNone/>
            </a:pPr>
            <a:r>
              <a:rPr lang="en-US" dirty="0"/>
              <a:t>In the 2018 Part C Compliance Matrix, a State received points as follows for the Long-Standing Noncompliance component: </a:t>
            </a:r>
          </a:p>
          <a:p>
            <a:pPr marL="0" indent="0">
              <a:buNone/>
            </a:pPr>
            <a:r>
              <a:rPr lang="en-US" dirty="0"/>
              <a:t>Two points, if the State has:</a:t>
            </a:r>
          </a:p>
          <a:p>
            <a:r>
              <a:rPr lang="en-US" dirty="0"/>
              <a:t>No remaining findings of noncompliance identified by OSEP or the State; in FFY 2014 or earlier, and </a:t>
            </a:r>
          </a:p>
          <a:p>
            <a:r>
              <a:rPr lang="en-US" dirty="0"/>
              <a:t>No Special Conditions on its FFY 2017 grant award that are in effect at the time of the 2018 determination.</a:t>
            </a:r>
          </a:p>
          <a:p>
            <a:pPr marL="0" indent="0">
              <a:buNone/>
            </a:pPr>
            <a:r>
              <a:rPr lang="en-US" dirty="0"/>
              <a:t>One point, if either or both of the following occurred:</a:t>
            </a:r>
          </a:p>
          <a:p>
            <a:r>
              <a:rPr lang="en-US" dirty="0"/>
              <a:t>The State has remaining findings of noncompliance, identified by OSEP or the State, in FFY 2014, FFY 2013, and/or FFY 2012, for which the State has not yet demonstrated correction (see the FFY 2016 OSEP Response to the State’s FFY 2016 SPP/APR in GRADS 360 for specific information regarding these remaining findings of noncompliance); and/or</a:t>
            </a:r>
          </a:p>
          <a:p>
            <a:r>
              <a:rPr lang="en-US" dirty="0"/>
              <a:t>The Department has imposed Special Conditions on the State’s FFY 2017 Part C grant award and those Special Conditions are in effect at the time of the 2018 determination. </a:t>
            </a:r>
          </a:p>
          <a:p>
            <a:pPr marL="0" indent="0">
              <a:buNone/>
            </a:pPr>
            <a:r>
              <a:rPr lang="en-US" dirty="0"/>
              <a:t>Zero points, if either or both of the following occurred:</a:t>
            </a:r>
          </a:p>
          <a:p>
            <a:r>
              <a:rPr lang="en-US" dirty="0"/>
              <a:t>The State has remaining findings of noncompliance identified, by OSEP or the State, in FFY 2011 or earlier, for which the State has not yet demonstrated correction (see the OSEP Response to the State’s FFY 2016 SPP/APR in GRADS 360 for specific information regarding these remaining findings of noncompliance); and/or</a:t>
            </a:r>
          </a:p>
          <a:p>
            <a:r>
              <a:rPr lang="en-US" dirty="0"/>
              <a:t>The Department has imposed Special Conditions on the State’s last three (FFYs 2015, 2016, and 2017) IDEA Part C grant awards, and those Special Conditions are in effect at the time of the 2018 determination.</a:t>
            </a:r>
          </a:p>
          <a:p>
            <a:endParaRPr lang="en-US" dirty="0"/>
          </a:p>
        </p:txBody>
      </p:sp>
      <p:sp>
        <p:nvSpPr>
          <p:cNvPr id="3" name="Title 2"/>
          <p:cNvSpPr>
            <a:spLocks noGrp="1"/>
          </p:cNvSpPr>
          <p:nvPr>
            <p:ph type="title"/>
          </p:nvPr>
        </p:nvSpPr>
        <p:spPr/>
        <p:txBody>
          <a:bodyPr/>
          <a:lstStyle/>
          <a:p>
            <a:r>
              <a:rPr lang="en-US" sz="2800" dirty="0"/>
              <a:t>Scoring of the Matrix for Long-Standing Noncompliance (Includes Both Uncorrected Identified Noncompliance and Special Conditions)</a:t>
            </a:r>
          </a:p>
        </p:txBody>
      </p:sp>
    </p:spTree>
    <p:extLst>
      <p:ext uri="{BB962C8B-B14F-4D97-AF65-F5344CB8AC3E}">
        <p14:creationId xmlns:p14="http://schemas.microsoft.com/office/powerpoint/2010/main" val="3407470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Rubric</a:t>
            </a:r>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2451" t="25033" r="17157" b="34706"/>
          <a:stretch/>
        </p:blipFill>
        <p:spPr bwMode="auto">
          <a:xfrm>
            <a:off x="1295400" y="2164573"/>
            <a:ext cx="6400800" cy="476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347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4068763"/>
          </a:xfrm>
        </p:spPr>
        <p:txBody>
          <a:bodyPr>
            <a:normAutofit fontScale="92500" lnSpcReduction="20000"/>
          </a:bodyPr>
          <a:lstStyle/>
          <a:p>
            <a:pPr marL="514350" indent="-514350">
              <a:buFont typeface="+mj-lt"/>
              <a:buAutoNum type="arabicPeriod"/>
            </a:pPr>
            <a:r>
              <a:rPr lang="en-US" dirty="0"/>
              <a:t>Timely –   A State will receive one point if it submits all ED</a:t>
            </a:r>
            <a:r>
              <a:rPr lang="en-US" i="1" dirty="0"/>
              <a:t>Facts</a:t>
            </a:r>
            <a:r>
              <a:rPr lang="en-US" dirty="0"/>
              <a:t> files or the entire EMAPS survey associated with the IDEA Section 618 data collection to ED by the initial due date for that collection </a:t>
            </a:r>
          </a:p>
          <a:p>
            <a:pPr marL="514350" indent="-514350">
              <a:buFont typeface="+mj-lt"/>
              <a:buAutoNum type="arabicPeriod"/>
            </a:pPr>
            <a:endParaRPr lang="en-US" dirty="0"/>
          </a:p>
          <a:p>
            <a:pPr marL="514350" indent="-514350">
              <a:buFont typeface="+mj-lt"/>
              <a:buAutoNum type="arabicPeriod"/>
            </a:pPr>
            <a:r>
              <a:rPr lang="en-US" dirty="0"/>
              <a:t>Complete Data – A point will be provided if a state submits data for all data elements, subtotals, totals as well as responses to all questions associated with a specific data collection by the initial due date. No data is reported as missing. No placeholder data is submitted. State-level data include data from all districts or agencies.</a:t>
            </a:r>
          </a:p>
        </p:txBody>
      </p:sp>
      <p:sp>
        <p:nvSpPr>
          <p:cNvPr id="3" name="Title 2"/>
          <p:cNvSpPr>
            <a:spLocks noGrp="1"/>
          </p:cNvSpPr>
          <p:nvPr>
            <p:ph type="title"/>
          </p:nvPr>
        </p:nvSpPr>
        <p:spPr/>
        <p:txBody>
          <a:bodyPr/>
          <a:lstStyle/>
          <a:p>
            <a:r>
              <a:rPr lang="en-US" dirty="0"/>
              <a:t>618 Data Rubric Criteria</a:t>
            </a:r>
          </a:p>
        </p:txBody>
      </p:sp>
    </p:spTree>
    <p:extLst>
      <p:ext uri="{BB962C8B-B14F-4D97-AF65-F5344CB8AC3E}">
        <p14:creationId xmlns:p14="http://schemas.microsoft.com/office/powerpoint/2010/main" val="2636690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3230563"/>
          </a:xfrm>
        </p:spPr>
        <p:txBody>
          <a:bodyPr>
            <a:normAutofit fontScale="92500" lnSpcReduction="20000"/>
          </a:bodyPr>
          <a:lstStyle/>
          <a:p>
            <a:pPr marL="514350" indent="-514350">
              <a:buFont typeface="+mj-lt"/>
              <a:buAutoNum type="arabicPeriod" startAt="3"/>
            </a:pPr>
            <a:r>
              <a:rPr lang="en-US" dirty="0"/>
              <a:t>Passed Edit Check – A point will be provided if a state submits data that meets all the edit checks related to the specific data collection by the initial due date. The counts included in 618 data submissions are internally consistent within a data collection. See the EMAPS User Guide for each of the Part C 618 Data Collections for a list of edit checks (available at: </a:t>
            </a:r>
            <a:r>
              <a:rPr lang="en-US" u="sng" dirty="0">
                <a:hlinkClick r:id="rId3"/>
              </a:rPr>
              <a:t>https://www2.ed.gov/about/inits/ed/edfacts/index.html</a:t>
            </a:r>
            <a:r>
              <a:rPr lang="en-US" dirty="0"/>
              <a:t>). </a:t>
            </a:r>
          </a:p>
        </p:txBody>
      </p:sp>
      <p:sp>
        <p:nvSpPr>
          <p:cNvPr id="3" name="Title 2"/>
          <p:cNvSpPr>
            <a:spLocks noGrp="1"/>
          </p:cNvSpPr>
          <p:nvPr>
            <p:ph type="title"/>
          </p:nvPr>
        </p:nvSpPr>
        <p:spPr>
          <a:xfrm>
            <a:off x="304800" y="1447800"/>
            <a:ext cx="8534400" cy="838200"/>
          </a:xfrm>
        </p:spPr>
        <p:txBody>
          <a:bodyPr/>
          <a:lstStyle/>
          <a:p>
            <a:r>
              <a:rPr lang="en-US" dirty="0"/>
              <a:t>618 Data Rubric Criteria (Cont’d)</a:t>
            </a:r>
          </a:p>
        </p:txBody>
      </p:sp>
    </p:spTree>
    <p:extLst>
      <p:ext uri="{BB962C8B-B14F-4D97-AF65-F5344CB8AC3E}">
        <p14:creationId xmlns:p14="http://schemas.microsoft.com/office/powerpoint/2010/main" val="1591624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10671-BFA6-473D-B53F-67AAFABB95CB}"/>
              </a:ext>
            </a:extLst>
          </p:cNvPr>
          <p:cNvSpPr>
            <a:spLocks noGrp="1"/>
          </p:cNvSpPr>
          <p:nvPr>
            <p:ph type="title"/>
          </p:nvPr>
        </p:nvSpPr>
        <p:spPr/>
        <p:txBody>
          <a:bodyPr/>
          <a:lstStyle/>
          <a:p>
            <a:pPr algn="ctr"/>
            <a:r>
              <a:rPr lang="en-US" dirty="0"/>
              <a:t>Accountability Matrix</a:t>
            </a:r>
          </a:p>
        </p:txBody>
      </p:sp>
      <p:graphicFrame>
        <p:nvGraphicFramePr>
          <p:cNvPr id="9" name="Diagram 8">
            <a:extLst>
              <a:ext uri="{FF2B5EF4-FFF2-40B4-BE49-F238E27FC236}">
                <a16:creationId xmlns:a16="http://schemas.microsoft.com/office/drawing/2014/main" id="{CA2A614B-7964-435B-AEE3-6D005DB25834}"/>
              </a:ext>
            </a:extLst>
          </p:cNvPr>
          <p:cNvGraphicFramePr/>
          <p:nvPr>
            <p:extLst>
              <p:ext uri="{D42A27DB-BD31-4B8C-83A1-F6EECF244321}">
                <p14:modId xmlns:p14="http://schemas.microsoft.com/office/powerpoint/2010/main" val="730016885"/>
              </p:ext>
            </p:extLst>
          </p:nvPr>
        </p:nvGraphicFramePr>
        <p:xfrm>
          <a:off x="1371600" y="1828800"/>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5814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4826-AE1B-4A80-B708-4B6739BA4BF5}"/>
              </a:ext>
            </a:extLst>
          </p:cNvPr>
          <p:cNvSpPr>
            <a:spLocks noGrp="1"/>
          </p:cNvSpPr>
          <p:nvPr>
            <p:ph type="title"/>
          </p:nvPr>
        </p:nvSpPr>
        <p:spPr/>
        <p:txBody>
          <a:bodyPr/>
          <a:lstStyle/>
          <a:p>
            <a:pPr algn="ctr"/>
            <a:r>
              <a:rPr lang="en-US" dirty="0"/>
              <a:t>2018 RDA Percentage and 2018 Determination</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30" t="23188" r="37717" b="61546"/>
          <a:stretch/>
        </p:blipFill>
        <p:spPr bwMode="auto">
          <a:xfrm>
            <a:off x="19050" y="3067050"/>
            <a:ext cx="885848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270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62B1-8C86-4BF0-BD78-DF293D3FFD1C}"/>
              </a:ext>
            </a:extLst>
          </p:cNvPr>
          <p:cNvSpPr>
            <a:spLocks noGrp="1"/>
          </p:cNvSpPr>
          <p:nvPr>
            <p:ph type="title"/>
          </p:nvPr>
        </p:nvSpPr>
        <p:spPr/>
        <p:txBody>
          <a:bodyPr/>
          <a:lstStyle/>
          <a:p>
            <a:pPr algn="ctr"/>
            <a:r>
              <a:rPr lang="en-US" sz="3000" dirty="0"/>
              <a:t>2018 RDA Percentage and 2018 Determination</a:t>
            </a:r>
          </a:p>
        </p:txBody>
      </p:sp>
      <p:sp>
        <p:nvSpPr>
          <p:cNvPr id="4" name="Rectangle 3">
            <a:extLst>
              <a:ext uri="{FF2B5EF4-FFF2-40B4-BE49-F238E27FC236}">
                <a16:creationId xmlns:a16="http://schemas.microsoft.com/office/drawing/2014/main" id="{CF511722-9D2F-406D-A1BB-3D13BEC7CE53}"/>
              </a:ext>
            </a:extLst>
          </p:cNvPr>
          <p:cNvSpPr/>
          <p:nvPr/>
        </p:nvSpPr>
        <p:spPr>
          <a:xfrm>
            <a:off x="369449" y="1981200"/>
            <a:ext cx="8423031" cy="4827155"/>
          </a:xfrm>
          <a:prstGeom prst="rect">
            <a:avLst/>
          </a:prstGeom>
        </p:spPr>
        <p:txBody>
          <a:bodyPr wrap="square">
            <a:spAutoFit/>
          </a:bodyPr>
          <a:lstStyle/>
          <a:p>
            <a:pPr>
              <a:lnSpc>
                <a:spcPct val="115000"/>
              </a:lnSpc>
              <a:spcBef>
                <a:spcPts val="600"/>
              </a:spcBef>
            </a:pPr>
            <a:r>
              <a:rPr lang="en-US" sz="1400" dirty="0">
                <a:solidFill>
                  <a:prstClr val="black"/>
                </a:solidFill>
                <a:ea typeface="Times New Roman" panose="02020603050405020304" pitchFamily="18" charset="0"/>
                <a:cs typeface="Times New Roman" panose="02020603050405020304" pitchFamily="18" charset="0"/>
              </a:rPr>
              <a:t>The State’s RDA Percentage was calculated by adding 50% of the State’s Results Score and 50% of the State’s Compliance Score. The State’s RDA Determination is defined as follows: </a:t>
            </a:r>
          </a:p>
          <a:p>
            <a:pPr marL="2057400" indent="-2057400">
              <a:lnSpc>
                <a:spcPct val="115000"/>
              </a:lnSpc>
              <a:spcBef>
                <a:spcPts val="1800"/>
              </a:spcBef>
            </a:pPr>
            <a:r>
              <a:rPr lang="en-US" sz="1400" b="1" kern="100" dirty="0">
                <a:solidFill>
                  <a:srgbClr val="1F497D"/>
                </a:solidFill>
                <a:ea typeface="Times New Roman" panose="02020603050405020304" pitchFamily="18" charset="0"/>
                <a:cs typeface="Times New Roman" panose="02020603050405020304" pitchFamily="18" charset="0"/>
              </a:rPr>
              <a:t>Meets Requirements	</a:t>
            </a:r>
            <a:r>
              <a:rPr lang="en-US" sz="1400" kern="100" dirty="0">
                <a:solidFill>
                  <a:prstClr val="black"/>
                </a:solidFill>
                <a:ea typeface="Times New Roman" panose="02020603050405020304" pitchFamily="18" charset="0"/>
                <a:cs typeface="Times New Roman" panose="02020603050405020304" pitchFamily="18" charset="0"/>
              </a:rPr>
              <a:t>A State’s 2018 RDA Determination is Meets Requirements if the RDA Percentage is at least 80%, unless the Department has imposed Special Conditions on the State’s last three (FFYs 2015, 2016, and 2017) </a:t>
            </a:r>
            <a:r>
              <a:rPr lang="en-US" sz="1400" i="1" kern="100" dirty="0">
                <a:solidFill>
                  <a:prstClr val="black"/>
                </a:solidFill>
                <a:ea typeface="Times New Roman" panose="02020603050405020304" pitchFamily="18" charset="0"/>
                <a:cs typeface="Times New Roman" panose="02020603050405020304" pitchFamily="18" charset="0"/>
              </a:rPr>
              <a:t>IDEA</a:t>
            </a:r>
            <a:r>
              <a:rPr lang="en-US" sz="1400" kern="100" dirty="0">
                <a:solidFill>
                  <a:prstClr val="black"/>
                </a:solidFill>
                <a:ea typeface="Times New Roman" panose="02020603050405020304" pitchFamily="18" charset="0"/>
                <a:cs typeface="Times New Roman" panose="02020603050405020304" pitchFamily="18" charset="0"/>
              </a:rPr>
              <a:t> Part C grant awards, and those Special Conditions are in effect at the time of the 2018 determination.</a:t>
            </a:r>
            <a:endParaRPr lang="en-US" sz="1400" dirty="0">
              <a:solidFill>
                <a:prstClr val="black"/>
              </a:solidFill>
              <a:ea typeface="Times New Roman" panose="02020603050405020304" pitchFamily="18" charset="0"/>
              <a:cs typeface="Times New Roman" panose="02020603050405020304" pitchFamily="18" charset="0"/>
            </a:endParaRPr>
          </a:p>
          <a:p>
            <a:pPr marL="2057400" indent="-2057400">
              <a:lnSpc>
                <a:spcPct val="115000"/>
              </a:lnSpc>
              <a:spcBef>
                <a:spcPts val="600"/>
              </a:spcBef>
            </a:pPr>
            <a:r>
              <a:rPr lang="en-US" sz="1400" b="1" kern="100" dirty="0">
                <a:solidFill>
                  <a:srgbClr val="1F497D"/>
                </a:solidFill>
                <a:ea typeface="Times New Roman" panose="02020603050405020304" pitchFamily="18" charset="0"/>
                <a:cs typeface="Times New Roman" panose="02020603050405020304" pitchFamily="18" charset="0"/>
              </a:rPr>
              <a:t>Needs Assistance</a:t>
            </a:r>
            <a:r>
              <a:rPr lang="en-US" sz="1400" kern="100" dirty="0">
                <a:solidFill>
                  <a:srgbClr val="1F497D"/>
                </a:solidFill>
                <a:ea typeface="Times New Roman" panose="02020603050405020304" pitchFamily="18" charset="0"/>
                <a:cs typeface="Times New Roman" panose="02020603050405020304" pitchFamily="18" charset="0"/>
              </a:rPr>
              <a:t> 	</a:t>
            </a:r>
            <a:r>
              <a:rPr lang="en-US" sz="1400" kern="100" dirty="0">
                <a:solidFill>
                  <a:prstClr val="black"/>
                </a:solidFill>
                <a:ea typeface="Times New Roman" panose="02020603050405020304" pitchFamily="18" charset="0"/>
                <a:cs typeface="Times New Roman" panose="02020603050405020304" pitchFamily="18" charset="0"/>
              </a:rPr>
              <a:t>A</a:t>
            </a:r>
            <a:r>
              <a:rPr lang="en-US" sz="1400" kern="100" dirty="0">
                <a:solidFill>
                  <a:srgbClr val="1F497D"/>
                </a:solidFill>
                <a:ea typeface="Times New Roman" panose="02020603050405020304" pitchFamily="18" charset="0"/>
                <a:cs typeface="Times New Roman" panose="02020603050405020304" pitchFamily="18" charset="0"/>
              </a:rPr>
              <a:t> </a:t>
            </a:r>
            <a:r>
              <a:rPr lang="en-US" sz="1400" kern="100" dirty="0">
                <a:solidFill>
                  <a:prstClr val="black"/>
                </a:solidFill>
                <a:ea typeface="Times New Roman" panose="02020603050405020304" pitchFamily="18" charset="0"/>
                <a:cs typeface="Times New Roman" panose="02020603050405020304" pitchFamily="18" charset="0"/>
              </a:rPr>
              <a:t>State’s 2018 RDA Determination is Needs Assistance if the RDA Percentage is at least 60% but less than 80%. A State would also be Needs Assistance if its RDA Determination percentage is 80% or above, but the Department has imposed Special Conditions on the State’s last three (FFYs 2015, 2016, and 2017) </a:t>
            </a:r>
            <a:r>
              <a:rPr lang="en-US" sz="1400" i="1" kern="100" dirty="0">
                <a:solidFill>
                  <a:prstClr val="black"/>
                </a:solidFill>
                <a:ea typeface="Times New Roman" panose="02020603050405020304" pitchFamily="18" charset="0"/>
                <a:cs typeface="Times New Roman" panose="02020603050405020304" pitchFamily="18" charset="0"/>
              </a:rPr>
              <a:t>IDEA</a:t>
            </a:r>
            <a:r>
              <a:rPr lang="en-US" sz="1400" kern="100" dirty="0">
                <a:solidFill>
                  <a:prstClr val="black"/>
                </a:solidFill>
                <a:ea typeface="Times New Roman" panose="02020603050405020304" pitchFamily="18" charset="0"/>
                <a:cs typeface="Times New Roman" panose="02020603050405020304" pitchFamily="18" charset="0"/>
              </a:rPr>
              <a:t> Part C grant awards, and those Special Conditions are in effect at the time of the 2018 determination. </a:t>
            </a:r>
            <a:endParaRPr lang="en-US" sz="1400" dirty="0">
              <a:solidFill>
                <a:prstClr val="black"/>
              </a:solidFill>
              <a:ea typeface="Times New Roman" panose="02020603050405020304" pitchFamily="18" charset="0"/>
              <a:cs typeface="Times New Roman" panose="02020603050405020304" pitchFamily="18" charset="0"/>
            </a:endParaRPr>
          </a:p>
          <a:p>
            <a:pPr marL="2057400" indent="-2057400">
              <a:lnSpc>
                <a:spcPct val="115000"/>
              </a:lnSpc>
              <a:spcBef>
                <a:spcPts val="600"/>
              </a:spcBef>
            </a:pPr>
            <a:r>
              <a:rPr lang="en-US" sz="1400" b="1" kern="100" dirty="0">
                <a:solidFill>
                  <a:srgbClr val="1F497D"/>
                </a:solidFill>
                <a:ea typeface="Times New Roman" panose="02020603050405020304" pitchFamily="18" charset="0"/>
                <a:cs typeface="Times New Roman" panose="02020603050405020304" pitchFamily="18" charset="0"/>
              </a:rPr>
              <a:t>Needs Intervention</a:t>
            </a:r>
            <a:r>
              <a:rPr lang="en-US" sz="1400" kern="100" dirty="0">
                <a:solidFill>
                  <a:srgbClr val="1F497D"/>
                </a:solidFill>
                <a:ea typeface="Times New Roman" panose="02020603050405020304" pitchFamily="18" charset="0"/>
                <a:cs typeface="Times New Roman" panose="02020603050405020304" pitchFamily="18" charset="0"/>
              </a:rPr>
              <a:t> 	</a:t>
            </a:r>
            <a:r>
              <a:rPr lang="en-US" sz="1400" kern="100" dirty="0">
                <a:solidFill>
                  <a:prstClr val="black"/>
                </a:solidFill>
                <a:ea typeface="Times New Roman" panose="02020603050405020304" pitchFamily="18" charset="0"/>
                <a:cs typeface="Times New Roman" panose="02020603050405020304" pitchFamily="18" charset="0"/>
              </a:rPr>
              <a:t>A State’s 2018 RDA Determination is Needs Intervention if the RDA Percentage is less than 60%. </a:t>
            </a:r>
            <a:endParaRPr lang="en-US" sz="1400" dirty="0">
              <a:solidFill>
                <a:prstClr val="black"/>
              </a:solidFill>
              <a:ea typeface="Times New Roman" panose="02020603050405020304" pitchFamily="18" charset="0"/>
              <a:cs typeface="Times New Roman" panose="02020603050405020304" pitchFamily="18" charset="0"/>
            </a:endParaRPr>
          </a:p>
          <a:p>
            <a:pPr marL="2057400" indent="-2057400">
              <a:lnSpc>
                <a:spcPct val="115000"/>
              </a:lnSpc>
              <a:spcBef>
                <a:spcPts val="600"/>
              </a:spcBef>
            </a:pPr>
            <a:r>
              <a:rPr lang="en-US" sz="1400" b="1" kern="100" dirty="0">
                <a:solidFill>
                  <a:srgbClr val="1F497D"/>
                </a:solidFill>
                <a:ea typeface="Times New Roman" panose="02020603050405020304" pitchFamily="18" charset="0"/>
                <a:cs typeface="Times New Roman" panose="02020603050405020304" pitchFamily="18" charset="0"/>
              </a:rPr>
              <a:t>Needs Substantial Intervention</a:t>
            </a:r>
            <a:r>
              <a:rPr lang="en-US" sz="1400" kern="100" dirty="0">
                <a:solidFill>
                  <a:srgbClr val="1F497D"/>
                </a:solidFill>
                <a:ea typeface="Times New Roman" panose="02020603050405020304" pitchFamily="18" charset="0"/>
                <a:cs typeface="Times New Roman" panose="02020603050405020304" pitchFamily="18" charset="0"/>
              </a:rPr>
              <a:t> </a:t>
            </a:r>
            <a:r>
              <a:rPr lang="en-US" sz="1400" kern="100" dirty="0">
                <a:solidFill>
                  <a:prstClr val="black"/>
                </a:solidFill>
                <a:ea typeface="Times New Roman" panose="02020603050405020304" pitchFamily="18" charset="0"/>
                <a:cs typeface="Times New Roman" panose="02020603050405020304" pitchFamily="18" charset="0"/>
              </a:rPr>
              <a:t>The Department did not make a determination of Needs Substantial Intervention for any State in 2018. </a:t>
            </a:r>
            <a:endParaRPr lang="en-US" sz="1400" dirty="0">
              <a:solidFill>
                <a:prstClr val="black"/>
              </a:solidFill>
              <a:ea typeface="Times New Roman" panose="02020603050405020304" pitchFamily="18" charset="0"/>
              <a:cs typeface="Times New Roman" panose="02020603050405020304" pitchFamily="18" charset="0"/>
            </a:endParaRPr>
          </a:p>
          <a:p>
            <a:pPr>
              <a:lnSpc>
                <a:spcPct val="115000"/>
              </a:lnSpc>
              <a:spcBef>
                <a:spcPts val="600"/>
              </a:spcBef>
            </a:pPr>
            <a:r>
              <a:rPr lang="en-US" sz="1400" dirty="0">
                <a:solidFill>
                  <a:prstClr val="black"/>
                </a:solidFill>
                <a:ea typeface="Times New Roman" panose="02020603050405020304" pitchFamily="18" charset="0"/>
                <a:cs typeface="Times New Roman" panose="02020603050405020304" pitchFamily="18" charset="0"/>
              </a:rPr>
              <a:t> </a:t>
            </a:r>
            <a:endParaRPr lang="en-US" sz="1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348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Section 618 Part C Data Quality Review </a:t>
            </a:r>
            <a:br>
              <a:rPr lang="en-US" dirty="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7777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685800"/>
          </a:xfrm>
        </p:spPr>
        <p:txBody>
          <a:bodyPr/>
          <a:lstStyle/>
          <a:p>
            <a:r>
              <a:rPr lang="en-US" dirty="0"/>
              <a:t>2018 RDA Part C Determinations</a:t>
            </a:r>
          </a:p>
        </p:txBody>
      </p:sp>
      <p:graphicFrame>
        <p:nvGraphicFramePr>
          <p:cNvPr id="5" name="Table 4"/>
          <p:cNvGraphicFramePr>
            <a:graphicFrameLocks noGrp="1"/>
          </p:cNvGraphicFramePr>
          <p:nvPr>
            <p:extLst>
              <p:ext uri="{D42A27DB-BD31-4B8C-83A1-F6EECF244321}">
                <p14:modId xmlns:p14="http://schemas.microsoft.com/office/powerpoint/2010/main" val="1671157805"/>
              </p:ext>
            </p:extLst>
          </p:nvPr>
        </p:nvGraphicFramePr>
        <p:xfrm>
          <a:off x="838200" y="2660904"/>
          <a:ext cx="7543800" cy="3435096"/>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584200">
                <a:tc>
                  <a:txBody>
                    <a:bodyPr/>
                    <a:lstStyle/>
                    <a:p>
                      <a:pPr marL="0" marR="0">
                        <a:lnSpc>
                          <a:spcPct val="115000"/>
                        </a:lnSpc>
                        <a:spcBef>
                          <a:spcPts val="0"/>
                        </a:spcBef>
                        <a:spcAft>
                          <a:spcPts val="0"/>
                        </a:spcAft>
                      </a:pPr>
                      <a:r>
                        <a:rPr lang="en-US" sz="2400" b="1" dirty="0">
                          <a:solidFill>
                            <a:srgbClr val="FFFFFF"/>
                          </a:solidFill>
                          <a:effectLst/>
                          <a:latin typeface="Calibri"/>
                          <a:ea typeface="Calibri"/>
                          <a:cs typeface="Times New Roman"/>
                        </a:rPr>
                        <a:t>Determination</a:t>
                      </a:r>
                      <a:endParaRPr lang="en-US" sz="24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FFFFFF"/>
                          </a:solidFill>
                          <a:effectLst/>
                          <a:latin typeface="Calibri"/>
                          <a:ea typeface="Calibri"/>
                          <a:cs typeface="Times New Roman"/>
                        </a:rPr>
                        <a:t># States/ Entities</a:t>
                      </a:r>
                      <a:endParaRPr lang="en-US" sz="24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4200">
                <a:tc>
                  <a:txBody>
                    <a:bodyPr/>
                    <a:lstStyle/>
                    <a:p>
                      <a:pPr marL="0" marR="0">
                        <a:lnSpc>
                          <a:spcPct val="115000"/>
                        </a:lnSpc>
                        <a:spcBef>
                          <a:spcPts val="0"/>
                        </a:spcBef>
                        <a:spcAft>
                          <a:spcPts val="0"/>
                        </a:spcAft>
                      </a:pPr>
                      <a:r>
                        <a:rPr lang="en-US" sz="2400" b="1" dirty="0">
                          <a:effectLst/>
                          <a:latin typeface="Calibri"/>
                          <a:ea typeface="Calibri"/>
                          <a:cs typeface="Times New Roman"/>
                        </a:rPr>
                        <a:t>Meets Requirements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Calibri"/>
                          <a:ea typeface="Calibri"/>
                          <a:cs typeface="Times New Roman"/>
                        </a:rPr>
                        <a:t>31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4200">
                <a:tc>
                  <a:txBody>
                    <a:bodyPr/>
                    <a:lstStyle/>
                    <a:p>
                      <a:pPr marL="0" marR="0">
                        <a:lnSpc>
                          <a:spcPct val="115000"/>
                        </a:lnSpc>
                        <a:spcBef>
                          <a:spcPts val="0"/>
                        </a:spcBef>
                        <a:spcAft>
                          <a:spcPts val="0"/>
                        </a:spcAft>
                      </a:pPr>
                      <a:r>
                        <a:rPr lang="en-US" sz="2400" b="1" dirty="0">
                          <a:effectLst/>
                          <a:latin typeface="Calibri"/>
                          <a:ea typeface="Calibri"/>
                          <a:cs typeface="Times New Roman"/>
                        </a:rPr>
                        <a:t>Needs Assistance </a:t>
                      </a:r>
                    </a:p>
                    <a:p>
                      <a:pPr marL="457200" marR="0" lvl="1">
                        <a:lnSpc>
                          <a:spcPct val="115000"/>
                        </a:lnSpc>
                        <a:spcBef>
                          <a:spcPts val="0"/>
                        </a:spcBef>
                        <a:spcAft>
                          <a:spcPts val="0"/>
                        </a:spcAft>
                      </a:pPr>
                      <a:r>
                        <a:rPr lang="en-US" sz="2400" b="1" dirty="0">
                          <a:effectLst/>
                          <a:latin typeface="Calibri"/>
                          <a:ea typeface="Calibri"/>
                          <a:cs typeface="Times New Roman"/>
                        </a:rPr>
                        <a:t>(1 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Calibri"/>
                          <a:ea typeface="Calibri"/>
                          <a:cs typeface="Times New Roman"/>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4200">
                <a:tc>
                  <a:txBody>
                    <a:bodyPr/>
                    <a:lstStyle/>
                    <a:p>
                      <a:pPr marL="0" marR="0">
                        <a:lnSpc>
                          <a:spcPct val="115000"/>
                        </a:lnSpc>
                        <a:spcBef>
                          <a:spcPts val="0"/>
                        </a:spcBef>
                        <a:spcAft>
                          <a:spcPts val="0"/>
                        </a:spcAft>
                      </a:pPr>
                      <a:r>
                        <a:rPr lang="en-US" sz="2400" b="1" dirty="0">
                          <a:effectLst/>
                          <a:latin typeface="Calibri"/>
                          <a:ea typeface="Calibri"/>
                          <a:cs typeface="Times New Roman"/>
                        </a:rPr>
                        <a:t>Needs Assistance </a:t>
                      </a:r>
                    </a:p>
                    <a:p>
                      <a:pPr marL="457200" marR="0" lvl="1">
                        <a:lnSpc>
                          <a:spcPct val="115000"/>
                        </a:lnSpc>
                        <a:spcBef>
                          <a:spcPts val="0"/>
                        </a:spcBef>
                        <a:spcAft>
                          <a:spcPts val="0"/>
                        </a:spcAft>
                      </a:pPr>
                      <a:r>
                        <a:rPr lang="en-US" sz="2400" b="1" dirty="0">
                          <a:effectLst/>
                          <a:latin typeface="Calibri"/>
                          <a:ea typeface="Calibri"/>
                          <a:cs typeface="Times New Roman"/>
                        </a:rPr>
                        <a:t>(2</a:t>
                      </a:r>
                      <a:r>
                        <a:rPr lang="en-US" sz="2400" b="1" baseline="0" dirty="0">
                          <a:effectLst/>
                          <a:latin typeface="Calibri"/>
                          <a:ea typeface="Calibri"/>
                          <a:cs typeface="Times New Roman"/>
                        </a:rPr>
                        <a:t> or more Consecutive</a:t>
                      </a:r>
                      <a:r>
                        <a:rPr lang="en-US" sz="2400" b="1" dirty="0">
                          <a:effectLst/>
                          <a:latin typeface="Calibri"/>
                          <a:ea typeface="Calibri"/>
                          <a:cs typeface="Times New Roman"/>
                        </a:rPr>
                        <a:t> Years)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Calibri"/>
                          <a:ea typeface="Calibri"/>
                          <a:cs typeface="Times New Roman"/>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4200">
                <a:tc>
                  <a:txBody>
                    <a:bodyPr/>
                    <a:lstStyle/>
                    <a:p>
                      <a:pPr marL="0" marR="0">
                        <a:lnSpc>
                          <a:spcPct val="115000"/>
                        </a:lnSpc>
                        <a:spcBef>
                          <a:spcPts val="0"/>
                        </a:spcBef>
                        <a:spcAft>
                          <a:spcPts val="0"/>
                        </a:spcAft>
                      </a:pPr>
                      <a:r>
                        <a:rPr lang="en-US" sz="2400" b="1" dirty="0">
                          <a:effectLst/>
                          <a:latin typeface="Calibri"/>
                          <a:ea typeface="Calibri"/>
                          <a:cs typeface="Times New Roman"/>
                        </a:rPr>
                        <a:t>Needs Intervention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Calibri"/>
                          <a:ea typeface="Calibri"/>
                          <a:cs typeface="Times New Roman"/>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31870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76F3-A55A-4E52-ABD6-B5EB2A7A17EF}"/>
              </a:ext>
            </a:extLst>
          </p:cNvPr>
          <p:cNvSpPr>
            <a:spLocks noGrp="1"/>
          </p:cNvSpPr>
          <p:nvPr>
            <p:ph type="title"/>
          </p:nvPr>
        </p:nvSpPr>
        <p:spPr/>
        <p:txBody>
          <a:bodyPr/>
          <a:lstStyle/>
          <a:p>
            <a:pPr algn="ctr"/>
            <a:r>
              <a:rPr lang="en-US" dirty="0"/>
              <a:t>APR Look-Fors</a:t>
            </a:r>
          </a:p>
        </p:txBody>
      </p:sp>
      <p:sp>
        <p:nvSpPr>
          <p:cNvPr id="3" name="Content Placeholder 2">
            <a:extLst>
              <a:ext uri="{FF2B5EF4-FFF2-40B4-BE49-F238E27FC236}">
                <a16:creationId xmlns:a16="http://schemas.microsoft.com/office/drawing/2014/main" id="{D683EA0D-56CD-46B5-97E4-B2D7EB2DBCD3}"/>
              </a:ext>
            </a:extLst>
          </p:cNvPr>
          <p:cNvSpPr>
            <a:spLocks noGrp="1"/>
          </p:cNvSpPr>
          <p:nvPr>
            <p:ph idx="1"/>
          </p:nvPr>
        </p:nvSpPr>
        <p:spPr>
          <a:xfrm>
            <a:off x="304800" y="2667000"/>
            <a:ext cx="8229600" cy="3611563"/>
          </a:xfrm>
        </p:spPr>
        <p:txBody>
          <a:bodyPr>
            <a:noAutofit/>
          </a:bodyPr>
          <a:lstStyle/>
          <a:p>
            <a:pPr lvl="0"/>
            <a:r>
              <a:rPr lang="en-US" dirty="0"/>
              <a:t>Reporting progress</a:t>
            </a:r>
          </a:p>
          <a:p>
            <a:pPr lvl="0"/>
            <a:r>
              <a:rPr lang="en-US" dirty="0"/>
              <a:t>09/02 </a:t>
            </a:r>
          </a:p>
          <a:p>
            <a:r>
              <a:rPr lang="en-US" dirty="0"/>
              <a:t>Representativeness</a:t>
            </a:r>
          </a:p>
          <a:p>
            <a:r>
              <a:rPr lang="en-US" dirty="0"/>
              <a:t>Using accurate citations</a:t>
            </a:r>
          </a:p>
          <a:p>
            <a:endParaRPr lang="en-US" dirty="0"/>
          </a:p>
        </p:txBody>
      </p:sp>
      <p:pic>
        <p:nvPicPr>
          <p:cNvPr id="2050" name="Picture 2" descr="C:\Users\amy.bae\AppData\Local\Microsoft\Windows\INetCache\IE\7X4V91RP\cartoon-eyes-1391699874Ip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676400"/>
            <a:ext cx="1875692" cy="90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50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my.bae\AppData\Local\Microsoft\Windows\INetCache\IE\EW7MPEF3\Learn-Practice-Improv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981200"/>
            <a:ext cx="1363916" cy="135255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2971800"/>
            <a:ext cx="8229600" cy="3611563"/>
          </a:xfrm>
        </p:spPr>
        <p:txBody>
          <a:bodyPr/>
          <a:lstStyle/>
          <a:p>
            <a:r>
              <a:rPr lang="en-US" dirty="0"/>
              <a:t>Looking at the matrix data to identify areas for improvement </a:t>
            </a:r>
          </a:p>
          <a:p>
            <a:r>
              <a:rPr lang="en-US" dirty="0"/>
              <a:t>Focusing on data close to the targets</a:t>
            </a:r>
          </a:p>
          <a:p>
            <a:r>
              <a:rPr lang="en-US" dirty="0"/>
              <a:t>Clearing up long standing non compliance</a:t>
            </a:r>
          </a:p>
          <a:p>
            <a:r>
              <a:rPr lang="en-US" dirty="0"/>
              <a:t>Identifying data that aligns with other current improvement efforts</a:t>
            </a:r>
          </a:p>
          <a:p>
            <a:endParaRPr lang="en-US" dirty="0"/>
          </a:p>
        </p:txBody>
      </p:sp>
      <p:sp>
        <p:nvSpPr>
          <p:cNvPr id="3" name="Title 2"/>
          <p:cNvSpPr>
            <a:spLocks noGrp="1"/>
          </p:cNvSpPr>
          <p:nvPr>
            <p:ph type="title"/>
          </p:nvPr>
        </p:nvSpPr>
        <p:spPr/>
        <p:txBody>
          <a:bodyPr/>
          <a:lstStyle/>
          <a:p>
            <a:r>
              <a:rPr lang="en-US" sz="4000" dirty="0"/>
              <a:t>Using the APR Data to Drive Continuous Improvement</a:t>
            </a:r>
          </a:p>
        </p:txBody>
      </p:sp>
    </p:spTree>
    <p:extLst>
      <p:ext uri="{BB962C8B-B14F-4D97-AF65-F5344CB8AC3E}">
        <p14:creationId xmlns:p14="http://schemas.microsoft.com/office/powerpoint/2010/main" val="2591047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3"/>
              </a:rPr>
              <a:t>https://osep.grads360.org/#program/spp-apr-resources</a:t>
            </a:r>
            <a:endParaRPr lang="en-US" dirty="0"/>
          </a:p>
          <a:p>
            <a:r>
              <a:rPr lang="en-US" dirty="0">
                <a:hlinkClick r:id="rId4"/>
              </a:rPr>
              <a:t>https://sites.ed.gov/idea/data/</a:t>
            </a:r>
            <a:endParaRPr lang="en-US" dirty="0"/>
          </a:p>
          <a:p>
            <a:endParaRPr lang="en-US" dirty="0"/>
          </a:p>
        </p:txBody>
      </p:sp>
      <p:sp>
        <p:nvSpPr>
          <p:cNvPr id="3" name="Title 2"/>
          <p:cNvSpPr>
            <a:spLocks noGrp="1"/>
          </p:cNvSpPr>
          <p:nvPr>
            <p:ph type="title"/>
          </p:nvPr>
        </p:nvSpPr>
        <p:spPr/>
        <p:txBody>
          <a:bodyPr/>
          <a:lstStyle/>
          <a:p>
            <a:r>
              <a:rPr lang="en-US" sz="3200" dirty="0"/>
              <a:t>Where To Find Information on the APR, Accountability Matrix, and Determinations</a:t>
            </a:r>
          </a:p>
        </p:txBody>
      </p:sp>
    </p:spTree>
    <p:extLst>
      <p:ext uri="{BB962C8B-B14F-4D97-AF65-F5344CB8AC3E}">
        <p14:creationId xmlns:p14="http://schemas.microsoft.com/office/powerpoint/2010/main" val="1596256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52600"/>
            <a:ext cx="7772400" cy="4016375"/>
          </a:xfrm>
        </p:spPr>
        <p:txBody>
          <a:bodyPr>
            <a:normAutofit/>
          </a:bodyPr>
          <a:lstStyle/>
          <a:p>
            <a:pPr algn="ctr"/>
            <a:r>
              <a:rPr lang="en-US" dirty="0"/>
              <a:t>Data Use, Publication, and Analysis:  </a:t>
            </a:r>
            <a:br>
              <a:rPr lang="en-US" dirty="0"/>
            </a:br>
            <a:br>
              <a:rPr lang="en-US" dirty="0"/>
            </a:br>
            <a:r>
              <a:rPr lang="en-US" dirty="0"/>
              <a:t>Disclosure Avoidance Methodologies</a:t>
            </a:r>
          </a:p>
        </p:txBody>
      </p:sp>
    </p:spTree>
    <p:extLst>
      <p:ext uri="{BB962C8B-B14F-4D97-AF65-F5344CB8AC3E}">
        <p14:creationId xmlns:p14="http://schemas.microsoft.com/office/powerpoint/2010/main" val="44700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Disclosure Review Board (DRB) is a collaborative council that reviews proposed data releases and disclosure avoidance methodologies by ED’s program offices for consistency and privacy protection standards. </a:t>
            </a:r>
          </a:p>
          <a:p>
            <a:endParaRPr lang="en-US" dirty="0"/>
          </a:p>
          <a:p>
            <a:r>
              <a:rPr lang="en-US" dirty="0"/>
              <a:t>ED</a:t>
            </a:r>
            <a:r>
              <a:rPr lang="en-US" i="1" dirty="0"/>
              <a:t>Facts</a:t>
            </a:r>
            <a:r>
              <a:rPr lang="en-US" dirty="0"/>
              <a:t> resource: </a:t>
            </a:r>
            <a:r>
              <a:rPr lang="en-US" dirty="0">
                <a:hlinkClick r:id="rId3"/>
              </a:rPr>
              <a:t>https://www2.ed.gov/about/inits/ed/edfacts/ed-disclosure-avoidance-overview.pdf</a:t>
            </a:r>
            <a:r>
              <a:rPr lang="en-US" dirty="0"/>
              <a:t>   </a:t>
            </a:r>
          </a:p>
          <a:p>
            <a:endParaRPr lang="en-US" dirty="0"/>
          </a:p>
        </p:txBody>
      </p:sp>
      <p:sp>
        <p:nvSpPr>
          <p:cNvPr id="2" name="Title 1"/>
          <p:cNvSpPr>
            <a:spLocks noGrp="1"/>
          </p:cNvSpPr>
          <p:nvPr>
            <p:ph type="title"/>
          </p:nvPr>
        </p:nvSpPr>
        <p:spPr/>
        <p:txBody>
          <a:bodyPr/>
          <a:lstStyle/>
          <a:p>
            <a:r>
              <a:rPr lang="en-US" sz="3600" b="1" dirty="0"/>
              <a:t>Disclosure Review Board (DRB) </a:t>
            </a:r>
          </a:p>
        </p:txBody>
      </p:sp>
    </p:spTree>
    <p:extLst>
      <p:ext uri="{BB962C8B-B14F-4D97-AF65-F5344CB8AC3E}">
        <p14:creationId xmlns:p14="http://schemas.microsoft.com/office/powerpoint/2010/main" val="2460434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038600"/>
          </a:xfrm>
        </p:spPr>
        <p:txBody>
          <a:bodyPr>
            <a:normAutofit fontScale="85000" lnSpcReduction="10000"/>
          </a:bodyPr>
          <a:lstStyle/>
          <a:p>
            <a:pPr marL="0" indent="0">
              <a:buNone/>
            </a:pPr>
            <a:endParaRPr lang="en-US" dirty="0"/>
          </a:p>
          <a:p>
            <a:pPr marL="514350" indent="-514350">
              <a:buFont typeface="+mj-lt"/>
              <a:buAutoNum type="arabicPeriod"/>
            </a:pPr>
            <a:r>
              <a:rPr lang="en-US" dirty="0"/>
              <a:t>Suppress all data for any demographic group (i.e., race or gender) that has only 1-2 individuals for the state/entity.</a:t>
            </a:r>
          </a:p>
          <a:p>
            <a:pPr marL="514350" indent="-514350">
              <a:buFont typeface="+mj-lt"/>
              <a:buAutoNum type="arabicPeriod"/>
            </a:pPr>
            <a:r>
              <a:rPr lang="en-US" dirty="0"/>
              <a:t>Suppress all data for the next smallest demographic group, if necessary.</a:t>
            </a:r>
          </a:p>
          <a:p>
            <a:pPr marL="514350" indent="-514350">
              <a:buFont typeface="+mj-lt"/>
              <a:buAutoNum type="arabicPeriod"/>
            </a:pPr>
            <a:r>
              <a:rPr lang="en-US" dirty="0"/>
              <a:t>If one group suppressed under Steps 1 and 2 does not have a value of greater than 1, suppress all data for an additional demographic group with a value of greater than 1.</a:t>
            </a:r>
          </a:p>
          <a:p>
            <a:pPr marL="514350" indent="-514350">
              <a:buFont typeface="+mj-lt"/>
              <a:buAutoNum type="arabicPeriod"/>
            </a:pPr>
            <a:r>
              <a:rPr lang="en-US" dirty="0"/>
              <a:t>Suppress data for a 2</a:t>
            </a:r>
            <a:r>
              <a:rPr lang="en-US" baseline="30000" dirty="0"/>
              <a:t>nd</a:t>
            </a:r>
            <a:r>
              <a:rPr lang="en-US" dirty="0"/>
              <a:t> state/ entity if data are suppressed for only one state/ entity.</a:t>
            </a:r>
          </a:p>
        </p:txBody>
      </p:sp>
      <p:sp>
        <p:nvSpPr>
          <p:cNvPr id="2" name="Title 1"/>
          <p:cNvSpPr>
            <a:spLocks noGrp="1"/>
          </p:cNvSpPr>
          <p:nvPr>
            <p:ph type="title"/>
          </p:nvPr>
        </p:nvSpPr>
        <p:spPr>
          <a:xfrm>
            <a:off x="457200" y="1600200"/>
            <a:ext cx="8229600" cy="1143000"/>
          </a:xfrm>
        </p:spPr>
        <p:txBody>
          <a:bodyPr>
            <a:noAutofit/>
          </a:bodyPr>
          <a:lstStyle/>
          <a:p>
            <a:r>
              <a:rPr lang="en-US" sz="2400" b="1" dirty="0"/>
              <a:t>Disclosure Avoidance Methodology for </a:t>
            </a:r>
            <a:br>
              <a:rPr lang="en-US" sz="2400" b="1" dirty="0"/>
            </a:br>
            <a:r>
              <a:rPr lang="en-US" sz="2400" b="1" dirty="0"/>
              <a:t>Part C Child Count and Settings Data File</a:t>
            </a:r>
          </a:p>
        </p:txBody>
      </p:sp>
    </p:spTree>
    <p:extLst>
      <p:ext uri="{BB962C8B-B14F-4D97-AF65-F5344CB8AC3E}">
        <p14:creationId xmlns:p14="http://schemas.microsoft.com/office/powerpoint/2010/main" val="2304631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191000"/>
          </a:xfrm>
        </p:spPr>
        <p:txBody>
          <a:bodyPr>
            <a:noAutofit/>
          </a:bodyPr>
          <a:lstStyle/>
          <a:p>
            <a:pPr marL="514350" indent="-514350">
              <a:buFont typeface="+mj-lt"/>
              <a:buAutoNum type="arabicPeriod"/>
            </a:pPr>
            <a:r>
              <a:rPr lang="en-US" sz="2400" dirty="0"/>
              <a:t>Suppress all data for any demographic group (i.e., race or gender) that has only 1-2 individuals for the state/entity.</a:t>
            </a:r>
          </a:p>
          <a:p>
            <a:pPr marL="514350" indent="-514350">
              <a:buFont typeface="+mj-lt"/>
              <a:buAutoNum type="arabicPeriod"/>
            </a:pPr>
            <a:r>
              <a:rPr lang="en-US" sz="2400" dirty="0"/>
              <a:t>Suppress all data for the next smallest demographic group, if necessary.</a:t>
            </a:r>
          </a:p>
          <a:p>
            <a:pPr marL="514350" indent="-514350">
              <a:buFont typeface="+mj-lt"/>
              <a:buAutoNum type="arabicPeriod"/>
            </a:pPr>
            <a:r>
              <a:rPr lang="en-US" sz="2400" dirty="0"/>
              <a:t>If one group suppressed under Steps 1 and 2 does not have a value of greater than 1, suppress all data for an additional demographic group with a value of greater than 1.</a:t>
            </a:r>
          </a:p>
          <a:p>
            <a:pPr marL="514350" indent="-514350">
              <a:buFont typeface="+mj-lt"/>
              <a:buAutoNum type="arabicPeriod"/>
            </a:pPr>
            <a:r>
              <a:rPr lang="en-US" sz="2400" dirty="0"/>
              <a:t>Suppress data for a 2nd state/ entity if data are suppressed for only one state/ entity.</a:t>
            </a:r>
          </a:p>
        </p:txBody>
      </p:sp>
      <p:sp>
        <p:nvSpPr>
          <p:cNvPr id="2" name="Title 1"/>
          <p:cNvSpPr>
            <a:spLocks noGrp="1"/>
          </p:cNvSpPr>
          <p:nvPr>
            <p:ph type="title"/>
          </p:nvPr>
        </p:nvSpPr>
        <p:spPr>
          <a:xfrm>
            <a:off x="228600" y="1447800"/>
            <a:ext cx="8610600" cy="838200"/>
          </a:xfrm>
        </p:spPr>
        <p:txBody>
          <a:bodyPr/>
          <a:lstStyle/>
          <a:p>
            <a:r>
              <a:rPr lang="en-US" sz="2400" b="1" dirty="0"/>
              <a:t>Disclosure Avoidance Methodology for </a:t>
            </a:r>
            <a:br>
              <a:rPr lang="en-US" sz="2400" b="1" dirty="0"/>
            </a:br>
            <a:r>
              <a:rPr lang="en-US" sz="2400" b="1" dirty="0"/>
              <a:t>Part C Exiting Data File</a:t>
            </a:r>
          </a:p>
        </p:txBody>
      </p:sp>
    </p:spTree>
    <p:extLst>
      <p:ext uri="{BB962C8B-B14F-4D97-AF65-F5344CB8AC3E}">
        <p14:creationId xmlns:p14="http://schemas.microsoft.com/office/powerpoint/2010/main" val="696480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3611563"/>
          </a:xfrm>
        </p:spPr>
        <p:txBody>
          <a:bodyPr/>
          <a:lstStyle/>
          <a:p>
            <a:r>
              <a:rPr lang="en-US" dirty="0"/>
              <a:t>No disclosure avoidance methodology necessary for this data file. </a:t>
            </a:r>
          </a:p>
        </p:txBody>
      </p:sp>
      <p:sp>
        <p:nvSpPr>
          <p:cNvPr id="2" name="Title 1"/>
          <p:cNvSpPr>
            <a:spLocks noGrp="1"/>
          </p:cNvSpPr>
          <p:nvPr>
            <p:ph type="title"/>
          </p:nvPr>
        </p:nvSpPr>
        <p:spPr>
          <a:xfrm>
            <a:off x="457200" y="1676400"/>
            <a:ext cx="8229600" cy="1143000"/>
          </a:xfrm>
        </p:spPr>
        <p:txBody>
          <a:bodyPr>
            <a:noAutofit/>
          </a:bodyPr>
          <a:lstStyle/>
          <a:p>
            <a:r>
              <a:rPr lang="en-US" sz="2400" b="1" dirty="0"/>
              <a:t>Disclosure Avoidance Methodology for </a:t>
            </a:r>
            <a:br>
              <a:rPr lang="en-US" sz="2400" b="1" dirty="0"/>
            </a:br>
            <a:r>
              <a:rPr lang="en-US" sz="2400" b="1" dirty="0"/>
              <a:t>Part C Dispute Resolution Data File</a:t>
            </a:r>
          </a:p>
        </p:txBody>
      </p:sp>
    </p:spTree>
    <p:extLst>
      <p:ext uri="{BB962C8B-B14F-4D97-AF65-F5344CB8AC3E}">
        <p14:creationId xmlns:p14="http://schemas.microsoft.com/office/powerpoint/2010/main" val="3188001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41182"/>
            <a:ext cx="8229600" cy="3611563"/>
          </a:xfrm>
        </p:spPr>
        <p:txBody>
          <a:bodyPr/>
          <a:lstStyle/>
          <a:p>
            <a:r>
              <a:rPr lang="en-US" dirty="0"/>
              <a:t>IDEA Section 618 data file documentation – available at: </a:t>
            </a:r>
          </a:p>
          <a:p>
            <a:pPr lvl="1"/>
            <a:r>
              <a:rPr lang="en-US" dirty="0">
                <a:hlinkClick r:id="rId3"/>
              </a:rPr>
              <a:t>https://www2.ed.gov/programs/osepidea/618-data/collection-documentation/index.html#datadocs</a:t>
            </a:r>
            <a:r>
              <a:rPr lang="en-US" dirty="0"/>
              <a:t> </a:t>
            </a:r>
          </a:p>
        </p:txBody>
      </p:sp>
      <p:sp>
        <p:nvSpPr>
          <p:cNvPr id="3" name="Title 2"/>
          <p:cNvSpPr>
            <a:spLocks noGrp="1"/>
          </p:cNvSpPr>
          <p:nvPr>
            <p:ph type="title"/>
          </p:nvPr>
        </p:nvSpPr>
        <p:spPr>
          <a:xfrm>
            <a:off x="457200" y="1600200"/>
            <a:ext cx="8229600" cy="1143000"/>
          </a:xfrm>
        </p:spPr>
        <p:txBody>
          <a:bodyPr/>
          <a:lstStyle/>
          <a:p>
            <a:r>
              <a:rPr lang="en-US" sz="3200" b="1" dirty="0"/>
              <a:t>Source for IDEA Section 618 Data File Disclosure Avoidance Methodologies</a:t>
            </a:r>
          </a:p>
        </p:txBody>
      </p:sp>
    </p:spTree>
    <p:extLst>
      <p:ext uri="{BB962C8B-B14F-4D97-AF65-F5344CB8AC3E}">
        <p14:creationId xmlns:p14="http://schemas.microsoft.com/office/powerpoint/2010/main" val="181833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Representing the ED</a:t>
            </a:r>
            <a:r>
              <a:rPr lang="en-US" i="1" dirty="0"/>
              <a:t>Facts</a:t>
            </a:r>
            <a:r>
              <a:rPr lang="en-US" dirty="0"/>
              <a:t> Team</a:t>
            </a:r>
          </a:p>
        </p:txBody>
      </p:sp>
      <p:sp>
        <p:nvSpPr>
          <p:cNvPr id="3" name="Content Placeholder 2"/>
          <p:cNvSpPr>
            <a:spLocks noGrp="1"/>
          </p:cNvSpPr>
          <p:nvPr>
            <p:ph idx="1"/>
          </p:nvPr>
        </p:nvSpPr>
        <p:spPr/>
        <p:txBody>
          <a:bodyPr>
            <a:normAutofit/>
          </a:bodyPr>
          <a:lstStyle/>
          <a:p>
            <a:r>
              <a:rPr lang="en-US" dirty="0"/>
              <a:t>Liz Fening</a:t>
            </a:r>
          </a:p>
          <a:p>
            <a:pPr marL="457200" lvl="1" indent="0">
              <a:buNone/>
            </a:pPr>
            <a:r>
              <a:rPr lang="en-US" dirty="0"/>
              <a:t>NCES, Administrative Data Division</a:t>
            </a:r>
            <a:r>
              <a:rPr lang="en-US" i="1" dirty="0"/>
              <a:t>, </a:t>
            </a:r>
            <a:r>
              <a:rPr lang="en-US" dirty="0"/>
              <a:t>Elementary and Secondary Branch (ESB) Liaison</a:t>
            </a:r>
          </a:p>
        </p:txBody>
      </p:sp>
      <p:sp>
        <p:nvSpPr>
          <p:cNvPr id="4" name="Slide Number Placeholder 3"/>
          <p:cNvSpPr>
            <a:spLocks noGrp="1"/>
          </p:cNvSpPr>
          <p:nvPr>
            <p:ph type="sldNum" sz="quarter" idx="12"/>
          </p:nvPr>
        </p:nvSpPr>
        <p:spPr/>
        <p:txBody>
          <a:bodyPr/>
          <a:lstStyle/>
          <a:p>
            <a:fld id="{CB0272D0-1A7B-CC45-AEA1-0B43E5C2C26C}" type="slidenum">
              <a:rPr lang="en-US" smtClean="0"/>
              <a:pPr/>
              <a:t>5</a:t>
            </a:fld>
            <a:endParaRPr lang="en-US" dirty="0"/>
          </a:p>
        </p:txBody>
      </p:sp>
    </p:spTree>
    <p:extLst>
      <p:ext uri="{BB962C8B-B14F-4D97-AF65-F5344CB8AC3E}">
        <p14:creationId xmlns:p14="http://schemas.microsoft.com/office/powerpoint/2010/main" val="2865059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05000"/>
            <a:ext cx="7772400" cy="3863975"/>
          </a:xfrm>
        </p:spPr>
        <p:txBody>
          <a:bodyPr>
            <a:normAutofit/>
          </a:bodyPr>
          <a:lstStyle/>
          <a:p>
            <a:pPr algn="ctr"/>
            <a:r>
              <a:rPr lang="en-US" dirty="0"/>
              <a:t>Discussion  </a:t>
            </a:r>
            <a:br>
              <a:rPr lang="en-US" dirty="0"/>
            </a:br>
            <a:br>
              <a:rPr lang="en-US" dirty="0"/>
            </a:br>
            <a:r>
              <a:rPr lang="en-US" dirty="0"/>
              <a:t>How do states use the idea section 618 data? </a:t>
            </a:r>
          </a:p>
        </p:txBody>
      </p:sp>
    </p:spTree>
    <p:extLst>
      <p:ext uri="{BB962C8B-B14F-4D97-AF65-F5344CB8AC3E}">
        <p14:creationId xmlns:p14="http://schemas.microsoft.com/office/powerpoint/2010/main" val="4116449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28800"/>
            <a:ext cx="7772400" cy="3940175"/>
          </a:xfrm>
        </p:spPr>
        <p:txBody>
          <a:bodyPr>
            <a:normAutofit/>
          </a:bodyPr>
          <a:lstStyle/>
          <a:p>
            <a:pPr algn="ctr"/>
            <a:r>
              <a:rPr lang="en-US" dirty="0"/>
              <a:t>Upcoming changes:</a:t>
            </a:r>
            <a:br>
              <a:rPr lang="en-US" dirty="0"/>
            </a:br>
            <a:br>
              <a:rPr lang="en-US" dirty="0"/>
            </a:br>
            <a:r>
              <a:rPr lang="en-US" dirty="0"/>
              <a:t>EMAPS Interface</a:t>
            </a:r>
          </a:p>
        </p:txBody>
      </p:sp>
    </p:spTree>
    <p:extLst>
      <p:ext uri="{BB962C8B-B14F-4D97-AF65-F5344CB8AC3E}">
        <p14:creationId xmlns:p14="http://schemas.microsoft.com/office/powerpoint/2010/main" val="4130329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4267200"/>
          </a:xfrm>
        </p:spPr>
        <p:txBody>
          <a:bodyPr>
            <a:normAutofit/>
          </a:bodyPr>
          <a:lstStyle/>
          <a:p>
            <a:r>
              <a:rPr lang="en-US" dirty="0"/>
              <a:t>The PSC is open from 8 a.m. to 6 p.m. ET, Monday through Friday:</a:t>
            </a:r>
          </a:p>
          <a:p>
            <a:pPr marL="1892300" indent="0">
              <a:buNone/>
            </a:pPr>
            <a:r>
              <a:rPr lang="en-US" b="1" dirty="0"/>
              <a:t>Toll Free:</a:t>
            </a:r>
            <a:r>
              <a:rPr lang="en-US" dirty="0"/>
              <a:t> 877-457-3336</a:t>
            </a:r>
            <a:br>
              <a:rPr lang="en-US" dirty="0"/>
            </a:br>
            <a:r>
              <a:rPr lang="en-US" dirty="0"/>
              <a:t>(877-HLP-EDEN)</a:t>
            </a:r>
            <a:br>
              <a:rPr lang="en-US" dirty="0"/>
            </a:br>
            <a:r>
              <a:rPr lang="en-US" b="1" dirty="0"/>
              <a:t>Fax:</a:t>
            </a:r>
            <a:r>
              <a:rPr lang="en-US" dirty="0"/>
              <a:t> 888-329-3336</a:t>
            </a:r>
            <a:br>
              <a:rPr lang="en-US" dirty="0"/>
            </a:br>
            <a:r>
              <a:rPr lang="en-US" dirty="0"/>
              <a:t>(888-FAX-EDEN)</a:t>
            </a:r>
            <a:br>
              <a:rPr lang="en-US" dirty="0"/>
            </a:br>
            <a:r>
              <a:rPr lang="en-US" b="1" dirty="0"/>
              <a:t>Federal Relay Service:</a:t>
            </a:r>
            <a:r>
              <a:rPr lang="en-US" dirty="0"/>
              <a:t> 800-877-0996 (Voice/TTY) / </a:t>
            </a:r>
            <a:r>
              <a:rPr lang="en-US" dirty="0">
                <a:hlinkClick r:id="rId3"/>
              </a:rPr>
              <a:t>federalrelay@sprint.com</a:t>
            </a:r>
            <a:br>
              <a:rPr lang="en-US" dirty="0"/>
            </a:br>
            <a:r>
              <a:rPr lang="en-US" b="1" dirty="0"/>
              <a:t>E-mail:</a:t>
            </a:r>
            <a:r>
              <a:rPr lang="en-US" dirty="0"/>
              <a:t> </a:t>
            </a:r>
            <a:r>
              <a:rPr lang="en-US" dirty="0">
                <a:hlinkClick r:id="rId4"/>
              </a:rPr>
              <a:t>EDEN_SS@ed.gov</a:t>
            </a:r>
            <a:endParaRPr lang="en-US" dirty="0"/>
          </a:p>
          <a:p>
            <a:endParaRPr lang="en-US" dirty="0"/>
          </a:p>
        </p:txBody>
      </p:sp>
      <p:sp>
        <p:nvSpPr>
          <p:cNvPr id="3" name="Title 2"/>
          <p:cNvSpPr>
            <a:spLocks noGrp="1"/>
          </p:cNvSpPr>
          <p:nvPr>
            <p:ph type="title"/>
          </p:nvPr>
        </p:nvSpPr>
        <p:spPr>
          <a:xfrm>
            <a:off x="457200" y="1447800"/>
            <a:ext cx="8229600" cy="685800"/>
          </a:xfrm>
        </p:spPr>
        <p:txBody>
          <a:bodyPr/>
          <a:lstStyle/>
          <a:p>
            <a:r>
              <a:rPr lang="en-US" sz="3600" b="1" dirty="0"/>
              <a:t>Partner Support Center (PSC) </a:t>
            </a:r>
          </a:p>
        </p:txBody>
      </p:sp>
    </p:spTree>
    <p:extLst>
      <p:ext uri="{BB962C8B-B14F-4D97-AF65-F5344CB8AC3E}">
        <p14:creationId xmlns:p14="http://schemas.microsoft.com/office/powerpoint/2010/main" val="14761296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124200"/>
            <a:ext cx="7772400" cy="2644775"/>
          </a:xfrm>
        </p:spPr>
        <p:txBody>
          <a:bodyPr/>
          <a:lstStyle/>
          <a:p>
            <a:pPr algn="ctr"/>
            <a:r>
              <a:rPr lang="en-US" dirty="0"/>
              <a:t>Questions? </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299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E9AB9-DD21-4DC1-A664-A4D328DA2F52}"/>
              </a:ext>
            </a:extLst>
          </p:cNvPr>
          <p:cNvSpPr>
            <a:spLocks noGrp="1"/>
          </p:cNvSpPr>
          <p:nvPr>
            <p:ph type="title"/>
          </p:nvPr>
        </p:nvSpPr>
        <p:spPr/>
        <p:txBody>
          <a:bodyPr/>
          <a:lstStyle/>
          <a:p>
            <a:r>
              <a:rPr lang="en-US" dirty="0"/>
              <a:t>DQ Review Process</a:t>
            </a:r>
          </a:p>
        </p:txBody>
      </p:sp>
      <p:sp>
        <p:nvSpPr>
          <p:cNvPr id="3" name="Content Placeholder 2">
            <a:extLst>
              <a:ext uri="{FF2B5EF4-FFF2-40B4-BE49-F238E27FC236}">
                <a16:creationId xmlns:a16="http://schemas.microsoft.com/office/drawing/2014/main" id="{58ADC89B-44FD-430D-B549-C6947E44B12A}"/>
              </a:ext>
            </a:extLst>
          </p:cNvPr>
          <p:cNvSpPr>
            <a:spLocks noGrp="1"/>
          </p:cNvSpPr>
          <p:nvPr>
            <p:ph idx="1"/>
          </p:nvPr>
        </p:nvSpPr>
        <p:spPr/>
        <p:txBody>
          <a:bodyPr>
            <a:normAutofit fontScale="92500" lnSpcReduction="20000"/>
          </a:bodyPr>
          <a:lstStyle/>
          <a:p>
            <a:r>
              <a:rPr lang="en-US" dirty="0"/>
              <a:t>Review data to identify anomalies/unexpected values</a:t>
            </a:r>
          </a:p>
          <a:p>
            <a:pPr lvl="1"/>
            <a:r>
              <a:rPr lang="en-US" dirty="0"/>
              <a:t>Timeliness, Completeness, Accuracy</a:t>
            </a:r>
          </a:p>
          <a:p>
            <a:r>
              <a:rPr lang="en-US" dirty="0"/>
              <a:t>Provide feedback to State through PSC and OMB Max</a:t>
            </a:r>
          </a:p>
          <a:p>
            <a:r>
              <a:rPr lang="en-US" dirty="0"/>
              <a:t>Receive updated data and/or state responses</a:t>
            </a:r>
          </a:p>
          <a:p>
            <a:pPr lvl="1"/>
            <a:r>
              <a:rPr lang="en-US" dirty="0"/>
              <a:t>Repeat for a second round of feedback (Assessment only)</a:t>
            </a:r>
          </a:p>
          <a:p>
            <a:r>
              <a:rPr lang="en-US" dirty="0"/>
              <a:t>Review data and assesses final quality that informs internal data use, final public file production and public data notes document</a:t>
            </a:r>
          </a:p>
          <a:p>
            <a:endParaRPr lang="en-US" dirty="0"/>
          </a:p>
        </p:txBody>
      </p:sp>
      <p:sp>
        <p:nvSpPr>
          <p:cNvPr id="4" name="Slide Number Placeholder 3">
            <a:extLst>
              <a:ext uri="{FF2B5EF4-FFF2-40B4-BE49-F238E27FC236}">
                <a16:creationId xmlns:a16="http://schemas.microsoft.com/office/drawing/2014/main" id="{8B03DDB9-DA71-4073-BE95-13F3526EE498}"/>
              </a:ext>
            </a:extLst>
          </p:cNvPr>
          <p:cNvSpPr>
            <a:spLocks noGrp="1"/>
          </p:cNvSpPr>
          <p:nvPr>
            <p:ph type="sldNum" sz="quarter" idx="12"/>
          </p:nvPr>
        </p:nvSpPr>
        <p:spPr/>
        <p:txBody>
          <a:bodyPr/>
          <a:lstStyle/>
          <a:p>
            <a:fld id="{CB0272D0-1A7B-CC45-AEA1-0B43E5C2C26C}" type="slidenum">
              <a:rPr lang="en-US" smtClean="0"/>
              <a:pPr/>
              <a:t>6</a:t>
            </a:fld>
            <a:endParaRPr lang="en-US" dirty="0"/>
          </a:p>
        </p:txBody>
      </p:sp>
    </p:spTree>
    <p:extLst>
      <p:ext uri="{BB962C8B-B14F-4D97-AF65-F5344CB8AC3E}">
        <p14:creationId xmlns:p14="http://schemas.microsoft.com/office/powerpoint/2010/main" val="229059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32064-4065-4410-ACAC-3DAB06E52E0A}"/>
              </a:ext>
            </a:extLst>
          </p:cNvPr>
          <p:cNvSpPr>
            <a:spLocks noGrp="1"/>
          </p:cNvSpPr>
          <p:nvPr>
            <p:ph type="title"/>
          </p:nvPr>
        </p:nvSpPr>
        <p:spPr>
          <a:xfrm>
            <a:off x="457200" y="274638"/>
            <a:ext cx="5405791" cy="979019"/>
          </a:xfrm>
        </p:spPr>
        <p:txBody>
          <a:bodyPr/>
          <a:lstStyle/>
          <a:p>
            <a:endParaRPr lang="en-US"/>
          </a:p>
        </p:txBody>
      </p:sp>
      <p:sp>
        <p:nvSpPr>
          <p:cNvPr id="4" name="Slide Number Placeholder 3">
            <a:extLst>
              <a:ext uri="{FF2B5EF4-FFF2-40B4-BE49-F238E27FC236}">
                <a16:creationId xmlns:a16="http://schemas.microsoft.com/office/drawing/2014/main" id="{8186C56C-F9FD-44B6-BF31-C69A5EDCB154}"/>
              </a:ext>
            </a:extLst>
          </p:cNvPr>
          <p:cNvSpPr>
            <a:spLocks noGrp="1"/>
          </p:cNvSpPr>
          <p:nvPr>
            <p:ph type="sldNum" sz="quarter" idx="12"/>
          </p:nvPr>
        </p:nvSpPr>
        <p:spPr/>
        <p:txBody>
          <a:bodyPr/>
          <a:lstStyle/>
          <a:p>
            <a:fld id="{CB0272D0-1A7B-CC45-AEA1-0B43E5C2C26C}" type="slidenum">
              <a:rPr lang="en-US" smtClean="0"/>
              <a:pPr/>
              <a:t>7</a:t>
            </a:fld>
            <a:endParaRPr lang="en-US" dirty="0"/>
          </a:p>
        </p:txBody>
      </p:sp>
      <p:sp>
        <p:nvSpPr>
          <p:cNvPr id="5" name="Text Placeholder 3">
            <a:extLst>
              <a:ext uri="{FF2B5EF4-FFF2-40B4-BE49-F238E27FC236}">
                <a16:creationId xmlns:a16="http://schemas.microsoft.com/office/drawing/2014/main" id="{E5526C39-5A0D-4989-90B8-4C2FBFF1F1A7}"/>
              </a:ext>
            </a:extLst>
          </p:cNvPr>
          <p:cNvSpPr txBox="1">
            <a:spLocks/>
          </p:cNvSpPr>
          <p:nvPr/>
        </p:nvSpPr>
        <p:spPr>
          <a:xfrm>
            <a:off x="6113570" y="4185748"/>
            <a:ext cx="2596896" cy="22525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prstClr val="black"/>
                </a:solidFill>
              </a:rPr>
              <a:t>DQ outreach, resubmission and state notes</a:t>
            </a:r>
            <a:endParaRPr lang="ru-RU" sz="2400" b="1" dirty="0">
              <a:solidFill>
                <a:prstClr val="black"/>
              </a:solidFill>
            </a:endParaRPr>
          </a:p>
        </p:txBody>
      </p:sp>
      <p:sp>
        <p:nvSpPr>
          <p:cNvPr id="6" name="Title 4">
            <a:extLst>
              <a:ext uri="{FF2B5EF4-FFF2-40B4-BE49-F238E27FC236}">
                <a16:creationId xmlns:a16="http://schemas.microsoft.com/office/drawing/2014/main" id="{691932D3-6CA7-4104-813C-1F088E0CEE34}"/>
              </a:ext>
            </a:extLst>
          </p:cNvPr>
          <p:cNvSpPr txBox="1">
            <a:spLocks/>
          </p:cNvSpPr>
          <p:nvPr/>
        </p:nvSpPr>
        <p:spPr>
          <a:xfrm>
            <a:off x="6035040" y="2752528"/>
            <a:ext cx="2753957" cy="167016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600" kern="1200">
                <a:solidFill>
                  <a:schemeClr val="tx1"/>
                </a:solidFill>
                <a:latin typeface="Calibri"/>
                <a:ea typeface="+mj-ea"/>
                <a:cs typeface="Calibri"/>
              </a:defRPr>
            </a:lvl1pPr>
          </a:lstStyle>
          <a:p>
            <a:r>
              <a:rPr lang="en-US" sz="4000" b="1" cap="small" dirty="0">
                <a:solidFill>
                  <a:prstClr val="black"/>
                </a:solidFill>
              </a:rPr>
              <a:t>DQ Review Calendar</a:t>
            </a:r>
            <a:endParaRPr lang="ru-RU" sz="4000" b="1" cap="small" dirty="0">
              <a:solidFill>
                <a:prstClr val="black"/>
              </a:solidFill>
            </a:endParaRPr>
          </a:p>
        </p:txBody>
      </p:sp>
      <p:graphicFrame>
        <p:nvGraphicFramePr>
          <p:cNvPr id="7" name="Diagram 6">
            <a:extLst>
              <a:ext uri="{FF2B5EF4-FFF2-40B4-BE49-F238E27FC236}">
                <a16:creationId xmlns:a16="http://schemas.microsoft.com/office/drawing/2014/main" id="{BF081527-2B47-41B4-BA87-E859CB5D85B0}"/>
              </a:ext>
            </a:extLst>
          </p:cNvPr>
          <p:cNvGraphicFramePr/>
          <p:nvPr>
            <p:extLst>
              <p:ext uri="{D42A27DB-BD31-4B8C-83A1-F6EECF244321}">
                <p14:modId xmlns:p14="http://schemas.microsoft.com/office/powerpoint/2010/main" val="1884562282"/>
              </p:ext>
            </p:extLst>
          </p:nvPr>
        </p:nvGraphicFramePr>
        <p:xfrm>
          <a:off x="43031" y="63415"/>
          <a:ext cx="9057939" cy="1352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3D2F1DBC-651B-47D0-AF25-A3B96C8DC5BF}"/>
              </a:ext>
            </a:extLst>
          </p:cNvPr>
          <p:cNvSpPr/>
          <p:nvPr/>
        </p:nvSpPr>
        <p:spPr>
          <a:xfrm>
            <a:off x="1255593" y="1330506"/>
            <a:ext cx="1961427" cy="441930"/>
          </a:xfrm>
          <a:prstGeom prst="roundRect">
            <a:avLst/>
          </a:prstGeom>
          <a:solidFill>
            <a:schemeClr val="bg2"/>
          </a:solidFill>
          <a:ln w="12700" cap="flat">
            <a:noFill/>
            <a:prstDash val="solid"/>
            <a:miter/>
          </a:ln>
        </p:spPr>
        <p:txBody>
          <a:bodyPr rtlCol="0" anchor="ctr"/>
          <a:lstStyle/>
          <a:p>
            <a:pPr algn="ctr" defTabSz="457200"/>
            <a:r>
              <a:rPr lang="en-US" sz="1600" b="1" dirty="0">
                <a:solidFill>
                  <a:prstClr val="white"/>
                </a:solidFill>
              </a:rPr>
              <a:t>CCD Directory</a:t>
            </a:r>
            <a:endParaRPr lang="en-US" b="1" dirty="0">
              <a:solidFill>
                <a:prstClr val="white"/>
              </a:solidFill>
            </a:endParaRPr>
          </a:p>
        </p:txBody>
      </p:sp>
      <p:sp>
        <p:nvSpPr>
          <p:cNvPr id="9" name="Rectangle: Rounded Corners 8">
            <a:extLst>
              <a:ext uri="{FF2B5EF4-FFF2-40B4-BE49-F238E27FC236}">
                <a16:creationId xmlns:a16="http://schemas.microsoft.com/office/drawing/2014/main" id="{927115C8-FCE5-40BA-BC1C-9CFBE99D10BA}"/>
              </a:ext>
            </a:extLst>
          </p:cNvPr>
          <p:cNvSpPr/>
          <p:nvPr/>
        </p:nvSpPr>
        <p:spPr>
          <a:xfrm>
            <a:off x="373646" y="1993375"/>
            <a:ext cx="4628660" cy="441930"/>
          </a:xfrm>
          <a:prstGeom prst="roundRect">
            <a:avLst/>
          </a:prstGeom>
          <a:solidFill>
            <a:schemeClr val="accent1"/>
          </a:solidFill>
          <a:ln w="12700" cap="flat">
            <a:noFill/>
            <a:prstDash val="solid"/>
            <a:miter/>
          </a:ln>
        </p:spPr>
        <p:txBody>
          <a:bodyPr rtlCol="0" anchor="ctr"/>
          <a:lstStyle/>
          <a:p>
            <a:pPr algn="ctr" defTabSz="457200"/>
            <a:r>
              <a:rPr lang="en-US" sz="1600" b="1" dirty="0">
                <a:solidFill>
                  <a:prstClr val="white"/>
                </a:solidFill>
              </a:rPr>
              <a:t>IDEA Discipline, Exiting, Personnel</a:t>
            </a:r>
            <a:endParaRPr lang="en-US" b="1" dirty="0">
              <a:solidFill>
                <a:prstClr val="white"/>
              </a:solidFill>
            </a:endParaRPr>
          </a:p>
        </p:txBody>
      </p:sp>
      <p:sp>
        <p:nvSpPr>
          <p:cNvPr id="10" name="Rectangle: Rounded Corners 9">
            <a:extLst>
              <a:ext uri="{FF2B5EF4-FFF2-40B4-BE49-F238E27FC236}">
                <a16:creationId xmlns:a16="http://schemas.microsoft.com/office/drawing/2014/main" id="{76E172C8-6896-4BB8-8EEB-1D46CD6DF4D1}"/>
              </a:ext>
            </a:extLst>
          </p:cNvPr>
          <p:cNvSpPr/>
          <p:nvPr/>
        </p:nvSpPr>
        <p:spPr>
          <a:xfrm>
            <a:off x="1049151" y="2665961"/>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Assessment</a:t>
            </a:r>
            <a:endParaRPr lang="en-US" sz="1600" b="1" dirty="0">
              <a:solidFill>
                <a:prstClr val="white"/>
              </a:solidFill>
            </a:endParaRPr>
          </a:p>
        </p:txBody>
      </p:sp>
      <p:sp>
        <p:nvSpPr>
          <p:cNvPr id="11" name="Rectangle: Rounded Corners 10">
            <a:extLst>
              <a:ext uri="{FF2B5EF4-FFF2-40B4-BE49-F238E27FC236}">
                <a16:creationId xmlns:a16="http://schemas.microsoft.com/office/drawing/2014/main" id="{708D2DDC-AF30-440A-8EEA-3509280A85BC}"/>
              </a:ext>
            </a:extLst>
          </p:cNvPr>
          <p:cNvSpPr/>
          <p:nvPr/>
        </p:nvSpPr>
        <p:spPr>
          <a:xfrm>
            <a:off x="1060645" y="3218748"/>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CSPR Part I</a:t>
            </a:r>
            <a:endParaRPr lang="en-US" sz="1600" b="1" dirty="0">
              <a:solidFill>
                <a:prstClr val="white"/>
              </a:solidFill>
            </a:endParaRPr>
          </a:p>
        </p:txBody>
      </p:sp>
      <p:sp>
        <p:nvSpPr>
          <p:cNvPr id="12" name="Rectangle: Rounded Corners 11">
            <a:extLst>
              <a:ext uri="{FF2B5EF4-FFF2-40B4-BE49-F238E27FC236}">
                <a16:creationId xmlns:a16="http://schemas.microsoft.com/office/drawing/2014/main" id="{16C9BA4D-C149-4ECA-86EE-22867630A82F}"/>
              </a:ext>
            </a:extLst>
          </p:cNvPr>
          <p:cNvSpPr/>
          <p:nvPr/>
        </p:nvSpPr>
        <p:spPr>
          <a:xfrm>
            <a:off x="1049150" y="3771534"/>
            <a:ext cx="1119115" cy="441930"/>
          </a:xfrm>
          <a:prstGeom prst="roundRect">
            <a:avLst/>
          </a:prstGeom>
          <a:solidFill>
            <a:schemeClr val="accent1"/>
          </a:solidFill>
          <a:ln w="12700" cap="flat">
            <a:noFill/>
            <a:prstDash val="solid"/>
            <a:miter/>
          </a:ln>
        </p:spPr>
        <p:txBody>
          <a:bodyPr rtlCol="0" anchor="ctr"/>
          <a:lstStyle/>
          <a:p>
            <a:pPr algn="ctr" defTabSz="457200">
              <a:lnSpc>
                <a:spcPct val="90000"/>
              </a:lnSpc>
            </a:pPr>
            <a:r>
              <a:rPr lang="en-US" sz="1400" b="1" dirty="0">
                <a:solidFill>
                  <a:prstClr val="white"/>
                </a:solidFill>
              </a:rPr>
              <a:t>IDEA Assessment</a:t>
            </a:r>
            <a:endParaRPr lang="en-US" sz="1600" b="1" dirty="0">
              <a:solidFill>
                <a:prstClr val="white"/>
              </a:solidFill>
            </a:endParaRPr>
          </a:p>
        </p:txBody>
      </p:sp>
      <p:sp>
        <p:nvSpPr>
          <p:cNvPr id="13" name="Rectangle: Rounded Corners 12">
            <a:extLst>
              <a:ext uri="{FF2B5EF4-FFF2-40B4-BE49-F238E27FC236}">
                <a16:creationId xmlns:a16="http://schemas.microsoft.com/office/drawing/2014/main" id="{8A9402D2-9911-4C4E-A0DF-C3CD2CA56120}"/>
              </a:ext>
            </a:extLst>
          </p:cNvPr>
          <p:cNvSpPr/>
          <p:nvPr/>
        </p:nvSpPr>
        <p:spPr>
          <a:xfrm>
            <a:off x="3235480" y="2665961"/>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Assessment</a:t>
            </a:r>
            <a:endParaRPr lang="en-US" sz="1600" b="1" dirty="0">
              <a:solidFill>
                <a:prstClr val="white"/>
              </a:solidFill>
            </a:endParaRPr>
          </a:p>
        </p:txBody>
      </p:sp>
      <p:sp>
        <p:nvSpPr>
          <p:cNvPr id="14" name="Rectangle: Rounded Corners 13">
            <a:extLst>
              <a:ext uri="{FF2B5EF4-FFF2-40B4-BE49-F238E27FC236}">
                <a16:creationId xmlns:a16="http://schemas.microsoft.com/office/drawing/2014/main" id="{F9C1A798-A3C9-4C2F-BF34-5EAC8FDEA222}"/>
              </a:ext>
            </a:extLst>
          </p:cNvPr>
          <p:cNvSpPr/>
          <p:nvPr/>
        </p:nvSpPr>
        <p:spPr>
          <a:xfrm>
            <a:off x="3246974" y="3218748"/>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CSPR Part I</a:t>
            </a:r>
            <a:endParaRPr lang="en-US" sz="1600" b="1" dirty="0">
              <a:solidFill>
                <a:prstClr val="white"/>
              </a:solidFill>
            </a:endParaRPr>
          </a:p>
        </p:txBody>
      </p:sp>
      <p:sp>
        <p:nvSpPr>
          <p:cNvPr id="15" name="Rectangle: Rounded Corners 14">
            <a:extLst>
              <a:ext uri="{FF2B5EF4-FFF2-40B4-BE49-F238E27FC236}">
                <a16:creationId xmlns:a16="http://schemas.microsoft.com/office/drawing/2014/main" id="{64B73051-C51A-4822-81A8-9B6002DBB806}"/>
              </a:ext>
            </a:extLst>
          </p:cNvPr>
          <p:cNvSpPr/>
          <p:nvPr/>
        </p:nvSpPr>
        <p:spPr>
          <a:xfrm>
            <a:off x="3235479" y="3771534"/>
            <a:ext cx="1119115" cy="441930"/>
          </a:xfrm>
          <a:prstGeom prst="roundRect">
            <a:avLst/>
          </a:prstGeom>
          <a:solidFill>
            <a:schemeClr val="accent1"/>
          </a:solidFill>
          <a:ln w="12700" cap="flat">
            <a:noFill/>
            <a:prstDash val="solid"/>
            <a:miter/>
          </a:ln>
        </p:spPr>
        <p:txBody>
          <a:bodyPr rtlCol="0" anchor="ctr"/>
          <a:lstStyle/>
          <a:p>
            <a:pPr algn="ctr" defTabSz="457200">
              <a:lnSpc>
                <a:spcPct val="90000"/>
              </a:lnSpc>
            </a:pPr>
            <a:r>
              <a:rPr lang="en-US" sz="1400" b="1" dirty="0">
                <a:solidFill>
                  <a:prstClr val="white"/>
                </a:solidFill>
              </a:rPr>
              <a:t>IDEA Assessment</a:t>
            </a:r>
            <a:endParaRPr lang="en-US" sz="1600" b="1" dirty="0">
              <a:solidFill>
                <a:prstClr val="white"/>
              </a:solidFill>
            </a:endParaRPr>
          </a:p>
        </p:txBody>
      </p:sp>
      <p:sp>
        <p:nvSpPr>
          <p:cNvPr id="16" name="Rectangle: Rounded Corners 15">
            <a:extLst>
              <a:ext uri="{FF2B5EF4-FFF2-40B4-BE49-F238E27FC236}">
                <a16:creationId xmlns:a16="http://schemas.microsoft.com/office/drawing/2014/main" id="{015207CC-8AF9-4675-8670-EA9A4E91F72B}"/>
              </a:ext>
            </a:extLst>
          </p:cNvPr>
          <p:cNvSpPr/>
          <p:nvPr/>
        </p:nvSpPr>
        <p:spPr>
          <a:xfrm>
            <a:off x="2179761" y="4489769"/>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ACGR</a:t>
            </a:r>
            <a:endParaRPr lang="en-US" sz="1600" b="1" dirty="0">
              <a:solidFill>
                <a:prstClr val="white"/>
              </a:solidFill>
            </a:endParaRPr>
          </a:p>
        </p:txBody>
      </p:sp>
      <p:sp>
        <p:nvSpPr>
          <p:cNvPr id="17" name="Rectangle: Rounded Corners 16">
            <a:extLst>
              <a:ext uri="{FF2B5EF4-FFF2-40B4-BE49-F238E27FC236}">
                <a16:creationId xmlns:a16="http://schemas.microsoft.com/office/drawing/2014/main" id="{690795C5-F840-4791-99F0-49E124EE0B8C}"/>
              </a:ext>
            </a:extLst>
          </p:cNvPr>
          <p:cNvSpPr/>
          <p:nvPr/>
        </p:nvSpPr>
        <p:spPr>
          <a:xfrm>
            <a:off x="2191255" y="5042556"/>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CSPR Part II</a:t>
            </a:r>
            <a:endParaRPr lang="en-US" sz="1600" b="1" dirty="0">
              <a:solidFill>
                <a:prstClr val="white"/>
              </a:solidFill>
            </a:endParaRPr>
          </a:p>
        </p:txBody>
      </p:sp>
      <p:sp>
        <p:nvSpPr>
          <p:cNvPr id="18" name="Rectangle: Rounded Corners 17">
            <a:extLst>
              <a:ext uri="{FF2B5EF4-FFF2-40B4-BE49-F238E27FC236}">
                <a16:creationId xmlns:a16="http://schemas.microsoft.com/office/drawing/2014/main" id="{F70AF6C8-5D51-48E7-99D9-69616B293B37}"/>
              </a:ext>
            </a:extLst>
          </p:cNvPr>
          <p:cNvSpPr/>
          <p:nvPr/>
        </p:nvSpPr>
        <p:spPr>
          <a:xfrm>
            <a:off x="2179760" y="5595342"/>
            <a:ext cx="1119115" cy="441930"/>
          </a:xfrm>
          <a:prstGeom prst="roundRect">
            <a:avLst/>
          </a:prstGeom>
          <a:solidFill>
            <a:schemeClr val="bg2"/>
          </a:solidFill>
          <a:ln w="12700" cap="flat">
            <a:noFill/>
            <a:prstDash val="solid"/>
            <a:miter/>
          </a:ln>
        </p:spPr>
        <p:txBody>
          <a:bodyPr rtlCol="0" anchor="ctr"/>
          <a:lstStyle/>
          <a:p>
            <a:pPr algn="ctr" defTabSz="457200">
              <a:lnSpc>
                <a:spcPct val="90000"/>
              </a:lnSpc>
            </a:pPr>
            <a:r>
              <a:rPr lang="en-US" sz="1400" b="1" dirty="0">
                <a:solidFill>
                  <a:prstClr val="white"/>
                </a:solidFill>
              </a:rPr>
              <a:t>GFSA</a:t>
            </a:r>
            <a:endParaRPr lang="en-US" sz="1600" b="1" dirty="0">
              <a:solidFill>
                <a:prstClr val="white"/>
              </a:solidFill>
            </a:endParaRPr>
          </a:p>
        </p:txBody>
      </p:sp>
      <p:sp>
        <p:nvSpPr>
          <p:cNvPr id="19" name="Rectangle: Rounded Corners 18">
            <a:extLst>
              <a:ext uri="{FF2B5EF4-FFF2-40B4-BE49-F238E27FC236}">
                <a16:creationId xmlns:a16="http://schemas.microsoft.com/office/drawing/2014/main" id="{EF600885-E776-4B66-B5C5-EF385CEE0A53}"/>
              </a:ext>
            </a:extLst>
          </p:cNvPr>
          <p:cNvSpPr/>
          <p:nvPr/>
        </p:nvSpPr>
        <p:spPr>
          <a:xfrm>
            <a:off x="4347512" y="4489769"/>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ACGR</a:t>
            </a:r>
            <a:endParaRPr lang="en-US" sz="1600" b="1" dirty="0">
              <a:solidFill>
                <a:prstClr val="white"/>
              </a:solidFill>
            </a:endParaRPr>
          </a:p>
        </p:txBody>
      </p:sp>
      <p:sp>
        <p:nvSpPr>
          <p:cNvPr id="20" name="Rectangle: Rounded Corners 19">
            <a:extLst>
              <a:ext uri="{FF2B5EF4-FFF2-40B4-BE49-F238E27FC236}">
                <a16:creationId xmlns:a16="http://schemas.microsoft.com/office/drawing/2014/main" id="{DD883AA5-B626-4CBC-9AA5-49AA3C908E69}"/>
              </a:ext>
            </a:extLst>
          </p:cNvPr>
          <p:cNvSpPr/>
          <p:nvPr/>
        </p:nvSpPr>
        <p:spPr>
          <a:xfrm>
            <a:off x="4359006" y="5042556"/>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CSPR Part II</a:t>
            </a:r>
            <a:endParaRPr lang="en-US" sz="1600" b="1" dirty="0">
              <a:solidFill>
                <a:prstClr val="white"/>
              </a:solidFill>
            </a:endParaRPr>
          </a:p>
        </p:txBody>
      </p:sp>
      <p:sp>
        <p:nvSpPr>
          <p:cNvPr id="21" name="Rectangle: Rounded Corners 20">
            <a:extLst>
              <a:ext uri="{FF2B5EF4-FFF2-40B4-BE49-F238E27FC236}">
                <a16:creationId xmlns:a16="http://schemas.microsoft.com/office/drawing/2014/main" id="{C9E5C1C0-D69E-459C-8833-A56836BC3FF4}"/>
              </a:ext>
            </a:extLst>
          </p:cNvPr>
          <p:cNvSpPr/>
          <p:nvPr/>
        </p:nvSpPr>
        <p:spPr>
          <a:xfrm>
            <a:off x="4347511" y="5595342"/>
            <a:ext cx="1119115" cy="441930"/>
          </a:xfrm>
          <a:prstGeom prst="roundRect">
            <a:avLst/>
          </a:prstGeom>
          <a:solidFill>
            <a:schemeClr val="bg2"/>
          </a:solidFill>
          <a:ln w="12700" cap="flat">
            <a:noFill/>
            <a:prstDash val="solid"/>
            <a:miter/>
          </a:ln>
        </p:spPr>
        <p:txBody>
          <a:bodyPr rtlCol="0" anchor="ctr"/>
          <a:lstStyle/>
          <a:p>
            <a:pPr algn="ctr" defTabSz="457200">
              <a:lnSpc>
                <a:spcPct val="90000"/>
              </a:lnSpc>
            </a:pPr>
            <a:r>
              <a:rPr lang="en-US" sz="1400" b="1" dirty="0">
                <a:solidFill>
                  <a:prstClr val="white"/>
                </a:solidFill>
              </a:rPr>
              <a:t>GFSA</a:t>
            </a:r>
            <a:endParaRPr lang="en-US" sz="1600" b="1" dirty="0">
              <a:solidFill>
                <a:prstClr val="white"/>
              </a:solidFill>
            </a:endParaRPr>
          </a:p>
        </p:txBody>
      </p:sp>
      <p:sp>
        <p:nvSpPr>
          <p:cNvPr id="22" name="Rectangle: Rounded Corners 21">
            <a:extLst>
              <a:ext uri="{FF2B5EF4-FFF2-40B4-BE49-F238E27FC236}">
                <a16:creationId xmlns:a16="http://schemas.microsoft.com/office/drawing/2014/main" id="{163428D6-DF4B-426A-B17C-B177CE8B8608}"/>
              </a:ext>
            </a:extLst>
          </p:cNvPr>
          <p:cNvSpPr/>
          <p:nvPr/>
        </p:nvSpPr>
        <p:spPr>
          <a:xfrm>
            <a:off x="6284110" y="1280926"/>
            <a:ext cx="2206195" cy="441930"/>
          </a:xfrm>
          <a:prstGeom prst="roundRect">
            <a:avLst/>
          </a:prstGeom>
          <a:solidFill>
            <a:schemeClr val="bg2"/>
          </a:solidFill>
          <a:ln w="12700" cap="flat">
            <a:noFill/>
            <a:prstDash val="solid"/>
            <a:miter/>
          </a:ln>
        </p:spPr>
        <p:txBody>
          <a:bodyPr rtlCol="0" anchor="ctr"/>
          <a:lstStyle/>
          <a:p>
            <a:pPr algn="ctr" defTabSz="457200">
              <a:lnSpc>
                <a:spcPct val="90000"/>
              </a:lnSpc>
            </a:pPr>
            <a:r>
              <a:rPr lang="en-US" sz="1400" b="1" dirty="0">
                <a:solidFill>
                  <a:prstClr val="white"/>
                </a:solidFill>
              </a:rPr>
              <a:t>CCD Membership, Staffing and Special Populations</a:t>
            </a:r>
            <a:endParaRPr lang="en-US" sz="1600" b="1" dirty="0">
              <a:solidFill>
                <a:prstClr val="white"/>
              </a:solidFill>
            </a:endParaRPr>
          </a:p>
        </p:txBody>
      </p:sp>
      <p:sp>
        <p:nvSpPr>
          <p:cNvPr id="23" name="Rectangle: Rounded Corners 22">
            <a:extLst>
              <a:ext uri="{FF2B5EF4-FFF2-40B4-BE49-F238E27FC236}">
                <a16:creationId xmlns:a16="http://schemas.microsoft.com/office/drawing/2014/main" id="{854C8F19-9190-4070-AF37-AF13F7ABEF27}"/>
              </a:ext>
            </a:extLst>
          </p:cNvPr>
          <p:cNvSpPr/>
          <p:nvPr/>
        </p:nvSpPr>
        <p:spPr>
          <a:xfrm>
            <a:off x="6192169" y="1993375"/>
            <a:ext cx="1376318" cy="441930"/>
          </a:xfrm>
          <a:prstGeom prst="roundRect">
            <a:avLst/>
          </a:prstGeom>
          <a:solidFill>
            <a:schemeClr val="accent1"/>
          </a:solidFill>
          <a:ln w="12700" cap="flat">
            <a:noFill/>
            <a:prstDash val="solid"/>
            <a:miter/>
          </a:ln>
        </p:spPr>
        <p:txBody>
          <a:bodyPr rtlCol="0" anchor="ctr"/>
          <a:lstStyle/>
          <a:p>
            <a:pPr algn="ctr" defTabSz="457200"/>
            <a:r>
              <a:rPr lang="en-US" sz="1600" b="1" dirty="0">
                <a:solidFill>
                  <a:prstClr val="white"/>
                </a:solidFill>
              </a:rPr>
              <a:t>IDEA Child Count</a:t>
            </a:r>
            <a:endParaRPr lang="en-US" b="1" dirty="0">
              <a:solidFill>
                <a:prstClr val="white"/>
              </a:solidFill>
            </a:endParaRPr>
          </a:p>
        </p:txBody>
      </p:sp>
      <p:sp>
        <p:nvSpPr>
          <p:cNvPr id="24" name="Rectangle: Rounded Corners 23">
            <a:extLst>
              <a:ext uri="{FF2B5EF4-FFF2-40B4-BE49-F238E27FC236}">
                <a16:creationId xmlns:a16="http://schemas.microsoft.com/office/drawing/2014/main" id="{734F6573-1818-46B7-A170-A8DDD91A9659}"/>
              </a:ext>
            </a:extLst>
          </p:cNvPr>
          <p:cNvSpPr/>
          <p:nvPr/>
        </p:nvSpPr>
        <p:spPr>
          <a:xfrm>
            <a:off x="7702274" y="1993375"/>
            <a:ext cx="1376318" cy="441930"/>
          </a:xfrm>
          <a:prstGeom prst="roundRect">
            <a:avLst/>
          </a:prstGeom>
          <a:solidFill>
            <a:schemeClr val="accent1"/>
          </a:solidFill>
          <a:ln w="12700" cap="flat">
            <a:noFill/>
            <a:prstDash val="solid"/>
            <a:miter/>
          </a:ln>
        </p:spPr>
        <p:txBody>
          <a:bodyPr rtlCol="0" anchor="ctr"/>
          <a:lstStyle/>
          <a:p>
            <a:pPr algn="ctr" defTabSz="457200"/>
            <a:r>
              <a:rPr lang="en-US" sz="1600" b="1" dirty="0">
                <a:solidFill>
                  <a:prstClr val="white"/>
                </a:solidFill>
              </a:rPr>
              <a:t>IDEA MOE/CEIS</a:t>
            </a:r>
            <a:endParaRPr lang="en-US" b="1" dirty="0">
              <a:solidFill>
                <a:prstClr val="white"/>
              </a:solidFill>
            </a:endParaRPr>
          </a:p>
        </p:txBody>
      </p:sp>
      <p:sp>
        <p:nvSpPr>
          <p:cNvPr id="25" name="Rectangle: Rounded Corners 24">
            <a:extLst>
              <a:ext uri="{FF2B5EF4-FFF2-40B4-BE49-F238E27FC236}">
                <a16:creationId xmlns:a16="http://schemas.microsoft.com/office/drawing/2014/main" id="{09A8E5E1-C7C7-4688-9CE6-6D3A23480859}"/>
              </a:ext>
            </a:extLst>
          </p:cNvPr>
          <p:cNvSpPr/>
          <p:nvPr/>
        </p:nvSpPr>
        <p:spPr>
          <a:xfrm>
            <a:off x="3972557" y="1280926"/>
            <a:ext cx="1478632"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CCD Dropouts and Completers</a:t>
            </a:r>
            <a:endParaRPr lang="en-US" sz="1600" b="1" dirty="0">
              <a:solidFill>
                <a:prstClr val="white"/>
              </a:solidFill>
            </a:endParaRPr>
          </a:p>
        </p:txBody>
      </p:sp>
    </p:spTree>
    <p:extLst>
      <p:ext uri="{BB962C8B-B14F-4D97-AF65-F5344CB8AC3E}">
        <p14:creationId xmlns:p14="http://schemas.microsoft.com/office/powerpoint/2010/main" val="313695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5E3F38DC-95D6-451E-BF77-ACC622D6C200}"/>
              </a:ext>
            </a:extLst>
          </p:cNvPr>
          <p:cNvSpPr>
            <a:spLocks noGrp="1"/>
          </p:cNvSpPr>
          <p:nvPr>
            <p:ph type="title"/>
          </p:nvPr>
        </p:nvSpPr>
        <p:spPr/>
        <p:txBody>
          <a:bodyPr>
            <a:normAutofit/>
          </a:bodyPr>
          <a:lstStyle/>
          <a:p>
            <a:r>
              <a:rPr lang="en-US" dirty="0"/>
              <a:t>IDEA DQ Review Calendar</a:t>
            </a:r>
          </a:p>
        </p:txBody>
      </p:sp>
      <p:sp>
        <p:nvSpPr>
          <p:cNvPr id="4" name="Slide Number Placeholder 3">
            <a:extLst>
              <a:ext uri="{FF2B5EF4-FFF2-40B4-BE49-F238E27FC236}">
                <a16:creationId xmlns:a16="http://schemas.microsoft.com/office/drawing/2014/main" id="{8186C56C-F9FD-44B6-BF31-C69A5EDCB154}"/>
              </a:ext>
            </a:extLst>
          </p:cNvPr>
          <p:cNvSpPr>
            <a:spLocks noGrp="1"/>
          </p:cNvSpPr>
          <p:nvPr>
            <p:ph type="sldNum" sz="quarter" idx="12"/>
          </p:nvPr>
        </p:nvSpPr>
        <p:spPr/>
        <p:txBody>
          <a:bodyPr/>
          <a:lstStyle/>
          <a:p>
            <a:fld id="{CB0272D0-1A7B-CC45-AEA1-0B43E5C2C26C}" type="slidenum">
              <a:rPr lang="en-US" smtClean="0"/>
              <a:pPr/>
              <a:t>8</a:t>
            </a:fld>
            <a:endParaRPr lang="en-US" dirty="0"/>
          </a:p>
        </p:txBody>
      </p:sp>
      <p:graphicFrame>
        <p:nvGraphicFramePr>
          <p:cNvPr id="7" name="Diagram 6">
            <a:extLst>
              <a:ext uri="{FF2B5EF4-FFF2-40B4-BE49-F238E27FC236}">
                <a16:creationId xmlns:a16="http://schemas.microsoft.com/office/drawing/2014/main" id="{BF081527-2B47-41B4-BA87-E859CB5D85B0}"/>
              </a:ext>
            </a:extLst>
          </p:cNvPr>
          <p:cNvGraphicFramePr/>
          <p:nvPr>
            <p:extLst>
              <p:ext uri="{D42A27DB-BD31-4B8C-83A1-F6EECF244321}">
                <p14:modId xmlns:p14="http://schemas.microsoft.com/office/powerpoint/2010/main" val="2751539838"/>
              </p:ext>
            </p:extLst>
          </p:nvPr>
        </p:nvGraphicFramePr>
        <p:xfrm>
          <a:off x="236668" y="1375855"/>
          <a:ext cx="8708798" cy="840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8">
            <a:extLst>
              <a:ext uri="{FF2B5EF4-FFF2-40B4-BE49-F238E27FC236}">
                <a16:creationId xmlns:a16="http://schemas.microsoft.com/office/drawing/2014/main" id="{927115C8-FCE5-40BA-BC1C-9CFBE99D10BA}"/>
              </a:ext>
            </a:extLst>
          </p:cNvPr>
          <p:cNvSpPr/>
          <p:nvPr/>
        </p:nvSpPr>
        <p:spPr>
          <a:xfrm>
            <a:off x="373646" y="2316106"/>
            <a:ext cx="4628660" cy="441930"/>
          </a:xfrm>
          <a:prstGeom prst="roundRect">
            <a:avLst/>
          </a:prstGeom>
          <a:solidFill>
            <a:schemeClr val="accent1"/>
          </a:solidFill>
          <a:ln w="12700" cap="flat">
            <a:noFill/>
            <a:prstDash val="solid"/>
            <a:miter/>
          </a:ln>
        </p:spPr>
        <p:txBody>
          <a:bodyPr rtlCol="0" anchor="ctr"/>
          <a:lstStyle/>
          <a:p>
            <a:pPr algn="ctr" defTabSz="457200"/>
            <a:r>
              <a:rPr lang="en-US" sz="1400" b="1" dirty="0">
                <a:solidFill>
                  <a:prstClr val="white"/>
                </a:solidFill>
              </a:rPr>
              <a:t>IDEA Discipline, Exiting, Personnel</a:t>
            </a:r>
            <a:endParaRPr lang="en-US" sz="1600" b="1" dirty="0">
              <a:solidFill>
                <a:prstClr val="white"/>
              </a:solidFill>
            </a:endParaRPr>
          </a:p>
        </p:txBody>
      </p:sp>
      <p:sp>
        <p:nvSpPr>
          <p:cNvPr id="12" name="Rectangle: Rounded Corners 11">
            <a:extLst>
              <a:ext uri="{FF2B5EF4-FFF2-40B4-BE49-F238E27FC236}">
                <a16:creationId xmlns:a16="http://schemas.microsoft.com/office/drawing/2014/main" id="{16C9BA4D-C149-4ECA-86EE-22867630A82F}"/>
              </a:ext>
            </a:extLst>
          </p:cNvPr>
          <p:cNvSpPr/>
          <p:nvPr/>
        </p:nvSpPr>
        <p:spPr>
          <a:xfrm>
            <a:off x="1049150" y="5050299"/>
            <a:ext cx="1119115" cy="441930"/>
          </a:xfrm>
          <a:prstGeom prst="roundRect">
            <a:avLst/>
          </a:prstGeom>
          <a:solidFill>
            <a:schemeClr val="accent1"/>
          </a:solidFill>
          <a:ln w="12700" cap="flat">
            <a:noFill/>
            <a:prstDash val="solid"/>
            <a:miter/>
          </a:ln>
        </p:spPr>
        <p:txBody>
          <a:bodyPr rtlCol="0" anchor="ctr"/>
          <a:lstStyle/>
          <a:p>
            <a:pPr algn="ctr" defTabSz="457200">
              <a:lnSpc>
                <a:spcPct val="90000"/>
              </a:lnSpc>
            </a:pPr>
            <a:r>
              <a:rPr lang="en-US" sz="1400" b="1" dirty="0">
                <a:solidFill>
                  <a:prstClr val="white"/>
                </a:solidFill>
              </a:rPr>
              <a:t>IDEA Assessment</a:t>
            </a:r>
          </a:p>
        </p:txBody>
      </p:sp>
      <p:sp>
        <p:nvSpPr>
          <p:cNvPr id="15" name="Rectangle: Rounded Corners 14">
            <a:extLst>
              <a:ext uri="{FF2B5EF4-FFF2-40B4-BE49-F238E27FC236}">
                <a16:creationId xmlns:a16="http://schemas.microsoft.com/office/drawing/2014/main" id="{64B73051-C51A-4822-81A8-9B6002DBB806}"/>
              </a:ext>
            </a:extLst>
          </p:cNvPr>
          <p:cNvSpPr/>
          <p:nvPr/>
        </p:nvSpPr>
        <p:spPr>
          <a:xfrm>
            <a:off x="3235479" y="5050299"/>
            <a:ext cx="1119115" cy="441930"/>
          </a:xfrm>
          <a:prstGeom prst="roundRect">
            <a:avLst/>
          </a:prstGeom>
          <a:solidFill>
            <a:schemeClr val="accent1"/>
          </a:solidFill>
          <a:ln w="12700" cap="flat">
            <a:noFill/>
            <a:prstDash val="solid"/>
            <a:miter/>
          </a:ln>
        </p:spPr>
        <p:txBody>
          <a:bodyPr rtlCol="0" anchor="ctr"/>
          <a:lstStyle/>
          <a:p>
            <a:pPr algn="ctr" defTabSz="457200">
              <a:lnSpc>
                <a:spcPct val="90000"/>
              </a:lnSpc>
            </a:pPr>
            <a:r>
              <a:rPr lang="en-US" sz="1400" b="1" dirty="0">
                <a:solidFill>
                  <a:prstClr val="white"/>
                </a:solidFill>
              </a:rPr>
              <a:t>IDEA Assessment</a:t>
            </a:r>
          </a:p>
        </p:txBody>
      </p:sp>
      <p:sp>
        <p:nvSpPr>
          <p:cNvPr id="23" name="Rectangle: Rounded Corners 22">
            <a:extLst>
              <a:ext uri="{FF2B5EF4-FFF2-40B4-BE49-F238E27FC236}">
                <a16:creationId xmlns:a16="http://schemas.microsoft.com/office/drawing/2014/main" id="{854C8F19-9190-4070-AF37-AF13F7ABEF27}"/>
              </a:ext>
            </a:extLst>
          </p:cNvPr>
          <p:cNvSpPr/>
          <p:nvPr/>
        </p:nvSpPr>
        <p:spPr>
          <a:xfrm>
            <a:off x="6192169" y="2316106"/>
            <a:ext cx="1243192" cy="441930"/>
          </a:xfrm>
          <a:prstGeom prst="roundRect">
            <a:avLst/>
          </a:prstGeom>
          <a:solidFill>
            <a:schemeClr val="accent1"/>
          </a:solidFill>
          <a:ln w="12700" cap="flat">
            <a:noFill/>
            <a:prstDash val="solid"/>
            <a:miter/>
          </a:ln>
        </p:spPr>
        <p:txBody>
          <a:bodyPr rtlCol="0" anchor="ctr"/>
          <a:lstStyle/>
          <a:p>
            <a:pPr algn="ctr" defTabSz="457200"/>
            <a:r>
              <a:rPr lang="en-US" sz="1400" b="1" dirty="0">
                <a:solidFill>
                  <a:prstClr val="white"/>
                </a:solidFill>
              </a:rPr>
              <a:t>IDEA Child Count</a:t>
            </a:r>
            <a:endParaRPr lang="en-US" sz="1600" b="1" dirty="0">
              <a:solidFill>
                <a:prstClr val="white"/>
              </a:solidFill>
            </a:endParaRPr>
          </a:p>
        </p:txBody>
      </p:sp>
      <p:sp>
        <p:nvSpPr>
          <p:cNvPr id="24" name="Rectangle: Rounded Corners 23">
            <a:extLst>
              <a:ext uri="{FF2B5EF4-FFF2-40B4-BE49-F238E27FC236}">
                <a16:creationId xmlns:a16="http://schemas.microsoft.com/office/drawing/2014/main" id="{734F6573-1818-46B7-A170-A8DDD91A9659}"/>
              </a:ext>
            </a:extLst>
          </p:cNvPr>
          <p:cNvSpPr/>
          <p:nvPr/>
        </p:nvSpPr>
        <p:spPr>
          <a:xfrm>
            <a:off x="7637726" y="2316106"/>
            <a:ext cx="1243192" cy="441930"/>
          </a:xfrm>
          <a:prstGeom prst="roundRect">
            <a:avLst/>
          </a:prstGeom>
          <a:solidFill>
            <a:schemeClr val="accent1"/>
          </a:solidFill>
          <a:ln w="12700" cap="flat">
            <a:noFill/>
            <a:prstDash val="solid"/>
            <a:miter/>
          </a:ln>
        </p:spPr>
        <p:txBody>
          <a:bodyPr rtlCol="0" anchor="ctr"/>
          <a:lstStyle/>
          <a:p>
            <a:pPr algn="ctr" defTabSz="457200"/>
            <a:r>
              <a:rPr lang="en-US" sz="1400" b="1" dirty="0">
                <a:solidFill>
                  <a:prstClr val="white"/>
                </a:solidFill>
              </a:rPr>
              <a:t>IDEA MOE/CEIS</a:t>
            </a:r>
            <a:endParaRPr lang="en-US" sz="1600" b="1" dirty="0">
              <a:solidFill>
                <a:prstClr val="white"/>
              </a:solidFill>
            </a:endParaRPr>
          </a:p>
        </p:txBody>
      </p:sp>
      <p:sp>
        <p:nvSpPr>
          <p:cNvPr id="26" name="Text Placeholder 3">
            <a:extLst>
              <a:ext uri="{FF2B5EF4-FFF2-40B4-BE49-F238E27FC236}">
                <a16:creationId xmlns:a16="http://schemas.microsoft.com/office/drawing/2014/main" id="{69016AB3-111F-49EE-A8C9-8A73F9A61B35}"/>
              </a:ext>
            </a:extLst>
          </p:cNvPr>
          <p:cNvSpPr txBox="1">
            <a:spLocks/>
          </p:cNvSpPr>
          <p:nvPr/>
        </p:nvSpPr>
        <p:spPr>
          <a:xfrm>
            <a:off x="456780" y="2758036"/>
            <a:ext cx="2841811" cy="21922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1200" b="1" dirty="0">
                <a:solidFill>
                  <a:prstClr val="black"/>
                </a:solidFill>
              </a:rPr>
              <a:t>Discipline</a:t>
            </a:r>
          </a:p>
          <a:p>
            <a:pPr marL="168275" indent="-168275">
              <a:spcBef>
                <a:spcPts val="0"/>
              </a:spcBef>
            </a:pPr>
            <a:r>
              <a:rPr lang="en-US" sz="1200" dirty="0">
                <a:solidFill>
                  <a:prstClr val="black"/>
                </a:solidFill>
              </a:rPr>
              <a:t>005 – </a:t>
            </a:r>
            <a:r>
              <a:rPr lang="en-US" sz="1200" dirty="0" err="1">
                <a:solidFill>
                  <a:prstClr val="black"/>
                </a:solidFill>
              </a:rPr>
              <a:t>CWD</a:t>
            </a:r>
            <a:r>
              <a:rPr lang="en-US" sz="1200" dirty="0">
                <a:solidFill>
                  <a:prstClr val="black"/>
                </a:solidFill>
              </a:rPr>
              <a:t> Removal to Interim Alternative Educational Setting</a:t>
            </a:r>
          </a:p>
          <a:p>
            <a:pPr marL="168275" indent="-168275">
              <a:spcBef>
                <a:spcPts val="0"/>
              </a:spcBef>
            </a:pPr>
            <a:r>
              <a:rPr lang="en-US" sz="1200" dirty="0">
                <a:solidFill>
                  <a:prstClr val="black"/>
                </a:solidFill>
              </a:rPr>
              <a:t>006 - </a:t>
            </a:r>
            <a:r>
              <a:rPr lang="en-US" sz="1200" dirty="0" err="1">
                <a:solidFill>
                  <a:prstClr val="black"/>
                </a:solidFill>
              </a:rPr>
              <a:t>CWD</a:t>
            </a:r>
            <a:r>
              <a:rPr lang="en-US" sz="1200" dirty="0">
                <a:solidFill>
                  <a:prstClr val="black"/>
                </a:solidFill>
              </a:rPr>
              <a:t> Suspensions/Expulsions</a:t>
            </a:r>
          </a:p>
          <a:p>
            <a:pPr marL="168275" indent="-168275">
              <a:spcBef>
                <a:spcPts val="0"/>
              </a:spcBef>
            </a:pPr>
            <a:r>
              <a:rPr lang="en-US" sz="1200" dirty="0">
                <a:solidFill>
                  <a:prstClr val="black"/>
                </a:solidFill>
              </a:rPr>
              <a:t>007 – </a:t>
            </a:r>
            <a:r>
              <a:rPr lang="en-US" sz="1200" dirty="0" err="1">
                <a:solidFill>
                  <a:prstClr val="black"/>
                </a:solidFill>
              </a:rPr>
              <a:t>CWD</a:t>
            </a:r>
            <a:r>
              <a:rPr lang="en-US" sz="1200" dirty="0">
                <a:solidFill>
                  <a:prstClr val="black"/>
                </a:solidFill>
              </a:rPr>
              <a:t> Reasons for Unilateral Removal</a:t>
            </a:r>
          </a:p>
          <a:p>
            <a:pPr marL="168275" indent="-168275">
              <a:spcBef>
                <a:spcPts val="0"/>
              </a:spcBef>
            </a:pPr>
            <a:r>
              <a:rPr lang="en-US" sz="1200" dirty="0">
                <a:solidFill>
                  <a:prstClr val="black"/>
                </a:solidFill>
              </a:rPr>
              <a:t>088 – </a:t>
            </a:r>
            <a:r>
              <a:rPr lang="en-US" sz="1200" dirty="0" err="1">
                <a:solidFill>
                  <a:prstClr val="black"/>
                </a:solidFill>
              </a:rPr>
              <a:t>CWD</a:t>
            </a:r>
            <a:r>
              <a:rPr lang="en-US" sz="1200" dirty="0">
                <a:solidFill>
                  <a:prstClr val="black"/>
                </a:solidFill>
              </a:rPr>
              <a:t> Disciplinary Removals</a:t>
            </a:r>
          </a:p>
          <a:p>
            <a:pPr marL="168275" indent="-168275">
              <a:spcBef>
                <a:spcPts val="0"/>
              </a:spcBef>
            </a:pPr>
            <a:r>
              <a:rPr lang="en-US" sz="1200" dirty="0">
                <a:solidFill>
                  <a:prstClr val="black"/>
                </a:solidFill>
              </a:rPr>
              <a:t>143 – </a:t>
            </a:r>
            <a:r>
              <a:rPr lang="en-US" sz="1200" dirty="0" err="1">
                <a:solidFill>
                  <a:prstClr val="black"/>
                </a:solidFill>
              </a:rPr>
              <a:t>CWD</a:t>
            </a:r>
            <a:r>
              <a:rPr lang="en-US" sz="1200" dirty="0">
                <a:solidFill>
                  <a:prstClr val="black"/>
                </a:solidFill>
              </a:rPr>
              <a:t> Total Disciplinary Removals</a:t>
            </a:r>
          </a:p>
          <a:p>
            <a:pPr marL="168275" indent="-168275">
              <a:spcBef>
                <a:spcPts val="0"/>
              </a:spcBef>
            </a:pPr>
            <a:r>
              <a:rPr lang="en-US" sz="1200" dirty="0">
                <a:solidFill>
                  <a:prstClr val="black"/>
                </a:solidFill>
              </a:rPr>
              <a:t>144 - Educational Services During Expulsion</a:t>
            </a:r>
          </a:p>
          <a:p>
            <a:pPr marL="168275" indent="-168275">
              <a:spcBef>
                <a:spcPts val="0"/>
              </a:spcBef>
            </a:pPr>
            <a:r>
              <a:rPr lang="en-US" sz="1200" dirty="0">
                <a:solidFill>
                  <a:prstClr val="black"/>
                </a:solidFill>
              </a:rPr>
              <a:t>Part C Dispute Resolution</a:t>
            </a:r>
            <a:endParaRPr lang="ru-RU" sz="1200" dirty="0">
              <a:solidFill>
                <a:prstClr val="black"/>
              </a:solidFill>
            </a:endParaRPr>
          </a:p>
        </p:txBody>
      </p:sp>
      <p:sp>
        <p:nvSpPr>
          <p:cNvPr id="29" name="Text Placeholder 3">
            <a:extLst>
              <a:ext uri="{FF2B5EF4-FFF2-40B4-BE49-F238E27FC236}">
                <a16:creationId xmlns:a16="http://schemas.microsoft.com/office/drawing/2014/main" id="{AF227108-40B6-44C8-946E-11AAE0FA6695}"/>
              </a:ext>
            </a:extLst>
          </p:cNvPr>
          <p:cNvSpPr txBox="1">
            <a:spLocks/>
          </p:cNvSpPr>
          <p:nvPr/>
        </p:nvSpPr>
        <p:spPr>
          <a:xfrm>
            <a:off x="6054363" y="2868807"/>
            <a:ext cx="1647911" cy="19831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spcBef>
                <a:spcPts val="0"/>
              </a:spcBef>
            </a:pPr>
            <a:r>
              <a:rPr lang="en-US" sz="1200" dirty="0">
                <a:solidFill>
                  <a:prstClr val="black"/>
                </a:solidFill>
              </a:rPr>
              <a:t>002 – </a:t>
            </a:r>
            <a:r>
              <a:rPr lang="en-US" sz="1200" dirty="0" err="1">
                <a:solidFill>
                  <a:prstClr val="black"/>
                </a:solidFill>
              </a:rPr>
              <a:t>CWD</a:t>
            </a:r>
            <a:r>
              <a:rPr lang="en-US" sz="1200" dirty="0">
                <a:solidFill>
                  <a:prstClr val="black"/>
                </a:solidFill>
              </a:rPr>
              <a:t> School Age</a:t>
            </a:r>
          </a:p>
          <a:p>
            <a:pPr marL="171450" indent="-171450">
              <a:spcBef>
                <a:spcPts val="0"/>
              </a:spcBef>
            </a:pPr>
            <a:r>
              <a:rPr lang="en-US" sz="1200" dirty="0">
                <a:solidFill>
                  <a:prstClr val="black"/>
                </a:solidFill>
              </a:rPr>
              <a:t>089 – </a:t>
            </a:r>
            <a:r>
              <a:rPr lang="en-US" sz="1200" dirty="0" err="1">
                <a:solidFill>
                  <a:prstClr val="black"/>
                </a:solidFill>
              </a:rPr>
              <a:t>CWD</a:t>
            </a:r>
            <a:r>
              <a:rPr lang="en-US" sz="1200" dirty="0">
                <a:solidFill>
                  <a:prstClr val="black"/>
                </a:solidFill>
              </a:rPr>
              <a:t> Early</a:t>
            </a:r>
          </a:p>
          <a:p>
            <a:pPr marL="171450" indent="-171450">
              <a:spcBef>
                <a:spcPts val="0"/>
              </a:spcBef>
            </a:pPr>
            <a:r>
              <a:rPr lang="en-US" sz="1200" dirty="0">
                <a:solidFill>
                  <a:prstClr val="black"/>
                </a:solidFill>
              </a:rPr>
              <a:t>Part C Child Count and Settings</a:t>
            </a:r>
          </a:p>
        </p:txBody>
      </p:sp>
      <p:sp>
        <p:nvSpPr>
          <p:cNvPr id="30" name="Text Placeholder 3">
            <a:extLst>
              <a:ext uri="{FF2B5EF4-FFF2-40B4-BE49-F238E27FC236}">
                <a16:creationId xmlns:a16="http://schemas.microsoft.com/office/drawing/2014/main" id="{44BD3440-0978-470A-BBD3-5174B0E4F94E}"/>
              </a:ext>
            </a:extLst>
          </p:cNvPr>
          <p:cNvSpPr txBox="1">
            <a:spLocks/>
          </p:cNvSpPr>
          <p:nvPr/>
        </p:nvSpPr>
        <p:spPr>
          <a:xfrm>
            <a:off x="990409" y="5492229"/>
            <a:ext cx="3952568" cy="9823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spcBef>
                <a:spcPts val="0"/>
              </a:spcBef>
            </a:pPr>
            <a:r>
              <a:rPr lang="en-US" sz="1200" dirty="0">
                <a:solidFill>
                  <a:prstClr val="black"/>
                </a:solidFill>
              </a:rPr>
              <a:t>175: Academic Achievement in Mathematics</a:t>
            </a:r>
          </a:p>
          <a:p>
            <a:pPr marL="171450" indent="-171450">
              <a:spcBef>
                <a:spcPts val="0"/>
              </a:spcBef>
            </a:pPr>
            <a:r>
              <a:rPr lang="en-US" sz="1200" dirty="0">
                <a:solidFill>
                  <a:prstClr val="black"/>
                </a:solidFill>
              </a:rPr>
              <a:t>178: Academic Achievement in Reading (Language Arts) </a:t>
            </a:r>
          </a:p>
          <a:p>
            <a:pPr marL="171450" indent="-171450">
              <a:spcBef>
                <a:spcPts val="0"/>
              </a:spcBef>
            </a:pPr>
            <a:r>
              <a:rPr lang="en-US" sz="1200" dirty="0">
                <a:solidFill>
                  <a:prstClr val="black"/>
                </a:solidFill>
              </a:rPr>
              <a:t>185: Assessment Participation in Mathematics</a:t>
            </a:r>
          </a:p>
          <a:p>
            <a:pPr marL="171450" indent="-171450">
              <a:spcBef>
                <a:spcPts val="0"/>
              </a:spcBef>
            </a:pPr>
            <a:r>
              <a:rPr lang="en-US" sz="1200" dirty="0">
                <a:solidFill>
                  <a:prstClr val="black"/>
                </a:solidFill>
              </a:rPr>
              <a:t>188: Assessment Participation in Reading/Language Arts</a:t>
            </a:r>
          </a:p>
        </p:txBody>
      </p:sp>
      <p:sp>
        <p:nvSpPr>
          <p:cNvPr id="31" name="Text Placeholder 3">
            <a:extLst>
              <a:ext uri="{FF2B5EF4-FFF2-40B4-BE49-F238E27FC236}">
                <a16:creationId xmlns:a16="http://schemas.microsoft.com/office/drawing/2014/main" id="{34125945-A326-4DBD-9852-67BFC17E7ED5}"/>
              </a:ext>
            </a:extLst>
          </p:cNvPr>
          <p:cNvSpPr txBox="1">
            <a:spLocks/>
          </p:cNvSpPr>
          <p:nvPr/>
        </p:nvSpPr>
        <p:spPr>
          <a:xfrm>
            <a:off x="7557548" y="2758036"/>
            <a:ext cx="1489634" cy="24982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r>
              <a:rPr lang="en-US" sz="1200" dirty="0">
                <a:solidFill>
                  <a:prstClr val="black"/>
                </a:solidFill>
              </a:rPr>
              <a:t>Maintenance of Effort Reduction (MOE) and Coordinated Early Intervening Services (</a:t>
            </a:r>
            <a:r>
              <a:rPr lang="en-US" sz="1200" dirty="0" err="1">
                <a:solidFill>
                  <a:prstClr val="black"/>
                </a:solidFill>
              </a:rPr>
              <a:t>CEIS</a:t>
            </a:r>
            <a:r>
              <a:rPr lang="en-US" sz="1200">
                <a:solidFill>
                  <a:prstClr val="black"/>
                </a:solidFill>
              </a:rPr>
              <a:t>)</a:t>
            </a:r>
            <a:endParaRPr lang="ru-RU" sz="1200" dirty="0">
              <a:solidFill>
                <a:prstClr val="black"/>
              </a:solidFill>
            </a:endParaRPr>
          </a:p>
        </p:txBody>
      </p:sp>
      <p:sp>
        <p:nvSpPr>
          <p:cNvPr id="16" name="Text Placeholder 3">
            <a:extLst>
              <a:ext uri="{FF2B5EF4-FFF2-40B4-BE49-F238E27FC236}">
                <a16:creationId xmlns:a16="http://schemas.microsoft.com/office/drawing/2014/main" id="{6AE2F5AC-1483-43A5-9534-7F4303E2EA98}"/>
              </a:ext>
            </a:extLst>
          </p:cNvPr>
          <p:cNvSpPr txBox="1">
            <a:spLocks/>
          </p:cNvSpPr>
          <p:nvPr/>
        </p:nvSpPr>
        <p:spPr>
          <a:xfrm>
            <a:off x="3089638" y="2821599"/>
            <a:ext cx="2841811" cy="21922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1200" b="1" dirty="0">
                <a:solidFill>
                  <a:prstClr val="black"/>
                </a:solidFill>
              </a:rPr>
              <a:t>Exiting</a:t>
            </a:r>
          </a:p>
          <a:p>
            <a:pPr marL="168275" indent="-168275">
              <a:spcBef>
                <a:spcPts val="0"/>
              </a:spcBef>
            </a:pPr>
            <a:r>
              <a:rPr lang="en-US" sz="1200" dirty="0">
                <a:solidFill>
                  <a:prstClr val="black"/>
                </a:solidFill>
              </a:rPr>
              <a:t>009 – </a:t>
            </a:r>
            <a:r>
              <a:rPr lang="en-US" sz="1200" dirty="0" err="1">
                <a:solidFill>
                  <a:prstClr val="black"/>
                </a:solidFill>
              </a:rPr>
              <a:t>CWD</a:t>
            </a:r>
            <a:r>
              <a:rPr lang="en-US" sz="1200" dirty="0">
                <a:solidFill>
                  <a:prstClr val="black"/>
                </a:solidFill>
              </a:rPr>
              <a:t> Exiting Special Education</a:t>
            </a:r>
          </a:p>
          <a:p>
            <a:pPr marL="168275" indent="-168275">
              <a:spcBef>
                <a:spcPts val="0"/>
              </a:spcBef>
            </a:pPr>
            <a:r>
              <a:rPr lang="en-US" sz="1200" dirty="0">
                <a:solidFill>
                  <a:prstClr val="black"/>
                </a:solidFill>
              </a:rPr>
              <a:t>Part C Exiting</a:t>
            </a:r>
          </a:p>
          <a:p>
            <a:pPr marL="0" indent="0">
              <a:spcBef>
                <a:spcPts val="1200"/>
              </a:spcBef>
              <a:buFont typeface="Arial"/>
              <a:buNone/>
            </a:pPr>
            <a:r>
              <a:rPr lang="en-US" sz="1200" b="1" dirty="0">
                <a:solidFill>
                  <a:prstClr val="black"/>
                </a:solidFill>
              </a:rPr>
              <a:t>Personnel</a:t>
            </a:r>
          </a:p>
          <a:p>
            <a:pPr marL="168275" indent="-168275">
              <a:spcBef>
                <a:spcPts val="0"/>
              </a:spcBef>
            </a:pPr>
            <a:r>
              <a:rPr lang="en-US" sz="1200" dirty="0">
                <a:solidFill>
                  <a:prstClr val="black"/>
                </a:solidFill>
              </a:rPr>
              <a:t>070 - Special Education Teachers (FTE)</a:t>
            </a:r>
          </a:p>
          <a:p>
            <a:pPr marL="168275" indent="-168275">
              <a:spcBef>
                <a:spcPts val="0"/>
              </a:spcBef>
            </a:pPr>
            <a:r>
              <a:rPr lang="en-US" sz="1200" dirty="0">
                <a:solidFill>
                  <a:prstClr val="black"/>
                </a:solidFill>
              </a:rPr>
              <a:t>099 - Special Education Related Services Personnel</a:t>
            </a:r>
          </a:p>
          <a:p>
            <a:pPr marL="168275" indent="-168275">
              <a:spcBef>
                <a:spcPts val="0"/>
              </a:spcBef>
            </a:pPr>
            <a:r>
              <a:rPr lang="en-US" sz="1200" dirty="0">
                <a:solidFill>
                  <a:prstClr val="black"/>
                </a:solidFill>
              </a:rPr>
              <a:t>112 - Special Education Paraprofessionals</a:t>
            </a:r>
            <a:endParaRPr lang="ru-RU" sz="1200" dirty="0">
              <a:solidFill>
                <a:prstClr val="black"/>
              </a:solidFill>
            </a:endParaRPr>
          </a:p>
        </p:txBody>
      </p:sp>
    </p:spTree>
    <p:extLst>
      <p:ext uri="{BB962C8B-B14F-4D97-AF65-F5344CB8AC3E}">
        <p14:creationId xmlns:p14="http://schemas.microsoft.com/office/powerpoint/2010/main" val="309311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0CEE-7A01-4759-AA2D-D80B9450C299}"/>
              </a:ext>
            </a:extLst>
          </p:cNvPr>
          <p:cNvSpPr>
            <a:spLocks noGrp="1"/>
          </p:cNvSpPr>
          <p:nvPr>
            <p:ph type="title"/>
          </p:nvPr>
        </p:nvSpPr>
        <p:spPr/>
        <p:txBody>
          <a:bodyPr/>
          <a:lstStyle/>
          <a:p>
            <a:r>
              <a:rPr lang="en-US" dirty="0"/>
              <a:t>IDEA DQ Review Calendar</a:t>
            </a:r>
          </a:p>
        </p:txBody>
      </p:sp>
      <p:sp>
        <p:nvSpPr>
          <p:cNvPr id="3" name="Content Placeholder 2">
            <a:extLst>
              <a:ext uri="{FF2B5EF4-FFF2-40B4-BE49-F238E27FC236}">
                <a16:creationId xmlns:a16="http://schemas.microsoft.com/office/drawing/2014/main" id="{60F9CFA2-C9B6-4732-BC22-CC018CCA4EF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0F23B69-FD4B-4CB4-AC07-B23B2476C3A2}"/>
              </a:ext>
            </a:extLst>
          </p:cNvPr>
          <p:cNvSpPr>
            <a:spLocks noGrp="1"/>
          </p:cNvSpPr>
          <p:nvPr>
            <p:ph type="sldNum" sz="quarter" idx="12"/>
          </p:nvPr>
        </p:nvSpPr>
        <p:spPr/>
        <p:txBody>
          <a:bodyPr/>
          <a:lstStyle/>
          <a:p>
            <a:fld id="{CB0272D0-1A7B-CC45-AEA1-0B43E5C2C26C}" type="slidenum">
              <a:rPr lang="en-US" smtClean="0"/>
              <a:pPr/>
              <a:t>9</a:t>
            </a:fld>
            <a:endParaRPr lang="en-US" dirty="0"/>
          </a:p>
        </p:txBody>
      </p:sp>
      <p:graphicFrame>
        <p:nvGraphicFramePr>
          <p:cNvPr id="5" name="Table Placeholder 6">
            <a:extLst>
              <a:ext uri="{FF2B5EF4-FFF2-40B4-BE49-F238E27FC236}">
                <a16:creationId xmlns:a16="http://schemas.microsoft.com/office/drawing/2014/main" id="{2C90D5E1-3F5B-410D-B4D1-44E1555599FA}"/>
              </a:ext>
            </a:extLst>
          </p:cNvPr>
          <p:cNvGraphicFramePr>
            <a:graphicFrameLocks/>
          </p:cNvGraphicFramePr>
          <p:nvPr>
            <p:extLst>
              <p:ext uri="{D42A27DB-BD31-4B8C-83A1-F6EECF244321}">
                <p14:modId xmlns:p14="http://schemas.microsoft.com/office/powerpoint/2010/main" val="3070840384"/>
              </p:ext>
            </p:extLst>
          </p:nvPr>
        </p:nvGraphicFramePr>
        <p:xfrm>
          <a:off x="545951" y="1600200"/>
          <a:ext cx="8052098" cy="4249302"/>
        </p:xfrm>
        <a:graphic>
          <a:graphicData uri="http://schemas.openxmlformats.org/drawingml/2006/table">
            <a:tbl>
              <a:tblPr firstRow="1" bandRow="1">
                <a:tableStyleId>{284E427A-3D55-4303-BF80-6455036E1DE7}</a:tableStyleId>
              </a:tblPr>
              <a:tblGrid>
                <a:gridCol w="2367549">
                  <a:extLst>
                    <a:ext uri="{9D8B030D-6E8A-4147-A177-3AD203B41FA5}">
                      <a16:colId xmlns:a16="http://schemas.microsoft.com/office/drawing/2014/main" val="76459410"/>
                    </a:ext>
                  </a:extLst>
                </a:gridCol>
                <a:gridCol w="1758009">
                  <a:extLst>
                    <a:ext uri="{9D8B030D-6E8A-4147-A177-3AD203B41FA5}">
                      <a16:colId xmlns:a16="http://schemas.microsoft.com/office/drawing/2014/main" val="3091651751"/>
                    </a:ext>
                  </a:extLst>
                </a:gridCol>
                <a:gridCol w="1928112">
                  <a:extLst>
                    <a:ext uri="{9D8B030D-6E8A-4147-A177-3AD203B41FA5}">
                      <a16:colId xmlns:a16="http://schemas.microsoft.com/office/drawing/2014/main" val="3491078958"/>
                    </a:ext>
                  </a:extLst>
                </a:gridCol>
                <a:gridCol w="1998428">
                  <a:extLst>
                    <a:ext uri="{9D8B030D-6E8A-4147-A177-3AD203B41FA5}">
                      <a16:colId xmlns:a16="http://schemas.microsoft.com/office/drawing/2014/main" val="3843627525"/>
                    </a:ext>
                  </a:extLst>
                </a:gridCol>
              </a:tblGrid>
              <a:tr h="895698">
                <a:tc>
                  <a:txBody>
                    <a:bodyPr/>
                    <a:lstStyle/>
                    <a:p>
                      <a:endParaRPr lang="ru-RU" sz="24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a:r>
                        <a:rPr lang="en-US" sz="2000" b="0" dirty="0">
                          <a:solidFill>
                            <a:schemeClr val="tx1"/>
                          </a:solidFill>
                          <a:latin typeface="+mj-lt"/>
                        </a:rPr>
                        <a:t>FILE DUE DATE</a:t>
                      </a:r>
                      <a:endParaRPr lang="ru-RU" sz="2000" b="0" dirty="0">
                        <a:solidFill>
                          <a:schemeClr val="tx1"/>
                        </a:solidFill>
                        <a:latin typeface="+mj-lt"/>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0" dirty="0">
                          <a:solidFill>
                            <a:schemeClr val="tx1"/>
                          </a:solidFill>
                          <a:latin typeface="+mj-lt"/>
                        </a:rPr>
                        <a:t>DQ REVIEW DELIVERY</a:t>
                      </a:r>
                      <a:endParaRPr lang="ru-RU" sz="2000" b="0" dirty="0">
                        <a:solidFill>
                          <a:schemeClr val="tx1"/>
                        </a:solidFill>
                        <a:latin typeface="+mj-lt"/>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0" dirty="0">
                          <a:solidFill>
                            <a:schemeClr val="tx1"/>
                          </a:solidFill>
                          <a:latin typeface="+mj-lt"/>
                        </a:rPr>
                        <a:t>DQ RESPONSE DUE DATE</a:t>
                      </a:r>
                      <a:endParaRPr lang="ru-RU" sz="2000" b="0" dirty="0">
                        <a:solidFill>
                          <a:schemeClr val="tx1"/>
                        </a:solidFill>
                        <a:latin typeface="+mj-lt"/>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25378934"/>
                  </a:ext>
                </a:extLst>
              </a:tr>
              <a:tr h="895698">
                <a:tc>
                  <a:txBody>
                    <a:bodyPr/>
                    <a:lstStyle/>
                    <a:p>
                      <a:r>
                        <a:rPr lang="en-US" sz="2000" b="0" kern="1200" dirty="0">
                          <a:solidFill>
                            <a:schemeClr val="bg1"/>
                          </a:solidFill>
                          <a:latin typeface="+mj-lt"/>
                          <a:ea typeface="+mn-ea"/>
                          <a:cs typeface="+mn-cs"/>
                        </a:rPr>
                        <a:t>IDEA Discipline, Exiting, and Personnel</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1</a:t>
                      </a:r>
                      <a:r>
                        <a:rPr lang="en-US" sz="2000" i="0" kern="1200" baseline="30000" dirty="0">
                          <a:solidFill>
                            <a:schemeClr val="tx1"/>
                          </a:solidFill>
                          <a:latin typeface="+mn-lt"/>
                          <a:ea typeface="+mn-ea"/>
                          <a:cs typeface="+mn-cs"/>
                        </a:rPr>
                        <a:t>st</a:t>
                      </a:r>
                      <a:r>
                        <a:rPr lang="en-US" sz="2000" i="0" kern="1200" dirty="0">
                          <a:solidFill>
                            <a:schemeClr val="tx1"/>
                          </a:solidFill>
                          <a:latin typeface="+mn-lt"/>
                          <a:ea typeface="+mn-ea"/>
                          <a:cs typeface="+mn-cs"/>
                        </a:rPr>
                        <a:t> Wed in Nov</a:t>
                      </a: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Early-Jan</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Late-May</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extLst>
                  <a:ext uri="{0D108BD9-81ED-4DB2-BD59-A6C34878D82A}">
                    <a16:rowId xmlns:a16="http://schemas.microsoft.com/office/drawing/2014/main" val="1756422855"/>
                  </a:ext>
                </a:extLst>
              </a:tr>
              <a:tr h="1272834">
                <a:tc>
                  <a:txBody>
                    <a:bodyPr/>
                    <a:lstStyle/>
                    <a:p>
                      <a:r>
                        <a:rPr lang="en-US" sz="2000" b="0" kern="1200" dirty="0">
                          <a:solidFill>
                            <a:schemeClr val="bg1"/>
                          </a:solidFill>
                          <a:latin typeface="+mj-lt"/>
                          <a:ea typeface="+mn-ea"/>
                          <a:cs typeface="+mn-cs"/>
                        </a:rPr>
                        <a:t>IDEA Assessment</a:t>
                      </a:r>
                      <a:endParaRPr lang="ru-RU" sz="2000" b="0" kern="1200" dirty="0">
                        <a:solidFill>
                          <a:schemeClr val="bg1"/>
                        </a:solidFill>
                        <a:latin typeface="+mj-lt"/>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Wed in mid-Dec</a:t>
                      </a: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Review 1  Early-Feb</a:t>
                      </a:r>
                    </a:p>
                    <a:p>
                      <a:pPr marL="0" algn="r" defTabSz="914400" rtl="0" eaLnBrk="1" latinLnBrk="0" hangingPunct="1"/>
                      <a:r>
                        <a:rPr lang="en-US" sz="2000" i="0" kern="1200" dirty="0">
                          <a:solidFill>
                            <a:schemeClr val="tx1"/>
                          </a:solidFill>
                          <a:latin typeface="+mn-lt"/>
                          <a:ea typeface="+mn-ea"/>
                          <a:cs typeface="+mn-cs"/>
                        </a:rPr>
                        <a:t>Review 2 Late- March</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i="0" kern="1200" dirty="0">
                          <a:solidFill>
                            <a:schemeClr val="tx1"/>
                          </a:solidFill>
                          <a:latin typeface="+mn-lt"/>
                          <a:ea typeface="+mn-ea"/>
                          <a:cs typeface="+mn-cs"/>
                        </a:rPr>
                        <a:t>Close 2 Late-Feb</a:t>
                      </a:r>
                    </a:p>
                    <a:p>
                      <a:pPr marL="0" algn="r" defTabSz="914400" rtl="0" eaLnBrk="1" latinLnBrk="0" hangingPunct="1"/>
                      <a:r>
                        <a:rPr lang="en-US" sz="2000" i="0" kern="1200" dirty="0">
                          <a:solidFill>
                            <a:schemeClr val="tx1"/>
                          </a:solidFill>
                          <a:latin typeface="+mn-lt"/>
                          <a:ea typeface="+mn-ea"/>
                          <a:cs typeface="+mn-cs"/>
                        </a:rPr>
                        <a:t>Close 3 Mid-April </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extLst>
                  <a:ext uri="{0D108BD9-81ED-4DB2-BD59-A6C34878D82A}">
                    <a16:rowId xmlns:a16="http://schemas.microsoft.com/office/drawing/2014/main" val="3659325650"/>
                  </a:ext>
                </a:extLst>
              </a:tr>
              <a:tr h="518562">
                <a:tc>
                  <a:txBody>
                    <a:bodyPr/>
                    <a:lstStyle/>
                    <a:p>
                      <a:r>
                        <a:rPr lang="en-US" sz="2000" b="0" kern="1200" dirty="0">
                          <a:solidFill>
                            <a:schemeClr val="bg1"/>
                          </a:solidFill>
                          <a:latin typeface="+mj-lt"/>
                          <a:ea typeface="+mn-ea"/>
                          <a:cs typeface="+mn-cs"/>
                        </a:rPr>
                        <a:t>IDEA Child Count</a:t>
                      </a:r>
                      <a:endParaRPr lang="ru-RU" sz="2000" b="0" kern="1200" dirty="0">
                        <a:solidFill>
                          <a:schemeClr val="bg1"/>
                        </a:solidFill>
                        <a:latin typeface="+mj-lt"/>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1</a:t>
                      </a:r>
                      <a:r>
                        <a:rPr lang="en-US" sz="2000" i="0" kern="1200" baseline="30000" dirty="0">
                          <a:solidFill>
                            <a:schemeClr val="tx1"/>
                          </a:solidFill>
                          <a:latin typeface="+mn-lt"/>
                          <a:ea typeface="+mn-ea"/>
                          <a:cs typeface="+mn-cs"/>
                        </a:rPr>
                        <a:t>st</a:t>
                      </a:r>
                      <a:r>
                        <a:rPr lang="en-US" sz="2000" i="0" kern="1200" dirty="0">
                          <a:solidFill>
                            <a:schemeClr val="tx1"/>
                          </a:solidFill>
                          <a:latin typeface="+mn-lt"/>
                          <a:ea typeface="+mn-ea"/>
                          <a:cs typeface="+mn-cs"/>
                        </a:rPr>
                        <a:t> Wed in Apr</a:t>
                      </a: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Early-June</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Mid-July</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extLst>
                  <a:ext uri="{0D108BD9-81ED-4DB2-BD59-A6C34878D82A}">
                    <a16:rowId xmlns:a16="http://schemas.microsoft.com/office/drawing/2014/main" val="193647196"/>
                  </a:ext>
                </a:extLst>
              </a:tr>
              <a:tr h="518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bg1"/>
                          </a:solidFill>
                          <a:latin typeface="+mj-lt"/>
                          <a:ea typeface="+mn-ea"/>
                          <a:cs typeface="+mn-cs"/>
                        </a:rPr>
                        <a:t>IDEA MOE/CEIS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r" defTabSz="914400" rtl="0" eaLnBrk="1" latinLnBrk="0" hangingPunct="1"/>
                      <a:r>
                        <a:rPr lang="en-US" sz="2000" i="0" kern="1200" dirty="0">
                          <a:solidFill>
                            <a:schemeClr val="tx1"/>
                          </a:solidFill>
                          <a:latin typeface="+mn-lt"/>
                          <a:ea typeface="+mn-ea"/>
                          <a:cs typeface="+mn-cs"/>
                        </a:rPr>
                        <a:t>1</a:t>
                      </a:r>
                      <a:r>
                        <a:rPr lang="en-US" sz="2000" i="0" kern="1200" baseline="30000" dirty="0">
                          <a:solidFill>
                            <a:schemeClr val="tx1"/>
                          </a:solidFill>
                          <a:latin typeface="+mn-lt"/>
                          <a:ea typeface="+mn-ea"/>
                          <a:cs typeface="+mn-cs"/>
                        </a:rPr>
                        <a:t>st</a:t>
                      </a:r>
                      <a:r>
                        <a:rPr lang="en-US" sz="2000" i="0" kern="1200" dirty="0">
                          <a:solidFill>
                            <a:schemeClr val="tx1"/>
                          </a:solidFill>
                          <a:latin typeface="+mn-lt"/>
                          <a:ea typeface="+mn-ea"/>
                          <a:cs typeface="+mn-cs"/>
                        </a:rPr>
                        <a:t> Wed in May</a:t>
                      </a: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r" defTabSz="914400" rtl="0" eaLnBrk="1" latinLnBrk="0" hangingPunct="1"/>
                      <a:r>
                        <a:rPr lang="en-US" sz="2000" i="0" kern="1200" dirty="0">
                          <a:solidFill>
                            <a:schemeClr val="tx1"/>
                          </a:solidFill>
                          <a:latin typeface="+mn-lt"/>
                          <a:ea typeface="+mn-ea"/>
                          <a:cs typeface="+mn-cs"/>
                        </a:rPr>
                        <a:t>Mid-July</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r" defTabSz="914400" rtl="0" eaLnBrk="1" latinLnBrk="0" hangingPunct="1"/>
                      <a:r>
                        <a:rPr lang="en-US" sz="2000" i="0" kern="1200" dirty="0">
                          <a:solidFill>
                            <a:schemeClr val="tx1"/>
                          </a:solidFill>
                          <a:latin typeface="+mn-lt"/>
                          <a:ea typeface="+mn-ea"/>
                          <a:cs typeface="+mn-cs"/>
                        </a:rPr>
                        <a:t>Late-August</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2516554"/>
                  </a:ext>
                </a:extLst>
              </a:tr>
            </a:tbl>
          </a:graphicData>
        </a:graphic>
      </p:graphicFrame>
    </p:spTree>
    <p:extLst>
      <p:ext uri="{BB962C8B-B14F-4D97-AF65-F5344CB8AC3E}">
        <p14:creationId xmlns:p14="http://schemas.microsoft.com/office/powerpoint/2010/main" val="920514082"/>
      </p:ext>
    </p:extLst>
  </p:cSld>
  <p:clrMapOvr>
    <a:masterClrMapping/>
  </p:clrMapOvr>
</p:sld>
</file>

<file path=ppt/theme/theme1.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DFacts">
  <a:themeElements>
    <a:clrScheme name="EDFacts">
      <a:dk1>
        <a:sysClr val="windowText" lastClr="000000"/>
      </a:dk1>
      <a:lt1>
        <a:sysClr val="window" lastClr="FFFFFF"/>
      </a:lt1>
      <a:dk2>
        <a:srgbClr val="214774"/>
      </a:dk2>
      <a:lt2>
        <a:srgbClr val="7A91AC"/>
      </a:lt2>
      <a:accent1>
        <a:srgbClr val="7F1716"/>
      </a:accent1>
      <a:accent2>
        <a:srgbClr val="9E9E9E"/>
      </a:accent2>
      <a:accent3>
        <a:srgbClr val="B27473"/>
      </a:accent3>
      <a:accent4>
        <a:srgbClr val="035F72"/>
      </a:accent4>
      <a:accent5>
        <a:srgbClr val="8E7213"/>
      </a:accent5>
      <a:accent6>
        <a:srgbClr val="254C02"/>
      </a:accent6>
      <a:hlink>
        <a:srgbClr val="047F99"/>
      </a:hlink>
      <a:folHlink>
        <a:srgbClr val="4E14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1545</TotalTime>
  <Words>2852</Words>
  <Application>Microsoft Office PowerPoint</Application>
  <PresentationFormat>On-screen Show (4:3)</PresentationFormat>
  <Paragraphs>363</Paragraphs>
  <Slides>53</Slides>
  <Notes>51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53</vt:i4>
      </vt:variant>
    </vt:vector>
  </HeadingPairs>
  <TitlesOfParts>
    <vt:vector size="63" baseType="lpstr">
      <vt:lpstr>Arial</vt:lpstr>
      <vt:lpstr>Calibri</vt:lpstr>
      <vt:lpstr>Cambria</vt:lpstr>
      <vt:lpstr>Franklin Gothic Medium</vt:lpstr>
      <vt:lpstr>Georgia</vt:lpstr>
      <vt:lpstr>Times New Roman</vt:lpstr>
      <vt:lpstr>OSEP Theme Final</vt:lpstr>
      <vt:lpstr>1_OSEP Theme Final</vt:lpstr>
      <vt:lpstr>2_OSEP Theme Final</vt:lpstr>
      <vt:lpstr>1_EDFacts</vt:lpstr>
      <vt:lpstr>Strengthening the Quality, Use, and Accessibility of Part C IDEA Section 618 Data</vt:lpstr>
      <vt:lpstr>Presenters</vt:lpstr>
      <vt:lpstr>Agenda</vt:lpstr>
      <vt:lpstr>IDEA Section 618 Part C Data Quality Review  </vt:lpstr>
      <vt:lpstr>Representing the EDFacts Team</vt:lpstr>
      <vt:lpstr>DQ Review Process</vt:lpstr>
      <vt:lpstr>PowerPoint Presentation</vt:lpstr>
      <vt:lpstr>IDEA DQ Review Calendar</vt:lpstr>
      <vt:lpstr>IDEA DQ Review Calendar</vt:lpstr>
      <vt:lpstr>Key EDFacts Websites</vt:lpstr>
      <vt:lpstr>Who should be reported in the Part C Exiting data collection?</vt:lpstr>
      <vt:lpstr>Part C Exiting Reporting Category: “Attempts to contact the parent and/or child were unsuccessful”</vt:lpstr>
      <vt:lpstr>How are kids in the extended Part C option reported in the Part C Exiting data collection?</vt:lpstr>
      <vt:lpstr>Statutory Requirement to Collect data on those continuing in the extended Part C option</vt:lpstr>
      <vt:lpstr>How are kids leaving the extended Part C option captured in the Part C Exiting data collection? </vt:lpstr>
      <vt:lpstr>Discussion  How can osep help states address IDEA section 618 data quality challenges? </vt:lpstr>
      <vt:lpstr>Data Use, Publication, and Analysis:   APR, Matrix, &amp; Determinations</vt:lpstr>
      <vt:lpstr>How the 618 Data Are Used in the APR, Accountability Matrix, and Determinations</vt:lpstr>
      <vt:lpstr>Results Driven Accountability Matrix</vt:lpstr>
      <vt:lpstr>Results Matrix</vt:lpstr>
      <vt:lpstr>2018 PART C RESULTS MATRIX </vt:lpstr>
      <vt:lpstr>PowerPoint Presentation</vt:lpstr>
      <vt:lpstr>Results Matrix</vt:lpstr>
      <vt:lpstr>Results Matrix</vt:lpstr>
      <vt:lpstr>Results Matrix</vt:lpstr>
      <vt:lpstr>Compliance Matrix</vt:lpstr>
      <vt:lpstr>2018 PART C COMPLIANCE MATRIX </vt:lpstr>
      <vt:lpstr>2018 PART C COMPLIANCE MATRIX </vt:lpstr>
      <vt:lpstr>Scoring of the Matrix for Compliance Indicators </vt:lpstr>
      <vt:lpstr>Scoring of the Matrix for Compliance Indicators 1, 7, 8A, 8B, and 8C</vt:lpstr>
      <vt:lpstr>Scoring of the Matrix for Timely and Accurate State-Reported Data</vt:lpstr>
      <vt:lpstr>Scoring of the Matrix for Timely State Complaint Decisions and Timely Due Process Hearing Decisions</vt:lpstr>
      <vt:lpstr>Scoring of the Matrix for Long-Standing Noncompliance (Includes Both Uncorrected Identified Noncompliance and Special Conditions)</vt:lpstr>
      <vt:lpstr>Data Rubric</vt:lpstr>
      <vt:lpstr>618 Data Rubric Criteria</vt:lpstr>
      <vt:lpstr>618 Data Rubric Criteria (Cont’d)</vt:lpstr>
      <vt:lpstr>Accountability Matrix</vt:lpstr>
      <vt:lpstr>2018 RDA Percentage and 2018 Determination</vt:lpstr>
      <vt:lpstr>2018 RDA Percentage and 2018 Determination</vt:lpstr>
      <vt:lpstr>2018 RDA Part C Determinations</vt:lpstr>
      <vt:lpstr>APR Look-Fors</vt:lpstr>
      <vt:lpstr>Using the APR Data to Drive Continuous Improvement</vt:lpstr>
      <vt:lpstr>Where To Find Information on the APR, Accountability Matrix, and Determinations</vt:lpstr>
      <vt:lpstr>Data Use, Publication, and Analysis:    Disclosure Avoidance Methodologies</vt:lpstr>
      <vt:lpstr>Disclosure Review Board (DRB) </vt:lpstr>
      <vt:lpstr>Disclosure Avoidance Methodology for  Part C Child Count and Settings Data File</vt:lpstr>
      <vt:lpstr>Disclosure Avoidance Methodology for  Part C Exiting Data File</vt:lpstr>
      <vt:lpstr>Disclosure Avoidance Methodology for  Part C Dispute Resolution Data File</vt:lpstr>
      <vt:lpstr>Source for IDEA Section 618 Data File Disclosure Avoidance Methodologies</vt:lpstr>
      <vt:lpstr>Discussion    How do states use the idea section 618 data? </vt:lpstr>
      <vt:lpstr>Upcoming changes:  EMAPS Interface</vt:lpstr>
      <vt:lpstr>Partner Support Center (PSC) </vt:lpstr>
      <vt:lpstr>Questions? </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Miceli, Meredith</dc:creator>
  <cp:lastModifiedBy>Criscuolo, Sarah</cp:lastModifiedBy>
  <cp:revision>66</cp:revision>
  <dcterms:created xsi:type="dcterms:W3CDTF">2018-07-30T20:14:29Z</dcterms:created>
  <dcterms:modified xsi:type="dcterms:W3CDTF">2018-08-21T15:24:16Z</dcterms:modified>
</cp:coreProperties>
</file>