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0" r:id="rId5"/>
  </p:sldMasterIdLst>
  <p:notesMasterIdLst>
    <p:notesMasterId r:id="rId41"/>
  </p:notesMasterIdLst>
  <p:sldIdLst>
    <p:sldId id="256" r:id="rId6"/>
    <p:sldId id="304" r:id="rId7"/>
    <p:sldId id="303" r:id="rId8"/>
    <p:sldId id="271" r:id="rId9"/>
    <p:sldId id="405" r:id="rId10"/>
    <p:sldId id="275" r:id="rId11"/>
    <p:sldId id="371" r:id="rId12"/>
    <p:sldId id="319" r:id="rId13"/>
    <p:sldId id="323" r:id="rId14"/>
    <p:sldId id="394" r:id="rId15"/>
    <p:sldId id="326" r:id="rId16"/>
    <p:sldId id="387" r:id="rId17"/>
    <p:sldId id="395" r:id="rId18"/>
    <p:sldId id="396" r:id="rId19"/>
    <p:sldId id="285" r:id="rId20"/>
    <p:sldId id="312" r:id="rId21"/>
    <p:sldId id="297" r:id="rId22"/>
    <p:sldId id="406" r:id="rId23"/>
    <p:sldId id="299" r:id="rId24"/>
    <p:sldId id="291" r:id="rId25"/>
    <p:sldId id="309" r:id="rId26"/>
    <p:sldId id="292" r:id="rId27"/>
    <p:sldId id="293" r:id="rId28"/>
    <p:sldId id="403" r:id="rId29"/>
    <p:sldId id="300" r:id="rId30"/>
    <p:sldId id="404" r:id="rId31"/>
    <p:sldId id="301" r:id="rId32"/>
    <p:sldId id="399" r:id="rId33"/>
    <p:sldId id="257" r:id="rId34"/>
    <p:sldId id="260" r:id="rId35"/>
    <p:sldId id="261" r:id="rId36"/>
    <p:sldId id="262" r:id="rId37"/>
    <p:sldId id="263" r:id="rId38"/>
    <p:sldId id="401" r:id="rId39"/>
    <p:sldId id="40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34CA8A-F3AC-424F-B160-97234814271E}" v="364" dt="2018-07-12T18:46:45.9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434" autoAdjust="0"/>
    <p:restoredTop sz="78547" autoAdjust="0"/>
  </p:normalViewPr>
  <p:slideViewPr>
    <p:cSldViewPr snapToGrid="0">
      <p:cViewPr varScale="1">
        <p:scale>
          <a:sx n="91" d="100"/>
          <a:sy n="91" d="100"/>
        </p:scale>
        <p:origin x="190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err="1"/>
              <a:t>PDG</a:t>
            </a:r>
            <a:r>
              <a:rPr lang="en-US" sz="1200"/>
              <a:t> State Level Inclusion Rates 2017</a:t>
            </a:r>
          </a:p>
        </c:rich>
      </c:tx>
      <c:layout>
        <c:manualLayout>
          <c:xMode val="edge"/>
          <c:yMode val="edge"/>
          <c:x val="0.31242337341072107"/>
          <c:y val="1.367521367521367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spPr>
            <a:solidFill>
              <a:schemeClr val="accent1"/>
            </a:solidFill>
            <a:ln>
              <a:noFill/>
            </a:ln>
            <a:effectLst/>
          </c:spPr>
          <c:invertIfNegative val="0"/>
          <c:dLbls>
            <c:dLbl>
              <c:idx val="0"/>
              <c:layout>
                <c:manualLayout>
                  <c:x val="-2.0258291623052849E-3"/>
                  <c:y val="-0.1819801242793368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C7C-4043-B779-C21CF52C1BE5}"/>
                </c:ext>
              </c:extLst>
            </c:dLbl>
            <c:dLbl>
              <c:idx val="1"/>
              <c:layout>
                <c:manualLayout>
                  <c:x val="4.0516583246105698E-3"/>
                  <c:y val="-0.18689431769746731"/>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4.8305555555555553E-2"/>
                      <c:h val="7.8634441528142307E-2"/>
                    </c:manualLayout>
                  </c15:layout>
                </c:ext>
                <c:ext xmlns:c16="http://schemas.microsoft.com/office/drawing/2014/chart" uri="{C3380CC4-5D6E-409C-BE32-E72D297353CC}">
                  <c16:uniqueId val="{00000001-6C7C-4043-B779-C21CF52C1BE5}"/>
                </c:ext>
              </c:extLst>
            </c:dLbl>
            <c:dLbl>
              <c:idx val="2"/>
              <c:layout>
                <c:manualLayout>
                  <c:x val="2.7777786639672625E-3"/>
                  <c:y val="-0.2821937770599187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C7C-4043-B779-C21CF52C1BE5}"/>
                </c:ext>
              </c:extLst>
            </c:dLbl>
            <c:dLbl>
              <c:idx val="3"/>
              <c:layout>
                <c:manualLayout>
                  <c:x val="7.519495016619775E-4"/>
                  <c:y val="-0.156766404199475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C7C-4043-B779-C21CF52C1BE5}"/>
                </c:ext>
              </c:extLst>
            </c:dLbl>
            <c:dLbl>
              <c:idx val="4"/>
              <c:layout>
                <c:manualLayout>
                  <c:x val="2.7777777777777779E-3"/>
                  <c:y val="-6.944444444444444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C7C-4043-B779-C21CF52C1BE5}"/>
                </c:ext>
              </c:extLst>
            </c:dLbl>
            <c:dLbl>
              <c:idx val="5"/>
              <c:layout>
                <c:manualLayout>
                  <c:x val="7.5194950166190323E-4"/>
                  <c:y val="-0.2492165915158041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C7C-4043-B779-C21CF52C1BE5}"/>
                </c:ext>
              </c:extLst>
            </c:dLbl>
            <c:dLbl>
              <c:idx val="6"/>
              <c:layout>
                <c:manualLayout>
                  <c:x val="2.7777777777777779E-3"/>
                  <c:y val="-9.25925925925926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C7C-4043-B779-C21CF52C1BE5}"/>
                </c:ext>
              </c:extLst>
            </c:dLbl>
            <c:dLbl>
              <c:idx val="7"/>
              <c:layout>
                <c:manualLayout>
                  <c:x val="5.5555555555555558E-3"/>
                  <c:y val="-0.2268518518518518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C7C-4043-B779-C21CF52C1BE5}"/>
                </c:ext>
              </c:extLst>
            </c:dLbl>
            <c:dLbl>
              <c:idx val="8"/>
              <c:layout>
                <c:manualLayout>
                  <c:x val="-1.2738796606433075E-3"/>
                  <c:y val="-0.1202279202279203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C7C-4043-B779-C21CF52C1BE5}"/>
                </c:ext>
              </c:extLst>
            </c:dLbl>
            <c:dLbl>
              <c:idx val="9"/>
              <c:layout>
                <c:manualLayout>
                  <c:x val="1.503899003323955E-3"/>
                  <c:y val="-0.2633191107521816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C7C-4043-B779-C21CF52C1BE5}"/>
                </c:ext>
              </c:extLst>
            </c:dLbl>
            <c:dLbl>
              <c:idx val="10"/>
              <c:layout>
                <c:manualLayout>
                  <c:x val="0"/>
                  <c:y val="-0.1250000000000000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C7C-4043-B779-C21CF52C1BE5}"/>
                </c:ext>
              </c:extLst>
            </c:dLbl>
            <c:dLbl>
              <c:idx val="11"/>
              <c:layout>
                <c:manualLayout>
                  <c:x val="-4.0516583246105698E-3"/>
                  <c:y val="-0.2468661417322834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C7C-4043-B779-C21CF52C1BE5}"/>
                </c:ext>
              </c:extLst>
            </c:dLbl>
            <c:dLbl>
              <c:idx val="12"/>
              <c:layout>
                <c:manualLayout>
                  <c:x val="2.7777786639672625E-3"/>
                  <c:y val="-0.2402420979428853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C7C-4043-B779-C21CF52C1BE5}"/>
                </c:ext>
              </c:extLst>
            </c:dLbl>
            <c:dLbl>
              <c:idx val="13"/>
              <c:layout>
                <c:manualLayout>
                  <c:x val="2.0258291623052849E-3"/>
                  <c:y val="-0.1799857325526616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C7C-4043-B779-C21CF52C1BE5}"/>
                </c:ext>
              </c:extLst>
            </c:dLbl>
            <c:dLbl>
              <c:idx val="14"/>
              <c:layout>
                <c:manualLayout>
                  <c:x val="0"/>
                  <c:y val="-0.1709401709401710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C7C-4043-B779-C21CF52C1BE5}"/>
                </c:ext>
              </c:extLst>
            </c:dLbl>
            <c:dLbl>
              <c:idx val="15"/>
              <c:layout>
                <c:manualLayout>
                  <c:x val="1.0185067526415994E-16"/>
                  <c:y val="-0.1203703703703703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C7C-4043-B779-C21CF52C1BE5}"/>
                </c:ext>
              </c:extLst>
            </c:dLbl>
            <c:dLbl>
              <c:idx val="16"/>
              <c:layout>
                <c:manualLayout>
                  <c:x val="0"/>
                  <c:y val="-0.413105413105413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C7C-4043-B779-C21CF52C1BE5}"/>
                </c:ext>
              </c:extLst>
            </c:dLbl>
            <c:dLbl>
              <c:idx val="17"/>
              <c:layout>
                <c:manualLayout>
                  <c:x val="0"/>
                  <c:y val="-9.722222222222222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C7C-4043-B779-C21CF52C1BE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AL</c:v>
                </c:pt>
                <c:pt idx="1">
                  <c:v>AZ</c:v>
                </c:pt>
                <c:pt idx="2">
                  <c:v>AR</c:v>
                </c:pt>
                <c:pt idx="3">
                  <c:v>CT</c:v>
                </c:pt>
                <c:pt idx="4">
                  <c:v>HI</c:v>
                </c:pt>
                <c:pt idx="5">
                  <c:v>IL</c:v>
                </c:pt>
                <c:pt idx="6">
                  <c:v>LA</c:v>
                </c:pt>
                <c:pt idx="7">
                  <c:v>MA</c:v>
                </c:pt>
                <c:pt idx="8">
                  <c:v>MD</c:v>
                </c:pt>
                <c:pt idx="9">
                  <c:v>ME</c:v>
                </c:pt>
                <c:pt idx="10">
                  <c:v>MT</c:v>
                </c:pt>
                <c:pt idx="11">
                  <c:v>NV</c:v>
                </c:pt>
                <c:pt idx="12">
                  <c:v>NJ</c:v>
                </c:pt>
                <c:pt idx="13">
                  <c:v>NY</c:v>
                </c:pt>
                <c:pt idx="14">
                  <c:v>RI</c:v>
                </c:pt>
                <c:pt idx="15">
                  <c:v>TN</c:v>
                </c:pt>
                <c:pt idx="16">
                  <c:v>VT</c:v>
                </c:pt>
                <c:pt idx="17">
                  <c:v>VA</c:v>
                </c:pt>
              </c:strCache>
            </c:strRef>
          </c:cat>
          <c:val>
            <c:numRef>
              <c:f>Sheet1!$B$2:$B$19</c:f>
              <c:numCache>
                <c:formatCode>General</c:formatCode>
                <c:ptCount val="18"/>
                <c:pt idx="0">
                  <c:v>7.2</c:v>
                </c:pt>
                <c:pt idx="1">
                  <c:v>9.1</c:v>
                </c:pt>
                <c:pt idx="2">
                  <c:v>16</c:v>
                </c:pt>
                <c:pt idx="3">
                  <c:v>7.1</c:v>
                </c:pt>
                <c:pt idx="4">
                  <c:v>2.1</c:v>
                </c:pt>
                <c:pt idx="5">
                  <c:v>13.1</c:v>
                </c:pt>
                <c:pt idx="6">
                  <c:v>3.8</c:v>
                </c:pt>
                <c:pt idx="7">
                  <c:v>2.4</c:v>
                </c:pt>
                <c:pt idx="8">
                  <c:v>6.3</c:v>
                </c:pt>
                <c:pt idx="9">
                  <c:v>14.7</c:v>
                </c:pt>
                <c:pt idx="10">
                  <c:v>7</c:v>
                </c:pt>
                <c:pt idx="11">
                  <c:v>13.2</c:v>
                </c:pt>
                <c:pt idx="12">
                  <c:v>13.6</c:v>
                </c:pt>
                <c:pt idx="13">
                  <c:v>9.4</c:v>
                </c:pt>
                <c:pt idx="14">
                  <c:v>8.8000000000000007</c:v>
                </c:pt>
                <c:pt idx="15">
                  <c:v>6.8</c:v>
                </c:pt>
                <c:pt idx="16">
                  <c:v>23.7</c:v>
                </c:pt>
                <c:pt idx="17">
                  <c:v>5.0999999999999996</c:v>
                </c:pt>
              </c:numCache>
            </c:numRef>
          </c:val>
          <c:extLst>
            <c:ext xmlns:c16="http://schemas.microsoft.com/office/drawing/2014/chart" uri="{C3380CC4-5D6E-409C-BE32-E72D297353CC}">
              <c16:uniqueId val="{00000012-6C7C-4043-B779-C21CF52C1BE5}"/>
            </c:ext>
          </c:extLst>
        </c:ser>
        <c:dLbls>
          <c:dLblPos val="ctr"/>
          <c:showLegendKey val="0"/>
          <c:showVal val="1"/>
          <c:showCatName val="0"/>
          <c:showSerName val="0"/>
          <c:showPercent val="0"/>
          <c:showBubbleSize val="0"/>
        </c:dLbls>
        <c:gapWidth val="150"/>
        <c:overlap val="100"/>
        <c:axId val="317300440"/>
        <c:axId val="317300768"/>
      </c:barChart>
      <c:catAx>
        <c:axId val="3173004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Grantees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7300768"/>
        <c:crosses val="autoZero"/>
        <c:auto val="1"/>
        <c:lblAlgn val="ctr"/>
        <c:lblOffset val="100"/>
        <c:noMultiLvlLbl val="0"/>
      </c:catAx>
      <c:valAx>
        <c:axId val="317300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Percentage Rates of Inclusion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7300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Three Year State-Level Inclusion Data (2015-2017)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2015</c:v>
          </c:tx>
          <c:spPr>
            <a:solidFill>
              <a:schemeClr val="accent6"/>
            </a:solidFill>
            <a:ln>
              <a:noFill/>
            </a:ln>
            <a:effectLst/>
          </c:spPr>
          <c:invertIfNegative val="0"/>
          <c:cat>
            <c:strRef>
              <c:f>Sheet1!$A$2:$A$20</c:f>
              <c:strCache>
                <c:ptCount val="19"/>
                <c:pt idx="0">
                  <c:v>Alabama</c:v>
                </c:pt>
                <c:pt idx="1">
                  <c:v>Arizona</c:v>
                </c:pt>
                <c:pt idx="2">
                  <c:v>Arkansas</c:v>
                </c:pt>
                <c:pt idx="3">
                  <c:v>Connecticut</c:v>
                </c:pt>
                <c:pt idx="4">
                  <c:v>Hawaii</c:v>
                </c:pt>
                <c:pt idx="5">
                  <c:v>Illinois</c:v>
                </c:pt>
                <c:pt idx="6">
                  <c:v>Louisiana</c:v>
                </c:pt>
                <c:pt idx="7">
                  <c:v>Maine</c:v>
                </c:pt>
                <c:pt idx="8">
                  <c:v>Expected Rate</c:v>
                </c:pt>
                <c:pt idx="9">
                  <c:v>Maryland</c:v>
                </c:pt>
                <c:pt idx="10">
                  <c:v>Massachusetts</c:v>
                </c:pt>
                <c:pt idx="11">
                  <c:v>Montana</c:v>
                </c:pt>
                <c:pt idx="12">
                  <c:v>Nevada</c:v>
                </c:pt>
                <c:pt idx="13">
                  <c:v>New Jersey</c:v>
                </c:pt>
                <c:pt idx="14">
                  <c:v>New York</c:v>
                </c:pt>
                <c:pt idx="15">
                  <c:v>Rhode Island</c:v>
                </c:pt>
                <c:pt idx="16">
                  <c:v>Tennessee</c:v>
                </c:pt>
                <c:pt idx="17">
                  <c:v>Vermont</c:v>
                </c:pt>
                <c:pt idx="18">
                  <c:v>Virginia</c:v>
                </c:pt>
              </c:strCache>
            </c:strRef>
          </c:cat>
          <c:val>
            <c:numRef>
              <c:f>Sheet1!$B$2:$B$20</c:f>
              <c:numCache>
                <c:formatCode>0.00%</c:formatCode>
                <c:ptCount val="19"/>
                <c:pt idx="0" formatCode="0%">
                  <c:v>0.05</c:v>
                </c:pt>
                <c:pt idx="1">
                  <c:v>0.113</c:v>
                </c:pt>
                <c:pt idx="2">
                  <c:v>0.105</c:v>
                </c:pt>
                <c:pt idx="3">
                  <c:v>0.109</c:v>
                </c:pt>
                <c:pt idx="4">
                  <c:v>2.7E-2</c:v>
                </c:pt>
                <c:pt idx="5">
                  <c:v>0.104</c:v>
                </c:pt>
                <c:pt idx="6">
                  <c:v>1.0999999999999999E-2</c:v>
                </c:pt>
                <c:pt idx="7" formatCode="0%">
                  <c:v>0.20899999999999999</c:v>
                </c:pt>
                <c:pt idx="8" formatCode="0%">
                  <c:v>6.4000000000000001E-2</c:v>
                </c:pt>
                <c:pt idx="9">
                  <c:v>7.9000000000000001E-2</c:v>
                </c:pt>
                <c:pt idx="10">
                  <c:v>2.4E-2</c:v>
                </c:pt>
                <c:pt idx="11">
                  <c:v>0.14299999999999999</c:v>
                </c:pt>
                <c:pt idx="12" formatCode="0.0%">
                  <c:v>0.13900000000000001</c:v>
                </c:pt>
                <c:pt idx="13">
                  <c:v>0.125</c:v>
                </c:pt>
                <c:pt idx="14">
                  <c:v>9.2999999999999999E-2</c:v>
                </c:pt>
                <c:pt idx="15">
                  <c:v>0.192</c:v>
                </c:pt>
                <c:pt idx="16">
                  <c:v>5.8999999999999997E-2</c:v>
                </c:pt>
                <c:pt idx="17">
                  <c:v>0.27300000000000002</c:v>
                </c:pt>
                <c:pt idx="18">
                  <c:v>3.5999999999999997E-2</c:v>
                </c:pt>
              </c:numCache>
            </c:numRef>
          </c:val>
          <c:extLst>
            <c:ext xmlns:c16="http://schemas.microsoft.com/office/drawing/2014/chart" uri="{C3380CC4-5D6E-409C-BE32-E72D297353CC}">
              <c16:uniqueId val="{00000000-2103-4364-BD4D-41BD27DE4AD7}"/>
            </c:ext>
          </c:extLst>
        </c:ser>
        <c:ser>
          <c:idx val="1"/>
          <c:order val="1"/>
          <c:tx>
            <c:v>2016</c:v>
          </c:tx>
          <c:spPr>
            <a:solidFill>
              <a:schemeClr val="accent5"/>
            </a:solidFill>
            <a:ln>
              <a:noFill/>
            </a:ln>
            <a:effectLst/>
          </c:spPr>
          <c:invertIfNegative val="0"/>
          <c:cat>
            <c:strRef>
              <c:f>Sheet1!$A$2:$A$20</c:f>
              <c:strCache>
                <c:ptCount val="19"/>
                <c:pt idx="0">
                  <c:v>Alabama</c:v>
                </c:pt>
                <c:pt idx="1">
                  <c:v>Arizona</c:v>
                </c:pt>
                <c:pt idx="2">
                  <c:v>Arkansas</c:v>
                </c:pt>
                <c:pt idx="3">
                  <c:v>Connecticut</c:v>
                </c:pt>
                <c:pt idx="4">
                  <c:v>Hawaii</c:v>
                </c:pt>
                <c:pt idx="5">
                  <c:v>Illinois</c:v>
                </c:pt>
                <c:pt idx="6">
                  <c:v>Louisiana</c:v>
                </c:pt>
                <c:pt idx="7">
                  <c:v>Maine</c:v>
                </c:pt>
                <c:pt idx="8">
                  <c:v>Expected Rate</c:v>
                </c:pt>
                <c:pt idx="9">
                  <c:v>Maryland</c:v>
                </c:pt>
                <c:pt idx="10">
                  <c:v>Massachusetts</c:v>
                </c:pt>
                <c:pt idx="11">
                  <c:v>Montana</c:v>
                </c:pt>
                <c:pt idx="12">
                  <c:v>Nevada</c:v>
                </c:pt>
                <c:pt idx="13">
                  <c:v>New Jersey</c:v>
                </c:pt>
                <c:pt idx="14">
                  <c:v>New York</c:v>
                </c:pt>
                <c:pt idx="15">
                  <c:v>Rhode Island</c:v>
                </c:pt>
                <c:pt idx="16">
                  <c:v>Tennessee</c:v>
                </c:pt>
                <c:pt idx="17">
                  <c:v>Vermont</c:v>
                </c:pt>
                <c:pt idx="18">
                  <c:v>Virginia</c:v>
                </c:pt>
              </c:strCache>
            </c:strRef>
          </c:cat>
          <c:val>
            <c:numRef>
              <c:f>Sheet1!$C$2:$C$20</c:f>
              <c:numCache>
                <c:formatCode>0.0%</c:formatCode>
                <c:ptCount val="19"/>
                <c:pt idx="0" formatCode="0.00%">
                  <c:v>6.3E-2</c:v>
                </c:pt>
                <c:pt idx="1">
                  <c:v>8.8445696943420762E-2</c:v>
                </c:pt>
                <c:pt idx="2">
                  <c:v>0.12709030100334448</c:v>
                </c:pt>
                <c:pt idx="3">
                  <c:v>5.5476529160739689E-2</c:v>
                </c:pt>
                <c:pt idx="4">
                  <c:v>2.5999999999999999E-2</c:v>
                </c:pt>
                <c:pt idx="5">
                  <c:v>0.10193187595322827</c:v>
                </c:pt>
                <c:pt idx="6">
                  <c:v>3.4521158129175944E-2</c:v>
                </c:pt>
                <c:pt idx="7">
                  <c:v>0.13054187192118227</c:v>
                </c:pt>
                <c:pt idx="8">
                  <c:v>6.4000000000000001E-2</c:v>
                </c:pt>
                <c:pt idx="9">
                  <c:v>5.4107648725212468E-2</c:v>
                </c:pt>
                <c:pt idx="10">
                  <c:v>2.6595744680851064E-2</c:v>
                </c:pt>
                <c:pt idx="11">
                  <c:v>0.12975098296199214</c:v>
                </c:pt>
                <c:pt idx="12">
                  <c:v>0.1039039039039039</c:v>
                </c:pt>
                <c:pt idx="13">
                  <c:v>0.14043455219925807</c:v>
                </c:pt>
                <c:pt idx="14">
                  <c:v>8.5106382978723402E-2</c:v>
                </c:pt>
                <c:pt idx="15">
                  <c:v>8.7201125175808719E-2</c:v>
                </c:pt>
                <c:pt idx="16">
                  <c:v>6.5519523494374593E-2</c:v>
                </c:pt>
                <c:pt idx="17">
                  <c:v>0.27427184466019416</c:v>
                </c:pt>
                <c:pt idx="18">
                  <c:v>3.2757051865332121E-2</c:v>
                </c:pt>
              </c:numCache>
            </c:numRef>
          </c:val>
          <c:extLst>
            <c:ext xmlns:c16="http://schemas.microsoft.com/office/drawing/2014/chart" uri="{C3380CC4-5D6E-409C-BE32-E72D297353CC}">
              <c16:uniqueId val="{00000001-2103-4364-BD4D-41BD27DE4AD7}"/>
            </c:ext>
          </c:extLst>
        </c:ser>
        <c:ser>
          <c:idx val="2"/>
          <c:order val="2"/>
          <c:tx>
            <c:v>2017</c:v>
          </c:tx>
          <c:spPr>
            <a:solidFill>
              <a:schemeClr val="accent4"/>
            </a:solidFill>
            <a:ln>
              <a:noFill/>
            </a:ln>
            <a:effectLst/>
          </c:spPr>
          <c:invertIfNegative val="0"/>
          <c:cat>
            <c:strRef>
              <c:f>Sheet1!$A$2:$A$20</c:f>
              <c:strCache>
                <c:ptCount val="19"/>
                <c:pt idx="0">
                  <c:v>Alabama</c:v>
                </c:pt>
                <c:pt idx="1">
                  <c:v>Arizona</c:v>
                </c:pt>
                <c:pt idx="2">
                  <c:v>Arkansas</c:v>
                </c:pt>
                <c:pt idx="3">
                  <c:v>Connecticut</c:v>
                </c:pt>
                <c:pt idx="4">
                  <c:v>Hawaii</c:v>
                </c:pt>
                <c:pt idx="5">
                  <c:v>Illinois</c:v>
                </c:pt>
                <c:pt idx="6">
                  <c:v>Louisiana</c:v>
                </c:pt>
                <c:pt idx="7">
                  <c:v>Maine</c:v>
                </c:pt>
                <c:pt idx="8">
                  <c:v>Expected Rate</c:v>
                </c:pt>
                <c:pt idx="9">
                  <c:v>Maryland</c:v>
                </c:pt>
                <c:pt idx="10">
                  <c:v>Massachusetts</c:v>
                </c:pt>
                <c:pt idx="11">
                  <c:v>Montana</c:v>
                </c:pt>
                <c:pt idx="12">
                  <c:v>Nevada</c:v>
                </c:pt>
                <c:pt idx="13">
                  <c:v>New Jersey</c:v>
                </c:pt>
                <c:pt idx="14">
                  <c:v>New York</c:v>
                </c:pt>
                <c:pt idx="15">
                  <c:v>Rhode Island</c:v>
                </c:pt>
                <c:pt idx="16">
                  <c:v>Tennessee</c:v>
                </c:pt>
                <c:pt idx="17">
                  <c:v>Vermont</c:v>
                </c:pt>
                <c:pt idx="18">
                  <c:v>Virginia</c:v>
                </c:pt>
              </c:strCache>
            </c:strRef>
          </c:cat>
          <c:val>
            <c:numRef>
              <c:f>Sheet1!$D$2:$D$20</c:f>
              <c:numCache>
                <c:formatCode>0.00%</c:formatCode>
                <c:ptCount val="19"/>
                <c:pt idx="0">
                  <c:v>7.1999999999999995E-2</c:v>
                </c:pt>
                <c:pt idx="1">
                  <c:v>9.0999999999999998E-2</c:v>
                </c:pt>
                <c:pt idx="2">
                  <c:v>0.16</c:v>
                </c:pt>
                <c:pt idx="3">
                  <c:v>7.0999999999999994E-2</c:v>
                </c:pt>
                <c:pt idx="4">
                  <c:v>2.1000000000000001E-2</c:v>
                </c:pt>
                <c:pt idx="5">
                  <c:v>0.13100000000000001</c:v>
                </c:pt>
                <c:pt idx="6">
                  <c:v>3.7999999999999999E-2</c:v>
                </c:pt>
                <c:pt idx="7">
                  <c:v>0.14699999999999999</c:v>
                </c:pt>
                <c:pt idx="8">
                  <c:v>6.4000000000000001E-2</c:v>
                </c:pt>
                <c:pt idx="9">
                  <c:v>6.3E-2</c:v>
                </c:pt>
                <c:pt idx="10">
                  <c:v>2.4E-2</c:v>
                </c:pt>
                <c:pt idx="11">
                  <c:v>7.0000000000000007E-2</c:v>
                </c:pt>
                <c:pt idx="12">
                  <c:v>0.13200000000000001</c:v>
                </c:pt>
                <c:pt idx="13">
                  <c:v>0.13600000000000001</c:v>
                </c:pt>
                <c:pt idx="14">
                  <c:v>9.4E-2</c:v>
                </c:pt>
                <c:pt idx="15">
                  <c:v>8.7999999999999995E-2</c:v>
                </c:pt>
                <c:pt idx="16">
                  <c:v>6.8000000000000005E-2</c:v>
                </c:pt>
                <c:pt idx="17">
                  <c:v>0.23699999999999999</c:v>
                </c:pt>
                <c:pt idx="18">
                  <c:v>5.0999999999999997E-2</c:v>
                </c:pt>
              </c:numCache>
            </c:numRef>
          </c:val>
          <c:extLst>
            <c:ext xmlns:c16="http://schemas.microsoft.com/office/drawing/2014/chart" uri="{C3380CC4-5D6E-409C-BE32-E72D297353CC}">
              <c16:uniqueId val="{00000002-2103-4364-BD4D-41BD27DE4AD7}"/>
            </c:ext>
          </c:extLst>
        </c:ser>
        <c:dLbls>
          <c:showLegendKey val="0"/>
          <c:showVal val="0"/>
          <c:showCatName val="0"/>
          <c:showSerName val="0"/>
          <c:showPercent val="0"/>
          <c:showBubbleSize val="0"/>
        </c:dLbls>
        <c:gapWidth val="219"/>
        <c:overlap val="-27"/>
        <c:axId val="583842000"/>
        <c:axId val="583842328"/>
      </c:barChart>
      <c:catAx>
        <c:axId val="583842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3842328"/>
        <c:crosses val="autoZero"/>
        <c:auto val="1"/>
        <c:lblAlgn val="ctr"/>
        <c:lblOffset val="100"/>
        <c:noMultiLvlLbl val="0"/>
      </c:catAx>
      <c:valAx>
        <c:axId val="583842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3842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a:t>PDG State Level Inclusion Rates 2016</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spPr>
            <a:solidFill>
              <a:schemeClr val="accent1"/>
            </a:solidFill>
            <a:ln>
              <a:noFill/>
            </a:ln>
            <a:effectLst/>
          </c:spPr>
          <c:invertIfNegative val="0"/>
          <c:dLbls>
            <c:dLbl>
              <c:idx val="0"/>
              <c:layout>
                <c:manualLayout>
                  <c:x val="0"/>
                  <c:y val="-0.12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87-4D32-A777-753D7FF9C557}"/>
                </c:ext>
              </c:extLst>
            </c:dLbl>
            <c:dLbl>
              <c:idx val="1"/>
              <c:layout>
                <c:manualLayout>
                  <c:x val="-4.1710935768065676E-3"/>
                  <c:y val="-0.19373192453507415"/>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4.8305555555555553E-2"/>
                      <c:h val="7.8634441528142307E-2"/>
                    </c:manualLayout>
                  </c15:layout>
                </c:ext>
                <c:ext xmlns:c16="http://schemas.microsoft.com/office/drawing/2014/chart" uri="{C3380CC4-5D6E-409C-BE32-E72D297353CC}">
                  <c16:uniqueId val="{00000001-E887-4D32-A777-753D7FF9C557}"/>
                </c:ext>
              </c:extLst>
            </c:dLbl>
            <c:dLbl>
              <c:idx val="2"/>
              <c:layout>
                <c:manualLayout>
                  <c:x val="2.7778279539875032E-3"/>
                  <c:y val="-0.1682336630998048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87-4D32-A777-753D7FF9C557}"/>
                </c:ext>
              </c:extLst>
            </c:dLbl>
            <c:dLbl>
              <c:idx val="3"/>
              <c:layout>
                <c:manualLayout>
                  <c:x val="2.7778279539875032E-3"/>
                  <c:y val="-0.1777777777777777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87-4D32-A777-753D7FF9C557}"/>
                </c:ext>
              </c:extLst>
            </c:dLbl>
            <c:dLbl>
              <c:idx val="4"/>
              <c:layout>
                <c:manualLayout>
                  <c:x val="2.7777777777777779E-3"/>
                  <c:y val="-6.944444444444444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887-4D32-A777-753D7FF9C557}"/>
                </c:ext>
              </c:extLst>
            </c:dLbl>
            <c:dLbl>
              <c:idx val="5"/>
              <c:layout>
                <c:manualLayout>
                  <c:x val="2.7777777777777267E-3"/>
                  <c:y val="-0.1990740740740741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887-4D32-A777-753D7FF9C557}"/>
                </c:ext>
              </c:extLst>
            </c:dLbl>
            <c:dLbl>
              <c:idx val="6"/>
              <c:layout>
                <c:manualLayout>
                  <c:x val="2.7777777777777779E-3"/>
                  <c:y val="-9.25925925925926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887-4D32-A777-753D7FF9C557}"/>
                </c:ext>
              </c:extLst>
            </c:dLbl>
            <c:dLbl>
              <c:idx val="7"/>
              <c:layout>
                <c:manualLayout>
                  <c:x val="-4.8720369807788624E-3"/>
                  <c:y val="-0.249999955133813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887-4D32-A777-753D7FF9C557}"/>
                </c:ext>
              </c:extLst>
            </c:dLbl>
            <c:dLbl>
              <c:idx val="8"/>
              <c:layout>
                <c:manualLayout>
                  <c:x val="2.7778279539874269E-3"/>
                  <c:y val="-0.1316239316239316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887-4D32-A777-753D7FF9C557}"/>
                </c:ext>
              </c:extLst>
            </c:dLbl>
            <c:dLbl>
              <c:idx val="9"/>
              <c:layout>
                <c:manualLayout>
                  <c:x val="-5.5641949865755831E-3"/>
                  <c:y val="-0.3139601139601139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887-4D32-A777-753D7FF9C557}"/>
                </c:ext>
              </c:extLst>
            </c:dLbl>
            <c:dLbl>
              <c:idx val="10"/>
              <c:layout>
                <c:manualLayout>
                  <c:x val="-7.6467660260891724E-17"/>
                  <c:y val="-0.2170227695896987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887-4D32-A777-753D7FF9C557}"/>
                </c:ext>
              </c:extLst>
            </c:dLbl>
            <c:dLbl>
              <c:idx val="11"/>
              <c:layout>
                <c:manualLayout>
                  <c:x val="-2.0855057351407717E-3"/>
                  <c:y val="-0.2103989052650470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887-4D32-A777-753D7FF9C557}"/>
                </c:ext>
              </c:extLst>
            </c:dLbl>
            <c:dLbl>
              <c:idx val="12"/>
              <c:layout>
                <c:manualLayout>
                  <c:x val="2.7777777777777779E-3"/>
                  <c:y val="-0.2083333333333333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887-4D32-A777-753D7FF9C557}"/>
                </c:ext>
              </c:extLst>
            </c:dLbl>
            <c:dLbl>
              <c:idx val="13"/>
              <c:layout>
                <c:manualLayout>
                  <c:x val="0"/>
                  <c:y val="-0.1435185185185185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887-4D32-A777-753D7FF9C557}"/>
                </c:ext>
              </c:extLst>
            </c:dLbl>
            <c:dLbl>
              <c:idx val="14"/>
              <c:layout>
                <c:manualLayout>
                  <c:x val="-4.171011470281696E-3"/>
                  <c:y val="-0.2795583372591247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887-4D32-A777-753D7FF9C557}"/>
                </c:ext>
              </c:extLst>
            </c:dLbl>
            <c:dLbl>
              <c:idx val="15"/>
              <c:layout>
                <c:manualLayout>
                  <c:x val="1.0185067526415994E-16"/>
                  <c:y val="-0.1203703703703703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887-4D32-A777-753D7FF9C557}"/>
                </c:ext>
              </c:extLst>
            </c:dLbl>
            <c:dLbl>
              <c:idx val="16"/>
              <c:layout>
                <c:manualLayout>
                  <c:x val="0"/>
                  <c:y val="-0.3948717948717948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887-4D32-A777-753D7FF9C557}"/>
                </c:ext>
              </c:extLst>
            </c:dLbl>
            <c:dLbl>
              <c:idx val="17"/>
              <c:layout>
                <c:manualLayout>
                  <c:x val="0"/>
                  <c:y val="-9.722222222222222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887-4D32-A777-753D7FF9C55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AL</c:v>
                </c:pt>
                <c:pt idx="1">
                  <c:v>AZ</c:v>
                </c:pt>
                <c:pt idx="2">
                  <c:v>AR</c:v>
                </c:pt>
                <c:pt idx="3">
                  <c:v>CT</c:v>
                </c:pt>
                <c:pt idx="4">
                  <c:v>HI</c:v>
                </c:pt>
                <c:pt idx="5">
                  <c:v>IL</c:v>
                </c:pt>
                <c:pt idx="6">
                  <c:v>LA</c:v>
                </c:pt>
                <c:pt idx="7">
                  <c:v>MA</c:v>
                </c:pt>
                <c:pt idx="8">
                  <c:v>MD</c:v>
                </c:pt>
                <c:pt idx="9">
                  <c:v>ME</c:v>
                </c:pt>
                <c:pt idx="10">
                  <c:v>MT</c:v>
                </c:pt>
                <c:pt idx="11">
                  <c:v>NV</c:v>
                </c:pt>
                <c:pt idx="12">
                  <c:v>NJ</c:v>
                </c:pt>
                <c:pt idx="13">
                  <c:v>NY</c:v>
                </c:pt>
                <c:pt idx="14">
                  <c:v>RI</c:v>
                </c:pt>
                <c:pt idx="15">
                  <c:v>TN</c:v>
                </c:pt>
                <c:pt idx="16">
                  <c:v>VT</c:v>
                </c:pt>
                <c:pt idx="17">
                  <c:v>VA</c:v>
                </c:pt>
              </c:strCache>
            </c:strRef>
          </c:cat>
          <c:val>
            <c:numRef>
              <c:f>Sheet1!$B$2:$B$19</c:f>
              <c:numCache>
                <c:formatCode>General</c:formatCode>
                <c:ptCount val="18"/>
                <c:pt idx="0">
                  <c:v>5</c:v>
                </c:pt>
                <c:pt idx="1">
                  <c:v>11</c:v>
                </c:pt>
                <c:pt idx="2">
                  <c:v>10.5</c:v>
                </c:pt>
                <c:pt idx="3">
                  <c:v>10.9</c:v>
                </c:pt>
                <c:pt idx="4">
                  <c:v>2.7</c:v>
                </c:pt>
                <c:pt idx="5">
                  <c:v>10.4</c:v>
                </c:pt>
                <c:pt idx="6">
                  <c:v>1.1000000000000001</c:v>
                </c:pt>
                <c:pt idx="7">
                  <c:v>2.4</c:v>
                </c:pt>
                <c:pt idx="8">
                  <c:v>7.9</c:v>
                </c:pt>
                <c:pt idx="9">
                  <c:v>20.9</c:v>
                </c:pt>
                <c:pt idx="10">
                  <c:v>14.1</c:v>
                </c:pt>
                <c:pt idx="11">
                  <c:v>13.9</c:v>
                </c:pt>
                <c:pt idx="12">
                  <c:v>12.5</c:v>
                </c:pt>
                <c:pt idx="13">
                  <c:v>9.3000000000000007</c:v>
                </c:pt>
                <c:pt idx="14">
                  <c:v>19.2</c:v>
                </c:pt>
                <c:pt idx="15">
                  <c:v>5.9</c:v>
                </c:pt>
                <c:pt idx="16">
                  <c:v>27.3</c:v>
                </c:pt>
                <c:pt idx="17">
                  <c:v>3.6</c:v>
                </c:pt>
              </c:numCache>
            </c:numRef>
          </c:val>
          <c:extLst>
            <c:ext xmlns:c16="http://schemas.microsoft.com/office/drawing/2014/chart" uri="{C3380CC4-5D6E-409C-BE32-E72D297353CC}">
              <c16:uniqueId val="{00000012-E887-4D32-A777-753D7FF9C557}"/>
            </c:ext>
          </c:extLst>
        </c:ser>
        <c:dLbls>
          <c:dLblPos val="ctr"/>
          <c:showLegendKey val="0"/>
          <c:showVal val="1"/>
          <c:showCatName val="0"/>
          <c:showSerName val="0"/>
          <c:showPercent val="0"/>
          <c:showBubbleSize val="0"/>
        </c:dLbls>
        <c:gapWidth val="150"/>
        <c:overlap val="100"/>
        <c:axId val="317300440"/>
        <c:axId val="317300768"/>
      </c:barChart>
      <c:catAx>
        <c:axId val="3173004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Grantees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7300768"/>
        <c:crosses val="autoZero"/>
        <c:auto val="1"/>
        <c:lblAlgn val="ctr"/>
        <c:lblOffset val="100"/>
        <c:noMultiLvlLbl val="0"/>
      </c:catAx>
      <c:valAx>
        <c:axId val="317300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Percentage Rates of Inclusion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7300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3-Year Comparison</a:t>
            </a:r>
          </a:p>
          <a:p>
            <a:pPr>
              <a:defRPr/>
            </a:pPr>
            <a:r>
              <a:rPr lang="en-US"/>
              <a:t>Percentage</a:t>
            </a:r>
            <a:r>
              <a:rPr lang="en-US" baseline="0"/>
              <a:t> of Subgrantees Meeting or Exceeding the Higher</a:t>
            </a:r>
          </a:p>
          <a:p>
            <a:pPr>
              <a:defRPr/>
            </a:pPr>
            <a:r>
              <a:rPr lang="en-US" baseline="0"/>
              <a:t>of the National or State Average for Inclusion</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2015</c:v>
          </c:tx>
          <c:spPr>
            <a:solidFill>
              <a:schemeClr val="accent1"/>
            </a:solidFill>
            <a:ln>
              <a:noFill/>
            </a:ln>
            <a:effectLst/>
            <a:sp3d/>
          </c:spPr>
          <c:invertIfNegative val="0"/>
          <c:cat>
            <c:strRef>
              <c:f>Sheet3!$A$2:$A$19</c:f>
              <c:strCache>
                <c:ptCount val="18"/>
                <c:pt idx="0">
                  <c:v>AL</c:v>
                </c:pt>
                <c:pt idx="1">
                  <c:v>AZ</c:v>
                </c:pt>
                <c:pt idx="2">
                  <c:v>AR</c:v>
                </c:pt>
                <c:pt idx="3">
                  <c:v>CT</c:v>
                </c:pt>
                <c:pt idx="4">
                  <c:v>HI</c:v>
                </c:pt>
                <c:pt idx="5">
                  <c:v>IL</c:v>
                </c:pt>
                <c:pt idx="6">
                  <c:v>LA</c:v>
                </c:pt>
                <c:pt idx="7">
                  <c:v>ME</c:v>
                </c:pt>
                <c:pt idx="8">
                  <c:v>MD</c:v>
                </c:pt>
                <c:pt idx="9">
                  <c:v>MA</c:v>
                </c:pt>
                <c:pt idx="10">
                  <c:v>MT</c:v>
                </c:pt>
                <c:pt idx="11">
                  <c:v>NV</c:v>
                </c:pt>
                <c:pt idx="12">
                  <c:v>NJ</c:v>
                </c:pt>
                <c:pt idx="13">
                  <c:v>NY</c:v>
                </c:pt>
                <c:pt idx="14">
                  <c:v>RI</c:v>
                </c:pt>
                <c:pt idx="15">
                  <c:v>TN</c:v>
                </c:pt>
                <c:pt idx="16">
                  <c:v>VT</c:v>
                </c:pt>
                <c:pt idx="17">
                  <c:v>VA</c:v>
                </c:pt>
              </c:strCache>
            </c:strRef>
          </c:cat>
          <c:val>
            <c:numRef>
              <c:f>Sheet3!$B$2:$B$19</c:f>
              <c:numCache>
                <c:formatCode>0.00%</c:formatCode>
                <c:ptCount val="18"/>
                <c:pt idx="0">
                  <c:v>0.222</c:v>
                </c:pt>
                <c:pt idx="1">
                  <c:v>0.40899999999999997</c:v>
                </c:pt>
                <c:pt idx="2">
                  <c:v>0.61099999999999999</c:v>
                </c:pt>
                <c:pt idx="3">
                  <c:v>0.53800000000000003</c:v>
                </c:pt>
                <c:pt idx="4" formatCode="0%">
                  <c:v>0.25</c:v>
                </c:pt>
                <c:pt idx="5" formatCode="0%">
                  <c:v>0.7</c:v>
                </c:pt>
                <c:pt idx="6">
                  <c:v>0.33300000000000002</c:v>
                </c:pt>
                <c:pt idx="7" formatCode="0%">
                  <c:v>0.75</c:v>
                </c:pt>
                <c:pt idx="8" formatCode="0%">
                  <c:v>0.37</c:v>
                </c:pt>
                <c:pt idx="9" formatCode="0%">
                  <c:v>0</c:v>
                </c:pt>
                <c:pt idx="10">
                  <c:v>0.66700000000000004</c:v>
                </c:pt>
                <c:pt idx="11">
                  <c:v>0.57699999999999996</c:v>
                </c:pt>
                <c:pt idx="12">
                  <c:v>0.76500000000000001</c:v>
                </c:pt>
                <c:pt idx="13" formatCode="0%">
                  <c:v>0.6</c:v>
                </c:pt>
                <c:pt idx="14">
                  <c:v>0.83299999999999996</c:v>
                </c:pt>
                <c:pt idx="15" formatCode="0%">
                  <c:v>0.5</c:v>
                </c:pt>
                <c:pt idx="16">
                  <c:v>0.875</c:v>
                </c:pt>
                <c:pt idx="17">
                  <c:v>0.36399999999999999</c:v>
                </c:pt>
              </c:numCache>
            </c:numRef>
          </c:val>
          <c:extLst>
            <c:ext xmlns:c16="http://schemas.microsoft.com/office/drawing/2014/chart" uri="{C3380CC4-5D6E-409C-BE32-E72D297353CC}">
              <c16:uniqueId val="{00000000-2ABA-4B9B-AF83-17A9ECED595A}"/>
            </c:ext>
          </c:extLst>
        </c:ser>
        <c:ser>
          <c:idx val="1"/>
          <c:order val="1"/>
          <c:tx>
            <c:v>2016</c:v>
          </c:tx>
          <c:spPr>
            <a:solidFill>
              <a:schemeClr val="accent2"/>
            </a:solidFill>
            <a:ln>
              <a:noFill/>
            </a:ln>
            <a:effectLst/>
            <a:sp3d/>
          </c:spPr>
          <c:invertIfNegative val="0"/>
          <c:cat>
            <c:strRef>
              <c:f>Sheet3!$A$2:$A$19</c:f>
              <c:strCache>
                <c:ptCount val="18"/>
                <c:pt idx="0">
                  <c:v>AL</c:v>
                </c:pt>
                <c:pt idx="1">
                  <c:v>AZ</c:v>
                </c:pt>
                <c:pt idx="2">
                  <c:v>AR</c:v>
                </c:pt>
                <c:pt idx="3">
                  <c:v>CT</c:v>
                </c:pt>
                <c:pt idx="4">
                  <c:v>HI</c:v>
                </c:pt>
                <c:pt idx="5">
                  <c:v>IL</c:v>
                </c:pt>
                <c:pt idx="6">
                  <c:v>LA</c:v>
                </c:pt>
                <c:pt idx="7">
                  <c:v>ME</c:v>
                </c:pt>
                <c:pt idx="8">
                  <c:v>MD</c:v>
                </c:pt>
                <c:pt idx="9">
                  <c:v>MA</c:v>
                </c:pt>
                <c:pt idx="10">
                  <c:v>MT</c:v>
                </c:pt>
                <c:pt idx="11">
                  <c:v>NV</c:v>
                </c:pt>
                <c:pt idx="12">
                  <c:v>NJ</c:v>
                </c:pt>
                <c:pt idx="13">
                  <c:v>NY</c:v>
                </c:pt>
                <c:pt idx="14">
                  <c:v>RI</c:v>
                </c:pt>
                <c:pt idx="15">
                  <c:v>TN</c:v>
                </c:pt>
                <c:pt idx="16">
                  <c:v>VT</c:v>
                </c:pt>
                <c:pt idx="17">
                  <c:v>VA</c:v>
                </c:pt>
              </c:strCache>
            </c:strRef>
          </c:cat>
          <c:val>
            <c:numRef>
              <c:f>Sheet3!$C$2:$C$19</c:f>
              <c:numCache>
                <c:formatCode>0.00%</c:formatCode>
                <c:ptCount val="18"/>
                <c:pt idx="0">
                  <c:v>0.46400000000000002</c:v>
                </c:pt>
                <c:pt idx="1">
                  <c:v>0.42499999999999999</c:v>
                </c:pt>
                <c:pt idx="2" formatCode="0%">
                  <c:v>0.47</c:v>
                </c:pt>
                <c:pt idx="3">
                  <c:v>0.307</c:v>
                </c:pt>
                <c:pt idx="4" formatCode="0%">
                  <c:v>0.2</c:v>
                </c:pt>
                <c:pt idx="5" formatCode="0%">
                  <c:v>0.48</c:v>
                </c:pt>
                <c:pt idx="6" formatCode="0%">
                  <c:v>0.17</c:v>
                </c:pt>
                <c:pt idx="7">
                  <c:v>0.63600000000000001</c:v>
                </c:pt>
                <c:pt idx="8" formatCode="0%">
                  <c:v>0.28000000000000003</c:v>
                </c:pt>
                <c:pt idx="9" formatCode="0%">
                  <c:v>0</c:v>
                </c:pt>
                <c:pt idx="10">
                  <c:v>0.61099999999999999</c:v>
                </c:pt>
                <c:pt idx="11">
                  <c:v>0.66600000000000004</c:v>
                </c:pt>
                <c:pt idx="12">
                  <c:v>0.81200000000000006</c:v>
                </c:pt>
                <c:pt idx="13" formatCode="0%">
                  <c:v>0.4</c:v>
                </c:pt>
                <c:pt idx="14">
                  <c:v>0.33300000000000002</c:v>
                </c:pt>
                <c:pt idx="15" formatCode="0%">
                  <c:v>0.8</c:v>
                </c:pt>
                <c:pt idx="16">
                  <c:v>0.88200000000000001</c:v>
                </c:pt>
                <c:pt idx="17">
                  <c:v>0.18099999999999999</c:v>
                </c:pt>
              </c:numCache>
            </c:numRef>
          </c:val>
          <c:extLst>
            <c:ext xmlns:c16="http://schemas.microsoft.com/office/drawing/2014/chart" uri="{C3380CC4-5D6E-409C-BE32-E72D297353CC}">
              <c16:uniqueId val="{00000001-2ABA-4B9B-AF83-17A9ECED595A}"/>
            </c:ext>
          </c:extLst>
        </c:ser>
        <c:ser>
          <c:idx val="2"/>
          <c:order val="2"/>
          <c:tx>
            <c:v>2017</c:v>
          </c:tx>
          <c:spPr>
            <a:solidFill>
              <a:schemeClr val="accent3"/>
            </a:solidFill>
            <a:ln>
              <a:noFill/>
            </a:ln>
            <a:effectLst/>
            <a:sp3d/>
          </c:spPr>
          <c:invertIfNegative val="0"/>
          <c:cat>
            <c:strRef>
              <c:f>Sheet3!$A$2:$A$19</c:f>
              <c:strCache>
                <c:ptCount val="18"/>
                <c:pt idx="0">
                  <c:v>AL</c:v>
                </c:pt>
                <c:pt idx="1">
                  <c:v>AZ</c:v>
                </c:pt>
                <c:pt idx="2">
                  <c:v>AR</c:v>
                </c:pt>
                <c:pt idx="3">
                  <c:v>CT</c:v>
                </c:pt>
                <c:pt idx="4">
                  <c:v>HI</c:v>
                </c:pt>
                <c:pt idx="5">
                  <c:v>IL</c:v>
                </c:pt>
                <c:pt idx="6">
                  <c:v>LA</c:v>
                </c:pt>
                <c:pt idx="7">
                  <c:v>ME</c:v>
                </c:pt>
                <c:pt idx="8">
                  <c:v>MD</c:v>
                </c:pt>
                <c:pt idx="9">
                  <c:v>MA</c:v>
                </c:pt>
                <c:pt idx="10">
                  <c:v>MT</c:v>
                </c:pt>
                <c:pt idx="11">
                  <c:v>NV</c:v>
                </c:pt>
                <c:pt idx="12">
                  <c:v>NJ</c:v>
                </c:pt>
                <c:pt idx="13">
                  <c:v>NY</c:v>
                </c:pt>
                <c:pt idx="14">
                  <c:v>RI</c:v>
                </c:pt>
                <c:pt idx="15">
                  <c:v>TN</c:v>
                </c:pt>
                <c:pt idx="16">
                  <c:v>VT</c:v>
                </c:pt>
                <c:pt idx="17">
                  <c:v>VA</c:v>
                </c:pt>
              </c:strCache>
            </c:strRef>
          </c:cat>
          <c:val>
            <c:numRef>
              <c:f>Sheet3!$D$2:$D$19</c:f>
              <c:numCache>
                <c:formatCode>0.00%</c:formatCode>
                <c:ptCount val="18"/>
                <c:pt idx="0">
                  <c:v>0.56799999999999995</c:v>
                </c:pt>
                <c:pt idx="1">
                  <c:v>0.41199999999999998</c:v>
                </c:pt>
                <c:pt idx="2">
                  <c:v>0.58799999999999997</c:v>
                </c:pt>
                <c:pt idx="3">
                  <c:v>0.38500000000000001</c:v>
                </c:pt>
                <c:pt idx="4" formatCode="0%">
                  <c:v>0.25</c:v>
                </c:pt>
                <c:pt idx="5" formatCode="0%">
                  <c:v>0.16</c:v>
                </c:pt>
                <c:pt idx="6" formatCode="0%">
                  <c:v>0.5</c:v>
                </c:pt>
                <c:pt idx="7">
                  <c:v>0.71399999999999997</c:v>
                </c:pt>
                <c:pt idx="8">
                  <c:v>0.39300000000000002</c:v>
                </c:pt>
                <c:pt idx="9" formatCode="0%">
                  <c:v>0</c:v>
                </c:pt>
                <c:pt idx="10">
                  <c:v>0.45600000000000002</c:v>
                </c:pt>
                <c:pt idx="11" formatCode="0%">
                  <c:v>0.75</c:v>
                </c:pt>
                <c:pt idx="12">
                  <c:v>0.68799999999999994</c:v>
                </c:pt>
                <c:pt idx="13" formatCode="0%">
                  <c:v>0.2</c:v>
                </c:pt>
                <c:pt idx="14">
                  <c:v>0.39100000000000001</c:v>
                </c:pt>
                <c:pt idx="15" formatCode="0%">
                  <c:v>0.5</c:v>
                </c:pt>
                <c:pt idx="16">
                  <c:v>0.64710000000000001</c:v>
                </c:pt>
                <c:pt idx="17">
                  <c:v>0.46200000000000002</c:v>
                </c:pt>
              </c:numCache>
            </c:numRef>
          </c:val>
          <c:extLst>
            <c:ext xmlns:c16="http://schemas.microsoft.com/office/drawing/2014/chart" uri="{C3380CC4-5D6E-409C-BE32-E72D297353CC}">
              <c16:uniqueId val="{00000002-2ABA-4B9B-AF83-17A9ECED595A}"/>
            </c:ext>
          </c:extLst>
        </c:ser>
        <c:dLbls>
          <c:showLegendKey val="0"/>
          <c:showVal val="0"/>
          <c:showCatName val="0"/>
          <c:showSerName val="0"/>
          <c:showPercent val="0"/>
          <c:showBubbleSize val="0"/>
        </c:dLbls>
        <c:gapWidth val="150"/>
        <c:shape val="box"/>
        <c:axId val="583864304"/>
        <c:axId val="583864960"/>
        <c:axId val="0"/>
      </c:bar3DChart>
      <c:catAx>
        <c:axId val="5838643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3864960"/>
        <c:crosses val="autoZero"/>
        <c:auto val="1"/>
        <c:lblAlgn val="ctr"/>
        <c:lblOffset val="100"/>
        <c:noMultiLvlLbl val="0"/>
      </c:catAx>
      <c:valAx>
        <c:axId val="5838649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3864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4.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5735B3-5353-48F9-9B30-4283404DCA0E}" type="doc">
      <dgm:prSet loTypeId="urn:microsoft.com/office/officeart/2005/8/layout/vProcess5" loCatId="process" qsTypeId="urn:microsoft.com/office/officeart/2005/8/quickstyle/simple1" qsCatId="simple" csTypeId="urn:microsoft.com/office/officeart/2005/8/colors/accent2_2" csCatId="accent2"/>
      <dgm:spPr/>
      <dgm:t>
        <a:bodyPr/>
        <a:lstStyle/>
        <a:p>
          <a:endParaRPr lang="en-US"/>
        </a:p>
      </dgm:t>
    </dgm:pt>
    <dgm:pt modelId="{3DA8E45D-2210-4204-A437-A0C915581467}">
      <dgm:prSet/>
      <dgm:spPr/>
      <dgm:t>
        <a:bodyPr/>
        <a:lstStyle/>
        <a:p>
          <a:r>
            <a:rPr lang="en-US"/>
            <a:t>Looking at Preschool Data:  Expectations and Outcomes</a:t>
          </a:r>
        </a:p>
      </dgm:t>
    </dgm:pt>
    <dgm:pt modelId="{F1BDCDE5-C1A7-440A-9F80-2D6B97C57483}" type="parTrans" cxnId="{33F00570-0E0C-4B2A-A28C-46733E593872}">
      <dgm:prSet/>
      <dgm:spPr/>
      <dgm:t>
        <a:bodyPr/>
        <a:lstStyle/>
        <a:p>
          <a:endParaRPr lang="en-US"/>
        </a:p>
      </dgm:t>
    </dgm:pt>
    <dgm:pt modelId="{5B8946FD-6F13-4A4E-B7D2-4F86EC567434}" type="sibTrans" cxnId="{33F00570-0E0C-4B2A-A28C-46733E593872}">
      <dgm:prSet/>
      <dgm:spPr/>
      <dgm:t>
        <a:bodyPr/>
        <a:lstStyle/>
        <a:p>
          <a:endParaRPr lang="en-US"/>
        </a:p>
      </dgm:t>
    </dgm:pt>
    <dgm:pt modelId="{4F3C91C9-79FA-40DC-ADC7-E629DAE2B503}">
      <dgm:prSet/>
      <dgm:spPr/>
      <dgm:t>
        <a:bodyPr/>
        <a:lstStyle/>
        <a:p>
          <a:r>
            <a:rPr lang="en-US"/>
            <a:t>Examining Federal Expectations</a:t>
          </a:r>
        </a:p>
      </dgm:t>
    </dgm:pt>
    <dgm:pt modelId="{8A4C4C5D-BAA0-4BE1-831A-EF119B143120}" type="parTrans" cxnId="{06593B69-5F00-46F6-99BE-257C03E7CED3}">
      <dgm:prSet/>
      <dgm:spPr/>
      <dgm:t>
        <a:bodyPr/>
        <a:lstStyle/>
        <a:p>
          <a:endParaRPr lang="en-US"/>
        </a:p>
      </dgm:t>
    </dgm:pt>
    <dgm:pt modelId="{D13BF92A-3032-4CAA-A684-441F0B97801F}" type="sibTrans" cxnId="{06593B69-5F00-46F6-99BE-257C03E7CED3}">
      <dgm:prSet/>
      <dgm:spPr/>
      <dgm:t>
        <a:bodyPr/>
        <a:lstStyle/>
        <a:p>
          <a:endParaRPr lang="en-US"/>
        </a:p>
      </dgm:t>
    </dgm:pt>
    <dgm:pt modelId="{5928C01A-13D5-436B-A49C-418D18581C54}">
      <dgm:prSet/>
      <dgm:spPr/>
      <dgm:t>
        <a:bodyPr/>
        <a:lstStyle/>
        <a:p>
          <a:r>
            <a:rPr lang="en-US"/>
            <a:t>States:  What Works and What Doesn’t</a:t>
          </a:r>
        </a:p>
      </dgm:t>
    </dgm:pt>
    <dgm:pt modelId="{52F8C292-D340-4800-9B94-CE991AF4768E}" type="parTrans" cxnId="{9AA1AF97-388C-4D0C-9F46-42DFF6DCB65B}">
      <dgm:prSet/>
      <dgm:spPr/>
      <dgm:t>
        <a:bodyPr/>
        <a:lstStyle/>
        <a:p>
          <a:endParaRPr lang="en-US"/>
        </a:p>
      </dgm:t>
    </dgm:pt>
    <dgm:pt modelId="{8B9CF68B-7E50-43EF-874E-908F964DA790}" type="sibTrans" cxnId="{9AA1AF97-388C-4D0C-9F46-42DFF6DCB65B}">
      <dgm:prSet/>
      <dgm:spPr/>
      <dgm:t>
        <a:bodyPr/>
        <a:lstStyle/>
        <a:p>
          <a:endParaRPr lang="en-US"/>
        </a:p>
      </dgm:t>
    </dgm:pt>
    <dgm:pt modelId="{9ED0E5BA-FB51-4B6A-B69D-ADBD1103767E}">
      <dgm:prSet/>
      <dgm:spPr/>
      <dgm:t>
        <a:bodyPr/>
        <a:lstStyle/>
        <a:p>
          <a:r>
            <a:rPr lang="en-US"/>
            <a:t>Moving to a Better Understanding</a:t>
          </a:r>
        </a:p>
      </dgm:t>
    </dgm:pt>
    <dgm:pt modelId="{609F67E4-9771-4A09-940F-BAA65A293798}" type="parTrans" cxnId="{ACAD7B63-C579-4309-80BB-DA46A5FC8308}">
      <dgm:prSet/>
      <dgm:spPr/>
      <dgm:t>
        <a:bodyPr/>
        <a:lstStyle/>
        <a:p>
          <a:endParaRPr lang="en-US"/>
        </a:p>
      </dgm:t>
    </dgm:pt>
    <dgm:pt modelId="{4C47FFC5-4D1A-470C-985F-B6E66B9C1237}" type="sibTrans" cxnId="{ACAD7B63-C579-4309-80BB-DA46A5FC8308}">
      <dgm:prSet/>
      <dgm:spPr/>
      <dgm:t>
        <a:bodyPr/>
        <a:lstStyle/>
        <a:p>
          <a:endParaRPr lang="en-US"/>
        </a:p>
      </dgm:t>
    </dgm:pt>
    <dgm:pt modelId="{827AD9B3-CEE1-4B96-A4AB-C8259FF4B8FF}" type="pres">
      <dgm:prSet presAssocID="{BB5735B3-5353-48F9-9B30-4283404DCA0E}" presName="outerComposite" presStyleCnt="0">
        <dgm:presLayoutVars>
          <dgm:chMax val="5"/>
          <dgm:dir/>
          <dgm:resizeHandles val="exact"/>
        </dgm:presLayoutVars>
      </dgm:prSet>
      <dgm:spPr/>
    </dgm:pt>
    <dgm:pt modelId="{FE0A4D03-2BD2-4258-A07A-EDA81E562F30}" type="pres">
      <dgm:prSet presAssocID="{BB5735B3-5353-48F9-9B30-4283404DCA0E}" presName="dummyMaxCanvas" presStyleCnt="0">
        <dgm:presLayoutVars/>
      </dgm:prSet>
      <dgm:spPr/>
    </dgm:pt>
    <dgm:pt modelId="{83634CD3-D975-4E3B-9F93-742A6E8EE0C1}" type="pres">
      <dgm:prSet presAssocID="{BB5735B3-5353-48F9-9B30-4283404DCA0E}" presName="FourNodes_1" presStyleLbl="node1" presStyleIdx="0" presStyleCnt="4">
        <dgm:presLayoutVars>
          <dgm:bulletEnabled val="1"/>
        </dgm:presLayoutVars>
      </dgm:prSet>
      <dgm:spPr/>
    </dgm:pt>
    <dgm:pt modelId="{3F7731FA-0F84-42FB-B96F-C081B4214B64}" type="pres">
      <dgm:prSet presAssocID="{BB5735B3-5353-48F9-9B30-4283404DCA0E}" presName="FourNodes_2" presStyleLbl="node1" presStyleIdx="1" presStyleCnt="4">
        <dgm:presLayoutVars>
          <dgm:bulletEnabled val="1"/>
        </dgm:presLayoutVars>
      </dgm:prSet>
      <dgm:spPr/>
    </dgm:pt>
    <dgm:pt modelId="{E7B58CA0-3925-458B-8112-BAE0AC88A57E}" type="pres">
      <dgm:prSet presAssocID="{BB5735B3-5353-48F9-9B30-4283404DCA0E}" presName="FourNodes_3" presStyleLbl="node1" presStyleIdx="2" presStyleCnt="4">
        <dgm:presLayoutVars>
          <dgm:bulletEnabled val="1"/>
        </dgm:presLayoutVars>
      </dgm:prSet>
      <dgm:spPr/>
    </dgm:pt>
    <dgm:pt modelId="{338D7FF2-BCBE-49F2-B08E-44D89AAB459C}" type="pres">
      <dgm:prSet presAssocID="{BB5735B3-5353-48F9-9B30-4283404DCA0E}" presName="FourNodes_4" presStyleLbl="node1" presStyleIdx="3" presStyleCnt="4">
        <dgm:presLayoutVars>
          <dgm:bulletEnabled val="1"/>
        </dgm:presLayoutVars>
      </dgm:prSet>
      <dgm:spPr/>
    </dgm:pt>
    <dgm:pt modelId="{5AE3C759-F1AF-4B19-8A04-197A337854D3}" type="pres">
      <dgm:prSet presAssocID="{BB5735B3-5353-48F9-9B30-4283404DCA0E}" presName="FourConn_1-2" presStyleLbl="fgAccFollowNode1" presStyleIdx="0" presStyleCnt="3">
        <dgm:presLayoutVars>
          <dgm:bulletEnabled val="1"/>
        </dgm:presLayoutVars>
      </dgm:prSet>
      <dgm:spPr/>
    </dgm:pt>
    <dgm:pt modelId="{B6000064-7266-4BD3-B0B8-47EDD4AD157E}" type="pres">
      <dgm:prSet presAssocID="{BB5735B3-5353-48F9-9B30-4283404DCA0E}" presName="FourConn_2-3" presStyleLbl="fgAccFollowNode1" presStyleIdx="1" presStyleCnt="3">
        <dgm:presLayoutVars>
          <dgm:bulletEnabled val="1"/>
        </dgm:presLayoutVars>
      </dgm:prSet>
      <dgm:spPr/>
    </dgm:pt>
    <dgm:pt modelId="{9AF9C495-F512-4421-B9F6-D6BB6982DF91}" type="pres">
      <dgm:prSet presAssocID="{BB5735B3-5353-48F9-9B30-4283404DCA0E}" presName="FourConn_3-4" presStyleLbl="fgAccFollowNode1" presStyleIdx="2" presStyleCnt="3">
        <dgm:presLayoutVars>
          <dgm:bulletEnabled val="1"/>
        </dgm:presLayoutVars>
      </dgm:prSet>
      <dgm:spPr/>
    </dgm:pt>
    <dgm:pt modelId="{5F16569F-DAAD-4C5A-90C0-B29BCC964FC2}" type="pres">
      <dgm:prSet presAssocID="{BB5735B3-5353-48F9-9B30-4283404DCA0E}" presName="FourNodes_1_text" presStyleLbl="node1" presStyleIdx="3" presStyleCnt="4">
        <dgm:presLayoutVars>
          <dgm:bulletEnabled val="1"/>
        </dgm:presLayoutVars>
      </dgm:prSet>
      <dgm:spPr/>
    </dgm:pt>
    <dgm:pt modelId="{CF755057-EBFF-42FE-AB11-38B640275AFD}" type="pres">
      <dgm:prSet presAssocID="{BB5735B3-5353-48F9-9B30-4283404DCA0E}" presName="FourNodes_2_text" presStyleLbl="node1" presStyleIdx="3" presStyleCnt="4">
        <dgm:presLayoutVars>
          <dgm:bulletEnabled val="1"/>
        </dgm:presLayoutVars>
      </dgm:prSet>
      <dgm:spPr/>
    </dgm:pt>
    <dgm:pt modelId="{7912FFE3-F54B-4DDE-B11E-4E1913722C97}" type="pres">
      <dgm:prSet presAssocID="{BB5735B3-5353-48F9-9B30-4283404DCA0E}" presName="FourNodes_3_text" presStyleLbl="node1" presStyleIdx="3" presStyleCnt="4">
        <dgm:presLayoutVars>
          <dgm:bulletEnabled val="1"/>
        </dgm:presLayoutVars>
      </dgm:prSet>
      <dgm:spPr/>
    </dgm:pt>
    <dgm:pt modelId="{5DEC1A86-AD46-455D-9076-9173D4CB491E}" type="pres">
      <dgm:prSet presAssocID="{BB5735B3-5353-48F9-9B30-4283404DCA0E}" presName="FourNodes_4_text" presStyleLbl="node1" presStyleIdx="3" presStyleCnt="4">
        <dgm:presLayoutVars>
          <dgm:bulletEnabled val="1"/>
        </dgm:presLayoutVars>
      </dgm:prSet>
      <dgm:spPr/>
    </dgm:pt>
  </dgm:ptLst>
  <dgm:cxnLst>
    <dgm:cxn modelId="{33677900-B9C8-48F7-B040-01A356BBD64E}" type="presOf" srcId="{9ED0E5BA-FB51-4B6A-B69D-ADBD1103767E}" destId="{338D7FF2-BCBE-49F2-B08E-44D89AAB459C}" srcOrd="0" destOrd="0" presId="urn:microsoft.com/office/officeart/2005/8/layout/vProcess5"/>
    <dgm:cxn modelId="{C30EE713-60C6-474D-9D84-F8C17623B993}" type="presOf" srcId="{4F3C91C9-79FA-40DC-ADC7-E629DAE2B503}" destId="{CF755057-EBFF-42FE-AB11-38B640275AFD}" srcOrd="1" destOrd="0" presId="urn:microsoft.com/office/officeart/2005/8/layout/vProcess5"/>
    <dgm:cxn modelId="{6023C331-9AF5-4A65-B6AE-E6E2B5A82B8F}" type="presOf" srcId="{8B9CF68B-7E50-43EF-874E-908F964DA790}" destId="{9AF9C495-F512-4421-B9F6-D6BB6982DF91}" srcOrd="0" destOrd="0" presId="urn:microsoft.com/office/officeart/2005/8/layout/vProcess5"/>
    <dgm:cxn modelId="{ACAD7B63-C579-4309-80BB-DA46A5FC8308}" srcId="{BB5735B3-5353-48F9-9B30-4283404DCA0E}" destId="{9ED0E5BA-FB51-4B6A-B69D-ADBD1103767E}" srcOrd="3" destOrd="0" parTransId="{609F67E4-9771-4A09-940F-BAA65A293798}" sibTransId="{4C47FFC5-4D1A-470C-985F-B6E66B9C1237}"/>
    <dgm:cxn modelId="{06593B69-5F00-46F6-99BE-257C03E7CED3}" srcId="{BB5735B3-5353-48F9-9B30-4283404DCA0E}" destId="{4F3C91C9-79FA-40DC-ADC7-E629DAE2B503}" srcOrd="1" destOrd="0" parTransId="{8A4C4C5D-BAA0-4BE1-831A-EF119B143120}" sibTransId="{D13BF92A-3032-4CAA-A684-441F0B97801F}"/>
    <dgm:cxn modelId="{C30CD44D-D94D-48CD-A9F6-EEAA51E0F9E8}" type="presOf" srcId="{BB5735B3-5353-48F9-9B30-4283404DCA0E}" destId="{827AD9B3-CEE1-4B96-A4AB-C8259FF4B8FF}" srcOrd="0" destOrd="0" presId="urn:microsoft.com/office/officeart/2005/8/layout/vProcess5"/>
    <dgm:cxn modelId="{33F00570-0E0C-4B2A-A28C-46733E593872}" srcId="{BB5735B3-5353-48F9-9B30-4283404DCA0E}" destId="{3DA8E45D-2210-4204-A437-A0C915581467}" srcOrd="0" destOrd="0" parTransId="{F1BDCDE5-C1A7-440A-9F80-2D6B97C57483}" sibTransId="{5B8946FD-6F13-4A4E-B7D2-4F86EC567434}"/>
    <dgm:cxn modelId="{14CBA353-21FF-46FA-8861-5F7CBF668757}" type="presOf" srcId="{4F3C91C9-79FA-40DC-ADC7-E629DAE2B503}" destId="{3F7731FA-0F84-42FB-B96F-C081B4214B64}" srcOrd="0" destOrd="0" presId="urn:microsoft.com/office/officeart/2005/8/layout/vProcess5"/>
    <dgm:cxn modelId="{D5C61C82-7DB6-4E04-B258-B61ACE1D7E4B}" type="presOf" srcId="{5928C01A-13D5-436B-A49C-418D18581C54}" destId="{E7B58CA0-3925-458B-8112-BAE0AC88A57E}" srcOrd="0" destOrd="0" presId="urn:microsoft.com/office/officeart/2005/8/layout/vProcess5"/>
    <dgm:cxn modelId="{3EE2928D-4E1B-444B-A4FC-E8866CBF34CA}" type="presOf" srcId="{3DA8E45D-2210-4204-A437-A0C915581467}" destId="{83634CD3-D975-4E3B-9F93-742A6E8EE0C1}" srcOrd="0" destOrd="0" presId="urn:microsoft.com/office/officeart/2005/8/layout/vProcess5"/>
    <dgm:cxn modelId="{E78A718F-49E8-4FA2-B041-9A68AB24DBB9}" type="presOf" srcId="{D13BF92A-3032-4CAA-A684-441F0B97801F}" destId="{B6000064-7266-4BD3-B0B8-47EDD4AD157E}" srcOrd="0" destOrd="0" presId="urn:microsoft.com/office/officeart/2005/8/layout/vProcess5"/>
    <dgm:cxn modelId="{9926D891-E81A-478B-B6C0-3081484B8889}" type="presOf" srcId="{3DA8E45D-2210-4204-A437-A0C915581467}" destId="{5F16569F-DAAD-4C5A-90C0-B29BCC964FC2}" srcOrd="1" destOrd="0" presId="urn:microsoft.com/office/officeart/2005/8/layout/vProcess5"/>
    <dgm:cxn modelId="{9AA1AF97-388C-4D0C-9F46-42DFF6DCB65B}" srcId="{BB5735B3-5353-48F9-9B30-4283404DCA0E}" destId="{5928C01A-13D5-436B-A49C-418D18581C54}" srcOrd="2" destOrd="0" parTransId="{52F8C292-D340-4800-9B94-CE991AF4768E}" sibTransId="{8B9CF68B-7E50-43EF-874E-908F964DA790}"/>
    <dgm:cxn modelId="{7DE60998-F2DD-4B61-B725-B2FC55267CD8}" type="presOf" srcId="{9ED0E5BA-FB51-4B6A-B69D-ADBD1103767E}" destId="{5DEC1A86-AD46-455D-9076-9173D4CB491E}" srcOrd="1" destOrd="0" presId="urn:microsoft.com/office/officeart/2005/8/layout/vProcess5"/>
    <dgm:cxn modelId="{587B14AC-15E6-4284-80CF-80DCCFF6055C}" type="presOf" srcId="{5B8946FD-6F13-4A4E-B7D2-4F86EC567434}" destId="{5AE3C759-F1AF-4B19-8A04-197A337854D3}" srcOrd="0" destOrd="0" presId="urn:microsoft.com/office/officeart/2005/8/layout/vProcess5"/>
    <dgm:cxn modelId="{B10597EA-9DC6-4104-80DA-355E9710BDC9}" type="presOf" srcId="{5928C01A-13D5-436B-A49C-418D18581C54}" destId="{7912FFE3-F54B-4DDE-B11E-4E1913722C97}" srcOrd="1" destOrd="0" presId="urn:microsoft.com/office/officeart/2005/8/layout/vProcess5"/>
    <dgm:cxn modelId="{20836CFD-97F6-4D15-B38B-BB1942F1B69D}" type="presParOf" srcId="{827AD9B3-CEE1-4B96-A4AB-C8259FF4B8FF}" destId="{FE0A4D03-2BD2-4258-A07A-EDA81E562F30}" srcOrd="0" destOrd="0" presId="urn:microsoft.com/office/officeart/2005/8/layout/vProcess5"/>
    <dgm:cxn modelId="{502FEEDA-3DB3-436E-8964-4EBA23A95C25}" type="presParOf" srcId="{827AD9B3-CEE1-4B96-A4AB-C8259FF4B8FF}" destId="{83634CD3-D975-4E3B-9F93-742A6E8EE0C1}" srcOrd="1" destOrd="0" presId="urn:microsoft.com/office/officeart/2005/8/layout/vProcess5"/>
    <dgm:cxn modelId="{AA1FAB97-8F71-4881-B516-7FBF726DC8A6}" type="presParOf" srcId="{827AD9B3-CEE1-4B96-A4AB-C8259FF4B8FF}" destId="{3F7731FA-0F84-42FB-B96F-C081B4214B64}" srcOrd="2" destOrd="0" presId="urn:microsoft.com/office/officeart/2005/8/layout/vProcess5"/>
    <dgm:cxn modelId="{43C3FBF6-A51C-4065-932B-A374E4DCF040}" type="presParOf" srcId="{827AD9B3-CEE1-4B96-A4AB-C8259FF4B8FF}" destId="{E7B58CA0-3925-458B-8112-BAE0AC88A57E}" srcOrd="3" destOrd="0" presId="urn:microsoft.com/office/officeart/2005/8/layout/vProcess5"/>
    <dgm:cxn modelId="{CCEDBA8D-A250-4911-AF34-9D649F803278}" type="presParOf" srcId="{827AD9B3-CEE1-4B96-A4AB-C8259FF4B8FF}" destId="{338D7FF2-BCBE-49F2-B08E-44D89AAB459C}" srcOrd="4" destOrd="0" presId="urn:microsoft.com/office/officeart/2005/8/layout/vProcess5"/>
    <dgm:cxn modelId="{0F123B15-05B3-4864-9F66-645407ABF3E3}" type="presParOf" srcId="{827AD9B3-CEE1-4B96-A4AB-C8259FF4B8FF}" destId="{5AE3C759-F1AF-4B19-8A04-197A337854D3}" srcOrd="5" destOrd="0" presId="urn:microsoft.com/office/officeart/2005/8/layout/vProcess5"/>
    <dgm:cxn modelId="{F66F1D51-8F76-4DAF-B566-61FFCD12AC71}" type="presParOf" srcId="{827AD9B3-CEE1-4B96-A4AB-C8259FF4B8FF}" destId="{B6000064-7266-4BD3-B0B8-47EDD4AD157E}" srcOrd="6" destOrd="0" presId="urn:microsoft.com/office/officeart/2005/8/layout/vProcess5"/>
    <dgm:cxn modelId="{C0D9929D-EC32-4737-8E44-3268584819FC}" type="presParOf" srcId="{827AD9B3-CEE1-4B96-A4AB-C8259FF4B8FF}" destId="{9AF9C495-F512-4421-B9F6-D6BB6982DF91}" srcOrd="7" destOrd="0" presId="urn:microsoft.com/office/officeart/2005/8/layout/vProcess5"/>
    <dgm:cxn modelId="{399EF885-554D-4FB9-B9E6-A674EB8D8CB6}" type="presParOf" srcId="{827AD9B3-CEE1-4B96-A4AB-C8259FF4B8FF}" destId="{5F16569F-DAAD-4C5A-90C0-B29BCC964FC2}" srcOrd="8" destOrd="0" presId="urn:microsoft.com/office/officeart/2005/8/layout/vProcess5"/>
    <dgm:cxn modelId="{D2FF8DD1-5D22-4888-B3BC-650797C049FD}" type="presParOf" srcId="{827AD9B3-CEE1-4B96-A4AB-C8259FF4B8FF}" destId="{CF755057-EBFF-42FE-AB11-38B640275AFD}" srcOrd="9" destOrd="0" presId="urn:microsoft.com/office/officeart/2005/8/layout/vProcess5"/>
    <dgm:cxn modelId="{19646F1F-DBA2-4431-9506-189A2D9585E0}" type="presParOf" srcId="{827AD9B3-CEE1-4B96-A4AB-C8259FF4B8FF}" destId="{7912FFE3-F54B-4DDE-B11E-4E1913722C97}" srcOrd="10" destOrd="0" presId="urn:microsoft.com/office/officeart/2005/8/layout/vProcess5"/>
    <dgm:cxn modelId="{C91987B3-7E0C-40EA-939C-590C6BF2C409}" type="presParOf" srcId="{827AD9B3-CEE1-4B96-A4AB-C8259FF4B8FF}" destId="{5DEC1A86-AD46-455D-9076-9173D4CB491E}"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6574AC-AC45-418C-83E3-E611C99B9B05}"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3AB27783-E766-44FB-873D-6785C5A0FB0D}">
      <dgm:prSet/>
      <dgm:spPr/>
      <dgm:t>
        <a:bodyPr/>
        <a:lstStyle/>
        <a:p>
          <a:r>
            <a:rPr lang="en-US"/>
            <a:t>Number and Percent of Eligible Children with Disabilities receiving serves in High Quality Preschool Programs funded by this grant</a:t>
          </a:r>
        </a:p>
      </dgm:t>
    </dgm:pt>
    <dgm:pt modelId="{7425F8C2-82D7-44EE-8562-8E9BF532E85B}" type="parTrans" cxnId="{5DF08725-C842-4113-978F-7D731153FC45}">
      <dgm:prSet/>
      <dgm:spPr/>
      <dgm:t>
        <a:bodyPr/>
        <a:lstStyle/>
        <a:p>
          <a:endParaRPr lang="en-US"/>
        </a:p>
      </dgm:t>
    </dgm:pt>
    <dgm:pt modelId="{20398939-2961-4AF7-AECB-9B95B009985C}" type="sibTrans" cxnId="{5DF08725-C842-4113-978F-7D731153FC45}">
      <dgm:prSet/>
      <dgm:spPr/>
      <dgm:t>
        <a:bodyPr/>
        <a:lstStyle/>
        <a:p>
          <a:endParaRPr lang="en-US"/>
        </a:p>
      </dgm:t>
    </dgm:pt>
    <dgm:pt modelId="{13E066E6-F75A-41FB-8B5B-FC810F0E5DC1}">
      <dgm:prSet/>
      <dgm:spPr/>
      <dgm:t>
        <a:bodyPr/>
        <a:lstStyle/>
        <a:p>
          <a:r>
            <a:rPr lang="en-US"/>
            <a:t>Number and Percent of Eligible Children with Disabilities receiving services served by Subgrantee supported High Quality Preschool Programs funded by this grant</a:t>
          </a:r>
        </a:p>
      </dgm:t>
    </dgm:pt>
    <dgm:pt modelId="{4801EAB7-D03B-40EE-B094-F7C793F966AF}" type="parTrans" cxnId="{529ADBF1-9D23-46B9-9F68-A251AA66318D}">
      <dgm:prSet/>
      <dgm:spPr/>
      <dgm:t>
        <a:bodyPr/>
        <a:lstStyle/>
        <a:p>
          <a:endParaRPr lang="en-US"/>
        </a:p>
      </dgm:t>
    </dgm:pt>
    <dgm:pt modelId="{F78C6C38-9775-4646-8595-F6C456D47B02}" type="sibTrans" cxnId="{529ADBF1-9D23-46B9-9F68-A251AA66318D}">
      <dgm:prSet/>
      <dgm:spPr/>
      <dgm:t>
        <a:bodyPr/>
        <a:lstStyle/>
        <a:p>
          <a:endParaRPr lang="en-US"/>
        </a:p>
      </dgm:t>
    </dgm:pt>
    <dgm:pt modelId="{DD426805-06FB-44A0-801B-BEAE9FF058ED}" type="pres">
      <dgm:prSet presAssocID="{866574AC-AC45-418C-83E3-E611C99B9B05}" presName="hierChild1" presStyleCnt="0">
        <dgm:presLayoutVars>
          <dgm:chPref val="1"/>
          <dgm:dir/>
          <dgm:animOne val="branch"/>
          <dgm:animLvl val="lvl"/>
          <dgm:resizeHandles/>
        </dgm:presLayoutVars>
      </dgm:prSet>
      <dgm:spPr/>
    </dgm:pt>
    <dgm:pt modelId="{67EF2456-869D-4EDC-82EC-83C054912CF4}" type="pres">
      <dgm:prSet presAssocID="{3AB27783-E766-44FB-873D-6785C5A0FB0D}" presName="hierRoot1" presStyleCnt="0"/>
      <dgm:spPr/>
    </dgm:pt>
    <dgm:pt modelId="{3B06028A-8E53-43D2-8291-62F4768A1782}" type="pres">
      <dgm:prSet presAssocID="{3AB27783-E766-44FB-873D-6785C5A0FB0D}" presName="composite" presStyleCnt="0"/>
      <dgm:spPr/>
    </dgm:pt>
    <dgm:pt modelId="{D931772A-50F7-42FA-B436-5B029349CA41}" type="pres">
      <dgm:prSet presAssocID="{3AB27783-E766-44FB-873D-6785C5A0FB0D}" presName="background" presStyleLbl="node0" presStyleIdx="0" presStyleCnt="2"/>
      <dgm:spPr/>
    </dgm:pt>
    <dgm:pt modelId="{D7459234-7AC8-4541-A372-C7F14F161CD9}" type="pres">
      <dgm:prSet presAssocID="{3AB27783-E766-44FB-873D-6785C5A0FB0D}" presName="text" presStyleLbl="fgAcc0" presStyleIdx="0" presStyleCnt="2">
        <dgm:presLayoutVars>
          <dgm:chPref val="3"/>
        </dgm:presLayoutVars>
      </dgm:prSet>
      <dgm:spPr/>
    </dgm:pt>
    <dgm:pt modelId="{8B03728C-47CD-46EF-8164-F386C25E25D9}" type="pres">
      <dgm:prSet presAssocID="{3AB27783-E766-44FB-873D-6785C5A0FB0D}" presName="hierChild2" presStyleCnt="0"/>
      <dgm:spPr/>
    </dgm:pt>
    <dgm:pt modelId="{9095DDC7-626D-4572-BBE1-AF1C93BE8134}" type="pres">
      <dgm:prSet presAssocID="{13E066E6-F75A-41FB-8B5B-FC810F0E5DC1}" presName="hierRoot1" presStyleCnt="0"/>
      <dgm:spPr/>
    </dgm:pt>
    <dgm:pt modelId="{7584CF1D-8CC7-4B0F-A80E-3CC103D883F3}" type="pres">
      <dgm:prSet presAssocID="{13E066E6-F75A-41FB-8B5B-FC810F0E5DC1}" presName="composite" presStyleCnt="0"/>
      <dgm:spPr/>
    </dgm:pt>
    <dgm:pt modelId="{E5A7C171-F3AC-4FA1-85D0-9A530A768F58}" type="pres">
      <dgm:prSet presAssocID="{13E066E6-F75A-41FB-8B5B-FC810F0E5DC1}" presName="background" presStyleLbl="node0" presStyleIdx="1" presStyleCnt="2"/>
      <dgm:spPr/>
    </dgm:pt>
    <dgm:pt modelId="{3268A586-4317-40A9-958D-4AABA1F1FA26}" type="pres">
      <dgm:prSet presAssocID="{13E066E6-F75A-41FB-8B5B-FC810F0E5DC1}" presName="text" presStyleLbl="fgAcc0" presStyleIdx="1" presStyleCnt="2">
        <dgm:presLayoutVars>
          <dgm:chPref val="3"/>
        </dgm:presLayoutVars>
      </dgm:prSet>
      <dgm:spPr/>
    </dgm:pt>
    <dgm:pt modelId="{4F45380D-9FD8-45F9-9B9F-02C3C32E0F18}" type="pres">
      <dgm:prSet presAssocID="{13E066E6-F75A-41FB-8B5B-FC810F0E5DC1}" presName="hierChild2" presStyleCnt="0"/>
      <dgm:spPr/>
    </dgm:pt>
  </dgm:ptLst>
  <dgm:cxnLst>
    <dgm:cxn modelId="{5DF08725-C842-4113-978F-7D731153FC45}" srcId="{866574AC-AC45-418C-83E3-E611C99B9B05}" destId="{3AB27783-E766-44FB-873D-6785C5A0FB0D}" srcOrd="0" destOrd="0" parTransId="{7425F8C2-82D7-44EE-8562-8E9BF532E85B}" sibTransId="{20398939-2961-4AF7-AECB-9B95B009985C}"/>
    <dgm:cxn modelId="{5BEA373E-5FB9-48BF-ABA7-C505FD8CA44A}" type="presOf" srcId="{3AB27783-E766-44FB-873D-6785C5A0FB0D}" destId="{D7459234-7AC8-4541-A372-C7F14F161CD9}" srcOrd="0" destOrd="0" presId="urn:microsoft.com/office/officeart/2005/8/layout/hierarchy1"/>
    <dgm:cxn modelId="{AEEC39B7-C3DF-4E12-9E60-6E5CA668B2FF}" type="presOf" srcId="{866574AC-AC45-418C-83E3-E611C99B9B05}" destId="{DD426805-06FB-44A0-801B-BEAE9FF058ED}" srcOrd="0" destOrd="0" presId="urn:microsoft.com/office/officeart/2005/8/layout/hierarchy1"/>
    <dgm:cxn modelId="{529ADBF1-9D23-46B9-9F68-A251AA66318D}" srcId="{866574AC-AC45-418C-83E3-E611C99B9B05}" destId="{13E066E6-F75A-41FB-8B5B-FC810F0E5DC1}" srcOrd="1" destOrd="0" parTransId="{4801EAB7-D03B-40EE-B094-F7C793F966AF}" sibTransId="{F78C6C38-9775-4646-8595-F6C456D47B02}"/>
    <dgm:cxn modelId="{65D8B4FD-038D-4DC8-B6A5-F5BC5B9AABBD}" type="presOf" srcId="{13E066E6-F75A-41FB-8B5B-FC810F0E5DC1}" destId="{3268A586-4317-40A9-958D-4AABA1F1FA26}" srcOrd="0" destOrd="0" presId="urn:microsoft.com/office/officeart/2005/8/layout/hierarchy1"/>
    <dgm:cxn modelId="{D137E0F0-D86A-42B3-A87A-2978CF1B66BD}" type="presParOf" srcId="{DD426805-06FB-44A0-801B-BEAE9FF058ED}" destId="{67EF2456-869D-4EDC-82EC-83C054912CF4}" srcOrd="0" destOrd="0" presId="urn:microsoft.com/office/officeart/2005/8/layout/hierarchy1"/>
    <dgm:cxn modelId="{7EC788F6-39EE-4E3F-9F3B-E90E5C28F63E}" type="presParOf" srcId="{67EF2456-869D-4EDC-82EC-83C054912CF4}" destId="{3B06028A-8E53-43D2-8291-62F4768A1782}" srcOrd="0" destOrd="0" presId="urn:microsoft.com/office/officeart/2005/8/layout/hierarchy1"/>
    <dgm:cxn modelId="{CE29DE9C-72A7-4AAC-B39D-631B043CB8E1}" type="presParOf" srcId="{3B06028A-8E53-43D2-8291-62F4768A1782}" destId="{D931772A-50F7-42FA-B436-5B029349CA41}" srcOrd="0" destOrd="0" presId="urn:microsoft.com/office/officeart/2005/8/layout/hierarchy1"/>
    <dgm:cxn modelId="{DB3B7E6D-EF0D-4671-AB20-FB0905A490C0}" type="presParOf" srcId="{3B06028A-8E53-43D2-8291-62F4768A1782}" destId="{D7459234-7AC8-4541-A372-C7F14F161CD9}" srcOrd="1" destOrd="0" presId="urn:microsoft.com/office/officeart/2005/8/layout/hierarchy1"/>
    <dgm:cxn modelId="{52FD2411-5ED3-4890-9E93-57727F6B0E2F}" type="presParOf" srcId="{67EF2456-869D-4EDC-82EC-83C054912CF4}" destId="{8B03728C-47CD-46EF-8164-F386C25E25D9}" srcOrd="1" destOrd="0" presId="urn:microsoft.com/office/officeart/2005/8/layout/hierarchy1"/>
    <dgm:cxn modelId="{DABC639E-533E-4F2C-9CB4-B6BB34D8764C}" type="presParOf" srcId="{DD426805-06FB-44A0-801B-BEAE9FF058ED}" destId="{9095DDC7-626D-4572-BBE1-AF1C93BE8134}" srcOrd="1" destOrd="0" presId="urn:microsoft.com/office/officeart/2005/8/layout/hierarchy1"/>
    <dgm:cxn modelId="{B9565B5D-A56F-4FC9-A49F-105AD7CF2933}" type="presParOf" srcId="{9095DDC7-626D-4572-BBE1-AF1C93BE8134}" destId="{7584CF1D-8CC7-4B0F-A80E-3CC103D883F3}" srcOrd="0" destOrd="0" presId="urn:microsoft.com/office/officeart/2005/8/layout/hierarchy1"/>
    <dgm:cxn modelId="{5D581205-A353-409F-A2E5-659E62AD7CFA}" type="presParOf" srcId="{7584CF1D-8CC7-4B0F-A80E-3CC103D883F3}" destId="{E5A7C171-F3AC-4FA1-85D0-9A530A768F58}" srcOrd="0" destOrd="0" presId="urn:microsoft.com/office/officeart/2005/8/layout/hierarchy1"/>
    <dgm:cxn modelId="{69C6DC67-11B8-4B87-B8CA-97ADF9AC74EF}" type="presParOf" srcId="{7584CF1D-8CC7-4B0F-A80E-3CC103D883F3}" destId="{3268A586-4317-40A9-958D-4AABA1F1FA26}" srcOrd="1" destOrd="0" presId="urn:microsoft.com/office/officeart/2005/8/layout/hierarchy1"/>
    <dgm:cxn modelId="{928BB257-77BE-4DE2-B6FE-4924B1D1447F}" type="presParOf" srcId="{9095DDC7-626D-4572-BBE1-AF1C93BE8134}" destId="{4F45380D-9FD8-45F9-9B9F-02C3C32E0F1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6B7540-0BB9-4F3C-B322-42B91FD0542E}" type="doc">
      <dgm:prSet loTypeId="urn:microsoft.com/office/officeart/2005/8/layout/default" loCatId="list" qsTypeId="urn:microsoft.com/office/officeart/2005/8/quickstyle/simple3" qsCatId="simple" csTypeId="urn:microsoft.com/office/officeart/2005/8/colors/colorful2" csCatId="colorful"/>
      <dgm:spPr/>
      <dgm:t>
        <a:bodyPr/>
        <a:lstStyle/>
        <a:p>
          <a:endParaRPr lang="en-US"/>
        </a:p>
      </dgm:t>
    </dgm:pt>
    <dgm:pt modelId="{F04D1000-75D9-4D36-BFCD-F1D61D653DF9}">
      <dgm:prSet/>
      <dgm:spPr/>
      <dgm:t>
        <a:bodyPr/>
        <a:lstStyle/>
        <a:p>
          <a:r>
            <a:rPr lang="en-US" b="1" dirty="0">
              <a:solidFill>
                <a:schemeClr val="accent1"/>
              </a:solidFill>
            </a:rPr>
            <a:t>Collaborative Task Forces at the Local Level</a:t>
          </a:r>
        </a:p>
      </dgm:t>
    </dgm:pt>
    <dgm:pt modelId="{A634CE02-4559-4731-97BE-71E57B45CAF1}" type="parTrans" cxnId="{89BE208D-51A1-4C1B-A64E-087CCDB4727E}">
      <dgm:prSet/>
      <dgm:spPr/>
      <dgm:t>
        <a:bodyPr/>
        <a:lstStyle/>
        <a:p>
          <a:endParaRPr lang="en-US"/>
        </a:p>
      </dgm:t>
    </dgm:pt>
    <dgm:pt modelId="{86F94F7E-A72E-4103-B2F6-2A872486F01D}" type="sibTrans" cxnId="{89BE208D-51A1-4C1B-A64E-087CCDB4727E}">
      <dgm:prSet/>
      <dgm:spPr/>
      <dgm:t>
        <a:bodyPr/>
        <a:lstStyle/>
        <a:p>
          <a:endParaRPr lang="en-US"/>
        </a:p>
      </dgm:t>
    </dgm:pt>
    <dgm:pt modelId="{1A67FA89-8F02-4016-8309-DD74A94F1AE9}">
      <dgm:prSet/>
      <dgm:spPr/>
      <dgm:t>
        <a:bodyPr/>
        <a:lstStyle/>
        <a:p>
          <a:r>
            <a:rPr lang="en-US"/>
            <a:t>Field Based Specialists</a:t>
          </a:r>
        </a:p>
      </dgm:t>
    </dgm:pt>
    <dgm:pt modelId="{67137764-04D5-4167-8E9E-4C8759339A1E}" type="parTrans" cxnId="{B5E4A423-0C80-49D8-B718-5EB3C27A1D26}">
      <dgm:prSet/>
      <dgm:spPr/>
      <dgm:t>
        <a:bodyPr/>
        <a:lstStyle/>
        <a:p>
          <a:endParaRPr lang="en-US"/>
        </a:p>
      </dgm:t>
    </dgm:pt>
    <dgm:pt modelId="{B5DCB9A3-6987-4EB8-8EEE-2B450017EA18}" type="sibTrans" cxnId="{B5E4A423-0C80-49D8-B718-5EB3C27A1D26}">
      <dgm:prSet/>
      <dgm:spPr/>
      <dgm:t>
        <a:bodyPr/>
        <a:lstStyle/>
        <a:p>
          <a:endParaRPr lang="en-US"/>
        </a:p>
      </dgm:t>
    </dgm:pt>
    <dgm:pt modelId="{D7E83AA2-3721-4FD6-B6F3-AE2C14216F98}">
      <dgm:prSet/>
      <dgm:spPr/>
      <dgm:t>
        <a:bodyPr/>
        <a:lstStyle/>
        <a:p>
          <a:r>
            <a:rPr lang="en-US" b="1" dirty="0">
              <a:solidFill>
                <a:schemeClr val="accent1"/>
              </a:solidFill>
            </a:rPr>
            <a:t>Joint Professional Development</a:t>
          </a:r>
        </a:p>
      </dgm:t>
    </dgm:pt>
    <dgm:pt modelId="{BA1A384A-2FF8-47CA-A6FB-C82BA99BCA74}" type="parTrans" cxnId="{79E41E55-26F0-4724-B2DD-32E130DC85BA}">
      <dgm:prSet/>
      <dgm:spPr/>
      <dgm:t>
        <a:bodyPr/>
        <a:lstStyle/>
        <a:p>
          <a:endParaRPr lang="en-US"/>
        </a:p>
      </dgm:t>
    </dgm:pt>
    <dgm:pt modelId="{2C1A31F9-06FC-4EB2-8FAF-5E471B1B5E4D}" type="sibTrans" cxnId="{79E41E55-26F0-4724-B2DD-32E130DC85BA}">
      <dgm:prSet/>
      <dgm:spPr/>
      <dgm:t>
        <a:bodyPr/>
        <a:lstStyle/>
        <a:p>
          <a:endParaRPr lang="en-US"/>
        </a:p>
      </dgm:t>
    </dgm:pt>
    <dgm:pt modelId="{BD03F019-CE6F-48C2-9F34-A3E9ECCF98FF}">
      <dgm:prSet/>
      <dgm:spPr/>
      <dgm:t>
        <a:bodyPr/>
        <a:lstStyle/>
        <a:p>
          <a:r>
            <a:rPr lang="en-US" b="1" dirty="0">
              <a:solidFill>
                <a:schemeClr val="accent1"/>
              </a:solidFill>
            </a:rPr>
            <a:t>Community-Based Strategic Planning</a:t>
          </a:r>
        </a:p>
      </dgm:t>
    </dgm:pt>
    <dgm:pt modelId="{ED3F2E6D-7854-42EE-AF9E-F393028E26A9}" type="parTrans" cxnId="{989FE914-44FA-4097-9292-01C2A665E1FD}">
      <dgm:prSet/>
      <dgm:spPr/>
      <dgm:t>
        <a:bodyPr/>
        <a:lstStyle/>
        <a:p>
          <a:endParaRPr lang="en-US"/>
        </a:p>
      </dgm:t>
    </dgm:pt>
    <dgm:pt modelId="{175142A1-09B0-4207-99B4-6778D26AE1CD}" type="sibTrans" cxnId="{989FE914-44FA-4097-9292-01C2A665E1FD}">
      <dgm:prSet/>
      <dgm:spPr/>
      <dgm:t>
        <a:bodyPr/>
        <a:lstStyle/>
        <a:p>
          <a:endParaRPr lang="en-US"/>
        </a:p>
      </dgm:t>
    </dgm:pt>
    <dgm:pt modelId="{8DFC6EF2-8667-42AD-9331-7F6EB52DE6F6}">
      <dgm:prSet/>
      <dgm:spPr/>
      <dgm:t>
        <a:bodyPr/>
        <a:lstStyle/>
        <a:p>
          <a:r>
            <a:rPr lang="en-US" b="1" dirty="0">
              <a:solidFill>
                <a:schemeClr val="accent1"/>
              </a:solidFill>
            </a:rPr>
            <a:t>Community Collaboration Groups</a:t>
          </a:r>
        </a:p>
      </dgm:t>
    </dgm:pt>
    <dgm:pt modelId="{CABE4B0C-6B75-4AC4-B098-430F9DFB2677}" type="parTrans" cxnId="{7A359914-69BF-4283-B8C7-BFFD0DD8C1D7}">
      <dgm:prSet/>
      <dgm:spPr/>
      <dgm:t>
        <a:bodyPr/>
        <a:lstStyle/>
        <a:p>
          <a:endParaRPr lang="en-US"/>
        </a:p>
      </dgm:t>
    </dgm:pt>
    <dgm:pt modelId="{DC1A8CFA-41C5-481C-B882-78F034E7F37D}" type="sibTrans" cxnId="{7A359914-69BF-4283-B8C7-BFFD0DD8C1D7}">
      <dgm:prSet/>
      <dgm:spPr/>
      <dgm:t>
        <a:bodyPr/>
        <a:lstStyle/>
        <a:p>
          <a:endParaRPr lang="en-US"/>
        </a:p>
      </dgm:t>
    </dgm:pt>
    <dgm:pt modelId="{E2091B73-50FC-4C98-AB50-C60984910A19}">
      <dgm:prSet/>
      <dgm:spPr/>
      <dgm:t>
        <a:bodyPr/>
        <a:lstStyle/>
        <a:p>
          <a:r>
            <a:rPr lang="en-US" dirty="0"/>
            <a:t>Setting Local Missions and Visions</a:t>
          </a:r>
        </a:p>
      </dgm:t>
    </dgm:pt>
    <dgm:pt modelId="{68FBA130-ECF0-4B6D-A821-E8C71CA43862}" type="parTrans" cxnId="{1728CB3D-3157-4B49-8721-65EA9B6C57E4}">
      <dgm:prSet/>
      <dgm:spPr/>
      <dgm:t>
        <a:bodyPr/>
        <a:lstStyle/>
        <a:p>
          <a:endParaRPr lang="en-US"/>
        </a:p>
      </dgm:t>
    </dgm:pt>
    <dgm:pt modelId="{F9834060-5B02-4CC1-8FC6-9F2356135F28}" type="sibTrans" cxnId="{1728CB3D-3157-4B49-8721-65EA9B6C57E4}">
      <dgm:prSet/>
      <dgm:spPr/>
      <dgm:t>
        <a:bodyPr/>
        <a:lstStyle/>
        <a:p>
          <a:endParaRPr lang="en-US"/>
        </a:p>
      </dgm:t>
    </dgm:pt>
    <dgm:pt modelId="{599C43C8-AD82-4CED-BBCB-9839A9C82C96}" type="pres">
      <dgm:prSet presAssocID="{6F6B7540-0BB9-4F3C-B322-42B91FD0542E}" presName="diagram" presStyleCnt="0">
        <dgm:presLayoutVars>
          <dgm:dir/>
          <dgm:resizeHandles val="exact"/>
        </dgm:presLayoutVars>
      </dgm:prSet>
      <dgm:spPr/>
    </dgm:pt>
    <dgm:pt modelId="{79C680A4-49D3-4B2E-A708-D31C61B657B6}" type="pres">
      <dgm:prSet presAssocID="{F04D1000-75D9-4D36-BFCD-F1D61D653DF9}" presName="node" presStyleLbl="node1" presStyleIdx="0" presStyleCnt="6">
        <dgm:presLayoutVars>
          <dgm:bulletEnabled val="1"/>
        </dgm:presLayoutVars>
      </dgm:prSet>
      <dgm:spPr/>
    </dgm:pt>
    <dgm:pt modelId="{A9D70FE5-44DA-4E5E-940F-B91194935DCA}" type="pres">
      <dgm:prSet presAssocID="{86F94F7E-A72E-4103-B2F6-2A872486F01D}" presName="sibTrans" presStyleCnt="0"/>
      <dgm:spPr/>
    </dgm:pt>
    <dgm:pt modelId="{B60CB880-09D9-4B4E-AD84-98ABEC02DD1E}" type="pres">
      <dgm:prSet presAssocID="{1A67FA89-8F02-4016-8309-DD74A94F1AE9}" presName="node" presStyleLbl="node1" presStyleIdx="1" presStyleCnt="6">
        <dgm:presLayoutVars>
          <dgm:bulletEnabled val="1"/>
        </dgm:presLayoutVars>
      </dgm:prSet>
      <dgm:spPr/>
    </dgm:pt>
    <dgm:pt modelId="{33DF7B41-EEC2-4CC1-AA3B-CA77AC07C836}" type="pres">
      <dgm:prSet presAssocID="{B5DCB9A3-6987-4EB8-8EEE-2B450017EA18}" presName="sibTrans" presStyleCnt="0"/>
      <dgm:spPr/>
    </dgm:pt>
    <dgm:pt modelId="{7A8C8833-199D-4405-9E37-E203C1B551D9}" type="pres">
      <dgm:prSet presAssocID="{D7E83AA2-3721-4FD6-B6F3-AE2C14216F98}" presName="node" presStyleLbl="node1" presStyleIdx="2" presStyleCnt="6">
        <dgm:presLayoutVars>
          <dgm:bulletEnabled val="1"/>
        </dgm:presLayoutVars>
      </dgm:prSet>
      <dgm:spPr/>
    </dgm:pt>
    <dgm:pt modelId="{A6058DD7-8459-4470-BFE5-2E6BBF5B5412}" type="pres">
      <dgm:prSet presAssocID="{2C1A31F9-06FC-4EB2-8FAF-5E471B1B5E4D}" presName="sibTrans" presStyleCnt="0"/>
      <dgm:spPr/>
    </dgm:pt>
    <dgm:pt modelId="{AF68139F-873C-49F8-A543-A3104A1BA5BF}" type="pres">
      <dgm:prSet presAssocID="{BD03F019-CE6F-48C2-9F34-A3E9ECCF98FF}" presName="node" presStyleLbl="node1" presStyleIdx="3" presStyleCnt="6">
        <dgm:presLayoutVars>
          <dgm:bulletEnabled val="1"/>
        </dgm:presLayoutVars>
      </dgm:prSet>
      <dgm:spPr/>
    </dgm:pt>
    <dgm:pt modelId="{B56319E1-045F-4D43-B0C2-5FCE2682B3DA}" type="pres">
      <dgm:prSet presAssocID="{175142A1-09B0-4207-99B4-6778D26AE1CD}" presName="sibTrans" presStyleCnt="0"/>
      <dgm:spPr/>
    </dgm:pt>
    <dgm:pt modelId="{52E7D87C-99CE-40C5-8CDB-9E9B750E4D51}" type="pres">
      <dgm:prSet presAssocID="{8DFC6EF2-8667-42AD-9331-7F6EB52DE6F6}" presName="node" presStyleLbl="node1" presStyleIdx="4" presStyleCnt="6" custLinFactNeighborX="-670" custLinFactNeighborY="142">
        <dgm:presLayoutVars>
          <dgm:bulletEnabled val="1"/>
        </dgm:presLayoutVars>
      </dgm:prSet>
      <dgm:spPr/>
    </dgm:pt>
    <dgm:pt modelId="{6C300F70-3993-4B12-A574-E55512F232B6}" type="pres">
      <dgm:prSet presAssocID="{DC1A8CFA-41C5-481C-B882-78F034E7F37D}" presName="sibTrans" presStyleCnt="0"/>
      <dgm:spPr/>
    </dgm:pt>
    <dgm:pt modelId="{598C844E-CC39-4748-BEE2-02B3644224FE}" type="pres">
      <dgm:prSet presAssocID="{E2091B73-50FC-4C98-AB50-C60984910A19}" presName="node" presStyleLbl="node1" presStyleIdx="5" presStyleCnt="6">
        <dgm:presLayoutVars>
          <dgm:bulletEnabled val="1"/>
        </dgm:presLayoutVars>
      </dgm:prSet>
      <dgm:spPr/>
    </dgm:pt>
  </dgm:ptLst>
  <dgm:cxnLst>
    <dgm:cxn modelId="{7A359914-69BF-4283-B8C7-BFFD0DD8C1D7}" srcId="{6F6B7540-0BB9-4F3C-B322-42B91FD0542E}" destId="{8DFC6EF2-8667-42AD-9331-7F6EB52DE6F6}" srcOrd="4" destOrd="0" parTransId="{CABE4B0C-6B75-4AC4-B098-430F9DFB2677}" sibTransId="{DC1A8CFA-41C5-481C-B882-78F034E7F37D}"/>
    <dgm:cxn modelId="{989FE914-44FA-4097-9292-01C2A665E1FD}" srcId="{6F6B7540-0BB9-4F3C-B322-42B91FD0542E}" destId="{BD03F019-CE6F-48C2-9F34-A3E9ECCF98FF}" srcOrd="3" destOrd="0" parTransId="{ED3F2E6D-7854-42EE-AF9E-F393028E26A9}" sibTransId="{175142A1-09B0-4207-99B4-6778D26AE1CD}"/>
    <dgm:cxn modelId="{B5E4A423-0C80-49D8-B718-5EB3C27A1D26}" srcId="{6F6B7540-0BB9-4F3C-B322-42B91FD0542E}" destId="{1A67FA89-8F02-4016-8309-DD74A94F1AE9}" srcOrd="1" destOrd="0" parTransId="{67137764-04D5-4167-8E9E-4C8759339A1E}" sibTransId="{B5DCB9A3-6987-4EB8-8EEE-2B450017EA18}"/>
    <dgm:cxn modelId="{8DD71838-69E5-4C34-9ADA-DFBEBE1DC22D}" type="presOf" srcId="{8DFC6EF2-8667-42AD-9331-7F6EB52DE6F6}" destId="{52E7D87C-99CE-40C5-8CDB-9E9B750E4D51}" srcOrd="0" destOrd="0" presId="urn:microsoft.com/office/officeart/2005/8/layout/default"/>
    <dgm:cxn modelId="{1728CB3D-3157-4B49-8721-65EA9B6C57E4}" srcId="{6F6B7540-0BB9-4F3C-B322-42B91FD0542E}" destId="{E2091B73-50FC-4C98-AB50-C60984910A19}" srcOrd="5" destOrd="0" parTransId="{68FBA130-ECF0-4B6D-A821-E8C71CA43862}" sibTransId="{F9834060-5B02-4CC1-8FC6-9F2356135F28}"/>
    <dgm:cxn modelId="{CAA11B3E-D86E-4F2B-8477-0A78329F2346}" type="presOf" srcId="{1A67FA89-8F02-4016-8309-DD74A94F1AE9}" destId="{B60CB880-09D9-4B4E-AD84-98ABEC02DD1E}" srcOrd="0" destOrd="0" presId="urn:microsoft.com/office/officeart/2005/8/layout/default"/>
    <dgm:cxn modelId="{B1AAF345-67F1-4F97-A974-D5D381F6E68F}" type="presOf" srcId="{BD03F019-CE6F-48C2-9F34-A3E9ECCF98FF}" destId="{AF68139F-873C-49F8-A543-A3104A1BA5BF}" srcOrd="0" destOrd="0" presId="urn:microsoft.com/office/officeart/2005/8/layout/default"/>
    <dgm:cxn modelId="{79E41E55-26F0-4724-B2DD-32E130DC85BA}" srcId="{6F6B7540-0BB9-4F3C-B322-42B91FD0542E}" destId="{D7E83AA2-3721-4FD6-B6F3-AE2C14216F98}" srcOrd="2" destOrd="0" parTransId="{BA1A384A-2FF8-47CA-A6FB-C82BA99BCA74}" sibTransId="{2C1A31F9-06FC-4EB2-8FAF-5E471B1B5E4D}"/>
    <dgm:cxn modelId="{34B0B055-C284-43E4-A8A9-5DB6DCD29980}" type="presOf" srcId="{D7E83AA2-3721-4FD6-B6F3-AE2C14216F98}" destId="{7A8C8833-199D-4405-9E37-E203C1B551D9}" srcOrd="0" destOrd="0" presId="urn:microsoft.com/office/officeart/2005/8/layout/default"/>
    <dgm:cxn modelId="{89BE208D-51A1-4C1B-A64E-087CCDB4727E}" srcId="{6F6B7540-0BB9-4F3C-B322-42B91FD0542E}" destId="{F04D1000-75D9-4D36-BFCD-F1D61D653DF9}" srcOrd="0" destOrd="0" parTransId="{A634CE02-4559-4731-97BE-71E57B45CAF1}" sibTransId="{86F94F7E-A72E-4103-B2F6-2A872486F01D}"/>
    <dgm:cxn modelId="{91FFB394-AD71-4BD9-AF69-DBD25A7FA18E}" type="presOf" srcId="{E2091B73-50FC-4C98-AB50-C60984910A19}" destId="{598C844E-CC39-4748-BEE2-02B3644224FE}" srcOrd="0" destOrd="0" presId="urn:microsoft.com/office/officeart/2005/8/layout/default"/>
    <dgm:cxn modelId="{5877EBA3-D984-4DE0-894D-1A1F1C5298E6}" type="presOf" srcId="{F04D1000-75D9-4D36-BFCD-F1D61D653DF9}" destId="{79C680A4-49D3-4B2E-A708-D31C61B657B6}" srcOrd="0" destOrd="0" presId="urn:microsoft.com/office/officeart/2005/8/layout/default"/>
    <dgm:cxn modelId="{25F746C6-12DC-4CBB-98BA-6D3F7C31C5C8}" type="presOf" srcId="{6F6B7540-0BB9-4F3C-B322-42B91FD0542E}" destId="{599C43C8-AD82-4CED-BBCB-9839A9C82C96}" srcOrd="0" destOrd="0" presId="urn:microsoft.com/office/officeart/2005/8/layout/default"/>
    <dgm:cxn modelId="{1E6E024B-C8D7-41B5-A1F5-CABBE472C1ED}" type="presParOf" srcId="{599C43C8-AD82-4CED-BBCB-9839A9C82C96}" destId="{79C680A4-49D3-4B2E-A708-D31C61B657B6}" srcOrd="0" destOrd="0" presId="urn:microsoft.com/office/officeart/2005/8/layout/default"/>
    <dgm:cxn modelId="{2C560F71-49BD-4EB1-A8A1-FB537F1DA42E}" type="presParOf" srcId="{599C43C8-AD82-4CED-BBCB-9839A9C82C96}" destId="{A9D70FE5-44DA-4E5E-940F-B91194935DCA}" srcOrd="1" destOrd="0" presId="urn:microsoft.com/office/officeart/2005/8/layout/default"/>
    <dgm:cxn modelId="{58097C03-12BD-4DD3-892B-0736E836E87E}" type="presParOf" srcId="{599C43C8-AD82-4CED-BBCB-9839A9C82C96}" destId="{B60CB880-09D9-4B4E-AD84-98ABEC02DD1E}" srcOrd="2" destOrd="0" presId="urn:microsoft.com/office/officeart/2005/8/layout/default"/>
    <dgm:cxn modelId="{B5140740-8AFC-40B1-8AE2-34FFB856811A}" type="presParOf" srcId="{599C43C8-AD82-4CED-BBCB-9839A9C82C96}" destId="{33DF7B41-EEC2-4CC1-AA3B-CA77AC07C836}" srcOrd="3" destOrd="0" presId="urn:microsoft.com/office/officeart/2005/8/layout/default"/>
    <dgm:cxn modelId="{93CF50A5-CF71-40AA-A724-84064DFEB4D2}" type="presParOf" srcId="{599C43C8-AD82-4CED-BBCB-9839A9C82C96}" destId="{7A8C8833-199D-4405-9E37-E203C1B551D9}" srcOrd="4" destOrd="0" presId="urn:microsoft.com/office/officeart/2005/8/layout/default"/>
    <dgm:cxn modelId="{53AE22B6-EDD9-4FCB-9BAA-398B1B01DC3C}" type="presParOf" srcId="{599C43C8-AD82-4CED-BBCB-9839A9C82C96}" destId="{A6058DD7-8459-4470-BFE5-2E6BBF5B5412}" srcOrd="5" destOrd="0" presId="urn:microsoft.com/office/officeart/2005/8/layout/default"/>
    <dgm:cxn modelId="{EE8DA107-C3A0-4024-AB60-E9ADA1EB0D23}" type="presParOf" srcId="{599C43C8-AD82-4CED-BBCB-9839A9C82C96}" destId="{AF68139F-873C-49F8-A543-A3104A1BA5BF}" srcOrd="6" destOrd="0" presId="urn:microsoft.com/office/officeart/2005/8/layout/default"/>
    <dgm:cxn modelId="{9B9996F5-4B3E-42AE-B48E-B453DECC13BF}" type="presParOf" srcId="{599C43C8-AD82-4CED-BBCB-9839A9C82C96}" destId="{B56319E1-045F-4D43-B0C2-5FCE2682B3DA}" srcOrd="7" destOrd="0" presId="urn:microsoft.com/office/officeart/2005/8/layout/default"/>
    <dgm:cxn modelId="{FE13B74C-6F2D-4387-A7D6-96DA61897499}" type="presParOf" srcId="{599C43C8-AD82-4CED-BBCB-9839A9C82C96}" destId="{52E7D87C-99CE-40C5-8CDB-9E9B750E4D51}" srcOrd="8" destOrd="0" presId="urn:microsoft.com/office/officeart/2005/8/layout/default"/>
    <dgm:cxn modelId="{D8B5303A-7ED8-4BB5-9FEF-11322AC9E5DA}" type="presParOf" srcId="{599C43C8-AD82-4CED-BBCB-9839A9C82C96}" destId="{6C300F70-3993-4B12-A574-E55512F232B6}" srcOrd="9" destOrd="0" presId="urn:microsoft.com/office/officeart/2005/8/layout/default"/>
    <dgm:cxn modelId="{9B16E734-3EC0-494A-8DBE-F2E8A65539AE}" type="presParOf" srcId="{599C43C8-AD82-4CED-BBCB-9839A9C82C96}" destId="{598C844E-CC39-4748-BEE2-02B3644224F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6AD09A-DC94-400D-9040-E3B60202B4B9}" type="doc">
      <dgm:prSet loTypeId="urn:microsoft.com/office/officeart/2005/8/layout/vList2" loCatId="list" qsTypeId="urn:microsoft.com/office/officeart/2005/8/quickstyle/simple2" qsCatId="simple" csTypeId="urn:microsoft.com/office/officeart/2005/8/colors/accent6_2" csCatId="accent6" phldr="1"/>
      <dgm:spPr/>
      <dgm:t>
        <a:bodyPr/>
        <a:lstStyle/>
        <a:p>
          <a:endParaRPr lang="en-US"/>
        </a:p>
      </dgm:t>
    </dgm:pt>
    <dgm:pt modelId="{5787B500-AE20-4222-A5B4-8A99FDF66438}">
      <dgm:prSet/>
      <dgm:spPr/>
      <dgm:t>
        <a:bodyPr/>
        <a:lstStyle/>
        <a:p>
          <a:r>
            <a:rPr lang="en-US"/>
            <a:t>What are the elements of the strategies listed that make them successful?</a:t>
          </a:r>
        </a:p>
      </dgm:t>
    </dgm:pt>
    <dgm:pt modelId="{65AC89C2-BF68-44BB-8C53-FBDB88990E2C}" type="parTrans" cxnId="{059E077C-BC03-44D2-AD42-03FC176B2BD4}">
      <dgm:prSet/>
      <dgm:spPr/>
      <dgm:t>
        <a:bodyPr/>
        <a:lstStyle/>
        <a:p>
          <a:endParaRPr lang="en-US"/>
        </a:p>
      </dgm:t>
    </dgm:pt>
    <dgm:pt modelId="{13110D5B-F1B9-47A7-B255-6308C97577BE}" type="sibTrans" cxnId="{059E077C-BC03-44D2-AD42-03FC176B2BD4}">
      <dgm:prSet/>
      <dgm:spPr/>
      <dgm:t>
        <a:bodyPr/>
        <a:lstStyle/>
        <a:p>
          <a:endParaRPr lang="en-US"/>
        </a:p>
      </dgm:t>
    </dgm:pt>
    <dgm:pt modelId="{8D1AD036-0966-419D-85C0-9E2F66F3F04E}">
      <dgm:prSet/>
      <dgm:spPr/>
      <dgm:t>
        <a:bodyPr/>
        <a:lstStyle/>
        <a:p>
          <a:r>
            <a:rPr lang="en-US"/>
            <a:t>Why would these elements work in some places and not others?</a:t>
          </a:r>
        </a:p>
      </dgm:t>
    </dgm:pt>
    <dgm:pt modelId="{ED4DA9F3-8011-4695-A297-27B61BC08FEF}" type="parTrans" cxnId="{107C3C86-39D4-4A29-96C1-C89DEBF08975}">
      <dgm:prSet/>
      <dgm:spPr/>
      <dgm:t>
        <a:bodyPr/>
        <a:lstStyle/>
        <a:p>
          <a:endParaRPr lang="en-US"/>
        </a:p>
      </dgm:t>
    </dgm:pt>
    <dgm:pt modelId="{E67F22BB-35F1-49E8-A367-DDFEA250CAC4}" type="sibTrans" cxnId="{107C3C86-39D4-4A29-96C1-C89DEBF08975}">
      <dgm:prSet/>
      <dgm:spPr/>
      <dgm:t>
        <a:bodyPr/>
        <a:lstStyle/>
        <a:p>
          <a:endParaRPr lang="en-US"/>
        </a:p>
      </dgm:t>
    </dgm:pt>
    <dgm:pt modelId="{A1187DF3-3871-4164-ADC1-599D3DACA541}">
      <dgm:prSet/>
      <dgm:spPr/>
      <dgm:t>
        <a:bodyPr/>
        <a:lstStyle/>
        <a:p>
          <a:r>
            <a:rPr lang="en-US" dirty="0"/>
            <a:t>Why would a particular strategy work one year and not another?  </a:t>
          </a:r>
        </a:p>
      </dgm:t>
    </dgm:pt>
    <dgm:pt modelId="{9F729600-A402-4943-BBCF-33A4DA2C2A38}" type="parTrans" cxnId="{91A96720-1401-4BC7-A88D-F61034F186FC}">
      <dgm:prSet/>
      <dgm:spPr/>
      <dgm:t>
        <a:bodyPr/>
        <a:lstStyle/>
        <a:p>
          <a:endParaRPr lang="en-US"/>
        </a:p>
      </dgm:t>
    </dgm:pt>
    <dgm:pt modelId="{CBDE27D6-0DBB-439F-839B-EE353EAB6712}" type="sibTrans" cxnId="{91A96720-1401-4BC7-A88D-F61034F186FC}">
      <dgm:prSet/>
      <dgm:spPr/>
      <dgm:t>
        <a:bodyPr/>
        <a:lstStyle/>
        <a:p>
          <a:endParaRPr lang="en-US"/>
        </a:p>
      </dgm:t>
    </dgm:pt>
    <dgm:pt modelId="{D0B059B6-80B6-402C-BECF-57D48285054F}">
      <dgm:prSet/>
      <dgm:spPr/>
      <dgm:t>
        <a:bodyPr/>
        <a:lstStyle/>
        <a:p>
          <a:r>
            <a:rPr lang="en-US"/>
            <a:t>Who needs to take responsibility for asking these questions and doing this problem solving in your environment?</a:t>
          </a:r>
        </a:p>
      </dgm:t>
    </dgm:pt>
    <dgm:pt modelId="{936BF2B4-64C6-4AE0-9815-F4BF275A5C36}" type="parTrans" cxnId="{C80A3C34-59FB-49BD-BEDE-2F5D084572A0}">
      <dgm:prSet/>
      <dgm:spPr/>
      <dgm:t>
        <a:bodyPr/>
        <a:lstStyle/>
        <a:p>
          <a:endParaRPr lang="en-US"/>
        </a:p>
      </dgm:t>
    </dgm:pt>
    <dgm:pt modelId="{17D62163-0EA7-49C8-9EC0-AA88CEF1F4DB}" type="sibTrans" cxnId="{C80A3C34-59FB-49BD-BEDE-2F5D084572A0}">
      <dgm:prSet/>
      <dgm:spPr/>
      <dgm:t>
        <a:bodyPr/>
        <a:lstStyle/>
        <a:p>
          <a:endParaRPr lang="en-US"/>
        </a:p>
      </dgm:t>
    </dgm:pt>
    <dgm:pt modelId="{0AF6B0FF-0F33-4E48-9047-4EE854CA1BC7}">
      <dgm:prSet/>
      <dgm:spPr/>
      <dgm:t>
        <a:bodyPr/>
        <a:lstStyle/>
        <a:p>
          <a:r>
            <a:rPr lang="en-US"/>
            <a:t>What If?</a:t>
          </a:r>
        </a:p>
      </dgm:t>
    </dgm:pt>
    <dgm:pt modelId="{5B78BF3D-0F32-44E9-A6C2-5C761564E9D6}" type="parTrans" cxnId="{44E9DB2D-1F3E-45EE-B63F-6493A5046AAF}">
      <dgm:prSet/>
      <dgm:spPr/>
      <dgm:t>
        <a:bodyPr/>
        <a:lstStyle/>
        <a:p>
          <a:endParaRPr lang="en-US"/>
        </a:p>
      </dgm:t>
    </dgm:pt>
    <dgm:pt modelId="{92E9150A-CFC8-40E9-803C-440F4C5A496E}" type="sibTrans" cxnId="{44E9DB2D-1F3E-45EE-B63F-6493A5046AAF}">
      <dgm:prSet/>
      <dgm:spPr/>
      <dgm:t>
        <a:bodyPr/>
        <a:lstStyle/>
        <a:p>
          <a:endParaRPr lang="en-US"/>
        </a:p>
      </dgm:t>
    </dgm:pt>
    <dgm:pt modelId="{0EBDF2E6-683C-4419-A112-EEF32B8C792A}" type="pres">
      <dgm:prSet presAssocID="{936AD09A-DC94-400D-9040-E3B60202B4B9}" presName="linear" presStyleCnt="0">
        <dgm:presLayoutVars>
          <dgm:animLvl val="lvl"/>
          <dgm:resizeHandles val="exact"/>
        </dgm:presLayoutVars>
      </dgm:prSet>
      <dgm:spPr/>
    </dgm:pt>
    <dgm:pt modelId="{851491A0-EDC2-49C5-8EE9-3D3B3816F81D}" type="pres">
      <dgm:prSet presAssocID="{5787B500-AE20-4222-A5B4-8A99FDF66438}" presName="parentText" presStyleLbl="node1" presStyleIdx="0" presStyleCnt="5">
        <dgm:presLayoutVars>
          <dgm:chMax val="0"/>
          <dgm:bulletEnabled val="1"/>
        </dgm:presLayoutVars>
      </dgm:prSet>
      <dgm:spPr/>
    </dgm:pt>
    <dgm:pt modelId="{A1959E1D-7AED-4960-B6F2-AD2EFACB0C4A}" type="pres">
      <dgm:prSet presAssocID="{13110D5B-F1B9-47A7-B255-6308C97577BE}" presName="spacer" presStyleCnt="0"/>
      <dgm:spPr/>
    </dgm:pt>
    <dgm:pt modelId="{D16E6695-40F0-4C57-83B3-60A87C07CA5B}" type="pres">
      <dgm:prSet presAssocID="{8D1AD036-0966-419D-85C0-9E2F66F3F04E}" presName="parentText" presStyleLbl="node1" presStyleIdx="1" presStyleCnt="5">
        <dgm:presLayoutVars>
          <dgm:chMax val="0"/>
          <dgm:bulletEnabled val="1"/>
        </dgm:presLayoutVars>
      </dgm:prSet>
      <dgm:spPr/>
    </dgm:pt>
    <dgm:pt modelId="{82732129-4036-49E0-9E71-7B9ED357EFEE}" type="pres">
      <dgm:prSet presAssocID="{E67F22BB-35F1-49E8-A367-DDFEA250CAC4}" presName="spacer" presStyleCnt="0"/>
      <dgm:spPr/>
    </dgm:pt>
    <dgm:pt modelId="{2D6477CE-3391-47BC-836B-3F8D52C8FE58}" type="pres">
      <dgm:prSet presAssocID="{A1187DF3-3871-4164-ADC1-599D3DACA541}" presName="parentText" presStyleLbl="node1" presStyleIdx="2" presStyleCnt="5">
        <dgm:presLayoutVars>
          <dgm:chMax val="0"/>
          <dgm:bulletEnabled val="1"/>
        </dgm:presLayoutVars>
      </dgm:prSet>
      <dgm:spPr/>
    </dgm:pt>
    <dgm:pt modelId="{975FEEF9-3C5B-49E4-ADE8-9FD729F037CB}" type="pres">
      <dgm:prSet presAssocID="{CBDE27D6-0DBB-439F-839B-EE353EAB6712}" presName="spacer" presStyleCnt="0"/>
      <dgm:spPr/>
    </dgm:pt>
    <dgm:pt modelId="{70C92662-FC88-4A80-BDFB-65A3C8004F3C}" type="pres">
      <dgm:prSet presAssocID="{D0B059B6-80B6-402C-BECF-57D48285054F}" presName="parentText" presStyleLbl="node1" presStyleIdx="3" presStyleCnt="5">
        <dgm:presLayoutVars>
          <dgm:chMax val="0"/>
          <dgm:bulletEnabled val="1"/>
        </dgm:presLayoutVars>
      </dgm:prSet>
      <dgm:spPr/>
    </dgm:pt>
    <dgm:pt modelId="{05EDF2ED-5175-420E-A8FD-684527277BDE}" type="pres">
      <dgm:prSet presAssocID="{17D62163-0EA7-49C8-9EC0-AA88CEF1F4DB}" presName="spacer" presStyleCnt="0"/>
      <dgm:spPr/>
    </dgm:pt>
    <dgm:pt modelId="{F7FD4A97-7979-42D0-929B-EA422AF604F8}" type="pres">
      <dgm:prSet presAssocID="{0AF6B0FF-0F33-4E48-9047-4EE854CA1BC7}" presName="parentText" presStyleLbl="node1" presStyleIdx="4" presStyleCnt="5">
        <dgm:presLayoutVars>
          <dgm:chMax val="0"/>
          <dgm:bulletEnabled val="1"/>
        </dgm:presLayoutVars>
      </dgm:prSet>
      <dgm:spPr/>
    </dgm:pt>
  </dgm:ptLst>
  <dgm:cxnLst>
    <dgm:cxn modelId="{9CB4A218-3DF7-4057-A089-8DAFEF2A97B6}" type="presOf" srcId="{0AF6B0FF-0F33-4E48-9047-4EE854CA1BC7}" destId="{F7FD4A97-7979-42D0-929B-EA422AF604F8}" srcOrd="0" destOrd="0" presId="urn:microsoft.com/office/officeart/2005/8/layout/vList2"/>
    <dgm:cxn modelId="{91A96720-1401-4BC7-A88D-F61034F186FC}" srcId="{936AD09A-DC94-400D-9040-E3B60202B4B9}" destId="{A1187DF3-3871-4164-ADC1-599D3DACA541}" srcOrd="2" destOrd="0" parTransId="{9F729600-A402-4943-BBCF-33A4DA2C2A38}" sibTransId="{CBDE27D6-0DBB-439F-839B-EE353EAB6712}"/>
    <dgm:cxn modelId="{3BF0552A-896F-4F17-99D9-61DB0EA38E33}" type="presOf" srcId="{936AD09A-DC94-400D-9040-E3B60202B4B9}" destId="{0EBDF2E6-683C-4419-A112-EEF32B8C792A}" srcOrd="0" destOrd="0" presId="urn:microsoft.com/office/officeart/2005/8/layout/vList2"/>
    <dgm:cxn modelId="{44E9DB2D-1F3E-45EE-B63F-6493A5046AAF}" srcId="{936AD09A-DC94-400D-9040-E3B60202B4B9}" destId="{0AF6B0FF-0F33-4E48-9047-4EE854CA1BC7}" srcOrd="4" destOrd="0" parTransId="{5B78BF3D-0F32-44E9-A6C2-5C761564E9D6}" sibTransId="{92E9150A-CFC8-40E9-803C-440F4C5A496E}"/>
    <dgm:cxn modelId="{167EA32E-597E-46DF-9C30-9423A9C5BE59}" type="presOf" srcId="{A1187DF3-3871-4164-ADC1-599D3DACA541}" destId="{2D6477CE-3391-47BC-836B-3F8D52C8FE58}" srcOrd="0" destOrd="0" presId="urn:microsoft.com/office/officeart/2005/8/layout/vList2"/>
    <dgm:cxn modelId="{C80A3C34-59FB-49BD-BEDE-2F5D084572A0}" srcId="{936AD09A-DC94-400D-9040-E3B60202B4B9}" destId="{D0B059B6-80B6-402C-BECF-57D48285054F}" srcOrd="3" destOrd="0" parTransId="{936BF2B4-64C6-4AE0-9815-F4BF275A5C36}" sibTransId="{17D62163-0EA7-49C8-9EC0-AA88CEF1F4DB}"/>
    <dgm:cxn modelId="{404FAC57-CA36-4BCA-B831-1B1CFFD32C42}" type="presOf" srcId="{5787B500-AE20-4222-A5B4-8A99FDF66438}" destId="{851491A0-EDC2-49C5-8EE9-3D3B3816F81D}" srcOrd="0" destOrd="0" presId="urn:microsoft.com/office/officeart/2005/8/layout/vList2"/>
    <dgm:cxn modelId="{059E077C-BC03-44D2-AD42-03FC176B2BD4}" srcId="{936AD09A-DC94-400D-9040-E3B60202B4B9}" destId="{5787B500-AE20-4222-A5B4-8A99FDF66438}" srcOrd="0" destOrd="0" parTransId="{65AC89C2-BF68-44BB-8C53-FBDB88990E2C}" sibTransId="{13110D5B-F1B9-47A7-B255-6308C97577BE}"/>
    <dgm:cxn modelId="{107C3C86-39D4-4A29-96C1-C89DEBF08975}" srcId="{936AD09A-DC94-400D-9040-E3B60202B4B9}" destId="{8D1AD036-0966-419D-85C0-9E2F66F3F04E}" srcOrd="1" destOrd="0" parTransId="{ED4DA9F3-8011-4695-A297-27B61BC08FEF}" sibTransId="{E67F22BB-35F1-49E8-A367-DDFEA250CAC4}"/>
    <dgm:cxn modelId="{117D78C8-17A5-4AB7-A21B-FA9DB461E61A}" type="presOf" srcId="{8D1AD036-0966-419D-85C0-9E2F66F3F04E}" destId="{D16E6695-40F0-4C57-83B3-60A87C07CA5B}" srcOrd="0" destOrd="0" presId="urn:microsoft.com/office/officeart/2005/8/layout/vList2"/>
    <dgm:cxn modelId="{F54E77D0-EEC4-41F3-9FDF-E3F314F072DA}" type="presOf" srcId="{D0B059B6-80B6-402C-BECF-57D48285054F}" destId="{70C92662-FC88-4A80-BDFB-65A3C8004F3C}" srcOrd="0" destOrd="0" presId="urn:microsoft.com/office/officeart/2005/8/layout/vList2"/>
    <dgm:cxn modelId="{B6E86569-41DF-431F-A0F4-18DC6A48E013}" type="presParOf" srcId="{0EBDF2E6-683C-4419-A112-EEF32B8C792A}" destId="{851491A0-EDC2-49C5-8EE9-3D3B3816F81D}" srcOrd="0" destOrd="0" presId="urn:microsoft.com/office/officeart/2005/8/layout/vList2"/>
    <dgm:cxn modelId="{C41F18DB-DC0D-45F1-9FD6-566BAA5D8F01}" type="presParOf" srcId="{0EBDF2E6-683C-4419-A112-EEF32B8C792A}" destId="{A1959E1D-7AED-4960-B6F2-AD2EFACB0C4A}" srcOrd="1" destOrd="0" presId="urn:microsoft.com/office/officeart/2005/8/layout/vList2"/>
    <dgm:cxn modelId="{B5A322CC-824C-41F3-90A6-4119DC9E94D0}" type="presParOf" srcId="{0EBDF2E6-683C-4419-A112-EEF32B8C792A}" destId="{D16E6695-40F0-4C57-83B3-60A87C07CA5B}" srcOrd="2" destOrd="0" presId="urn:microsoft.com/office/officeart/2005/8/layout/vList2"/>
    <dgm:cxn modelId="{311AE343-7E36-4EB7-93B5-F4C1EF774570}" type="presParOf" srcId="{0EBDF2E6-683C-4419-A112-EEF32B8C792A}" destId="{82732129-4036-49E0-9E71-7B9ED357EFEE}" srcOrd="3" destOrd="0" presId="urn:microsoft.com/office/officeart/2005/8/layout/vList2"/>
    <dgm:cxn modelId="{AB3B552C-BA75-4660-AA47-D18A9C123B9F}" type="presParOf" srcId="{0EBDF2E6-683C-4419-A112-EEF32B8C792A}" destId="{2D6477CE-3391-47BC-836B-3F8D52C8FE58}" srcOrd="4" destOrd="0" presId="urn:microsoft.com/office/officeart/2005/8/layout/vList2"/>
    <dgm:cxn modelId="{E44982A1-CB4C-4302-BE1F-1DFD30E3C6DB}" type="presParOf" srcId="{0EBDF2E6-683C-4419-A112-EEF32B8C792A}" destId="{975FEEF9-3C5B-49E4-ADE8-9FD729F037CB}" srcOrd="5" destOrd="0" presId="urn:microsoft.com/office/officeart/2005/8/layout/vList2"/>
    <dgm:cxn modelId="{CE068857-D223-4D3B-8B18-17B3CAF65003}" type="presParOf" srcId="{0EBDF2E6-683C-4419-A112-EEF32B8C792A}" destId="{70C92662-FC88-4A80-BDFB-65A3C8004F3C}" srcOrd="6" destOrd="0" presId="urn:microsoft.com/office/officeart/2005/8/layout/vList2"/>
    <dgm:cxn modelId="{B1DDCAB8-DF4D-4012-A787-51E47E4965B3}" type="presParOf" srcId="{0EBDF2E6-683C-4419-A112-EEF32B8C792A}" destId="{05EDF2ED-5175-420E-A8FD-684527277BDE}" srcOrd="7" destOrd="0" presId="urn:microsoft.com/office/officeart/2005/8/layout/vList2"/>
    <dgm:cxn modelId="{C8E5FFB4-F979-4DD1-ADE9-5B84871AC0B0}" type="presParOf" srcId="{0EBDF2E6-683C-4419-A112-EEF32B8C792A}" destId="{F7FD4A97-7979-42D0-929B-EA422AF604F8}"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34CD3-D975-4E3B-9F93-742A6E8EE0C1}">
      <dsp:nvSpPr>
        <dsp:cNvPr id="0" name=""/>
        <dsp:cNvSpPr/>
      </dsp:nvSpPr>
      <dsp:spPr>
        <a:xfrm>
          <a:off x="0" y="0"/>
          <a:ext cx="5015230" cy="122586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Looking at Preschool Data:  Expectations and Outcomes</a:t>
          </a:r>
        </a:p>
      </dsp:txBody>
      <dsp:txXfrm>
        <a:off x="35904" y="35904"/>
        <a:ext cx="3588838" cy="1154059"/>
      </dsp:txXfrm>
    </dsp:sp>
    <dsp:sp modelId="{3F7731FA-0F84-42FB-B96F-C081B4214B64}">
      <dsp:nvSpPr>
        <dsp:cNvPr id="0" name=""/>
        <dsp:cNvSpPr/>
      </dsp:nvSpPr>
      <dsp:spPr>
        <a:xfrm>
          <a:off x="420025" y="1448752"/>
          <a:ext cx="5015230" cy="122586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Examining Federal Expectations</a:t>
          </a:r>
        </a:p>
      </dsp:txBody>
      <dsp:txXfrm>
        <a:off x="455929" y="1484656"/>
        <a:ext cx="3726582" cy="1154059"/>
      </dsp:txXfrm>
    </dsp:sp>
    <dsp:sp modelId="{E7B58CA0-3925-458B-8112-BAE0AC88A57E}">
      <dsp:nvSpPr>
        <dsp:cNvPr id="0" name=""/>
        <dsp:cNvSpPr/>
      </dsp:nvSpPr>
      <dsp:spPr>
        <a:xfrm>
          <a:off x="833782" y="2897505"/>
          <a:ext cx="5015230" cy="122586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States:  What Works and What Doesn’t</a:t>
          </a:r>
        </a:p>
      </dsp:txBody>
      <dsp:txXfrm>
        <a:off x="869686" y="2933409"/>
        <a:ext cx="3732852" cy="1154059"/>
      </dsp:txXfrm>
    </dsp:sp>
    <dsp:sp modelId="{338D7FF2-BCBE-49F2-B08E-44D89AAB459C}">
      <dsp:nvSpPr>
        <dsp:cNvPr id="0" name=""/>
        <dsp:cNvSpPr/>
      </dsp:nvSpPr>
      <dsp:spPr>
        <a:xfrm>
          <a:off x="1253807" y="4346257"/>
          <a:ext cx="5015230" cy="122586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Moving to a Better Understanding</a:t>
          </a:r>
        </a:p>
      </dsp:txBody>
      <dsp:txXfrm>
        <a:off x="1289711" y="4382161"/>
        <a:ext cx="3726582" cy="1154059"/>
      </dsp:txXfrm>
    </dsp:sp>
    <dsp:sp modelId="{5AE3C759-F1AF-4B19-8A04-197A337854D3}">
      <dsp:nvSpPr>
        <dsp:cNvPr id="0" name=""/>
        <dsp:cNvSpPr/>
      </dsp:nvSpPr>
      <dsp:spPr>
        <a:xfrm>
          <a:off x="4218416" y="938903"/>
          <a:ext cx="796813" cy="796813"/>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397699" y="938903"/>
        <a:ext cx="438247" cy="599602"/>
      </dsp:txXfrm>
    </dsp:sp>
    <dsp:sp modelId="{B6000064-7266-4BD3-B0B8-47EDD4AD157E}">
      <dsp:nvSpPr>
        <dsp:cNvPr id="0" name=""/>
        <dsp:cNvSpPr/>
      </dsp:nvSpPr>
      <dsp:spPr>
        <a:xfrm>
          <a:off x="4638442" y="2387655"/>
          <a:ext cx="796813" cy="796813"/>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817725" y="2387655"/>
        <a:ext cx="438247" cy="599602"/>
      </dsp:txXfrm>
    </dsp:sp>
    <dsp:sp modelId="{9AF9C495-F512-4421-B9F6-D6BB6982DF91}">
      <dsp:nvSpPr>
        <dsp:cNvPr id="0" name=""/>
        <dsp:cNvSpPr/>
      </dsp:nvSpPr>
      <dsp:spPr>
        <a:xfrm>
          <a:off x="5052198" y="3836408"/>
          <a:ext cx="796813" cy="796813"/>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231481" y="3836408"/>
        <a:ext cx="438247" cy="5996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1772A-50F7-42FA-B436-5B029349CA41}">
      <dsp:nvSpPr>
        <dsp:cNvPr id="0" name=""/>
        <dsp:cNvSpPr/>
      </dsp:nvSpPr>
      <dsp:spPr>
        <a:xfrm>
          <a:off x="438705" y="1612"/>
          <a:ext cx="4029668" cy="255883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7459234-7AC8-4541-A372-C7F14F161CD9}">
      <dsp:nvSpPr>
        <dsp:cNvPr id="0" name=""/>
        <dsp:cNvSpPr/>
      </dsp:nvSpPr>
      <dsp:spPr>
        <a:xfrm>
          <a:off x="886446" y="426966"/>
          <a:ext cx="4029668" cy="255883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Number and Percent of Eligible Children with Disabilities receiving serves in High Quality Preschool Programs funded by this grant</a:t>
          </a:r>
        </a:p>
      </dsp:txBody>
      <dsp:txXfrm>
        <a:off x="961392" y="501912"/>
        <a:ext cx="3879776" cy="2408947"/>
      </dsp:txXfrm>
    </dsp:sp>
    <dsp:sp modelId="{E5A7C171-F3AC-4FA1-85D0-9A530A768F58}">
      <dsp:nvSpPr>
        <dsp:cNvPr id="0" name=""/>
        <dsp:cNvSpPr/>
      </dsp:nvSpPr>
      <dsp:spPr>
        <a:xfrm>
          <a:off x="5363855" y="1612"/>
          <a:ext cx="4029668" cy="255883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268A586-4317-40A9-958D-4AABA1F1FA26}">
      <dsp:nvSpPr>
        <dsp:cNvPr id="0" name=""/>
        <dsp:cNvSpPr/>
      </dsp:nvSpPr>
      <dsp:spPr>
        <a:xfrm>
          <a:off x="5811596" y="426966"/>
          <a:ext cx="4029668" cy="255883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Number and Percent of Eligible Children with Disabilities receiving services served by Subgrantee supported High Quality Preschool Programs funded by this grant</a:t>
          </a:r>
        </a:p>
      </dsp:txBody>
      <dsp:txXfrm>
        <a:off x="5886542" y="501912"/>
        <a:ext cx="3879776" cy="24089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680A4-49D3-4B2E-A708-D31C61B657B6}">
      <dsp:nvSpPr>
        <dsp:cNvPr id="0" name=""/>
        <dsp:cNvSpPr/>
      </dsp:nvSpPr>
      <dsp:spPr>
        <a:xfrm>
          <a:off x="122506" y="2902"/>
          <a:ext cx="2783160" cy="1669896"/>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dirty="0">
              <a:solidFill>
                <a:schemeClr val="accent1"/>
              </a:solidFill>
            </a:rPr>
            <a:t>Collaborative Task Forces at the Local Level</a:t>
          </a:r>
        </a:p>
      </dsp:txBody>
      <dsp:txXfrm>
        <a:off x="122506" y="2902"/>
        <a:ext cx="2783160" cy="1669896"/>
      </dsp:txXfrm>
    </dsp:sp>
    <dsp:sp modelId="{B60CB880-09D9-4B4E-AD84-98ABEC02DD1E}">
      <dsp:nvSpPr>
        <dsp:cNvPr id="0" name=""/>
        <dsp:cNvSpPr/>
      </dsp:nvSpPr>
      <dsp:spPr>
        <a:xfrm>
          <a:off x="3183983" y="2902"/>
          <a:ext cx="2783160" cy="1669896"/>
        </a:xfrm>
        <a:prstGeom prst="rect">
          <a:avLst/>
        </a:prstGeom>
        <a:gradFill rotWithShape="0">
          <a:gsLst>
            <a:gs pos="0">
              <a:schemeClr val="accent2">
                <a:hueOff val="-291073"/>
                <a:satOff val="-16786"/>
                <a:lumOff val="1726"/>
                <a:alphaOff val="0"/>
                <a:lumMod val="110000"/>
                <a:satMod val="105000"/>
                <a:tint val="67000"/>
              </a:schemeClr>
            </a:gs>
            <a:gs pos="50000">
              <a:schemeClr val="accent2">
                <a:hueOff val="-291073"/>
                <a:satOff val="-16786"/>
                <a:lumOff val="1726"/>
                <a:alphaOff val="0"/>
                <a:lumMod val="105000"/>
                <a:satMod val="103000"/>
                <a:tint val="73000"/>
              </a:schemeClr>
            </a:gs>
            <a:gs pos="100000">
              <a:schemeClr val="accent2">
                <a:hueOff val="-291073"/>
                <a:satOff val="-16786"/>
                <a:lumOff val="172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Field Based Specialists</a:t>
          </a:r>
        </a:p>
      </dsp:txBody>
      <dsp:txXfrm>
        <a:off x="3183983" y="2902"/>
        <a:ext cx="2783160" cy="1669896"/>
      </dsp:txXfrm>
    </dsp:sp>
    <dsp:sp modelId="{7A8C8833-199D-4405-9E37-E203C1B551D9}">
      <dsp:nvSpPr>
        <dsp:cNvPr id="0" name=""/>
        <dsp:cNvSpPr/>
      </dsp:nvSpPr>
      <dsp:spPr>
        <a:xfrm>
          <a:off x="122506" y="1951114"/>
          <a:ext cx="2783160" cy="1669896"/>
        </a:xfrm>
        <a:prstGeom prst="rect">
          <a:avLst/>
        </a:prstGeom>
        <a:gradFill rotWithShape="0">
          <a:gsLst>
            <a:gs pos="0">
              <a:schemeClr val="accent2">
                <a:hueOff val="-582145"/>
                <a:satOff val="-33571"/>
                <a:lumOff val="3451"/>
                <a:alphaOff val="0"/>
                <a:lumMod val="110000"/>
                <a:satMod val="105000"/>
                <a:tint val="67000"/>
              </a:schemeClr>
            </a:gs>
            <a:gs pos="50000">
              <a:schemeClr val="accent2">
                <a:hueOff val="-582145"/>
                <a:satOff val="-33571"/>
                <a:lumOff val="3451"/>
                <a:alphaOff val="0"/>
                <a:lumMod val="105000"/>
                <a:satMod val="103000"/>
                <a:tint val="73000"/>
              </a:schemeClr>
            </a:gs>
            <a:gs pos="100000">
              <a:schemeClr val="accent2">
                <a:hueOff val="-582145"/>
                <a:satOff val="-33571"/>
                <a:lumOff val="345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dirty="0">
              <a:solidFill>
                <a:schemeClr val="accent1"/>
              </a:solidFill>
            </a:rPr>
            <a:t>Joint Professional Development</a:t>
          </a:r>
        </a:p>
      </dsp:txBody>
      <dsp:txXfrm>
        <a:off x="122506" y="1951114"/>
        <a:ext cx="2783160" cy="1669896"/>
      </dsp:txXfrm>
    </dsp:sp>
    <dsp:sp modelId="{AF68139F-873C-49F8-A543-A3104A1BA5BF}">
      <dsp:nvSpPr>
        <dsp:cNvPr id="0" name=""/>
        <dsp:cNvSpPr/>
      </dsp:nvSpPr>
      <dsp:spPr>
        <a:xfrm>
          <a:off x="3183983" y="1951114"/>
          <a:ext cx="2783160" cy="1669896"/>
        </a:xfrm>
        <a:prstGeom prst="rect">
          <a:avLst/>
        </a:prstGeom>
        <a:gradFill rotWithShape="0">
          <a:gsLst>
            <a:gs pos="0">
              <a:schemeClr val="accent2">
                <a:hueOff val="-873218"/>
                <a:satOff val="-50357"/>
                <a:lumOff val="5177"/>
                <a:alphaOff val="0"/>
                <a:lumMod val="110000"/>
                <a:satMod val="105000"/>
                <a:tint val="67000"/>
              </a:schemeClr>
            </a:gs>
            <a:gs pos="50000">
              <a:schemeClr val="accent2">
                <a:hueOff val="-873218"/>
                <a:satOff val="-50357"/>
                <a:lumOff val="5177"/>
                <a:alphaOff val="0"/>
                <a:lumMod val="105000"/>
                <a:satMod val="103000"/>
                <a:tint val="73000"/>
              </a:schemeClr>
            </a:gs>
            <a:gs pos="100000">
              <a:schemeClr val="accent2">
                <a:hueOff val="-873218"/>
                <a:satOff val="-50357"/>
                <a:lumOff val="5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dirty="0">
              <a:solidFill>
                <a:schemeClr val="accent1"/>
              </a:solidFill>
            </a:rPr>
            <a:t>Community-Based Strategic Planning</a:t>
          </a:r>
        </a:p>
      </dsp:txBody>
      <dsp:txXfrm>
        <a:off x="3183983" y="1951114"/>
        <a:ext cx="2783160" cy="1669896"/>
      </dsp:txXfrm>
    </dsp:sp>
    <dsp:sp modelId="{52E7D87C-99CE-40C5-8CDB-9E9B750E4D51}">
      <dsp:nvSpPr>
        <dsp:cNvPr id="0" name=""/>
        <dsp:cNvSpPr/>
      </dsp:nvSpPr>
      <dsp:spPr>
        <a:xfrm>
          <a:off x="103859" y="3901697"/>
          <a:ext cx="2783160" cy="1669896"/>
        </a:xfrm>
        <a:prstGeom prst="rect">
          <a:avLst/>
        </a:prstGeom>
        <a:gradFill rotWithShape="0">
          <a:gsLst>
            <a:gs pos="0">
              <a:schemeClr val="accent2">
                <a:hueOff val="-1164290"/>
                <a:satOff val="-67142"/>
                <a:lumOff val="6902"/>
                <a:alphaOff val="0"/>
                <a:lumMod val="110000"/>
                <a:satMod val="105000"/>
                <a:tint val="67000"/>
              </a:schemeClr>
            </a:gs>
            <a:gs pos="50000">
              <a:schemeClr val="accent2">
                <a:hueOff val="-1164290"/>
                <a:satOff val="-67142"/>
                <a:lumOff val="6902"/>
                <a:alphaOff val="0"/>
                <a:lumMod val="105000"/>
                <a:satMod val="103000"/>
                <a:tint val="73000"/>
              </a:schemeClr>
            </a:gs>
            <a:gs pos="100000">
              <a:schemeClr val="accent2">
                <a:hueOff val="-1164290"/>
                <a:satOff val="-67142"/>
                <a:lumOff val="69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dirty="0">
              <a:solidFill>
                <a:schemeClr val="accent1"/>
              </a:solidFill>
            </a:rPr>
            <a:t>Community Collaboration Groups</a:t>
          </a:r>
        </a:p>
      </dsp:txBody>
      <dsp:txXfrm>
        <a:off x="103859" y="3901697"/>
        <a:ext cx="2783160" cy="1669896"/>
      </dsp:txXfrm>
    </dsp:sp>
    <dsp:sp modelId="{598C844E-CC39-4748-BEE2-02B3644224FE}">
      <dsp:nvSpPr>
        <dsp:cNvPr id="0" name=""/>
        <dsp:cNvSpPr/>
      </dsp:nvSpPr>
      <dsp:spPr>
        <a:xfrm>
          <a:off x="3183983" y="3899326"/>
          <a:ext cx="2783160" cy="1669896"/>
        </a:xfrm>
        <a:prstGeom prst="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Setting Local Missions and Visions</a:t>
          </a:r>
        </a:p>
      </dsp:txBody>
      <dsp:txXfrm>
        <a:off x="3183983" y="3899326"/>
        <a:ext cx="2783160" cy="16698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491A0-EDC2-49C5-8EE9-3D3B3816F81D}">
      <dsp:nvSpPr>
        <dsp:cNvPr id="0" name=""/>
        <dsp:cNvSpPr/>
      </dsp:nvSpPr>
      <dsp:spPr>
        <a:xfrm>
          <a:off x="0" y="127037"/>
          <a:ext cx="6269038" cy="1118812"/>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What are the elements of the strategies listed that make them successful?</a:t>
          </a:r>
        </a:p>
      </dsp:txBody>
      <dsp:txXfrm>
        <a:off x="54616" y="181653"/>
        <a:ext cx="6159806" cy="1009580"/>
      </dsp:txXfrm>
    </dsp:sp>
    <dsp:sp modelId="{D16E6695-40F0-4C57-83B3-60A87C07CA5B}">
      <dsp:nvSpPr>
        <dsp:cNvPr id="0" name=""/>
        <dsp:cNvSpPr/>
      </dsp:nvSpPr>
      <dsp:spPr>
        <a:xfrm>
          <a:off x="0" y="1303450"/>
          <a:ext cx="6269038" cy="1118812"/>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Why would these elements work in some places and not others?</a:t>
          </a:r>
        </a:p>
      </dsp:txBody>
      <dsp:txXfrm>
        <a:off x="54616" y="1358066"/>
        <a:ext cx="6159806" cy="1009580"/>
      </dsp:txXfrm>
    </dsp:sp>
    <dsp:sp modelId="{2D6477CE-3391-47BC-836B-3F8D52C8FE58}">
      <dsp:nvSpPr>
        <dsp:cNvPr id="0" name=""/>
        <dsp:cNvSpPr/>
      </dsp:nvSpPr>
      <dsp:spPr>
        <a:xfrm>
          <a:off x="0" y="2479862"/>
          <a:ext cx="6269038" cy="1118812"/>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Why would a particular strategy work one year and not another?  </a:t>
          </a:r>
        </a:p>
      </dsp:txBody>
      <dsp:txXfrm>
        <a:off x="54616" y="2534478"/>
        <a:ext cx="6159806" cy="1009580"/>
      </dsp:txXfrm>
    </dsp:sp>
    <dsp:sp modelId="{70C92662-FC88-4A80-BDFB-65A3C8004F3C}">
      <dsp:nvSpPr>
        <dsp:cNvPr id="0" name=""/>
        <dsp:cNvSpPr/>
      </dsp:nvSpPr>
      <dsp:spPr>
        <a:xfrm>
          <a:off x="0" y="3656275"/>
          <a:ext cx="6269038" cy="1118812"/>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Who needs to take responsibility for asking these questions and doing this problem solving in your environment?</a:t>
          </a:r>
        </a:p>
      </dsp:txBody>
      <dsp:txXfrm>
        <a:off x="54616" y="3710891"/>
        <a:ext cx="6159806" cy="1009580"/>
      </dsp:txXfrm>
    </dsp:sp>
    <dsp:sp modelId="{F7FD4A97-7979-42D0-929B-EA422AF604F8}">
      <dsp:nvSpPr>
        <dsp:cNvPr id="0" name=""/>
        <dsp:cNvSpPr/>
      </dsp:nvSpPr>
      <dsp:spPr>
        <a:xfrm>
          <a:off x="0" y="4832687"/>
          <a:ext cx="6269038" cy="1118812"/>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What If?</a:t>
          </a:r>
        </a:p>
      </dsp:txBody>
      <dsp:txXfrm>
        <a:off x="54616" y="4887303"/>
        <a:ext cx="6159806" cy="100958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9.56522" units="1/cm"/>
          <inkml:channelProperty channel="Y" name="resolution" value="69.23077" units="1/cm"/>
          <inkml:channelProperty channel="T" name="resolution" value="1" units="1/dev"/>
        </inkml:channelProperties>
      </inkml:inkSource>
      <inkml:timestamp xml:id="ts0" timeString="2018-05-07T18:49:18.005"/>
    </inkml:context>
    <inkml:brush xml:id="br0">
      <inkml:brushProperty name="width" value="0.05" units="cm"/>
      <inkml:brushProperty name="height" value="0.05" units="cm"/>
      <inkml:brushProperty name="color" value="#E71224"/>
      <inkml:brushProperty name="fitToCurve" value="1"/>
    </inkml:brush>
  </inkml:definitions>
  <inkml:trace contextRef="#ctx0" brushRef="#br0">840 4897 0,'0'-24'78,"0"0"-15,0-1-32,0 1 0,0-25 0,0 0 1,0-24-17,0 0 1,0 48-16,0 1 16,0-1-1,0 1 1,0-1-16,0 1 15,0 0 1,0-1 0,24 1-16,25-1 15,-49 1 1,0-1 0,25 1-16,-25-25 15,24 49 1,-24-24-16,0-1 15,24-24 1,-24 1-16,0 23 16,25 25-16,-25-49 15,0 25 1,0 0-16,24-1 16,-24 1-1,0-25 1,0 24 15,0 1-15,0 0-16,0-1 15,0-24 17,0 25-32,0-25 15,25 49 1,-25-49-16,0 25 15,0-1 1,0-24-16,0 25 31,0 0-31,0-50 16,0 50 0,0-25-16,0 25 15,0-1-15,0-24 16,0 25-1,0-25 1,0 25-16,0-50 47,0 50-47,0 0 16,0-1-1,0 1 1,0-1-16,0 1 0,0-25 15,0 25 17,49-1-32,-49-24 15,0 25 1,0 0 0,0-1-16,0-24 31,0 25-16,0-25-15,0 25 16,0-25 0,0-25 15,0 50-31,-25-25 16,25 25-1,0-1-15,0 1 16,0-1-16,-24-23 15,24 23-15,-25-72 16,25 72 0,-24-24 15,-1 25-31,25-1 0,0 1 16,0 0-16,-24-25 15,0 24 1,24 1-1,0-1-15,-25 1 0,1-49 47,24 48-47,0 1 16,-25-1 0,25 1-1,0 0 1,-24-1-1,-1-24 17,25 1-1,-24 23-31,24-48 31,0 0-15,0 48-1,0 1-15,0-1 16,0-48 0,0 49 15,0-25-31,24 0 16,-24 0-1,25 0 1,-25 25-1,0-1-15,0 1 16,0 0-16,24-25 16,-24 24 15,49 1-31,-49-1 16,25-23 15,-25-1-16,0 24-15,24-24 94,-24 25-78,0 0-1,0-1 1,49 1-16,-49-1 16,0 1-16,0-1 15,0 1 1,0 0 0,0-50 30,0 50-30,0 0 0,0-25-1,-25 24 1,1 1 15,0 24-31,-1 0 16,-24 0-1,0 0-15,1 0 16,23 0 0,1 0-16,-50 0 15,50 0 1,0 0 0,-25 0-1,24 0 16,1 0-15,0 0-16,-1 24 16,1 1 15,-25 24-15,49-25-1,-25 0-15,1 1 16,24-1-16,-24 25 15,-1-25 1,1 1 0,24-1-16,0 1 15,-25 24-15,25-25 16,-49 25 0,25 0-16,0 24 15,24-49 1,0 25-1,0-24-15,-49 48 32,49-49-32,-25 1 15,25 48 1,0-49-16,0 25 31,0-24-15,-24-1-1,24 1 1,0-1 0,0 0-16,0 1 15,0-1 1,0 1-16,0-1 16,0 25-1,0-25 1,0 1-1,0 24-15,0-25 16,0 1 0,0 23-16,0-23 15,0-1 1,0 1-16,0-1 16,0 0-16,0 25 15,0-24-15,0-1 16,0 25-1,0-25 1,0 1-16,0-1 16,0 1-16,0-1 15,0 49 1,0-48 0,0 24-16,0-25 15,0 1 1,0 23-1,0-23 17,0-1-32,0 1 15,0 23 1,0-23-16,0-1 16,0 1-16,0-1 15,0 25-15,0 0 16,0 0-1,0-25-15,0 1 16,0 23-16,0-23 16,0-1-1,0 25 1,0-24-16,0 48 31,0-24-15,0-1-16,0-23 15,0-1 1,0 1 0,0-1-16,0 1 0,0-1 15,0 0 1,0 1-16,0-1 16,0 25-1,0-24 16,0 48 1,0-49-32,0 1 31,0 24-15,0-25-1,0 25-15,24-49 16,-24 24-1,0 1-15,0 23 16,25-23 0,-25-1-16,0 25 31,0-24-15,24 72-1,-24-72 16,0 24-15,0-25 0,0 0-16,0 25 15,0-24 1,0-1 0,0 1-1,0-1-15,0 0 31,0 1-31,0-1 16,0 1 0,0-1-1,0 25 1,0-25 0,0 1-16,0-1 15,0 1-15,0-1 16,0 0-1,0 1 1,0-1-16,0 1 31,0 24-15,0-25 0,0 0-1,49 50 1,-49-50-16,0 1 15,0-1 1,0 0-16,0 1 16,24 24-1,-24-1 1,25 1 0,-25-24-1,24 48 16,-24-49-15,0 1 0,0-1-1,25-24-15,-25 25 16,0-1 0,24-24-1,-24 49 1,25-25-1,-25 1 32,24-1 0,25 1 31,0-25-15,-25 0-48,1 0 17,48 24-17,-49-24 1,98 0 46,-73 0-30,-24 0 15,-1 0-32,0 0 1,25 0 78,-24-49-32,-1 0-46,-24 1 124,0 23-93,0 1 0,0-1 156,-49-72 32</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9.56522" units="1/cm"/>
          <inkml:channelProperty channel="Y" name="resolution" value="69.23077" units="1/cm"/>
          <inkml:channelProperty channel="T" name="resolution" value="1" units="1/dev"/>
        </inkml:channelProperties>
      </inkml:inkSource>
      <inkml:timestamp xml:id="ts0" timeString="2018-05-07T18:49:26.532"/>
    </inkml:context>
    <inkml:brush xml:id="br0">
      <inkml:brushProperty name="width" value="0.05" units="cm"/>
      <inkml:brushProperty name="height" value="0.05" units="cm"/>
      <inkml:brushProperty name="color" value="#E71224"/>
      <inkml:brushProperty name="fitToCurve" value="1"/>
    </inkml:brush>
  </inkml:definitions>
  <inkml:trace contextRef="#ctx0" brushRef="#br0">1009 7684 0,'24'0'188,"-24"-24"-173,0-1-15,0 1 16,0-1 0,0-23-16,0 23 0,0 1 15,0-25-15,0 24 16,0 1 0,0-25-1,0 25-15,0-1 16,0 1-16,0-1 15,0 1-15,0 0 16,0-1 0,0 1-1,0-1-15,0-24 16,0 25 0,0-49-1,0-25 16,0 0-15,0 50 0,0-1-1,0 24-15,0 1 16,0-25-16,0 25 16,0-1-16,0-24 15,0 25-15,0-1 16,0-23-16,0 23 15,0-24 1,0 25 0,0-25-1,0 25 1,0-1 0,0 1-1,0-1-15,0 1 16,0 0-16,0-25 15,0 0 1,0 0-16,0 0 16,0 0-16,0 25 15,49-25 1,-49 0-16,0 25 0,0-25 16,0 25-1,0-74 1,0 73-16,0-23 15,0-1-15,24 0 16,-24 24 0,0 1-16,0-25 15,25 25-15,-25-1 16,0-24 0,0 25-16,0 0 15,0-25 1,0 24-16,49-23 15,-49 23-15,0 1 16,0-25 0,0 24-16,0 1 15,0-25 1,0 0 0,0 0-16,24-24 15,-24 49 1,0-25-16,0 0 15,0 0 1,0 0-16,0 25 16,0 0-16,0-50 15,0 50-15,0-1 16,24-48 0,-24 49-16,0-50 15,0 26 1,0 23-1,0 1-15,0-25 0,0 0 16,0 0-16,0 25 16,0-74-1,0 74-15,0-1 0,0-24 16,0 25 0,0-49-1,0 48-15,-24 1 16,24-1-16,0 1 15,-24 24-15,24-24 16,0-1-16,0 1 16,-25-25-16,25-24 15,0 48 1,0-24-16,-49-24 0,25 24 16,24 25-16,0-25 15,-25 25-15,1-50 16,24 25-1,0 1-15,-73-75 16,48 99 0,25-25-16,0 0 15,0 1 1,0-26-16,0 1 16,0 49-1,0-50 1,-49 25-16,49 25 15,0 0 1,0-25-16,0-49 16,0 25-1,0 48 1,0-23-16,0 23 0,0-48 16,-24 48-1,24 1 1,0-25-1,0 0 1,0 0 0,0 25-16,0-25 15,24 25 1,-24-1-16,0 1 16,0-1-16,0 1 0,0 0 31,0-25-31,25 0 15,-25 0 1,0 25-16,24-25 16,1 49-16,-25-49 15,0 25 1,0-1 0,0 1-16,0-1 15,0-48 1,24 24-1,-24 0 1,0 0 0,0 25-1,0 0-15,0-1 16,0-24 0,0 25-1,0 0 1,0-25-1,0 24 1,0 1 0,0-25-1,0 0 1,0 0 0,0-48-1,0 72-15,-49-24 31,0 0-15,25 25 0,0 0-1,-1-1 1,1 25 0,-1 0-1,-23 0 1,23 0-16,1 0 15,-1 0 1,-24 0 0,25 0-1,0 0 1,-1 0-16,-24 25 16,49-1-1,-24 25 1,-1-49-16,25 49 15,-24-49 1,24 49-16,-24 24 16,-1 0-16,1-48 15,-1 72-15,25-23 16,-24-26-16,-1 99 16,1-98-16,0 0 15,24 73-15,0-98 16,-25 25-16,25-25 15,0 1-15,0 48 16,0-24 0,-24 0-16,24 0 0,-49 73 15,49-49 1,0 25 0,0-74-16,0 49 15,0-48 1,0 73-1,0-74-15,0 25 0,0 73 16,0-73 0,0 24-16,0 49 15,0-97-15,0 48 16,0-49 0,0 25-16,0-24 15,0 48-15,0-49 16,0 74-1,0-25-15,0-48 0,0 146 16,0-147-16,0 25 16,0 49-1,0-74-15,0 25 16,0 0-16,0-25 16,0 25-1,0-25-15,0 1 0,0 48 16,0-49-1,0 1-15,0 24 16,0 24-16,0-24 16,0-25-1,0 1-15,0 24 16,0-25 0,0 25-1,0-25-15,0 1 16,0-1-16,-24 74 15,24-74 1,0 25 15,0-25-31,0 50 16,0-50-16,0 1 16,0 23-16,0-23 15,0-1 1,0 1-16,0-1 0,0 25 31,0-25-31,0 25 16,0-24-16,0-1 15,0 0 1,0 1 0,0 24-16,0-25 0,0 1 15,0 23 1,0-23-1,0-1-15,0 25 0,0-24 32,0-1-32,0 49 15,0-48-15,0-1 16,0 25 0,0 0-16,0 0 15,0-1 1,0-23-1,0 48-15,0-48 16,0-1-16,0 25 0,0-25 16,0 1-1,0 24 1,0-25 0,0 0-1,0 1 1,0-1-16,0 1 15,0 24 1,0-25 0,0 0-16,0 25 15,0-24 17,0 23-17,0-23-15,0-1 16,0 1-1,0-1-15,0 1 16,0-1-16,0 49 31,0-48-15,0 24 0,0-25-1,0 0-15,0 1 16,0-1-16,0 1 15,0 24 1,0-25-16,0 25 16,0-25-1,0 25 1,0 24 0,0-48 15,0-1-31,0 1 0,0 23 31,0 1-31,0-24 16,0 48-1,0-49-15,0 1 16,24 48 0,-24 0 15,0-48-16,24-1 1,-24 1 0,0-1-16,0 25 15,49 0 1,-49-25 0,0 1-16,0 23 15,0 1 1,25-24-1,-25-1-15,0 1 16,0-1-16,0 0 16,0 1-16,0-1 15,0 50 32,24-74-47,-24 24 16,24 0-1,-24 1 1,0-1 0,25 1-1,-1-1 1,-24 0 0,0 1-1,25 24-15,-25-25 16,0 1-1,24-25 1,1 73 47,23-49-32,1 50 31,-49-50 1,0 0-63,25-24 78,-1 0-16,1 0 1,-1 0-1,0 0-15,1-24-31,-1 0 15,1 24 32,24-25 15,-25 1-63,49-25 95,-48 49-63,-1-25-32,0 25 63,-24-24-78,74 0 94,-74-1-78,24 25 31,1 0-32,-1 0 17,-24-24 280</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9.56522" units="1/cm"/>
          <inkml:channelProperty channel="Y" name="resolution" value="69.23077" units="1/cm"/>
          <inkml:channelProperty channel="T" name="resolution" value="1" units="1/dev"/>
        </inkml:channelProperties>
      </inkml:inkSource>
      <inkml:timestamp xml:id="ts0" timeString="2018-05-07T18:50:51.654"/>
    </inkml:context>
    <inkml:brush xml:id="br0">
      <inkml:brushProperty name="width" value="0.05" units="cm"/>
      <inkml:brushProperty name="height" value="0.05" units="cm"/>
      <inkml:brushProperty name="color" value="#E71224"/>
      <inkml:brushProperty name="fitToCurve" value="1"/>
    </inkml:brush>
  </inkml:definitions>
  <inkml:trace contextRef="#ctx0" brushRef="#br0">961 5922 0,'0'24'125,"0"-48"-94,0-1 1,0 1-32,0-50 15,0 1-15,0 49 16,0-25-16,0 0 16,0-49-1,0 25 1,0 0-16,0 48 15,0-23-15,0-1 16,0 24-16,0-24 16,0-24-16,0 49 15,0-1-15,0 1 16,0 0-16,0-1 16,0 1-1,0-1-15,0-48 16,0 49-16,0-25 31,0 0-15,0 0-1,0 0 1,0 25-16,0-1 16,0 1-1,0-25 1,0 25-1,0-1 1,0-24 0,0 25-1,0-49 1,0 24 0,0 24-16,0-23 15,0-26-15,0 50 16,0-49-16,0-50 15,0 75-15,0-50 32,0 25-32,0 48 15,0-24-15,0 25 16,0 0-16,0-50 16,0 50-16,0-1 15,0 1-15,0 0 16,0-25-1,0 24-15,0-24 32,0 1-32,0 23 15,0 1-15,0-1 16,0-48 0,0 24-16,0 25 15,48-25 1,-48 25-16,0-1 15,0 1-15,0-25 0,0 24 16,0 1 0,0-25-16,0 25 15,0-1-15,0 1 16,0-1-16,0 1 16,0-49-1,0 48-15,0-23 16,0 23-1,0 1 1,0-25-16,0 24 16,0 1-1,0 0-15,0-1 16,0 1 0,0-25-1,0 24 1,0 1-1,0-25 1,0 0 0,0 25-1,0-49 1,0 24 0,0 24-1,0 1-15,0 0 16,0-1-1,0-24-15,0 25 16,0-1-16,0 1 16,0-25-16,0 25 15,0-1 1,0-24 0,0 25 15,0 0-16,0-1 1,0-24 0,0 25-16,0-25 15,0 25 1,0-50 0,0 50-1,0-25 1,-24 25 15,24-25 0,0 24-15,0 1 0,0-25-1,0 25 1,0-1-1,0-48 1,0 49 0,-24-50-1,24 1 17,0 24-1,-49 25-31,49-1 15,0 1 1,0 0-16,0-25 16,0-73 46,0 97-46,-25 1-1,25-1 1,0 1-16,0-1 31,0-23-15,-24 23 0,24 1-1,0-1 1,0 1-1,-25-1-15,25 1 16,-24 24 15,24-24-15,-24-1-16,-1 25 62,1 0-46,-1 0 15,-23 0-15,23 0 15,-24 0 32,-48 73 15,72-73-78,25 25 31,-24-1-15,-1-24-1,1 25 1,-25 24 15,25-49 0,24 24-15,0 0 0,-25 1-1,1-25 1,-1 24 0,25 1-1,-24-25 63,24 24-15,0 1-16,0-1-16,0 25 0,-25-49-15,25 24-1,0 1 1,0-1-16,0 1 16,0-1-16,0 25 15,0-25 1,0 1-16,0 23 16,0 1-16,-24-49 15,24 74-15,0-50 16,0 49-1,0-48 1,0 24 0,0-25-16,0 25 15,0-25-15,0 1 16,0-1 0,0 1-16,0-1 0,0 49 15,0-48 1,0-1-1,0 25-15,0-25 0,0 1 16,0 24 0,0-25-16,0 0 15,0 25-15,0-24 16,0-1 0,0 1-16,0 23 15,0-23 1,0 24-16,0-25 15,0 1-15,0 23 16,0 1-16,0-24 16,0 23-16,0 1 15,0-24-15,0 48 16,0-49-16,0 25 16,0-24-1,0 24-15,0-25 16,0 0-16,0 1 15,0-1 1,0 25 0,0-24-16,0-1 15,0 25-15,0-25 16,0 1 0,0 23-16,0-23 15,0-1-15,0 25 16,0 0-16,0-25 15,0 25-15,0-24 16,0-1-16,0 49 16,0-48-1,0 24 1,0-25-16,0 25 16,0-25-16,0 25 31,0-24-31,0-1 15,0 25 1,0 0 0,0-25-16,0 1 15,0 23-15,0 1 16,0-24-16,0-1 16,0 25-16,0-25 15,0 25-15,0-24 16,0-1-16,0 49 15,0-48-15,0 24 16,0-25 0,0 98-1,0-49 1,0-48 0,0 48-1,0 0 16,0-24 1,0 0-32,0-24 15,0-1 1,0 0-16,0 1 16,0-1-16,0 25 15,0-25 1,0 50-16,0-50 15,0 49 1,0-48-16,0 48 31,0-48-31,0 48 16,0-49-16,0 1 16,0 24-1,0-25-15,0 0 0,0 25 16,0-24-1,0 48 1,0-49 0,0 25-16,0-24 15,0-1 1,0 25 0,0-25-1,0 1 1,0 48 15,0-49 0,0 1 1,0-1-17,0 1-15,0-1 16,0 49 15,0-48-15,0-1-1,0 1-15,0-1 16,0 25 15,24-25-15,-24 1-1,0-1 17,0 1 15,49 23-16,-49-23 0,0-1-15,25 1-1,-25 24 32,24-25-47,1-24 16,-1 24-1,0 1 1,-24-1-16,49 50 31,-24-50-31,-1 0 16,25 1 0,0-25 62,-49 24-63,24-24-15,25 0 32,-24 25-17,-1-25 16,0 0-15,25 0 31,-24-49 78,-1 24-109,-24 1 77,0-25-77,24 25 31,-24-1-32,25 1 1,-1-49 31,1 48-16,-25 1 94,24-1 16,-24 1-79,0-1-30</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9.56522" units="1/cm"/>
          <inkml:channelProperty channel="Y" name="resolution" value="69.23077" units="1/cm"/>
          <inkml:channelProperty channel="T" name="resolution" value="1" units="1/dev"/>
        </inkml:channelProperties>
      </inkml:inkSource>
      <inkml:timestamp xml:id="ts0" timeString="2018-05-07T18:50:58.145"/>
    </inkml:context>
    <inkml:brush xml:id="br0">
      <inkml:brushProperty name="width" value="0.05" units="cm"/>
      <inkml:brushProperty name="height" value="0.05" units="cm"/>
      <inkml:brushProperty name="color" value="#E71224"/>
      <inkml:brushProperty name="fitToCurve" value="1"/>
    </inkml:brush>
  </inkml:definitions>
  <inkml:trace contextRef="#ctx0" brushRef="#br0">728 3920 0,'0'-25'78,"0"1"-47,0-25 0,0 25-15,0-25 0,0 25-1,0-50-15,0 50 16,0-25-1,0 25-15,0-25 16,0 24 0,0 1-16,0-25 15,0 25 1,-25-25 0,25 24-1,0 1-15,0-1 0,0-48 31,0 49-15,0-49-16,-24 24 31,24 24-31,0 1 16,0-1 0,0-23-1,-49-1 1,49 0-16,0 24 31,0 1-31,0 0 16,-24-74-1,24 73 1,0 1-16,0 0 31,-25-25-31,25 24 16,0 1-1,0-25-15,-49-24 16,49 48-16,-24-23 16,24 23-1,-25 1-15,25-25 16,0 24-16,0 1 0,0-25 16,0 25-1,0-1-15,0-24 16,0 25-16,0-25 15,0 0 1,0 25-16,0 0 16,0-25-16,0 0 15,0 0 1,0 0 0,0 25-1,0-25 1,25 0-16,-25 25 15,0-1-15,24 1 16,-24-25-16,25 0 16,-25-24-1,0 48 1,49-48 0,-49 49-1,24-50 1,-24 1-1,0 49 1,24-1-16,-24-24 31,0 25-15,0 0 0,0-1-16,0-24 15,0 25 1,0-1-16,0-23 15,0 23-15,0-24 16,0 25 0,0-25-1,0 25 1,0-1 0,0-24-1,0 25 1,0-49 15,0 24 0,0 0-31,0-73 78,0 97-46,0 1-32,-24 24 15,0 0 1,-50 0 0,50 0-1,-49-49 1,-1 49 15,25 0 0,25 0-31,-25 0 16,25 0 0,-1 0-1,1 0-15,0 0 16,-25 0 15,24 0-15,1 25 62,24-1-63,0 0 1,0 1 0,0 73-1,0-50 17,0-23-32,0-1 0,0 50 15,0-50 1,0 25-1,0-25-15,0 50 16,0-50-16,0 0 16,0 25-16,0 49 15,0-74-15,0 50 16,0-50 0,0 0-16,0 25 15,24 0-15,-24-24 16,0-1-1,0 0-15,0 25 16,0-24-16,0-1 0,0 1 16,0 23-1,0-23-15,0-1 0,0 49 16,0-48 0,0-1-16,0 25 15,0 0 1,0-25-16,0 1 15,0 24 1,0 0-16,0 24 31,0 0-15,0-24 0,0-25-1,0 1-15,0-1 16,0 1-1,0-1 1,0 0-16,0 1 16,0 24-1,0-25 1,0 1-16,0 23 16,0-23-1,0-1-15,0 25 16,0-24-16,0-1 15,0 25 1,0-25-16,0 25 16,0 0-1,0-25-15,0 1 16,0-1-16,0 1 16,0 23-16,0-23 15,0-1 1,0 25-16,0-24 15,0-1 1,0 25 0,0-25-16,0 1 15,0-1-15,0 1 16,0-1-16,0 0 16,0 1-16,0-1 15,0 1 1,0 24-1,0-1 17,0 1-32,0-24 31,0-1-31,0 25 31,0-25-15,0 25-1,0-24 1,0 48 15,0 0 1,0-48-1,0 23-31,0-23 15,0-1 1,0 1 0,0 72 31,0-48-16,0-24-31,0-1 47,0 25-32,0-25 1,0 1 0,0-1-1,0 1 1,25-1-16,-25 25 47,0-25-32,24-24-15,1 25 47,-25-1-31,24-24 31,25 0-16,0 0 0,-25 0-15,0 0-1,1 0 1,-1 0-16,25 0 47,-24 0-31,48-24 46,-49-1-46,1 25 46,-1 0-46,25-24 31,49-25 125,-98 25-63,0-1-47,0 1-46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231C8A-B0D0-4981-8FDF-DCCAA8157603}" type="datetimeFigureOut">
              <a:rPr lang="en-US" smtClean="0"/>
              <a:t>7/12/2018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DC80F3-CF52-4D45-AB3C-292AE68E6539}" type="slidenum">
              <a:rPr lang="en-US" smtClean="0"/>
              <a:t>‹#›</a:t>
            </a:fld>
            <a:endParaRPr lang="en-US"/>
          </a:p>
        </p:txBody>
      </p:sp>
    </p:spTree>
    <p:extLst>
      <p:ext uri="{BB962C8B-B14F-4D97-AF65-F5344CB8AC3E}">
        <p14:creationId xmlns:p14="http://schemas.microsoft.com/office/powerpoint/2010/main" val="2406168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Jim</a:t>
            </a:r>
          </a:p>
        </p:txBody>
      </p:sp>
      <p:sp>
        <p:nvSpPr>
          <p:cNvPr id="4" name="Slide Number Placeholder 3"/>
          <p:cNvSpPr>
            <a:spLocks noGrp="1"/>
          </p:cNvSpPr>
          <p:nvPr>
            <p:ph type="sldNum" sz="quarter" idx="10"/>
          </p:nvPr>
        </p:nvSpPr>
        <p:spPr/>
        <p:txBody>
          <a:bodyPr/>
          <a:lstStyle/>
          <a:p>
            <a:fld id="{39DC80F3-CF52-4D45-AB3C-292AE68E6539}" type="slidenum">
              <a:rPr lang="en-US" smtClean="0"/>
              <a:t>2</a:t>
            </a:fld>
            <a:endParaRPr lang="en-US"/>
          </a:p>
        </p:txBody>
      </p:sp>
    </p:spTree>
    <p:extLst>
      <p:ext uri="{BB962C8B-B14F-4D97-AF65-F5344CB8AC3E}">
        <p14:creationId xmlns:p14="http://schemas.microsoft.com/office/powerpoint/2010/main" val="1910379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Jennifer</a:t>
            </a:r>
          </a:p>
          <a:p>
            <a:endParaRPr lang="en-US" sz="1200"/>
          </a:p>
          <a:p>
            <a:r>
              <a:rPr lang="en-US" sz="1200"/>
              <a:t>So – what is the data saying at the moment?</a:t>
            </a:r>
          </a:p>
          <a:p>
            <a:endParaRPr lang="en-US" sz="1200"/>
          </a:p>
          <a:p>
            <a:r>
              <a:rPr lang="en-US" sz="1200"/>
              <a:t>NOTE: Jennifer – Check on data source</a:t>
            </a:r>
            <a:endParaRPr lang="en-US"/>
          </a:p>
        </p:txBody>
      </p:sp>
      <p:sp>
        <p:nvSpPr>
          <p:cNvPr id="4" name="Slide Number Placeholder 3"/>
          <p:cNvSpPr>
            <a:spLocks noGrp="1"/>
          </p:cNvSpPr>
          <p:nvPr>
            <p:ph type="sldNum" sz="quarter" idx="10"/>
          </p:nvPr>
        </p:nvSpPr>
        <p:spPr/>
        <p:txBody>
          <a:bodyPr/>
          <a:lstStyle/>
          <a:p>
            <a:fld id="{B35657B5-527D-4270-9AE8-419C5A860D14}" type="slidenum">
              <a:rPr lang="en-US" smtClean="0"/>
              <a:t>12</a:t>
            </a:fld>
            <a:endParaRPr lang="en-US"/>
          </a:p>
        </p:txBody>
      </p:sp>
    </p:spTree>
    <p:extLst>
      <p:ext uri="{BB962C8B-B14F-4D97-AF65-F5344CB8AC3E}">
        <p14:creationId xmlns:p14="http://schemas.microsoft.com/office/powerpoint/2010/main" val="3308289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a:t>Jennifer</a:t>
            </a:r>
          </a:p>
        </p:txBody>
      </p:sp>
      <p:sp>
        <p:nvSpPr>
          <p:cNvPr id="4" name="Slide Number Placeholder 3"/>
          <p:cNvSpPr>
            <a:spLocks noGrp="1"/>
          </p:cNvSpPr>
          <p:nvPr>
            <p:ph type="sldNum" sz="quarter" idx="10"/>
          </p:nvPr>
        </p:nvSpPr>
        <p:spPr/>
        <p:txBody>
          <a:bodyPr/>
          <a:lstStyle/>
          <a:p>
            <a:fld id="{B35657B5-527D-4270-9AE8-419C5A860D14}"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803408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3561" y="4272606"/>
            <a:ext cx="5486400" cy="4114800"/>
          </a:xfrm>
        </p:spPr>
        <p:txBody>
          <a:bodyPr/>
          <a:lstStyle/>
          <a:p>
            <a:pPr defTabSz="894138" fontAlgn="auto">
              <a:spcBef>
                <a:spcPts val="0"/>
              </a:spcBef>
              <a:spcAft>
                <a:spcPts val="0"/>
              </a:spcAft>
              <a:defRPr/>
            </a:pPr>
            <a:r>
              <a:rPr lang="en-US"/>
              <a:t>Jennifer</a:t>
            </a:r>
          </a:p>
          <a:p>
            <a:pPr lvl="1"/>
            <a:r>
              <a:rPr lang="en-US" baseline="0"/>
              <a:t>.</a:t>
            </a:r>
            <a:endParaRPr lang="en-US"/>
          </a:p>
        </p:txBody>
      </p:sp>
      <p:sp>
        <p:nvSpPr>
          <p:cNvPr id="4" name="Slide Number Placeholder 3"/>
          <p:cNvSpPr>
            <a:spLocks noGrp="1"/>
          </p:cNvSpPr>
          <p:nvPr>
            <p:ph type="sldNum" sz="quarter" idx="10"/>
          </p:nvPr>
        </p:nvSpPr>
        <p:spPr/>
        <p:txBody>
          <a:bodyPr/>
          <a:lstStyle/>
          <a:p>
            <a:fld id="{B35657B5-527D-4270-9AE8-419C5A860D14}"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522598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Jim</a:t>
            </a:r>
          </a:p>
        </p:txBody>
      </p:sp>
      <p:sp>
        <p:nvSpPr>
          <p:cNvPr id="4" name="Slide Number Placeholder 3"/>
          <p:cNvSpPr>
            <a:spLocks noGrp="1"/>
          </p:cNvSpPr>
          <p:nvPr>
            <p:ph type="sldNum" sz="quarter" idx="10"/>
          </p:nvPr>
        </p:nvSpPr>
        <p:spPr/>
        <p:txBody>
          <a:bodyPr/>
          <a:lstStyle/>
          <a:p>
            <a:pPr defTabSz="939363" fontAlgn="base">
              <a:spcBef>
                <a:spcPct val="0"/>
              </a:spcBef>
              <a:spcAft>
                <a:spcPct val="0"/>
              </a:spcAft>
              <a:defRPr/>
            </a:pPr>
            <a:fld id="{DAC8CB0A-A738-4798-B872-5710A3E1D209}" type="slidenum">
              <a:rPr lang="en-US">
                <a:solidFill>
                  <a:prstClr val="black"/>
                </a:solidFill>
                <a:latin typeface="Arial" charset="0"/>
                <a:cs typeface="Arial" charset="0"/>
              </a:rPr>
              <a:pPr defTabSz="939363" fontAlgn="base">
                <a:spcBef>
                  <a:spcPct val="0"/>
                </a:spcBef>
                <a:spcAft>
                  <a:spcPct val="0"/>
                </a:spcAft>
                <a:defRPr/>
              </a:pPr>
              <a:t>15</a:t>
            </a:fld>
            <a:endParaRPr lang="en-US">
              <a:solidFill>
                <a:prstClr val="black"/>
              </a:solidFill>
              <a:latin typeface="Arial" charset="0"/>
              <a:cs typeface="Arial" charset="0"/>
            </a:endParaRPr>
          </a:p>
        </p:txBody>
      </p:sp>
    </p:spTree>
    <p:extLst>
      <p:ext uri="{BB962C8B-B14F-4D97-AF65-F5344CB8AC3E}">
        <p14:creationId xmlns:p14="http://schemas.microsoft.com/office/powerpoint/2010/main" val="2061636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Jim</a:t>
            </a:r>
          </a:p>
        </p:txBody>
      </p:sp>
      <p:sp>
        <p:nvSpPr>
          <p:cNvPr id="4" name="Slide Number Placeholder 3"/>
          <p:cNvSpPr>
            <a:spLocks noGrp="1"/>
          </p:cNvSpPr>
          <p:nvPr>
            <p:ph type="sldNum" sz="quarter" idx="10"/>
          </p:nvPr>
        </p:nvSpPr>
        <p:spPr/>
        <p:txBody>
          <a:bodyPr/>
          <a:lstStyle/>
          <a:p>
            <a:fld id="{39DC80F3-CF52-4D45-AB3C-292AE68E6539}" type="slidenum">
              <a:rPr lang="en-US" smtClean="0"/>
              <a:t>16</a:t>
            </a:fld>
            <a:endParaRPr lang="en-US"/>
          </a:p>
        </p:txBody>
      </p:sp>
    </p:spTree>
    <p:extLst>
      <p:ext uri="{BB962C8B-B14F-4D97-AF65-F5344CB8AC3E}">
        <p14:creationId xmlns:p14="http://schemas.microsoft.com/office/powerpoint/2010/main" val="3092718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Jim</a:t>
            </a:r>
          </a:p>
        </p:txBody>
      </p:sp>
      <p:sp>
        <p:nvSpPr>
          <p:cNvPr id="4" name="Slide Number Placeholder 3"/>
          <p:cNvSpPr>
            <a:spLocks noGrp="1"/>
          </p:cNvSpPr>
          <p:nvPr>
            <p:ph type="sldNum" sz="quarter" idx="10"/>
          </p:nvPr>
        </p:nvSpPr>
        <p:spPr/>
        <p:txBody>
          <a:bodyPr/>
          <a:lstStyle/>
          <a:p>
            <a:fld id="{39DC80F3-CF52-4D45-AB3C-292AE68E6539}" type="slidenum">
              <a:rPr lang="en-US" smtClean="0"/>
              <a:t>17</a:t>
            </a:fld>
            <a:endParaRPr lang="en-US"/>
          </a:p>
        </p:txBody>
      </p:sp>
    </p:spTree>
    <p:extLst>
      <p:ext uri="{BB962C8B-B14F-4D97-AF65-F5344CB8AC3E}">
        <p14:creationId xmlns:p14="http://schemas.microsoft.com/office/powerpoint/2010/main" val="3901421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DC80F3-CF52-4D45-AB3C-292AE68E6539}" type="slidenum">
              <a:rPr lang="en-US" smtClean="0"/>
              <a:t>18</a:t>
            </a:fld>
            <a:endParaRPr lang="en-US"/>
          </a:p>
        </p:txBody>
      </p:sp>
    </p:spTree>
    <p:extLst>
      <p:ext uri="{BB962C8B-B14F-4D97-AF65-F5344CB8AC3E}">
        <p14:creationId xmlns:p14="http://schemas.microsoft.com/office/powerpoint/2010/main" val="2299695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Jim</a:t>
            </a:r>
          </a:p>
        </p:txBody>
      </p:sp>
      <p:sp>
        <p:nvSpPr>
          <p:cNvPr id="4" name="Slide Number Placeholder 3"/>
          <p:cNvSpPr>
            <a:spLocks noGrp="1"/>
          </p:cNvSpPr>
          <p:nvPr>
            <p:ph type="sldNum" sz="quarter" idx="10"/>
          </p:nvPr>
        </p:nvSpPr>
        <p:spPr/>
        <p:txBody>
          <a:bodyPr/>
          <a:lstStyle/>
          <a:p>
            <a:fld id="{39DC80F3-CF52-4D45-AB3C-292AE68E6539}" type="slidenum">
              <a:rPr lang="en-US" smtClean="0"/>
              <a:t>19</a:t>
            </a:fld>
            <a:endParaRPr lang="en-US"/>
          </a:p>
        </p:txBody>
      </p:sp>
    </p:spTree>
    <p:extLst>
      <p:ext uri="{BB962C8B-B14F-4D97-AF65-F5344CB8AC3E}">
        <p14:creationId xmlns:p14="http://schemas.microsoft.com/office/powerpoint/2010/main" val="2024639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Jim</a:t>
            </a:r>
          </a:p>
        </p:txBody>
      </p:sp>
      <p:sp>
        <p:nvSpPr>
          <p:cNvPr id="4" name="Slide Number Placeholder 3"/>
          <p:cNvSpPr>
            <a:spLocks noGrp="1"/>
          </p:cNvSpPr>
          <p:nvPr>
            <p:ph type="sldNum" sz="quarter" idx="10"/>
          </p:nvPr>
        </p:nvSpPr>
        <p:spPr/>
        <p:txBody>
          <a:bodyPr/>
          <a:lstStyle/>
          <a:p>
            <a:fld id="{39DC80F3-CF52-4D45-AB3C-292AE68E6539}" type="slidenum">
              <a:rPr lang="en-US" smtClean="0"/>
              <a:t>20</a:t>
            </a:fld>
            <a:endParaRPr lang="en-US"/>
          </a:p>
        </p:txBody>
      </p:sp>
    </p:spTree>
    <p:extLst>
      <p:ext uri="{BB962C8B-B14F-4D97-AF65-F5344CB8AC3E}">
        <p14:creationId xmlns:p14="http://schemas.microsoft.com/office/powerpoint/2010/main" val="3666109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Jim</a:t>
            </a:r>
          </a:p>
        </p:txBody>
      </p:sp>
      <p:sp>
        <p:nvSpPr>
          <p:cNvPr id="4" name="Slide Number Placeholder 3"/>
          <p:cNvSpPr>
            <a:spLocks noGrp="1"/>
          </p:cNvSpPr>
          <p:nvPr>
            <p:ph type="sldNum" sz="quarter" idx="10"/>
          </p:nvPr>
        </p:nvSpPr>
        <p:spPr/>
        <p:txBody>
          <a:bodyPr/>
          <a:lstStyle/>
          <a:p>
            <a:fld id="{39DC80F3-CF52-4D45-AB3C-292AE68E6539}" type="slidenum">
              <a:rPr lang="en-US" smtClean="0"/>
              <a:t>21</a:t>
            </a:fld>
            <a:endParaRPr lang="en-US"/>
          </a:p>
        </p:txBody>
      </p:sp>
    </p:spTree>
    <p:extLst>
      <p:ext uri="{BB962C8B-B14F-4D97-AF65-F5344CB8AC3E}">
        <p14:creationId xmlns:p14="http://schemas.microsoft.com/office/powerpoint/2010/main" val="2200264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Jim</a:t>
            </a:r>
          </a:p>
        </p:txBody>
      </p:sp>
      <p:sp>
        <p:nvSpPr>
          <p:cNvPr id="4" name="Slide Number Placeholder 3"/>
          <p:cNvSpPr>
            <a:spLocks noGrp="1"/>
          </p:cNvSpPr>
          <p:nvPr>
            <p:ph type="sldNum" sz="quarter" idx="10"/>
          </p:nvPr>
        </p:nvSpPr>
        <p:spPr/>
        <p:txBody>
          <a:bodyPr/>
          <a:lstStyle/>
          <a:p>
            <a:fld id="{39DC80F3-CF52-4D45-AB3C-292AE68E6539}" type="slidenum">
              <a:rPr lang="en-US" smtClean="0"/>
              <a:t>3</a:t>
            </a:fld>
            <a:endParaRPr lang="en-US"/>
          </a:p>
        </p:txBody>
      </p:sp>
    </p:spTree>
    <p:extLst>
      <p:ext uri="{BB962C8B-B14F-4D97-AF65-F5344CB8AC3E}">
        <p14:creationId xmlns:p14="http://schemas.microsoft.com/office/powerpoint/2010/main" val="1795516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Jim</a:t>
            </a:r>
          </a:p>
        </p:txBody>
      </p:sp>
      <p:sp>
        <p:nvSpPr>
          <p:cNvPr id="4" name="Slide Number Placeholder 3"/>
          <p:cNvSpPr>
            <a:spLocks noGrp="1"/>
          </p:cNvSpPr>
          <p:nvPr>
            <p:ph type="sldNum" sz="quarter" idx="10"/>
          </p:nvPr>
        </p:nvSpPr>
        <p:spPr/>
        <p:txBody>
          <a:bodyPr/>
          <a:lstStyle/>
          <a:p>
            <a:fld id="{39DC80F3-CF52-4D45-AB3C-292AE68E6539}" type="slidenum">
              <a:rPr lang="en-US" smtClean="0"/>
              <a:t>22</a:t>
            </a:fld>
            <a:endParaRPr lang="en-US"/>
          </a:p>
        </p:txBody>
      </p:sp>
    </p:spTree>
    <p:extLst>
      <p:ext uri="{BB962C8B-B14F-4D97-AF65-F5344CB8AC3E}">
        <p14:creationId xmlns:p14="http://schemas.microsoft.com/office/powerpoint/2010/main" val="2773840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Jim and </a:t>
            </a:r>
            <a:r>
              <a:rPr lang="en-US" err="1"/>
              <a:t>Jennfier</a:t>
            </a:r>
            <a:endParaRPr lang="en-US"/>
          </a:p>
        </p:txBody>
      </p:sp>
      <p:sp>
        <p:nvSpPr>
          <p:cNvPr id="4" name="Slide Number Placeholder 3"/>
          <p:cNvSpPr>
            <a:spLocks noGrp="1"/>
          </p:cNvSpPr>
          <p:nvPr>
            <p:ph type="sldNum" sz="quarter" idx="10"/>
          </p:nvPr>
        </p:nvSpPr>
        <p:spPr/>
        <p:txBody>
          <a:bodyPr/>
          <a:lstStyle/>
          <a:p>
            <a:fld id="{39DC80F3-CF52-4D45-AB3C-292AE68E6539}" type="slidenum">
              <a:rPr lang="en-US" smtClean="0"/>
              <a:t>23</a:t>
            </a:fld>
            <a:endParaRPr lang="en-US"/>
          </a:p>
        </p:txBody>
      </p:sp>
    </p:spTree>
    <p:extLst>
      <p:ext uri="{BB962C8B-B14F-4D97-AF65-F5344CB8AC3E}">
        <p14:creationId xmlns:p14="http://schemas.microsoft.com/office/powerpoint/2010/main" val="3488863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Jennifer</a:t>
            </a:r>
          </a:p>
          <a:p>
            <a:endParaRPr lang="en-US"/>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24</a:t>
            </a:fld>
            <a:endParaRPr lang="en-US"/>
          </a:p>
        </p:txBody>
      </p:sp>
    </p:spTree>
    <p:extLst>
      <p:ext uri="{BB962C8B-B14F-4D97-AF65-F5344CB8AC3E}">
        <p14:creationId xmlns:p14="http://schemas.microsoft.com/office/powerpoint/2010/main" val="22690196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Jim</a:t>
            </a:r>
          </a:p>
        </p:txBody>
      </p:sp>
      <p:sp>
        <p:nvSpPr>
          <p:cNvPr id="4" name="Slide Number Placeholder 3"/>
          <p:cNvSpPr>
            <a:spLocks noGrp="1"/>
          </p:cNvSpPr>
          <p:nvPr>
            <p:ph type="sldNum" sz="quarter" idx="10"/>
          </p:nvPr>
        </p:nvSpPr>
        <p:spPr/>
        <p:txBody>
          <a:bodyPr/>
          <a:lstStyle/>
          <a:p>
            <a:fld id="{39DC80F3-CF52-4D45-AB3C-292AE68E6539}" type="slidenum">
              <a:rPr lang="en-US" smtClean="0"/>
              <a:t>25</a:t>
            </a:fld>
            <a:endParaRPr lang="en-US"/>
          </a:p>
        </p:txBody>
      </p:sp>
    </p:spTree>
    <p:extLst>
      <p:ext uri="{BB962C8B-B14F-4D97-AF65-F5344CB8AC3E}">
        <p14:creationId xmlns:p14="http://schemas.microsoft.com/office/powerpoint/2010/main" val="2321505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69" name="Slide Image Placeholder 1"/>
          <p:cNvSpPr>
            <a:spLocks noGrp="1" noRot="1" noChangeAspect="1"/>
          </p:cNvSpPr>
          <p:nvPr>
            <p:ph type="sldImg"/>
          </p:nvPr>
        </p:nvSpPr>
        <p:spPr>
          <a:xfrm>
            <a:off x="330200" y="696913"/>
            <a:ext cx="6197600" cy="3486150"/>
          </a:xfrm>
          <a:ln/>
        </p:spPr>
      </p:sp>
      <p:sp>
        <p:nvSpPr>
          <p:cNvPr id="621570" name="Notes Placeholder 2"/>
          <p:cNvSpPr>
            <a:spLocks noGrp="1"/>
          </p:cNvSpPr>
          <p:nvPr>
            <p:ph type="body" idx="1"/>
          </p:nvPr>
        </p:nvSpPr>
        <p:spPr>
          <a:noFill/>
          <a:ln/>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a:t>Jennifer</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a:p>
        </p:txBody>
      </p:sp>
      <p:sp>
        <p:nvSpPr>
          <p:cNvPr id="621571" name="Slide Number Placeholder 3"/>
          <p:cNvSpPr>
            <a:spLocks noGrp="1"/>
          </p:cNvSpPr>
          <p:nvPr>
            <p:ph type="sldNum" sz="quarter" idx="5"/>
          </p:nvPr>
        </p:nvSpPr>
        <p:spPr>
          <a:noFill/>
        </p:spPr>
        <p:txBody>
          <a:bodyPr/>
          <a:lstStyle/>
          <a:p>
            <a:r>
              <a:rPr lang="en-US">
                <a:solidFill>
                  <a:prstClr val="black"/>
                </a:solidFill>
                <a:latin typeface="Calibri"/>
              </a:rPr>
              <a:t>Page </a:t>
            </a:r>
            <a:fld id="{92FBD347-277A-4674-B143-6205A0D5B52E}" type="slidenum">
              <a:rPr lang="en-US">
                <a:solidFill>
                  <a:prstClr val="black"/>
                </a:solidFill>
                <a:latin typeface="Calibri"/>
              </a:rPr>
              <a:pPr/>
              <a:t>26</a:t>
            </a:fld>
            <a:endParaRPr lang="en-US">
              <a:solidFill>
                <a:prstClr val="black"/>
              </a:solidFill>
              <a:latin typeface="Calibri"/>
            </a:endParaRPr>
          </a:p>
        </p:txBody>
      </p:sp>
    </p:spTree>
    <p:extLst>
      <p:ext uri="{BB962C8B-B14F-4D97-AF65-F5344CB8AC3E}">
        <p14:creationId xmlns:p14="http://schemas.microsoft.com/office/powerpoint/2010/main" val="2563104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Jim</a:t>
            </a:r>
          </a:p>
        </p:txBody>
      </p:sp>
      <p:sp>
        <p:nvSpPr>
          <p:cNvPr id="4" name="Slide Number Placeholder 3"/>
          <p:cNvSpPr>
            <a:spLocks noGrp="1"/>
          </p:cNvSpPr>
          <p:nvPr>
            <p:ph type="sldNum" sz="quarter" idx="10"/>
          </p:nvPr>
        </p:nvSpPr>
        <p:spPr/>
        <p:txBody>
          <a:bodyPr/>
          <a:lstStyle/>
          <a:p>
            <a:fld id="{39DC80F3-CF52-4D45-AB3C-292AE68E6539}" type="slidenum">
              <a:rPr lang="en-US" smtClean="0"/>
              <a:t>27</a:t>
            </a:fld>
            <a:endParaRPr lang="en-US"/>
          </a:p>
        </p:txBody>
      </p:sp>
    </p:spTree>
    <p:extLst>
      <p:ext uri="{BB962C8B-B14F-4D97-AF65-F5344CB8AC3E}">
        <p14:creationId xmlns:p14="http://schemas.microsoft.com/office/powerpoint/2010/main" val="2075861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C80F3-CF52-4D45-AB3C-292AE68E6539}" type="slidenum">
              <a:rPr lang="en-US" smtClean="0"/>
              <a:t>28</a:t>
            </a:fld>
            <a:endParaRPr lang="en-US"/>
          </a:p>
        </p:txBody>
      </p:sp>
    </p:spTree>
    <p:extLst>
      <p:ext uri="{BB962C8B-B14F-4D97-AF65-F5344CB8AC3E}">
        <p14:creationId xmlns:p14="http://schemas.microsoft.com/office/powerpoint/2010/main" val="27322992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Tammy</a:t>
            </a:r>
          </a:p>
          <a:p>
            <a:endParaRPr lang="en-US" dirty="0"/>
          </a:p>
          <a:p>
            <a:r>
              <a:rPr lang="en-US" dirty="0"/>
              <a:t>Facilitate collaboration and coordination among existing programs of early childhood care and education in a mixed delivery system across the State;</a:t>
            </a:r>
          </a:p>
          <a:p>
            <a:endParaRPr lang="en-US" dirty="0"/>
          </a:p>
          <a:p>
            <a:r>
              <a:rPr lang="en-US" dirty="0"/>
              <a:t>More efficiently use existing Federal, State, local, and non-governmental resources to align and strengthen the delivery of existing programs;</a:t>
            </a:r>
          </a:p>
          <a:p>
            <a:endParaRPr lang="en-US" dirty="0"/>
          </a:p>
          <a:p>
            <a:r>
              <a:rPr lang="en-US" dirty="0"/>
              <a:t>Coordinate the delivery models and funding streams existing in the State’s mixed delivery system;</a:t>
            </a:r>
          </a:p>
          <a:p>
            <a:endParaRPr lang="en-US" dirty="0"/>
          </a:p>
        </p:txBody>
      </p:sp>
      <p:sp>
        <p:nvSpPr>
          <p:cNvPr id="4" name="Slide Number Placeholder 3"/>
          <p:cNvSpPr>
            <a:spLocks noGrp="1"/>
          </p:cNvSpPr>
          <p:nvPr>
            <p:ph type="sldNum" sz="quarter" idx="10"/>
          </p:nvPr>
        </p:nvSpPr>
        <p:spPr/>
        <p:txBody>
          <a:bodyPr/>
          <a:lstStyle/>
          <a:p>
            <a:fld id="{39DC80F3-CF52-4D45-AB3C-292AE68E6539}" type="slidenum">
              <a:rPr lang="en-US" smtClean="0"/>
              <a:t>29</a:t>
            </a:fld>
            <a:endParaRPr lang="en-US"/>
          </a:p>
        </p:txBody>
      </p:sp>
    </p:spTree>
    <p:extLst>
      <p:ext uri="{BB962C8B-B14F-4D97-AF65-F5344CB8AC3E}">
        <p14:creationId xmlns:p14="http://schemas.microsoft.com/office/powerpoint/2010/main" val="20939998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Tammy</a:t>
            </a:r>
          </a:p>
          <a:p>
            <a:endParaRPr lang="en-US" dirty="0"/>
          </a:p>
          <a:p>
            <a:r>
              <a:rPr lang="en-US" b="1" dirty="0"/>
              <a:t>Develop recommendations to better use resources </a:t>
            </a:r>
            <a:r>
              <a:rPr lang="en-US" dirty="0"/>
              <a:t>in order to improve overall participation of children, program quality, parental choice and knowledge, and school readiness for children;</a:t>
            </a:r>
          </a:p>
          <a:p>
            <a:r>
              <a:rPr lang="en-US" b="1" dirty="0"/>
              <a:t>Encourage partnerships </a:t>
            </a:r>
            <a:r>
              <a:rPr lang="en-US" dirty="0"/>
              <a:t>among Head Start providers, State and local governments, Indian tribes and tribal organizations, private entities (including faith and community based entities), and local educational agencies, etc. to improve coordination, program quality, and delivery of services;</a:t>
            </a:r>
          </a:p>
          <a:p>
            <a:r>
              <a:rPr lang="en-US" b="1" dirty="0"/>
              <a:t>Maximize parental choice </a:t>
            </a:r>
            <a:r>
              <a:rPr lang="en-US" dirty="0"/>
              <a:t>among a mixed delivery system of early childhood education program providers.</a:t>
            </a:r>
          </a:p>
          <a:p>
            <a:endParaRPr lang="en-US" dirty="0"/>
          </a:p>
        </p:txBody>
      </p:sp>
      <p:sp>
        <p:nvSpPr>
          <p:cNvPr id="4" name="Slide Number Placeholder 3"/>
          <p:cNvSpPr>
            <a:spLocks noGrp="1"/>
          </p:cNvSpPr>
          <p:nvPr>
            <p:ph type="sldNum" sz="quarter" idx="10"/>
          </p:nvPr>
        </p:nvSpPr>
        <p:spPr/>
        <p:txBody>
          <a:bodyPr/>
          <a:lstStyle/>
          <a:p>
            <a:fld id="{39DC80F3-CF52-4D45-AB3C-292AE68E6539}" type="slidenum">
              <a:rPr lang="en-US" smtClean="0"/>
              <a:t>30</a:t>
            </a:fld>
            <a:endParaRPr lang="en-US"/>
          </a:p>
        </p:txBody>
      </p:sp>
    </p:spTree>
    <p:extLst>
      <p:ext uri="{BB962C8B-B14F-4D97-AF65-F5344CB8AC3E}">
        <p14:creationId xmlns:p14="http://schemas.microsoft.com/office/powerpoint/2010/main" val="3258261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Tammy</a:t>
            </a:r>
          </a:p>
          <a:p>
            <a:endParaRPr lang="en-US" dirty="0"/>
          </a:p>
          <a:p>
            <a:r>
              <a:rPr lang="en-US" dirty="0"/>
              <a:t>A system of early childhood education services </a:t>
            </a:r>
          </a:p>
          <a:p>
            <a:pPr lvl="1">
              <a:buFontTx/>
              <a:buChar char="-"/>
            </a:pPr>
            <a:r>
              <a:rPr lang="en-US" sz="2800" dirty="0"/>
              <a:t>that are </a:t>
            </a:r>
            <a:r>
              <a:rPr lang="en-US" sz="2800" b="1" dirty="0"/>
              <a:t>delivered through a combination of programs, providers, and settings </a:t>
            </a:r>
            <a:r>
              <a:rPr lang="en-US" sz="2800" dirty="0"/>
              <a:t>(such as Head Start, licensed family and center-based child care programs, public schools, and community-based organizations); and</a:t>
            </a:r>
          </a:p>
          <a:p>
            <a:pPr lvl="1">
              <a:buFontTx/>
              <a:buChar char="-"/>
            </a:pPr>
            <a:r>
              <a:rPr lang="en-US" sz="2800" dirty="0"/>
              <a:t>that is </a:t>
            </a:r>
            <a:r>
              <a:rPr lang="en-US" sz="2800" b="1" dirty="0"/>
              <a:t>supported with a combination of public funds and private funds.  </a:t>
            </a:r>
          </a:p>
          <a:p>
            <a:endParaRPr lang="en-US" dirty="0"/>
          </a:p>
        </p:txBody>
      </p:sp>
      <p:sp>
        <p:nvSpPr>
          <p:cNvPr id="4" name="Slide Number Placeholder 3"/>
          <p:cNvSpPr>
            <a:spLocks noGrp="1"/>
          </p:cNvSpPr>
          <p:nvPr>
            <p:ph type="sldNum" sz="quarter" idx="10"/>
          </p:nvPr>
        </p:nvSpPr>
        <p:spPr/>
        <p:txBody>
          <a:bodyPr/>
          <a:lstStyle/>
          <a:p>
            <a:fld id="{39DC80F3-CF52-4D45-AB3C-292AE68E6539}" type="slidenum">
              <a:rPr lang="en-US" smtClean="0"/>
              <a:t>31</a:t>
            </a:fld>
            <a:endParaRPr lang="en-US"/>
          </a:p>
        </p:txBody>
      </p:sp>
    </p:spTree>
    <p:extLst>
      <p:ext uri="{BB962C8B-B14F-4D97-AF65-F5344CB8AC3E}">
        <p14:creationId xmlns:p14="http://schemas.microsoft.com/office/powerpoint/2010/main" val="3720012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Jim</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Calibri" panose="020F0502020204030204" pitchFamily="34" charset="0"/>
                <a:ea typeface="MS PGothic" panose="020B0600070205080204" pitchFamily="34" charset="-128"/>
              </a:defRPr>
            </a:lvl1pPr>
            <a:lvl2pPr marL="763233" indent="-293551">
              <a:defRPr sz="2500">
                <a:solidFill>
                  <a:schemeClr val="tx1"/>
                </a:solidFill>
                <a:latin typeface="Calibri" panose="020F0502020204030204" pitchFamily="34" charset="0"/>
                <a:ea typeface="MS PGothic" panose="020B0600070205080204" pitchFamily="34" charset="-128"/>
              </a:defRPr>
            </a:lvl2pPr>
            <a:lvl3pPr marL="1174204" indent="-234841">
              <a:defRPr sz="2500">
                <a:solidFill>
                  <a:schemeClr val="tx1"/>
                </a:solidFill>
                <a:latin typeface="Calibri" panose="020F0502020204030204" pitchFamily="34" charset="0"/>
                <a:ea typeface="MS PGothic" panose="020B0600070205080204" pitchFamily="34" charset="-128"/>
              </a:defRPr>
            </a:lvl3pPr>
            <a:lvl4pPr marL="1643885" indent="-234841">
              <a:defRPr sz="2500">
                <a:solidFill>
                  <a:schemeClr val="tx1"/>
                </a:solidFill>
                <a:latin typeface="Calibri" panose="020F0502020204030204" pitchFamily="34" charset="0"/>
                <a:ea typeface="MS PGothic" panose="020B0600070205080204" pitchFamily="34" charset="-128"/>
              </a:defRPr>
            </a:lvl4pPr>
            <a:lvl5pPr marL="2113567" indent="-234841">
              <a:defRPr sz="2500">
                <a:solidFill>
                  <a:schemeClr val="tx1"/>
                </a:solidFill>
                <a:latin typeface="Calibri" panose="020F0502020204030204" pitchFamily="34" charset="0"/>
                <a:ea typeface="MS PGothic" panose="020B0600070205080204" pitchFamily="34" charset="-128"/>
              </a:defRPr>
            </a:lvl5pPr>
            <a:lvl6pPr marL="2583249" indent="-23484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052930" indent="-23484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522612" indent="-23484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3992293" indent="-23484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fld id="{14B2EBAD-545F-49A8-B9FB-2F5C1287B81B}" type="slidenum">
              <a:rPr lang="en-US" altLang="en-US" sz="1200"/>
              <a:pPr/>
              <a:t>4</a:t>
            </a:fld>
            <a:endParaRPr lang="en-US" altLang="en-US" sz="1200"/>
          </a:p>
        </p:txBody>
      </p:sp>
    </p:spTree>
    <p:extLst>
      <p:ext uri="{BB962C8B-B14F-4D97-AF65-F5344CB8AC3E}">
        <p14:creationId xmlns:p14="http://schemas.microsoft.com/office/powerpoint/2010/main" val="1791523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Tammy</a:t>
            </a:r>
          </a:p>
          <a:p>
            <a:endParaRPr lang="en-US" dirty="0"/>
          </a:p>
          <a:p>
            <a:r>
              <a:rPr lang="en-US" dirty="0"/>
              <a:t>Conducting a periodic statewide needs assessment of the availability and quality of existing programs in the State, including such programs serving the most vulnerable or underserved populations and children in rural areas;</a:t>
            </a:r>
          </a:p>
          <a:p>
            <a:endParaRPr lang="en-US" dirty="0"/>
          </a:p>
          <a:p>
            <a:r>
              <a:rPr lang="en-US" dirty="0"/>
              <a:t>Developing a strategic plan that: </a:t>
            </a:r>
          </a:p>
          <a:p>
            <a:pPr lvl="1">
              <a:buFontTx/>
              <a:buChar char="-"/>
            </a:pPr>
            <a:r>
              <a:rPr lang="en-US" dirty="0"/>
              <a:t>recommends collaboration, coordination, and quality improvement activities;</a:t>
            </a:r>
          </a:p>
          <a:p>
            <a:pPr lvl="1">
              <a:buFontTx/>
              <a:buChar char="-"/>
            </a:pPr>
            <a:r>
              <a:rPr lang="en-US" dirty="0"/>
              <a:t>identifies opportunities for, and barriers to, collaboration and coordination among existing programs;</a:t>
            </a:r>
          </a:p>
          <a:p>
            <a:pPr lvl="1">
              <a:buFontTx/>
              <a:buChar char="-"/>
            </a:pPr>
            <a:r>
              <a:rPr lang="en-US" dirty="0"/>
              <a:t>recommends partnership opportunities that would improve coordination, program quality, and delivery of services;</a:t>
            </a:r>
          </a:p>
          <a:p>
            <a:pPr lvl="1">
              <a:buFontTx/>
              <a:buChar char="-"/>
            </a:pPr>
            <a:r>
              <a:rPr lang="en-US" dirty="0"/>
              <a:t>builds on existing plans and goals with respect to early childhood education programs; and</a:t>
            </a:r>
          </a:p>
          <a:p>
            <a:pPr lvl="1">
              <a:buFontTx/>
              <a:buChar char="-"/>
            </a:pPr>
            <a:r>
              <a:rPr lang="en-US" dirty="0"/>
              <a:t>describes how accomplishing the above activities will better serve children and families and increase the overall participation of children. </a:t>
            </a:r>
          </a:p>
          <a:p>
            <a:endParaRPr lang="en-US" dirty="0"/>
          </a:p>
        </p:txBody>
      </p:sp>
      <p:sp>
        <p:nvSpPr>
          <p:cNvPr id="4" name="Slide Number Placeholder 3"/>
          <p:cNvSpPr>
            <a:spLocks noGrp="1"/>
          </p:cNvSpPr>
          <p:nvPr>
            <p:ph type="sldNum" sz="quarter" idx="10"/>
          </p:nvPr>
        </p:nvSpPr>
        <p:spPr/>
        <p:txBody>
          <a:bodyPr/>
          <a:lstStyle/>
          <a:p>
            <a:fld id="{39DC80F3-CF52-4D45-AB3C-292AE68E6539}" type="slidenum">
              <a:rPr lang="en-US" smtClean="0"/>
              <a:t>32</a:t>
            </a:fld>
            <a:endParaRPr lang="en-US"/>
          </a:p>
        </p:txBody>
      </p:sp>
    </p:spTree>
    <p:extLst>
      <p:ext uri="{BB962C8B-B14F-4D97-AF65-F5344CB8AC3E}">
        <p14:creationId xmlns:p14="http://schemas.microsoft.com/office/powerpoint/2010/main" val="12127034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Tammy</a:t>
            </a:r>
          </a:p>
          <a:p>
            <a:endParaRPr lang="en-US" dirty="0"/>
          </a:p>
          <a:p>
            <a:r>
              <a:rPr lang="en-US" dirty="0"/>
              <a:t>Maximizing parental choice and knowledge about the State’s mixed delivery system of existing programs and providers by:</a:t>
            </a:r>
          </a:p>
          <a:p>
            <a:pPr lvl="1">
              <a:buFontTx/>
              <a:buChar char="-"/>
            </a:pPr>
            <a:r>
              <a:rPr lang="en-US" dirty="0"/>
              <a:t>ensuring that parents are provided information about the variety of early childhood education programs and services for children from birth to kindergarten entry</a:t>
            </a:r>
          </a:p>
          <a:p>
            <a:pPr lvl="1">
              <a:buFontTx/>
              <a:buChar char="-"/>
            </a:pPr>
            <a:r>
              <a:rPr lang="en-US" dirty="0"/>
              <a:t>promoting and increasing involvement by parents and family members in the development and transition of their children</a:t>
            </a:r>
          </a:p>
          <a:p>
            <a:r>
              <a:rPr lang="en-US" dirty="0"/>
              <a:t>Sharing best practices among early childhood education program providers in the State to increase collaboration and coordination; and </a:t>
            </a:r>
          </a:p>
          <a:p>
            <a:r>
              <a:rPr lang="en-US"/>
              <a:t>After needs assessment and strategic plan are completed, improving overall quality of early childhood education programs in the State.</a:t>
            </a:r>
          </a:p>
          <a:p>
            <a:endParaRPr lang="en-US"/>
          </a:p>
        </p:txBody>
      </p:sp>
      <p:sp>
        <p:nvSpPr>
          <p:cNvPr id="4" name="Slide Number Placeholder 3"/>
          <p:cNvSpPr>
            <a:spLocks noGrp="1"/>
          </p:cNvSpPr>
          <p:nvPr>
            <p:ph type="sldNum" sz="quarter" idx="10"/>
          </p:nvPr>
        </p:nvSpPr>
        <p:spPr/>
        <p:txBody>
          <a:bodyPr/>
          <a:lstStyle/>
          <a:p>
            <a:fld id="{39DC80F3-CF52-4D45-AB3C-292AE68E6539}" type="slidenum">
              <a:rPr lang="en-US" smtClean="0"/>
              <a:t>33</a:t>
            </a:fld>
            <a:endParaRPr lang="en-US"/>
          </a:p>
        </p:txBody>
      </p:sp>
    </p:spTree>
    <p:extLst>
      <p:ext uri="{BB962C8B-B14F-4D97-AF65-F5344CB8AC3E}">
        <p14:creationId xmlns:p14="http://schemas.microsoft.com/office/powerpoint/2010/main" val="21458471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Strategies for moving Inclusion Forward:</a:t>
            </a:r>
          </a:p>
          <a:p>
            <a:pPr marL="228600" indent="-228600">
              <a:buFont typeface="+mj-lt"/>
              <a:buAutoNum type="arabicPeriod"/>
            </a:pPr>
            <a:r>
              <a:rPr lang="en-US" dirty="0"/>
              <a:t>Make sure teachers understand the “Child Find” process in your district</a:t>
            </a:r>
            <a:r>
              <a:rPr lang="en-US" baseline="0" dirty="0"/>
              <a:t> </a:t>
            </a:r>
          </a:p>
          <a:p>
            <a:pPr marL="228600" indent="-228600">
              <a:buFont typeface="+mj-lt"/>
              <a:buAutoNum type="arabicPeriod"/>
            </a:pPr>
            <a:r>
              <a:rPr lang="en-US" baseline="0" dirty="0"/>
              <a:t>Provide professional development training session inclusive of special and regular ED teachers and making various resources available across the mixed delivery system</a:t>
            </a:r>
          </a:p>
          <a:p>
            <a:pPr marL="228600" indent="-228600">
              <a:buFont typeface="+mj-lt"/>
              <a:buAutoNum type="arabicPeriod"/>
            </a:pPr>
            <a:r>
              <a:rPr lang="en-US" baseline="0" dirty="0"/>
              <a:t>Make sure regular Ed teachers are a part of the IEP meetings</a:t>
            </a:r>
          </a:p>
          <a:p>
            <a:pPr marL="228600" indent="-228600">
              <a:buFont typeface="+mj-lt"/>
              <a:buAutoNum type="arabicPeriod"/>
            </a:pPr>
            <a:r>
              <a:rPr lang="en-US" baseline="0" dirty="0"/>
              <a:t>Increase staff understanding of the value of inclusive settings and how it benefits all students</a:t>
            </a:r>
          </a:p>
          <a:p>
            <a:pPr marL="228600" indent="-228600">
              <a:buFont typeface="+mj-lt"/>
              <a:buAutoNum type="arabicPeriod"/>
            </a:pPr>
            <a:r>
              <a:rPr lang="en-US" baseline="0" dirty="0" err="1"/>
              <a:t>Dispell</a:t>
            </a:r>
            <a:r>
              <a:rPr lang="en-US" baseline="0" dirty="0"/>
              <a:t> the myths about inclusive setting: When children are exposed to inclusive setting it allows for more meaningful inclusive environments in the later years</a:t>
            </a:r>
          </a:p>
          <a:p>
            <a:pPr marL="228600" indent="-228600">
              <a:buFont typeface="+mj-lt"/>
              <a:buAutoNum type="arabicPeriod"/>
            </a:pPr>
            <a:endParaRPr lang="en-US" dirty="0"/>
          </a:p>
          <a:p>
            <a:pPr marL="0" indent="0">
              <a:buFont typeface="+mj-lt"/>
              <a:buNone/>
            </a:pPr>
            <a:r>
              <a:rPr lang="en-US" dirty="0"/>
              <a:t>Opportunities for getting involved and at the table for PDG B-5</a:t>
            </a:r>
          </a:p>
          <a:p>
            <a:pPr marL="228600" indent="-228600">
              <a:buFont typeface="+mj-lt"/>
              <a:buAutoNum type="arabicPeriod"/>
            </a:pPr>
            <a:r>
              <a:rPr lang="en-US" dirty="0"/>
              <a:t>Make sure you reach out to your Early Childhood</a:t>
            </a:r>
            <a:r>
              <a:rPr lang="en-US" baseline="0" dirty="0"/>
              <a:t> </a:t>
            </a:r>
            <a:r>
              <a:rPr lang="en-US" dirty="0"/>
              <a:t>State Advisory Councils and</a:t>
            </a:r>
            <a:r>
              <a:rPr lang="en-US" baseline="0" dirty="0"/>
              <a:t> other stakeholder groups</a:t>
            </a:r>
            <a:endParaRPr lang="en-US" dirty="0"/>
          </a:p>
          <a:p>
            <a:pPr marL="228600" indent="-228600">
              <a:buFont typeface="+mj-lt"/>
              <a:buAutoNum type="arabicPeriod"/>
            </a:pPr>
            <a:r>
              <a:rPr lang="en-US" dirty="0"/>
              <a:t>Make sure you reach out to your counterparts</a:t>
            </a:r>
            <a:r>
              <a:rPr lang="en-US" baseline="0" dirty="0"/>
              <a:t> in other programs such as Head Start, Home Visiting, Child Care  and Special Education, Preschool</a:t>
            </a:r>
          </a:p>
          <a:p>
            <a:pPr marL="228600" indent="-228600">
              <a:buFont typeface="+mj-lt"/>
              <a:buAutoNum type="arabicPeriod"/>
            </a:pPr>
            <a:r>
              <a:rPr lang="en-US" baseline="0" dirty="0"/>
              <a:t>Make sure you are communicating with the Sped. Coordinator and Sped. Teachers to make sure students needs are being met </a:t>
            </a:r>
          </a:p>
          <a:p>
            <a:pPr marL="0" indent="0">
              <a:buFont typeface="+mj-lt"/>
              <a:buNone/>
            </a:pPr>
            <a:endParaRPr lang="en-US" baseline="0" dirty="0"/>
          </a:p>
          <a:p>
            <a:pPr marL="0" indent="0">
              <a:buFont typeface="+mj-lt"/>
              <a:buNone/>
            </a:pPr>
            <a:r>
              <a:rPr lang="en-US" baseline="0" dirty="0"/>
              <a:t>Other</a:t>
            </a:r>
          </a:p>
          <a:p>
            <a:pPr marL="0" indent="0">
              <a:buFont typeface="+mj-lt"/>
              <a:buNone/>
            </a:pPr>
            <a:r>
              <a:rPr lang="en-US" baseline="0" dirty="0"/>
              <a:t>1. Will circle back to recommendations in the inclusion policy statement </a:t>
            </a:r>
            <a:endParaRPr lang="en-US" dirty="0"/>
          </a:p>
        </p:txBody>
      </p:sp>
      <p:sp>
        <p:nvSpPr>
          <p:cNvPr id="4" name="Slide Number Placeholder 3"/>
          <p:cNvSpPr>
            <a:spLocks noGrp="1"/>
          </p:cNvSpPr>
          <p:nvPr>
            <p:ph type="sldNum" sz="quarter" idx="10"/>
          </p:nvPr>
        </p:nvSpPr>
        <p:spPr/>
        <p:txBody>
          <a:bodyPr/>
          <a:lstStyle/>
          <a:p>
            <a:fld id="{39DC80F3-CF52-4D45-AB3C-292AE68E6539}" type="slidenum">
              <a:rPr lang="en-US" smtClean="0"/>
              <a:t>34</a:t>
            </a:fld>
            <a:endParaRPr lang="en-US"/>
          </a:p>
        </p:txBody>
      </p:sp>
    </p:spTree>
    <p:extLst>
      <p:ext uri="{BB962C8B-B14F-4D97-AF65-F5344CB8AC3E}">
        <p14:creationId xmlns:p14="http://schemas.microsoft.com/office/powerpoint/2010/main" val="25941453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kern="1200">
                <a:solidFill>
                  <a:schemeClr val="bg1"/>
                </a:solidFill>
                <a:latin typeface="Avenir Black"/>
                <a:ea typeface="+mn-ea"/>
                <a:cs typeface="+mn-cs"/>
              </a:rPr>
              <a:t>Jim Lesko, PDG TA Center (MSG/AEM)</a:t>
            </a:r>
          </a:p>
          <a:p>
            <a:pPr algn="l"/>
            <a:r>
              <a:rPr lang="en-US" sz="1200" b="1" kern="1200">
                <a:solidFill>
                  <a:schemeClr val="bg1"/>
                </a:solidFill>
                <a:latin typeface="Avenir Black"/>
                <a:ea typeface="+mn-ea"/>
                <a:cs typeface="+mn-cs"/>
              </a:rPr>
              <a:t>Tammy Proctor, ED</a:t>
            </a:r>
          </a:p>
          <a:p>
            <a:pPr algn="l"/>
            <a:r>
              <a:rPr lang="en-US" sz="1200" b="1" kern="1200">
                <a:solidFill>
                  <a:schemeClr val="bg1"/>
                </a:solidFill>
                <a:latin typeface="Avenir Black"/>
                <a:ea typeface="+mn-ea"/>
                <a:cs typeface="+mn-cs"/>
              </a:rPr>
              <a:t>Richard Gonzales, HHS</a:t>
            </a:r>
          </a:p>
          <a:p>
            <a:pPr algn="l"/>
            <a:r>
              <a:rPr lang="en-US" sz="1200" b="1" kern="1200">
                <a:solidFill>
                  <a:schemeClr val="bg1"/>
                </a:solidFill>
                <a:latin typeface="Avenir Black"/>
                <a:ea typeface="+mn-ea"/>
                <a:cs typeface="+mn-cs"/>
              </a:rPr>
              <a:t>Jennifer Tschantz, ED</a:t>
            </a:r>
          </a:p>
          <a:p>
            <a:endParaRPr lang="en-US"/>
          </a:p>
        </p:txBody>
      </p:sp>
      <p:sp>
        <p:nvSpPr>
          <p:cNvPr id="4" name="Slide Number Placeholder 3"/>
          <p:cNvSpPr>
            <a:spLocks noGrp="1"/>
          </p:cNvSpPr>
          <p:nvPr>
            <p:ph type="sldNum" sz="quarter" idx="10"/>
          </p:nvPr>
        </p:nvSpPr>
        <p:spPr/>
        <p:txBody>
          <a:bodyPr/>
          <a:lstStyle/>
          <a:p>
            <a:fld id="{39DC80F3-CF52-4D45-AB3C-292AE68E6539}" type="slidenum">
              <a:rPr lang="en-US" smtClean="0"/>
              <a:t>35</a:t>
            </a:fld>
            <a:endParaRPr lang="en-US"/>
          </a:p>
        </p:txBody>
      </p:sp>
    </p:spTree>
    <p:extLst>
      <p:ext uri="{BB962C8B-B14F-4D97-AF65-F5344CB8AC3E}">
        <p14:creationId xmlns:p14="http://schemas.microsoft.com/office/powerpoint/2010/main" val="657921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t>Attitudes &amp; Beliefs 30%</a:t>
            </a:r>
          </a:p>
          <a:p>
            <a:r>
              <a:rPr lang="en-US" altLang="en-US" sz="1400"/>
              <a:t>Fiscal &amp; contracting  19%</a:t>
            </a:r>
          </a:p>
          <a:p>
            <a:r>
              <a:rPr lang="en-US" altLang="en-US" sz="1400"/>
              <a:t>Approval of non-public school setting 16%</a:t>
            </a:r>
          </a:p>
          <a:p>
            <a:r>
              <a:rPr lang="en-US" altLang="en-US" sz="1400"/>
              <a:t>Curricula/methods  15%</a:t>
            </a:r>
          </a:p>
          <a:p>
            <a:r>
              <a:rPr lang="en-US" altLang="en-US" sz="1400"/>
              <a:t>Transportation	  15%</a:t>
            </a:r>
          </a:p>
          <a:p>
            <a:r>
              <a:rPr lang="en-US" altLang="en-US" sz="1400"/>
              <a:t>Personnel qualifications   11%</a:t>
            </a:r>
          </a:p>
          <a:p>
            <a:r>
              <a:rPr lang="en-US" altLang="en-US" sz="1400"/>
              <a:t>Conflicting policies    10%</a:t>
            </a:r>
          </a:p>
          <a:p>
            <a:r>
              <a:rPr lang="en-US" altLang="en-US" sz="1400" b="1"/>
              <a:t>Program quality 10%</a:t>
            </a:r>
          </a:p>
          <a:p>
            <a:pPr marL="0" lvl="1"/>
            <a:r>
              <a:rPr lang="en-US" altLang="en-US" sz="1400">
                <a:latin typeface="Arial" panose="020B0604020202020204" pitchFamily="34" charset="0"/>
              </a:rPr>
              <a:t>The last national look at challenges and solutions was conducted almost 25 years ago (Smith, Salisbury &amp; Rose, 1992)</a:t>
            </a:r>
          </a:p>
          <a:p>
            <a:endParaRPr lang="en-US" altLang="en-US" b="1"/>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Calibri" panose="020F0502020204030204" pitchFamily="34" charset="0"/>
                <a:ea typeface="MS PGothic" panose="020B0600070205080204" pitchFamily="34" charset="-128"/>
              </a:defRPr>
            </a:lvl1pPr>
            <a:lvl2pPr marL="763233" indent="-293551">
              <a:defRPr sz="2500">
                <a:solidFill>
                  <a:schemeClr val="tx1"/>
                </a:solidFill>
                <a:latin typeface="Calibri" panose="020F0502020204030204" pitchFamily="34" charset="0"/>
                <a:ea typeface="MS PGothic" panose="020B0600070205080204" pitchFamily="34" charset="-128"/>
              </a:defRPr>
            </a:lvl2pPr>
            <a:lvl3pPr marL="1174204" indent="-234841">
              <a:defRPr sz="2500">
                <a:solidFill>
                  <a:schemeClr val="tx1"/>
                </a:solidFill>
                <a:latin typeface="Calibri" panose="020F0502020204030204" pitchFamily="34" charset="0"/>
                <a:ea typeface="MS PGothic" panose="020B0600070205080204" pitchFamily="34" charset="-128"/>
              </a:defRPr>
            </a:lvl3pPr>
            <a:lvl4pPr marL="1643885" indent="-234841">
              <a:defRPr sz="2500">
                <a:solidFill>
                  <a:schemeClr val="tx1"/>
                </a:solidFill>
                <a:latin typeface="Calibri" panose="020F0502020204030204" pitchFamily="34" charset="0"/>
                <a:ea typeface="MS PGothic" panose="020B0600070205080204" pitchFamily="34" charset="-128"/>
              </a:defRPr>
            </a:lvl4pPr>
            <a:lvl5pPr marL="2113567" indent="-234841">
              <a:defRPr sz="2500">
                <a:solidFill>
                  <a:schemeClr val="tx1"/>
                </a:solidFill>
                <a:latin typeface="Calibri" panose="020F0502020204030204" pitchFamily="34" charset="0"/>
                <a:ea typeface="MS PGothic" panose="020B0600070205080204" pitchFamily="34" charset="-128"/>
              </a:defRPr>
            </a:lvl5pPr>
            <a:lvl6pPr marL="2583249" indent="-23484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052930" indent="-23484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522612" indent="-23484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3992293" indent="-23484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fld id="{E98DFBF4-29CF-4DEE-B582-D8CAC5F02A0B}" type="slidenum">
              <a:rPr lang="en-US" altLang="en-US" sz="1200"/>
              <a:pPr/>
              <a:t>6</a:t>
            </a:fld>
            <a:endParaRPr lang="en-US" altLang="en-US" sz="1200"/>
          </a:p>
        </p:txBody>
      </p:sp>
    </p:spTree>
    <p:extLst>
      <p:ext uri="{BB962C8B-B14F-4D97-AF65-F5344CB8AC3E}">
        <p14:creationId xmlns:p14="http://schemas.microsoft.com/office/powerpoint/2010/main" val="2379077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a:t>Jennifer</a:t>
            </a:r>
          </a:p>
          <a:p>
            <a:endParaRPr lang="en-US"/>
          </a:p>
          <a:p>
            <a:r>
              <a:rPr lang="en-US"/>
              <a:t>Purpose</a:t>
            </a:r>
          </a:p>
          <a:p>
            <a:endParaRPr lang="en-US"/>
          </a:p>
          <a:p>
            <a:pPr marL="171450" indent="-171450">
              <a:buFont typeface="Arial" panose="020B0604020202020204" pitchFamily="34" charset="0"/>
              <a:buChar char="•"/>
            </a:pPr>
            <a:r>
              <a:rPr lang="en-US">
                <a:latin typeface="Open Sans" panose="020B0604020202020204" charset="0"/>
                <a:ea typeface="Open Sans" panose="020B0604020202020204" charset="0"/>
                <a:cs typeface="Open Sans" panose="020B0604020202020204" charset="0"/>
              </a:rPr>
              <a:t>Raise awareness</a:t>
            </a:r>
          </a:p>
          <a:p>
            <a:pPr marL="171450" indent="-171450">
              <a:buFont typeface="Arial" panose="020B0604020202020204" pitchFamily="34" charset="0"/>
              <a:buChar char="•"/>
            </a:pPr>
            <a:r>
              <a:rPr lang="en-US">
                <a:latin typeface="Open Sans" panose="020B0604020202020204" charset="0"/>
                <a:ea typeface="Open Sans" panose="020B0604020202020204" charset="0"/>
                <a:cs typeface="Open Sans" panose="020B0604020202020204" charset="0"/>
              </a:rPr>
              <a:t>Review the research base and legal foundation </a:t>
            </a:r>
          </a:p>
          <a:p>
            <a:pPr marL="171450" indent="-171450">
              <a:buFont typeface="Arial" panose="020B0604020202020204" pitchFamily="34" charset="0"/>
              <a:buChar char="•"/>
            </a:pPr>
            <a:r>
              <a:rPr lang="en-US">
                <a:latin typeface="Open Sans" panose="020B0604020202020204" charset="0"/>
                <a:ea typeface="Open Sans" panose="020B0604020202020204" charset="0"/>
                <a:cs typeface="Open Sans" panose="020B0604020202020204" charset="0"/>
              </a:rPr>
              <a:t>Provide recommendations for State and local consideration</a:t>
            </a:r>
          </a:p>
          <a:p>
            <a:pPr marL="171450" indent="-171450">
              <a:buFont typeface="Arial" panose="020B0604020202020204" pitchFamily="34" charset="0"/>
              <a:buChar char="•"/>
            </a:pPr>
            <a:r>
              <a:rPr lang="en-US">
                <a:latin typeface="Open Sans" panose="020B0604020202020204" charset="0"/>
                <a:ea typeface="Open Sans" panose="020B0604020202020204" charset="0"/>
                <a:cs typeface="Open Sans" panose="020B0604020202020204" charset="0"/>
              </a:rPr>
              <a:t>Disseminate free resources </a:t>
            </a:r>
          </a:p>
          <a:p>
            <a:endParaRPr lang="en-US"/>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7107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t>Jennifer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Have</a:t>
            </a:r>
            <a:r>
              <a:rPr lang="en-US" baseline="0"/>
              <a:t> you read it? Is a</a:t>
            </a:r>
            <a:r>
              <a:rPr lang="en-US"/>
              <a:t>nyone</a:t>
            </a:r>
            <a:r>
              <a:rPr lang="en-US" baseline="0"/>
              <a:t> is using it?</a:t>
            </a:r>
          </a:p>
          <a:p>
            <a:endParaRPr lang="en-US"/>
          </a:p>
        </p:txBody>
      </p:sp>
      <p:sp>
        <p:nvSpPr>
          <p:cNvPr id="4" name="Slide Number Placeholder 3"/>
          <p:cNvSpPr>
            <a:spLocks noGrp="1"/>
          </p:cNvSpPr>
          <p:nvPr>
            <p:ph type="sldNum" sz="quarter" idx="10"/>
          </p:nvPr>
        </p:nvSpPr>
        <p:spPr/>
        <p:txBody>
          <a:bodyPr/>
          <a:lstStyle/>
          <a:p>
            <a:pPr>
              <a:defRPr/>
            </a:pPr>
            <a:fld id="{DE61B3D3-DCF2-4292-B860-334F61CD4651}" type="slidenum">
              <a:rPr lang="en-US">
                <a:solidFill>
                  <a:prstClr val="black"/>
                </a:solidFill>
                <a:latin typeface="Calibri"/>
              </a:rPr>
              <a:pPr>
                <a:defRPr/>
              </a:pPr>
              <a:t>8</a:t>
            </a:fld>
            <a:endParaRPr lang="en-US">
              <a:solidFill>
                <a:prstClr val="black"/>
              </a:solidFill>
              <a:latin typeface="Calibri"/>
            </a:endParaRPr>
          </a:p>
        </p:txBody>
      </p:sp>
    </p:spTree>
    <p:extLst>
      <p:ext uri="{BB962C8B-B14F-4D97-AF65-F5344CB8AC3E}">
        <p14:creationId xmlns:p14="http://schemas.microsoft.com/office/powerpoint/2010/main" val="2014592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3" name="Rectangle 7"/>
          <p:cNvSpPr>
            <a:spLocks noGrp="1" noChangeArrowheads="1"/>
          </p:cNvSpPr>
          <p:nvPr>
            <p:ph type="sldNum" sz="quarter" idx="5"/>
          </p:nvPr>
        </p:nvSpPr>
        <p:spPr>
          <a:noFill/>
        </p:spPr>
        <p:txBody>
          <a:bodyPr/>
          <a:lstStyle/>
          <a:p>
            <a:r>
              <a:rPr lang="en-US">
                <a:solidFill>
                  <a:prstClr val="black"/>
                </a:solidFill>
                <a:latin typeface="Calibri"/>
              </a:rPr>
              <a:t>Page </a:t>
            </a:r>
            <a:fld id="{7CE8CFBC-E5C2-4E77-8BC1-F0556F435FD1}" type="slidenum">
              <a:rPr lang="en-US">
                <a:solidFill>
                  <a:prstClr val="black"/>
                </a:solidFill>
                <a:latin typeface="Calibri"/>
              </a:rPr>
              <a:pPr/>
              <a:t>9</a:t>
            </a:fld>
            <a:endParaRPr lang="en-US">
              <a:solidFill>
                <a:prstClr val="black"/>
              </a:solidFill>
              <a:latin typeface="Calibri"/>
            </a:endParaRPr>
          </a:p>
        </p:txBody>
      </p:sp>
      <p:sp>
        <p:nvSpPr>
          <p:cNvPr id="617474" name="Rectangle 2"/>
          <p:cNvSpPr>
            <a:spLocks noGrp="1" noRot="1" noChangeAspect="1" noChangeArrowheads="1" noTextEdit="1"/>
          </p:cNvSpPr>
          <p:nvPr>
            <p:ph type="sldImg"/>
          </p:nvPr>
        </p:nvSpPr>
        <p:spPr>
          <a:xfrm>
            <a:off x="330200" y="696913"/>
            <a:ext cx="6197600" cy="3486150"/>
          </a:xfrm>
          <a:ln/>
        </p:spPr>
      </p:sp>
      <p:sp>
        <p:nvSpPr>
          <p:cNvPr id="617475" name="Rectangle 3"/>
          <p:cNvSpPr>
            <a:spLocks noGrp="1" noChangeArrowheads="1"/>
          </p:cNvSpPr>
          <p:nvPr>
            <p:ph type="body" idx="1"/>
          </p:nvPr>
        </p:nvSpPr>
        <p:spPr>
          <a:noFill/>
          <a:ln/>
        </p:spPr>
        <p:txBody>
          <a:bodyPr/>
          <a:lstStyle/>
          <a:p>
            <a:pPr marL="203200" indent="0">
              <a:buNone/>
            </a:pPr>
            <a:r>
              <a:rPr lang="en-US" sz="2400" b="1" i="1">
                <a:latin typeface="Open Sans" panose="020B0604020202020204" charset="0"/>
                <a:ea typeface="Open Sans" panose="020B0604020202020204" charset="0"/>
                <a:cs typeface="Open Sans" panose="020B0604020202020204" charset="0"/>
              </a:rPr>
              <a:t>Jennifer</a:t>
            </a:r>
          </a:p>
          <a:p>
            <a:pPr marL="203200" indent="0">
              <a:buNone/>
            </a:pPr>
            <a:endParaRPr lang="en-US" sz="2400" b="1" i="1">
              <a:latin typeface="Open Sans" panose="020B0604020202020204" charset="0"/>
              <a:ea typeface="Open Sans" panose="020B0604020202020204" charset="0"/>
              <a:cs typeface="Open Sans" panose="020B0604020202020204" charset="0"/>
            </a:endParaRPr>
          </a:p>
          <a:p>
            <a:pPr marL="203200" indent="0">
              <a:buNone/>
            </a:pPr>
            <a:r>
              <a:rPr lang="en-US" sz="2400" b="1" i="1">
                <a:latin typeface="Open Sans" panose="020B0606030504020204" pitchFamily="34" charset="0"/>
                <a:ea typeface="Open Sans" panose="020B0606030504020204" pitchFamily="34" charset="0"/>
                <a:cs typeface="Open Sans" panose="020B0606030504020204" pitchFamily="34" charset="0"/>
              </a:rPr>
              <a:t>The importance of early childhood inclusion:</a:t>
            </a:r>
          </a:p>
          <a:p>
            <a:pPr marL="1028700" lvl="1" indent="-39370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Meaningful inclusion is the </a:t>
            </a:r>
            <a:r>
              <a:rPr lang="en-US" sz="2000" b="1">
                <a:latin typeface="Open Sans" panose="020B0606030504020204" pitchFamily="34" charset="0"/>
                <a:ea typeface="Open Sans" panose="020B0606030504020204" pitchFamily="34" charset="0"/>
                <a:cs typeface="Open Sans" panose="020B0606030504020204" pitchFamily="34" charset="0"/>
              </a:rPr>
              <a:t>first step to equal opportunity</a:t>
            </a:r>
            <a:r>
              <a:rPr lang="en-US" sz="2000">
                <a:latin typeface="Open Sans" panose="020B0606030504020204" pitchFamily="34" charset="0"/>
                <a:ea typeface="Open Sans" panose="020B0606030504020204" pitchFamily="34" charset="0"/>
                <a:cs typeface="Open Sans" panose="020B0606030504020204" pitchFamily="34" charset="0"/>
              </a:rPr>
              <a:t>, and is </a:t>
            </a:r>
            <a:r>
              <a:rPr lang="en-US" sz="2000" b="1">
                <a:latin typeface="Open Sans" panose="020B0606030504020204" pitchFamily="34" charset="0"/>
                <a:ea typeface="Open Sans" panose="020B0606030504020204" pitchFamily="34" charset="0"/>
                <a:cs typeface="Open Sans" panose="020B0606030504020204" pitchFamily="34" charset="0"/>
              </a:rPr>
              <a:t>every person’s right</a:t>
            </a:r>
          </a:p>
          <a:p>
            <a:pPr marL="1028700" lvl="1" indent="-39370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Research indicates that meaningful inclusion is </a:t>
            </a:r>
            <a:r>
              <a:rPr lang="en-US" sz="2000" b="1">
                <a:latin typeface="Open Sans" panose="020B0606030504020204" pitchFamily="34" charset="0"/>
                <a:ea typeface="Open Sans" panose="020B0606030504020204" pitchFamily="34" charset="0"/>
                <a:cs typeface="Open Sans" panose="020B0606030504020204" pitchFamily="34" charset="0"/>
              </a:rPr>
              <a:t>beneficial to children with and without disabilities </a:t>
            </a:r>
            <a:r>
              <a:rPr lang="en-US" sz="2000">
                <a:latin typeface="Open Sans" panose="020B0606030504020204" pitchFamily="34" charset="0"/>
                <a:ea typeface="Open Sans" panose="020B0606030504020204" pitchFamily="34" charset="0"/>
                <a:cs typeface="Open Sans" panose="020B0606030504020204" pitchFamily="34" charset="0"/>
              </a:rPr>
              <a:t> </a:t>
            </a:r>
          </a:p>
          <a:p>
            <a:pPr marL="1028700" lvl="1" indent="-39370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Meaningful inclusion in high-quality early childhood programs can support children with disabilities in </a:t>
            </a:r>
            <a:r>
              <a:rPr lang="en-US" sz="2000" b="1">
                <a:latin typeface="Open Sans" panose="020B0606030504020204" pitchFamily="34" charset="0"/>
                <a:ea typeface="Open Sans" panose="020B0606030504020204" pitchFamily="34" charset="0"/>
                <a:cs typeface="Open Sans" panose="020B0606030504020204" pitchFamily="34" charset="0"/>
              </a:rPr>
              <a:t>reaching their full potential</a:t>
            </a:r>
            <a:r>
              <a:rPr lang="en-US" sz="2000">
                <a:latin typeface="Open Sans" panose="020B0606030504020204" pitchFamily="34" charset="0"/>
                <a:ea typeface="Open Sans" panose="020B0606030504020204" pitchFamily="34" charset="0"/>
                <a:cs typeface="Open Sans" panose="020B0606030504020204" pitchFamily="34" charset="0"/>
              </a:rPr>
              <a:t> resulting in broad societal benefits </a:t>
            </a:r>
          </a:p>
          <a:p>
            <a:pPr marL="1028700" lvl="1" indent="-39370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Meaningful inclusion in early childhood programs can </a:t>
            </a:r>
            <a:r>
              <a:rPr lang="en-US" sz="2000" b="1">
                <a:latin typeface="Open Sans" panose="020B0606030504020204" pitchFamily="34" charset="0"/>
                <a:ea typeface="Open Sans" panose="020B0606030504020204" pitchFamily="34" charset="0"/>
                <a:cs typeface="Open Sans" panose="020B0606030504020204" pitchFamily="34" charset="0"/>
              </a:rPr>
              <a:t>set a trajectory for inclusion </a:t>
            </a:r>
            <a:r>
              <a:rPr lang="en-US" sz="2000">
                <a:latin typeface="Open Sans" panose="020B0606030504020204" pitchFamily="34" charset="0"/>
                <a:ea typeface="Open Sans" panose="020B0606030504020204" pitchFamily="34" charset="0"/>
                <a:cs typeface="Open Sans" panose="020B0606030504020204" pitchFamily="34" charset="0"/>
              </a:rPr>
              <a:t>across the course of an individual's life</a:t>
            </a:r>
          </a:p>
          <a:p>
            <a:pPr marL="203200" indent="0">
              <a:buNone/>
            </a:pPr>
            <a:endParaRPr lang="en-US" sz="2400" b="1" i="1">
              <a:latin typeface="Open Sans" panose="020B0604020202020204" charset="0"/>
              <a:ea typeface="Open Sans" panose="020B0604020202020204" charset="0"/>
              <a:cs typeface="Open Sans" panose="020B0604020202020204" charset="0"/>
            </a:endParaRPr>
          </a:p>
          <a:p>
            <a:pPr marL="203200" indent="0">
              <a:buNone/>
            </a:pPr>
            <a:r>
              <a:rPr lang="en-US" sz="2400" b="1" i="1">
                <a:latin typeface="Open Sans" panose="020B0604020202020204" charset="0"/>
                <a:ea typeface="Open Sans" panose="020B0604020202020204" charset="0"/>
                <a:cs typeface="Open Sans" panose="020B0604020202020204" charset="0"/>
              </a:rPr>
              <a:t>The need to focus on inclusion in early childhood:</a:t>
            </a:r>
          </a:p>
          <a:p>
            <a:pPr marL="1036637" lvl="1" indent="-342900">
              <a:buFont typeface="Arial" panose="020B0604020202020204" pitchFamily="34" charset="0"/>
              <a:buChar char="•"/>
            </a:pPr>
            <a:r>
              <a:rPr lang="en-US" sz="2000">
                <a:latin typeface="Open Sans" panose="020B0604020202020204" charset="0"/>
                <a:ea typeface="Open Sans" panose="020B0604020202020204" charset="0"/>
                <a:cs typeface="Open Sans" panose="020B0604020202020204" charset="0"/>
              </a:rPr>
              <a:t>Children with disabilities continue to face significant barriers to accessing inclusive early childhood programs</a:t>
            </a:r>
          </a:p>
          <a:p>
            <a:pPr marL="1036637" lvl="1" indent="-342900">
              <a:buFont typeface="Arial" panose="020B0604020202020204" pitchFamily="34" charset="0"/>
              <a:buChar char="•"/>
            </a:pPr>
            <a:r>
              <a:rPr lang="en-US" sz="2000">
                <a:latin typeface="Open Sans" panose="020B0604020202020204" charset="0"/>
                <a:ea typeface="Open Sans" panose="020B0604020202020204" charset="0"/>
                <a:cs typeface="Open Sans" panose="020B0604020202020204" charset="0"/>
              </a:rPr>
              <a:t>Too many preschool children with disabilities receive special education services in settings separate from their peers without disabilities </a:t>
            </a:r>
          </a:p>
          <a:p>
            <a:pPr marL="1036637" lvl="1" indent="-342900">
              <a:buFont typeface="Arial" panose="020B0604020202020204" pitchFamily="34" charset="0"/>
              <a:buChar char="•"/>
            </a:pPr>
            <a:r>
              <a:rPr lang="en-US" sz="2000">
                <a:latin typeface="Open Sans" panose="020B0604020202020204" charset="0"/>
                <a:ea typeface="Open Sans" panose="020B0604020202020204" charset="0"/>
                <a:cs typeface="Open Sans" panose="020B0604020202020204" charset="0"/>
              </a:rPr>
              <a:t>While States have worked to expand access to high-quality early learning programs, there has not been a proportionate expansion of inclusive early learning opportunities for young children with disabilities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a:p>
        </p:txBody>
      </p:sp>
    </p:spTree>
    <p:extLst>
      <p:ext uri="{BB962C8B-B14F-4D97-AF65-F5344CB8AC3E}">
        <p14:creationId xmlns:p14="http://schemas.microsoft.com/office/powerpoint/2010/main" val="1137228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a:p>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10</a:t>
            </a:fld>
            <a:endParaRPr lang="en-US"/>
          </a:p>
        </p:txBody>
      </p:sp>
    </p:spTree>
    <p:extLst>
      <p:ext uri="{BB962C8B-B14F-4D97-AF65-F5344CB8AC3E}">
        <p14:creationId xmlns:p14="http://schemas.microsoft.com/office/powerpoint/2010/main" val="185871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69" name="Slide Image Placeholder 1"/>
          <p:cNvSpPr>
            <a:spLocks noGrp="1" noRot="1" noChangeAspect="1"/>
          </p:cNvSpPr>
          <p:nvPr>
            <p:ph type="sldImg"/>
          </p:nvPr>
        </p:nvSpPr>
        <p:spPr>
          <a:xfrm>
            <a:off x="330200" y="696913"/>
            <a:ext cx="6197600" cy="3486150"/>
          </a:xfrm>
          <a:ln/>
        </p:spPr>
      </p:sp>
      <p:sp>
        <p:nvSpPr>
          <p:cNvPr id="621570" name="Notes Placeholder 2"/>
          <p:cNvSpPr>
            <a:spLocks noGrp="1"/>
          </p:cNvSpPr>
          <p:nvPr>
            <p:ph type="body" idx="1"/>
          </p:nvPr>
        </p:nvSpPr>
        <p:spPr>
          <a:noFill/>
          <a:ln/>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a:t>Jennifer</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a:p>
        </p:txBody>
      </p:sp>
      <p:sp>
        <p:nvSpPr>
          <p:cNvPr id="621571" name="Slide Number Placeholder 3"/>
          <p:cNvSpPr>
            <a:spLocks noGrp="1"/>
          </p:cNvSpPr>
          <p:nvPr>
            <p:ph type="sldNum" sz="quarter" idx="5"/>
          </p:nvPr>
        </p:nvSpPr>
        <p:spPr>
          <a:noFill/>
        </p:spPr>
        <p:txBody>
          <a:bodyPr/>
          <a:lstStyle/>
          <a:p>
            <a:r>
              <a:rPr lang="en-US">
                <a:solidFill>
                  <a:prstClr val="black"/>
                </a:solidFill>
                <a:latin typeface="Calibri"/>
              </a:rPr>
              <a:t>Page </a:t>
            </a:r>
            <a:fld id="{92FBD347-277A-4674-B143-6205A0D5B52E}" type="slidenum">
              <a:rPr lang="en-US">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220848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CCE76-0046-4C90-8FE0-EBDE93084B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5E535B-8E66-4729-B82A-0E786819FB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006CED-5F4A-4FB1-88D4-71C627FC2EE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DB56C9B-6A38-465B-BAB5-BD28B956D6F0}"/>
              </a:ext>
            </a:extLst>
          </p:cNvPr>
          <p:cNvSpPr>
            <a:spLocks noGrp="1"/>
          </p:cNvSpPr>
          <p:nvPr>
            <p:ph type="ftr" sz="quarter" idx="11"/>
          </p:nvPr>
        </p:nvSpPr>
        <p:spPr/>
        <p:txBody>
          <a:bodyPr/>
          <a:lstStyle/>
          <a:p>
            <a:r>
              <a:rPr lang="sv-SE"/>
              <a:t>PDG TA (MSG/AEM - 2018)</a:t>
            </a:r>
            <a:endParaRPr lang="en-US"/>
          </a:p>
        </p:txBody>
      </p:sp>
      <p:sp>
        <p:nvSpPr>
          <p:cNvPr id="6" name="Slide Number Placeholder 5">
            <a:extLst>
              <a:ext uri="{FF2B5EF4-FFF2-40B4-BE49-F238E27FC236}">
                <a16:creationId xmlns:a16="http://schemas.microsoft.com/office/drawing/2014/main" id="{76242A00-CA0B-4E4C-A3B6-8878F3883F35}"/>
              </a:ext>
            </a:extLst>
          </p:cNvPr>
          <p:cNvSpPr>
            <a:spLocks noGrp="1"/>
          </p:cNvSpPr>
          <p:nvPr>
            <p:ph type="sldNum" sz="quarter" idx="12"/>
          </p:nvPr>
        </p:nvSpPr>
        <p:spPr/>
        <p:txBody>
          <a:bodyPr/>
          <a:lstStyle/>
          <a:p>
            <a:fld id="{95491252-B921-4ADD-B275-8487CC09174E}" type="slidenum">
              <a:rPr lang="en-US" smtClean="0"/>
              <a:t>‹#›</a:t>
            </a:fld>
            <a:endParaRPr lang="en-US"/>
          </a:p>
        </p:txBody>
      </p:sp>
    </p:spTree>
    <p:extLst>
      <p:ext uri="{BB962C8B-B14F-4D97-AF65-F5344CB8AC3E}">
        <p14:creationId xmlns:p14="http://schemas.microsoft.com/office/powerpoint/2010/main" val="2772327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68D37-C62E-4EEE-B04D-9AA2D65EBA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6BDB5D-5154-417A-89D0-2916A53B1E9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1CDC6C-5E58-4D55-8785-F9E73C00D66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BCEA541-9807-436B-B68F-A26CE6EDD702}"/>
              </a:ext>
            </a:extLst>
          </p:cNvPr>
          <p:cNvSpPr>
            <a:spLocks noGrp="1"/>
          </p:cNvSpPr>
          <p:nvPr>
            <p:ph type="ftr" sz="quarter" idx="11"/>
          </p:nvPr>
        </p:nvSpPr>
        <p:spPr/>
        <p:txBody>
          <a:bodyPr/>
          <a:lstStyle/>
          <a:p>
            <a:r>
              <a:rPr lang="sv-SE"/>
              <a:t>PDG TA (MSG/AEM - 2018)</a:t>
            </a:r>
            <a:endParaRPr lang="en-US"/>
          </a:p>
        </p:txBody>
      </p:sp>
      <p:sp>
        <p:nvSpPr>
          <p:cNvPr id="6" name="Slide Number Placeholder 5">
            <a:extLst>
              <a:ext uri="{FF2B5EF4-FFF2-40B4-BE49-F238E27FC236}">
                <a16:creationId xmlns:a16="http://schemas.microsoft.com/office/drawing/2014/main" id="{0546BB0F-5CB1-41DB-B0E2-5CD16886A237}"/>
              </a:ext>
            </a:extLst>
          </p:cNvPr>
          <p:cNvSpPr>
            <a:spLocks noGrp="1"/>
          </p:cNvSpPr>
          <p:nvPr>
            <p:ph type="sldNum" sz="quarter" idx="12"/>
          </p:nvPr>
        </p:nvSpPr>
        <p:spPr/>
        <p:txBody>
          <a:bodyPr/>
          <a:lstStyle/>
          <a:p>
            <a:fld id="{95491252-B921-4ADD-B275-8487CC09174E}" type="slidenum">
              <a:rPr lang="en-US" smtClean="0"/>
              <a:t>‹#›</a:t>
            </a:fld>
            <a:endParaRPr lang="en-US"/>
          </a:p>
        </p:txBody>
      </p:sp>
    </p:spTree>
    <p:extLst>
      <p:ext uri="{BB962C8B-B14F-4D97-AF65-F5344CB8AC3E}">
        <p14:creationId xmlns:p14="http://schemas.microsoft.com/office/powerpoint/2010/main" val="3564834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F00000-1D2C-47F2-990C-3BE718DBA8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A4EE39-DC32-4289-AC5C-489065B286F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D3F506-330B-4462-893A-CF6DC3EA9A2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1F2B6E8-15F1-429E-822B-8A1A6144BAE8}"/>
              </a:ext>
            </a:extLst>
          </p:cNvPr>
          <p:cNvSpPr>
            <a:spLocks noGrp="1"/>
          </p:cNvSpPr>
          <p:nvPr>
            <p:ph type="ftr" sz="quarter" idx="11"/>
          </p:nvPr>
        </p:nvSpPr>
        <p:spPr/>
        <p:txBody>
          <a:bodyPr/>
          <a:lstStyle/>
          <a:p>
            <a:r>
              <a:rPr lang="sv-SE"/>
              <a:t>PDG TA (MSG/AEM - 2018)</a:t>
            </a:r>
            <a:endParaRPr lang="en-US"/>
          </a:p>
        </p:txBody>
      </p:sp>
      <p:sp>
        <p:nvSpPr>
          <p:cNvPr id="6" name="Slide Number Placeholder 5">
            <a:extLst>
              <a:ext uri="{FF2B5EF4-FFF2-40B4-BE49-F238E27FC236}">
                <a16:creationId xmlns:a16="http://schemas.microsoft.com/office/drawing/2014/main" id="{3AF68DF5-B355-4B67-B358-6468FD24DBAF}"/>
              </a:ext>
            </a:extLst>
          </p:cNvPr>
          <p:cNvSpPr>
            <a:spLocks noGrp="1"/>
          </p:cNvSpPr>
          <p:nvPr>
            <p:ph type="sldNum" sz="quarter" idx="12"/>
          </p:nvPr>
        </p:nvSpPr>
        <p:spPr/>
        <p:txBody>
          <a:bodyPr/>
          <a:lstStyle/>
          <a:p>
            <a:fld id="{95491252-B921-4ADD-B275-8487CC09174E}" type="slidenum">
              <a:rPr lang="en-US" smtClean="0"/>
              <a:t>‹#›</a:t>
            </a:fld>
            <a:endParaRPr lang="en-US"/>
          </a:p>
        </p:txBody>
      </p:sp>
    </p:spTree>
    <p:extLst>
      <p:ext uri="{BB962C8B-B14F-4D97-AF65-F5344CB8AC3E}">
        <p14:creationId xmlns:p14="http://schemas.microsoft.com/office/powerpoint/2010/main" val="1958811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8700"/>
            <a:ext cx="11011067" cy="990600"/>
          </a:xfrm>
        </p:spPr>
        <p:txBody>
          <a:bodyPr/>
          <a:lstStyle>
            <a:lvl1pPr algn="ctr">
              <a:defRPr sz="3600" b="0" cap="none" baseline="0">
                <a:solidFill>
                  <a:srgbClr val="4083C4"/>
                </a:solidFill>
                <a:latin typeface="Calibri" panose="020F0502020204030204" pitchFamily="34" charset="0"/>
              </a:defRPr>
            </a:lvl1pPr>
          </a:lstStyle>
          <a:p>
            <a:r>
              <a:rPr lang="en-US"/>
              <a:t>CLICK TO EDIT MASTER TITLE STYLE</a:t>
            </a:r>
          </a:p>
        </p:txBody>
      </p:sp>
      <p:sp>
        <p:nvSpPr>
          <p:cNvPr id="7" name="TextBox 6"/>
          <p:cNvSpPr txBox="1"/>
          <p:nvPr userDrawn="1"/>
        </p:nvSpPr>
        <p:spPr>
          <a:xfrm>
            <a:off x="812801" y="1447800"/>
            <a:ext cx="184731" cy="369332"/>
          </a:xfrm>
          <a:prstGeom prst="rect">
            <a:avLst/>
          </a:prstGeom>
          <a:noFill/>
        </p:spPr>
        <p:txBody>
          <a:bodyPr wrap="none" rtlCol="0">
            <a:spAutoFit/>
          </a:bodyPr>
          <a:lstStyle/>
          <a:p>
            <a:endParaRPr lang="en-US" sz="1800"/>
          </a:p>
        </p:txBody>
      </p:sp>
      <p:sp>
        <p:nvSpPr>
          <p:cNvPr id="10" name="Content Placeholder 2"/>
          <p:cNvSpPr>
            <a:spLocks noGrp="1"/>
          </p:cNvSpPr>
          <p:nvPr>
            <p:ph idx="1"/>
          </p:nvPr>
        </p:nvSpPr>
        <p:spPr>
          <a:xfrm>
            <a:off x="609600" y="1447801"/>
            <a:ext cx="10972800" cy="4525963"/>
          </a:xfrm>
        </p:spPr>
        <p:txBody>
          <a:bodyPr/>
          <a:lstStyle>
            <a:lvl1pPr>
              <a:spcAft>
                <a:spcPts val="600"/>
              </a:spcAft>
              <a:buClr>
                <a:srgbClr val="ED1F24"/>
              </a:buClr>
              <a:defRPr sz="3200">
                <a:solidFill>
                  <a:srgbClr val="273D8A"/>
                </a:solidFill>
                <a:latin typeface="Calibri Light" panose="020F0302020204030204" pitchFamily="34" charset="0"/>
              </a:defRPr>
            </a:lvl1pPr>
            <a:lvl2pPr marL="746125" indent="-273050">
              <a:spcAft>
                <a:spcPts val="600"/>
              </a:spcAft>
              <a:buClr>
                <a:srgbClr val="43B36A"/>
              </a:buClr>
              <a:buFont typeface="Arial" pitchFamily="34" charset="0"/>
              <a:buChar char="•"/>
              <a:defRPr sz="2800">
                <a:solidFill>
                  <a:srgbClr val="273D8A"/>
                </a:solidFill>
                <a:latin typeface="Calibri Light" panose="020F0302020204030204" pitchFamily="34" charset="0"/>
              </a:defRPr>
            </a:lvl2pPr>
            <a:lvl3pPr marL="1033463" indent="-228600">
              <a:spcAft>
                <a:spcPts val="600"/>
              </a:spcAft>
              <a:buSzPct val="85000"/>
              <a:buFont typeface="Arial" pitchFamily="34" charset="0"/>
              <a:buChar char="•"/>
              <a:defRPr sz="2400">
                <a:solidFill>
                  <a:srgbClr val="273D8A"/>
                </a:solidFill>
                <a:latin typeface="Calibri Light" panose="020F0302020204030204" pitchFamily="34" charset="0"/>
              </a:defRPr>
            </a:lvl3pPr>
            <a:lvl4pPr marL="1489075" indent="-228600">
              <a:spcAft>
                <a:spcPts val="600"/>
              </a:spcAft>
              <a:buFont typeface="Arial" pitchFamily="34" charset="0"/>
              <a:buChar char="•"/>
              <a:defRPr sz="2000">
                <a:solidFill>
                  <a:srgbClr val="273D8A"/>
                </a:solidFill>
                <a:latin typeface="Calibri Light" panose="020F0302020204030204" pitchFamily="34" charset="0"/>
              </a:defRPr>
            </a:lvl4pPr>
            <a:lvl5pPr marL="1947863" indent="-228600">
              <a:spcAft>
                <a:spcPts val="600"/>
              </a:spcAft>
              <a:buFont typeface="Arial" pitchFamily="34" charset="0"/>
              <a:buChar char="•"/>
              <a:defRPr sz="1800">
                <a:solidFill>
                  <a:srgbClr val="273D8A"/>
                </a:solidFill>
                <a:latin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a:xfrm>
            <a:off x="0" y="914400"/>
            <a:ext cx="12192000" cy="0"/>
          </a:xfrm>
          <a:prstGeom prst="line">
            <a:avLst/>
          </a:prstGeom>
          <a:ln w="28575">
            <a:solidFill>
              <a:srgbClr val="4083C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0" y="6400800"/>
            <a:ext cx="12192000" cy="0"/>
          </a:xfrm>
          <a:prstGeom prst="line">
            <a:avLst/>
          </a:prstGeom>
          <a:ln w="28575">
            <a:solidFill>
              <a:srgbClr val="4083C4"/>
            </a:solidFill>
          </a:ln>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12"/>
          </p:nvPr>
        </p:nvSpPr>
        <p:spPr>
          <a:xfrm>
            <a:off x="609600" y="6521605"/>
            <a:ext cx="609600" cy="365125"/>
          </a:xfrm>
          <a:prstGeom prst="rect">
            <a:avLst/>
          </a:prstGeom>
        </p:spPr>
        <p:txBody>
          <a:bodyPr/>
          <a:lstStyle>
            <a:lvl1pPr algn="l">
              <a:defRPr sz="1200" b="0">
                <a:solidFill>
                  <a:srgbClr val="8791A0"/>
                </a:solidFill>
                <a:latin typeface="Calibri Light" panose="020F0302020204030204" pitchFamily="34" charset="0"/>
                <a:cs typeface="Arial" pitchFamily="34" charset="0"/>
              </a:defRPr>
            </a:lvl1pPr>
          </a:lstStyle>
          <a:p>
            <a:fld id="{D2C73E67-33CC-154A-814C-FA55772E33CC}" type="slidenum">
              <a:rPr lang="en-US" smtClean="0"/>
              <a:pPr/>
              <a:t>‹#›</a:t>
            </a:fld>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3310" y="6504802"/>
            <a:ext cx="689276" cy="215399"/>
          </a:xfrm>
          <a:prstGeom prst="rect">
            <a:avLst/>
          </a:prstGeom>
        </p:spPr>
      </p:pic>
      <p:pic>
        <p:nvPicPr>
          <p:cNvPr id="17" name="Picture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600" y="6552944"/>
            <a:ext cx="1117600" cy="178744"/>
          </a:xfrm>
          <a:prstGeom prst="rect">
            <a:avLst/>
          </a:prstGeom>
        </p:spPr>
      </p:pic>
    </p:spTree>
    <p:extLst>
      <p:ext uri="{BB962C8B-B14F-4D97-AF65-F5344CB8AC3E}">
        <p14:creationId xmlns:p14="http://schemas.microsoft.com/office/powerpoint/2010/main" val="175740647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8" name="Text Placeholder 7"/>
          <p:cNvSpPr>
            <a:spLocks noGrp="1"/>
          </p:cNvSpPr>
          <p:nvPr>
            <p:ph type="body" sz="quarter" idx="12" hasCustomPrompt="1"/>
          </p:nvPr>
        </p:nvSpPr>
        <p:spPr>
          <a:xfrm>
            <a:off x="1508587" y="1250118"/>
            <a:ext cx="10139424" cy="365760"/>
          </a:xfrm>
        </p:spPr>
        <p:txBody>
          <a:bodyPr>
            <a:noAutofit/>
          </a:bodyPr>
          <a:lstStyle>
            <a:lvl1pPr marL="0" indent="0">
              <a:spcBef>
                <a:spcPts val="0"/>
              </a:spcBef>
              <a:buNone/>
              <a:defRPr lang="en-US" sz="1600" b="1" kern="1200" dirty="0" smtClean="0">
                <a:solidFill>
                  <a:srgbClr val="102A4C"/>
                </a:solidFill>
                <a:latin typeface="+mn-lt"/>
                <a:ea typeface="Avenir Black" charset="0"/>
                <a:cs typeface="Avenir Black" charset="0"/>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SECTION 1</a:t>
            </a:r>
          </a:p>
        </p:txBody>
      </p:sp>
      <p:sp>
        <p:nvSpPr>
          <p:cNvPr id="2" name="Title 1"/>
          <p:cNvSpPr>
            <a:spLocks noGrp="1"/>
          </p:cNvSpPr>
          <p:nvPr>
            <p:ph type="title" hasCustomPrompt="1"/>
          </p:nvPr>
        </p:nvSpPr>
        <p:spPr>
          <a:xfrm>
            <a:off x="509393" y="359263"/>
            <a:ext cx="11138625" cy="523220"/>
          </a:xfrm>
        </p:spPr>
        <p:txBody>
          <a:bodyPr>
            <a:normAutofit/>
          </a:bodyPr>
          <a:lstStyle>
            <a:lvl1pPr algn="l">
              <a:defRPr sz="2800" b="1">
                <a:solidFill>
                  <a:srgbClr val="102A4C"/>
                </a:solidFill>
              </a:defRPr>
            </a:lvl1pPr>
          </a:lstStyle>
          <a:p>
            <a:r>
              <a:rPr lang="en-US"/>
              <a:t>TABLE OF CONTENTS</a:t>
            </a:r>
          </a:p>
        </p:txBody>
      </p:sp>
      <p:sp>
        <p:nvSpPr>
          <p:cNvPr id="3" name="Footer Placeholder 2"/>
          <p:cNvSpPr>
            <a:spLocks noGrp="1"/>
          </p:cNvSpPr>
          <p:nvPr>
            <p:ph type="ftr" sz="quarter" idx="10"/>
          </p:nvPr>
        </p:nvSpPr>
        <p:spPr/>
        <p:txBody>
          <a:bodyPr/>
          <a:lstStyle/>
          <a:p>
            <a:r>
              <a:rPr lang="sv-SE"/>
              <a:t>PDG TA (MSG/AEM - 2018)</a:t>
            </a:r>
            <a:endParaRPr lang="en-US"/>
          </a:p>
        </p:txBody>
      </p:sp>
      <p:sp>
        <p:nvSpPr>
          <p:cNvPr id="4" name="Slide Number Placeholder 3"/>
          <p:cNvSpPr>
            <a:spLocks noGrp="1"/>
          </p:cNvSpPr>
          <p:nvPr>
            <p:ph type="sldNum" sz="quarter" idx="11"/>
          </p:nvPr>
        </p:nvSpPr>
        <p:spPr/>
        <p:txBody>
          <a:bodyPr/>
          <a:lstStyle/>
          <a:p>
            <a:fld id="{6A282FDB-90BB-44A5-A3DB-119C5B01EAFA}" type="slidenum">
              <a:rPr lang="en-US" smtClean="0"/>
              <a:pPr/>
              <a:t>‹#›</a:t>
            </a:fld>
            <a:endParaRPr lang="en-US"/>
          </a:p>
        </p:txBody>
      </p:sp>
      <p:sp>
        <p:nvSpPr>
          <p:cNvPr id="10" name="Text Placeholder 7"/>
          <p:cNvSpPr>
            <a:spLocks noGrp="1"/>
          </p:cNvSpPr>
          <p:nvPr>
            <p:ph type="body" sz="quarter" idx="13" hasCustomPrompt="1"/>
          </p:nvPr>
        </p:nvSpPr>
        <p:spPr>
          <a:xfrm>
            <a:off x="751561" y="1250118"/>
            <a:ext cx="691595" cy="365760"/>
          </a:xfrm>
        </p:spPr>
        <p:txBody>
          <a:bodyPr>
            <a:noAutofit/>
          </a:bodyPr>
          <a:lstStyle>
            <a:lvl1pPr marL="0" indent="0">
              <a:spcBef>
                <a:spcPts val="0"/>
              </a:spcBef>
              <a:buNone/>
              <a:defRPr sz="1800" b="1">
                <a:solidFill>
                  <a:srgbClr val="102A4C"/>
                </a:solidFill>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01</a:t>
            </a:r>
          </a:p>
        </p:txBody>
      </p:sp>
      <p:sp>
        <p:nvSpPr>
          <p:cNvPr id="15" name="Text Placeholder 7"/>
          <p:cNvSpPr>
            <a:spLocks noGrp="1"/>
          </p:cNvSpPr>
          <p:nvPr>
            <p:ph type="body" sz="quarter" idx="15" hasCustomPrompt="1"/>
          </p:nvPr>
        </p:nvSpPr>
        <p:spPr>
          <a:xfrm>
            <a:off x="751561" y="1776757"/>
            <a:ext cx="691595" cy="365760"/>
          </a:xfrm>
        </p:spPr>
        <p:txBody>
          <a:bodyPr>
            <a:noAutofit/>
          </a:bodyPr>
          <a:lstStyle>
            <a:lvl1pPr marL="0" indent="0">
              <a:spcBef>
                <a:spcPts val="0"/>
              </a:spcBef>
              <a:buNone/>
              <a:defRPr sz="1800" b="1">
                <a:solidFill>
                  <a:srgbClr val="102A4C"/>
                </a:solidFill>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02</a:t>
            </a:r>
          </a:p>
        </p:txBody>
      </p:sp>
      <p:sp>
        <p:nvSpPr>
          <p:cNvPr id="16" name="Text Placeholder 7"/>
          <p:cNvSpPr>
            <a:spLocks noGrp="1"/>
          </p:cNvSpPr>
          <p:nvPr>
            <p:ph type="body" sz="quarter" idx="16" hasCustomPrompt="1"/>
          </p:nvPr>
        </p:nvSpPr>
        <p:spPr>
          <a:xfrm>
            <a:off x="1508587" y="1776757"/>
            <a:ext cx="10139424" cy="365760"/>
          </a:xfrm>
        </p:spPr>
        <p:txBody>
          <a:bodyPr>
            <a:noAutofit/>
          </a:bodyPr>
          <a:lstStyle>
            <a:lvl1pPr marL="0" indent="0">
              <a:spcBef>
                <a:spcPts val="0"/>
              </a:spcBef>
              <a:buNone/>
              <a:defRPr lang="en-US" sz="1600" b="1" kern="1200" dirty="0" smtClean="0">
                <a:solidFill>
                  <a:srgbClr val="56AEE1"/>
                </a:solidFill>
                <a:latin typeface="+mn-lt"/>
                <a:ea typeface="Avenir Black" charset="0"/>
                <a:cs typeface="Avenir Black" charset="0"/>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First Page/Group</a:t>
            </a:r>
          </a:p>
        </p:txBody>
      </p:sp>
      <p:sp>
        <p:nvSpPr>
          <p:cNvPr id="19" name="Text Placeholder 7"/>
          <p:cNvSpPr>
            <a:spLocks noGrp="1"/>
          </p:cNvSpPr>
          <p:nvPr>
            <p:ph type="body" sz="quarter" idx="17" hasCustomPrompt="1"/>
          </p:nvPr>
        </p:nvSpPr>
        <p:spPr>
          <a:xfrm>
            <a:off x="751561" y="2303396"/>
            <a:ext cx="691595" cy="365760"/>
          </a:xfrm>
        </p:spPr>
        <p:txBody>
          <a:bodyPr>
            <a:noAutofit/>
          </a:bodyPr>
          <a:lstStyle>
            <a:lvl1pPr marL="0" indent="0">
              <a:spcBef>
                <a:spcPts val="0"/>
              </a:spcBef>
              <a:buNone/>
              <a:defRPr sz="1800" b="1">
                <a:solidFill>
                  <a:srgbClr val="102A4C"/>
                </a:solidFill>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03</a:t>
            </a:r>
          </a:p>
        </p:txBody>
      </p:sp>
      <p:sp>
        <p:nvSpPr>
          <p:cNvPr id="20" name="Text Placeholder 7"/>
          <p:cNvSpPr>
            <a:spLocks noGrp="1"/>
          </p:cNvSpPr>
          <p:nvPr>
            <p:ph type="body" sz="quarter" idx="18" hasCustomPrompt="1"/>
          </p:nvPr>
        </p:nvSpPr>
        <p:spPr>
          <a:xfrm>
            <a:off x="1508587" y="2303396"/>
            <a:ext cx="10139424" cy="365760"/>
          </a:xfrm>
        </p:spPr>
        <p:txBody>
          <a:bodyPr>
            <a:noAutofit/>
          </a:bodyPr>
          <a:lstStyle>
            <a:lvl1pPr marL="0" indent="0">
              <a:spcBef>
                <a:spcPts val="0"/>
              </a:spcBef>
              <a:buNone/>
              <a:defRPr lang="en-US" sz="1600" b="1" kern="1200" dirty="0" smtClean="0">
                <a:solidFill>
                  <a:srgbClr val="56AEE1"/>
                </a:solidFill>
                <a:latin typeface="+mn-lt"/>
                <a:ea typeface="Avenir Black" charset="0"/>
                <a:cs typeface="Avenir Black" charset="0"/>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Second Page/Group</a:t>
            </a:r>
          </a:p>
        </p:txBody>
      </p:sp>
      <p:sp>
        <p:nvSpPr>
          <p:cNvPr id="21" name="Text Placeholder 7"/>
          <p:cNvSpPr>
            <a:spLocks noGrp="1"/>
          </p:cNvSpPr>
          <p:nvPr>
            <p:ph type="body" sz="quarter" idx="19" hasCustomPrompt="1"/>
          </p:nvPr>
        </p:nvSpPr>
        <p:spPr>
          <a:xfrm>
            <a:off x="751561" y="2830035"/>
            <a:ext cx="691595" cy="365760"/>
          </a:xfrm>
        </p:spPr>
        <p:txBody>
          <a:bodyPr>
            <a:noAutofit/>
          </a:bodyPr>
          <a:lstStyle>
            <a:lvl1pPr marL="0" indent="0">
              <a:spcBef>
                <a:spcPts val="0"/>
              </a:spcBef>
              <a:buNone/>
              <a:defRPr sz="1800" b="1">
                <a:solidFill>
                  <a:srgbClr val="102A4C"/>
                </a:solidFill>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04</a:t>
            </a:r>
          </a:p>
        </p:txBody>
      </p:sp>
      <p:sp>
        <p:nvSpPr>
          <p:cNvPr id="22" name="Text Placeholder 7"/>
          <p:cNvSpPr>
            <a:spLocks noGrp="1"/>
          </p:cNvSpPr>
          <p:nvPr>
            <p:ph type="body" sz="quarter" idx="20" hasCustomPrompt="1"/>
          </p:nvPr>
        </p:nvSpPr>
        <p:spPr>
          <a:xfrm>
            <a:off x="1508587" y="2830035"/>
            <a:ext cx="10139424" cy="365760"/>
          </a:xfrm>
        </p:spPr>
        <p:txBody>
          <a:bodyPr>
            <a:noAutofit/>
          </a:bodyPr>
          <a:lstStyle>
            <a:lvl1pPr marL="0" indent="0">
              <a:spcBef>
                <a:spcPts val="0"/>
              </a:spcBef>
              <a:buNone/>
              <a:defRPr lang="en-US" sz="1600" b="1" kern="1200" dirty="0" smtClean="0">
                <a:solidFill>
                  <a:srgbClr val="56AEE1"/>
                </a:solidFill>
                <a:latin typeface="+mn-lt"/>
                <a:ea typeface="Avenir Black" charset="0"/>
                <a:cs typeface="Avenir Black" charset="0"/>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Third Page/Group</a:t>
            </a:r>
          </a:p>
        </p:txBody>
      </p:sp>
      <p:sp>
        <p:nvSpPr>
          <p:cNvPr id="23" name="Text Placeholder 7"/>
          <p:cNvSpPr>
            <a:spLocks noGrp="1"/>
          </p:cNvSpPr>
          <p:nvPr>
            <p:ph type="body" sz="quarter" idx="21" hasCustomPrompt="1"/>
          </p:nvPr>
        </p:nvSpPr>
        <p:spPr>
          <a:xfrm>
            <a:off x="751561" y="3356674"/>
            <a:ext cx="691595" cy="365760"/>
          </a:xfrm>
        </p:spPr>
        <p:txBody>
          <a:bodyPr>
            <a:noAutofit/>
          </a:bodyPr>
          <a:lstStyle>
            <a:lvl1pPr marL="0" indent="0">
              <a:spcBef>
                <a:spcPts val="0"/>
              </a:spcBef>
              <a:buNone/>
              <a:defRPr sz="1800" b="1">
                <a:solidFill>
                  <a:srgbClr val="102A4C"/>
                </a:solidFill>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05</a:t>
            </a:r>
          </a:p>
        </p:txBody>
      </p:sp>
      <p:sp>
        <p:nvSpPr>
          <p:cNvPr id="24" name="Text Placeholder 7"/>
          <p:cNvSpPr>
            <a:spLocks noGrp="1"/>
          </p:cNvSpPr>
          <p:nvPr>
            <p:ph type="body" sz="quarter" idx="22" hasCustomPrompt="1"/>
          </p:nvPr>
        </p:nvSpPr>
        <p:spPr>
          <a:xfrm>
            <a:off x="1508587" y="3356674"/>
            <a:ext cx="10139424" cy="365760"/>
          </a:xfrm>
        </p:spPr>
        <p:txBody>
          <a:bodyPr>
            <a:noAutofit/>
          </a:bodyPr>
          <a:lstStyle>
            <a:lvl1pPr marL="0" indent="0">
              <a:spcBef>
                <a:spcPts val="0"/>
              </a:spcBef>
              <a:buNone/>
              <a:defRPr lang="en-US" sz="1600" b="1" kern="1200" dirty="0" smtClean="0">
                <a:solidFill>
                  <a:srgbClr val="102A4C"/>
                </a:solidFill>
                <a:latin typeface="+mn-lt"/>
                <a:ea typeface="Avenir Black" charset="0"/>
                <a:cs typeface="Avenir Black" charset="0"/>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SECTION 2</a:t>
            </a:r>
          </a:p>
        </p:txBody>
      </p:sp>
      <p:sp>
        <p:nvSpPr>
          <p:cNvPr id="25" name="Text Placeholder 7"/>
          <p:cNvSpPr>
            <a:spLocks noGrp="1"/>
          </p:cNvSpPr>
          <p:nvPr>
            <p:ph type="body" sz="quarter" idx="23" hasCustomPrompt="1"/>
          </p:nvPr>
        </p:nvSpPr>
        <p:spPr>
          <a:xfrm>
            <a:off x="751561" y="3883313"/>
            <a:ext cx="691595" cy="365760"/>
          </a:xfrm>
        </p:spPr>
        <p:txBody>
          <a:bodyPr>
            <a:noAutofit/>
          </a:bodyPr>
          <a:lstStyle>
            <a:lvl1pPr marL="0" indent="0">
              <a:spcBef>
                <a:spcPts val="0"/>
              </a:spcBef>
              <a:buNone/>
              <a:defRPr sz="1800" b="1">
                <a:solidFill>
                  <a:srgbClr val="102A4C"/>
                </a:solidFill>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06</a:t>
            </a:r>
          </a:p>
        </p:txBody>
      </p:sp>
      <p:sp>
        <p:nvSpPr>
          <p:cNvPr id="26" name="Text Placeholder 7"/>
          <p:cNvSpPr>
            <a:spLocks noGrp="1"/>
          </p:cNvSpPr>
          <p:nvPr>
            <p:ph type="body" sz="quarter" idx="24" hasCustomPrompt="1"/>
          </p:nvPr>
        </p:nvSpPr>
        <p:spPr>
          <a:xfrm>
            <a:off x="1508587" y="3883313"/>
            <a:ext cx="10139424" cy="365760"/>
          </a:xfrm>
        </p:spPr>
        <p:txBody>
          <a:bodyPr>
            <a:noAutofit/>
          </a:bodyPr>
          <a:lstStyle>
            <a:lvl1pPr marL="0" indent="0">
              <a:spcBef>
                <a:spcPts val="0"/>
              </a:spcBef>
              <a:buNone/>
              <a:defRPr lang="en-US" sz="1600" b="1" kern="1200" dirty="0" smtClean="0">
                <a:solidFill>
                  <a:srgbClr val="56AEE1"/>
                </a:solidFill>
                <a:latin typeface="+mn-lt"/>
                <a:ea typeface="Avenir Black" charset="0"/>
                <a:cs typeface="Avenir Black" charset="0"/>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Fourth Page/Group</a:t>
            </a:r>
          </a:p>
        </p:txBody>
      </p:sp>
      <p:sp>
        <p:nvSpPr>
          <p:cNvPr id="27" name="Text Placeholder 7"/>
          <p:cNvSpPr>
            <a:spLocks noGrp="1"/>
          </p:cNvSpPr>
          <p:nvPr>
            <p:ph type="body" sz="quarter" idx="25" hasCustomPrompt="1"/>
          </p:nvPr>
        </p:nvSpPr>
        <p:spPr>
          <a:xfrm>
            <a:off x="751561" y="4409952"/>
            <a:ext cx="691595" cy="365760"/>
          </a:xfrm>
        </p:spPr>
        <p:txBody>
          <a:bodyPr>
            <a:noAutofit/>
          </a:bodyPr>
          <a:lstStyle>
            <a:lvl1pPr marL="0" indent="0">
              <a:spcBef>
                <a:spcPts val="0"/>
              </a:spcBef>
              <a:buNone/>
              <a:defRPr sz="1800" b="1">
                <a:solidFill>
                  <a:srgbClr val="102A4C"/>
                </a:solidFill>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07</a:t>
            </a:r>
          </a:p>
        </p:txBody>
      </p:sp>
      <p:sp>
        <p:nvSpPr>
          <p:cNvPr id="28" name="Text Placeholder 7"/>
          <p:cNvSpPr>
            <a:spLocks noGrp="1"/>
          </p:cNvSpPr>
          <p:nvPr>
            <p:ph type="body" sz="quarter" idx="26" hasCustomPrompt="1"/>
          </p:nvPr>
        </p:nvSpPr>
        <p:spPr>
          <a:xfrm>
            <a:off x="1508587" y="4409952"/>
            <a:ext cx="10139424" cy="365760"/>
          </a:xfrm>
        </p:spPr>
        <p:txBody>
          <a:bodyPr>
            <a:noAutofit/>
          </a:bodyPr>
          <a:lstStyle>
            <a:lvl1pPr marL="0" indent="0">
              <a:spcBef>
                <a:spcPts val="0"/>
              </a:spcBef>
              <a:buNone/>
              <a:defRPr lang="en-US" sz="1600" b="1" kern="1200" dirty="0" smtClean="0">
                <a:solidFill>
                  <a:srgbClr val="56AEE1"/>
                </a:solidFill>
                <a:latin typeface="+mn-lt"/>
                <a:ea typeface="Avenir Black" charset="0"/>
                <a:cs typeface="Avenir Black" charset="0"/>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Fifth Page/Group</a:t>
            </a:r>
          </a:p>
        </p:txBody>
      </p:sp>
      <p:sp>
        <p:nvSpPr>
          <p:cNvPr id="29" name="Text Placeholder 7"/>
          <p:cNvSpPr>
            <a:spLocks noGrp="1"/>
          </p:cNvSpPr>
          <p:nvPr>
            <p:ph type="body" sz="quarter" idx="27" hasCustomPrompt="1"/>
          </p:nvPr>
        </p:nvSpPr>
        <p:spPr>
          <a:xfrm>
            <a:off x="751561" y="4936591"/>
            <a:ext cx="691595" cy="365760"/>
          </a:xfrm>
        </p:spPr>
        <p:txBody>
          <a:bodyPr>
            <a:noAutofit/>
          </a:bodyPr>
          <a:lstStyle>
            <a:lvl1pPr marL="0" indent="0">
              <a:spcBef>
                <a:spcPts val="0"/>
              </a:spcBef>
              <a:buNone/>
              <a:defRPr sz="1800" b="1">
                <a:solidFill>
                  <a:srgbClr val="102A4C"/>
                </a:solidFill>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08</a:t>
            </a:r>
          </a:p>
        </p:txBody>
      </p:sp>
      <p:sp>
        <p:nvSpPr>
          <p:cNvPr id="30" name="Text Placeholder 7"/>
          <p:cNvSpPr>
            <a:spLocks noGrp="1"/>
          </p:cNvSpPr>
          <p:nvPr>
            <p:ph type="body" sz="quarter" idx="28" hasCustomPrompt="1"/>
          </p:nvPr>
        </p:nvSpPr>
        <p:spPr>
          <a:xfrm>
            <a:off x="1508587" y="4936591"/>
            <a:ext cx="10139424" cy="365760"/>
          </a:xfrm>
        </p:spPr>
        <p:txBody>
          <a:bodyPr>
            <a:noAutofit/>
          </a:bodyPr>
          <a:lstStyle>
            <a:lvl1pPr marL="0" indent="0">
              <a:spcBef>
                <a:spcPts val="0"/>
              </a:spcBef>
              <a:buNone/>
              <a:defRPr lang="en-US" sz="1600" b="1" kern="1200" dirty="0" smtClean="0">
                <a:solidFill>
                  <a:srgbClr val="56AEE1"/>
                </a:solidFill>
                <a:latin typeface="+mn-lt"/>
                <a:ea typeface="Avenir Black" charset="0"/>
                <a:cs typeface="Avenir Black" charset="0"/>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Glossary </a:t>
            </a:r>
          </a:p>
        </p:txBody>
      </p:sp>
      <p:sp>
        <p:nvSpPr>
          <p:cNvPr id="31" name="Text Placeholder 7"/>
          <p:cNvSpPr>
            <a:spLocks noGrp="1"/>
          </p:cNvSpPr>
          <p:nvPr>
            <p:ph type="body" sz="quarter" idx="29" hasCustomPrompt="1"/>
          </p:nvPr>
        </p:nvSpPr>
        <p:spPr>
          <a:xfrm>
            <a:off x="751561" y="5463230"/>
            <a:ext cx="691595" cy="365760"/>
          </a:xfrm>
        </p:spPr>
        <p:txBody>
          <a:bodyPr>
            <a:noAutofit/>
          </a:bodyPr>
          <a:lstStyle>
            <a:lvl1pPr marL="0" indent="0">
              <a:spcBef>
                <a:spcPts val="0"/>
              </a:spcBef>
              <a:buNone/>
              <a:defRPr sz="1800" b="1">
                <a:solidFill>
                  <a:srgbClr val="102A4C"/>
                </a:solidFill>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09</a:t>
            </a:r>
          </a:p>
        </p:txBody>
      </p:sp>
      <p:sp>
        <p:nvSpPr>
          <p:cNvPr id="32" name="Text Placeholder 7"/>
          <p:cNvSpPr>
            <a:spLocks noGrp="1"/>
          </p:cNvSpPr>
          <p:nvPr>
            <p:ph type="body" sz="quarter" idx="30" hasCustomPrompt="1"/>
          </p:nvPr>
        </p:nvSpPr>
        <p:spPr>
          <a:xfrm>
            <a:off x="1508587" y="5463230"/>
            <a:ext cx="10139424" cy="365760"/>
          </a:xfrm>
        </p:spPr>
        <p:txBody>
          <a:bodyPr>
            <a:noAutofit/>
          </a:bodyPr>
          <a:lstStyle>
            <a:lvl1pPr marL="0" indent="0">
              <a:spcBef>
                <a:spcPts val="0"/>
              </a:spcBef>
              <a:buNone/>
              <a:defRPr lang="en-US" sz="1600" b="1" kern="1200" dirty="0" smtClean="0">
                <a:solidFill>
                  <a:srgbClr val="56AEE1"/>
                </a:solidFill>
                <a:latin typeface="+mn-lt"/>
                <a:ea typeface="Avenir Black" charset="0"/>
                <a:cs typeface="Avenir Black" charset="0"/>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Appendix</a:t>
            </a:r>
          </a:p>
          <a:p>
            <a:pPr lvl="0"/>
            <a:r>
              <a:rPr lang="en-US"/>
              <a:t> </a:t>
            </a:r>
          </a:p>
        </p:txBody>
      </p:sp>
    </p:spTree>
    <p:extLst>
      <p:ext uri="{BB962C8B-B14F-4D97-AF65-F5344CB8AC3E}">
        <p14:creationId xmlns:p14="http://schemas.microsoft.com/office/powerpoint/2010/main" val="1585174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9393" y="359263"/>
            <a:ext cx="11138625" cy="523220"/>
          </a:xfrm>
        </p:spPr>
        <p:txBody>
          <a:bodyPr>
            <a:normAutofit/>
          </a:bodyPr>
          <a:lstStyle>
            <a:lvl1pPr algn="l">
              <a:defRPr sz="2800" b="1">
                <a:solidFill>
                  <a:srgbClr val="102A4C"/>
                </a:solidFill>
              </a:defRPr>
            </a:lvl1pPr>
          </a:lstStyle>
          <a:p>
            <a:r>
              <a:rPr lang="en-US"/>
              <a:t>ABOUT US</a:t>
            </a:r>
          </a:p>
        </p:txBody>
      </p:sp>
      <p:sp>
        <p:nvSpPr>
          <p:cNvPr id="3" name="Footer Placeholder 2"/>
          <p:cNvSpPr>
            <a:spLocks noGrp="1"/>
          </p:cNvSpPr>
          <p:nvPr>
            <p:ph type="ftr" sz="quarter" idx="10"/>
          </p:nvPr>
        </p:nvSpPr>
        <p:spPr/>
        <p:txBody>
          <a:bodyPr/>
          <a:lstStyle/>
          <a:p>
            <a:r>
              <a:rPr lang="sv-SE"/>
              <a:t>PDG TA (MSG/AEM - 2018)</a:t>
            </a:r>
            <a:endParaRPr lang="en-US"/>
          </a:p>
        </p:txBody>
      </p:sp>
      <p:sp>
        <p:nvSpPr>
          <p:cNvPr id="4" name="Slide Number Placeholder 3"/>
          <p:cNvSpPr>
            <a:spLocks noGrp="1"/>
          </p:cNvSpPr>
          <p:nvPr>
            <p:ph type="sldNum" sz="quarter" idx="11"/>
          </p:nvPr>
        </p:nvSpPr>
        <p:spPr/>
        <p:txBody>
          <a:bodyPr/>
          <a:lstStyle/>
          <a:p>
            <a:fld id="{6A282FDB-90BB-44A5-A3DB-119C5B01EAFA}" type="slidenum">
              <a:rPr lang="en-US" smtClean="0"/>
              <a:pPr/>
              <a:t>‹#›</a:t>
            </a:fld>
            <a:endParaRPr lang="en-US"/>
          </a:p>
        </p:txBody>
      </p:sp>
      <p:sp>
        <p:nvSpPr>
          <p:cNvPr id="37" name="Text Placeholder 7"/>
          <p:cNvSpPr>
            <a:spLocks noGrp="1"/>
          </p:cNvSpPr>
          <p:nvPr>
            <p:ph type="body" sz="quarter" idx="13" hasCustomPrompt="1"/>
          </p:nvPr>
        </p:nvSpPr>
        <p:spPr>
          <a:xfrm>
            <a:off x="6262463" y="1012757"/>
            <a:ext cx="5361691" cy="1141721"/>
          </a:xfrm>
        </p:spPr>
        <p:txBody>
          <a:bodyPr>
            <a:noAutofit/>
          </a:bodyPr>
          <a:lstStyle>
            <a:lvl1pPr marL="0" indent="0">
              <a:spcBef>
                <a:spcPts val="0"/>
              </a:spcBef>
              <a:buNone/>
              <a:defRPr sz="2400" b="1">
                <a:solidFill>
                  <a:srgbClr val="102A4C"/>
                </a:solidFill>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An intro for some highlighted facts for presentation:</a:t>
            </a:r>
          </a:p>
        </p:txBody>
      </p:sp>
      <p:sp>
        <p:nvSpPr>
          <p:cNvPr id="38" name="Text Placeholder 7"/>
          <p:cNvSpPr>
            <a:spLocks noGrp="1"/>
          </p:cNvSpPr>
          <p:nvPr>
            <p:ph type="body" sz="quarter" idx="14" hasCustomPrompt="1"/>
          </p:nvPr>
        </p:nvSpPr>
        <p:spPr>
          <a:xfrm>
            <a:off x="509115" y="1012756"/>
            <a:ext cx="5495900" cy="4951315"/>
          </a:xfrm>
        </p:spPr>
        <p:txBody>
          <a:bodyPr>
            <a:noAutofit/>
          </a:bodyPr>
          <a:lstStyle>
            <a:lvl1pPr marL="0" marR="0" indent="0" algn="l" defTabSz="914400" rtl="0" eaLnBrk="1" fontAlgn="auto" latinLnBrk="0" hangingPunct="1">
              <a:lnSpc>
                <a:spcPts val="2200"/>
              </a:lnSpc>
              <a:spcBef>
                <a:spcPts val="0"/>
              </a:spcBef>
              <a:spcAft>
                <a:spcPts val="0"/>
              </a:spcAft>
              <a:buClrTx/>
              <a:buSzTx/>
              <a:buFontTx/>
              <a:buNone/>
              <a:tabLst/>
              <a:defRPr lang="en-US" sz="1600" kern="1200" dirty="0" smtClean="0">
                <a:solidFill>
                  <a:prstClr val="black">
                    <a:lumMod val="65000"/>
                    <a:lumOff val="35000"/>
                  </a:prstClr>
                </a:solidFill>
                <a:latin typeface="Avenir Medium" charset="0"/>
                <a:ea typeface="Avenir Medium" charset="0"/>
                <a:cs typeface="Avenir Medium" charset="0"/>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0" lang="en-US" sz="1600" b="1" i="0" u="none" strike="noStrike" kern="1200" cap="none" spc="0" normalizeH="0" baseline="0" noProof="0">
                <a:ln>
                  <a:noFill/>
                </a:ln>
                <a:solidFill>
                  <a:srgbClr val="56AEE1"/>
                </a:solidFill>
                <a:effectLst/>
                <a:uLnTx/>
                <a:uFillTx/>
                <a:latin typeface="Avenir Black"/>
                <a:ea typeface="Avenir Black" charset="0"/>
                <a:cs typeface="Avenir Black" charset="0"/>
              </a:rPr>
              <a:t>AEM Corporation</a:t>
            </a:r>
            <a:r>
              <a:rPr kumimoji="0" lang="en-US" sz="1600" b="1" i="0" u="none" strike="noStrike" kern="1200" cap="none" spc="0" normalizeH="0" baseline="0" noProof="0">
                <a:ln>
                  <a:noFill/>
                </a:ln>
                <a:solidFill>
                  <a:prstClr val="white">
                    <a:lumMod val="50000"/>
                  </a:prstClr>
                </a:solidFill>
                <a:effectLst/>
                <a:uLnTx/>
                <a:uFillTx/>
                <a:latin typeface="Avenir Medium" charset="0"/>
                <a:ea typeface="Avenir Medium" charset="0"/>
                <a:cs typeface="Avenir Medium" charset="0"/>
              </a:rPr>
              <a:t> </a:t>
            </a:r>
            <a:r>
              <a:rPr kumimoji="0" lang="en-US" sz="1600" b="0" i="0" u="none" strike="noStrike" kern="1200" cap="none" spc="0" normalizeH="0" baseline="0" noProof="0">
                <a:ln>
                  <a:noFill/>
                </a:ln>
                <a:solidFill>
                  <a:prstClr val="black">
                    <a:lumMod val="65000"/>
                    <a:lumOff val="35000"/>
                  </a:prstClr>
                </a:solidFill>
                <a:effectLst/>
                <a:uLnTx/>
                <a:uFillTx/>
                <a:latin typeface="Avenir Medium" charset="0"/>
                <a:ea typeface="Avenir Medium" charset="0"/>
                <a:cs typeface="Avenir Medium" charset="0"/>
              </a:rPr>
              <a:t>is a diversified services company that primarily supports federal agencies and Fortune 1000 clients. </a:t>
            </a:r>
          </a:p>
          <a:p>
            <a:pPr marL="0" marR="0" lvl="0" indent="0" algn="l" defTabSz="914400" rtl="0" eaLnBrk="1" fontAlgn="auto" latinLnBrk="0" hangingPunct="1">
              <a:lnSpc>
                <a:spcPts val="22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lumMod val="65000"/>
                  <a:lumOff val="35000"/>
                </a:prstClr>
              </a:solidFill>
              <a:effectLst/>
              <a:uLnTx/>
              <a:uFillTx/>
              <a:latin typeface="Avenir Medium" charset="0"/>
              <a:ea typeface="Avenir Medium" charset="0"/>
              <a:cs typeface="Avenir Medium" charset="0"/>
            </a:endParaRPr>
          </a:p>
          <a:p>
            <a:pPr marL="0" marR="0" lvl="0" indent="0" algn="l" defTabSz="914400" rtl="0" eaLnBrk="1" fontAlgn="auto" latinLnBrk="0" hangingPunct="1">
              <a:lnSpc>
                <a:spcPts val="22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lumMod val="65000"/>
                    <a:lumOff val="35000"/>
                  </a:prstClr>
                </a:solidFill>
                <a:effectLst/>
                <a:uLnTx/>
                <a:uFillTx/>
                <a:latin typeface="Avenir Medium" charset="0"/>
                <a:ea typeface="Avenir Medium" charset="0"/>
                <a:cs typeface="Avenir Medium" charset="0"/>
              </a:rPr>
              <a:t>It employs leading experts in areas like enterprise technology, research and evaluation, technical assistance, engineering consulting, data analysis, and operations management. Founded in 1986, AEM has leveraged these strengths to become one of America's fastest-growing private companies. </a:t>
            </a:r>
          </a:p>
          <a:p>
            <a:pPr marL="0" marR="0" lvl="0" indent="0" algn="l" defTabSz="914400" rtl="0" eaLnBrk="1" fontAlgn="auto" latinLnBrk="0" hangingPunct="1">
              <a:lnSpc>
                <a:spcPts val="22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lumMod val="65000"/>
                  <a:lumOff val="35000"/>
                </a:prstClr>
              </a:solidFill>
              <a:effectLst/>
              <a:uLnTx/>
              <a:uFillTx/>
              <a:latin typeface="Avenir Medium" charset="0"/>
              <a:ea typeface="Avenir Medium" charset="0"/>
              <a:cs typeface="Avenir Medium" charset="0"/>
            </a:endParaRPr>
          </a:p>
          <a:p>
            <a:pPr marL="0" marR="0" lvl="0" indent="0" algn="l" defTabSz="914400" rtl="0" eaLnBrk="1" fontAlgn="auto" latinLnBrk="0" hangingPunct="1">
              <a:lnSpc>
                <a:spcPts val="22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lumMod val="65000"/>
                    <a:lumOff val="35000"/>
                  </a:prstClr>
                </a:solidFill>
                <a:effectLst/>
                <a:uLnTx/>
                <a:uFillTx/>
                <a:latin typeface="Avenir Medium" charset="0"/>
                <a:ea typeface="Avenir Medium" charset="0"/>
                <a:cs typeface="Avenir Medium" charset="0"/>
              </a:rPr>
              <a:t>AEM is headquartered in Herndon, VA, and its employees support client engagements in 26 states.</a:t>
            </a:r>
          </a:p>
        </p:txBody>
      </p:sp>
      <p:sp>
        <p:nvSpPr>
          <p:cNvPr id="39" name="Text Placeholder 7"/>
          <p:cNvSpPr>
            <a:spLocks noGrp="1"/>
          </p:cNvSpPr>
          <p:nvPr>
            <p:ph type="body" sz="quarter" idx="15" hasCustomPrompt="1"/>
          </p:nvPr>
        </p:nvSpPr>
        <p:spPr>
          <a:xfrm>
            <a:off x="6262462" y="2167003"/>
            <a:ext cx="5366829" cy="3797068"/>
          </a:xfrm>
        </p:spPr>
        <p:txBody>
          <a:bodyPr>
            <a:noAutofit/>
          </a:bodyPr>
          <a:lstStyle>
            <a:lvl1pPr marL="177800" indent="-177800">
              <a:lnSpc>
                <a:spcPct val="200000"/>
              </a:lnSpc>
              <a:spcBef>
                <a:spcPts val="0"/>
              </a:spcBef>
              <a:buFont typeface="Arial" panose="020B0604020202020204" pitchFamily="34" charset="0"/>
              <a:buChar char="•"/>
              <a:defRPr lang="en-US" sz="2400" kern="1200" dirty="0" smtClean="0">
                <a:solidFill>
                  <a:srgbClr val="56AEE1"/>
                </a:solidFill>
                <a:latin typeface="Avenir Medium" charset="0"/>
                <a:ea typeface="Avenir Medium" charset="0"/>
                <a:cs typeface="Avenir Medium" charset="0"/>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Fact One</a:t>
            </a:r>
          </a:p>
          <a:p>
            <a:pPr lvl="0"/>
            <a:r>
              <a:rPr lang="en-US"/>
              <a:t>Fact Two</a:t>
            </a:r>
          </a:p>
          <a:p>
            <a:pPr lvl="0"/>
            <a:r>
              <a:rPr lang="en-US"/>
              <a:t>Fact Three</a:t>
            </a:r>
          </a:p>
          <a:p>
            <a:pPr lvl="0"/>
            <a:r>
              <a:rPr lang="en-US"/>
              <a:t>Fact Four</a:t>
            </a:r>
          </a:p>
          <a:p>
            <a:pPr lvl="0"/>
            <a:endParaRPr lang="en-US"/>
          </a:p>
        </p:txBody>
      </p:sp>
    </p:spTree>
    <p:extLst>
      <p:ext uri="{BB962C8B-B14F-4D97-AF65-F5344CB8AC3E}">
        <p14:creationId xmlns:p14="http://schemas.microsoft.com/office/powerpoint/2010/main" val="2791243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rgbClr val="102A4C">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3838" y="6166715"/>
            <a:ext cx="1455452" cy="479583"/>
          </a:xfrm>
          <a:prstGeom prst="rect">
            <a:avLst/>
          </a:prstGeom>
        </p:spPr>
      </p:pic>
      <p:sp>
        <p:nvSpPr>
          <p:cNvPr id="13" name="Title 1"/>
          <p:cNvSpPr>
            <a:spLocks noGrp="1"/>
          </p:cNvSpPr>
          <p:nvPr>
            <p:ph type="ctrTitle" hasCustomPrompt="1"/>
          </p:nvPr>
        </p:nvSpPr>
        <p:spPr>
          <a:xfrm>
            <a:off x="880533" y="2693987"/>
            <a:ext cx="10363200" cy="1470025"/>
          </a:xfrm>
        </p:spPr>
        <p:txBody>
          <a:bodyPr>
            <a:noAutofit/>
          </a:bodyPr>
          <a:lstStyle>
            <a:lvl1pPr>
              <a:defRPr sz="4800" b="1">
                <a:solidFill>
                  <a:schemeClr val="bg1"/>
                </a:solidFill>
              </a:defRPr>
            </a:lvl1pPr>
          </a:lstStyle>
          <a:p>
            <a:r>
              <a:rPr lang="en-US"/>
              <a:t>SECTION TITLE</a:t>
            </a:r>
            <a:br>
              <a:rPr lang="en-US"/>
            </a:br>
            <a:r>
              <a:rPr lang="en-US"/>
              <a:t>GOES HERE</a:t>
            </a:r>
          </a:p>
        </p:txBody>
      </p:sp>
    </p:spTree>
    <p:extLst>
      <p:ext uri="{BB962C8B-B14F-4D97-AF65-F5344CB8AC3E}">
        <p14:creationId xmlns:p14="http://schemas.microsoft.com/office/powerpoint/2010/main" val="1695691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alternativ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65039" y="3012582"/>
            <a:ext cx="7232695" cy="1771650"/>
          </a:xfrm>
        </p:spPr>
        <p:txBody>
          <a:bodyPr>
            <a:noAutofit/>
          </a:bodyPr>
          <a:lstStyle>
            <a:lvl1pPr algn="l">
              <a:lnSpc>
                <a:spcPct val="100000"/>
              </a:lnSpc>
              <a:defRPr sz="5400" b="1">
                <a:solidFill>
                  <a:srgbClr val="102A4C"/>
                </a:solidFill>
              </a:defRPr>
            </a:lvl1pPr>
          </a:lstStyle>
          <a:p>
            <a:r>
              <a:rPr lang="en-US"/>
              <a:t>Section</a:t>
            </a:r>
            <a:br>
              <a:rPr lang="en-US"/>
            </a:br>
            <a:r>
              <a:rPr lang="en-US"/>
              <a:t>Title Goes Here</a:t>
            </a:r>
          </a:p>
        </p:txBody>
      </p:sp>
      <p:sp>
        <p:nvSpPr>
          <p:cNvPr id="19" name="Rectangle 18"/>
          <p:cNvSpPr/>
          <p:nvPr userDrawn="1"/>
        </p:nvSpPr>
        <p:spPr>
          <a:xfrm>
            <a:off x="-1" y="5912566"/>
            <a:ext cx="12192001" cy="945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userDrawn="1"/>
        </p:nvSpPr>
        <p:spPr>
          <a:xfrm>
            <a:off x="-1" y="5870233"/>
            <a:ext cx="12192001" cy="84667"/>
          </a:xfrm>
          <a:prstGeom prst="rect">
            <a:avLst/>
          </a:prstGeom>
          <a:solidFill>
            <a:srgbClr val="102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77180"/>
          <a:stretch/>
        </p:blipFill>
        <p:spPr>
          <a:xfrm>
            <a:off x="0" y="845117"/>
            <a:ext cx="3864048" cy="5579533"/>
          </a:xfrm>
          <a:prstGeom prst="rect">
            <a:avLst/>
          </a:prstGeom>
        </p:spPr>
      </p:pic>
      <p:sp>
        <p:nvSpPr>
          <p:cNvPr id="5" name="Footer Placeholder 4"/>
          <p:cNvSpPr>
            <a:spLocks noGrp="1"/>
          </p:cNvSpPr>
          <p:nvPr>
            <p:ph type="ftr" sz="quarter" idx="10"/>
          </p:nvPr>
        </p:nvSpPr>
        <p:spPr/>
        <p:txBody>
          <a:bodyPr/>
          <a:lstStyle/>
          <a:p>
            <a:r>
              <a:rPr lang="sv-SE"/>
              <a:t>PDG TA (MSG/AEM - 2018)</a:t>
            </a:r>
            <a:endParaRPr lang="en-US"/>
          </a:p>
        </p:txBody>
      </p:sp>
      <p:sp>
        <p:nvSpPr>
          <p:cNvPr id="9" name="Slide Number Placeholder 8"/>
          <p:cNvSpPr>
            <a:spLocks noGrp="1"/>
          </p:cNvSpPr>
          <p:nvPr>
            <p:ph type="sldNum" sz="quarter" idx="11"/>
          </p:nvPr>
        </p:nvSpPr>
        <p:spPr/>
        <p:txBody>
          <a:bodyPr/>
          <a:lstStyle/>
          <a:p>
            <a:fld id="{6A282FDB-90BB-44A5-A3DB-119C5B01EAFA}" type="slidenum">
              <a:rPr lang="en-US" smtClean="0"/>
              <a:pPr/>
              <a:t>‹#›</a:t>
            </a:fld>
            <a:endParaRPr lang="en-US"/>
          </a:p>
        </p:txBody>
      </p:sp>
    </p:spTree>
    <p:extLst>
      <p:ext uri="{BB962C8B-B14F-4D97-AF65-F5344CB8AC3E}">
        <p14:creationId xmlns:p14="http://schemas.microsoft.com/office/powerpoint/2010/main" val="434239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Big Image">
    <p:spTree>
      <p:nvGrpSpPr>
        <p:cNvPr id="1" name=""/>
        <p:cNvGrpSpPr/>
        <p:nvPr/>
      </p:nvGrpSpPr>
      <p:grpSpPr>
        <a:xfrm>
          <a:off x="0" y="0"/>
          <a:ext cx="0" cy="0"/>
          <a:chOff x="0" y="0"/>
          <a:chExt cx="0" cy="0"/>
        </a:xfrm>
      </p:grpSpPr>
      <p:sp>
        <p:nvSpPr>
          <p:cNvPr id="15" name="Picture Placeholder 14"/>
          <p:cNvSpPr>
            <a:spLocks noGrp="1"/>
          </p:cNvSpPr>
          <p:nvPr>
            <p:ph type="pic" sz="quarter" idx="14"/>
          </p:nvPr>
        </p:nvSpPr>
        <p:spPr>
          <a:xfrm>
            <a:off x="1" y="1695450"/>
            <a:ext cx="12192000" cy="4300538"/>
          </a:xfrm>
          <a:solidFill>
            <a:schemeClr val="bg1">
              <a:lumMod val="50000"/>
            </a:schemeClr>
          </a:solidFill>
        </p:spPr>
        <p:txBody>
          <a:bodyPr vert="horz" lIns="91440" tIns="45720" rIns="91440" bIns="45720" rtlCol="0">
            <a:normAutofit/>
          </a:bodyPr>
          <a:lstStyle>
            <a:lvl1pPr>
              <a:defRPr lang="en-US"/>
            </a:lvl1pPr>
          </a:lstStyle>
          <a:p>
            <a:pPr lvl="0"/>
            <a:r>
              <a:rPr lang="en-US"/>
              <a:t>Drag picture to placeholder or click icon to add</a:t>
            </a:r>
          </a:p>
        </p:txBody>
      </p:sp>
      <p:sp>
        <p:nvSpPr>
          <p:cNvPr id="2" name="Title 1"/>
          <p:cNvSpPr>
            <a:spLocks noGrp="1"/>
          </p:cNvSpPr>
          <p:nvPr>
            <p:ph type="title" hasCustomPrompt="1"/>
          </p:nvPr>
        </p:nvSpPr>
        <p:spPr>
          <a:xfrm>
            <a:off x="510116" y="347547"/>
            <a:ext cx="11137901" cy="547462"/>
          </a:xfrm>
        </p:spPr>
        <p:txBody>
          <a:bodyPr>
            <a:normAutofit/>
          </a:bodyPr>
          <a:lstStyle>
            <a:lvl1pPr algn="l">
              <a:defRPr sz="2800" b="1"/>
            </a:lvl1pPr>
          </a:lstStyle>
          <a:p>
            <a:r>
              <a:rPr lang="en-US"/>
              <a:t>TITLE OF BIG IMAGE PAGE</a:t>
            </a:r>
          </a:p>
        </p:txBody>
      </p:sp>
      <p:sp>
        <p:nvSpPr>
          <p:cNvPr id="3" name="Footer Placeholder 2"/>
          <p:cNvSpPr>
            <a:spLocks noGrp="1"/>
          </p:cNvSpPr>
          <p:nvPr>
            <p:ph type="ftr" sz="quarter" idx="10"/>
          </p:nvPr>
        </p:nvSpPr>
        <p:spPr/>
        <p:txBody>
          <a:bodyPr/>
          <a:lstStyle/>
          <a:p>
            <a:r>
              <a:rPr lang="sv-SE"/>
              <a:t>PDG TA (MSG/AEM - 2018)</a:t>
            </a:r>
            <a:endParaRPr lang="en-US"/>
          </a:p>
        </p:txBody>
      </p:sp>
      <p:sp>
        <p:nvSpPr>
          <p:cNvPr id="4" name="Slide Number Placeholder 3"/>
          <p:cNvSpPr>
            <a:spLocks noGrp="1"/>
          </p:cNvSpPr>
          <p:nvPr>
            <p:ph type="sldNum" sz="quarter" idx="11"/>
          </p:nvPr>
        </p:nvSpPr>
        <p:spPr/>
        <p:txBody>
          <a:bodyPr/>
          <a:lstStyle/>
          <a:p>
            <a:fld id="{6A282FDB-90BB-44A5-A3DB-119C5B01EAFA}" type="slidenum">
              <a:rPr lang="en-US" smtClean="0"/>
              <a:pPr/>
              <a:t>‹#›</a:t>
            </a:fld>
            <a:endParaRPr lang="en-US"/>
          </a:p>
        </p:txBody>
      </p:sp>
      <p:sp>
        <p:nvSpPr>
          <p:cNvPr id="11" name="Text Placeholder 10"/>
          <p:cNvSpPr>
            <a:spLocks noGrp="1"/>
          </p:cNvSpPr>
          <p:nvPr>
            <p:ph type="body" sz="quarter" idx="12" hasCustomPrompt="1"/>
          </p:nvPr>
        </p:nvSpPr>
        <p:spPr>
          <a:xfrm>
            <a:off x="510117" y="912814"/>
            <a:ext cx="11137900" cy="458787"/>
          </a:xfrm>
        </p:spPr>
        <p:txBody>
          <a:bodyPr vert="horz" lIns="91440" tIns="45720" rIns="91440" bIns="45720" rtlCol="0">
            <a:noAutofit/>
          </a:bodyPr>
          <a:lstStyle>
            <a:lvl1pPr>
              <a:defRPr lang="en-US" sz="1000" smtClean="0"/>
            </a:lvl1pPr>
          </a:lstStyle>
          <a:p>
            <a:pPr marL="0" lvl="0" indent="0">
              <a:lnSpc>
                <a:spcPts val="1500"/>
              </a:lnSpc>
              <a:buNone/>
            </a:pPr>
            <a:r>
              <a:rPr lang="en-US"/>
              <a:t>Larger font suggested if using for presentation and not for a printout. This is a small amount of text that will be used to describe the chart or graph that is below. It should be 2 to 3 lines at most, and will be set in the normal body copy styling. </a:t>
            </a:r>
          </a:p>
        </p:txBody>
      </p:sp>
      <p:sp>
        <p:nvSpPr>
          <p:cNvPr id="13" name="Text Placeholder 12"/>
          <p:cNvSpPr>
            <a:spLocks noGrp="1"/>
          </p:cNvSpPr>
          <p:nvPr>
            <p:ph type="body" sz="quarter" idx="13" hasCustomPrompt="1"/>
          </p:nvPr>
        </p:nvSpPr>
        <p:spPr>
          <a:xfrm>
            <a:off x="548217" y="5629124"/>
            <a:ext cx="8904816" cy="366146"/>
          </a:xfrm>
        </p:spPr>
        <p:txBody>
          <a:bodyPr>
            <a:noAutofit/>
          </a:bodyPr>
          <a:lstStyle>
            <a:lvl1pPr marL="0" indent="0">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Photo: Creative Commons by tvol, used under CC BY</a:t>
            </a:r>
          </a:p>
        </p:txBody>
      </p:sp>
    </p:spTree>
    <p:extLst>
      <p:ext uri="{BB962C8B-B14F-4D97-AF65-F5344CB8AC3E}">
        <p14:creationId xmlns:p14="http://schemas.microsoft.com/office/powerpoint/2010/main" val="1276530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Big Image 2">
    <p:spTree>
      <p:nvGrpSpPr>
        <p:cNvPr id="1" name=""/>
        <p:cNvGrpSpPr/>
        <p:nvPr/>
      </p:nvGrpSpPr>
      <p:grpSpPr>
        <a:xfrm>
          <a:off x="0" y="0"/>
          <a:ext cx="0" cy="0"/>
          <a:chOff x="0" y="0"/>
          <a:chExt cx="0" cy="0"/>
        </a:xfrm>
      </p:grpSpPr>
      <p:sp>
        <p:nvSpPr>
          <p:cNvPr id="6" name="Chart Placeholder 5"/>
          <p:cNvSpPr>
            <a:spLocks noGrp="1"/>
          </p:cNvSpPr>
          <p:nvPr>
            <p:ph type="chart" sz="quarter" idx="14"/>
          </p:nvPr>
        </p:nvSpPr>
        <p:spPr>
          <a:xfrm>
            <a:off x="357717" y="1885950"/>
            <a:ext cx="11480800" cy="4084638"/>
          </a:xfrm>
          <a:solidFill>
            <a:schemeClr val="bg1">
              <a:lumMod val="50000"/>
            </a:schemeClr>
          </a:solidFill>
        </p:spPr>
        <p:txBody>
          <a:bodyPr/>
          <a:lstStyle/>
          <a:p>
            <a:r>
              <a:rPr lang="en-US"/>
              <a:t>Click icon to add chart</a:t>
            </a:r>
          </a:p>
        </p:txBody>
      </p:sp>
      <p:sp>
        <p:nvSpPr>
          <p:cNvPr id="2" name="Title 1"/>
          <p:cNvSpPr>
            <a:spLocks noGrp="1"/>
          </p:cNvSpPr>
          <p:nvPr>
            <p:ph type="title" hasCustomPrompt="1"/>
          </p:nvPr>
        </p:nvSpPr>
        <p:spPr>
          <a:xfrm>
            <a:off x="526093" y="347547"/>
            <a:ext cx="11121924" cy="547462"/>
          </a:xfrm>
        </p:spPr>
        <p:txBody>
          <a:bodyPr>
            <a:normAutofit/>
          </a:bodyPr>
          <a:lstStyle>
            <a:lvl1pPr algn="l">
              <a:defRPr sz="2800" b="1"/>
            </a:lvl1pPr>
          </a:lstStyle>
          <a:p>
            <a:r>
              <a:rPr lang="en-US"/>
              <a:t>TITLE OF BIG IMAGE PAGE</a:t>
            </a:r>
          </a:p>
        </p:txBody>
      </p:sp>
      <p:sp>
        <p:nvSpPr>
          <p:cNvPr id="3" name="Footer Placeholder 2"/>
          <p:cNvSpPr>
            <a:spLocks noGrp="1"/>
          </p:cNvSpPr>
          <p:nvPr>
            <p:ph type="ftr" sz="quarter" idx="10"/>
          </p:nvPr>
        </p:nvSpPr>
        <p:spPr/>
        <p:txBody>
          <a:bodyPr/>
          <a:lstStyle/>
          <a:p>
            <a:r>
              <a:rPr lang="sv-SE"/>
              <a:t>PDG TA (MSG/AEM - 2018)</a:t>
            </a:r>
            <a:endParaRPr lang="en-US"/>
          </a:p>
        </p:txBody>
      </p:sp>
      <p:sp>
        <p:nvSpPr>
          <p:cNvPr id="4" name="Slide Number Placeholder 3"/>
          <p:cNvSpPr>
            <a:spLocks noGrp="1"/>
          </p:cNvSpPr>
          <p:nvPr>
            <p:ph type="sldNum" sz="quarter" idx="11"/>
          </p:nvPr>
        </p:nvSpPr>
        <p:spPr/>
        <p:txBody>
          <a:bodyPr/>
          <a:lstStyle/>
          <a:p>
            <a:fld id="{6A282FDB-90BB-44A5-A3DB-119C5B01EAFA}" type="slidenum">
              <a:rPr lang="en-US" smtClean="0"/>
              <a:pPr/>
              <a:t>‹#›</a:t>
            </a:fld>
            <a:endParaRPr lang="en-US"/>
          </a:p>
        </p:txBody>
      </p:sp>
      <p:sp>
        <p:nvSpPr>
          <p:cNvPr id="11" name="Text Placeholder 10"/>
          <p:cNvSpPr>
            <a:spLocks noGrp="1"/>
          </p:cNvSpPr>
          <p:nvPr>
            <p:ph type="body" sz="quarter" idx="12" hasCustomPrompt="1"/>
          </p:nvPr>
        </p:nvSpPr>
        <p:spPr>
          <a:xfrm>
            <a:off x="510117" y="912814"/>
            <a:ext cx="11137900" cy="458787"/>
          </a:xfrm>
        </p:spPr>
        <p:txBody>
          <a:bodyPr vert="horz" lIns="91440" tIns="45720" rIns="91440" bIns="45720" rtlCol="0">
            <a:noAutofit/>
          </a:bodyPr>
          <a:lstStyle>
            <a:lvl1pPr>
              <a:defRPr lang="en-US" sz="1000" smtClean="0"/>
            </a:lvl1pPr>
          </a:lstStyle>
          <a:p>
            <a:pPr marL="0" lvl="0" indent="0">
              <a:lnSpc>
                <a:spcPts val="1500"/>
              </a:lnSpc>
              <a:buNone/>
            </a:pPr>
            <a:r>
              <a:rPr lang="en-US"/>
              <a:t>Larger font suggested if using for presentation and not for a printout. This is a small amount of text that will be used to describe the chart or graph that is below. It should be 2 to 3 lines at most, and will be set in the normal body copy styling. </a:t>
            </a:r>
          </a:p>
        </p:txBody>
      </p:sp>
      <p:sp>
        <p:nvSpPr>
          <p:cNvPr id="10" name="Text Placeholder 7"/>
          <p:cNvSpPr>
            <a:spLocks noGrp="1"/>
          </p:cNvSpPr>
          <p:nvPr>
            <p:ph type="body" sz="quarter" idx="13" hasCustomPrompt="1"/>
          </p:nvPr>
        </p:nvSpPr>
        <p:spPr>
          <a:xfrm>
            <a:off x="509393" y="1509887"/>
            <a:ext cx="11138625" cy="385589"/>
          </a:xfrm>
        </p:spPr>
        <p:txBody>
          <a:bodyPr>
            <a:noAutofit/>
          </a:bodyPr>
          <a:lstStyle>
            <a:lvl1pPr marL="0" indent="0">
              <a:spcBef>
                <a:spcPts val="0"/>
              </a:spcBef>
              <a:buNone/>
              <a:defRPr lang="en-US" sz="2400" b="1" kern="1200" smtClean="0">
                <a:solidFill>
                  <a:srgbClr val="56AEE1"/>
                </a:solidFill>
                <a:latin typeface="Avenir Black" charset="0"/>
                <a:ea typeface="Avenir Black" charset="0"/>
                <a:cs typeface="Avenir Black" charset="0"/>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FOR LARGE AMOUNTS OF TEXT</a:t>
            </a:r>
          </a:p>
        </p:txBody>
      </p:sp>
    </p:spTree>
    <p:extLst>
      <p:ext uri="{BB962C8B-B14F-4D97-AF65-F5344CB8AC3E}">
        <p14:creationId xmlns:p14="http://schemas.microsoft.com/office/powerpoint/2010/main" val="1572182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0" y="1"/>
            <a:ext cx="6022848" cy="5649913"/>
          </a:xfrm>
          <a:solidFill>
            <a:schemeClr val="bg1">
              <a:lumMod val="50000"/>
            </a:schemeClr>
          </a:solidFill>
        </p:spPr>
        <p:txBody>
          <a:bodyPr/>
          <a:lstStyle/>
          <a:p>
            <a:r>
              <a:rPr lang="en-US"/>
              <a:t>Drag picture to placeholder or click icon to add</a:t>
            </a:r>
          </a:p>
        </p:txBody>
      </p:sp>
      <p:sp>
        <p:nvSpPr>
          <p:cNvPr id="3" name="Footer Placeholder 2"/>
          <p:cNvSpPr>
            <a:spLocks noGrp="1"/>
          </p:cNvSpPr>
          <p:nvPr>
            <p:ph type="ftr" sz="quarter" idx="10"/>
          </p:nvPr>
        </p:nvSpPr>
        <p:spPr/>
        <p:txBody>
          <a:bodyPr/>
          <a:lstStyle/>
          <a:p>
            <a:r>
              <a:rPr lang="sv-SE"/>
              <a:t>PDG TA (MSG/AEM - 2018)</a:t>
            </a:r>
            <a:endParaRPr lang="en-US"/>
          </a:p>
        </p:txBody>
      </p:sp>
      <p:sp>
        <p:nvSpPr>
          <p:cNvPr id="4" name="Slide Number Placeholder 3"/>
          <p:cNvSpPr>
            <a:spLocks noGrp="1"/>
          </p:cNvSpPr>
          <p:nvPr>
            <p:ph type="sldNum" sz="quarter" idx="11"/>
          </p:nvPr>
        </p:nvSpPr>
        <p:spPr/>
        <p:txBody>
          <a:bodyPr/>
          <a:lstStyle/>
          <a:p>
            <a:fld id="{6A282FDB-90BB-44A5-A3DB-119C5B01EAFA}" type="slidenum">
              <a:rPr lang="en-US" smtClean="0"/>
              <a:pPr/>
              <a:t>‹#›</a:t>
            </a:fld>
            <a:endParaRPr lang="en-US"/>
          </a:p>
        </p:txBody>
      </p:sp>
      <p:sp>
        <p:nvSpPr>
          <p:cNvPr id="6" name="Rectangle 5"/>
          <p:cNvSpPr/>
          <p:nvPr userDrawn="1"/>
        </p:nvSpPr>
        <p:spPr>
          <a:xfrm>
            <a:off x="0" y="5650016"/>
            <a:ext cx="6022848" cy="338555"/>
          </a:xfrm>
          <a:prstGeom prst="rect">
            <a:avLst/>
          </a:prstGeom>
          <a:solidFill>
            <a:srgbClr val="102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12"/>
          <p:cNvSpPr>
            <a:spLocks noGrp="1"/>
          </p:cNvSpPr>
          <p:nvPr>
            <p:ph type="body" sz="quarter" idx="13" hasCustomPrompt="1"/>
          </p:nvPr>
        </p:nvSpPr>
        <p:spPr>
          <a:xfrm>
            <a:off x="113113" y="5296395"/>
            <a:ext cx="5832576" cy="353620"/>
          </a:xfrm>
        </p:spPr>
        <p:txBody>
          <a:bodyPr>
            <a:noAutofit/>
          </a:bodyPr>
          <a:lstStyle>
            <a:lvl1pPr marL="0" indent="0">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Photo: Creative Commons by tvol, used under CC BY</a:t>
            </a:r>
          </a:p>
        </p:txBody>
      </p:sp>
      <p:sp>
        <p:nvSpPr>
          <p:cNvPr id="11" name="Text Placeholder 12"/>
          <p:cNvSpPr>
            <a:spLocks noGrp="1"/>
          </p:cNvSpPr>
          <p:nvPr>
            <p:ph type="body" sz="quarter" idx="14" hasCustomPrompt="1"/>
          </p:nvPr>
        </p:nvSpPr>
        <p:spPr>
          <a:xfrm>
            <a:off x="113113" y="5672528"/>
            <a:ext cx="5832576" cy="353620"/>
          </a:xfrm>
        </p:spPr>
        <p:txBody>
          <a:bodyPr>
            <a:noAutofit/>
          </a:bodyPr>
          <a:lstStyle>
            <a:lvl1pPr marL="0" indent="0">
              <a:buNone/>
              <a:defRPr sz="1200" b="1">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Picture Title: This page has two photos</a:t>
            </a:r>
          </a:p>
        </p:txBody>
      </p:sp>
      <p:sp>
        <p:nvSpPr>
          <p:cNvPr id="30" name="Title 1"/>
          <p:cNvSpPr>
            <a:spLocks noGrp="1"/>
          </p:cNvSpPr>
          <p:nvPr>
            <p:ph type="title" hasCustomPrompt="1"/>
          </p:nvPr>
        </p:nvSpPr>
        <p:spPr>
          <a:xfrm>
            <a:off x="6554085" y="483569"/>
            <a:ext cx="5108448" cy="748331"/>
          </a:xfrm>
        </p:spPr>
        <p:txBody>
          <a:bodyPr>
            <a:normAutofit/>
          </a:bodyPr>
          <a:lstStyle>
            <a:lvl1pPr algn="l">
              <a:defRPr sz="2800" b="1">
                <a:solidFill>
                  <a:srgbClr val="102A4C"/>
                </a:solidFill>
              </a:defRPr>
            </a:lvl1pPr>
          </a:lstStyle>
          <a:p>
            <a:r>
              <a:rPr lang="en-US"/>
              <a:t>TITLE OF SMALL</a:t>
            </a:r>
            <a:br>
              <a:rPr lang="en-US"/>
            </a:br>
            <a:r>
              <a:rPr lang="en-US"/>
              <a:t>IMAGE PAGE</a:t>
            </a:r>
          </a:p>
        </p:txBody>
      </p:sp>
      <p:sp>
        <p:nvSpPr>
          <p:cNvPr id="31" name="Text Placeholder 7"/>
          <p:cNvSpPr>
            <a:spLocks noGrp="1"/>
          </p:cNvSpPr>
          <p:nvPr>
            <p:ph type="body" sz="quarter" idx="15" hasCustomPrompt="1"/>
          </p:nvPr>
        </p:nvSpPr>
        <p:spPr>
          <a:xfrm>
            <a:off x="6554085" y="1421147"/>
            <a:ext cx="5108448" cy="636254"/>
          </a:xfrm>
        </p:spPr>
        <p:txBody>
          <a:bodyPr>
            <a:noAutofit/>
          </a:bodyPr>
          <a:lstStyle>
            <a:lvl1pPr marL="0" indent="0">
              <a:spcBef>
                <a:spcPts val="0"/>
              </a:spcBef>
              <a:buNone/>
              <a:defRPr lang="en-US" sz="2000" b="1" kern="1200" smtClean="0">
                <a:solidFill>
                  <a:srgbClr val="56AEE1"/>
                </a:solidFill>
                <a:latin typeface="Avenir Black" charset="0"/>
                <a:ea typeface="Avenir Black" charset="0"/>
                <a:cs typeface="Avenir Black" charset="0"/>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SECTION TITLES SHOULD LOOK LIKE THIS</a:t>
            </a:r>
          </a:p>
        </p:txBody>
      </p:sp>
      <p:sp>
        <p:nvSpPr>
          <p:cNvPr id="32" name="Text Placeholder 10"/>
          <p:cNvSpPr>
            <a:spLocks noGrp="1"/>
          </p:cNvSpPr>
          <p:nvPr>
            <p:ph type="body" sz="quarter" idx="16" hasCustomPrompt="1"/>
          </p:nvPr>
        </p:nvSpPr>
        <p:spPr>
          <a:xfrm>
            <a:off x="6554085" y="2067245"/>
            <a:ext cx="5108448" cy="900409"/>
          </a:xfrm>
        </p:spPr>
        <p:txBody>
          <a:bodyPr vert="horz" lIns="91440" tIns="45720" rIns="91440" bIns="45720" rtlCol="0">
            <a:noAutofit/>
          </a:bodyPr>
          <a:lstStyle>
            <a:lvl1pPr>
              <a:lnSpc>
                <a:spcPts val="1500"/>
              </a:lnSpc>
              <a:defRPr lang="en-US" sz="1000" smtClean="0"/>
            </a:lvl1pPr>
          </a:lstStyle>
          <a:p>
            <a:pPr marL="0" lvl="0" indent="0">
              <a:buNone/>
            </a:pPr>
            <a:r>
              <a:rPr lang="en-US"/>
              <a:t>Larger font suggested if using for presentation and not for a printout. This is a large amount of text that will be used to describe the chart or graph on the side. It can take up the full height of the page if needed.</a:t>
            </a:r>
          </a:p>
          <a:p>
            <a:pPr marL="0" lvl="0" indent="0">
              <a:buNone/>
            </a:pPr>
            <a:endParaRPr lang="en-US"/>
          </a:p>
          <a:p>
            <a:pPr marL="0" lvl="0" indent="0">
              <a:buNone/>
            </a:pPr>
            <a:endParaRPr lang="en-US"/>
          </a:p>
          <a:p>
            <a:pPr marL="0" lvl="0" indent="0">
              <a:buNone/>
            </a:pPr>
            <a:endParaRPr lang="en-US"/>
          </a:p>
        </p:txBody>
      </p:sp>
      <p:sp>
        <p:nvSpPr>
          <p:cNvPr id="33" name="Text Placeholder 10"/>
          <p:cNvSpPr>
            <a:spLocks noGrp="1"/>
          </p:cNvSpPr>
          <p:nvPr>
            <p:ph type="body" sz="quarter" idx="17" hasCustomPrompt="1"/>
          </p:nvPr>
        </p:nvSpPr>
        <p:spPr>
          <a:xfrm>
            <a:off x="6554085" y="3005754"/>
            <a:ext cx="5108448" cy="644227"/>
          </a:xfrm>
        </p:spPr>
        <p:txBody>
          <a:bodyPr>
            <a:noAutofit/>
          </a:bodyPr>
          <a:lstStyle>
            <a:lvl1pPr marL="171450" indent="-171450">
              <a:lnSpc>
                <a:spcPts val="1500"/>
              </a:lnSpc>
              <a:spcBef>
                <a:spcPts val="0"/>
              </a:spcBef>
              <a:buFont typeface="Arial" panose="020B0604020202020204" pitchFamily="34" charset="0"/>
              <a:buChar char="•"/>
              <a:defRPr sz="1000">
                <a:solidFill>
                  <a:schemeClr val="accent1"/>
                </a:solidFill>
                <a:latin typeface="+mn-lt"/>
              </a:defRPr>
            </a:lvl1pPr>
            <a:lvl2pPr marL="457200" indent="0">
              <a:buNone/>
              <a:defRPr sz="1000">
                <a:latin typeface="+mn-lt"/>
              </a:defRPr>
            </a:lvl2pPr>
            <a:lvl3pPr marL="914400" indent="0">
              <a:buNone/>
              <a:defRPr sz="1000">
                <a:latin typeface="+mn-lt"/>
              </a:defRPr>
            </a:lvl3pPr>
            <a:lvl4pPr marL="1371600" indent="0">
              <a:buNone/>
              <a:defRPr sz="1000">
                <a:latin typeface="+mn-lt"/>
              </a:defRPr>
            </a:lvl4pPr>
            <a:lvl5pPr marL="1828800" indent="0">
              <a:buNone/>
              <a:defRPr sz="1000">
                <a:latin typeface="+mn-lt"/>
              </a:defRPr>
            </a:lvl5pPr>
          </a:lstStyle>
          <a:p>
            <a:pPr lvl="0"/>
            <a:r>
              <a:rPr lang="en-US"/>
              <a:t>Bullet Point 1</a:t>
            </a:r>
          </a:p>
          <a:p>
            <a:pPr lvl="0"/>
            <a:r>
              <a:rPr lang="en-US"/>
              <a:t>Bullet Point 2</a:t>
            </a:r>
          </a:p>
          <a:p>
            <a:pPr lvl="0"/>
            <a:r>
              <a:rPr lang="en-US"/>
              <a:t>Bullet Point 3</a:t>
            </a:r>
          </a:p>
          <a:p>
            <a:pPr lvl="0"/>
            <a:endParaRPr lang="en-US"/>
          </a:p>
          <a:p>
            <a:pPr lvl="0"/>
            <a:endParaRPr lang="en-US"/>
          </a:p>
          <a:p>
            <a:pPr lvl="0"/>
            <a:endParaRPr lang="en-US"/>
          </a:p>
        </p:txBody>
      </p:sp>
      <p:sp>
        <p:nvSpPr>
          <p:cNvPr id="43" name="Text Placeholder 7"/>
          <p:cNvSpPr>
            <a:spLocks noGrp="1"/>
          </p:cNvSpPr>
          <p:nvPr>
            <p:ph type="body" sz="quarter" idx="18" hasCustomPrompt="1"/>
          </p:nvPr>
        </p:nvSpPr>
        <p:spPr>
          <a:xfrm>
            <a:off x="6554085" y="3745247"/>
            <a:ext cx="5108448" cy="636254"/>
          </a:xfrm>
        </p:spPr>
        <p:txBody>
          <a:bodyPr>
            <a:noAutofit/>
          </a:bodyPr>
          <a:lstStyle>
            <a:lvl1pPr marL="0" indent="0">
              <a:spcBef>
                <a:spcPts val="0"/>
              </a:spcBef>
              <a:buNone/>
              <a:defRPr lang="en-US" sz="2000" b="1" kern="1200" smtClean="0">
                <a:solidFill>
                  <a:srgbClr val="56AEE1"/>
                </a:solidFill>
                <a:latin typeface="Avenir Black" charset="0"/>
                <a:ea typeface="Avenir Black" charset="0"/>
                <a:cs typeface="Avenir Black" charset="0"/>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SECTION TITLES SHOULD LOOK LIKE THIS</a:t>
            </a:r>
          </a:p>
        </p:txBody>
      </p:sp>
      <p:sp>
        <p:nvSpPr>
          <p:cNvPr id="44" name="Text Placeholder 10"/>
          <p:cNvSpPr>
            <a:spLocks noGrp="1"/>
          </p:cNvSpPr>
          <p:nvPr>
            <p:ph type="body" sz="quarter" idx="19" hasCustomPrompt="1"/>
          </p:nvPr>
        </p:nvSpPr>
        <p:spPr>
          <a:xfrm>
            <a:off x="6554085" y="4391344"/>
            <a:ext cx="5108448" cy="1323656"/>
          </a:xfrm>
        </p:spPr>
        <p:txBody>
          <a:bodyPr vert="horz" lIns="91440" tIns="45720" rIns="91440" bIns="45720" rtlCol="0">
            <a:noAutofit/>
          </a:bodyPr>
          <a:lstStyle>
            <a:lvl1pPr>
              <a:lnSpc>
                <a:spcPts val="1500"/>
              </a:lnSpc>
              <a:defRPr lang="en-US" sz="1000" smtClean="0"/>
            </a:lvl1pPr>
          </a:lstStyle>
          <a:p>
            <a:pPr marL="0" lvl="0" indent="0">
              <a:buNone/>
            </a:pPr>
            <a:r>
              <a:rPr lang="en-US"/>
              <a:t>Larger font suggested if using for presentation and not for a printout. This is a large amount of text that will be used to describe the chart or graph on the side. It can take up the full height of the page if needed.</a:t>
            </a:r>
          </a:p>
          <a:p>
            <a:pPr marL="0" lvl="0" indent="0">
              <a:buNone/>
            </a:pPr>
            <a:endParaRPr lang="en-US"/>
          </a:p>
          <a:p>
            <a:pPr marL="0" lvl="0" indent="0">
              <a:buNone/>
            </a:pPr>
            <a:r>
              <a:rPr lang="en-US"/>
              <a:t>Paragraphs should be broken with a full line space. </a:t>
            </a:r>
          </a:p>
          <a:p>
            <a:pPr marL="0" lvl="0" indent="0">
              <a:buNone/>
            </a:pPr>
            <a:endParaRPr lang="en-US"/>
          </a:p>
          <a:p>
            <a:pPr marL="0" lvl="0" indent="0">
              <a:buNone/>
            </a:pPr>
            <a:endParaRPr lang="en-US"/>
          </a:p>
          <a:p>
            <a:pPr marL="0" lvl="0" indent="0">
              <a:buNone/>
            </a:pPr>
            <a:endParaRPr lang="en-US"/>
          </a:p>
          <a:p>
            <a:pPr marL="0" lvl="0" indent="0">
              <a:buNone/>
            </a:pPr>
            <a:endParaRPr lang="en-US"/>
          </a:p>
        </p:txBody>
      </p:sp>
    </p:spTree>
    <p:extLst>
      <p:ext uri="{BB962C8B-B14F-4D97-AF65-F5344CB8AC3E}">
        <p14:creationId xmlns:p14="http://schemas.microsoft.com/office/powerpoint/2010/main" val="2359045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49106-8FF1-4090-8F7F-0AD77694D3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9C916D-04AC-4D6B-86EF-309A7EB2691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01C894-8226-4733-910C-389CDB66268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2B5EE41-8908-4601-B722-03E75A38DCE9}"/>
              </a:ext>
            </a:extLst>
          </p:cNvPr>
          <p:cNvSpPr>
            <a:spLocks noGrp="1"/>
          </p:cNvSpPr>
          <p:nvPr>
            <p:ph type="ftr" sz="quarter" idx="11"/>
          </p:nvPr>
        </p:nvSpPr>
        <p:spPr/>
        <p:txBody>
          <a:bodyPr/>
          <a:lstStyle/>
          <a:p>
            <a:r>
              <a:rPr lang="sv-SE"/>
              <a:t>PDG TA (MSG/AEM - 2018)</a:t>
            </a:r>
            <a:endParaRPr lang="en-US"/>
          </a:p>
        </p:txBody>
      </p:sp>
      <p:sp>
        <p:nvSpPr>
          <p:cNvPr id="6" name="Slide Number Placeholder 5">
            <a:extLst>
              <a:ext uri="{FF2B5EF4-FFF2-40B4-BE49-F238E27FC236}">
                <a16:creationId xmlns:a16="http://schemas.microsoft.com/office/drawing/2014/main" id="{AE1192A5-7179-4924-8F6F-CCDFDBF0D8BB}"/>
              </a:ext>
            </a:extLst>
          </p:cNvPr>
          <p:cNvSpPr>
            <a:spLocks noGrp="1"/>
          </p:cNvSpPr>
          <p:nvPr>
            <p:ph type="sldNum" sz="quarter" idx="12"/>
          </p:nvPr>
        </p:nvSpPr>
        <p:spPr/>
        <p:txBody>
          <a:bodyPr/>
          <a:lstStyle/>
          <a:p>
            <a:fld id="{95491252-B921-4ADD-B275-8487CC09174E}" type="slidenum">
              <a:rPr lang="en-US" smtClean="0"/>
              <a:t>‹#›</a:t>
            </a:fld>
            <a:endParaRPr lang="en-US"/>
          </a:p>
        </p:txBody>
      </p:sp>
    </p:spTree>
    <p:extLst>
      <p:ext uri="{BB962C8B-B14F-4D97-AF65-F5344CB8AC3E}">
        <p14:creationId xmlns:p14="http://schemas.microsoft.com/office/powerpoint/2010/main" val="1866479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Text 2">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6162792" y="1"/>
            <a:ext cx="6022848" cy="5649913"/>
          </a:xfrm>
          <a:solidFill>
            <a:schemeClr val="bg1">
              <a:lumMod val="50000"/>
            </a:schemeClr>
          </a:solidFill>
        </p:spPr>
        <p:txBody>
          <a:bodyPr/>
          <a:lstStyle/>
          <a:p>
            <a:r>
              <a:rPr lang="en-US"/>
              <a:t>Drag picture to placeholder or click icon to add</a:t>
            </a:r>
          </a:p>
        </p:txBody>
      </p:sp>
      <p:sp>
        <p:nvSpPr>
          <p:cNvPr id="3" name="Footer Placeholder 2"/>
          <p:cNvSpPr>
            <a:spLocks noGrp="1"/>
          </p:cNvSpPr>
          <p:nvPr>
            <p:ph type="ftr" sz="quarter" idx="10"/>
          </p:nvPr>
        </p:nvSpPr>
        <p:spPr/>
        <p:txBody>
          <a:bodyPr/>
          <a:lstStyle/>
          <a:p>
            <a:r>
              <a:rPr lang="sv-SE"/>
              <a:t>PDG TA (MSG/AEM - 2018)</a:t>
            </a:r>
            <a:endParaRPr lang="en-US"/>
          </a:p>
        </p:txBody>
      </p:sp>
      <p:sp>
        <p:nvSpPr>
          <p:cNvPr id="4" name="Slide Number Placeholder 3"/>
          <p:cNvSpPr>
            <a:spLocks noGrp="1"/>
          </p:cNvSpPr>
          <p:nvPr>
            <p:ph type="sldNum" sz="quarter" idx="11"/>
          </p:nvPr>
        </p:nvSpPr>
        <p:spPr/>
        <p:txBody>
          <a:bodyPr/>
          <a:lstStyle/>
          <a:p>
            <a:fld id="{6A282FDB-90BB-44A5-A3DB-119C5B01EAFA}" type="slidenum">
              <a:rPr lang="en-US" smtClean="0"/>
              <a:pPr/>
              <a:t>‹#›</a:t>
            </a:fld>
            <a:endParaRPr lang="en-US"/>
          </a:p>
        </p:txBody>
      </p:sp>
      <p:sp>
        <p:nvSpPr>
          <p:cNvPr id="6" name="Rectangle 5"/>
          <p:cNvSpPr/>
          <p:nvPr userDrawn="1"/>
        </p:nvSpPr>
        <p:spPr>
          <a:xfrm>
            <a:off x="6162792" y="5650016"/>
            <a:ext cx="6022848" cy="338555"/>
          </a:xfrm>
          <a:prstGeom prst="rect">
            <a:avLst/>
          </a:prstGeom>
          <a:solidFill>
            <a:srgbClr val="102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12"/>
          <p:cNvSpPr>
            <a:spLocks noGrp="1"/>
          </p:cNvSpPr>
          <p:nvPr>
            <p:ph type="body" sz="quarter" idx="13" hasCustomPrompt="1"/>
          </p:nvPr>
        </p:nvSpPr>
        <p:spPr>
          <a:xfrm>
            <a:off x="6275905" y="5296395"/>
            <a:ext cx="5832576" cy="353620"/>
          </a:xfrm>
        </p:spPr>
        <p:txBody>
          <a:bodyPr>
            <a:noAutofit/>
          </a:bodyPr>
          <a:lstStyle>
            <a:lvl1pPr marL="0" indent="0">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Photo: Creative Commons by tvol, used under CC BY</a:t>
            </a:r>
          </a:p>
        </p:txBody>
      </p:sp>
      <p:sp>
        <p:nvSpPr>
          <p:cNvPr id="11" name="Text Placeholder 12"/>
          <p:cNvSpPr>
            <a:spLocks noGrp="1"/>
          </p:cNvSpPr>
          <p:nvPr>
            <p:ph type="body" sz="quarter" idx="14" hasCustomPrompt="1"/>
          </p:nvPr>
        </p:nvSpPr>
        <p:spPr>
          <a:xfrm>
            <a:off x="6275905" y="5672528"/>
            <a:ext cx="5832576" cy="353620"/>
          </a:xfrm>
        </p:spPr>
        <p:txBody>
          <a:bodyPr>
            <a:noAutofit/>
          </a:bodyPr>
          <a:lstStyle>
            <a:lvl1pPr marL="0" indent="0">
              <a:buNone/>
              <a:defRPr sz="1200" b="1">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Picture Title: This page has two photos</a:t>
            </a:r>
          </a:p>
        </p:txBody>
      </p:sp>
      <p:sp>
        <p:nvSpPr>
          <p:cNvPr id="30" name="Title 1"/>
          <p:cNvSpPr>
            <a:spLocks noGrp="1"/>
          </p:cNvSpPr>
          <p:nvPr>
            <p:ph type="title" hasCustomPrompt="1"/>
          </p:nvPr>
        </p:nvSpPr>
        <p:spPr>
          <a:xfrm>
            <a:off x="526992" y="483569"/>
            <a:ext cx="5108448" cy="748331"/>
          </a:xfrm>
        </p:spPr>
        <p:txBody>
          <a:bodyPr>
            <a:normAutofit/>
          </a:bodyPr>
          <a:lstStyle>
            <a:lvl1pPr algn="l">
              <a:defRPr sz="2800" b="1">
                <a:solidFill>
                  <a:srgbClr val="102A4C"/>
                </a:solidFill>
              </a:defRPr>
            </a:lvl1pPr>
          </a:lstStyle>
          <a:p>
            <a:r>
              <a:rPr lang="en-US"/>
              <a:t>TITLE OF SMALL</a:t>
            </a:r>
            <a:br>
              <a:rPr lang="en-US"/>
            </a:br>
            <a:r>
              <a:rPr lang="en-US"/>
              <a:t>IMAGE PAGE</a:t>
            </a:r>
          </a:p>
        </p:txBody>
      </p:sp>
      <p:sp>
        <p:nvSpPr>
          <p:cNvPr id="31" name="Text Placeholder 7"/>
          <p:cNvSpPr>
            <a:spLocks noGrp="1"/>
          </p:cNvSpPr>
          <p:nvPr>
            <p:ph type="body" sz="quarter" idx="15" hasCustomPrompt="1"/>
          </p:nvPr>
        </p:nvSpPr>
        <p:spPr>
          <a:xfrm>
            <a:off x="526992" y="1421147"/>
            <a:ext cx="5108448" cy="636254"/>
          </a:xfrm>
        </p:spPr>
        <p:txBody>
          <a:bodyPr>
            <a:noAutofit/>
          </a:bodyPr>
          <a:lstStyle>
            <a:lvl1pPr marL="0" indent="0">
              <a:spcBef>
                <a:spcPts val="0"/>
              </a:spcBef>
              <a:buNone/>
              <a:defRPr lang="en-US" sz="2000" b="1" kern="1200" smtClean="0">
                <a:solidFill>
                  <a:srgbClr val="56AEE1"/>
                </a:solidFill>
                <a:latin typeface="Avenir Black" charset="0"/>
                <a:ea typeface="Avenir Black" charset="0"/>
                <a:cs typeface="Avenir Black" charset="0"/>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SECTION TITLES SHOULD LOOK LIKE THIS</a:t>
            </a:r>
          </a:p>
        </p:txBody>
      </p:sp>
      <p:sp>
        <p:nvSpPr>
          <p:cNvPr id="32" name="Text Placeholder 10"/>
          <p:cNvSpPr>
            <a:spLocks noGrp="1"/>
          </p:cNvSpPr>
          <p:nvPr>
            <p:ph type="body" sz="quarter" idx="16" hasCustomPrompt="1"/>
          </p:nvPr>
        </p:nvSpPr>
        <p:spPr>
          <a:xfrm>
            <a:off x="526992" y="2067245"/>
            <a:ext cx="5108448" cy="900409"/>
          </a:xfrm>
        </p:spPr>
        <p:txBody>
          <a:bodyPr>
            <a:noAutofit/>
          </a:bodyPr>
          <a:lstStyle>
            <a:lvl1pPr marL="0" indent="0">
              <a:lnSpc>
                <a:spcPts val="1500"/>
              </a:lnSpc>
              <a:spcBef>
                <a:spcPts val="0"/>
              </a:spcBef>
              <a:buNone/>
              <a:defRPr sz="1000">
                <a:solidFill>
                  <a:schemeClr val="tx2"/>
                </a:solidFill>
                <a:latin typeface="+mn-lt"/>
              </a:defRPr>
            </a:lvl1pPr>
            <a:lvl2pPr marL="457200" indent="0">
              <a:buNone/>
              <a:defRPr sz="1000">
                <a:latin typeface="+mn-lt"/>
              </a:defRPr>
            </a:lvl2pPr>
            <a:lvl3pPr marL="914400" indent="0">
              <a:buNone/>
              <a:defRPr sz="1000">
                <a:latin typeface="+mn-lt"/>
              </a:defRPr>
            </a:lvl3pPr>
            <a:lvl4pPr marL="1371600" indent="0">
              <a:buNone/>
              <a:defRPr sz="1000">
                <a:latin typeface="+mn-lt"/>
              </a:defRPr>
            </a:lvl4pPr>
            <a:lvl5pPr marL="1828800" indent="0">
              <a:buNone/>
              <a:defRPr sz="1000">
                <a:latin typeface="+mn-lt"/>
              </a:defRPr>
            </a:lvl5pPr>
          </a:lstStyle>
          <a:p>
            <a:pPr lvl="0"/>
            <a:r>
              <a:rPr lang="en-US"/>
              <a:t>Larger font suggested if using for presentation and not for a printout. This is a large amount of text that will be used to describe the chart or graph on the side. It can take up the full height of the page if needed.</a:t>
            </a:r>
          </a:p>
          <a:p>
            <a:pPr lvl="0"/>
            <a:endParaRPr lang="en-US"/>
          </a:p>
          <a:p>
            <a:pPr lvl="0"/>
            <a:endParaRPr lang="en-US"/>
          </a:p>
          <a:p>
            <a:pPr lvl="0"/>
            <a:endParaRPr lang="en-US"/>
          </a:p>
        </p:txBody>
      </p:sp>
      <p:sp>
        <p:nvSpPr>
          <p:cNvPr id="33" name="Text Placeholder 10"/>
          <p:cNvSpPr>
            <a:spLocks noGrp="1"/>
          </p:cNvSpPr>
          <p:nvPr>
            <p:ph type="body" sz="quarter" idx="17" hasCustomPrompt="1"/>
          </p:nvPr>
        </p:nvSpPr>
        <p:spPr>
          <a:xfrm>
            <a:off x="526992" y="3005754"/>
            <a:ext cx="5108448" cy="644227"/>
          </a:xfrm>
        </p:spPr>
        <p:txBody>
          <a:bodyPr>
            <a:noAutofit/>
          </a:bodyPr>
          <a:lstStyle>
            <a:lvl1pPr marL="171450" indent="-171450">
              <a:lnSpc>
                <a:spcPts val="1500"/>
              </a:lnSpc>
              <a:spcBef>
                <a:spcPts val="0"/>
              </a:spcBef>
              <a:buFont typeface="Arial" panose="020B0604020202020204" pitchFamily="34" charset="0"/>
              <a:buChar char="•"/>
              <a:defRPr sz="1000">
                <a:solidFill>
                  <a:schemeClr val="accent1"/>
                </a:solidFill>
                <a:latin typeface="+mn-lt"/>
              </a:defRPr>
            </a:lvl1pPr>
            <a:lvl2pPr marL="457200" indent="0">
              <a:buNone/>
              <a:defRPr sz="1000">
                <a:latin typeface="+mn-lt"/>
              </a:defRPr>
            </a:lvl2pPr>
            <a:lvl3pPr marL="914400" indent="0">
              <a:buNone/>
              <a:defRPr sz="1000">
                <a:latin typeface="+mn-lt"/>
              </a:defRPr>
            </a:lvl3pPr>
            <a:lvl4pPr marL="1371600" indent="0">
              <a:buNone/>
              <a:defRPr sz="1000">
                <a:latin typeface="+mn-lt"/>
              </a:defRPr>
            </a:lvl4pPr>
            <a:lvl5pPr marL="1828800" indent="0">
              <a:buNone/>
              <a:defRPr sz="1000">
                <a:latin typeface="+mn-lt"/>
              </a:defRPr>
            </a:lvl5pPr>
          </a:lstStyle>
          <a:p>
            <a:pPr lvl="0"/>
            <a:r>
              <a:rPr lang="en-US"/>
              <a:t>Bullet Point 1</a:t>
            </a:r>
          </a:p>
          <a:p>
            <a:pPr lvl="0"/>
            <a:r>
              <a:rPr lang="en-US"/>
              <a:t>Bullet Point 2</a:t>
            </a:r>
          </a:p>
          <a:p>
            <a:pPr lvl="0"/>
            <a:r>
              <a:rPr lang="en-US"/>
              <a:t>Bullet Point 3</a:t>
            </a:r>
          </a:p>
          <a:p>
            <a:pPr lvl="0"/>
            <a:endParaRPr lang="en-US"/>
          </a:p>
          <a:p>
            <a:pPr lvl="0"/>
            <a:endParaRPr lang="en-US"/>
          </a:p>
          <a:p>
            <a:pPr lvl="0"/>
            <a:endParaRPr lang="en-US"/>
          </a:p>
        </p:txBody>
      </p:sp>
      <p:sp>
        <p:nvSpPr>
          <p:cNvPr id="43" name="Text Placeholder 7"/>
          <p:cNvSpPr>
            <a:spLocks noGrp="1"/>
          </p:cNvSpPr>
          <p:nvPr>
            <p:ph type="body" sz="quarter" idx="18" hasCustomPrompt="1"/>
          </p:nvPr>
        </p:nvSpPr>
        <p:spPr>
          <a:xfrm>
            <a:off x="526992" y="3745247"/>
            <a:ext cx="5108448" cy="636254"/>
          </a:xfrm>
        </p:spPr>
        <p:txBody>
          <a:bodyPr>
            <a:noAutofit/>
          </a:bodyPr>
          <a:lstStyle>
            <a:lvl1pPr marL="0" indent="0">
              <a:spcBef>
                <a:spcPts val="0"/>
              </a:spcBef>
              <a:buNone/>
              <a:defRPr lang="en-US" sz="2000" b="1" kern="1200" smtClean="0">
                <a:solidFill>
                  <a:srgbClr val="56AEE1"/>
                </a:solidFill>
                <a:latin typeface="Avenir Black" charset="0"/>
                <a:ea typeface="Avenir Black" charset="0"/>
                <a:cs typeface="Avenir Black" charset="0"/>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SECTION TITLES SHOULD LOOK LIKE THIS</a:t>
            </a:r>
          </a:p>
        </p:txBody>
      </p:sp>
      <p:sp>
        <p:nvSpPr>
          <p:cNvPr id="44" name="Text Placeholder 10"/>
          <p:cNvSpPr>
            <a:spLocks noGrp="1"/>
          </p:cNvSpPr>
          <p:nvPr>
            <p:ph type="body" sz="quarter" idx="19" hasCustomPrompt="1"/>
          </p:nvPr>
        </p:nvSpPr>
        <p:spPr>
          <a:xfrm>
            <a:off x="526992" y="4391344"/>
            <a:ext cx="5108448" cy="1323656"/>
          </a:xfrm>
        </p:spPr>
        <p:txBody>
          <a:bodyPr>
            <a:noAutofit/>
          </a:bodyPr>
          <a:lstStyle>
            <a:lvl1pPr marL="0" indent="0">
              <a:lnSpc>
                <a:spcPts val="1500"/>
              </a:lnSpc>
              <a:spcBef>
                <a:spcPts val="0"/>
              </a:spcBef>
              <a:buNone/>
              <a:defRPr sz="1000">
                <a:solidFill>
                  <a:schemeClr val="tx2"/>
                </a:solidFill>
                <a:latin typeface="+mn-lt"/>
              </a:defRPr>
            </a:lvl1pPr>
            <a:lvl2pPr marL="457200" indent="0">
              <a:buNone/>
              <a:defRPr sz="1000">
                <a:latin typeface="+mn-lt"/>
              </a:defRPr>
            </a:lvl2pPr>
            <a:lvl3pPr marL="914400" indent="0">
              <a:buNone/>
              <a:defRPr sz="1000">
                <a:latin typeface="+mn-lt"/>
              </a:defRPr>
            </a:lvl3pPr>
            <a:lvl4pPr marL="1371600" indent="0">
              <a:buNone/>
              <a:defRPr sz="1000">
                <a:latin typeface="+mn-lt"/>
              </a:defRPr>
            </a:lvl4pPr>
            <a:lvl5pPr marL="1828800" indent="0">
              <a:buNone/>
              <a:defRPr sz="1000">
                <a:latin typeface="+mn-lt"/>
              </a:defRPr>
            </a:lvl5pPr>
          </a:lstStyle>
          <a:p>
            <a:pPr lvl="0"/>
            <a:r>
              <a:rPr lang="en-US"/>
              <a:t>Larger font suggested if using for presentation and not for a printout. This is a large amount of text that will be used to describe the chart or graph on the side. It can take up the full height of the page if needed.</a:t>
            </a:r>
          </a:p>
          <a:p>
            <a:pPr lvl="0"/>
            <a:endParaRPr lang="en-US"/>
          </a:p>
          <a:p>
            <a:pPr lvl="0"/>
            <a:r>
              <a:rPr lang="en-US"/>
              <a:t>Paragraphs should be broken with a full line space. </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3502246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
    <p:spTree>
      <p:nvGrpSpPr>
        <p:cNvPr id="1" name=""/>
        <p:cNvGrpSpPr/>
        <p:nvPr/>
      </p:nvGrpSpPr>
      <p:grpSpPr>
        <a:xfrm>
          <a:off x="0" y="0"/>
          <a:ext cx="0" cy="0"/>
          <a:chOff x="0" y="0"/>
          <a:chExt cx="0" cy="0"/>
        </a:xfrm>
      </p:grpSpPr>
      <p:sp>
        <p:nvSpPr>
          <p:cNvPr id="8" name="Text Placeholder 7"/>
          <p:cNvSpPr>
            <a:spLocks noGrp="1"/>
          </p:cNvSpPr>
          <p:nvPr>
            <p:ph type="body" sz="quarter" idx="12" hasCustomPrompt="1"/>
          </p:nvPr>
        </p:nvSpPr>
        <p:spPr>
          <a:xfrm>
            <a:off x="510118" y="2279651"/>
            <a:ext cx="11118849" cy="2041525"/>
          </a:xfrm>
        </p:spPr>
        <p:txBody>
          <a:bodyPr>
            <a:noAutofit/>
          </a:bodyPr>
          <a:lstStyle>
            <a:lvl1pPr marL="0" indent="0">
              <a:spcBef>
                <a:spcPts val="0"/>
              </a:spcBef>
              <a:buNone/>
              <a:defRPr sz="3600" b="1">
                <a:solidFill>
                  <a:srgbClr val="56AEE1"/>
                </a:solidFill>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If you have a single point to make</a:t>
            </a:r>
          </a:p>
          <a:p>
            <a:pPr lvl="0"/>
            <a:r>
              <a:rPr lang="en-US"/>
              <a:t>or quote to share, the copy can be enlarged to fill the page.</a:t>
            </a:r>
          </a:p>
        </p:txBody>
      </p:sp>
      <p:sp>
        <p:nvSpPr>
          <p:cNvPr id="2" name="Title 1"/>
          <p:cNvSpPr>
            <a:spLocks noGrp="1"/>
          </p:cNvSpPr>
          <p:nvPr>
            <p:ph type="title" hasCustomPrompt="1"/>
          </p:nvPr>
        </p:nvSpPr>
        <p:spPr>
          <a:xfrm>
            <a:off x="509393" y="359263"/>
            <a:ext cx="11138625" cy="523220"/>
          </a:xfrm>
        </p:spPr>
        <p:txBody>
          <a:bodyPr>
            <a:normAutofit/>
          </a:bodyPr>
          <a:lstStyle>
            <a:lvl1pPr algn="l">
              <a:defRPr sz="2800" b="1">
                <a:solidFill>
                  <a:srgbClr val="102A4C"/>
                </a:solidFill>
              </a:defRPr>
            </a:lvl1pPr>
          </a:lstStyle>
          <a:p>
            <a:r>
              <a:rPr lang="en-US"/>
              <a:t>THIS IS A PAGE FULL OF TEXT</a:t>
            </a:r>
          </a:p>
        </p:txBody>
      </p:sp>
      <p:sp>
        <p:nvSpPr>
          <p:cNvPr id="3" name="Footer Placeholder 2"/>
          <p:cNvSpPr>
            <a:spLocks noGrp="1"/>
          </p:cNvSpPr>
          <p:nvPr>
            <p:ph type="ftr" sz="quarter" idx="10"/>
          </p:nvPr>
        </p:nvSpPr>
        <p:spPr/>
        <p:txBody>
          <a:bodyPr/>
          <a:lstStyle/>
          <a:p>
            <a:r>
              <a:rPr lang="sv-SE"/>
              <a:t>PDG TA (MSG/AEM - 2018)</a:t>
            </a:r>
            <a:endParaRPr lang="en-US"/>
          </a:p>
        </p:txBody>
      </p:sp>
      <p:sp>
        <p:nvSpPr>
          <p:cNvPr id="4" name="Slide Number Placeholder 3"/>
          <p:cNvSpPr>
            <a:spLocks noGrp="1"/>
          </p:cNvSpPr>
          <p:nvPr>
            <p:ph type="sldNum" sz="quarter" idx="11"/>
          </p:nvPr>
        </p:nvSpPr>
        <p:spPr/>
        <p:txBody>
          <a:bodyPr/>
          <a:lstStyle/>
          <a:p>
            <a:fld id="{6A282FDB-90BB-44A5-A3DB-119C5B01EAFA}" type="slidenum">
              <a:rPr lang="en-US" smtClean="0"/>
              <a:pPr/>
              <a:t>‹#›</a:t>
            </a:fld>
            <a:endParaRPr lang="en-US"/>
          </a:p>
        </p:txBody>
      </p:sp>
      <p:sp>
        <p:nvSpPr>
          <p:cNvPr id="10" name="Text Placeholder 7"/>
          <p:cNvSpPr>
            <a:spLocks noGrp="1"/>
          </p:cNvSpPr>
          <p:nvPr>
            <p:ph type="body" sz="quarter" idx="13" hasCustomPrompt="1"/>
          </p:nvPr>
        </p:nvSpPr>
        <p:spPr>
          <a:xfrm>
            <a:off x="509117" y="4330005"/>
            <a:ext cx="11138900" cy="499041"/>
          </a:xfrm>
        </p:spPr>
        <p:txBody>
          <a:bodyPr>
            <a:noAutofit/>
          </a:bodyPr>
          <a:lstStyle>
            <a:lvl1pPr marL="0" indent="0">
              <a:spcBef>
                <a:spcPts val="0"/>
              </a:spcBef>
              <a:buNone/>
              <a:defRPr sz="1800" b="1">
                <a:solidFill>
                  <a:srgbClr val="102A4C"/>
                </a:solidFill>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-ATTRIBUTION IF NEEDED</a:t>
            </a:r>
          </a:p>
        </p:txBody>
      </p:sp>
    </p:spTree>
    <p:extLst>
      <p:ext uri="{BB962C8B-B14F-4D97-AF65-F5344CB8AC3E}">
        <p14:creationId xmlns:p14="http://schemas.microsoft.com/office/powerpoint/2010/main" val="4102703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 2">
    <p:spTree>
      <p:nvGrpSpPr>
        <p:cNvPr id="1" name=""/>
        <p:cNvGrpSpPr/>
        <p:nvPr/>
      </p:nvGrpSpPr>
      <p:grpSpPr>
        <a:xfrm>
          <a:off x="0" y="0"/>
          <a:ext cx="0" cy="0"/>
          <a:chOff x="0" y="0"/>
          <a:chExt cx="0" cy="0"/>
        </a:xfrm>
      </p:grpSpPr>
      <p:sp>
        <p:nvSpPr>
          <p:cNvPr id="8" name="Text Placeholder 7"/>
          <p:cNvSpPr>
            <a:spLocks noGrp="1"/>
          </p:cNvSpPr>
          <p:nvPr>
            <p:ph type="body" sz="quarter" idx="12" hasCustomPrompt="1"/>
          </p:nvPr>
        </p:nvSpPr>
        <p:spPr>
          <a:xfrm>
            <a:off x="509392" y="1660974"/>
            <a:ext cx="11118848" cy="4142927"/>
          </a:xfrm>
        </p:spPr>
        <p:txBody>
          <a:bodyPr>
            <a:noAutofit/>
          </a:bodyPr>
          <a:lstStyle>
            <a:lvl1pPr marL="0" indent="0">
              <a:lnSpc>
                <a:spcPct val="150000"/>
              </a:lnSpc>
              <a:spcBef>
                <a:spcPts val="0"/>
              </a:spcBef>
              <a:buNone/>
              <a:defRPr sz="2000" b="0">
                <a:solidFill>
                  <a:schemeClr val="tx2"/>
                </a:solidFill>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Let the copy run the full page, but try not to add more than eight or nine lines of text. Otherwise, the same rules of text apply. Never make the point size smaller than this, as you should never try to force more text onto a single page.</a:t>
            </a:r>
          </a:p>
          <a:p>
            <a:pPr lvl="0"/>
            <a:endParaRPr lang="en-US"/>
          </a:p>
          <a:p>
            <a:pPr lvl="0"/>
            <a:r>
              <a:rPr lang="en-US"/>
              <a:t>Lorem ipsum dolor sit amet, consectetur adipiscing elit. Donec condimentum tincidunt facilisis. Duis viverra feugiat lectus ut blandit. Fusce condimentum libero nibh. </a:t>
            </a:r>
          </a:p>
        </p:txBody>
      </p:sp>
      <p:sp>
        <p:nvSpPr>
          <p:cNvPr id="2" name="Title 1"/>
          <p:cNvSpPr>
            <a:spLocks noGrp="1"/>
          </p:cNvSpPr>
          <p:nvPr>
            <p:ph type="title" hasCustomPrompt="1"/>
          </p:nvPr>
        </p:nvSpPr>
        <p:spPr>
          <a:xfrm>
            <a:off x="509393" y="359263"/>
            <a:ext cx="11138625" cy="523220"/>
          </a:xfrm>
        </p:spPr>
        <p:txBody>
          <a:bodyPr>
            <a:normAutofit/>
          </a:bodyPr>
          <a:lstStyle>
            <a:lvl1pPr algn="l">
              <a:defRPr sz="2800" b="1">
                <a:solidFill>
                  <a:srgbClr val="102A4C"/>
                </a:solidFill>
              </a:defRPr>
            </a:lvl1pPr>
          </a:lstStyle>
          <a:p>
            <a:r>
              <a:rPr lang="en-US"/>
              <a:t>THIS IS A PAGE FULL OF TEXT</a:t>
            </a:r>
          </a:p>
        </p:txBody>
      </p:sp>
      <p:sp>
        <p:nvSpPr>
          <p:cNvPr id="3" name="Footer Placeholder 2"/>
          <p:cNvSpPr>
            <a:spLocks noGrp="1"/>
          </p:cNvSpPr>
          <p:nvPr>
            <p:ph type="ftr" sz="quarter" idx="10"/>
          </p:nvPr>
        </p:nvSpPr>
        <p:spPr/>
        <p:txBody>
          <a:bodyPr/>
          <a:lstStyle/>
          <a:p>
            <a:r>
              <a:rPr lang="sv-SE"/>
              <a:t>PDG TA (MSG/AEM - 2018)</a:t>
            </a:r>
            <a:endParaRPr lang="en-US"/>
          </a:p>
        </p:txBody>
      </p:sp>
      <p:sp>
        <p:nvSpPr>
          <p:cNvPr id="4" name="Slide Number Placeholder 3"/>
          <p:cNvSpPr>
            <a:spLocks noGrp="1"/>
          </p:cNvSpPr>
          <p:nvPr>
            <p:ph type="sldNum" sz="quarter" idx="11"/>
          </p:nvPr>
        </p:nvSpPr>
        <p:spPr/>
        <p:txBody>
          <a:bodyPr/>
          <a:lstStyle/>
          <a:p>
            <a:fld id="{6A282FDB-90BB-44A5-A3DB-119C5B01EAFA}" type="slidenum">
              <a:rPr lang="en-US" smtClean="0"/>
              <a:pPr/>
              <a:t>‹#›</a:t>
            </a:fld>
            <a:endParaRPr lang="en-US"/>
          </a:p>
        </p:txBody>
      </p:sp>
      <p:sp>
        <p:nvSpPr>
          <p:cNvPr id="10" name="Text Placeholder 7"/>
          <p:cNvSpPr>
            <a:spLocks noGrp="1"/>
          </p:cNvSpPr>
          <p:nvPr>
            <p:ph type="body" sz="quarter" idx="13" hasCustomPrompt="1"/>
          </p:nvPr>
        </p:nvSpPr>
        <p:spPr>
          <a:xfrm>
            <a:off x="509393" y="1309862"/>
            <a:ext cx="11138900" cy="499041"/>
          </a:xfrm>
        </p:spPr>
        <p:txBody>
          <a:bodyPr>
            <a:noAutofit/>
          </a:bodyPr>
          <a:lstStyle>
            <a:lvl1pPr marL="0" indent="0">
              <a:spcBef>
                <a:spcPts val="0"/>
              </a:spcBef>
              <a:buNone/>
              <a:defRPr lang="en-US" sz="2400" b="1" kern="1200" smtClean="0">
                <a:solidFill>
                  <a:srgbClr val="56AEE1"/>
                </a:solidFill>
                <a:latin typeface="Avenir Black" charset="0"/>
                <a:ea typeface="Avenir Black" charset="0"/>
                <a:cs typeface="Avenir Black" charset="0"/>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FOR LARGE AMOUNTS OF TEXT</a:t>
            </a:r>
          </a:p>
        </p:txBody>
      </p:sp>
    </p:spTree>
    <p:extLst>
      <p:ext uri="{BB962C8B-B14F-4D97-AF65-F5344CB8AC3E}">
        <p14:creationId xmlns:p14="http://schemas.microsoft.com/office/powerpoint/2010/main" val="2167698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with small Title">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0" y="1"/>
            <a:ext cx="12192000" cy="5649913"/>
          </a:xfrm>
          <a:solidFill>
            <a:schemeClr val="bg1">
              <a:lumMod val="50000"/>
            </a:schemeClr>
          </a:solidFill>
        </p:spPr>
        <p:txBody>
          <a:bodyPr/>
          <a:lstStyle/>
          <a:p>
            <a:r>
              <a:rPr lang="en-US"/>
              <a:t>Drag picture to placeholder or click icon to add</a:t>
            </a:r>
          </a:p>
        </p:txBody>
      </p:sp>
      <p:sp>
        <p:nvSpPr>
          <p:cNvPr id="3" name="Footer Placeholder 2"/>
          <p:cNvSpPr>
            <a:spLocks noGrp="1"/>
          </p:cNvSpPr>
          <p:nvPr>
            <p:ph type="ftr" sz="quarter" idx="10"/>
          </p:nvPr>
        </p:nvSpPr>
        <p:spPr/>
        <p:txBody>
          <a:bodyPr/>
          <a:lstStyle/>
          <a:p>
            <a:r>
              <a:rPr lang="sv-SE"/>
              <a:t>PDG TA (MSG/AEM - 2018)</a:t>
            </a:r>
            <a:endParaRPr lang="en-US"/>
          </a:p>
        </p:txBody>
      </p:sp>
      <p:sp>
        <p:nvSpPr>
          <p:cNvPr id="4" name="Slide Number Placeholder 3"/>
          <p:cNvSpPr>
            <a:spLocks noGrp="1"/>
          </p:cNvSpPr>
          <p:nvPr>
            <p:ph type="sldNum" sz="quarter" idx="11"/>
          </p:nvPr>
        </p:nvSpPr>
        <p:spPr/>
        <p:txBody>
          <a:bodyPr/>
          <a:lstStyle/>
          <a:p>
            <a:fld id="{6A282FDB-90BB-44A5-A3DB-119C5B01EAFA}" type="slidenum">
              <a:rPr lang="en-US" smtClean="0"/>
              <a:pPr/>
              <a:t>‹#›</a:t>
            </a:fld>
            <a:endParaRPr lang="en-US"/>
          </a:p>
        </p:txBody>
      </p:sp>
      <p:sp>
        <p:nvSpPr>
          <p:cNvPr id="6" name="Rectangle 5"/>
          <p:cNvSpPr/>
          <p:nvPr userDrawn="1"/>
        </p:nvSpPr>
        <p:spPr>
          <a:xfrm>
            <a:off x="-1" y="5650016"/>
            <a:ext cx="12192001" cy="338555"/>
          </a:xfrm>
          <a:prstGeom prst="rect">
            <a:avLst/>
          </a:prstGeom>
          <a:solidFill>
            <a:srgbClr val="102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12"/>
          <p:cNvSpPr>
            <a:spLocks noGrp="1"/>
          </p:cNvSpPr>
          <p:nvPr>
            <p:ph type="body" sz="quarter" idx="13" hasCustomPrompt="1"/>
          </p:nvPr>
        </p:nvSpPr>
        <p:spPr>
          <a:xfrm>
            <a:off x="113112" y="5296395"/>
            <a:ext cx="11911875" cy="353620"/>
          </a:xfrm>
        </p:spPr>
        <p:txBody>
          <a:bodyPr>
            <a:noAutofit/>
          </a:bodyPr>
          <a:lstStyle>
            <a:lvl1pPr marL="0" indent="0">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Photo: Creative Commons by tvol, used under CC BY</a:t>
            </a:r>
          </a:p>
        </p:txBody>
      </p:sp>
      <p:sp>
        <p:nvSpPr>
          <p:cNvPr id="11" name="Text Placeholder 12"/>
          <p:cNvSpPr>
            <a:spLocks noGrp="1"/>
          </p:cNvSpPr>
          <p:nvPr>
            <p:ph type="body" sz="quarter" idx="14" hasCustomPrompt="1"/>
          </p:nvPr>
        </p:nvSpPr>
        <p:spPr>
          <a:xfrm>
            <a:off x="113112" y="5672528"/>
            <a:ext cx="11911875" cy="353620"/>
          </a:xfrm>
        </p:spPr>
        <p:txBody>
          <a:bodyPr>
            <a:noAutofit/>
          </a:bodyPr>
          <a:lstStyle>
            <a:lvl1pPr marL="0" indent="0">
              <a:buNone/>
              <a:defRPr sz="1200" b="1">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Picture Title: This is a full-page photo with a dark blue box at the bottom </a:t>
            </a:r>
          </a:p>
        </p:txBody>
      </p:sp>
    </p:spTree>
    <p:extLst>
      <p:ext uri="{BB962C8B-B14F-4D97-AF65-F5344CB8AC3E}">
        <p14:creationId xmlns:p14="http://schemas.microsoft.com/office/powerpoint/2010/main" val="20364760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Image">
    <p:spTree>
      <p:nvGrpSpPr>
        <p:cNvPr id="1" name=""/>
        <p:cNvGrpSpPr/>
        <p:nvPr/>
      </p:nvGrpSpPr>
      <p:grpSpPr>
        <a:xfrm>
          <a:off x="0" y="0"/>
          <a:ext cx="0" cy="0"/>
          <a:chOff x="0" y="0"/>
          <a:chExt cx="0" cy="0"/>
        </a:xfrm>
      </p:grpSpPr>
      <p:sp>
        <p:nvSpPr>
          <p:cNvPr id="15" name="Rectangle 14"/>
          <p:cNvSpPr/>
          <p:nvPr userDrawn="1"/>
        </p:nvSpPr>
        <p:spPr>
          <a:xfrm>
            <a:off x="6169152" y="5633138"/>
            <a:ext cx="6022848" cy="338555"/>
          </a:xfrm>
          <a:prstGeom prst="rect">
            <a:avLst/>
          </a:prstGeom>
          <a:solidFill>
            <a:srgbClr val="102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Picture Placeholder 8"/>
          <p:cNvSpPr>
            <a:spLocks noGrp="1"/>
          </p:cNvSpPr>
          <p:nvPr>
            <p:ph type="pic" sz="quarter" idx="12"/>
          </p:nvPr>
        </p:nvSpPr>
        <p:spPr>
          <a:xfrm>
            <a:off x="0" y="1"/>
            <a:ext cx="6022848" cy="5649913"/>
          </a:xfrm>
          <a:solidFill>
            <a:schemeClr val="bg1">
              <a:lumMod val="50000"/>
            </a:schemeClr>
          </a:solidFill>
        </p:spPr>
        <p:txBody>
          <a:bodyPr/>
          <a:lstStyle/>
          <a:p>
            <a:r>
              <a:rPr lang="en-US"/>
              <a:t>Drag picture to placeholder or click icon to add</a:t>
            </a:r>
          </a:p>
        </p:txBody>
      </p:sp>
      <p:sp>
        <p:nvSpPr>
          <p:cNvPr id="3" name="Footer Placeholder 2"/>
          <p:cNvSpPr>
            <a:spLocks noGrp="1"/>
          </p:cNvSpPr>
          <p:nvPr>
            <p:ph type="ftr" sz="quarter" idx="10"/>
          </p:nvPr>
        </p:nvSpPr>
        <p:spPr/>
        <p:txBody>
          <a:bodyPr/>
          <a:lstStyle/>
          <a:p>
            <a:r>
              <a:rPr lang="sv-SE"/>
              <a:t>PDG TA (MSG/AEM - 2018)</a:t>
            </a:r>
            <a:endParaRPr lang="en-US"/>
          </a:p>
        </p:txBody>
      </p:sp>
      <p:sp>
        <p:nvSpPr>
          <p:cNvPr id="4" name="Slide Number Placeholder 3"/>
          <p:cNvSpPr>
            <a:spLocks noGrp="1"/>
          </p:cNvSpPr>
          <p:nvPr>
            <p:ph type="sldNum" sz="quarter" idx="11"/>
          </p:nvPr>
        </p:nvSpPr>
        <p:spPr/>
        <p:txBody>
          <a:bodyPr/>
          <a:lstStyle/>
          <a:p>
            <a:fld id="{6A282FDB-90BB-44A5-A3DB-119C5B01EAFA}" type="slidenum">
              <a:rPr lang="en-US" smtClean="0"/>
              <a:pPr/>
              <a:t>‹#›</a:t>
            </a:fld>
            <a:endParaRPr lang="en-US"/>
          </a:p>
        </p:txBody>
      </p:sp>
      <p:sp>
        <p:nvSpPr>
          <p:cNvPr id="8" name="Picture Placeholder 8"/>
          <p:cNvSpPr>
            <a:spLocks noGrp="1"/>
          </p:cNvSpPr>
          <p:nvPr>
            <p:ph type="pic" sz="quarter" idx="15"/>
          </p:nvPr>
        </p:nvSpPr>
        <p:spPr>
          <a:xfrm>
            <a:off x="6169152" y="1"/>
            <a:ext cx="6022848" cy="5649913"/>
          </a:xfrm>
          <a:solidFill>
            <a:schemeClr val="bg1">
              <a:lumMod val="50000"/>
            </a:schemeClr>
          </a:solidFill>
        </p:spPr>
        <p:txBody>
          <a:bodyPr/>
          <a:lstStyle/>
          <a:p>
            <a:r>
              <a:rPr lang="en-US"/>
              <a:t>Drag picture to placeholder or click icon to add</a:t>
            </a:r>
          </a:p>
        </p:txBody>
      </p:sp>
      <p:sp>
        <p:nvSpPr>
          <p:cNvPr id="6" name="Rectangle 5"/>
          <p:cNvSpPr/>
          <p:nvPr userDrawn="1"/>
        </p:nvSpPr>
        <p:spPr>
          <a:xfrm>
            <a:off x="0" y="5650016"/>
            <a:ext cx="6022848" cy="338555"/>
          </a:xfrm>
          <a:prstGeom prst="rect">
            <a:avLst/>
          </a:prstGeom>
          <a:solidFill>
            <a:srgbClr val="102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12"/>
          <p:cNvSpPr>
            <a:spLocks noGrp="1"/>
          </p:cNvSpPr>
          <p:nvPr>
            <p:ph type="body" sz="quarter" idx="13" hasCustomPrompt="1"/>
          </p:nvPr>
        </p:nvSpPr>
        <p:spPr>
          <a:xfrm>
            <a:off x="113113" y="5296395"/>
            <a:ext cx="5832576" cy="353620"/>
          </a:xfrm>
        </p:spPr>
        <p:txBody>
          <a:bodyPr>
            <a:noAutofit/>
          </a:bodyPr>
          <a:lstStyle>
            <a:lvl1pPr marL="0" indent="0">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Photo: Creative Commons by tvol, used under CC BY</a:t>
            </a:r>
          </a:p>
        </p:txBody>
      </p:sp>
      <p:sp>
        <p:nvSpPr>
          <p:cNvPr id="11" name="Text Placeholder 12"/>
          <p:cNvSpPr>
            <a:spLocks noGrp="1"/>
          </p:cNvSpPr>
          <p:nvPr>
            <p:ph type="body" sz="quarter" idx="14" hasCustomPrompt="1"/>
          </p:nvPr>
        </p:nvSpPr>
        <p:spPr>
          <a:xfrm>
            <a:off x="113113" y="5672528"/>
            <a:ext cx="5832576" cy="353620"/>
          </a:xfrm>
        </p:spPr>
        <p:txBody>
          <a:bodyPr>
            <a:noAutofit/>
          </a:bodyPr>
          <a:lstStyle>
            <a:lvl1pPr marL="0" indent="0">
              <a:buNone/>
              <a:defRPr sz="1200" b="1">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Picture Title: This page has two photos</a:t>
            </a:r>
          </a:p>
        </p:txBody>
      </p:sp>
      <p:sp>
        <p:nvSpPr>
          <p:cNvPr id="13" name="Text Placeholder 12"/>
          <p:cNvSpPr>
            <a:spLocks noGrp="1"/>
          </p:cNvSpPr>
          <p:nvPr>
            <p:ph type="body" sz="quarter" idx="16" hasCustomPrompt="1"/>
          </p:nvPr>
        </p:nvSpPr>
        <p:spPr>
          <a:xfrm>
            <a:off x="6300621" y="5273882"/>
            <a:ext cx="5832576" cy="353620"/>
          </a:xfrm>
        </p:spPr>
        <p:txBody>
          <a:bodyPr>
            <a:noAutofit/>
          </a:bodyPr>
          <a:lstStyle>
            <a:lvl1pPr marL="0" indent="0">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Photo: Creative Commons by tvol, used under CC BY</a:t>
            </a:r>
          </a:p>
        </p:txBody>
      </p:sp>
      <p:sp>
        <p:nvSpPr>
          <p:cNvPr id="14" name="Text Placeholder 12"/>
          <p:cNvSpPr>
            <a:spLocks noGrp="1"/>
          </p:cNvSpPr>
          <p:nvPr>
            <p:ph type="body" sz="quarter" idx="17" hasCustomPrompt="1"/>
          </p:nvPr>
        </p:nvSpPr>
        <p:spPr>
          <a:xfrm>
            <a:off x="6300621" y="5650015"/>
            <a:ext cx="5832576" cy="353620"/>
          </a:xfrm>
        </p:spPr>
        <p:txBody>
          <a:bodyPr>
            <a:noAutofit/>
          </a:bodyPr>
          <a:lstStyle>
            <a:lvl1pPr marL="0" indent="0">
              <a:buNone/>
              <a:defRPr sz="1200" b="1">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Picture Title: This page has two photos</a:t>
            </a:r>
          </a:p>
        </p:txBody>
      </p:sp>
    </p:spTree>
    <p:extLst>
      <p:ext uri="{BB962C8B-B14F-4D97-AF65-F5344CB8AC3E}">
        <p14:creationId xmlns:p14="http://schemas.microsoft.com/office/powerpoint/2010/main" val="37025855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Image">
    <p:spTree>
      <p:nvGrpSpPr>
        <p:cNvPr id="1" name=""/>
        <p:cNvGrpSpPr/>
        <p:nvPr/>
      </p:nvGrpSpPr>
      <p:grpSpPr>
        <a:xfrm>
          <a:off x="0" y="0"/>
          <a:ext cx="0" cy="0"/>
          <a:chOff x="0" y="0"/>
          <a:chExt cx="0" cy="0"/>
        </a:xfrm>
      </p:grpSpPr>
      <p:sp>
        <p:nvSpPr>
          <p:cNvPr id="23" name="Picture Placeholder 22"/>
          <p:cNvSpPr>
            <a:spLocks noGrp="1"/>
          </p:cNvSpPr>
          <p:nvPr>
            <p:ph type="pic" sz="quarter" idx="12"/>
          </p:nvPr>
        </p:nvSpPr>
        <p:spPr>
          <a:xfrm>
            <a:off x="342736" y="352425"/>
            <a:ext cx="5683251" cy="2404248"/>
          </a:xfrm>
          <a:solidFill>
            <a:schemeClr val="bg1">
              <a:lumMod val="50000"/>
            </a:schemeClr>
          </a:solidFill>
        </p:spPr>
        <p:txBody>
          <a:bodyPr vert="horz" lIns="91440" tIns="45720" rIns="91440" bIns="45720" rtlCol="0">
            <a:normAutofit/>
          </a:bodyPr>
          <a:lstStyle>
            <a:lvl1pPr>
              <a:defRPr lang="en-US"/>
            </a:lvl1pPr>
          </a:lstStyle>
          <a:p>
            <a:pPr lvl="0"/>
            <a:r>
              <a:rPr lang="en-US"/>
              <a:t>Drag picture to placeholder or click icon to add</a:t>
            </a:r>
          </a:p>
        </p:txBody>
      </p:sp>
      <p:sp>
        <p:nvSpPr>
          <p:cNvPr id="10" name="Rectangle 9"/>
          <p:cNvSpPr/>
          <p:nvPr userDrawn="1"/>
        </p:nvSpPr>
        <p:spPr>
          <a:xfrm>
            <a:off x="342737" y="2756674"/>
            <a:ext cx="5683087" cy="338555"/>
          </a:xfrm>
          <a:prstGeom prst="rect">
            <a:avLst/>
          </a:prstGeom>
          <a:solidFill>
            <a:srgbClr val="102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Text Placeholder 12"/>
          <p:cNvSpPr>
            <a:spLocks noGrp="1"/>
          </p:cNvSpPr>
          <p:nvPr>
            <p:ph type="body" sz="quarter" idx="13" hasCustomPrompt="1"/>
          </p:nvPr>
        </p:nvSpPr>
        <p:spPr>
          <a:xfrm>
            <a:off x="457094" y="2421356"/>
            <a:ext cx="5568729" cy="353620"/>
          </a:xfrm>
        </p:spPr>
        <p:txBody>
          <a:bodyPr>
            <a:noAutofit/>
          </a:bodyPr>
          <a:lstStyle>
            <a:lvl1pPr marL="0" indent="0">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Photo: Creative Commons by tvol, used under CC BY</a:t>
            </a:r>
          </a:p>
        </p:txBody>
      </p:sp>
      <p:sp>
        <p:nvSpPr>
          <p:cNvPr id="25" name="Text Placeholder 12"/>
          <p:cNvSpPr>
            <a:spLocks noGrp="1"/>
          </p:cNvSpPr>
          <p:nvPr>
            <p:ph type="body" sz="quarter" idx="14" hasCustomPrompt="1"/>
          </p:nvPr>
        </p:nvSpPr>
        <p:spPr>
          <a:xfrm>
            <a:off x="457094" y="2797489"/>
            <a:ext cx="5568729" cy="353620"/>
          </a:xfrm>
        </p:spPr>
        <p:txBody>
          <a:bodyPr>
            <a:noAutofit/>
          </a:bodyPr>
          <a:lstStyle>
            <a:lvl1pPr marL="0" indent="0">
              <a:buNone/>
              <a:defRPr sz="1050" b="1">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Pages w/ more than 2 pictures should not bleed off the edges.</a:t>
            </a:r>
          </a:p>
        </p:txBody>
      </p:sp>
      <p:sp>
        <p:nvSpPr>
          <p:cNvPr id="3" name="Footer Placeholder 2"/>
          <p:cNvSpPr>
            <a:spLocks noGrp="1"/>
          </p:cNvSpPr>
          <p:nvPr>
            <p:ph type="ftr" sz="quarter" idx="10"/>
          </p:nvPr>
        </p:nvSpPr>
        <p:spPr/>
        <p:txBody>
          <a:bodyPr/>
          <a:lstStyle/>
          <a:p>
            <a:r>
              <a:rPr lang="sv-SE"/>
              <a:t>PDG TA (MSG/AEM - 2018)</a:t>
            </a:r>
            <a:endParaRPr lang="en-US"/>
          </a:p>
        </p:txBody>
      </p:sp>
      <p:sp>
        <p:nvSpPr>
          <p:cNvPr id="4" name="Slide Number Placeholder 3"/>
          <p:cNvSpPr>
            <a:spLocks noGrp="1"/>
          </p:cNvSpPr>
          <p:nvPr>
            <p:ph type="sldNum" sz="quarter" idx="11"/>
          </p:nvPr>
        </p:nvSpPr>
        <p:spPr/>
        <p:txBody>
          <a:bodyPr/>
          <a:lstStyle/>
          <a:p>
            <a:fld id="{6A282FDB-90BB-44A5-A3DB-119C5B01EAFA}" type="slidenum">
              <a:rPr lang="en-US" smtClean="0"/>
              <a:pPr/>
              <a:t>‹#›</a:t>
            </a:fld>
            <a:endParaRPr lang="en-US"/>
          </a:p>
        </p:txBody>
      </p:sp>
      <p:sp>
        <p:nvSpPr>
          <p:cNvPr id="30" name="Picture Placeholder 22"/>
          <p:cNvSpPr>
            <a:spLocks noGrp="1"/>
          </p:cNvSpPr>
          <p:nvPr>
            <p:ph type="pic" sz="quarter" idx="18"/>
          </p:nvPr>
        </p:nvSpPr>
        <p:spPr>
          <a:xfrm>
            <a:off x="6155267" y="352425"/>
            <a:ext cx="5683251" cy="2404248"/>
          </a:xfrm>
          <a:solidFill>
            <a:schemeClr val="bg1">
              <a:lumMod val="50000"/>
            </a:schemeClr>
          </a:solidFill>
        </p:spPr>
        <p:txBody>
          <a:bodyPr vert="horz" lIns="91440" tIns="45720" rIns="91440" bIns="45720" rtlCol="0">
            <a:normAutofit/>
          </a:bodyPr>
          <a:lstStyle>
            <a:lvl1pPr>
              <a:defRPr lang="en-US"/>
            </a:lvl1pPr>
          </a:lstStyle>
          <a:p>
            <a:pPr lvl="0"/>
            <a:r>
              <a:rPr lang="en-US"/>
              <a:t>Drag picture to placeholder or click icon to add</a:t>
            </a:r>
          </a:p>
        </p:txBody>
      </p:sp>
      <p:sp>
        <p:nvSpPr>
          <p:cNvPr id="31" name="Rectangle 30"/>
          <p:cNvSpPr/>
          <p:nvPr userDrawn="1"/>
        </p:nvSpPr>
        <p:spPr>
          <a:xfrm>
            <a:off x="6155267" y="2756674"/>
            <a:ext cx="5683087" cy="338555"/>
          </a:xfrm>
          <a:prstGeom prst="rect">
            <a:avLst/>
          </a:prstGeom>
          <a:solidFill>
            <a:srgbClr val="102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Text Placeholder 12"/>
          <p:cNvSpPr>
            <a:spLocks noGrp="1"/>
          </p:cNvSpPr>
          <p:nvPr>
            <p:ph type="body" sz="quarter" idx="19" hasCustomPrompt="1"/>
          </p:nvPr>
        </p:nvSpPr>
        <p:spPr>
          <a:xfrm>
            <a:off x="6269625" y="2421356"/>
            <a:ext cx="5568729" cy="353620"/>
          </a:xfrm>
        </p:spPr>
        <p:txBody>
          <a:bodyPr>
            <a:noAutofit/>
          </a:bodyPr>
          <a:lstStyle>
            <a:lvl1pPr marL="0" indent="0">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Photo: Creative Commons by tvol, used under CC BY</a:t>
            </a:r>
          </a:p>
        </p:txBody>
      </p:sp>
      <p:sp>
        <p:nvSpPr>
          <p:cNvPr id="33" name="Text Placeholder 12"/>
          <p:cNvSpPr>
            <a:spLocks noGrp="1"/>
          </p:cNvSpPr>
          <p:nvPr>
            <p:ph type="body" sz="quarter" idx="20" hasCustomPrompt="1"/>
          </p:nvPr>
        </p:nvSpPr>
        <p:spPr>
          <a:xfrm>
            <a:off x="6269625" y="2797489"/>
            <a:ext cx="5568729" cy="353620"/>
          </a:xfrm>
        </p:spPr>
        <p:txBody>
          <a:bodyPr>
            <a:noAutofit/>
          </a:bodyPr>
          <a:lstStyle>
            <a:lvl1pPr marL="0" indent="0">
              <a:buNone/>
              <a:defRPr sz="1050" b="1">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Pages w/ more than 2 pictures should not bleed off the edges.</a:t>
            </a:r>
          </a:p>
        </p:txBody>
      </p:sp>
      <p:sp>
        <p:nvSpPr>
          <p:cNvPr id="58" name="Picture Placeholder 22"/>
          <p:cNvSpPr>
            <a:spLocks noGrp="1"/>
          </p:cNvSpPr>
          <p:nvPr>
            <p:ph type="pic" sz="quarter" idx="21"/>
          </p:nvPr>
        </p:nvSpPr>
        <p:spPr>
          <a:xfrm>
            <a:off x="342736" y="3222576"/>
            <a:ext cx="5683251" cy="2404248"/>
          </a:xfrm>
          <a:solidFill>
            <a:schemeClr val="bg1">
              <a:lumMod val="50000"/>
            </a:schemeClr>
          </a:solidFill>
        </p:spPr>
        <p:txBody>
          <a:bodyPr vert="horz" lIns="91440" tIns="45720" rIns="91440" bIns="45720" rtlCol="0">
            <a:normAutofit/>
          </a:bodyPr>
          <a:lstStyle>
            <a:lvl1pPr>
              <a:defRPr lang="en-US"/>
            </a:lvl1pPr>
          </a:lstStyle>
          <a:p>
            <a:pPr lvl="0"/>
            <a:r>
              <a:rPr lang="en-US"/>
              <a:t>Drag picture to placeholder or click icon to add</a:t>
            </a:r>
          </a:p>
        </p:txBody>
      </p:sp>
      <p:sp>
        <p:nvSpPr>
          <p:cNvPr id="59" name="Rectangle 58"/>
          <p:cNvSpPr/>
          <p:nvPr userDrawn="1"/>
        </p:nvSpPr>
        <p:spPr>
          <a:xfrm>
            <a:off x="342737" y="5626825"/>
            <a:ext cx="5683087" cy="338555"/>
          </a:xfrm>
          <a:prstGeom prst="rect">
            <a:avLst/>
          </a:prstGeom>
          <a:solidFill>
            <a:srgbClr val="102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Text Placeholder 12"/>
          <p:cNvSpPr>
            <a:spLocks noGrp="1"/>
          </p:cNvSpPr>
          <p:nvPr>
            <p:ph type="body" sz="quarter" idx="22" hasCustomPrompt="1"/>
          </p:nvPr>
        </p:nvSpPr>
        <p:spPr>
          <a:xfrm>
            <a:off x="457094" y="5291507"/>
            <a:ext cx="5568729" cy="353620"/>
          </a:xfrm>
        </p:spPr>
        <p:txBody>
          <a:bodyPr>
            <a:noAutofit/>
          </a:bodyPr>
          <a:lstStyle>
            <a:lvl1pPr marL="0" indent="0">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Photo: Creative Commons by tvol, used under CC BY</a:t>
            </a:r>
          </a:p>
        </p:txBody>
      </p:sp>
      <p:sp>
        <p:nvSpPr>
          <p:cNvPr id="61" name="Text Placeholder 12"/>
          <p:cNvSpPr>
            <a:spLocks noGrp="1"/>
          </p:cNvSpPr>
          <p:nvPr>
            <p:ph type="body" sz="quarter" idx="23" hasCustomPrompt="1"/>
          </p:nvPr>
        </p:nvSpPr>
        <p:spPr>
          <a:xfrm>
            <a:off x="457094" y="5667640"/>
            <a:ext cx="5568729" cy="353620"/>
          </a:xfrm>
        </p:spPr>
        <p:txBody>
          <a:bodyPr>
            <a:noAutofit/>
          </a:bodyPr>
          <a:lstStyle>
            <a:lvl1pPr marL="0" indent="0">
              <a:buNone/>
              <a:defRPr sz="1050" b="1">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Pages w/ more than 2 pictures should not bleed off the edges.</a:t>
            </a:r>
          </a:p>
        </p:txBody>
      </p:sp>
      <p:sp>
        <p:nvSpPr>
          <p:cNvPr id="62" name="Picture Placeholder 22"/>
          <p:cNvSpPr>
            <a:spLocks noGrp="1"/>
          </p:cNvSpPr>
          <p:nvPr>
            <p:ph type="pic" sz="quarter" idx="24"/>
          </p:nvPr>
        </p:nvSpPr>
        <p:spPr>
          <a:xfrm>
            <a:off x="6155267" y="3222576"/>
            <a:ext cx="5683251" cy="2404248"/>
          </a:xfrm>
          <a:solidFill>
            <a:schemeClr val="bg1">
              <a:lumMod val="50000"/>
            </a:schemeClr>
          </a:solidFill>
        </p:spPr>
        <p:txBody>
          <a:bodyPr vert="horz" lIns="91440" tIns="45720" rIns="91440" bIns="45720" rtlCol="0">
            <a:normAutofit/>
          </a:bodyPr>
          <a:lstStyle>
            <a:lvl1pPr>
              <a:defRPr lang="en-US"/>
            </a:lvl1pPr>
          </a:lstStyle>
          <a:p>
            <a:pPr lvl="0"/>
            <a:r>
              <a:rPr lang="en-US"/>
              <a:t>Drag picture to placeholder or click icon to add</a:t>
            </a:r>
          </a:p>
        </p:txBody>
      </p:sp>
      <p:sp>
        <p:nvSpPr>
          <p:cNvPr id="63" name="Rectangle 62"/>
          <p:cNvSpPr/>
          <p:nvPr userDrawn="1"/>
        </p:nvSpPr>
        <p:spPr>
          <a:xfrm>
            <a:off x="6155267" y="5626825"/>
            <a:ext cx="5683087" cy="338555"/>
          </a:xfrm>
          <a:prstGeom prst="rect">
            <a:avLst/>
          </a:prstGeom>
          <a:solidFill>
            <a:srgbClr val="102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Text Placeholder 12"/>
          <p:cNvSpPr>
            <a:spLocks noGrp="1"/>
          </p:cNvSpPr>
          <p:nvPr>
            <p:ph type="body" sz="quarter" idx="25" hasCustomPrompt="1"/>
          </p:nvPr>
        </p:nvSpPr>
        <p:spPr>
          <a:xfrm>
            <a:off x="6269625" y="5291507"/>
            <a:ext cx="5568729" cy="353620"/>
          </a:xfrm>
        </p:spPr>
        <p:txBody>
          <a:bodyPr>
            <a:noAutofit/>
          </a:bodyPr>
          <a:lstStyle>
            <a:lvl1pPr marL="0" indent="0">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Photo: Creative Commons by tvol, used under CC BY</a:t>
            </a:r>
          </a:p>
        </p:txBody>
      </p:sp>
      <p:sp>
        <p:nvSpPr>
          <p:cNvPr id="65" name="Text Placeholder 12"/>
          <p:cNvSpPr>
            <a:spLocks noGrp="1"/>
          </p:cNvSpPr>
          <p:nvPr>
            <p:ph type="body" sz="quarter" idx="26" hasCustomPrompt="1"/>
          </p:nvPr>
        </p:nvSpPr>
        <p:spPr>
          <a:xfrm>
            <a:off x="6269625" y="5667640"/>
            <a:ext cx="5568729" cy="353620"/>
          </a:xfrm>
        </p:spPr>
        <p:txBody>
          <a:bodyPr>
            <a:noAutofit/>
          </a:bodyPr>
          <a:lstStyle>
            <a:lvl1pPr marL="0" indent="0">
              <a:buNone/>
              <a:defRPr sz="1050" b="1">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Pages w/ more than 2 pictures should not bleed off the edges.</a:t>
            </a:r>
          </a:p>
        </p:txBody>
      </p:sp>
    </p:spTree>
    <p:extLst>
      <p:ext uri="{BB962C8B-B14F-4D97-AF65-F5344CB8AC3E}">
        <p14:creationId xmlns:p14="http://schemas.microsoft.com/office/powerpoint/2010/main" val="1080802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 Image">
    <p:spTree>
      <p:nvGrpSpPr>
        <p:cNvPr id="1" name=""/>
        <p:cNvGrpSpPr/>
        <p:nvPr/>
      </p:nvGrpSpPr>
      <p:grpSpPr>
        <a:xfrm>
          <a:off x="0" y="0"/>
          <a:ext cx="0" cy="0"/>
          <a:chOff x="0" y="0"/>
          <a:chExt cx="0" cy="0"/>
        </a:xfrm>
      </p:grpSpPr>
      <p:sp>
        <p:nvSpPr>
          <p:cNvPr id="12" name="Rectangle 11"/>
          <p:cNvSpPr/>
          <p:nvPr/>
        </p:nvSpPr>
        <p:spPr>
          <a:xfrm>
            <a:off x="4395130" y="1176128"/>
            <a:ext cx="3472684" cy="47936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p:cNvSpPr/>
          <p:nvPr/>
        </p:nvSpPr>
        <p:spPr>
          <a:xfrm>
            <a:off x="647762" y="5878664"/>
            <a:ext cx="3472684" cy="91105"/>
          </a:xfrm>
          <a:prstGeom prst="rect">
            <a:avLst/>
          </a:prstGeom>
          <a:solidFill>
            <a:srgbClr val="102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p:cNvSpPr/>
          <p:nvPr/>
        </p:nvSpPr>
        <p:spPr>
          <a:xfrm>
            <a:off x="4395130" y="5878664"/>
            <a:ext cx="3472684" cy="91105"/>
          </a:xfrm>
          <a:prstGeom prst="rect">
            <a:avLst/>
          </a:prstGeom>
          <a:solidFill>
            <a:srgbClr val="102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p:cNvSpPr/>
          <p:nvPr/>
        </p:nvSpPr>
        <p:spPr>
          <a:xfrm>
            <a:off x="8143907" y="5878664"/>
            <a:ext cx="3472684" cy="91105"/>
          </a:xfrm>
          <a:prstGeom prst="rect">
            <a:avLst/>
          </a:prstGeom>
          <a:solidFill>
            <a:srgbClr val="102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p:cNvSpPr/>
          <p:nvPr/>
        </p:nvSpPr>
        <p:spPr>
          <a:xfrm>
            <a:off x="647762" y="1176128"/>
            <a:ext cx="3472684" cy="91105"/>
          </a:xfrm>
          <a:prstGeom prst="rect">
            <a:avLst/>
          </a:prstGeom>
          <a:solidFill>
            <a:srgbClr val="102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p:cNvSpPr/>
          <p:nvPr/>
        </p:nvSpPr>
        <p:spPr>
          <a:xfrm>
            <a:off x="4395130" y="1176128"/>
            <a:ext cx="3472684" cy="91105"/>
          </a:xfrm>
          <a:prstGeom prst="rect">
            <a:avLst/>
          </a:prstGeom>
          <a:solidFill>
            <a:srgbClr val="102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p:cNvSpPr/>
          <p:nvPr/>
        </p:nvSpPr>
        <p:spPr>
          <a:xfrm>
            <a:off x="8143907" y="1176128"/>
            <a:ext cx="3472684" cy="91105"/>
          </a:xfrm>
          <a:prstGeom prst="rect">
            <a:avLst/>
          </a:prstGeom>
          <a:solidFill>
            <a:srgbClr val="102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userDrawn="1">
            <p:ph type="title" hasCustomPrompt="1"/>
          </p:nvPr>
        </p:nvSpPr>
        <p:spPr>
          <a:xfrm>
            <a:off x="526093" y="347547"/>
            <a:ext cx="11121924" cy="547462"/>
          </a:xfrm>
        </p:spPr>
        <p:txBody>
          <a:bodyPr>
            <a:normAutofit/>
          </a:bodyPr>
          <a:lstStyle>
            <a:lvl1pPr algn="l">
              <a:defRPr sz="2800" b="1"/>
            </a:lvl1pPr>
          </a:lstStyle>
          <a:p>
            <a:r>
              <a:rPr lang="en-US"/>
              <a:t>THIS IS A PAGE HAS COLUMNS</a:t>
            </a:r>
          </a:p>
        </p:txBody>
      </p:sp>
      <p:sp>
        <p:nvSpPr>
          <p:cNvPr id="3" name="Footer Placeholder 2"/>
          <p:cNvSpPr>
            <a:spLocks noGrp="1"/>
          </p:cNvSpPr>
          <p:nvPr userDrawn="1">
            <p:ph type="ftr" sz="quarter" idx="10"/>
          </p:nvPr>
        </p:nvSpPr>
        <p:spPr/>
        <p:txBody>
          <a:bodyPr/>
          <a:lstStyle/>
          <a:p>
            <a:r>
              <a:rPr lang="sv-SE"/>
              <a:t>PDG TA (MSG/AEM - 2018)</a:t>
            </a:r>
            <a:endParaRPr lang="en-US"/>
          </a:p>
        </p:txBody>
      </p:sp>
      <p:sp>
        <p:nvSpPr>
          <p:cNvPr id="4" name="Slide Number Placeholder 3"/>
          <p:cNvSpPr>
            <a:spLocks noGrp="1"/>
          </p:cNvSpPr>
          <p:nvPr userDrawn="1">
            <p:ph type="sldNum" sz="quarter" idx="11"/>
          </p:nvPr>
        </p:nvSpPr>
        <p:spPr/>
        <p:txBody>
          <a:bodyPr/>
          <a:lstStyle/>
          <a:p>
            <a:fld id="{6A282FDB-90BB-44A5-A3DB-119C5B01EAFA}" type="slidenum">
              <a:rPr lang="en-US" smtClean="0"/>
              <a:pPr/>
              <a:t>‹#›</a:t>
            </a:fld>
            <a:endParaRPr lang="en-US"/>
          </a:p>
        </p:txBody>
      </p:sp>
      <p:sp>
        <p:nvSpPr>
          <p:cNvPr id="26" name="Rectangle 25"/>
          <p:cNvSpPr/>
          <p:nvPr userDrawn="1"/>
        </p:nvSpPr>
        <p:spPr>
          <a:xfrm>
            <a:off x="647762" y="1204964"/>
            <a:ext cx="3472684" cy="91105"/>
          </a:xfrm>
          <a:prstGeom prst="rect">
            <a:avLst/>
          </a:prstGeom>
          <a:solidFill>
            <a:srgbClr val="102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Rectangle 27"/>
          <p:cNvSpPr/>
          <p:nvPr userDrawn="1"/>
        </p:nvSpPr>
        <p:spPr>
          <a:xfrm>
            <a:off x="4395130" y="1204964"/>
            <a:ext cx="3472684" cy="91105"/>
          </a:xfrm>
          <a:prstGeom prst="rect">
            <a:avLst/>
          </a:prstGeom>
          <a:solidFill>
            <a:srgbClr val="102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Rectangle 29"/>
          <p:cNvSpPr/>
          <p:nvPr userDrawn="1"/>
        </p:nvSpPr>
        <p:spPr>
          <a:xfrm>
            <a:off x="8143907" y="1204964"/>
            <a:ext cx="3472684" cy="91105"/>
          </a:xfrm>
          <a:prstGeom prst="rect">
            <a:avLst/>
          </a:prstGeom>
          <a:solidFill>
            <a:srgbClr val="102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Text Placeholder 10"/>
          <p:cNvSpPr>
            <a:spLocks noGrp="1"/>
          </p:cNvSpPr>
          <p:nvPr>
            <p:ph type="body" sz="quarter" idx="17" hasCustomPrompt="1"/>
          </p:nvPr>
        </p:nvSpPr>
        <p:spPr>
          <a:xfrm>
            <a:off x="647761" y="3539803"/>
            <a:ext cx="3535680" cy="989528"/>
          </a:xfrm>
        </p:spPr>
        <p:txBody>
          <a:bodyPr>
            <a:noAutofit/>
          </a:bodyPr>
          <a:lstStyle>
            <a:lvl1pPr marL="0" indent="0">
              <a:lnSpc>
                <a:spcPts val="1500"/>
              </a:lnSpc>
              <a:spcBef>
                <a:spcPts val="0"/>
              </a:spcBef>
              <a:buNone/>
              <a:defRPr sz="1000">
                <a:solidFill>
                  <a:schemeClr val="tx2"/>
                </a:solidFill>
                <a:latin typeface="+mn-lt"/>
              </a:defRPr>
            </a:lvl1pPr>
            <a:lvl2pPr marL="457200" indent="0">
              <a:buNone/>
              <a:defRPr sz="1000">
                <a:latin typeface="+mn-lt"/>
              </a:defRPr>
            </a:lvl2pPr>
            <a:lvl3pPr marL="914400" indent="0">
              <a:buNone/>
              <a:defRPr sz="1000">
                <a:latin typeface="+mn-lt"/>
              </a:defRPr>
            </a:lvl3pPr>
            <a:lvl4pPr marL="1371600" indent="0">
              <a:buNone/>
              <a:defRPr sz="1000">
                <a:latin typeface="+mn-lt"/>
              </a:defRPr>
            </a:lvl4pPr>
            <a:lvl5pPr marL="1828800" indent="0">
              <a:buNone/>
              <a:defRPr sz="1000">
                <a:latin typeface="+mn-lt"/>
              </a:defRPr>
            </a:lvl5pPr>
          </a:lstStyle>
          <a:p>
            <a:pPr lvl="0"/>
            <a:r>
              <a:rPr lang="en-US"/>
              <a:t>Larger font suggested if using for presentation and not for a printout. Columns with bullets can be used to compare things. Rules above and below the column can be used to help separate the columns. </a:t>
            </a:r>
          </a:p>
          <a:p>
            <a:pPr lvl="0"/>
            <a:endParaRPr lang="en-US"/>
          </a:p>
          <a:p>
            <a:pPr lvl="0"/>
            <a:endParaRPr lang="en-US"/>
          </a:p>
          <a:p>
            <a:pPr lvl="0"/>
            <a:endParaRPr lang="en-US"/>
          </a:p>
        </p:txBody>
      </p:sp>
      <p:sp>
        <p:nvSpPr>
          <p:cNvPr id="32" name="Text Placeholder 10"/>
          <p:cNvSpPr>
            <a:spLocks noGrp="1"/>
          </p:cNvSpPr>
          <p:nvPr>
            <p:ph type="body" sz="quarter" idx="18" hasCustomPrompt="1"/>
          </p:nvPr>
        </p:nvSpPr>
        <p:spPr>
          <a:xfrm>
            <a:off x="647761" y="4547115"/>
            <a:ext cx="3535680" cy="1073525"/>
          </a:xfrm>
        </p:spPr>
        <p:txBody>
          <a:bodyPr>
            <a:noAutofit/>
          </a:bodyPr>
          <a:lstStyle>
            <a:lvl1pPr marL="171450" indent="-171450">
              <a:lnSpc>
                <a:spcPts val="1500"/>
              </a:lnSpc>
              <a:spcBef>
                <a:spcPts val="0"/>
              </a:spcBef>
              <a:buFont typeface="Arial" panose="020B0604020202020204" pitchFamily="34" charset="0"/>
              <a:buChar char="•"/>
              <a:defRPr sz="1000">
                <a:solidFill>
                  <a:schemeClr val="accent1"/>
                </a:solidFill>
                <a:latin typeface="+mn-lt"/>
              </a:defRPr>
            </a:lvl1pPr>
            <a:lvl2pPr marL="457200" indent="0">
              <a:buNone/>
              <a:defRPr sz="1000">
                <a:latin typeface="+mn-lt"/>
              </a:defRPr>
            </a:lvl2pPr>
            <a:lvl3pPr marL="914400" indent="0">
              <a:buNone/>
              <a:defRPr sz="1000">
                <a:latin typeface="+mn-lt"/>
              </a:defRPr>
            </a:lvl3pPr>
            <a:lvl4pPr marL="1371600" indent="0">
              <a:buNone/>
              <a:defRPr sz="1000">
                <a:latin typeface="+mn-lt"/>
              </a:defRPr>
            </a:lvl4pPr>
            <a:lvl5pPr marL="1828800" indent="0">
              <a:buNone/>
              <a:defRPr sz="1000">
                <a:latin typeface="+mn-lt"/>
              </a:defRPr>
            </a:lvl5pPr>
          </a:lstStyle>
          <a:p>
            <a:pPr lvl="0"/>
            <a:r>
              <a:rPr lang="en-US"/>
              <a:t>Bullet Point 1</a:t>
            </a:r>
          </a:p>
          <a:p>
            <a:pPr lvl="0"/>
            <a:r>
              <a:rPr lang="en-US"/>
              <a:t>Bullet Point 2</a:t>
            </a:r>
          </a:p>
          <a:p>
            <a:pPr lvl="0"/>
            <a:r>
              <a:rPr lang="en-US"/>
              <a:t>Bullet Point 3</a:t>
            </a:r>
          </a:p>
          <a:p>
            <a:pPr lvl="0"/>
            <a:r>
              <a:rPr lang="en-US"/>
              <a:t>Bullet Point 4</a:t>
            </a:r>
          </a:p>
          <a:p>
            <a:pPr lvl="0"/>
            <a:endParaRPr lang="en-US"/>
          </a:p>
          <a:p>
            <a:pPr lvl="0"/>
            <a:endParaRPr lang="en-US"/>
          </a:p>
          <a:p>
            <a:pPr lvl="0"/>
            <a:endParaRPr lang="en-US"/>
          </a:p>
          <a:p>
            <a:pPr lvl="0"/>
            <a:endParaRPr lang="en-US"/>
          </a:p>
        </p:txBody>
      </p:sp>
      <p:sp>
        <p:nvSpPr>
          <p:cNvPr id="33" name="Text Placeholder 7"/>
          <p:cNvSpPr>
            <a:spLocks noGrp="1"/>
          </p:cNvSpPr>
          <p:nvPr>
            <p:ph type="body" sz="quarter" idx="19" hasCustomPrompt="1"/>
          </p:nvPr>
        </p:nvSpPr>
        <p:spPr>
          <a:xfrm>
            <a:off x="647761" y="3266829"/>
            <a:ext cx="3535680" cy="252465"/>
          </a:xfrm>
        </p:spPr>
        <p:txBody>
          <a:bodyPr>
            <a:noAutofit/>
          </a:bodyPr>
          <a:lstStyle>
            <a:lvl1pPr marL="0" indent="0">
              <a:spcBef>
                <a:spcPts val="0"/>
              </a:spcBef>
              <a:buNone/>
              <a:defRPr lang="en-US" sz="1600" b="1" kern="1200" smtClean="0">
                <a:solidFill>
                  <a:srgbClr val="56AEE1"/>
                </a:solidFill>
                <a:latin typeface="Avenir Black" charset="0"/>
                <a:ea typeface="Avenir Black" charset="0"/>
                <a:cs typeface="Avenir Black" charset="0"/>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COLUMN 1</a:t>
            </a:r>
          </a:p>
        </p:txBody>
      </p:sp>
      <p:sp>
        <p:nvSpPr>
          <p:cNvPr id="34" name="Text Placeholder 10"/>
          <p:cNvSpPr>
            <a:spLocks noGrp="1"/>
          </p:cNvSpPr>
          <p:nvPr>
            <p:ph type="body" sz="quarter" idx="20" hasCustomPrompt="1"/>
          </p:nvPr>
        </p:nvSpPr>
        <p:spPr>
          <a:xfrm>
            <a:off x="4395129" y="3539803"/>
            <a:ext cx="3535680" cy="989528"/>
          </a:xfrm>
        </p:spPr>
        <p:txBody>
          <a:bodyPr>
            <a:noAutofit/>
          </a:bodyPr>
          <a:lstStyle>
            <a:lvl1pPr marL="0" indent="0">
              <a:lnSpc>
                <a:spcPts val="1500"/>
              </a:lnSpc>
              <a:spcBef>
                <a:spcPts val="0"/>
              </a:spcBef>
              <a:buNone/>
              <a:defRPr sz="1000">
                <a:solidFill>
                  <a:schemeClr val="tx2"/>
                </a:solidFill>
                <a:latin typeface="+mn-lt"/>
              </a:defRPr>
            </a:lvl1pPr>
            <a:lvl2pPr marL="457200" indent="0">
              <a:buNone/>
              <a:defRPr sz="1000">
                <a:latin typeface="+mn-lt"/>
              </a:defRPr>
            </a:lvl2pPr>
            <a:lvl3pPr marL="914400" indent="0">
              <a:buNone/>
              <a:defRPr sz="1000">
                <a:latin typeface="+mn-lt"/>
              </a:defRPr>
            </a:lvl3pPr>
            <a:lvl4pPr marL="1371600" indent="0">
              <a:buNone/>
              <a:defRPr sz="1000">
                <a:latin typeface="+mn-lt"/>
              </a:defRPr>
            </a:lvl4pPr>
            <a:lvl5pPr marL="1828800" indent="0">
              <a:buNone/>
              <a:defRPr sz="1000">
                <a:latin typeface="+mn-lt"/>
              </a:defRPr>
            </a:lvl5pPr>
          </a:lstStyle>
          <a:p>
            <a:pPr lvl="0"/>
            <a:r>
              <a:rPr lang="en-US"/>
              <a:t>Larger font suggested if using for presentation and not for a printout. Columns with bullets can be used to compare things. Rules above and below the column can be used to help separate the columns. </a:t>
            </a:r>
          </a:p>
          <a:p>
            <a:pPr lvl="0"/>
            <a:endParaRPr lang="en-US"/>
          </a:p>
          <a:p>
            <a:pPr lvl="0"/>
            <a:endParaRPr lang="en-US"/>
          </a:p>
          <a:p>
            <a:pPr lvl="0"/>
            <a:endParaRPr lang="en-US"/>
          </a:p>
        </p:txBody>
      </p:sp>
      <p:sp>
        <p:nvSpPr>
          <p:cNvPr id="35" name="Text Placeholder 10"/>
          <p:cNvSpPr>
            <a:spLocks noGrp="1"/>
          </p:cNvSpPr>
          <p:nvPr>
            <p:ph type="body" sz="quarter" idx="21" hasCustomPrompt="1"/>
          </p:nvPr>
        </p:nvSpPr>
        <p:spPr>
          <a:xfrm>
            <a:off x="4395129" y="4547115"/>
            <a:ext cx="3535680" cy="1073525"/>
          </a:xfrm>
        </p:spPr>
        <p:txBody>
          <a:bodyPr>
            <a:noAutofit/>
          </a:bodyPr>
          <a:lstStyle>
            <a:lvl1pPr marL="171450" indent="-171450">
              <a:lnSpc>
                <a:spcPts val="1500"/>
              </a:lnSpc>
              <a:spcBef>
                <a:spcPts val="0"/>
              </a:spcBef>
              <a:buFont typeface="Arial" panose="020B0604020202020204" pitchFamily="34" charset="0"/>
              <a:buChar char="•"/>
              <a:defRPr sz="1000">
                <a:solidFill>
                  <a:schemeClr val="accent1"/>
                </a:solidFill>
                <a:latin typeface="+mn-lt"/>
              </a:defRPr>
            </a:lvl1pPr>
            <a:lvl2pPr marL="457200" indent="0">
              <a:buNone/>
              <a:defRPr sz="1000">
                <a:latin typeface="+mn-lt"/>
              </a:defRPr>
            </a:lvl2pPr>
            <a:lvl3pPr marL="914400" indent="0">
              <a:buNone/>
              <a:defRPr sz="1000">
                <a:latin typeface="+mn-lt"/>
              </a:defRPr>
            </a:lvl3pPr>
            <a:lvl4pPr marL="1371600" indent="0">
              <a:buNone/>
              <a:defRPr sz="1000">
                <a:latin typeface="+mn-lt"/>
              </a:defRPr>
            </a:lvl4pPr>
            <a:lvl5pPr marL="1828800" indent="0">
              <a:buNone/>
              <a:defRPr sz="1000">
                <a:latin typeface="+mn-lt"/>
              </a:defRPr>
            </a:lvl5pPr>
          </a:lstStyle>
          <a:p>
            <a:pPr lvl="0"/>
            <a:r>
              <a:rPr lang="en-US"/>
              <a:t>Bullet Point 1</a:t>
            </a:r>
          </a:p>
          <a:p>
            <a:pPr lvl="0"/>
            <a:r>
              <a:rPr lang="en-US"/>
              <a:t>Bullet Point 2</a:t>
            </a:r>
          </a:p>
          <a:p>
            <a:pPr lvl="0"/>
            <a:r>
              <a:rPr lang="en-US"/>
              <a:t>Bullet Point 3</a:t>
            </a:r>
          </a:p>
          <a:p>
            <a:pPr lvl="0"/>
            <a:r>
              <a:rPr lang="en-US"/>
              <a:t>Bullet Point 4</a:t>
            </a:r>
          </a:p>
          <a:p>
            <a:pPr lvl="0"/>
            <a:endParaRPr lang="en-US"/>
          </a:p>
          <a:p>
            <a:pPr lvl="0"/>
            <a:endParaRPr lang="en-US"/>
          </a:p>
          <a:p>
            <a:pPr lvl="0"/>
            <a:endParaRPr lang="en-US"/>
          </a:p>
          <a:p>
            <a:pPr lvl="0"/>
            <a:endParaRPr lang="en-US"/>
          </a:p>
        </p:txBody>
      </p:sp>
      <p:sp>
        <p:nvSpPr>
          <p:cNvPr id="36" name="Text Placeholder 7"/>
          <p:cNvSpPr>
            <a:spLocks noGrp="1"/>
          </p:cNvSpPr>
          <p:nvPr>
            <p:ph type="body" sz="quarter" idx="22" hasCustomPrompt="1"/>
          </p:nvPr>
        </p:nvSpPr>
        <p:spPr>
          <a:xfrm>
            <a:off x="4395129" y="3266829"/>
            <a:ext cx="3535680" cy="252465"/>
          </a:xfrm>
        </p:spPr>
        <p:txBody>
          <a:bodyPr>
            <a:noAutofit/>
          </a:bodyPr>
          <a:lstStyle>
            <a:lvl1pPr marL="0" indent="0">
              <a:spcBef>
                <a:spcPts val="0"/>
              </a:spcBef>
              <a:buNone/>
              <a:defRPr lang="en-US" sz="1600" b="1" kern="1200" smtClean="0">
                <a:solidFill>
                  <a:srgbClr val="56AEE1"/>
                </a:solidFill>
                <a:latin typeface="Avenir Black" charset="0"/>
                <a:ea typeface="Avenir Black" charset="0"/>
                <a:cs typeface="Avenir Black" charset="0"/>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COLUMN 1</a:t>
            </a:r>
          </a:p>
        </p:txBody>
      </p:sp>
      <p:sp>
        <p:nvSpPr>
          <p:cNvPr id="40" name="Text Placeholder 10"/>
          <p:cNvSpPr>
            <a:spLocks noGrp="1"/>
          </p:cNvSpPr>
          <p:nvPr>
            <p:ph type="body" sz="quarter" idx="23" hasCustomPrompt="1"/>
          </p:nvPr>
        </p:nvSpPr>
        <p:spPr>
          <a:xfrm>
            <a:off x="8143907" y="3539803"/>
            <a:ext cx="3535680" cy="989528"/>
          </a:xfrm>
        </p:spPr>
        <p:txBody>
          <a:bodyPr>
            <a:noAutofit/>
          </a:bodyPr>
          <a:lstStyle>
            <a:lvl1pPr marL="0" indent="0">
              <a:lnSpc>
                <a:spcPts val="1500"/>
              </a:lnSpc>
              <a:spcBef>
                <a:spcPts val="0"/>
              </a:spcBef>
              <a:buNone/>
              <a:defRPr sz="1000">
                <a:solidFill>
                  <a:schemeClr val="tx2"/>
                </a:solidFill>
                <a:latin typeface="+mn-lt"/>
              </a:defRPr>
            </a:lvl1pPr>
            <a:lvl2pPr marL="457200" indent="0">
              <a:buNone/>
              <a:defRPr sz="1000">
                <a:latin typeface="+mn-lt"/>
              </a:defRPr>
            </a:lvl2pPr>
            <a:lvl3pPr marL="914400" indent="0">
              <a:buNone/>
              <a:defRPr sz="1000">
                <a:latin typeface="+mn-lt"/>
              </a:defRPr>
            </a:lvl3pPr>
            <a:lvl4pPr marL="1371600" indent="0">
              <a:buNone/>
              <a:defRPr sz="1000">
                <a:latin typeface="+mn-lt"/>
              </a:defRPr>
            </a:lvl4pPr>
            <a:lvl5pPr marL="1828800" indent="0">
              <a:buNone/>
              <a:defRPr sz="1000">
                <a:latin typeface="+mn-lt"/>
              </a:defRPr>
            </a:lvl5pPr>
          </a:lstStyle>
          <a:p>
            <a:pPr lvl="0"/>
            <a:r>
              <a:rPr lang="en-US"/>
              <a:t>Larger font suggested if using for presentation and not for a printout. Columns with bullets can be used to compare things. Rules above and below the column can be used to help separate the columns. </a:t>
            </a:r>
          </a:p>
          <a:p>
            <a:pPr lvl="0"/>
            <a:endParaRPr lang="en-US"/>
          </a:p>
          <a:p>
            <a:pPr lvl="0"/>
            <a:endParaRPr lang="en-US"/>
          </a:p>
          <a:p>
            <a:pPr lvl="0"/>
            <a:endParaRPr lang="en-US"/>
          </a:p>
        </p:txBody>
      </p:sp>
      <p:sp>
        <p:nvSpPr>
          <p:cNvPr id="41" name="Text Placeholder 10"/>
          <p:cNvSpPr>
            <a:spLocks noGrp="1"/>
          </p:cNvSpPr>
          <p:nvPr>
            <p:ph type="body" sz="quarter" idx="24" hasCustomPrompt="1"/>
          </p:nvPr>
        </p:nvSpPr>
        <p:spPr>
          <a:xfrm>
            <a:off x="8143907" y="4547115"/>
            <a:ext cx="3535680" cy="1073525"/>
          </a:xfrm>
        </p:spPr>
        <p:txBody>
          <a:bodyPr>
            <a:noAutofit/>
          </a:bodyPr>
          <a:lstStyle>
            <a:lvl1pPr marL="171450" indent="-171450">
              <a:lnSpc>
                <a:spcPts val="1500"/>
              </a:lnSpc>
              <a:spcBef>
                <a:spcPts val="0"/>
              </a:spcBef>
              <a:buFont typeface="Arial" panose="020B0604020202020204" pitchFamily="34" charset="0"/>
              <a:buChar char="•"/>
              <a:defRPr sz="1000">
                <a:solidFill>
                  <a:schemeClr val="accent1"/>
                </a:solidFill>
                <a:latin typeface="+mn-lt"/>
              </a:defRPr>
            </a:lvl1pPr>
            <a:lvl2pPr marL="457200" indent="0">
              <a:buNone/>
              <a:defRPr sz="1000">
                <a:latin typeface="+mn-lt"/>
              </a:defRPr>
            </a:lvl2pPr>
            <a:lvl3pPr marL="914400" indent="0">
              <a:buNone/>
              <a:defRPr sz="1000">
                <a:latin typeface="+mn-lt"/>
              </a:defRPr>
            </a:lvl3pPr>
            <a:lvl4pPr marL="1371600" indent="0">
              <a:buNone/>
              <a:defRPr sz="1000">
                <a:latin typeface="+mn-lt"/>
              </a:defRPr>
            </a:lvl4pPr>
            <a:lvl5pPr marL="1828800" indent="0">
              <a:buNone/>
              <a:defRPr sz="1000">
                <a:latin typeface="+mn-lt"/>
              </a:defRPr>
            </a:lvl5pPr>
          </a:lstStyle>
          <a:p>
            <a:pPr lvl="0"/>
            <a:r>
              <a:rPr lang="en-US"/>
              <a:t>Bullet Point 1</a:t>
            </a:r>
          </a:p>
          <a:p>
            <a:pPr lvl="0"/>
            <a:r>
              <a:rPr lang="en-US"/>
              <a:t>Bullet Point 2</a:t>
            </a:r>
          </a:p>
          <a:p>
            <a:pPr lvl="0"/>
            <a:r>
              <a:rPr lang="en-US"/>
              <a:t>Bullet Point 3</a:t>
            </a:r>
          </a:p>
          <a:p>
            <a:pPr lvl="0"/>
            <a:r>
              <a:rPr lang="en-US"/>
              <a:t>Bullet Point 4</a:t>
            </a:r>
          </a:p>
          <a:p>
            <a:pPr lvl="0"/>
            <a:endParaRPr lang="en-US"/>
          </a:p>
          <a:p>
            <a:pPr lvl="0"/>
            <a:endParaRPr lang="en-US"/>
          </a:p>
          <a:p>
            <a:pPr lvl="0"/>
            <a:endParaRPr lang="en-US"/>
          </a:p>
          <a:p>
            <a:pPr lvl="0"/>
            <a:endParaRPr lang="en-US"/>
          </a:p>
        </p:txBody>
      </p:sp>
      <p:sp>
        <p:nvSpPr>
          <p:cNvPr id="42" name="Text Placeholder 7"/>
          <p:cNvSpPr>
            <a:spLocks noGrp="1"/>
          </p:cNvSpPr>
          <p:nvPr>
            <p:ph type="body" sz="quarter" idx="25" hasCustomPrompt="1"/>
          </p:nvPr>
        </p:nvSpPr>
        <p:spPr>
          <a:xfrm>
            <a:off x="8143907" y="3266829"/>
            <a:ext cx="3535680" cy="252465"/>
          </a:xfrm>
        </p:spPr>
        <p:txBody>
          <a:bodyPr>
            <a:noAutofit/>
          </a:bodyPr>
          <a:lstStyle>
            <a:lvl1pPr marL="0" indent="0">
              <a:spcBef>
                <a:spcPts val="0"/>
              </a:spcBef>
              <a:buNone/>
              <a:defRPr lang="en-US" sz="1600" b="1" kern="1200" smtClean="0">
                <a:solidFill>
                  <a:srgbClr val="56AEE1"/>
                </a:solidFill>
                <a:latin typeface="Avenir Black" charset="0"/>
                <a:ea typeface="Avenir Black" charset="0"/>
                <a:cs typeface="Avenir Black" charset="0"/>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COLUMN 1</a:t>
            </a:r>
          </a:p>
        </p:txBody>
      </p:sp>
      <p:sp>
        <p:nvSpPr>
          <p:cNvPr id="37" name="Picture Placeholder 6"/>
          <p:cNvSpPr>
            <a:spLocks noGrp="1"/>
          </p:cNvSpPr>
          <p:nvPr>
            <p:ph type="pic" sz="quarter" idx="26"/>
          </p:nvPr>
        </p:nvSpPr>
        <p:spPr>
          <a:xfrm>
            <a:off x="647700" y="1266825"/>
            <a:ext cx="3473451" cy="1957388"/>
          </a:xfrm>
        </p:spPr>
        <p:txBody>
          <a:bodyPr/>
          <a:lstStyle/>
          <a:p>
            <a:endParaRPr lang="en-US"/>
          </a:p>
        </p:txBody>
      </p:sp>
      <p:sp>
        <p:nvSpPr>
          <p:cNvPr id="39" name="Picture Placeholder 6"/>
          <p:cNvSpPr>
            <a:spLocks noGrp="1"/>
          </p:cNvSpPr>
          <p:nvPr>
            <p:ph type="pic" sz="quarter" idx="27"/>
          </p:nvPr>
        </p:nvSpPr>
        <p:spPr>
          <a:xfrm>
            <a:off x="4395129" y="1246722"/>
            <a:ext cx="3473451" cy="1957388"/>
          </a:xfrm>
        </p:spPr>
        <p:txBody>
          <a:bodyPr/>
          <a:lstStyle/>
          <a:p>
            <a:endParaRPr lang="en-US"/>
          </a:p>
        </p:txBody>
      </p:sp>
      <p:sp>
        <p:nvSpPr>
          <p:cNvPr id="43" name="Picture Placeholder 6"/>
          <p:cNvSpPr>
            <a:spLocks noGrp="1"/>
          </p:cNvSpPr>
          <p:nvPr>
            <p:ph type="pic" sz="quarter" idx="28"/>
          </p:nvPr>
        </p:nvSpPr>
        <p:spPr>
          <a:xfrm>
            <a:off x="8143523" y="1246722"/>
            <a:ext cx="3473451" cy="1957388"/>
          </a:xfrm>
        </p:spPr>
        <p:txBody>
          <a:bodyPr/>
          <a:lstStyle/>
          <a:p>
            <a:endParaRPr lang="en-US"/>
          </a:p>
        </p:txBody>
      </p:sp>
    </p:spTree>
    <p:extLst>
      <p:ext uri="{BB962C8B-B14F-4D97-AF65-F5344CB8AC3E}">
        <p14:creationId xmlns:p14="http://schemas.microsoft.com/office/powerpoint/2010/main" val="2421430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6093" y="347547"/>
            <a:ext cx="11121924" cy="547462"/>
          </a:xfrm>
        </p:spPr>
        <p:txBody>
          <a:bodyPr>
            <a:normAutofit/>
          </a:bodyPr>
          <a:lstStyle>
            <a:lvl1pPr algn="l">
              <a:defRPr sz="2800" b="1"/>
            </a:lvl1pPr>
          </a:lstStyle>
          <a:p>
            <a:r>
              <a:rPr lang="en-US"/>
              <a:t>THIS IS A PAGE HAS COLUMNS</a:t>
            </a:r>
          </a:p>
        </p:txBody>
      </p:sp>
      <p:sp>
        <p:nvSpPr>
          <p:cNvPr id="12" name="Rectangle 11"/>
          <p:cNvSpPr/>
          <p:nvPr/>
        </p:nvSpPr>
        <p:spPr>
          <a:xfrm>
            <a:off x="4395130" y="1176128"/>
            <a:ext cx="3472684" cy="47936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p:cNvSpPr/>
          <p:nvPr/>
        </p:nvSpPr>
        <p:spPr>
          <a:xfrm>
            <a:off x="647762" y="5878664"/>
            <a:ext cx="3472684" cy="91105"/>
          </a:xfrm>
          <a:prstGeom prst="rect">
            <a:avLst/>
          </a:prstGeom>
          <a:solidFill>
            <a:srgbClr val="102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p:cNvSpPr/>
          <p:nvPr/>
        </p:nvSpPr>
        <p:spPr>
          <a:xfrm>
            <a:off x="4395130" y="5878664"/>
            <a:ext cx="3472684" cy="91105"/>
          </a:xfrm>
          <a:prstGeom prst="rect">
            <a:avLst/>
          </a:prstGeom>
          <a:solidFill>
            <a:srgbClr val="102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p:cNvSpPr/>
          <p:nvPr/>
        </p:nvSpPr>
        <p:spPr>
          <a:xfrm>
            <a:off x="8143907" y="5878664"/>
            <a:ext cx="3472684" cy="91105"/>
          </a:xfrm>
          <a:prstGeom prst="rect">
            <a:avLst/>
          </a:prstGeom>
          <a:solidFill>
            <a:srgbClr val="102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Footer Placeholder 2"/>
          <p:cNvSpPr>
            <a:spLocks noGrp="1"/>
          </p:cNvSpPr>
          <p:nvPr userDrawn="1">
            <p:ph type="ftr" sz="quarter" idx="10"/>
          </p:nvPr>
        </p:nvSpPr>
        <p:spPr/>
        <p:txBody>
          <a:bodyPr/>
          <a:lstStyle/>
          <a:p>
            <a:r>
              <a:rPr lang="sv-SE"/>
              <a:t>PDG TA (MSG/AEM - 2018)</a:t>
            </a:r>
            <a:endParaRPr lang="en-US"/>
          </a:p>
        </p:txBody>
      </p:sp>
      <p:sp>
        <p:nvSpPr>
          <p:cNvPr id="4" name="Slide Number Placeholder 3"/>
          <p:cNvSpPr>
            <a:spLocks noGrp="1"/>
          </p:cNvSpPr>
          <p:nvPr userDrawn="1">
            <p:ph type="sldNum" sz="quarter" idx="11"/>
          </p:nvPr>
        </p:nvSpPr>
        <p:spPr/>
        <p:txBody>
          <a:bodyPr/>
          <a:lstStyle/>
          <a:p>
            <a:fld id="{6A282FDB-90BB-44A5-A3DB-119C5B01EAFA}" type="slidenum">
              <a:rPr lang="en-US" smtClean="0"/>
              <a:pPr/>
              <a:t>‹#›</a:t>
            </a:fld>
            <a:endParaRPr lang="en-US"/>
          </a:p>
        </p:txBody>
      </p:sp>
      <p:sp>
        <p:nvSpPr>
          <p:cNvPr id="31" name="Text Placeholder 10"/>
          <p:cNvSpPr>
            <a:spLocks noGrp="1"/>
          </p:cNvSpPr>
          <p:nvPr>
            <p:ph type="body" sz="quarter" idx="17" hasCustomPrompt="1"/>
          </p:nvPr>
        </p:nvSpPr>
        <p:spPr>
          <a:xfrm>
            <a:off x="647761" y="1588168"/>
            <a:ext cx="3535680" cy="989528"/>
          </a:xfrm>
        </p:spPr>
        <p:txBody>
          <a:bodyPr>
            <a:noAutofit/>
          </a:bodyPr>
          <a:lstStyle>
            <a:lvl1pPr marL="0" indent="0">
              <a:lnSpc>
                <a:spcPts val="1500"/>
              </a:lnSpc>
              <a:spcBef>
                <a:spcPts val="0"/>
              </a:spcBef>
              <a:buNone/>
              <a:defRPr sz="1000">
                <a:solidFill>
                  <a:schemeClr val="tx2"/>
                </a:solidFill>
                <a:latin typeface="+mn-lt"/>
              </a:defRPr>
            </a:lvl1pPr>
            <a:lvl2pPr marL="457200" indent="0">
              <a:buNone/>
              <a:defRPr sz="1000">
                <a:latin typeface="+mn-lt"/>
              </a:defRPr>
            </a:lvl2pPr>
            <a:lvl3pPr marL="914400" indent="0">
              <a:buNone/>
              <a:defRPr sz="1000">
                <a:latin typeface="+mn-lt"/>
              </a:defRPr>
            </a:lvl3pPr>
            <a:lvl4pPr marL="1371600" indent="0">
              <a:buNone/>
              <a:defRPr sz="1000">
                <a:latin typeface="+mn-lt"/>
              </a:defRPr>
            </a:lvl4pPr>
            <a:lvl5pPr marL="1828800" indent="0">
              <a:buNone/>
              <a:defRPr sz="1000">
                <a:latin typeface="+mn-lt"/>
              </a:defRPr>
            </a:lvl5pPr>
          </a:lstStyle>
          <a:p>
            <a:pPr lvl="0"/>
            <a:r>
              <a:rPr lang="en-US"/>
              <a:t>Larger font suggested if using for presentation and not for a printout. Columns with bullets can be used to compare things. Rules above and below the column can be used to help separate the columns. </a:t>
            </a:r>
          </a:p>
          <a:p>
            <a:pPr lvl="0"/>
            <a:endParaRPr lang="en-US"/>
          </a:p>
          <a:p>
            <a:pPr lvl="0"/>
            <a:endParaRPr lang="en-US"/>
          </a:p>
          <a:p>
            <a:pPr lvl="0"/>
            <a:endParaRPr lang="en-US"/>
          </a:p>
        </p:txBody>
      </p:sp>
      <p:sp>
        <p:nvSpPr>
          <p:cNvPr id="32" name="Text Placeholder 10"/>
          <p:cNvSpPr>
            <a:spLocks noGrp="1"/>
          </p:cNvSpPr>
          <p:nvPr>
            <p:ph type="body" sz="quarter" idx="18" hasCustomPrompt="1"/>
          </p:nvPr>
        </p:nvSpPr>
        <p:spPr>
          <a:xfrm>
            <a:off x="647761" y="2595480"/>
            <a:ext cx="3535680" cy="1073525"/>
          </a:xfrm>
        </p:spPr>
        <p:txBody>
          <a:bodyPr>
            <a:noAutofit/>
          </a:bodyPr>
          <a:lstStyle>
            <a:lvl1pPr marL="171450" indent="-171450">
              <a:lnSpc>
                <a:spcPts val="1500"/>
              </a:lnSpc>
              <a:spcBef>
                <a:spcPts val="0"/>
              </a:spcBef>
              <a:buFont typeface="Arial" panose="020B0604020202020204" pitchFamily="34" charset="0"/>
              <a:buChar char="•"/>
              <a:defRPr sz="1000">
                <a:solidFill>
                  <a:schemeClr val="accent1"/>
                </a:solidFill>
                <a:latin typeface="+mn-lt"/>
              </a:defRPr>
            </a:lvl1pPr>
            <a:lvl2pPr marL="457200" indent="0">
              <a:buNone/>
              <a:defRPr sz="1000">
                <a:latin typeface="+mn-lt"/>
              </a:defRPr>
            </a:lvl2pPr>
            <a:lvl3pPr marL="914400" indent="0">
              <a:buNone/>
              <a:defRPr sz="1000">
                <a:latin typeface="+mn-lt"/>
              </a:defRPr>
            </a:lvl3pPr>
            <a:lvl4pPr marL="1371600" indent="0">
              <a:buNone/>
              <a:defRPr sz="1000">
                <a:latin typeface="+mn-lt"/>
              </a:defRPr>
            </a:lvl4pPr>
            <a:lvl5pPr marL="1828800" indent="0">
              <a:buNone/>
              <a:defRPr sz="1000">
                <a:latin typeface="+mn-lt"/>
              </a:defRPr>
            </a:lvl5pPr>
          </a:lstStyle>
          <a:p>
            <a:pPr lvl="0"/>
            <a:r>
              <a:rPr lang="en-US"/>
              <a:t>Bullet Point 1</a:t>
            </a:r>
          </a:p>
          <a:p>
            <a:pPr lvl="0"/>
            <a:r>
              <a:rPr lang="en-US"/>
              <a:t>Bullet Point 2</a:t>
            </a:r>
          </a:p>
          <a:p>
            <a:pPr lvl="0"/>
            <a:r>
              <a:rPr lang="en-US"/>
              <a:t>Bullet Point 3</a:t>
            </a:r>
          </a:p>
          <a:p>
            <a:pPr lvl="0"/>
            <a:r>
              <a:rPr lang="en-US"/>
              <a:t>Bullet Point 4</a:t>
            </a:r>
          </a:p>
          <a:p>
            <a:pPr lvl="0"/>
            <a:endParaRPr lang="en-US"/>
          </a:p>
          <a:p>
            <a:pPr lvl="0"/>
            <a:endParaRPr lang="en-US"/>
          </a:p>
          <a:p>
            <a:pPr lvl="0"/>
            <a:endParaRPr lang="en-US"/>
          </a:p>
          <a:p>
            <a:pPr lvl="0"/>
            <a:endParaRPr lang="en-US"/>
          </a:p>
        </p:txBody>
      </p:sp>
      <p:sp>
        <p:nvSpPr>
          <p:cNvPr id="33" name="Text Placeholder 7"/>
          <p:cNvSpPr>
            <a:spLocks noGrp="1"/>
          </p:cNvSpPr>
          <p:nvPr>
            <p:ph type="body" sz="quarter" idx="19" hasCustomPrompt="1"/>
          </p:nvPr>
        </p:nvSpPr>
        <p:spPr>
          <a:xfrm>
            <a:off x="647761" y="1315194"/>
            <a:ext cx="3535680" cy="252465"/>
          </a:xfrm>
        </p:spPr>
        <p:txBody>
          <a:bodyPr>
            <a:noAutofit/>
          </a:bodyPr>
          <a:lstStyle>
            <a:lvl1pPr marL="0" indent="0">
              <a:spcBef>
                <a:spcPts val="0"/>
              </a:spcBef>
              <a:buNone/>
              <a:defRPr lang="en-US" sz="1600" b="1" kern="1200" smtClean="0">
                <a:solidFill>
                  <a:srgbClr val="56AEE1"/>
                </a:solidFill>
                <a:latin typeface="Avenir Black" charset="0"/>
                <a:ea typeface="Avenir Black" charset="0"/>
                <a:cs typeface="Avenir Black" charset="0"/>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COLUMN 1</a:t>
            </a:r>
          </a:p>
        </p:txBody>
      </p:sp>
      <p:sp>
        <p:nvSpPr>
          <p:cNvPr id="34" name="Text Placeholder 10"/>
          <p:cNvSpPr>
            <a:spLocks noGrp="1"/>
          </p:cNvSpPr>
          <p:nvPr>
            <p:ph type="body" sz="quarter" idx="20" hasCustomPrompt="1"/>
          </p:nvPr>
        </p:nvSpPr>
        <p:spPr>
          <a:xfrm>
            <a:off x="4395129" y="1588168"/>
            <a:ext cx="3535680" cy="989528"/>
          </a:xfrm>
        </p:spPr>
        <p:txBody>
          <a:bodyPr>
            <a:noAutofit/>
          </a:bodyPr>
          <a:lstStyle>
            <a:lvl1pPr marL="0" indent="0">
              <a:lnSpc>
                <a:spcPts val="1500"/>
              </a:lnSpc>
              <a:spcBef>
                <a:spcPts val="0"/>
              </a:spcBef>
              <a:buNone/>
              <a:defRPr sz="1000">
                <a:solidFill>
                  <a:schemeClr val="tx2"/>
                </a:solidFill>
                <a:latin typeface="+mn-lt"/>
              </a:defRPr>
            </a:lvl1pPr>
            <a:lvl2pPr marL="457200" indent="0">
              <a:buNone/>
              <a:defRPr sz="1000">
                <a:latin typeface="+mn-lt"/>
              </a:defRPr>
            </a:lvl2pPr>
            <a:lvl3pPr marL="914400" indent="0">
              <a:buNone/>
              <a:defRPr sz="1000">
                <a:latin typeface="+mn-lt"/>
              </a:defRPr>
            </a:lvl3pPr>
            <a:lvl4pPr marL="1371600" indent="0">
              <a:buNone/>
              <a:defRPr sz="1000">
                <a:latin typeface="+mn-lt"/>
              </a:defRPr>
            </a:lvl4pPr>
            <a:lvl5pPr marL="1828800" indent="0">
              <a:buNone/>
              <a:defRPr sz="1000">
                <a:latin typeface="+mn-lt"/>
              </a:defRPr>
            </a:lvl5pPr>
          </a:lstStyle>
          <a:p>
            <a:pPr lvl="0"/>
            <a:r>
              <a:rPr lang="en-US"/>
              <a:t>Larger font suggested if using for presentation and not for a printout. Columns with bullets can be used to compare things. Rules above and below the column can be used to help separate the columns. </a:t>
            </a:r>
          </a:p>
          <a:p>
            <a:pPr lvl="0"/>
            <a:endParaRPr lang="en-US"/>
          </a:p>
          <a:p>
            <a:pPr lvl="0"/>
            <a:endParaRPr lang="en-US"/>
          </a:p>
          <a:p>
            <a:pPr lvl="0"/>
            <a:endParaRPr lang="en-US"/>
          </a:p>
        </p:txBody>
      </p:sp>
      <p:sp>
        <p:nvSpPr>
          <p:cNvPr id="35" name="Text Placeholder 10"/>
          <p:cNvSpPr>
            <a:spLocks noGrp="1"/>
          </p:cNvSpPr>
          <p:nvPr>
            <p:ph type="body" sz="quarter" idx="21" hasCustomPrompt="1"/>
          </p:nvPr>
        </p:nvSpPr>
        <p:spPr>
          <a:xfrm>
            <a:off x="4395129" y="2595480"/>
            <a:ext cx="3535680" cy="1073525"/>
          </a:xfrm>
        </p:spPr>
        <p:txBody>
          <a:bodyPr>
            <a:noAutofit/>
          </a:bodyPr>
          <a:lstStyle>
            <a:lvl1pPr marL="171450" indent="-171450">
              <a:lnSpc>
                <a:spcPts val="1500"/>
              </a:lnSpc>
              <a:spcBef>
                <a:spcPts val="0"/>
              </a:spcBef>
              <a:buFont typeface="Arial" panose="020B0604020202020204" pitchFamily="34" charset="0"/>
              <a:buChar char="•"/>
              <a:defRPr sz="1000">
                <a:solidFill>
                  <a:schemeClr val="accent1"/>
                </a:solidFill>
                <a:latin typeface="+mn-lt"/>
              </a:defRPr>
            </a:lvl1pPr>
            <a:lvl2pPr marL="457200" indent="0">
              <a:buNone/>
              <a:defRPr sz="1000">
                <a:latin typeface="+mn-lt"/>
              </a:defRPr>
            </a:lvl2pPr>
            <a:lvl3pPr marL="914400" indent="0">
              <a:buNone/>
              <a:defRPr sz="1000">
                <a:latin typeface="+mn-lt"/>
              </a:defRPr>
            </a:lvl3pPr>
            <a:lvl4pPr marL="1371600" indent="0">
              <a:buNone/>
              <a:defRPr sz="1000">
                <a:latin typeface="+mn-lt"/>
              </a:defRPr>
            </a:lvl4pPr>
            <a:lvl5pPr marL="1828800" indent="0">
              <a:buNone/>
              <a:defRPr sz="1000">
                <a:latin typeface="+mn-lt"/>
              </a:defRPr>
            </a:lvl5pPr>
          </a:lstStyle>
          <a:p>
            <a:pPr lvl="0"/>
            <a:r>
              <a:rPr lang="en-US"/>
              <a:t>Bullet Point 1</a:t>
            </a:r>
          </a:p>
          <a:p>
            <a:pPr lvl="0"/>
            <a:r>
              <a:rPr lang="en-US"/>
              <a:t>Bullet Point 2</a:t>
            </a:r>
          </a:p>
          <a:p>
            <a:pPr lvl="0"/>
            <a:r>
              <a:rPr lang="en-US"/>
              <a:t>Bullet Point 3</a:t>
            </a:r>
          </a:p>
          <a:p>
            <a:pPr lvl="0"/>
            <a:r>
              <a:rPr lang="en-US"/>
              <a:t>Bullet Point 4</a:t>
            </a:r>
          </a:p>
          <a:p>
            <a:pPr lvl="0"/>
            <a:endParaRPr lang="en-US"/>
          </a:p>
          <a:p>
            <a:pPr lvl="0"/>
            <a:endParaRPr lang="en-US"/>
          </a:p>
          <a:p>
            <a:pPr lvl="0"/>
            <a:endParaRPr lang="en-US"/>
          </a:p>
          <a:p>
            <a:pPr lvl="0"/>
            <a:endParaRPr lang="en-US"/>
          </a:p>
        </p:txBody>
      </p:sp>
      <p:sp>
        <p:nvSpPr>
          <p:cNvPr id="36" name="Text Placeholder 7"/>
          <p:cNvSpPr>
            <a:spLocks noGrp="1"/>
          </p:cNvSpPr>
          <p:nvPr>
            <p:ph type="body" sz="quarter" idx="22" hasCustomPrompt="1"/>
          </p:nvPr>
        </p:nvSpPr>
        <p:spPr>
          <a:xfrm>
            <a:off x="4395129" y="1315194"/>
            <a:ext cx="3535680" cy="252465"/>
          </a:xfrm>
        </p:spPr>
        <p:txBody>
          <a:bodyPr>
            <a:noAutofit/>
          </a:bodyPr>
          <a:lstStyle>
            <a:lvl1pPr marL="0" indent="0">
              <a:spcBef>
                <a:spcPts val="0"/>
              </a:spcBef>
              <a:buNone/>
              <a:defRPr lang="en-US" sz="1600" b="1" kern="1200" smtClean="0">
                <a:solidFill>
                  <a:srgbClr val="56AEE1"/>
                </a:solidFill>
                <a:latin typeface="Avenir Black" charset="0"/>
                <a:ea typeface="Avenir Black" charset="0"/>
                <a:cs typeface="Avenir Black" charset="0"/>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COLUMN 1</a:t>
            </a:r>
          </a:p>
        </p:txBody>
      </p:sp>
      <p:sp>
        <p:nvSpPr>
          <p:cNvPr id="40" name="Text Placeholder 10"/>
          <p:cNvSpPr>
            <a:spLocks noGrp="1"/>
          </p:cNvSpPr>
          <p:nvPr>
            <p:ph type="body" sz="quarter" idx="23" hasCustomPrompt="1"/>
          </p:nvPr>
        </p:nvSpPr>
        <p:spPr>
          <a:xfrm>
            <a:off x="8143907" y="1588168"/>
            <a:ext cx="3535680" cy="989528"/>
          </a:xfrm>
        </p:spPr>
        <p:txBody>
          <a:bodyPr>
            <a:noAutofit/>
          </a:bodyPr>
          <a:lstStyle>
            <a:lvl1pPr marL="0" indent="0">
              <a:lnSpc>
                <a:spcPts val="1500"/>
              </a:lnSpc>
              <a:spcBef>
                <a:spcPts val="0"/>
              </a:spcBef>
              <a:buNone/>
              <a:defRPr sz="1000">
                <a:solidFill>
                  <a:schemeClr val="tx2"/>
                </a:solidFill>
                <a:latin typeface="+mn-lt"/>
              </a:defRPr>
            </a:lvl1pPr>
            <a:lvl2pPr marL="457200" indent="0">
              <a:buNone/>
              <a:defRPr sz="1000">
                <a:latin typeface="+mn-lt"/>
              </a:defRPr>
            </a:lvl2pPr>
            <a:lvl3pPr marL="914400" indent="0">
              <a:buNone/>
              <a:defRPr sz="1000">
                <a:latin typeface="+mn-lt"/>
              </a:defRPr>
            </a:lvl3pPr>
            <a:lvl4pPr marL="1371600" indent="0">
              <a:buNone/>
              <a:defRPr sz="1000">
                <a:latin typeface="+mn-lt"/>
              </a:defRPr>
            </a:lvl4pPr>
            <a:lvl5pPr marL="1828800" indent="0">
              <a:buNone/>
              <a:defRPr sz="1000">
                <a:latin typeface="+mn-lt"/>
              </a:defRPr>
            </a:lvl5pPr>
          </a:lstStyle>
          <a:p>
            <a:pPr lvl="0"/>
            <a:r>
              <a:rPr lang="en-US"/>
              <a:t>Larger font suggested if using for presentation and not for a printout. Columns with bullets can be used to compare things. Rules above and below the column can be used to help separate the columns. </a:t>
            </a:r>
          </a:p>
          <a:p>
            <a:pPr lvl="0"/>
            <a:endParaRPr lang="en-US"/>
          </a:p>
          <a:p>
            <a:pPr lvl="0"/>
            <a:endParaRPr lang="en-US"/>
          </a:p>
          <a:p>
            <a:pPr lvl="0"/>
            <a:endParaRPr lang="en-US"/>
          </a:p>
        </p:txBody>
      </p:sp>
      <p:sp>
        <p:nvSpPr>
          <p:cNvPr id="41" name="Text Placeholder 10"/>
          <p:cNvSpPr>
            <a:spLocks noGrp="1"/>
          </p:cNvSpPr>
          <p:nvPr>
            <p:ph type="body" sz="quarter" idx="24" hasCustomPrompt="1"/>
          </p:nvPr>
        </p:nvSpPr>
        <p:spPr>
          <a:xfrm>
            <a:off x="8143907" y="2595480"/>
            <a:ext cx="3535680" cy="1073525"/>
          </a:xfrm>
        </p:spPr>
        <p:txBody>
          <a:bodyPr>
            <a:noAutofit/>
          </a:bodyPr>
          <a:lstStyle>
            <a:lvl1pPr marL="171450" indent="-171450">
              <a:lnSpc>
                <a:spcPts val="1500"/>
              </a:lnSpc>
              <a:spcBef>
                <a:spcPts val="0"/>
              </a:spcBef>
              <a:buFont typeface="Arial" panose="020B0604020202020204" pitchFamily="34" charset="0"/>
              <a:buChar char="•"/>
              <a:defRPr sz="1000">
                <a:solidFill>
                  <a:schemeClr val="accent1"/>
                </a:solidFill>
                <a:latin typeface="+mn-lt"/>
              </a:defRPr>
            </a:lvl1pPr>
            <a:lvl2pPr marL="457200" indent="0">
              <a:buNone/>
              <a:defRPr sz="1000">
                <a:latin typeface="+mn-lt"/>
              </a:defRPr>
            </a:lvl2pPr>
            <a:lvl3pPr marL="914400" indent="0">
              <a:buNone/>
              <a:defRPr sz="1000">
                <a:latin typeface="+mn-lt"/>
              </a:defRPr>
            </a:lvl3pPr>
            <a:lvl4pPr marL="1371600" indent="0">
              <a:buNone/>
              <a:defRPr sz="1000">
                <a:latin typeface="+mn-lt"/>
              </a:defRPr>
            </a:lvl4pPr>
            <a:lvl5pPr marL="1828800" indent="0">
              <a:buNone/>
              <a:defRPr sz="1000">
                <a:latin typeface="+mn-lt"/>
              </a:defRPr>
            </a:lvl5pPr>
          </a:lstStyle>
          <a:p>
            <a:pPr lvl="0"/>
            <a:r>
              <a:rPr lang="en-US"/>
              <a:t>Bullet Point 1</a:t>
            </a:r>
          </a:p>
          <a:p>
            <a:pPr lvl="0"/>
            <a:r>
              <a:rPr lang="en-US"/>
              <a:t>Bullet Point 2</a:t>
            </a:r>
          </a:p>
          <a:p>
            <a:pPr lvl="0"/>
            <a:r>
              <a:rPr lang="en-US"/>
              <a:t>Bullet Point 3</a:t>
            </a:r>
          </a:p>
          <a:p>
            <a:pPr lvl="0"/>
            <a:r>
              <a:rPr lang="en-US"/>
              <a:t>Bullet Point 4</a:t>
            </a:r>
          </a:p>
          <a:p>
            <a:pPr lvl="0"/>
            <a:endParaRPr lang="en-US"/>
          </a:p>
          <a:p>
            <a:pPr lvl="0"/>
            <a:endParaRPr lang="en-US"/>
          </a:p>
          <a:p>
            <a:pPr lvl="0"/>
            <a:endParaRPr lang="en-US"/>
          </a:p>
          <a:p>
            <a:pPr lvl="0"/>
            <a:endParaRPr lang="en-US"/>
          </a:p>
        </p:txBody>
      </p:sp>
      <p:sp>
        <p:nvSpPr>
          <p:cNvPr id="42" name="Text Placeholder 7"/>
          <p:cNvSpPr>
            <a:spLocks noGrp="1"/>
          </p:cNvSpPr>
          <p:nvPr>
            <p:ph type="body" sz="quarter" idx="25" hasCustomPrompt="1"/>
          </p:nvPr>
        </p:nvSpPr>
        <p:spPr>
          <a:xfrm>
            <a:off x="8143907" y="1315194"/>
            <a:ext cx="3535680" cy="252465"/>
          </a:xfrm>
        </p:spPr>
        <p:txBody>
          <a:bodyPr>
            <a:noAutofit/>
          </a:bodyPr>
          <a:lstStyle>
            <a:lvl1pPr marL="0" indent="0">
              <a:spcBef>
                <a:spcPts val="0"/>
              </a:spcBef>
              <a:buNone/>
              <a:defRPr lang="en-US" sz="1600" b="1" kern="1200" smtClean="0">
                <a:solidFill>
                  <a:srgbClr val="56AEE1"/>
                </a:solidFill>
                <a:latin typeface="Avenir Black" charset="0"/>
                <a:ea typeface="Avenir Black" charset="0"/>
                <a:cs typeface="Avenir Black" charset="0"/>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COLUMN 1</a:t>
            </a:r>
          </a:p>
        </p:txBody>
      </p:sp>
    </p:spTree>
    <p:extLst>
      <p:ext uri="{BB962C8B-B14F-4D97-AF65-F5344CB8AC3E}">
        <p14:creationId xmlns:p14="http://schemas.microsoft.com/office/powerpoint/2010/main" val="6483768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2801" y="1676208"/>
            <a:ext cx="10972800" cy="1143000"/>
          </a:xfrm>
        </p:spPr>
        <p:txBody>
          <a:bodyPr>
            <a:noAutofit/>
          </a:bodyPr>
          <a:lstStyle>
            <a:lvl1pPr>
              <a:defRPr sz="5400" b="1"/>
            </a:lvl1pPr>
          </a:lstStyle>
          <a:p>
            <a:r>
              <a:rPr lang="en-US"/>
              <a:t>THANK YOU!</a:t>
            </a:r>
          </a:p>
        </p:txBody>
      </p:sp>
      <p:sp>
        <p:nvSpPr>
          <p:cNvPr id="3" name="Footer Placeholder 2"/>
          <p:cNvSpPr>
            <a:spLocks noGrp="1"/>
          </p:cNvSpPr>
          <p:nvPr>
            <p:ph type="ftr" sz="quarter" idx="10"/>
          </p:nvPr>
        </p:nvSpPr>
        <p:spPr/>
        <p:txBody>
          <a:bodyPr/>
          <a:lstStyle/>
          <a:p>
            <a:r>
              <a:rPr lang="sv-SE"/>
              <a:t>PDG TA (MSG/AEM - 2018)</a:t>
            </a:r>
            <a:endParaRPr lang="en-US"/>
          </a:p>
        </p:txBody>
      </p:sp>
      <p:sp>
        <p:nvSpPr>
          <p:cNvPr id="4" name="Slide Number Placeholder 3"/>
          <p:cNvSpPr>
            <a:spLocks noGrp="1"/>
          </p:cNvSpPr>
          <p:nvPr>
            <p:ph type="sldNum" sz="quarter" idx="11"/>
          </p:nvPr>
        </p:nvSpPr>
        <p:spPr/>
        <p:txBody>
          <a:bodyPr/>
          <a:lstStyle/>
          <a:p>
            <a:fld id="{6A282FDB-90BB-44A5-A3DB-119C5B01EAFA}" type="slidenum">
              <a:rPr lang="en-US" smtClean="0"/>
              <a:pPr/>
              <a:t>‹#›</a:t>
            </a:fld>
            <a:endParaRPr lang="en-US"/>
          </a:p>
        </p:txBody>
      </p:sp>
      <p:sp>
        <p:nvSpPr>
          <p:cNvPr id="5" name="Rectangle 4"/>
          <p:cNvSpPr/>
          <p:nvPr userDrawn="1"/>
        </p:nvSpPr>
        <p:spPr>
          <a:xfrm>
            <a:off x="647762" y="4135903"/>
            <a:ext cx="3472684" cy="1742761"/>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userDrawn="1"/>
        </p:nvSpPr>
        <p:spPr>
          <a:xfrm>
            <a:off x="647762" y="5878664"/>
            <a:ext cx="3472684" cy="91105"/>
          </a:xfrm>
          <a:prstGeom prst="rect">
            <a:avLst/>
          </a:prstGeom>
          <a:solidFill>
            <a:srgbClr val="102A4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Text Placeholder 7"/>
          <p:cNvSpPr>
            <a:spLocks noGrp="1"/>
          </p:cNvSpPr>
          <p:nvPr>
            <p:ph type="body" sz="quarter" idx="12" hasCustomPrompt="1"/>
          </p:nvPr>
        </p:nvSpPr>
        <p:spPr>
          <a:xfrm>
            <a:off x="753006" y="4878017"/>
            <a:ext cx="3232141" cy="830015"/>
          </a:xfrm>
        </p:spPr>
        <p:txBody>
          <a:bodyPr>
            <a:noAutofit/>
          </a:bodyPr>
          <a:lstStyle>
            <a:lvl1pPr marL="0" indent="0" algn="l" defTabSz="914400" rtl="0" eaLnBrk="1" latinLnBrk="0" hangingPunct="1">
              <a:spcBef>
                <a:spcPts val="0"/>
              </a:spcBef>
              <a:buNone/>
              <a:defRPr lang="en-US" sz="1600" kern="1200" dirty="0" smtClean="0">
                <a:solidFill>
                  <a:prstClr val="black">
                    <a:lumMod val="65000"/>
                    <a:lumOff val="35000"/>
                  </a:prstClr>
                </a:solidFill>
                <a:latin typeface="Avenir Medium" charset="0"/>
                <a:ea typeface="Avenir Medium" charset="0"/>
                <a:cs typeface="Avenir Medium" charset="0"/>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contact@aemcorp.com</a:t>
            </a:r>
          </a:p>
          <a:p>
            <a:pPr lvl="0"/>
            <a:r>
              <a:rPr lang="en-US"/>
              <a:t>(703) 464-7030</a:t>
            </a:r>
          </a:p>
        </p:txBody>
      </p:sp>
      <p:sp>
        <p:nvSpPr>
          <p:cNvPr id="12" name="Text Placeholder 7"/>
          <p:cNvSpPr>
            <a:spLocks noGrp="1"/>
          </p:cNvSpPr>
          <p:nvPr>
            <p:ph type="body" sz="quarter" idx="13" hasCustomPrompt="1"/>
          </p:nvPr>
        </p:nvSpPr>
        <p:spPr>
          <a:xfrm>
            <a:off x="753006" y="4428119"/>
            <a:ext cx="3232141" cy="334951"/>
          </a:xfrm>
        </p:spPr>
        <p:txBody>
          <a:bodyPr>
            <a:noAutofit/>
          </a:bodyPr>
          <a:lstStyle>
            <a:lvl1pPr marL="0" indent="0">
              <a:spcBef>
                <a:spcPts val="0"/>
              </a:spcBef>
              <a:buNone/>
              <a:defRPr lang="en-US" sz="1800" b="1" kern="1200" dirty="0" smtClean="0">
                <a:solidFill>
                  <a:srgbClr val="56AEE1"/>
                </a:solidFill>
                <a:latin typeface="+mn-lt"/>
                <a:ea typeface="Avenir Black" charset="0"/>
                <a:cs typeface="Avenir Black" charset="0"/>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CONTACT US</a:t>
            </a:r>
          </a:p>
        </p:txBody>
      </p:sp>
      <p:sp>
        <p:nvSpPr>
          <p:cNvPr id="13" name="Text Placeholder 7"/>
          <p:cNvSpPr>
            <a:spLocks noGrp="1"/>
          </p:cNvSpPr>
          <p:nvPr>
            <p:ph type="body" sz="quarter" idx="14" hasCustomPrompt="1"/>
          </p:nvPr>
        </p:nvSpPr>
        <p:spPr>
          <a:xfrm>
            <a:off x="4546920" y="4883173"/>
            <a:ext cx="3232141" cy="830015"/>
          </a:xfrm>
        </p:spPr>
        <p:txBody>
          <a:bodyPr>
            <a:noAutofit/>
          </a:bodyPr>
          <a:lstStyle>
            <a:lvl1pPr marL="0" indent="0" algn="l" defTabSz="914400" rtl="0" eaLnBrk="1" latinLnBrk="0" hangingPunct="1">
              <a:spcBef>
                <a:spcPts val="0"/>
              </a:spcBef>
              <a:buNone/>
              <a:defRPr lang="en-US" sz="1600" kern="1200" dirty="0" smtClean="0">
                <a:solidFill>
                  <a:prstClr val="black">
                    <a:lumMod val="65000"/>
                    <a:lumOff val="35000"/>
                  </a:prstClr>
                </a:solidFill>
                <a:latin typeface="Avenir Medium" charset="0"/>
                <a:ea typeface="Avenir Medium" charset="0"/>
                <a:cs typeface="Avenir Medium" charset="0"/>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fr-FR"/>
              <a:t>13880 Dulles Corner Lane, Suite 300</a:t>
            </a:r>
            <a:br>
              <a:rPr lang="fr-FR"/>
            </a:br>
            <a:r>
              <a:rPr lang="fr-FR" err="1"/>
              <a:t>Herndon</a:t>
            </a:r>
            <a:r>
              <a:rPr lang="fr-FR"/>
              <a:t>, VA 20171</a:t>
            </a:r>
          </a:p>
        </p:txBody>
      </p:sp>
      <p:sp>
        <p:nvSpPr>
          <p:cNvPr id="14" name="Text Placeholder 7"/>
          <p:cNvSpPr>
            <a:spLocks noGrp="1"/>
          </p:cNvSpPr>
          <p:nvPr>
            <p:ph type="body" sz="quarter" idx="15" hasCustomPrompt="1"/>
          </p:nvPr>
        </p:nvSpPr>
        <p:spPr>
          <a:xfrm>
            <a:off x="4546920" y="4433275"/>
            <a:ext cx="3232141" cy="334951"/>
          </a:xfrm>
        </p:spPr>
        <p:txBody>
          <a:bodyPr>
            <a:noAutofit/>
          </a:bodyPr>
          <a:lstStyle>
            <a:lvl1pPr marL="0" indent="0">
              <a:spcBef>
                <a:spcPts val="0"/>
              </a:spcBef>
              <a:buNone/>
              <a:defRPr lang="en-US" sz="1800" kern="1200" dirty="0" smtClean="0">
                <a:solidFill>
                  <a:srgbClr val="56AEE1"/>
                </a:solidFill>
                <a:latin typeface="+mn-lt"/>
                <a:ea typeface="Avenir Black" charset="0"/>
                <a:cs typeface="Avenir Black" charset="0"/>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VA HEADQUARTERS</a:t>
            </a:r>
          </a:p>
        </p:txBody>
      </p:sp>
      <p:sp>
        <p:nvSpPr>
          <p:cNvPr id="15" name="Text Placeholder 7"/>
          <p:cNvSpPr>
            <a:spLocks noGrp="1"/>
          </p:cNvSpPr>
          <p:nvPr>
            <p:ph type="body" sz="quarter" idx="16" hasCustomPrompt="1"/>
          </p:nvPr>
        </p:nvSpPr>
        <p:spPr>
          <a:xfrm>
            <a:off x="8205536" y="4878017"/>
            <a:ext cx="3232141" cy="830015"/>
          </a:xfrm>
        </p:spPr>
        <p:txBody>
          <a:bodyPr>
            <a:noAutofit/>
          </a:bodyPr>
          <a:lstStyle>
            <a:lvl1pPr marL="0" indent="0" algn="l" defTabSz="914400" rtl="0" eaLnBrk="1" latinLnBrk="0" hangingPunct="1">
              <a:spcBef>
                <a:spcPts val="0"/>
              </a:spcBef>
              <a:buNone/>
              <a:defRPr lang="en-US" sz="1600" kern="1200" dirty="0" smtClean="0">
                <a:solidFill>
                  <a:prstClr val="black">
                    <a:lumMod val="65000"/>
                    <a:lumOff val="35000"/>
                  </a:prstClr>
                </a:solidFill>
                <a:latin typeface="Avenir Medium" charset="0"/>
                <a:ea typeface="Avenir Medium" charset="0"/>
                <a:cs typeface="Avenir Medium" charset="0"/>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s-ES"/>
              <a:t>760 Paseo Camarillo, </a:t>
            </a:r>
            <a:br>
              <a:rPr lang="es-ES"/>
            </a:br>
            <a:r>
              <a:rPr lang="es-ES"/>
              <a:t>Suite 101</a:t>
            </a:r>
            <a:br>
              <a:rPr lang="es-ES"/>
            </a:br>
            <a:r>
              <a:rPr lang="es-ES"/>
              <a:t>Camarillo, CA 93010</a:t>
            </a:r>
          </a:p>
        </p:txBody>
      </p:sp>
      <p:sp>
        <p:nvSpPr>
          <p:cNvPr id="16" name="Text Placeholder 7"/>
          <p:cNvSpPr>
            <a:spLocks noGrp="1"/>
          </p:cNvSpPr>
          <p:nvPr>
            <p:ph type="body" sz="quarter" idx="17" hasCustomPrompt="1"/>
          </p:nvPr>
        </p:nvSpPr>
        <p:spPr>
          <a:xfrm>
            <a:off x="8205536" y="4428119"/>
            <a:ext cx="3232141" cy="334951"/>
          </a:xfrm>
        </p:spPr>
        <p:txBody>
          <a:bodyPr>
            <a:noAutofit/>
          </a:bodyPr>
          <a:lstStyle>
            <a:lvl1pPr marL="0" indent="0">
              <a:spcBef>
                <a:spcPts val="0"/>
              </a:spcBef>
              <a:buNone/>
              <a:defRPr lang="en-US" sz="1800" kern="1200" dirty="0" smtClean="0">
                <a:solidFill>
                  <a:srgbClr val="56AEE1"/>
                </a:solidFill>
                <a:latin typeface="+mn-lt"/>
                <a:ea typeface="Avenir Black" charset="0"/>
                <a:cs typeface="Avenir Black" charset="0"/>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solidFill>
                  <a:srgbClr val="56AEE1"/>
                </a:solidFill>
                <a:ea typeface="Avenir Black" charset="0"/>
                <a:cs typeface="Avenir Black" charset="0"/>
              </a:rPr>
              <a:t>CA OFFICE</a:t>
            </a:r>
            <a:endParaRPr lang="en-US"/>
          </a:p>
        </p:txBody>
      </p:sp>
    </p:spTree>
    <p:extLst>
      <p:ext uri="{BB962C8B-B14F-4D97-AF65-F5344CB8AC3E}">
        <p14:creationId xmlns:p14="http://schemas.microsoft.com/office/powerpoint/2010/main" val="36395514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1130-5DE1-4AC3-B5C2-249B4579FC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E0AE9D-FD84-40A0-B5B5-ED6FBD2DAC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EF9B4F-0483-4ABC-A97D-FA8E599AEDA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91AED43-A87E-4768-BBDE-1E2E70370696}"/>
              </a:ext>
            </a:extLst>
          </p:cNvPr>
          <p:cNvSpPr>
            <a:spLocks noGrp="1"/>
          </p:cNvSpPr>
          <p:nvPr>
            <p:ph type="ftr" sz="quarter" idx="11"/>
          </p:nvPr>
        </p:nvSpPr>
        <p:spPr/>
        <p:txBody>
          <a:bodyPr/>
          <a:lstStyle/>
          <a:p>
            <a:r>
              <a:rPr lang="sv-SE"/>
              <a:t>PDG TA (MSG/AEM - 2018)</a:t>
            </a:r>
            <a:endParaRPr lang="en-US"/>
          </a:p>
        </p:txBody>
      </p:sp>
      <p:sp>
        <p:nvSpPr>
          <p:cNvPr id="6" name="Slide Number Placeholder 5">
            <a:extLst>
              <a:ext uri="{FF2B5EF4-FFF2-40B4-BE49-F238E27FC236}">
                <a16:creationId xmlns:a16="http://schemas.microsoft.com/office/drawing/2014/main" id="{634DE42E-A45A-40F5-9C9B-7A76AA0BBA79}"/>
              </a:ext>
            </a:extLst>
          </p:cNvPr>
          <p:cNvSpPr>
            <a:spLocks noGrp="1"/>
          </p:cNvSpPr>
          <p:nvPr>
            <p:ph type="sldNum" sz="quarter" idx="12"/>
          </p:nvPr>
        </p:nvSpPr>
        <p:spPr/>
        <p:txBody>
          <a:bodyPr/>
          <a:lstStyle/>
          <a:p>
            <a:fld id="{95491252-B921-4ADD-B275-8487CC09174E}" type="slidenum">
              <a:rPr lang="en-US" smtClean="0"/>
              <a:t>‹#›</a:t>
            </a:fld>
            <a:endParaRPr lang="en-US"/>
          </a:p>
        </p:txBody>
      </p:sp>
    </p:spTree>
    <p:extLst>
      <p:ext uri="{BB962C8B-B14F-4D97-AF65-F5344CB8AC3E}">
        <p14:creationId xmlns:p14="http://schemas.microsoft.com/office/powerpoint/2010/main" val="221007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76937-E6C5-43F2-9EE6-3ACFB51D7C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239A60-FD79-49CA-83B7-B2D082214F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AFBE00A-06E6-4687-8844-B7ACB752308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3DD5523-E5CA-4CFC-9F4F-F7CAEF63E7E8}"/>
              </a:ext>
            </a:extLst>
          </p:cNvPr>
          <p:cNvSpPr>
            <a:spLocks noGrp="1"/>
          </p:cNvSpPr>
          <p:nvPr>
            <p:ph type="ftr" sz="quarter" idx="11"/>
          </p:nvPr>
        </p:nvSpPr>
        <p:spPr/>
        <p:txBody>
          <a:bodyPr/>
          <a:lstStyle/>
          <a:p>
            <a:r>
              <a:rPr lang="sv-SE"/>
              <a:t>PDG TA (MSG/AEM - 2018)</a:t>
            </a:r>
            <a:endParaRPr lang="en-US"/>
          </a:p>
        </p:txBody>
      </p:sp>
      <p:sp>
        <p:nvSpPr>
          <p:cNvPr id="6" name="Slide Number Placeholder 5">
            <a:extLst>
              <a:ext uri="{FF2B5EF4-FFF2-40B4-BE49-F238E27FC236}">
                <a16:creationId xmlns:a16="http://schemas.microsoft.com/office/drawing/2014/main" id="{0AD19832-FB21-408B-819F-AFE53C2BEE67}"/>
              </a:ext>
            </a:extLst>
          </p:cNvPr>
          <p:cNvSpPr>
            <a:spLocks noGrp="1"/>
          </p:cNvSpPr>
          <p:nvPr>
            <p:ph type="sldNum" sz="quarter" idx="12"/>
          </p:nvPr>
        </p:nvSpPr>
        <p:spPr/>
        <p:txBody>
          <a:bodyPr/>
          <a:lstStyle/>
          <a:p>
            <a:fld id="{95491252-B921-4ADD-B275-8487CC09174E}" type="slidenum">
              <a:rPr lang="en-US" smtClean="0"/>
              <a:t>‹#›</a:t>
            </a:fld>
            <a:endParaRPr lang="en-US"/>
          </a:p>
        </p:txBody>
      </p:sp>
    </p:spTree>
    <p:extLst>
      <p:ext uri="{BB962C8B-B14F-4D97-AF65-F5344CB8AC3E}">
        <p14:creationId xmlns:p14="http://schemas.microsoft.com/office/powerpoint/2010/main" val="34482778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00EBF-F021-441E-8010-28572D2A90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7A5A06-C3F7-45ED-BD15-8739411842A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A251BB-6014-423D-AE75-67D4E3AC0FE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5F24037-A8F3-4DD3-B172-76745423122B}"/>
              </a:ext>
            </a:extLst>
          </p:cNvPr>
          <p:cNvSpPr>
            <a:spLocks noGrp="1"/>
          </p:cNvSpPr>
          <p:nvPr>
            <p:ph type="ftr" sz="quarter" idx="11"/>
          </p:nvPr>
        </p:nvSpPr>
        <p:spPr/>
        <p:txBody>
          <a:bodyPr/>
          <a:lstStyle/>
          <a:p>
            <a:r>
              <a:rPr lang="sv-SE"/>
              <a:t>PDG TA (MSG/AEM - 2018)</a:t>
            </a:r>
            <a:endParaRPr lang="en-US"/>
          </a:p>
        </p:txBody>
      </p:sp>
      <p:sp>
        <p:nvSpPr>
          <p:cNvPr id="6" name="Slide Number Placeholder 5">
            <a:extLst>
              <a:ext uri="{FF2B5EF4-FFF2-40B4-BE49-F238E27FC236}">
                <a16:creationId xmlns:a16="http://schemas.microsoft.com/office/drawing/2014/main" id="{7EF2A7F7-38D2-4300-A66E-105072BBE46A}"/>
              </a:ext>
            </a:extLst>
          </p:cNvPr>
          <p:cNvSpPr>
            <a:spLocks noGrp="1"/>
          </p:cNvSpPr>
          <p:nvPr>
            <p:ph type="sldNum" sz="quarter" idx="12"/>
          </p:nvPr>
        </p:nvSpPr>
        <p:spPr/>
        <p:txBody>
          <a:bodyPr/>
          <a:lstStyle/>
          <a:p>
            <a:fld id="{95491252-B921-4ADD-B275-8487CC09174E}" type="slidenum">
              <a:rPr lang="en-US" smtClean="0"/>
              <a:t>‹#›</a:t>
            </a:fld>
            <a:endParaRPr lang="en-US"/>
          </a:p>
        </p:txBody>
      </p:sp>
    </p:spTree>
    <p:extLst>
      <p:ext uri="{BB962C8B-B14F-4D97-AF65-F5344CB8AC3E}">
        <p14:creationId xmlns:p14="http://schemas.microsoft.com/office/powerpoint/2010/main" val="1441332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481C7-B0B0-44A0-A084-D680801BF4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A50AF3-A16C-4853-B9A3-5E9EEC109A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EFB0F44-563C-4B91-8224-5ECA224066A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954DB91-BDCC-4996-8742-6E2E2B8DE44A}"/>
              </a:ext>
            </a:extLst>
          </p:cNvPr>
          <p:cNvSpPr>
            <a:spLocks noGrp="1"/>
          </p:cNvSpPr>
          <p:nvPr>
            <p:ph type="ftr" sz="quarter" idx="11"/>
          </p:nvPr>
        </p:nvSpPr>
        <p:spPr/>
        <p:txBody>
          <a:bodyPr/>
          <a:lstStyle/>
          <a:p>
            <a:r>
              <a:rPr lang="sv-SE"/>
              <a:t>PDG TA (MSG/AEM - 2018)</a:t>
            </a:r>
            <a:endParaRPr lang="en-US"/>
          </a:p>
        </p:txBody>
      </p:sp>
      <p:sp>
        <p:nvSpPr>
          <p:cNvPr id="6" name="Slide Number Placeholder 5">
            <a:extLst>
              <a:ext uri="{FF2B5EF4-FFF2-40B4-BE49-F238E27FC236}">
                <a16:creationId xmlns:a16="http://schemas.microsoft.com/office/drawing/2014/main" id="{1A2D4C35-6566-4675-BC56-6071CF670BCF}"/>
              </a:ext>
            </a:extLst>
          </p:cNvPr>
          <p:cNvSpPr>
            <a:spLocks noGrp="1"/>
          </p:cNvSpPr>
          <p:nvPr>
            <p:ph type="sldNum" sz="quarter" idx="12"/>
          </p:nvPr>
        </p:nvSpPr>
        <p:spPr/>
        <p:txBody>
          <a:bodyPr/>
          <a:lstStyle/>
          <a:p>
            <a:fld id="{95491252-B921-4ADD-B275-8487CC09174E}" type="slidenum">
              <a:rPr lang="en-US" smtClean="0"/>
              <a:t>‹#›</a:t>
            </a:fld>
            <a:endParaRPr lang="en-US"/>
          </a:p>
        </p:txBody>
      </p:sp>
    </p:spTree>
    <p:extLst>
      <p:ext uri="{BB962C8B-B14F-4D97-AF65-F5344CB8AC3E}">
        <p14:creationId xmlns:p14="http://schemas.microsoft.com/office/powerpoint/2010/main" val="384157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12487-A1AA-4BB2-8E09-ECD3A2FE19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F12DC3-0AA5-41AA-AAA7-DEDA6003191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D352D2-0F3C-4155-A64F-CB11DC84825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0F1D74-BFD2-4FF1-B1BE-DCD2C7F9320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5C5754C-2454-444D-AAFB-13AE8799D446}"/>
              </a:ext>
            </a:extLst>
          </p:cNvPr>
          <p:cNvSpPr>
            <a:spLocks noGrp="1"/>
          </p:cNvSpPr>
          <p:nvPr>
            <p:ph type="ftr" sz="quarter" idx="11"/>
          </p:nvPr>
        </p:nvSpPr>
        <p:spPr/>
        <p:txBody>
          <a:bodyPr/>
          <a:lstStyle/>
          <a:p>
            <a:r>
              <a:rPr lang="sv-SE"/>
              <a:t>PDG TA (MSG/AEM - 2018)</a:t>
            </a:r>
            <a:endParaRPr lang="en-US"/>
          </a:p>
        </p:txBody>
      </p:sp>
      <p:sp>
        <p:nvSpPr>
          <p:cNvPr id="7" name="Slide Number Placeholder 6">
            <a:extLst>
              <a:ext uri="{FF2B5EF4-FFF2-40B4-BE49-F238E27FC236}">
                <a16:creationId xmlns:a16="http://schemas.microsoft.com/office/drawing/2014/main" id="{4904DB82-3389-4D19-984D-A72256F3385A}"/>
              </a:ext>
            </a:extLst>
          </p:cNvPr>
          <p:cNvSpPr>
            <a:spLocks noGrp="1"/>
          </p:cNvSpPr>
          <p:nvPr>
            <p:ph type="sldNum" sz="quarter" idx="12"/>
          </p:nvPr>
        </p:nvSpPr>
        <p:spPr/>
        <p:txBody>
          <a:bodyPr/>
          <a:lstStyle/>
          <a:p>
            <a:fld id="{95491252-B921-4ADD-B275-8487CC09174E}" type="slidenum">
              <a:rPr lang="en-US" smtClean="0"/>
              <a:t>‹#›</a:t>
            </a:fld>
            <a:endParaRPr lang="en-US"/>
          </a:p>
        </p:txBody>
      </p:sp>
    </p:spTree>
    <p:extLst>
      <p:ext uri="{BB962C8B-B14F-4D97-AF65-F5344CB8AC3E}">
        <p14:creationId xmlns:p14="http://schemas.microsoft.com/office/powerpoint/2010/main" val="23222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E7CCC-4E5A-47D0-92C8-280C5C13F0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CDA42B-6D9B-4459-9DE4-131F606941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8F2A829-2820-4634-B831-A2D966F82AA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3BE69A-670A-4FDF-AAE0-C5360F1414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4685EAE-BBB5-49E1-8CCB-C4AC49EBBED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024992-D371-431B-A413-E1549AFB9D5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0812AE5-BDDC-4A4C-87DF-B37F095BAD53}"/>
              </a:ext>
            </a:extLst>
          </p:cNvPr>
          <p:cNvSpPr>
            <a:spLocks noGrp="1"/>
          </p:cNvSpPr>
          <p:nvPr>
            <p:ph type="ftr" sz="quarter" idx="11"/>
          </p:nvPr>
        </p:nvSpPr>
        <p:spPr/>
        <p:txBody>
          <a:bodyPr/>
          <a:lstStyle/>
          <a:p>
            <a:r>
              <a:rPr lang="sv-SE"/>
              <a:t>PDG TA (MSG/AEM - 2018)</a:t>
            </a:r>
            <a:endParaRPr lang="en-US"/>
          </a:p>
        </p:txBody>
      </p:sp>
      <p:sp>
        <p:nvSpPr>
          <p:cNvPr id="9" name="Slide Number Placeholder 8">
            <a:extLst>
              <a:ext uri="{FF2B5EF4-FFF2-40B4-BE49-F238E27FC236}">
                <a16:creationId xmlns:a16="http://schemas.microsoft.com/office/drawing/2014/main" id="{BD32BC32-C3CD-4F08-98B9-2EBED5D75626}"/>
              </a:ext>
            </a:extLst>
          </p:cNvPr>
          <p:cNvSpPr>
            <a:spLocks noGrp="1"/>
          </p:cNvSpPr>
          <p:nvPr>
            <p:ph type="sldNum" sz="quarter" idx="12"/>
          </p:nvPr>
        </p:nvSpPr>
        <p:spPr/>
        <p:txBody>
          <a:bodyPr/>
          <a:lstStyle/>
          <a:p>
            <a:fld id="{95491252-B921-4ADD-B275-8487CC09174E}" type="slidenum">
              <a:rPr lang="en-US" smtClean="0"/>
              <a:t>‹#›</a:t>
            </a:fld>
            <a:endParaRPr lang="en-US"/>
          </a:p>
        </p:txBody>
      </p:sp>
    </p:spTree>
    <p:extLst>
      <p:ext uri="{BB962C8B-B14F-4D97-AF65-F5344CB8AC3E}">
        <p14:creationId xmlns:p14="http://schemas.microsoft.com/office/powerpoint/2010/main" val="23943052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46C63-1333-4FDA-92B8-39082A4C79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6AAC26-EFCE-4892-B918-A5DEF0A8E38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9167215-05D8-4343-8DCF-A35EC21281C6}"/>
              </a:ext>
            </a:extLst>
          </p:cNvPr>
          <p:cNvSpPr>
            <a:spLocks noGrp="1"/>
          </p:cNvSpPr>
          <p:nvPr>
            <p:ph type="ftr" sz="quarter" idx="11"/>
          </p:nvPr>
        </p:nvSpPr>
        <p:spPr/>
        <p:txBody>
          <a:bodyPr/>
          <a:lstStyle/>
          <a:p>
            <a:r>
              <a:rPr lang="sv-SE"/>
              <a:t>PDG TA (MSG/AEM - 2018)</a:t>
            </a:r>
            <a:endParaRPr lang="en-US"/>
          </a:p>
        </p:txBody>
      </p:sp>
      <p:sp>
        <p:nvSpPr>
          <p:cNvPr id="5" name="Slide Number Placeholder 4">
            <a:extLst>
              <a:ext uri="{FF2B5EF4-FFF2-40B4-BE49-F238E27FC236}">
                <a16:creationId xmlns:a16="http://schemas.microsoft.com/office/drawing/2014/main" id="{AEB4185D-96D3-489C-AF06-75EE18BD866B}"/>
              </a:ext>
            </a:extLst>
          </p:cNvPr>
          <p:cNvSpPr>
            <a:spLocks noGrp="1"/>
          </p:cNvSpPr>
          <p:nvPr>
            <p:ph type="sldNum" sz="quarter" idx="12"/>
          </p:nvPr>
        </p:nvSpPr>
        <p:spPr/>
        <p:txBody>
          <a:bodyPr/>
          <a:lstStyle/>
          <a:p>
            <a:fld id="{95491252-B921-4ADD-B275-8487CC09174E}" type="slidenum">
              <a:rPr lang="en-US" smtClean="0"/>
              <a:t>‹#›</a:t>
            </a:fld>
            <a:endParaRPr lang="en-US"/>
          </a:p>
        </p:txBody>
      </p:sp>
    </p:spTree>
    <p:extLst>
      <p:ext uri="{BB962C8B-B14F-4D97-AF65-F5344CB8AC3E}">
        <p14:creationId xmlns:p14="http://schemas.microsoft.com/office/powerpoint/2010/main" val="12949650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3552C3-D911-4744-94C1-CE09B63CF430}"/>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02E4B80-312C-4125-B37B-2C800A3DDE7C}"/>
              </a:ext>
            </a:extLst>
          </p:cNvPr>
          <p:cNvSpPr>
            <a:spLocks noGrp="1"/>
          </p:cNvSpPr>
          <p:nvPr>
            <p:ph type="ftr" sz="quarter" idx="11"/>
          </p:nvPr>
        </p:nvSpPr>
        <p:spPr/>
        <p:txBody>
          <a:bodyPr/>
          <a:lstStyle/>
          <a:p>
            <a:r>
              <a:rPr lang="sv-SE"/>
              <a:t>PDG TA (MSG/AEM - 2018)</a:t>
            </a:r>
            <a:endParaRPr lang="en-US"/>
          </a:p>
        </p:txBody>
      </p:sp>
      <p:sp>
        <p:nvSpPr>
          <p:cNvPr id="4" name="Slide Number Placeholder 3">
            <a:extLst>
              <a:ext uri="{FF2B5EF4-FFF2-40B4-BE49-F238E27FC236}">
                <a16:creationId xmlns:a16="http://schemas.microsoft.com/office/drawing/2014/main" id="{D0DAE493-98FD-4288-8E0A-20A81F226E94}"/>
              </a:ext>
            </a:extLst>
          </p:cNvPr>
          <p:cNvSpPr>
            <a:spLocks noGrp="1"/>
          </p:cNvSpPr>
          <p:nvPr>
            <p:ph type="sldNum" sz="quarter" idx="12"/>
          </p:nvPr>
        </p:nvSpPr>
        <p:spPr/>
        <p:txBody>
          <a:bodyPr/>
          <a:lstStyle/>
          <a:p>
            <a:fld id="{95491252-B921-4ADD-B275-8487CC09174E}" type="slidenum">
              <a:rPr lang="en-US" smtClean="0"/>
              <a:t>‹#›</a:t>
            </a:fld>
            <a:endParaRPr lang="en-US"/>
          </a:p>
        </p:txBody>
      </p:sp>
    </p:spTree>
    <p:extLst>
      <p:ext uri="{BB962C8B-B14F-4D97-AF65-F5344CB8AC3E}">
        <p14:creationId xmlns:p14="http://schemas.microsoft.com/office/powerpoint/2010/main" val="35596953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52B24-E6FA-4ED8-8840-5B5254D44A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BE70A8-D68A-4DEE-8EFA-BDCF76FD9F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DC0ADD-B539-42A7-9351-2BAF4554C5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73CE38-2D0E-4013-9598-A2FDAF16791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2D84D16-283E-4C5C-9368-C1570ABB17F0}"/>
              </a:ext>
            </a:extLst>
          </p:cNvPr>
          <p:cNvSpPr>
            <a:spLocks noGrp="1"/>
          </p:cNvSpPr>
          <p:nvPr>
            <p:ph type="ftr" sz="quarter" idx="11"/>
          </p:nvPr>
        </p:nvSpPr>
        <p:spPr/>
        <p:txBody>
          <a:bodyPr/>
          <a:lstStyle/>
          <a:p>
            <a:r>
              <a:rPr lang="sv-SE"/>
              <a:t>PDG TA (MSG/AEM - 2018)</a:t>
            </a:r>
            <a:endParaRPr lang="en-US"/>
          </a:p>
        </p:txBody>
      </p:sp>
      <p:sp>
        <p:nvSpPr>
          <p:cNvPr id="7" name="Slide Number Placeholder 6">
            <a:extLst>
              <a:ext uri="{FF2B5EF4-FFF2-40B4-BE49-F238E27FC236}">
                <a16:creationId xmlns:a16="http://schemas.microsoft.com/office/drawing/2014/main" id="{62324281-33E7-4ABB-8547-352ED4EBAC2E}"/>
              </a:ext>
            </a:extLst>
          </p:cNvPr>
          <p:cNvSpPr>
            <a:spLocks noGrp="1"/>
          </p:cNvSpPr>
          <p:nvPr>
            <p:ph type="sldNum" sz="quarter" idx="12"/>
          </p:nvPr>
        </p:nvSpPr>
        <p:spPr/>
        <p:txBody>
          <a:bodyPr/>
          <a:lstStyle/>
          <a:p>
            <a:fld id="{95491252-B921-4ADD-B275-8487CC09174E}" type="slidenum">
              <a:rPr lang="en-US" smtClean="0"/>
              <a:t>‹#›</a:t>
            </a:fld>
            <a:endParaRPr lang="en-US"/>
          </a:p>
        </p:txBody>
      </p:sp>
    </p:spTree>
    <p:extLst>
      <p:ext uri="{BB962C8B-B14F-4D97-AF65-F5344CB8AC3E}">
        <p14:creationId xmlns:p14="http://schemas.microsoft.com/office/powerpoint/2010/main" val="35483508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D6284-45A7-47F9-9F1E-69D811456A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2600C7-2539-48F9-8103-F1737B3460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8BDC96-B2D8-49F0-9778-F992DCC65A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FB660D-37B2-4E10-980F-4FCF7F695AE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257C39F-566A-4D00-A3ED-4E2DFCEDDF7A}"/>
              </a:ext>
            </a:extLst>
          </p:cNvPr>
          <p:cNvSpPr>
            <a:spLocks noGrp="1"/>
          </p:cNvSpPr>
          <p:nvPr>
            <p:ph type="ftr" sz="quarter" idx="11"/>
          </p:nvPr>
        </p:nvSpPr>
        <p:spPr/>
        <p:txBody>
          <a:bodyPr/>
          <a:lstStyle/>
          <a:p>
            <a:r>
              <a:rPr lang="sv-SE"/>
              <a:t>PDG TA (MSG/AEM - 2018)</a:t>
            </a:r>
            <a:endParaRPr lang="en-US"/>
          </a:p>
        </p:txBody>
      </p:sp>
      <p:sp>
        <p:nvSpPr>
          <p:cNvPr id="7" name="Slide Number Placeholder 6">
            <a:extLst>
              <a:ext uri="{FF2B5EF4-FFF2-40B4-BE49-F238E27FC236}">
                <a16:creationId xmlns:a16="http://schemas.microsoft.com/office/drawing/2014/main" id="{B7E00AA1-9F42-4EE3-9032-7310BA8935DE}"/>
              </a:ext>
            </a:extLst>
          </p:cNvPr>
          <p:cNvSpPr>
            <a:spLocks noGrp="1"/>
          </p:cNvSpPr>
          <p:nvPr>
            <p:ph type="sldNum" sz="quarter" idx="12"/>
          </p:nvPr>
        </p:nvSpPr>
        <p:spPr/>
        <p:txBody>
          <a:bodyPr/>
          <a:lstStyle/>
          <a:p>
            <a:fld id="{95491252-B921-4ADD-B275-8487CC09174E}" type="slidenum">
              <a:rPr lang="en-US" smtClean="0"/>
              <a:t>‹#›</a:t>
            </a:fld>
            <a:endParaRPr lang="en-US"/>
          </a:p>
        </p:txBody>
      </p:sp>
    </p:spTree>
    <p:extLst>
      <p:ext uri="{BB962C8B-B14F-4D97-AF65-F5344CB8AC3E}">
        <p14:creationId xmlns:p14="http://schemas.microsoft.com/office/powerpoint/2010/main" val="33445132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78068-48F3-4372-8FF1-5DC3326AA3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845007-BCED-4939-9BEA-97EB9CF2BE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1FABCA-59FE-413D-8FCF-CC997DFD482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256EAFB-BBE5-44ED-A42C-ED4A6A5E64E7}"/>
              </a:ext>
            </a:extLst>
          </p:cNvPr>
          <p:cNvSpPr>
            <a:spLocks noGrp="1"/>
          </p:cNvSpPr>
          <p:nvPr>
            <p:ph type="ftr" sz="quarter" idx="11"/>
          </p:nvPr>
        </p:nvSpPr>
        <p:spPr/>
        <p:txBody>
          <a:bodyPr/>
          <a:lstStyle/>
          <a:p>
            <a:r>
              <a:rPr lang="sv-SE"/>
              <a:t>PDG TA (MSG/AEM - 2018)</a:t>
            </a:r>
            <a:endParaRPr lang="en-US"/>
          </a:p>
        </p:txBody>
      </p:sp>
      <p:sp>
        <p:nvSpPr>
          <p:cNvPr id="6" name="Slide Number Placeholder 5">
            <a:extLst>
              <a:ext uri="{FF2B5EF4-FFF2-40B4-BE49-F238E27FC236}">
                <a16:creationId xmlns:a16="http://schemas.microsoft.com/office/drawing/2014/main" id="{0D049277-EDF5-43B1-B085-F6085DE6A366}"/>
              </a:ext>
            </a:extLst>
          </p:cNvPr>
          <p:cNvSpPr>
            <a:spLocks noGrp="1"/>
          </p:cNvSpPr>
          <p:nvPr>
            <p:ph type="sldNum" sz="quarter" idx="12"/>
          </p:nvPr>
        </p:nvSpPr>
        <p:spPr/>
        <p:txBody>
          <a:bodyPr/>
          <a:lstStyle/>
          <a:p>
            <a:fld id="{95491252-B921-4ADD-B275-8487CC09174E}" type="slidenum">
              <a:rPr lang="en-US" smtClean="0"/>
              <a:t>‹#›</a:t>
            </a:fld>
            <a:endParaRPr lang="en-US"/>
          </a:p>
        </p:txBody>
      </p:sp>
    </p:spTree>
    <p:extLst>
      <p:ext uri="{BB962C8B-B14F-4D97-AF65-F5344CB8AC3E}">
        <p14:creationId xmlns:p14="http://schemas.microsoft.com/office/powerpoint/2010/main" val="4044849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ACEA44-46E3-444B-A8B9-67D54D7E30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8C637D-2E5F-42D2-AE33-3C9CE6140CD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1A836D-1CD0-4D5B-B111-D1986BEC021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AD2E6D8-1DC7-4F22-A924-40FBCE127F0F}"/>
              </a:ext>
            </a:extLst>
          </p:cNvPr>
          <p:cNvSpPr>
            <a:spLocks noGrp="1"/>
          </p:cNvSpPr>
          <p:nvPr>
            <p:ph type="ftr" sz="quarter" idx="11"/>
          </p:nvPr>
        </p:nvSpPr>
        <p:spPr/>
        <p:txBody>
          <a:bodyPr/>
          <a:lstStyle/>
          <a:p>
            <a:r>
              <a:rPr lang="sv-SE"/>
              <a:t>PDG TA (MSG/AEM - 2018)</a:t>
            </a:r>
            <a:endParaRPr lang="en-US"/>
          </a:p>
        </p:txBody>
      </p:sp>
      <p:sp>
        <p:nvSpPr>
          <p:cNvPr id="6" name="Slide Number Placeholder 5">
            <a:extLst>
              <a:ext uri="{FF2B5EF4-FFF2-40B4-BE49-F238E27FC236}">
                <a16:creationId xmlns:a16="http://schemas.microsoft.com/office/drawing/2014/main" id="{90972584-4FFE-47D7-A217-785A43AE7AB9}"/>
              </a:ext>
            </a:extLst>
          </p:cNvPr>
          <p:cNvSpPr>
            <a:spLocks noGrp="1"/>
          </p:cNvSpPr>
          <p:nvPr>
            <p:ph type="sldNum" sz="quarter" idx="12"/>
          </p:nvPr>
        </p:nvSpPr>
        <p:spPr/>
        <p:txBody>
          <a:bodyPr/>
          <a:lstStyle/>
          <a:p>
            <a:fld id="{95491252-B921-4ADD-B275-8487CC09174E}" type="slidenum">
              <a:rPr lang="en-US" smtClean="0"/>
              <a:t>‹#›</a:t>
            </a:fld>
            <a:endParaRPr lang="en-US"/>
          </a:p>
        </p:txBody>
      </p:sp>
    </p:spTree>
    <p:extLst>
      <p:ext uri="{BB962C8B-B14F-4D97-AF65-F5344CB8AC3E}">
        <p14:creationId xmlns:p14="http://schemas.microsoft.com/office/powerpoint/2010/main" val="2430163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EC60-CEB3-46C2-9C7F-43627370F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AC610E-F1C0-4514-8775-2BC9617591C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484798-E945-40C1-A150-D09EBF8548C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012758-8DFE-4ABD-947F-E3A8E7DE693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7159721-5CC0-4984-9117-5AE749040480}"/>
              </a:ext>
            </a:extLst>
          </p:cNvPr>
          <p:cNvSpPr>
            <a:spLocks noGrp="1"/>
          </p:cNvSpPr>
          <p:nvPr>
            <p:ph type="ftr" sz="quarter" idx="11"/>
          </p:nvPr>
        </p:nvSpPr>
        <p:spPr/>
        <p:txBody>
          <a:bodyPr/>
          <a:lstStyle/>
          <a:p>
            <a:r>
              <a:rPr lang="sv-SE"/>
              <a:t>PDG TA (MSG/AEM - 2018)</a:t>
            </a:r>
            <a:endParaRPr lang="en-US"/>
          </a:p>
        </p:txBody>
      </p:sp>
      <p:sp>
        <p:nvSpPr>
          <p:cNvPr id="7" name="Slide Number Placeholder 6">
            <a:extLst>
              <a:ext uri="{FF2B5EF4-FFF2-40B4-BE49-F238E27FC236}">
                <a16:creationId xmlns:a16="http://schemas.microsoft.com/office/drawing/2014/main" id="{29FD38F3-4D06-479A-9F48-1994A396FA73}"/>
              </a:ext>
            </a:extLst>
          </p:cNvPr>
          <p:cNvSpPr>
            <a:spLocks noGrp="1"/>
          </p:cNvSpPr>
          <p:nvPr>
            <p:ph type="sldNum" sz="quarter" idx="12"/>
          </p:nvPr>
        </p:nvSpPr>
        <p:spPr/>
        <p:txBody>
          <a:bodyPr/>
          <a:lstStyle/>
          <a:p>
            <a:fld id="{95491252-B921-4ADD-B275-8487CC09174E}" type="slidenum">
              <a:rPr lang="en-US" smtClean="0"/>
              <a:t>‹#›</a:t>
            </a:fld>
            <a:endParaRPr lang="en-US"/>
          </a:p>
        </p:txBody>
      </p:sp>
    </p:spTree>
    <p:extLst>
      <p:ext uri="{BB962C8B-B14F-4D97-AF65-F5344CB8AC3E}">
        <p14:creationId xmlns:p14="http://schemas.microsoft.com/office/powerpoint/2010/main" val="1587804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86C6D-2128-4576-A701-B83F2200B5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D75690-764F-41FC-8B51-B3CF187E90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E387C39-A6CD-4400-BAFD-C842EE665E4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8B2C20-79D5-415C-A29A-7EF9DC09AD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389FED-359D-463E-BF8A-05058FFF791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5046F1-FF50-4CC1-85B8-DA2469697BD0}"/>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7E1C173-9D0A-4F8D-A584-6E4D5CE4A93B}"/>
              </a:ext>
            </a:extLst>
          </p:cNvPr>
          <p:cNvSpPr>
            <a:spLocks noGrp="1"/>
          </p:cNvSpPr>
          <p:nvPr>
            <p:ph type="ftr" sz="quarter" idx="11"/>
          </p:nvPr>
        </p:nvSpPr>
        <p:spPr/>
        <p:txBody>
          <a:bodyPr/>
          <a:lstStyle/>
          <a:p>
            <a:r>
              <a:rPr lang="sv-SE"/>
              <a:t>PDG TA (MSG/AEM - 2018)</a:t>
            </a:r>
            <a:endParaRPr lang="en-US"/>
          </a:p>
        </p:txBody>
      </p:sp>
      <p:sp>
        <p:nvSpPr>
          <p:cNvPr id="9" name="Slide Number Placeholder 8">
            <a:extLst>
              <a:ext uri="{FF2B5EF4-FFF2-40B4-BE49-F238E27FC236}">
                <a16:creationId xmlns:a16="http://schemas.microsoft.com/office/drawing/2014/main" id="{6F378665-543B-45FB-8DE4-87F6D277C663}"/>
              </a:ext>
            </a:extLst>
          </p:cNvPr>
          <p:cNvSpPr>
            <a:spLocks noGrp="1"/>
          </p:cNvSpPr>
          <p:nvPr>
            <p:ph type="sldNum" sz="quarter" idx="12"/>
          </p:nvPr>
        </p:nvSpPr>
        <p:spPr/>
        <p:txBody>
          <a:bodyPr/>
          <a:lstStyle/>
          <a:p>
            <a:fld id="{95491252-B921-4ADD-B275-8487CC09174E}" type="slidenum">
              <a:rPr lang="en-US" smtClean="0"/>
              <a:t>‹#›</a:t>
            </a:fld>
            <a:endParaRPr lang="en-US"/>
          </a:p>
        </p:txBody>
      </p:sp>
    </p:spTree>
    <p:extLst>
      <p:ext uri="{BB962C8B-B14F-4D97-AF65-F5344CB8AC3E}">
        <p14:creationId xmlns:p14="http://schemas.microsoft.com/office/powerpoint/2010/main" val="584729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2DB66-BC2E-4F59-9763-A314FAD020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28D460-14BB-4B8C-91AE-16C7E0389969}"/>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F92FBCE-34FA-47B1-A728-3212373C59E9}"/>
              </a:ext>
            </a:extLst>
          </p:cNvPr>
          <p:cNvSpPr>
            <a:spLocks noGrp="1"/>
          </p:cNvSpPr>
          <p:nvPr>
            <p:ph type="ftr" sz="quarter" idx="11"/>
          </p:nvPr>
        </p:nvSpPr>
        <p:spPr/>
        <p:txBody>
          <a:bodyPr/>
          <a:lstStyle/>
          <a:p>
            <a:r>
              <a:rPr lang="sv-SE"/>
              <a:t>PDG TA (MSG/AEM - 2018)</a:t>
            </a:r>
            <a:endParaRPr lang="en-US"/>
          </a:p>
        </p:txBody>
      </p:sp>
      <p:sp>
        <p:nvSpPr>
          <p:cNvPr id="5" name="Slide Number Placeholder 4">
            <a:extLst>
              <a:ext uri="{FF2B5EF4-FFF2-40B4-BE49-F238E27FC236}">
                <a16:creationId xmlns:a16="http://schemas.microsoft.com/office/drawing/2014/main" id="{C4678C4D-F44F-4744-BDA4-701FB9878087}"/>
              </a:ext>
            </a:extLst>
          </p:cNvPr>
          <p:cNvSpPr>
            <a:spLocks noGrp="1"/>
          </p:cNvSpPr>
          <p:nvPr>
            <p:ph type="sldNum" sz="quarter" idx="12"/>
          </p:nvPr>
        </p:nvSpPr>
        <p:spPr/>
        <p:txBody>
          <a:bodyPr/>
          <a:lstStyle/>
          <a:p>
            <a:fld id="{95491252-B921-4ADD-B275-8487CC09174E}" type="slidenum">
              <a:rPr lang="en-US" smtClean="0"/>
              <a:t>‹#›</a:t>
            </a:fld>
            <a:endParaRPr lang="en-US"/>
          </a:p>
        </p:txBody>
      </p:sp>
    </p:spTree>
    <p:extLst>
      <p:ext uri="{BB962C8B-B14F-4D97-AF65-F5344CB8AC3E}">
        <p14:creationId xmlns:p14="http://schemas.microsoft.com/office/powerpoint/2010/main" val="2207398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A53EC9-4CDC-4E11-9769-168C1E62A925}"/>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1C85036-2F8F-4314-A731-8E6648792594}"/>
              </a:ext>
            </a:extLst>
          </p:cNvPr>
          <p:cNvSpPr>
            <a:spLocks noGrp="1"/>
          </p:cNvSpPr>
          <p:nvPr>
            <p:ph type="ftr" sz="quarter" idx="11"/>
          </p:nvPr>
        </p:nvSpPr>
        <p:spPr/>
        <p:txBody>
          <a:bodyPr/>
          <a:lstStyle/>
          <a:p>
            <a:r>
              <a:rPr lang="sv-SE"/>
              <a:t>PDG TA (MSG/AEM - 2018)</a:t>
            </a:r>
            <a:endParaRPr lang="en-US"/>
          </a:p>
        </p:txBody>
      </p:sp>
      <p:sp>
        <p:nvSpPr>
          <p:cNvPr id="4" name="Slide Number Placeholder 3">
            <a:extLst>
              <a:ext uri="{FF2B5EF4-FFF2-40B4-BE49-F238E27FC236}">
                <a16:creationId xmlns:a16="http://schemas.microsoft.com/office/drawing/2014/main" id="{445FEB69-9766-495E-92A1-9ADB23038F63}"/>
              </a:ext>
            </a:extLst>
          </p:cNvPr>
          <p:cNvSpPr>
            <a:spLocks noGrp="1"/>
          </p:cNvSpPr>
          <p:nvPr>
            <p:ph type="sldNum" sz="quarter" idx="12"/>
          </p:nvPr>
        </p:nvSpPr>
        <p:spPr/>
        <p:txBody>
          <a:bodyPr/>
          <a:lstStyle/>
          <a:p>
            <a:fld id="{95491252-B921-4ADD-B275-8487CC09174E}" type="slidenum">
              <a:rPr lang="en-US" smtClean="0"/>
              <a:t>‹#›</a:t>
            </a:fld>
            <a:endParaRPr lang="en-US"/>
          </a:p>
        </p:txBody>
      </p:sp>
    </p:spTree>
    <p:extLst>
      <p:ext uri="{BB962C8B-B14F-4D97-AF65-F5344CB8AC3E}">
        <p14:creationId xmlns:p14="http://schemas.microsoft.com/office/powerpoint/2010/main" val="1938062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7B03-D584-48E6-88BD-0C89838C7D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907DF9-16AB-4EB8-A345-6D70962BC2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ADB344-DC6B-475B-9D31-DD7A2A1834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924DEE-EAB2-4D9B-A9A9-9F941DD8DFD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6FB8713-3FCB-4D68-A3DA-A0C9033CE8C6}"/>
              </a:ext>
            </a:extLst>
          </p:cNvPr>
          <p:cNvSpPr>
            <a:spLocks noGrp="1"/>
          </p:cNvSpPr>
          <p:nvPr>
            <p:ph type="ftr" sz="quarter" idx="11"/>
          </p:nvPr>
        </p:nvSpPr>
        <p:spPr/>
        <p:txBody>
          <a:bodyPr/>
          <a:lstStyle/>
          <a:p>
            <a:r>
              <a:rPr lang="sv-SE"/>
              <a:t>PDG TA (MSG/AEM - 2018)</a:t>
            </a:r>
            <a:endParaRPr lang="en-US"/>
          </a:p>
        </p:txBody>
      </p:sp>
      <p:sp>
        <p:nvSpPr>
          <p:cNvPr id="7" name="Slide Number Placeholder 6">
            <a:extLst>
              <a:ext uri="{FF2B5EF4-FFF2-40B4-BE49-F238E27FC236}">
                <a16:creationId xmlns:a16="http://schemas.microsoft.com/office/drawing/2014/main" id="{FFD21D3D-0476-49A2-98F2-9CF495E6CA1D}"/>
              </a:ext>
            </a:extLst>
          </p:cNvPr>
          <p:cNvSpPr>
            <a:spLocks noGrp="1"/>
          </p:cNvSpPr>
          <p:nvPr>
            <p:ph type="sldNum" sz="quarter" idx="12"/>
          </p:nvPr>
        </p:nvSpPr>
        <p:spPr/>
        <p:txBody>
          <a:bodyPr/>
          <a:lstStyle/>
          <a:p>
            <a:fld id="{95491252-B921-4ADD-B275-8487CC09174E}" type="slidenum">
              <a:rPr lang="en-US" smtClean="0"/>
              <a:t>‹#›</a:t>
            </a:fld>
            <a:endParaRPr lang="en-US"/>
          </a:p>
        </p:txBody>
      </p:sp>
    </p:spTree>
    <p:extLst>
      <p:ext uri="{BB962C8B-B14F-4D97-AF65-F5344CB8AC3E}">
        <p14:creationId xmlns:p14="http://schemas.microsoft.com/office/powerpoint/2010/main" val="1399723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0DCE6-E3C8-4116-9B8B-8D4055D456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885462-8096-43EC-90CD-B6D645B2A6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C22027-D933-4950-B46C-ECE80EAE37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E5F6F1D-0FBD-4FE5-9548-C0EA2F455E5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5A8FA55-FE6D-459A-B910-84CFF14E16DF}"/>
              </a:ext>
            </a:extLst>
          </p:cNvPr>
          <p:cNvSpPr>
            <a:spLocks noGrp="1"/>
          </p:cNvSpPr>
          <p:nvPr>
            <p:ph type="ftr" sz="quarter" idx="11"/>
          </p:nvPr>
        </p:nvSpPr>
        <p:spPr/>
        <p:txBody>
          <a:bodyPr/>
          <a:lstStyle/>
          <a:p>
            <a:r>
              <a:rPr lang="sv-SE"/>
              <a:t>PDG TA (MSG/AEM - 2018)</a:t>
            </a:r>
            <a:endParaRPr lang="en-US"/>
          </a:p>
        </p:txBody>
      </p:sp>
      <p:sp>
        <p:nvSpPr>
          <p:cNvPr id="7" name="Slide Number Placeholder 6">
            <a:extLst>
              <a:ext uri="{FF2B5EF4-FFF2-40B4-BE49-F238E27FC236}">
                <a16:creationId xmlns:a16="http://schemas.microsoft.com/office/drawing/2014/main" id="{4EB57A32-ABAF-4108-A058-E90800192EEF}"/>
              </a:ext>
            </a:extLst>
          </p:cNvPr>
          <p:cNvSpPr>
            <a:spLocks noGrp="1"/>
          </p:cNvSpPr>
          <p:nvPr>
            <p:ph type="sldNum" sz="quarter" idx="12"/>
          </p:nvPr>
        </p:nvSpPr>
        <p:spPr/>
        <p:txBody>
          <a:bodyPr/>
          <a:lstStyle/>
          <a:p>
            <a:fld id="{95491252-B921-4ADD-B275-8487CC09174E}" type="slidenum">
              <a:rPr lang="en-US" smtClean="0"/>
              <a:t>‹#›</a:t>
            </a:fld>
            <a:endParaRPr lang="en-US"/>
          </a:p>
        </p:txBody>
      </p:sp>
    </p:spTree>
    <p:extLst>
      <p:ext uri="{BB962C8B-B14F-4D97-AF65-F5344CB8AC3E}">
        <p14:creationId xmlns:p14="http://schemas.microsoft.com/office/powerpoint/2010/main" val="1229041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16D2A-64B8-4660-8842-480B528BC0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F2B2F5-FC3C-465B-9E79-BABBC5764D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FED431-1730-4015-A589-EDFA3379B9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771B4092-9D4A-43FC-B568-2F54AD56D1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a:t>PDG TA (MSG/AEM - 2018)</a:t>
            </a:r>
            <a:endParaRPr lang="en-US"/>
          </a:p>
        </p:txBody>
      </p:sp>
      <p:sp>
        <p:nvSpPr>
          <p:cNvPr id="6" name="Slide Number Placeholder 5">
            <a:extLst>
              <a:ext uri="{FF2B5EF4-FFF2-40B4-BE49-F238E27FC236}">
                <a16:creationId xmlns:a16="http://schemas.microsoft.com/office/drawing/2014/main" id="{F414EA2E-A61A-4A52-867D-50C4FC6A9A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491252-B921-4ADD-B275-8487CC09174E}" type="slidenum">
              <a:rPr lang="en-US" smtClean="0"/>
              <a:t>‹#›</a:t>
            </a:fld>
            <a:endParaRPr lang="en-US"/>
          </a:p>
        </p:txBody>
      </p:sp>
    </p:spTree>
    <p:extLst>
      <p:ext uri="{BB962C8B-B14F-4D97-AF65-F5344CB8AC3E}">
        <p14:creationId xmlns:p14="http://schemas.microsoft.com/office/powerpoint/2010/main" val="1071708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E1BFD-060A-4605-BB9D-7F0F3DF0CE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E93D05-2E68-4357-9799-895ADAF94E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F7501D-89A8-4F7D-93F0-4833410D41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E0EDD3E0-C6FE-4E4A-BAEB-2B76D3C2BB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a:t>PDG TA (MSG/AEM - 2018)</a:t>
            </a:r>
            <a:endParaRPr lang="en-US"/>
          </a:p>
        </p:txBody>
      </p:sp>
      <p:sp>
        <p:nvSpPr>
          <p:cNvPr id="6" name="Slide Number Placeholder 5">
            <a:extLst>
              <a:ext uri="{FF2B5EF4-FFF2-40B4-BE49-F238E27FC236}">
                <a16:creationId xmlns:a16="http://schemas.microsoft.com/office/drawing/2014/main" id="{5FC7C897-B2A7-439A-B127-8017C74166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491252-B921-4ADD-B275-8487CC09174E}" type="slidenum">
              <a:rPr lang="en-US" smtClean="0"/>
              <a:t>‹#›</a:t>
            </a:fld>
            <a:endParaRPr lang="en-US"/>
          </a:p>
        </p:txBody>
      </p:sp>
    </p:spTree>
    <p:extLst>
      <p:ext uri="{BB962C8B-B14F-4D97-AF65-F5344CB8AC3E}">
        <p14:creationId xmlns:p14="http://schemas.microsoft.com/office/powerpoint/2010/main" val="147384292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9.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hyperlink" Target="https://www2.ed.gov/fund/data/report/idea/partbspap/allyears.html" TargetMode="External"/><Relationship Id="rId2" Type="http://schemas.openxmlformats.org/officeDocument/2006/relationships/notesSlide" Target="../notesSlides/notesSlide11.xml"/><Relationship Id="rId1" Type="http://schemas.openxmlformats.org/officeDocument/2006/relationships/slideLayout" Target="../slideLayouts/slideLayout30.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hyperlink" Target="https://www2.ed.gov/fund/data/report/idea/partbspap/allyears.html" TargetMode="External"/><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chart" Target="../charts/chart3.xml"/><Relationship Id="rId7" Type="http://schemas.openxmlformats.org/officeDocument/2006/relationships/customXml" Target="../ink/ink2.xml"/><Relationship Id="rId12"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8.emf"/><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20.emf"/><Relationship Id="rId4" Type="http://schemas.openxmlformats.org/officeDocument/2006/relationships/image" Target="../media/image16.png"/><Relationship Id="rId9" Type="http://schemas.openxmlformats.org/officeDocument/2006/relationships/customXml" Target="../ink/ink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hyperlink" Target="mailto:James.Lesko@aemcorp.com" TargetMode="External"/><Relationship Id="rId7"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mailto:Richard.Gonzales@ACF.hhs.gov" TargetMode="External"/><Relationship Id="rId5" Type="http://schemas.openxmlformats.org/officeDocument/2006/relationships/hyperlink" Target="mailto:Tammy.Proctor@ed.gov" TargetMode="External"/><Relationship Id="rId4" Type="http://schemas.openxmlformats.org/officeDocument/2006/relationships/hyperlink" Target="mailto:Jennifer.Tschantz@ed.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www.ed.gov/early-learning/inclusion" TargetMode="External"/><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hyperlink" Target="http://www.acf.hhs.gov/ecd/inclusive-high-quality-early-childhood-program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7B64E99-1E73-4287-8724-4702900D4AD5}"/>
              </a:ext>
            </a:extLst>
          </p:cNvPr>
          <p:cNvPicPr>
            <a:picLocks noChangeAspect="1"/>
          </p:cNvPicPr>
          <p:nvPr/>
        </p:nvPicPr>
        <p:blipFill>
          <a:blip r:embed="rId2"/>
          <a:stretch>
            <a:fillRect/>
          </a:stretch>
        </p:blipFill>
        <p:spPr>
          <a:xfrm>
            <a:off x="419382" y="2142798"/>
            <a:ext cx="4047843" cy="1204233"/>
          </a:xfrm>
          <a:prstGeom prst="rect">
            <a:avLst/>
          </a:prstGeom>
        </p:spPr>
      </p:pic>
      <p:pic>
        <p:nvPicPr>
          <p:cNvPr id="6" name="Picture 5">
            <a:extLst>
              <a:ext uri="{FF2B5EF4-FFF2-40B4-BE49-F238E27FC236}">
                <a16:creationId xmlns:a16="http://schemas.microsoft.com/office/drawing/2014/main" id="{DD87B952-5C78-45A7-95FC-39A46095F143}"/>
              </a:ext>
            </a:extLst>
          </p:cNvPr>
          <p:cNvPicPr>
            <a:picLocks noChangeAspect="1"/>
          </p:cNvPicPr>
          <p:nvPr/>
        </p:nvPicPr>
        <p:blipFill>
          <a:blip r:embed="rId3"/>
          <a:stretch>
            <a:fillRect/>
          </a:stretch>
        </p:blipFill>
        <p:spPr>
          <a:xfrm>
            <a:off x="201495" y="6356350"/>
            <a:ext cx="847143" cy="425679"/>
          </a:xfrm>
          <a:prstGeom prst="rect">
            <a:avLst/>
          </a:prstGeom>
        </p:spPr>
      </p:pic>
      <p:pic>
        <p:nvPicPr>
          <p:cNvPr id="9" name="Picture 8" descr="cid:image001.png@01D2980B.0410AE70">
            <a:extLst>
              <a:ext uri="{FF2B5EF4-FFF2-40B4-BE49-F238E27FC236}">
                <a16:creationId xmlns:a16="http://schemas.microsoft.com/office/drawing/2014/main" id="{44235A2C-B24D-47D6-8D76-D7823E6CC01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281112" y="6256655"/>
            <a:ext cx="1066800" cy="464820"/>
          </a:xfrm>
          <a:prstGeom prst="rect">
            <a:avLst/>
          </a:prstGeom>
          <a:noFill/>
          <a:ln>
            <a:noFill/>
          </a:ln>
        </p:spPr>
      </p:pic>
      <p:sp>
        <p:nvSpPr>
          <p:cNvPr id="2" name="Title 1">
            <a:extLst>
              <a:ext uri="{FF2B5EF4-FFF2-40B4-BE49-F238E27FC236}">
                <a16:creationId xmlns:a16="http://schemas.microsoft.com/office/drawing/2014/main" id="{D46520BE-9AB6-4E09-BFA1-B5B20EA613FD}"/>
              </a:ext>
            </a:extLst>
          </p:cNvPr>
          <p:cNvSpPr>
            <a:spLocks noGrp="1"/>
          </p:cNvSpPr>
          <p:nvPr>
            <p:ph type="ctrTitle"/>
          </p:nvPr>
        </p:nvSpPr>
        <p:spPr>
          <a:xfrm>
            <a:off x="6746628" y="1783959"/>
            <a:ext cx="4645250" cy="2889114"/>
          </a:xfrm>
        </p:spPr>
        <p:txBody>
          <a:bodyPr anchor="b">
            <a:normAutofit/>
          </a:bodyPr>
          <a:lstStyle/>
          <a:p>
            <a:pPr algn="l"/>
            <a:r>
              <a:rPr lang="en-US" sz="3300" b="1">
                <a:solidFill>
                  <a:schemeClr val="bg1"/>
                </a:solidFill>
                <a:latin typeface="Avenir Black"/>
              </a:rPr>
              <a:t>Inclusion and Preschool Development Grants:  Success and Progress</a:t>
            </a:r>
            <a:br>
              <a:rPr lang="en-US" sz="3300" b="1">
                <a:solidFill>
                  <a:schemeClr val="bg1"/>
                </a:solidFill>
                <a:latin typeface="Avenir Black"/>
              </a:rPr>
            </a:br>
            <a:br>
              <a:rPr lang="en-US" sz="3300" b="1">
                <a:solidFill>
                  <a:schemeClr val="bg1"/>
                </a:solidFill>
                <a:latin typeface="Avenir Black"/>
              </a:rPr>
            </a:br>
            <a:endParaRPr lang="en-US" sz="3300">
              <a:solidFill>
                <a:schemeClr val="bg1"/>
              </a:solidFill>
            </a:endParaRPr>
          </a:p>
        </p:txBody>
      </p:sp>
      <p:sp>
        <p:nvSpPr>
          <p:cNvPr id="3" name="Subtitle 2">
            <a:extLst>
              <a:ext uri="{FF2B5EF4-FFF2-40B4-BE49-F238E27FC236}">
                <a16:creationId xmlns:a16="http://schemas.microsoft.com/office/drawing/2014/main" id="{F4A29ABB-BB47-4817-9643-C6C0B81EE861}"/>
              </a:ext>
            </a:extLst>
          </p:cNvPr>
          <p:cNvSpPr>
            <a:spLocks noGrp="1"/>
          </p:cNvSpPr>
          <p:nvPr>
            <p:ph type="subTitle" idx="1"/>
          </p:nvPr>
        </p:nvSpPr>
        <p:spPr>
          <a:xfrm>
            <a:off x="5553075" y="4000501"/>
            <a:ext cx="6172782" cy="1898256"/>
          </a:xfrm>
        </p:spPr>
        <p:txBody>
          <a:bodyPr anchor="t">
            <a:normAutofit fontScale="92500" lnSpcReduction="20000"/>
          </a:bodyPr>
          <a:lstStyle/>
          <a:p>
            <a:pPr algn="l"/>
            <a:r>
              <a:rPr lang="en-US" sz="2000" b="1">
                <a:solidFill>
                  <a:schemeClr val="bg1"/>
                </a:solidFill>
                <a:latin typeface="Avenir Black"/>
                <a:ea typeface="+mj-ea"/>
                <a:cs typeface="+mj-cs"/>
              </a:rPr>
              <a:t>Improving Data, Improving Outcomes Conference 2018</a:t>
            </a:r>
            <a:br>
              <a:rPr lang="en-US" sz="2000" b="1">
                <a:solidFill>
                  <a:schemeClr val="bg1"/>
                </a:solidFill>
                <a:latin typeface="Avenir Black"/>
                <a:ea typeface="+mj-ea"/>
                <a:cs typeface="+mj-cs"/>
              </a:rPr>
            </a:br>
            <a:endParaRPr lang="en-US" sz="2000" b="1">
              <a:solidFill>
                <a:schemeClr val="bg1"/>
              </a:solidFill>
              <a:latin typeface="Avenir Black"/>
              <a:ea typeface="+mj-ea"/>
              <a:cs typeface="+mj-cs"/>
            </a:endParaRPr>
          </a:p>
          <a:p>
            <a:pPr algn="l"/>
            <a:r>
              <a:rPr lang="en-US" sz="2000" b="1">
                <a:solidFill>
                  <a:schemeClr val="bg1"/>
                </a:solidFill>
                <a:latin typeface="Avenir Black"/>
                <a:ea typeface="+mj-ea"/>
                <a:cs typeface="+mj-cs"/>
              </a:rPr>
              <a:t>Jim Lesko, </a:t>
            </a:r>
            <a:r>
              <a:rPr lang="en-US" sz="2000" b="1" err="1">
                <a:solidFill>
                  <a:schemeClr val="bg1"/>
                </a:solidFill>
                <a:latin typeface="Avenir Black"/>
                <a:ea typeface="+mj-ea"/>
                <a:cs typeface="+mj-cs"/>
              </a:rPr>
              <a:t>PDG</a:t>
            </a:r>
            <a:r>
              <a:rPr lang="en-US" sz="2000" b="1">
                <a:solidFill>
                  <a:schemeClr val="bg1"/>
                </a:solidFill>
                <a:latin typeface="Avenir Black"/>
                <a:ea typeface="+mj-ea"/>
                <a:cs typeface="+mj-cs"/>
              </a:rPr>
              <a:t> TA Center (MSG/AEM)</a:t>
            </a:r>
          </a:p>
          <a:p>
            <a:pPr algn="l"/>
            <a:r>
              <a:rPr lang="en-US" sz="2000" b="1">
                <a:solidFill>
                  <a:schemeClr val="bg1"/>
                </a:solidFill>
                <a:latin typeface="Avenir Black"/>
                <a:ea typeface="+mj-ea"/>
                <a:cs typeface="+mj-cs"/>
              </a:rPr>
              <a:t>Jennifer Tschantz, ED</a:t>
            </a:r>
          </a:p>
          <a:p>
            <a:pPr algn="l"/>
            <a:r>
              <a:rPr lang="en-US" sz="2000" b="1">
                <a:solidFill>
                  <a:schemeClr val="bg1"/>
                </a:solidFill>
                <a:latin typeface="Avenir Black"/>
                <a:ea typeface="+mj-ea"/>
                <a:cs typeface="+mj-cs"/>
              </a:rPr>
              <a:t>Tammy Proctor, ED</a:t>
            </a:r>
            <a:endParaRPr lang="en-US">
              <a:solidFill>
                <a:schemeClr val="bg1"/>
              </a:solidFill>
              <a:ea typeface="+mj-ea"/>
              <a:cs typeface="+mj-cs"/>
            </a:endParaRPr>
          </a:p>
          <a:p>
            <a:pPr algn="l"/>
            <a:r>
              <a:rPr lang="en-US" sz="2000" b="1">
                <a:solidFill>
                  <a:schemeClr val="bg1"/>
                </a:solidFill>
                <a:latin typeface="Avenir Black"/>
                <a:ea typeface="+mj-ea"/>
                <a:cs typeface="+mj-cs"/>
              </a:rPr>
              <a:t>Richard Gonzales, HHS</a:t>
            </a:r>
          </a:p>
          <a:p>
            <a:pPr algn="l"/>
            <a:endParaRPr lang="en-US" sz="2000" b="1">
              <a:solidFill>
                <a:schemeClr val="bg1"/>
              </a:solidFill>
              <a:latin typeface="Avenir Black"/>
              <a:ea typeface="+mj-ea"/>
              <a:cs typeface="+mj-cs"/>
            </a:endParaRPr>
          </a:p>
        </p:txBody>
      </p:sp>
      <p:sp>
        <p:nvSpPr>
          <p:cNvPr id="5" name="Footer Placeholder 4">
            <a:extLst>
              <a:ext uri="{FF2B5EF4-FFF2-40B4-BE49-F238E27FC236}">
                <a16:creationId xmlns:a16="http://schemas.microsoft.com/office/drawing/2014/main" id="{315EF4DC-2825-493C-87BF-B45D9F9EBBB6}"/>
              </a:ext>
            </a:extLst>
          </p:cNvPr>
          <p:cNvSpPr>
            <a:spLocks noGrp="1"/>
          </p:cNvSpPr>
          <p:nvPr>
            <p:ph type="ftr" sz="quarter" idx="11"/>
          </p:nvPr>
        </p:nvSpPr>
        <p:spPr>
          <a:xfrm>
            <a:off x="6746626" y="6199632"/>
            <a:ext cx="4256653" cy="314067"/>
          </a:xfrm>
        </p:spPr>
        <p:txBody>
          <a:bodyPr>
            <a:normAutofit/>
          </a:bodyPr>
          <a:lstStyle/>
          <a:p>
            <a:pPr algn="l">
              <a:spcAft>
                <a:spcPts val="600"/>
              </a:spcAft>
            </a:pPr>
            <a:r>
              <a:rPr lang="sv-SE" sz="1100">
                <a:solidFill>
                  <a:schemeClr val="bg1">
                    <a:alpha val="80000"/>
                  </a:schemeClr>
                </a:solidFill>
              </a:rPr>
              <a:t>PDG TA (MSG/AEM - 2018)</a:t>
            </a:r>
            <a:endParaRPr lang="en-US" sz="1100">
              <a:solidFill>
                <a:schemeClr val="bg1">
                  <a:alpha val="80000"/>
                </a:schemeClr>
              </a:solidFill>
            </a:endParaRPr>
          </a:p>
        </p:txBody>
      </p:sp>
    </p:spTree>
    <p:extLst>
      <p:ext uri="{BB962C8B-B14F-4D97-AF65-F5344CB8AC3E}">
        <p14:creationId xmlns:p14="http://schemas.microsoft.com/office/powerpoint/2010/main" val="239725729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5601" y="476673"/>
            <a:ext cx="7572375" cy="792163"/>
          </a:xfrm>
        </p:spPr>
        <p:txBody>
          <a:bodyPr>
            <a:normAutofit fontScale="90000"/>
          </a:bodyPr>
          <a:lstStyle/>
          <a:p>
            <a:pPr algn="ctr"/>
            <a:r>
              <a:rPr lang="en-US" b="1"/>
              <a:t>Recommendations for State Consideration</a:t>
            </a:r>
          </a:p>
        </p:txBody>
      </p:sp>
      <p:sp>
        <p:nvSpPr>
          <p:cNvPr id="3" name="Content Placeholder 2"/>
          <p:cNvSpPr>
            <a:spLocks noGrp="1"/>
          </p:cNvSpPr>
          <p:nvPr>
            <p:ph idx="1"/>
          </p:nvPr>
        </p:nvSpPr>
        <p:spPr>
          <a:xfrm>
            <a:off x="420413" y="1369170"/>
            <a:ext cx="11908221" cy="5112568"/>
          </a:xfrm>
        </p:spPr>
        <p:txBody>
          <a:bodyPr>
            <a:noAutofit/>
          </a:bodyPr>
          <a:lstStyle/>
          <a:p>
            <a:pPr>
              <a:lnSpc>
                <a:spcPct val="100000"/>
              </a:lnSpc>
            </a:pPr>
            <a:r>
              <a:rPr lang="en-US" dirty="0">
                <a:latin typeface="Open Sans"/>
              </a:rPr>
              <a:t>Create a State-level Interagency task force</a:t>
            </a:r>
          </a:p>
          <a:p>
            <a:pPr>
              <a:lnSpc>
                <a:spcPct val="100000"/>
              </a:lnSpc>
            </a:pPr>
            <a:r>
              <a:rPr lang="en-US" dirty="0">
                <a:latin typeface="Open Sans"/>
              </a:rPr>
              <a:t>Ensure state policies support high-quality inclusion</a:t>
            </a:r>
          </a:p>
          <a:p>
            <a:pPr>
              <a:lnSpc>
                <a:spcPct val="100000"/>
              </a:lnSpc>
            </a:pPr>
            <a:r>
              <a:rPr lang="en-US" dirty="0">
                <a:latin typeface="Open Sans"/>
              </a:rPr>
              <a:t>Set goals and track data</a:t>
            </a:r>
          </a:p>
          <a:p>
            <a:pPr>
              <a:lnSpc>
                <a:spcPct val="100000"/>
              </a:lnSpc>
            </a:pPr>
            <a:r>
              <a:rPr lang="en-US" dirty="0">
                <a:latin typeface="Open Sans"/>
              </a:rPr>
              <a:t>Review and modify resource allocations</a:t>
            </a:r>
          </a:p>
          <a:p>
            <a:pPr>
              <a:lnSpc>
                <a:spcPct val="100000"/>
              </a:lnSpc>
            </a:pPr>
            <a:r>
              <a:rPr lang="en-US" dirty="0">
                <a:latin typeface="Open Sans"/>
              </a:rPr>
              <a:t>Ensure quality rating frameworks are inclusive</a:t>
            </a:r>
          </a:p>
          <a:p>
            <a:pPr>
              <a:lnSpc>
                <a:spcPct val="100000"/>
              </a:lnSpc>
            </a:pPr>
            <a:r>
              <a:rPr lang="en-US" dirty="0">
                <a:latin typeface="Open Sans"/>
              </a:rPr>
              <a:t>Strengthen accountability and build incentive structures </a:t>
            </a:r>
          </a:p>
          <a:p>
            <a:pPr>
              <a:lnSpc>
                <a:spcPct val="100000"/>
              </a:lnSpc>
            </a:pPr>
            <a:r>
              <a:rPr lang="en-US" dirty="0">
                <a:latin typeface="Open Sans"/>
              </a:rPr>
              <a:t>Build a coordinated early childhood professional development system</a:t>
            </a:r>
          </a:p>
          <a:p>
            <a:pPr>
              <a:lnSpc>
                <a:spcPct val="100000"/>
              </a:lnSpc>
            </a:pPr>
            <a:r>
              <a:rPr lang="en-US" dirty="0">
                <a:latin typeface="Open Sans"/>
              </a:rPr>
              <a:t>Implement statewide supports for children’s social-emotional and behavioral health</a:t>
            </a:r>
          </a:p>
          <a:p>
            <a:pPr>
              <a:lnSpc>
                <a:spcPct val="100000"/>
              </a:lnSpc>
            </a:pPr>
            <a:r>
              <a:rPr lang="en-US" dirty="0">
                <a:latin typeface="Open Sans"/>
              </a:rPr>
              <a:t>Raise public awareness</a:t>
            </a:r>
          </a:p>
        </p:txBody>
      </p:sp>
    </p:spTree>
    <p:extLst>
      <p:ext uri="{BB962C8B-B14F-4D97-AF65-F5344CB8AC3E}">
        <p14:creationId xmlns:p14="http://schemas.microsoft.com/office/powerpoint/2010/main" val="1773276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9" name="Rectangle 3"/>
          <p:cNvSpPr>
            <a:spLocks noGrp="1" noChangeArrowheads="1"/>
          </p:cNvSpPr>
          <p:nvPr>
            <p:ph idx="1"/>
          </p:nvPr>
        </p:nvSpPr>
        <p:spPr>
          <a:xfrm>
            <a:off x="840829" y="2007300"/>
            <a:ext cx="10720550" cy="4560096"/>
          </a:xfrm>
        </p:spPr>
        <p:txBody>
          <a:bodyPr>
            <a:normAutofit fontScale="47500" lnSpcReduction="20000"/>
          </a:bodyPr>
          <a:lstStyle/>
          <a:p>
            <a:r>
              <a:rPr lang="en-US" sz="5900" dirty="0">
                <a:latin typeface="Open Sans"/>
              </a:rPr>
              <a:t>Partner with Families</a:t>
            </a:r>
          </a:p>
          <a:p>
            <a:r>
              <a:rPr lang="en-US" sz="5900" dirty="0">
                <a:latin typeface="Open Sans"/>
              </a:rPr>
              <a:t>Adhere to Legal Provision of Supports and Services in Inclusive Settings with </a:t>
            </a:r>
            <a:r>
              <a:rPr lang="en-US" sz="5900" dirty="0" err="1">
                <a:latin typeface="Open Sans"/>
              </a:rPr>
              <a:t>IFSPs</a:t>
            </a:r>
            <a:r>
              <a:rPr lang="en-US" sz="5900" dirty="0">
                <a:latin typeface="Open Sans"/>
              </a:rPr>
              <a:t>/</a:t>
            </a:r>
            <a:r>
              <a:rPr lang="en-US" sz="5900" dirty="0" err="1">
                <a:latin typeface="Open Sans"/>
              </a:rPr>
              <a:t>IEPs</a:t>
            </a:r>
            <a:endParaRPr lang="en-US" sz="5900" dirty="0">
              <a:latin typeface="Open Sans"/>
            </a:endParaRPr>
          </a:p>
          <a:p>
            <a:r>
              <a:rPr lang="en-US" sz="5900" dirty="0">
                <a:latin typeface="Open Sans"/>
              </a:rPr>
              <a:t>Assess and Improve the Quality of Inclusion in Early Childhood Programs</a:t>
            </a:r>
          </a:p>
          <a:p>
            <a:r>
              <a:rPr lang="en-US" sz="5900" dirty="0">
                <a:latin typeface="Open Sans"/>
              </a:rPr>
              <a:t>Review and Modify Resource Allocation</a:t>
            </a:r>
          </a:p>
          <a:p>
            <a:r>
              <a:rPr lang="en-US" sz="5900" dirty="0">
                <a:latin typeface="Open Sans"/>
              </a:rPr>
              <a:t>Enhance Professional Development</a:t>
            </a:r>
          </a:p>
          <a:p>
            <a:r>
              <a:rPr lang="en-US" sz="5900" dirty="0">
                <a:latin typeface="Open Sans"/>
              </a:rPr>
              <a:t>Establish an Appropriate Staffing Structure and Strengthen Staff Collaboration</a:t>
            </a:r>
          </a:p>
          <a:p>
            <a:r>
              <a:rPr lang="en-US" sz="5900" dirty="0">
                <a:latin typeface="Open Sans"/>
              </a:rPr>
              <a:t>Ensure Access to Specialized Supports</a:t>
            </a:r>
          </a:p>
          <a:p>
            <a:r>
              <a:rPr lang="en-US" sz="5900" dirty="0">
                <a:latin typeface="Open Sans"/>
              </a:rPr>
              <a:t>Develop Formal Collaborations with Community Partners.</a:t>
            </a:r>
          </a:p>
          <a:p>
            <a:pPr marL="914400" lvl="1" indent="-514350">
              <a:buFont typeface="+mj-lt"/>
              <a:buAutoNum type="arabicPeriod"/>
              <a:defRPr/>
            </a:pPr>
            <a:endParaRPr lang="en-US" sz="2000" dirty="0"/>
          </a:p>
          <a:p>
            <a:pPr marL="914400" lvl="1" indent="-514350">
              <a:buFont typeface="+mj-lt"/>
              <a:buAutoNum type="arabicPeriod"/>
              <a:defRPr/>
            </a:pPr>
            <a:endParaRPr lang="en-US" sz="2000" dirty="0"/>
          </a:p>
          <a:p>
            <a:pPr marL="914400" lvl="1" indent="-514350">
              <a:buFont typeface="+mj-lt"/>
              <a:buAutoNum type="arabicPeriod"/>
              <a:defRPr/>
            </a:pPr>
            <a:endParaRPr lang="en-US" sz="2000" dirty="0"/>
          </a:p>
          <a:p>
            <a:pPr marL="914400" lvl="1" indent="-514350">
              <a:buFont typeface="+mj-lt"/>
              <a:buAutoNum type="arabicPeriod"/>
              <a:defRPr/>
            </a:pPr>
            <a:endParaRPr lang="en-US" sz="2000" dirty="0"/>
          </a:p>
          <a:p>
            <a:pPr marL="914400" lvl="1" indent="-514350">
              <a:buFont typeface="+mj-lt"/>
              <a:buAutoNum type="arabicPeriod"/>
              <a:defRPr/>
            </a:pPr>
            <a:endParaRPr lang="en-US" sz="2000" dirty="0"/>
          </a:p>
          <a:p>
            <a:pPr marL="914400" lvl="1" indent="-514350">
              <a:buFont typeface="+mj-lt"/>
              <a:buAutoNum type="arabicPeriod"/>
              <a:defRPr/>
            </a:pPr>
            <a:endParaRPr lang="en-US" sz="2000" dirty="0"/>
          </a:p>
          <a:p>
            <a:pPr marL="914400" lvl="1" indent="-514350">
              <a:buFont typeface="+mj-lt"/>
              <a:buAutoNum type="arabicPeriod"/>
              <a:defRPr/>
            </a:pPr>
            <a:endParaRPr lang="en-US" sz="2000" dirty="0"/>
          </a:p>
        </p:txBody>
      </p:sp>
      <p:sp>
        <p:nvSpPr>
          <p:cNvPr id="8" name="Shape 277"/>
          <p:cNvSpPr txBox="1">
            <a:spLocks/>
          </p:cNvSpPr>
          <p:nvPr/>
        </p:nvSpPr>
        <p:spPr>
          <a:xfrm>
            <a:off x="2101099" y="290604"/>
            <a:ext cx="8275863" cy="1482212"/>
          </a:xfrm>
          <a:prstGeom prst="rect">
            <a:avLst/>
          </a:prstGeom>
          <a:noFill/>
          <a:ln>
            <a:noFill/>
          </a:ln>
        </p:spPr>
        <p:txBody>
          <a:bodyPr vert="horz" lIns="91425" tIns="45700" rIns="91425" bIns="45700" rtlCol="0" anchor="ctr" anchorCtr="0">
            <a:noAutofit/>
          </a:bodyPr>
          <a:lstStyle>
            <a:lvl1pPr algn="ctr" defTabSz="457200" rtl="0" eaLnBrk="1" latinLnBrk="0" hangingPunct="1">
              <a:spcBef>
                <a:spcPct val="0"/>
              </a:spcBef>
              <a:buNone/>
              <a:defRPr sz="4400" kern="1200">
                <a:solidFill>
                  <a:srgbClr val="39207C"/>
                </a:solidFill>
                <a:latin typeface="Open Sans" panose="020B0606030504020204" pitchFamily="34" charset="0"/>
                <a:ea typeface="Open Sans" panose="020B0606030504020204" pitchFamily="34" charset="0"/>
                <a:cs typeface="Open Sans" panose="020B0606030504020204" pitchFamily="34" charset="0"/>
              </a:defRPr>
            </a:lvl1pPr>
          </a:lstStyle>
          <a:p>
            <a:pPr>
              <a:spcBef>
                <a:spcPts val="0"/>
              </a:spcBef>
              <a:buClr>
                <a:schemeClr val="accent1"/>
              </a:buClr>
              <a:buSzPct val="25000"/>
            </a:pPr>
            <a:r>
              <a:rPr lang="en-US" sz="3000" b="1" dirty="0">
                <a:solidFill>
                  <a:srgbClr val="003A6F"/>
                </a:solidFill>
                <a:latin typeface="+mj-lt"/>
                <a:ea typeface="Open Sans"/>
                <a:cs typeface="Open Sans"/>
                <a:sym typeface="Open Sans"/>
              </a:rPr>
              <a:t>Recommendations for Local EC Program Consideration</a:t>
            </a:r>
          </a:p>
        </p:txBody>
      </p:sp>
    </p:spTree>
    <p:extLst>
      <p:ext uri="{BB962C8B-B14F-4D97-AF65-F5344CB8AC3E}">
        <p14:creationId xmlns:p14="http://schemas.microsoft.com/office/powerpoint/2010/main" val="527354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OSEP data - Preschool Environments (2016) </a:t>
            </a:r>
          </a:p>
        </p:txBody>
      </p:sp>
      <p:sp>
        <p:nvSpPr>
          <p:cNvPr id="3" name="Content Placeholder 2"/>
          <p:cNvSpPr>
            <a:spLocks noGrp="1"/>
          </p:cNvSpPr>
          <p:nvPr>
            <p:ph idx="1"/>
          </p:nvPr>
        </p:nvSpPr>
        <p:spPr/>
        <p:txBody>
          <a:bodyPr>
            <a:normAutofit/>
          </a:bodyPr>
          <a:lstStyle/>
          <a:p>
            <a:r>
              <a:rPr lang="en-US"/>
              <a:t>Percent of children attending a regular early childhood program </a:t>
            </a:r>
            <a:r>
              <a:rPr lang="en-US" b="1" u="sng"/>
              <a:t>and</a:t>
            </a:r>
            <a:r>
              <a:rPr lang="en-US"/>
              <a:t> receiving the majority of special education and related services in the program (Indicator 6a)</a:t>
            </a:r>
          </a:p>
          <a:p>
            <a:pPr lvl="1"/>
            <a:r>
              <a:rPr lang="en-US"/>
              <a:t>National data- </a:t>
            </a:r>
            <a:r>
              <a:rPr lang="en-US" b="1"/>
              <a:t>45%</a:t>
            </a:r>
          </a:p>
          <a:p>
            <a:r>
              <a:rPr lang="en-US"/>
              <a:t>Percent of children attending a special education classroom, separate school or residential facility</a:t>
            </a:r>
          </a:p>
          <a:p>
            <a:pPr lvl="1"/>
            <a:r>
              <a:rPr lang="en-US"/>
              <a:t>National data- </a:t>
            </a:r>
            <a:r>
              <a:rPr lang="en-US" b="1"/>
              <a:t>25% (Indicator 6b)</a:t>
            </a:r>
          </a:p>
        </p:txBody>
      </p:sp>
      <p:sp>
        <p:nvSpPr>
          <p:cNvPr id="4" name="Slide Number Placeholder 3"/>
          <p:cNvSpPr>
            <a:spLocks noGrp="1"/>
          </p:cNvSpPr>
          <p:nvPr>
            <p:ph type="sldNum" sz="quarter" idx="4294967295"/>
          </p:nvPr>
        </p:nvSpPr>
        <p:spPr>
          <a:xfrm>
            <a:off x="8077200" y="6356351"/>
            <a:ext cx="2133600" cy="365125"/>
          </a:xfrm>
          <a:prstGeom prst="rect">
            <a:avLst/>
          </a:prstGeom>
        </p:spPr>
        <p:txBody>
          <a:bodyPr/>
          <a:lstStyle/>
          <a:p>
            <a:fld id="{BEC3BDAB-2953-4B79-9226-88C470807980}" type="slidenum">
              <a:rPr lang="en-US" smtClean="0"/>
              <a:t>12</a:t>
            </a:fld>
            <a:endParaRPr lang="en-US"/>
          </a:p>
        </p:txBody>
      </p:sp>
    </p:spTree>
    <p:extLst>
      <p:ext uri="{BB962C8B-B14F-4D97-AF65-F5344CB8AC3E}">
        <p14:creationId xmlns:p14="http://schemas.microsoft.com/office/powerpoint/2010/main" val="2932194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noAutofit/>
          </a:bodyPr>
          <a:lstStyle/>
          <a:p>
            <a:r>
              <a:rPr lang="en-US" sz="2000"/>
              <a:t>Indicator 6a (special ed within the EC Program)</a:t>
            </a:r>
            <a:br>
              <a:rPr lang="en-US" sz="2000"/>
            </a:br>
            <a:r>
              <a:rPr lang="en-US" sz="2000">
                <a:hlinkClick r:id="rId3"/>
              </a:rPr>
              <a:t>https://www2.ed.gov/fund/data/report/idea/partbspap/allyears.html</a:t>
            </a:r>
            <a:br>
              <a:rPr lang="en-US" sz="2000"/>
            </a:br>
            <a:br>
              <a:rPr lang="en-US" sz="2000"/>
            </a:br>
            <a:endParaRPr lang="en-US" sz="2000"/>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820500" y="914400"/>
            <a:ext cx="8551001" cy="5676410"/>
          </a:xfrm>
        </p:spPr>
      </p:pic>
      <p:sp>
        <p:nvSpPr>
          <p:cNvPr id="3" name="Rectangle 2"/>
          <p:cNvSpPr/>
          <p:nvPr/>
        </p:nvSpPr>
        <p:spPr>
          <a:xfrm>
            <a:off x="8534400" y="4389199"/>
            <a:ext cx="838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nvGrpSpPr>
          <p:cNvPr id="22" name="Group 21"/>
          <p:cNvGrpSpPr/>
          <p:nvPr/>
        </p:nvGrpSpPr>
        <p:grpSpPr>
          <a:xfrm>
            <a:off x="8824366" y="3752843"/>
            <a:ext cx="1386435" cy="1419204"/>
            <a:chOff x="7010400" y="4389437"/>
            <a:chExt cx="1386435" cy="1419204"/>
          </a:xfrm>
        </p:grpSpPr>
        <p:grpSp>
          <p:nvGrpSpPr>
            <p:cNvPr id="21" name="Group 20"/>
            <p:cNvGrpSpPr/>
            <p:nvPr/>
          </p:nvGrpSpPr>
          <p:grpSpPr>
            <a:xfrm>
              <a:off x="7010400" y="4389437"/>
              <a:ext cx="304800" cy="1373302"/>
              <a:chOff x="7010400" y="4389437"/>
              <a:chExt cx="304800" cy="1373302"/>
            </a:xfrm>
          </p:grpSpPr>
          <p:grpSp>
            <p:nvGrpSpPr>
              <p:cNvPr id="20" name="Group 19"/>
              <p:cNvGrpSpPr/>
              <p:nvPr/>
            </p:nvGrpSpPr>
            <p:grpSpPr>
              <a:xfrm>
                <a:off x="7010400" y="4389437"/>
                <a:ext cx="304800" cy="598199"/>
                <a:chOff x="7010400" y="4389437"/>
                <a:chExt cx="304800" cy="598199"/>
              </a:xfrm>
            </p:grpSpPr>
            <p:sp>
              <p:nvSpPr>
                <p:cNvPr id="5" name="Rectangle 4"/>
                <p:cNvSpPr/>
                <p:nvPr/>
              </p:nvSpPr>
              <p:spPr>
                <a:xfrm>
                  <a:off x="7010400" y="4389437"/>
                  <a:ext cx="304800" cy="228600"/>
                </a:xfrm>
                <a:prstGeom prst="rect">
                  <a:avLst/>
                </a:prstGeom>
                <a:solidFill>
                  <a:srgbClr val="03A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 name="Rectangle 5"/>
                <p:cNvSpPr/>
                <p:nvPr/>
              </p:nvSpPr>
              <p:spPr>
                <a:xfrm>
                  <a:off x="7010400" y="4759036"/>
                  <a:ext cx="304800" cy="228600"/>
                </a:xfrm>
                <a:prstGeom prst="rect">
                  <a:avLst/>
                </a:prstGeom>
                <a:solidFill>
                  <a:srgbClr val="009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9" name="Group 8"/>
              <p:cNvGrpSpPr/>
              <p:nvPr/>
            </p:nvGrpSpPr>
            <p:grpSpPr>
              <a:xfrm>
                <a:off x="7010400" y="5126441"/>
                <a:ext cx="304800" cy="636298"/>
                <a:chOff x="7010400" y="5918604"/>
                <a:chExt cx="304800" cy="636298"/>
              </a:xfrm>
            </p:grpSpPr>
            <p:sp>
              <p:nvSpPr>
                <p:cNvPr id="7" name="Rectangle 6"/>
                <p:cNvSpPr/>
                <p:nvPr/>
              </p:nvSpPr>
              <p:spPr>
                <a:xfrm>
                  <a:off x="7010400" y="5918604"/>
                  <a:ext cx="304800" cy="228600"/>
                </a:xfrm>
                <a:prstGeom prst="rect">
                  <a:avLst/>
                </a:prstGeom>
                <a:solidFill>
                  <a:srgbClr val="006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p:nvSpPr>
              <p:spPr>
                <a:xfrm>
                  <a:off x="7010400" y="6326302"/>
                  <a:ext cx="304800" cy="228600"/>
                </a:xfrm>
                <a:prstGeom prst="rect">
                  <a:avLst/>
                </a:prstGeom>
                <a:solidFill>
                  <a:srgbClr val="004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sp>
          <p:nvSpPr>
            <p:cNvPr id="12" name="TextBox 11"/>
            <p:cNvSpPr txBox="1"/>
            <p:nvPr/>
          </p:nvSpPr>
          <p:spPr>
            <a:xfrm>
              <a:off x="7330035" y="4408258"/>
              <a:ext cx="1066800" cy="1400383"/>
            </a:xfrm>
            <a:prstGeom prst="rect">
              <a:avLst/>
            </a:prstGeom>
            <a:solidFill>
              <a:schemeClr val="bg1"/>
            </a:solidFill>
          </p:spPr>
          <p:txBody>
            <a:bodyPr wrap="square" rtlCol="0">
              <a:spAutoFit/>
            </a:bodyPr>
            <a:lstStyle/>
            <a:p>
              <a:pPr defTabSz="457200"/>
              <a:r>
                <a:rPr lang="en-US" sz="1400">
                  <a:solidFill>
                    <a:srgbClr val="333333"/>
                  </a:solidFill>
                  <a:latin typeface="Tw Cen MT" pitchFamily="34" charset="0"/>
                  <a:cs typeface="Arial" charset="0"/>
                </a:rPr>
                <a:t>20-40%</a:t>
              </a:r>
            </a:p>
            <a:p>
              <a:pPr defTabSz="457200"/>
              <a:endParaRPr lang="en-US" sz="800">
                <a:solidFill>
                  <a:srgbClr val="333333"/>
                </a:solidFill>
                <a:latin typeface="Tw Cen MT" pitchFamily="34" charset="0"/>
                <a:cs typeface="Arial" charset="0"/>
              </a:endParaRPr>
            </a:p>
            <a:p>
              <a:pPr defTabSz="457200"/>
              <a:r>
                <a:rPr lang="en-US" sz="1400">
                  <a:solidFill>
                    <a:srgbClr val="333333"/>
                  </a:solidFill>
                  <a:latin typeface="Tw Cen MT" pitchFamily="34" charset="0"/>
                  <a:cs typeface="Arial" charset="0"/>
                </a:rPr>
                <a:t>41-60%</a:t>
              </a:r>
            </a:p>
            <a:p>
              <a:pPr defTabSz="457200"/>
              <a:endParaRPr lang="en-US" sz="1000">
                <a:solidFill>
                  <a:srgbClr val="333333"/>
                </a:solidFill>
                <a:latin typeface="Tw Cen MT" pitchFamily="34" charset="0"/>
                <a:cs typeface="Arial" charset="0"/>
              </a:endParaRPr>
            </a:p>
            <a:p>
              <a:pPr defTabSz="457200"/>
              <a:r>
                <a:rPr lang="en-US" sz="1400">
                  <a:solidFill>
                    <a:srgbClr val="333333"/>
                  </a:solidFill>
                  <a:latin typeface="Tw Cen MT" pitchFamily="34" charset="0"/>
                  <a:cs typeface="Arial" charset="0"/>
                </a:rPr>
                <a:t>61-80%</a:t>
              </a:r>
            </a:p>
            <a:p>
              <a:pPr defTabSz="457200"/>
              <a:endParaRPr lang="en-US" sz="1100">
                <a:solidFill>
                  <a:srgbClr val="333333"/>
                </a:solidFill>
                <a:latin typeface="Tw Cen MT" pitchFamily="34" charset="0"/>
                <a:cs typeface="Arial" charset="0"/>
              </a:endParaRPr>
            </a:p>
            <a:p>
              <a:pPr defTabSz="457200"/>
              <a:r>
                <a:rPr lang="en-US" sz="1400">
                  <a:solidFill>
                    <a:srgbClr val="333333"/>
                  </a:solidFill>
                  <a:latin typeface="Tw Cen MT" pitchFamily="34" charset="0"/>
                  <a:cs typeface="Arial" charset="0"/>
                </a:rPr>
                <a:t>81-100%</a:t>
              </a:r>
            </a:p>
          </p:txBody>
        </p:sp>
      </p:grpSp>
      <p:sp>
        <p:nvSpPr>
          <p:cNvPr id="10" name="Rectangle 9"/>
          <p:cNvSpPr/>
          <p:nvPr/>
        </p:nvSpPr>
        <p:spPr>
          <a:xfrm flipV="1">
            <a:off x="2209800" y="3752166"/>
            <a:ext cx="6172200" cy="369332"/>
          </a:xfrm>
          <a:prstGeom prst="rect">
            <a:avLst/>
          </a:prstGeom>
        </p:spPr>
        <p:txBody>
          <a:bodyPr wrap="square">
            <a:spAutoFit/>
          </a:bodyPr>
          <a:lstStyle/>
          <a:p>
            <a:pPr defTabSz="457200"/>
            <a:r>
              <a:rPr lang="en-US">
                <a:solidFill>
                  <a:srgbClr val="333333"/>
                </a:solidFill>
                <a:latin typeface="Tw Cen MT" pitchFamily="34" charset="0"/>
                <a:cs typeface="Arial" charset="0"/>
              </a:rPr>
              <a:t>html</a:t>
            </a:r>
          </a:p>
        </p:txBody>
      </p:sp>
    </p:spTree>
    <p:extLst>
      <p:ext uri="{BB962C8B-B14F-4D97-AF65-F5344CB8AC3E}">
        <p14:creationId xmlns:p14="http://schemas.microsoft.com/office/powerpoint/2010/main" val="1618787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0679" y="152400"/>
            <a:ext cx="8229600" cy="1143000"/>
          </a:xfrm>
        </p:spPr>
        <p:txBody>
          <a:bodyPr>
            <a:noAutofit/>
          </a:bodyPr>
          <a:lstStyle/>
          <a:p>
            <a:r>
              <a:rPr lang="en-US" sz="2000"/>
              <a:t>Indicator 6b (separate)</a:t>
            </a:r>
            <a:br>
              <a:rPr lang="en-US" sz="2000"/>
            </a:br>
            <a:r>
              <a:rPr lang="en-US" sz="2000">
                <a:hlinkClick r:id="rId3"/>
              </a:rPr>
              <a:t>https://www2.ed.gov/fund/data/report/idea/partbspap/allyears.html</a:t>
            </a:r>
            <a:br>
              <a:rPr lang="en-US" sz="2000"/>
            </a:br>
            <a:br>
              <a:rPr lang="en-US" sz="2000"/>
            </a:br>
            <a:endParaRPr lang="en-US" sz="2000"/>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812111" y="914401"/>
            <a:ext cx="8707321" cy="5780179"/>
          </a:xfrm>
        </p:spPr>
      </p:pic>
      <p:sp>
        <p:nvSpPr>
          <p:cNvPr id="11" name="Rectangle 10"/>
          <p:cNvSpPr/>
          <p:nvPr/>
        </p:nvSpPr>
        <p:spPr>
          <a:xfrm>
            <a:off x="8773391" y="4324877"/>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nvGrpSpPr>
          <p:cNvPr id="10" name="Group 9"/>
          <p:cNvGrpSpPr/>
          <p:nvPr/>
        </p:nvGrpSpPr>
        <p:grpSpPr>
          <a:xfrm>
            <a:off x="8937897" y="3789117"/>
            <a:ext cx="1295400" cy="1384995"/>
            <a:chOff x="7239000" y="4867672"/>
            <a:chExt cx="1295400" cy="1384995"/>
          </a:xfrm>
        </p:grpSpPr>
        <p:grpSp>
          <p:nvGrpSpPr>
            <p:cNvPr id="9" name="Group 8"/>
            <p:cNvGrpSpPr/>
            <p:nvPr/>
          </p:nvGrpSpPr>
          <p:grpSpPr>
            <a:xfrm>
              <a:off x="7239000" y="4898808"/>
              <a:ext cx="304800" cy="1140590"/>
              <a:chOff x="7239000" y="4898808"/>
              <a:chExt cx="304800" cy="1140590"/>
            </a:xfrm>
          </p:grpSpPr>
          <p:sp>
            <p:nvSpPr>
              <p:cNvPr id="3" name="Rectangle 2"/>
              <p:cNvSpPr/>
              <p:nvPr/>
            </p:nvSpPr>
            <p:spPr>
              <a:xfrm>
                <a:off x="7239000" y="5734598"/>
                <a:ext cx="304800" cy="304800"/>
              </a:xfrm>
              <a:prstGeom prst="rect">
                <a:avLst/>
              </a:prstGeom>
              <a:solidFill>
                <a:srgbClr val="8D3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nvGrpSpPr>
              <p:cNvPr id="8" name="Group 7"/>
              <p:cNvGrpSpPr/>
              <p:nvPr/>
            </p:nvGrpSpPr>
            <p:grpSpPr>
              <a:xfrm>
                <a:off x="7239000" y="4898808"/>
                <a:ext cx="304800" cy="722695"/>
                <a:chOff x="7239000" y="4898808"/>
                <a:chExt cx="304800" cy="722695"/>
              </a:xfrm>
            </p:grpSpPr>
            <p:sp>
              <p:nvSpPr>
                <p:cNvPr id="5" name="Rectangle 4"/>
                <p:cNvSpPr/>
                <p:nvPr/>
              </p:nvSpPr>
              <p:spPr>
                <a:xfrm>
                  <a:off x="7239000" y="5316703"/>
                  <a:ext cx="304800" cy="304800"/>
                </a:xfrm>
                <a:prstGeom prst="rect">
                  <a:avLst/>
                </a:prstGeom>
                <a:solidFill>
                  <a:srgbClr val="7E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 name="Rectangle 5"/>
                <p:cNvSpPr/>
                <p:nvPr/>
              </p:nvSpPr>
              <p:spPr>
                <a:xfrm>
                  <a:off x="7239000" y="4898808"/>
                  <a:ext cx="304800" cy="304800"/>
                </a:xfrm>
                <a:prstGeom prst="rect">
                  <a:avLst/>
                </a:prstGeom>
                <a:solidFill>
                  <a:srgbClr val="4E2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sp>
          <p:nvSpPr>
            <p:cNvPr id="7" name="TextBox 6"/>
            <p:cNvSpPr txBox="1"/>
            <p:nvPr/>
          </p:nvSpPr>
          <p:spPr>
            <a:xfrm>
              <a:off x="7543800" y="4867672"/>
              <a:ext cx="990600" cy="1384995"/>
            </a:xfrm>
            <a:prstGeom prst="rect">
              <a:avLst/>
            </a:prstGeom>
            <a:solidFill>
              <a:schemeClr val="bg1"/>
            </a:solidFill>
          </p:spPr>
          <p:txBody>
            <a:bodyPr wrap="square" rtlCol="0">
              <a:spAutoFit/>
            </a:bodyPr>
            <a:lstStyle/>
            <a:p>
              <a:pPr defTabSz="457200"/>
              <a:r>
                <a:rPr lang="en-US" sz="1400">
                  <a:solidFill>
                    <a:srgbClr val="333333"/>
                  </a:solidFill>
                  <a:latin typeface="Tw Cen MT" pitchFamily="34" charset="0"/>
                  <a:cs typeface="Arial" charset="0"/>
                </a:rPr>
                <a:t>0-20%</a:t>
              </a:r>
            </a:p>
            <a:p>
              <a:pPr defTabSz="457200"/>
              <a:endParaRPr lang="en-US" sz="1400">
                <a:solidFill>
                  <a:srgbClr val="333333"/>
                </a:solidFill>
                <a:latin typeface="Tw Cen MT" pitchFamily="34" charset="0"/>
                <a:cs typeface="Arial" charset="0"/>
              </a:endParaRPr>
            </a:p>
            <a:p>
              <a:pPr defTabSz="457200"/>
              <a:r>
                <a:rPr lang="en-US" sz="1400">
                  <a:solidFill>
                    <a:srgbClr val="333333"/>
                  </a:solidFill>
                  <a:latin typeface="Tw Cen MT" pitchFamily="34" charset="0"/>
                  <a:cs typeface="Arial" charset="0"/>
                </a:rPr>
                <a:t>21-40%</a:t>
              </a:r>
            </a:p>
            <a:p>
              <a:pPr defTabSz="457200"/>
              <a:endParaRPr lang="en-US" sz="1400">
                <a:solidFill>
                  <a:srgbClr val="333333"/>
                </a:solidFill>
                <a:latin typeface="Tw Cen MT" pitchFamily="34" charset="0"/>
                <a:cs typeface="Arial" charset="0"/>
              </a:endParaRPr>
            </a:p>
            <a:p>
              <a:pPr defTabSz="457200"/>
              <a:r>
                <a:rPr lang="en-US" sz="1400">
                  <a:solidFill>
                    <a:srgbClr val="333333"/>
                  </a:solidFill>
                  <a:latin typeface="Tw Cen MT" pitchFamily="34" charset="0"/>
                  <a:cs typeface="Arial" charset="0"/>
                </a:rPr>
                <a:t>40-60%</a:t>
              </a:r>
            </a:p>
            <a:p>
              <a:pPr defTabSz="457200"/>
              <a:endParaRPr lang="en-US" sz="1400">
                <a:solidFill>
                  <a:srgbClr val="333333"/>
                </a:solidFill>
                <a:latin typeface="Tw Cen MT" pitchFamily="34" charset="0"/>
                <a:cs typeface="Arial" charset="0"/>
              </a:endParaRPr>
            </a:p>
          </p:txBody>
        </p:sp>
      </p:grpSp>
    </p:spTree>
    <p:extLst>
      <p:ext uri="{BB962C8B-B14F-4D97-AF65-F5344CB8AC3E}">
        <p14:creationId xmlns:p14="http://schemas.microsoft.com/office/powerpoint/2010/main" val="3676373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838200" y="963877"/>
            <a:ext cx="3494362" cy="4930246"/>
          </a:xfrm>
        </p:spPr>
        <p:txBody>
          <a:bodyPr vert="horz" lIns="91440" tIns="45720" rIns="91440" bIns="45720" rtlCol="0" anchor="ctr">
            <a:normAutofit/>
          </a:bodyPr>
          <a:lstStyle/>
          <a:p>
            <a:pPr algn="r"/>
            <a:r>
              <a:rPr lang="en-US" sz="4400" kern="1200">
                <a:solidFill>
                  <a:schemeClr val="accent1"/>
                </a:solidFill>
                <a:latin typeface="+mj-lt"/>
                <a:ea typeface="+mj-ea"/>
                <a:cs typeface="+mj-cs"/>
              </a:rPr>
              <a:t>Preschool Development Grants</a:t>
            </a:r>
          </a:p>
        </p:txBody>
      </p:sp>
      <p:sp>
        <p:nvSpPr>
          <p:cNvPr id="3" name="Content Placeholder 2"/>
          <p:cNvSpPr>
            <a:spLocks noGrp="1"/>
          </p:cNvSpPr>
          <p:nvPr>
            <p:ph idx="1"/>
          </p:nvPr>
        </p:nvSpPr>
        <p:spPr>
          <a:xfrm>
            <a:off x="4912614" y="1202002"/>
            <a:ext cx="6377769" cy="4930246"/>
          </a:xfrm>
        </p:spPr>
        <p:txBody>
          <a:bodyPr vert="horz" lIns="91440" tIns="45720" rIns="91440" bIns="45720" rtlCol="0" anchor="ctr">
            <a:normAutofit/>
          </a:bodyPr>
          <a:lstStyle/>
          <a:p>
            <a:pPr marL="342900"/>
            <a:r>
              <a:rPr lang="en-US" sz="1700" dirty="0">
                <a:solidFill>
                  <a:schemeClr val="tx1"/>
                </a:solidFill>
                <a:latin typeface="+mn-lt"/>
              </a:rPr>
              <a:t>Competitive 4-year federal grants to expand access to high-quality programs for 4-year-olds from families with incomes below 200% FPL</a:t>
            </a:r>
          </a:p>
          <a:p>
            <a:pPr marL="342900"/>
            <a:r>
              <a:rPr lang="en-US" sz="1700" dirty="0">
                <a:solidFill>
                  <a:schemeClr val="tx1"/>
                </a:solidFill>
                <a:latin typeface="+mn-lt"/>
              </a:rPr>
              <a:t>Awarded in January 2015 to: </a:t>
            </a:r>
          </a:p>
          <a:p>
            <a:pPr marL="806450" lvl="1" indent="-228600"/>
            <a:r>
              <a:rPr lang="en-US" sz="1700" dirty="0">
                <a:solidFill>
                  <a:schemeClr val="tx1"/>
                </a:solidFill>
                <a:latin typeface="+mn-lt"/>
              </a:rPr>
              <a:t>5 Development states: Alabama, Arizona, Hawaii, Montana, Nevada</a:t>
            </a:r>
          </a:p>
          <a:p>
            <a:pPr marL="806450" lvl="1" indent="-228600"/>
            <a:r>
              <a:rPr lang="en-US" sz="1700" dirty="0">
                <a:solidFill>
                  <a:schemeClr val="tx1"/>
                </a:solidFill>
                <a:latin typeface="+mn-lt"/>
              </a:rPr>
              <a:t>13 Expansion states: Arkansas, Connecticut, Illinois, Louisiana, Maine, Maryland, Massachusetts, New Jersey, New York, Rhode Island, Tennessee, Vermont, Virginia</a:t>
            </a:r>
          </a:p>
          <a:p>
            <a:pPr marL="342900"/>
            <a:r>
              <a:rPr lang="en-US" sz="1700" dirty="0">
                <a:solidFill>
                  <a:schemeClr val="tx1"/>
                </a:solidFill>
                <a:latin typeface="+mn-lt"/>
              </a:rPr>
              <a:t>In the 2016-17 program year, PDG programs served 49,263 children living in 320 high needs areas</a:t>
            </a:r>
          </a:p>
          <a:p>
            <a:pPr marL="342900"/>
            <a:r>
              <a:rPr lang="en-US" sz="1700" dirty="0">
                <a:solidFill>
                  <a:schemeClr val="tx1"/>
                </a:solidFill>
                <a:latin typeface="+mn-lt"/>
              </a:rPr>
              <a:t>PDG programs must meet 12 high-quality standards</a:t>
            </a:r>
          </a:p>
          <a:p>
            <a:pPr marL="342900"/>
            <a:r>
              <a:rPr lang="en-US" sz="1700" dirty="0">
                <a:solidFill>
                  <a:schemeClr val="tx1"/>
                </a:solidFill>
                <a:latin typeface="+mn-lt"/>
              </a:rPr>
              <a:t>Mixed delivery models</a:t>
            </a:r>
          </a:p>
          <a:p>
            <a:pPr marL="342900"/>
            <a:r>
              <a:rPr lang="en-US" sz="1700" dirty="0">
                <a:solidFill>
                  <a:schemeClr val="tx1"/>
                </a:solidFill>
                <a:latin typeface="+mn-lt"/>
              </a:rPr>
              <a:t>Comprehensive Service Delivery Model</a:t>
            </a:r>
          </a:p>
          <a:p>
            <a:pPr>
              <a:spcAft>
                <a:spcPts val="300"/>
              </a:spcAft>
            </a:pPr>
            <a:endParaRPr lang="en-US" sz="1700" dirty="0">
              <a:solidFill>
                <a:schemeClr val="tx1"/>
              </a:solidFill>
              <a:latin typeface="+mn-lt"/>
            </a:endParaRPr>
          </a:p>
        </p:txBody>
      </p:sp>
    </p:spTree>
    <p:extLst>
      <p:ext uri="{BB962C8B-B14F-4D97-AF65-F5344CB8AC3E}">
        <p14:creationId xmlns:p14="http://schemas.microsoft.com/office/powerpoint/2010/main" val="239002142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81BC32-FF58-4898-A6B5-7B3D059BC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D614406-135F-4875-9C87-53822CB1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213969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A47020BD-3785-4628-8C5E-A4011B43EF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39694"/>
            <a:ext cx="12192000" cy="146304"/>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381E45-A5C5-4CD4-83B8-DC008AD2AEF7}"/>
              </a:ext>
            </a:extLst>
          </p:cNvPr>
          <p:cNvSpPr>
            <a:spLocks noGrp="1"/>
          </p:cNvSpPr>
          <p:nvPr>
            <p:ph type="title"/>
          </p:nvPr>
        </p:nvSpPr>
        <p:spPr>
          <a:xfrm>
            <a:off x="960120" y="434101"/>
            <a:ext cx="10279971" cy="1362042"/>
          </a:xfrm>
        </p:spPr>
        <p:txBody>
          <a:bodyPr anchor="b">
            <a:normAutofit/>
          </a:bodyPr>
          <a:lstStyle/>
          <a:p>
            <a:r>
              <a:rPr lang="en-US">
                <a:solidFill>
                  <a:schemeClr val="bg1"/>
                </a:solidFill>
              </a:rPr>
              <a:t>PDG GPRA and Grant Measurement Data Points</a:t>
            </a:r>
          </a:p>
        </p:txBody>
      </p:sp>
      <p:graphicFrame>
        <p:nvGraphicFramePr>
          <p:cNvPr id="6" name="Content Placeholder 2">
            <a:extLst>
              <a:ext uri="{FF2B5EF4-FFF2-40B4-BE49-F238E27FC236}">
                <a16:creationId xmlns:a16="http://schemas.microsoft.com/office/drawing/2014/main" id="{89E76DD8-FE12-454D-BF8D-450747346279}"/>
              </a:ext>
            </a:extLst>
          </p:cNvPr>
          <p:cNvGraphicFramePr>
            <a:graphicFrameLocks noGrp="1"/>
          </p:cNvGraphicFramePr>
          <p:nvPr>
            <p:ph idx="1"/>
            <p:extLst>
              <p:ext uri="{D42A27DB-BD31-4B8C-83A1-F6EECF244321}">
                <p14:modId xmlns:p14="http://schemas.microsoft.com/office/powerpoint/2010/main" val="1183624971"/>
              </p:ext>
            </p:extLst>
          </p:nvPr>
        </p:nvGraphicFramePr>
        <p:xfrm>
          <a:off x="960120" y="2917149"/>
          <a:ext cx="10279971" cy="2987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E61213BA-0E7D-4795-B996-C58CB0E6CE71}"/>
              </a:ext>
            </a:extLst>
          </p:cNvPr>
          <p:cNvSpPr>
            <a:spLocks noGrp="1"/>
          </p:cNvSpPr>
          <p:nvPr>
            <p:ph type="ftr" sz="quarter" idx="11"/>
          </p:nvPr>
        </p:nvSpPr>
        <p:spPr>
          <a:xfrm>
            <a:off x="4876800" y="6198721"/>
            <a:ext cx="5910943" cy="365125"/>
          </a:xfrm>
        </p:spPr>
        <p:txBody>
          <a:bodyPr>
            <a:normAutofit/>
          </a:bodyPr>
          <a:lstStyle/>
          <a:p>
            <a:pPr algn="r">
              <a:spcAft>
                <a:spcPts val="600"/>
              </a:spcAft>
            </a:pPr>
            <a:r>
              <a:rPr lang="sv-SE" sz="1100">
                <a:solidFill>
                  <a:schemeClr val="tx1">
                    <a:alpha val="80000"/>
                  </a:schemeClr>
                </a:solidFill>
              </a:rPr>
              <a:t>PDG TA (MSG/AEM - 2018)</a:t>
            </a:r>
            <a:endParaRPr lang="en-US" sz="1100">
              <a:solidFill>
                <a:schemeClr val="tx1">
                  <a:alpha val="80000"/>
                </a:schemeClr>
              </a:solidFill>
            </a:endParaRPr>
          </a:p>
        </p:txBody>
      </p:sp>
    </p:spTree>
    <p:extLst>
      <p:ext uri="{BB962C8B-B14F-4D97-AF65-F5344CB8AC3E}">
        <p14:creationId xmlns:p14="http://schemas.microsoft.com/office/powerpoint/2010/main" val="3303104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4ED618E8-49CE-4C24-A27E-6EDCB3D86603}"/>
              </a:ext>
            </a:extLst>
          </p:cNvPr>
          <p:cNvSpPr>
            <a:spLocks noGrp="1"/>
          </p:cNvSpPr>
          <p:nvPr>
            <p:ph type="title"/>
          </p:nvPr>
        </p:nvSpPr>
        <p:spPr>
          <a:xfrm>
            <a:off x="838200" y="811161"/>
            <a:ext cx="3335594" cy="5403370"/>
          </a:xfrm>
        </p:spPr>
        <p:txBody>
          <a:bodyPr>
            <a:normAutofit/>
          </a:bodyPr>
          <a:lstStyle/>
          <a:p>
            <a:r>
              <a:rPr lang="en-US" err="1">
                <a:solidFill>
                  <a:srgbClr val="FFFFFF"/>
                </a:solidFill>
              </a:rPr>
              <a:t>PDG</a:t>
            </a:r>
            <a:r>
              <a:rPr lang="en-US">
                <a:solidFill>
                  <a:srgbClr val="FFFFFF"/>
                </a:solidFill>
              </a:rPr>
              <a:t> Rates of Inclusion - 2017</a:t>
            </a:r>
          </a:p>
        </p:txBody>
      </p:sp>
      <p:graphicFrame>
        <p:nvGraphicFramePr>
          <p:cNvPr id="12" name="Content Placeholder 11">
            <a:extLst>
              <a:ext uri="{FF2B5EF4-FFF2-40B4-BE49-F238E27FC236}">
                <a16:creationId xmlns:a16="http://schemas.microsoft.com/office/drawing/2014/main" id="{61BD4792-5065-444C-A287-4950177DCB27}"/>
              </a:ext>
            </a:extLst>
          </p:cNvPr>
          <p:cNvGraphicFramePr>
            <a:graphicFrameLocks noGrp="1"/>
          </p:cNvGraphicFramePr>
          <p:nvPr>
            <p:ph idx="1"/>
            <p:extLst>
              <p:ext uri="{D42A27DB-BD31-4B8C-83A1-F6EECF244321}">
                <p14:modId xmlns:p14="http://schemas.microsoft.com/office/powerpoint/2010/main" val="3323601976"/>
              </p:ext>
            </p:extLst>
          </p:nvPr>
        </p:nvGraphicFramePr>
        <p:xfrm>
          <a:off x="5459413" y="642938"/>
          <a:ext cx="6089650" cy="5572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4466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1C0D0-20D7-4268-A494-DFA49F4F78DF}"/>
              </a:ext>
            </a:extLst>
          </p:cNvPr>
          <p:cNvSpPr>
            <a:spLocks noGrp="1"/>
          </p:cNvSpPr>
          <p:nvPr>
            <p:ph type="title"/>
          </p:nvPr>
        </p:nvSpPr>
        <p:spPr>
          <a:xfrm>
            <a:off x="838200" y="5529884"/>
            <a:ext cx="7719381" cy="1096331"/>
          </a:xfrm>
        </p:spPr>
        <p:txBody>
          <a:bodyPr>
            <a:normAutofit/>
          </a:bodyPr>
          <a:lstStyle/>
          <a:p>
            <a:r>
              <a:rPr lang="en-US" sz="3400" dirty="0"/>
              <a:t>Three Year State-Level Inclusion Data </a:t>
            </a:r>
            <a:br>
              <a:rPr lang="en-US" sz="3400" dirty="0"/>
            </a:br>
            <a:r>
              <a:rPr lang="en-US" sz="3400" dirty="0"/>
              <a:t>(2015-2017)</a:t>
            </a:r>
          </a:p>
        </p:txBody>
      </p:sp>
      <p:sp>
        <p:nvSpPr>
          <p:cNvPr id="4" name="Footer Placeholder 3">
            <a:extLst>
              <a:ext uri="{FF2B5EF4-FFF2-40B4-BE49-F238E27FC236}">
                <a16:creationId xmlns:a16="http://schemas.microsoft.com/office/drawing/2014/main" id="{CB31C2E6-8070-4822-BB7B-0CC28057F71D}"/>
              </a:ext>
            </a:extLst>
          </p:cNvPr>
          <p:cNvSpPr>
            <a:spLocks noGrp="1"/>
          </p:cNvSpPr>
          <p:nvPr>
            <p:ph type="ftr" sz="quarter" idx="11"/>
          </p:nvPr>
        </p:nvSpPr>
        <p:spPr>
          <a:xfrm>
            <a:off x="9414844" y="5529884"/>
            <a:ext cx="2127913" cy="365125"/>
          </a:xfrm>
          <a:noFill/>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sv-SE" sz="1200" b="0" i="0" u="none" strike="noStrike" kern="1200" cap="none" spc="0" normalizeH="0" baseline="0" noProof="0">
                <a:ln>
                  <a:noFill/>
                </a:ln>
                <a:solidFill>
                  <a:prstClr val="white">
                    <a:alpha val="80000"/>
                  </a:prstClr>
                </a:solidFill>
                <a:effectLst/>
                <a:uLnTx/>
                <a:uFillTx/>
                <a:latin typeface="Calibri" panose="020F0502020204030204"/>
                <a:ea typeface="+mn-ea"/>
                <a:cs typeface="+mn-cs"/>
              </a:rPr>
              <a:t>PDG TA (MSG/AEM - 2018)</a:t>
            </a:r>
            <a:endParaRPr kumimoji="0" lang="en-US" sz="1200" b="0" i="0" u="none" strike="noStrike" kern="1200" cap="none" spc="0" normalizeH="0" baseline="0" noProof="0">
              <a:ln>
                <a:noFill/>
              </a:ln>
              <a:solidFill>
                <a:prstClr val="white">
                  <a:alpha val="80000"/>
                </a:prstClr>
              </a:solidFill>
              <a:effectLst/>
              <a:uLnTx/>
              <a:uFillTx/>
              <a:latin typeface="Calibri" panose="020F0502020204030204"/>
              <a:ea typeface="+mn-ea"/>
              <a:cs typeface="+mn-cs"/>
            </a:endParaRPr>
          </a:p>
        </p:txBody>
      </p:sp>
      <p:graphicFrame>
        <p:nvGraphicFramePr>
          <p:cNvPr id="5" name="Content Placeholder 4">
            <a:extLst>
              <a:ext uri="{FF2B5EF4-FFF2-40B4-BE49-F238E27FC236}">
                <a16:creationId xmlns:a16="http://schemas.microsoft.com/office/drawing/2014/main" id="{69C99AFB-C3DD-4573-9AB4-839E98944B33}"/>
              </a:ext>
            </a:extLst>
          </p:cNvPr>
          <p:cNvGraphicFramePr>
            <a:graphicFrameLocks noGrp="1"/>
          </p:cNvGraphicFramePr>
          <p:nvPr>
            <p:ph idx="1"/>
            <p:extLst/>
          </p:nvPr>
        </p:nvGraphicFramePr>
        <p:xfrm>
          <a:off x="838200" y="643467"/>
          <a:ext cx="10515600" cy="4080974"/>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DBD21845-E783-4941-A2FD-5D38D11AD490}"/>
              </a:ext>
            </a:extLst>
          </p:cNvPr>
          <p:cNvCxnSpPr>
            <a:cxnSpLocks/>
          </p:cNvCxnSpPr>
          <p:nvPr/>
        </p:nvCxnSpPr>
        <p:spPr>
          <a:xfrm>
            <a:off x="914400" y="3138854"/>
            <a:ext cx="10295792"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TextBox 13">
            <a:extLst>
              <a:ext uri="{FF2B5EF4-FFF2-40B4-BE49-F238E27FC236}">
                <a16:creationId xmlns:a16="http://schemas.microsoft.com/office/drawing/2014/main" id="{4EA06619-8258-4958-95AC-899D1CA962C3}"/>
              </a:ext>
            </a:extLst>
          </p:cNvPr>
          <p:cNvSpPr txBox="1"/>
          <p:nvPr/>
        </p:nvSpPr>
        <p:spPr>
          <a:xfrm>
            <a:off x="11180184" y="3000354"/>
            <a:ext cx="49084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6.4%</a:t>
            </a:r>
          </a:p>
        </p:txBody>
      </p:sp>
    </p:spTree>
    <p:extLst>
      <p:ext uri="{BB962C8B-B14F-4D97-AF65-F5344CB8AC3E}">
        <p14:creationId xmlns:p14="http://schemas.microsoft.com/office/powerpoint/2010/main" val="1770147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23AC064-BC96-4F32-8AE1-B2FD3875482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7E7C77BC-7138-40B1-A15B-20F57A49462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B146403-F3D6-484B-B2ED-97F9565D037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A064E1AD-A617-4B11-8AE2-4D6FEDEF47AB}"/>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000">
                <a:solidFill>
                  <a:srgbClr val="FFFFFF"/>
                </a:solidFill>
              </a:rPr>
              <a:t>2016 &amp; 2017 Inclusion Rate - Comparison</a:t>
            </a:r>
          </a:p>
        </p:txBody>
      </p:sp>
      <p:sp>
        <p:nvSpPr>
          <p:cNvPr id="4" name="Footer Placeholder 3">
            <a:extLst>
              <a:ext uri="{FF2B5EF4-FFF2-40B4-BE49-F238E27FC236}">
                <a16:creationId xmlns:a16="http://schemas.microsoft.com/office/drawing/2014/main" id="{7B753750-D133-4604-B03D-2F1A2361C5D9}"/>
              </a:ext>
            </a:extLst>
          </p:cNvPr>
          <p:cNvSpPr>
            <a:spLocks noGrp="1"/>
          </p:cNvSpPr>
          <p:nvPr>
            <p:ph type="ftr" sz="quarter" idx="11"/>
          </p:nvPr>
        </p:nvSpPr>
        <p:spPr>
          <a:xfrm>
            <a:off x="4038600" y="6522430"/>
            <a:ext cx="4114800" cy="347472"/>
          </a:xfrm>
        </p:spPr>
        <p:txBody>
          <a:bodyPr vert="horz" lIns="91440" tIns="45720" rIns="91440" bIns="45720" rtlCol="0" anchor="ctr">
            <a:normAutofit/>
          </a:bodyPr>
          <a:lstStyle/>
          <a:p>
            <a:pPr>
              <a:spcAft>
                <a:spcPts val="600"/>
              </a:spcAft>
            </a:pPr>
            <a:r>
              <a:rPr lang="en-US" kern="1200">
                <a:solidFill>
                  <a:srgbClr val="898989"/>
                </a:solidFill>
                <a:latin typeface="+mn-lt"/>
                <a:ea typeface="+mn-ea"/>
                <a:cs typeface="+mn-cs"/>
              </a:rPr>
              <a:t>PDG TA (MSG/AEM - 2018)</a:t>
            </a:r>
          </a:p>
        </p:txBody>
      </p:sp>
      <p:graphicFrame>
        <p:nvGraphicFramePr>
          <p:cNvPr id="19" name="Content Placeholder 12">
            <a:extLst>
              <a:ext uri="{FF2B5EF4-FFF2-40B4-BE49-F238E27FC236}">
                <a16:creationId xmlns:a16="http://schemas.microsoft.com/office/drawing/2014/main" id="{DFCDD7C0-2F6D-45DF-B25F-D578D002F2EF}"/>
              </a:ext>
            </a:extLst>
          </p:cNvPr>
          <p:cNvGraphicFramePr>
            <a:graphicFrameLocks noGrp="1"/>
          </p:cNvGraphicFramePr>
          <p:nvPr>
            <p:ph sz="half" idx="1"/>
            <p:extLst>
              <p:ext uri="{D42A27DB-BD31-4B8C-83A1-F6EECF244321}">
                <p14:modId xmlns:p14="http://schemas.microsoft.com/office/powerpoint/2010/main" val="190182444"/>
              </p:ext>
            </p:extLst>
          </p:nvPr>
        </p:nvGraphicFramePr>
        <p:xfrm>
          <a:off x="648247" y="220662"/>
          <a:ext cx="5181600" cy="4351338"/>
        </p:xfrm>
        <a:graphic>
          <a:graphicData uri="http://schemas.openxmlformats.org/drawingml/2006/chart">
            <c:chart xmlns:c="http://schemas.openxmlformats.org/drawingml/2006/chart" xmlns:r="http://schemas.openxmlformats.org/officeDocument/2006/relationships" r:id="rId3"/>
          </a:graphicData>
        </a:graphic>
      </p:graphicFrame>
      <p:pic>
        <p:nvPicPr>
          <p:cNvPr id="24" name="Content Placeholder 23">
            <a:extLst>
              <a:ext uri="{FF2B5EF4-FFF2-40B4-BE49-F238E27FC236}">
                <a16:creationId xmlns:a16="http://schemas.microsoft.com/office/drawing/2014/main" id="{B56BE8BB-14E4-4374-A644-FB00DBC95C35}"/>
              </a:ext>
            </a:extLst>
          </p:cNvPr>
          <p:cNvPicPr>
            <a:picLocks noGrp="1" noChangeAspect="1"/>
          </p:cNvPicPr>
          <p:nvPr>
            <p:ph sz="half" idx="2"/>
          </p:nvPr>
        </p:nvPicPr>
        <p:blipFill>
          <a:blip r:embed="rId4"/>
          <a:stretch>
            <a:fillRect/>
          </a:stretch>
        </p:blipFill>
        <p:spPr>
          <a:xfrm>
            <a:off x="6448148" y="48785"/>
            <a:ext cx="4893472" cy="4351338"/>
          </a:xfrm>
          <a:prstGeom prst="rect">
            <a:avLst/>
          </a:prstGeom>
        </p:spPr>
      </p:pic>
      <mc:AlternateContent xmlns:mc="http://schemas.openxmlformats.org/markup-compatibility/2006" xmlns:p14="http://schemas.microsoft.com/office/powerpoint/2010/main">
        <mc:Choice Requires="p14">
          <p:contentPart p14:bwMode="auto" r:id="rId5">
            <p14:nvContentPartPr>
              <p14:cNvPr id="26" name="Ink 25">
                <a:extLst>
                  <a:ext uri="{FF2B5EF4-FFF2-40B4-BE49-F238E27FC236}">
                    <a16:creationId xmlns:a16="http://schemas.microsoft.com/office/drawing/2014/main" id="{CFDF5020-A2ED-4AF3-9569-C9F1A74D7357}"/>
                  </a:ext>
                </a:extLst>
              </p14:cNvPr>
              <p14:cNvContentPartPr/>
              <p14:nvPr/>
            </p14:nvContentPartPr>
            <p14:xfrm>
              <a:off x="1658326" y="2413260"/>
              <a:ext cx="403560" cy="1863000"/>
            </p14:xfrm>
          </p:contentPart>
        </mc:Choice>
        <mc:Fallback xmlns="">
          <p:pic>
            <p:nvPicPr>
              <p:cNvPr id="26" name="Ink 25">
                <a:extLst>
                  <a:ext uri="{FF2B5EF4-FFF2-40B4-BE49-F238E27FC236}">
                    <a16:creationId xmlns:a16="http://schemas.microsoft.com/office/drawing/2014/main" id="{CFDF5020-A2ED-4AF3-9569-C9F1A74D7357}"/>
                  </a:ext>
                </a:extLst>
              </p:cNvPr>
              <p:cNvPicPr/>
              <p:nvPr/>
            </p:nvPicPr>
            <p:blipFill>
              <a:blip r:embed="rId6"/>
              <a:stretch>
                <a:fillRect/>
              </a:stretch>
            </p:blipFill>
            <p:spPr>
              <a:xfrm>
                <a:off x="1649326" y="2404260"/>
                <a:ext cx="421200" cy="1880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7" name="Ink 26">
                <a:extLst>
                  <a:ext uri="{FF2B5EF4-FFF2-40B4-BE49-F238E27FC236}">
                    <a16:creationId xmlns:a16="http://schemas.microsoft.com/office/drawing/2014/main" id="{CA626163-9ACC-4792-BF49-727E329B81BE}"/>
                  </a:ext>
                </a:extLst>
              </p14:cNvPr>
              <p14:cNvContentPartPr/>
              <p14:nvPr/>
            </p14:nvContentPartPr>
            <p14:xfrm>
              <a:off x="7286206" y="1339740"/>
              <a:ext cx="445680" cy="2899080"/>
            </p14:xfrm>
          </p:contentPart>
        </mc:Choice>
        <mc:Fallback xmlns="">
          <p:pic>
            <p:nvPicPr>
              <p:cNvPr id="27" name="Ink 26">
                <a:extLst>
                  <a:ext uri="{FF2B5EF4-FFF2-40B4-BE49-F238E27FC236}">
                    <a16:creationId xmlns:a16="http://schemas.microsoft.com/office/drawing/2014/main" id="{CA626163-9ACC-4792-BF49-727E329B81BE}"/>
                  </a:ext>
                </a:extLst>
              </p:cNvPr>
              <p:cNvPicPr/>
              <p:nvPr/>
            </p:nvPicPr>
            <p:blipFill>
              <a:blip r:embed="rId8"/>
              <a:stretch>
                <a:fillRect/>
              </a:stretch>
            </p:blipFill>
            <p:spPr>
              <a:xfrm>
                <a:off x="7277206" y="1330740"/>
                <a:ext cx="463320" cy="2916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1" name="Ink 30">
                <a:extLst>
                  <a:ext uri="{FF2B5EF4-FFF2-40B4-BE49-F238E27FC236}">
                    <a16:creationId xmlns:a16="http://schemas.microsoft.com/office/drawing/2014/main" id="{AEDFE546-1910-4425-9D3F-A9EB55DD80C9}"/>
                  </a:ext>
                </a:extLst>
              </p14:cNvPr>
              <p14:cNvContentPartPr/>
              <p14:nvPr/>
            </p14:nvContentPartPr>
            <p14:xfrm>
              <a:off x="3645886" y="2026980"/>
              <a:ext cx="375840" cy="2302200"/>
            </p14:xfrm>
          </p:contentPart>
        </mc:Choice>
        <mc:Fallback xmlns="">
          <p:pic>
            <p:nvPicPr>
              <p:cNvPr id="31" name="Ink 30">
                <a:extLst>
                  <a:ext uri="{FF2B5EF4-FFF2-40B4-BE49-F238E27FC236}">
                    <a16:creationId xmlns:a16="http://schemas.microsoft.com/office/drawing/2014/main" id="{AEDFE546-1910-4425-9D3F-A9EB55DD80C9}"/>
                  </a:ext>
                </a:extLst>
              </p:cNvPr>
              <p:cNvPicPr/>
              <p:nvPr/>
            </p:nvPicPr>
            <p:blipFill>
              <a:blip r:embed="rId10"/>
              <a:stretch>
                <a:fillRect/>
              </a:stretch>
            </p:blipFill>
            <p:spPr>
              <a:xfrm>
                <a:off x="3636886" y="2017980"/>
                <a:ext cx="393480" cy="2319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2" name="Ink 31">
                <a:extLst>
                  <a:ext uri="{FF2B5EF4-FFF2-40B4-BE49-F238E27FC236}">
                    <a16:creationId xmlns:a16="http://schemas.microsoft.com/office/drawing/2014/main" id="{96FACED2-307F-4746-A841-442782E39B49}"/>
                  </a:ext>
                </a:extLst>
              </p14:cNvPr>
              <p14:cNvContentPartPr/>
              <p14:nvPr/>
            </p14:nvContentPartPr>
            <p14:xfrm>
              <a:off x="9321646" y="2712420"/>
              <a:ext cx="263880" cy="1499760"/>
            </p14:xfrm>
          </p:contentPart>
        </mc:Choice>
        <mc:Fallback xmlns="">
          <p:pic>
            <p:nvPicPr>
              <p:cNvPr id="32" name="Ink 31">
                <a:extLst>
                  <a:ext uri="{FF2B5EF4-FFF2-40B4-BE49-F238E27FC236}">
                    <a16:creationId xmlns:a16="http://schemas.microsoft.com/office/drawing/2014/main" id="{96FACED2-307F-4746-A841-442782E39B49}"/>
                  </a:ext>
                </a:extLst>
              </p:cNvPr>
              <p:cNvPicPr/>
              <p:nvPr/>
            </p:nvPicPr>
            <p:blipFill>
              <a:blip r:embed="rId12"/>
              <a:stretch>
                <a:fillRect/>
              </a:stretch>
            </p:blipFill>
            <p:spPr>
              <a:xfrm>
                <a:off x="9312646" y="2703420"/>
                <a:ext cx="281520" cy="1517400"/>
              </a:xfrm>
              <a:prstGeom prst="rect">
                <a:avLst/>
              </a:prstGeom>
            </p:spPr>
          </p:pic>
        </mc:Fallback>
      </mc:AlternateContent>
    </p:spTree>
    <p:extLst>
      <p:ext uri="{BB962C8B-B14F-4D97-AF65-F5344CB8AC3E}">
        <p14:creationId xmlns:p14="http://schemas.microsoft.com/office/powerpoint/2010/main" val="197024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20DDDB0-A4F1-4C54-A68C-E97BA6E0325D}"/>
              </a:ext>
            </a:extLst>
          </p:cNvPr>
          <p:cNvSpPr>
            <a:spLocks noGrp="1"/>
          </p:cNvSpPr>
          <p:nvPr>
            <p:ph type="ftr" sz="quarter" idx="11"/>
          </p:nvPr>
        </p:nvSpPr>
        <p:spPr/>
        <p:txBody>
          <a:bodyPr/>
          <a:lstStyle/>
          <a:p>
            <a:r>
              <a:rPr lang="sv-SE"/>
              <a:t>PDG TA (MSG/AEM - 2018)</a:t>
            </a:r>
            <a:endParaRPr lang="en-US"/>
          </a:p>
        </p:txBody>
      </p:sp>
      <p:sp>
        <p:nvSpPr>
          <p:cNvPr id="5" name="Rectangle 4">
            <a:extLst>
              <a:ext uri="{FF2B5EF4-FFF2-40B4-BE49-F238E27FC236}">
                <a16:creationId xmlns:a16="http://schemas.microsoft.com/office/drawing/2014/main" id="{0E72563C-58AB-43ED-8769-E00255E0BC63}"/>
              </a:ext>
            </a:extLst>
          </p:cNvPr>
          <p:cNvSpPr/>
          <p:nvPr/>
        </p:nvSpPr>
        <p:spPr>
          <a:xfrm>
            <a:off x="845270" y="136525"/>
            <a:ext cx="10501460" cy="6463308"/>
          </a:xfrm>
          <a:prstGeom prst="rect">
            <a:avLst/>
          </a:prstGeom>
        </p:spPr>
        <p:txBody>
          <a:bodyPr wrap="square">
            <a:spAutoFit/>
          </a:bodyPr>
          <a:lstStyle/>
          <a:p>
            <a:pPr algn="ctr"/>
            <a:r>
              <a:rPr lang="en-US" sz="3600">
                <a:solidFill>
                  <a:srgbClr val="1D2129"/>
                </a:solidFill>
                <a:latin typeface="inherit"/>
              </a:rPr>
              <a:t>Common Mediation </a:t>
            </a:r>
          </a:p>
          <a:p>
            <a:br>
              <a:rPr lang="en-US" sz="3600">
                <a:solidFill>
                  <a:srgbClr val="1D2129"/>
                </a:solidFill>
                <a:latin typeface="inherit"/>
              </a:rPr>
            </a:br>
            <a:endParaRPr lang="en-US" sz="3600">
              <a:solidFill>
                <a:srgbClr val="1D2129"/>
              </a:solidFill>
              <a:latin typeface="inherit"/>
            </a:endParaRPr>
          </a:p>
          <a:p>
            <a:pPr algn="ctr"/>
            <a:r>
              <a:rPr lang="en-US" sz="3600">
                <a:solidFill>
                  <a:srgbClr val="1D2129"/>
                </a:solidFill>
                <a:latin typeface="inherit"/>
              </a:rPr>
              <a:t>Do all the good you can,</a:t>
            </a:r>
          </a:p>
          <a:p>
            <a:pPr algn="ctr"/>
            <a:r>
              <a:rPr lang="en-US" sz="3600">
                <a:solidFill>
                  <a:srgbClr val="1D2129"/>
                </a:solidFill>
                <a:latin typeface="inherit"/>
              </a:rPr>
              <a:t>By all the means you can,</a:t>
            </a:r>
          </a:p>
          <a:p>
            <a:pPr algn="ctr"/>
            <a:r>
              <a:rPr lang="en-US" sz="3600">
                <a:solidFill>
                  <a:srgbClr val="1D2129"/>
                </a:solidFill>
                <a:latin typeface="inherit"/>
              </a:rPr>
              <a:t>In all the ways you can,</a:t>
            </a:r>
          </a:p>
          <a:p>
            <a:pPr algn="ctr"/>
            <a:r>
              <a:rPr lang="en-US" sz="3600">
                <a:solidFill>
                  <a:srgbClr val="1D2129"/>
                </a:solidFill>
                <a:latin typeface="inherit"/>
              </a:rPr>
              <a:t>In all the places you can,</a:t>
            </a:r>
          </a:p>
          <a:p>
            <a:pPr algn="ctr"/>
            <a:r>
              <a:rPr lang="en-US" sz="3600">
                <a:solidFill>
                  <a:srgbClr val="1D2129"/>
                </a:solidFill>
                <a:latin typeface="inherit"/>
              </a:rPr>
              <a:t>At all the times you can,</a:t>
            </a:r>
          </a:p>
          <a:p>
            <a:pPr algn="ctr"/>
            <a:r>
              <a:rPr lang="en-US" sz="3600">
                <a:solidFill>
                  <a:srgbClr val="1D2129"/>
                </a:solidFill>
                <a:latin typeface="inherit"/>
              </a:rPr>
              <a:t>To all the people you can,</a:t>
            </a:r>
          </a:p>
          <a:p>
            <a:pPr algn="ctr"/>
            <a:r>
              <a:rPr lang="en-US" sz="3600">
                <a:solidFill>
                  <a:srgbClr val="1D2129"/>
                </a:solidFill>
                <a:latin typeface="inherit"/>
              </a:rPr>
              <a:t>As long as ever you can.</a:t>
            </a:r>
          </a:p>
          <a:p>
            <a:pPr algn="ctr"/>
            <a:endParaRPr lang="en-US" sz="2400">
              <a:solidFill>
                <a:srgbClr val="1D2129"/>
              </a:solidFill>
              <a:latin typeface="inherit"/>
            </a:endParaRPr>
          </a:p>
          <a:p>
            <a:pPr algn="ctr"/>
            <a:r>
              <a:rPr lang="en-US">
                <a:solidFill>
                  <a:srgbClr val="1D2129"/>
                </a:solidFill>
                <a:latin typeface="inherit"/>
              </a:rPr>
              <a:t>(John Wesley)</a:t>
            </a:r>
            <a:endParaRPr lang="en-US" b="0" i="0">
              <a:solidFill>
                <a:srgbClr val="1D2129"/>
              </a:solidFill>
              <a:effectLst/>
              <a:latin typeface="inherit"/>
            </a:endParaRPr>
          </a:p>
        </p:txBody>
      </p:sp>
    </p:spTree>
    <p:extLst>
      <p:ext uri="{BB962C8B-B14F-4D97-AF65-F5344CB8AC3E}">
        <p14:creationId xmlns:p14="http://schemas.microsoft.com/office/powerpoint/2010/main" val="93922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7" name="Content Placeholder 3" descr="A screenshot of a cell phone&#10;&#10;Description generated with high confidence">
            <a:extLst>
              <a:ext uri="{FF2B5EF4-FFF2-40B4-BE49-F238E27FC236}">
                <a16:creationId xmlns:a16="http://schemas.microsoft.com/office/drawing/2014/main" id="{E8604D67-5DBA-48CB-87C2-3AEA9805C46D}"/>
              </a:ext>
            </a:extLst>
          </p:cNvPr>
          <p:cNvPicPr>
            <a:picLocks noChangeAspect="1"/>
          </p:cNvPicPr>
          <p:nvPr/>
        </p:nvPicPr>
        <p:blipFill>
          <a:blip r:embed="rId3"/>
          <a:stretch>
            <a:fillRect/>
          </a:stretch>
        </p:blipFill>
        <p:spPr>
          <a:xfrm>
            <a:off x="1532268" y="800945"/>
            <a:ext cx="9121659" cy="3771512"/>
          </a:xfrm>
          <a:prstGeom prst="rect">
            <a:avLst/>
          </a:prstGeom>
        </p:spPr>
      </p:pic>
      <p:cxnSp>
        <p:nvCxnSpPr>
          <p:cNvPr id="14" name="Straight Connector 13">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39665" y="5097939"/>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F1BE854-B821-4CC1-B7CB-D2F3291E4587}"/>
              </a:ext>
            </a:extLst>
          </p:cNvPr>
          <p:cNvSpPr>
            <a:spLocks noGrp="1"/>
          </p:cNvSpPr>
          <p:nvPr>
            <p:ph type="title"/>
          </p:nvPr>
        </p:nvSpPr>
        <p:spPr>
          <a:xfrm>
            <a:off x="634276" y="4892358"/>
            <a:ext cx="3766272" cy="1325563"/>
          </a:xfrm>
          <a:prstGeom prst="ellipse">
            <a:avLst/>
          </a:prstGeom>
        </p:spPr>
        <p:txBody>
          <a:bodyPr vert="horz" lIns="91440" tIns="45720" rIns="91440" bIns="45720" rtlCol="0">
            <a:normAutofit/>
          </a:bodyPr>
          <a:lstStyle/>
          <a:p>
            <a:pPr algn="r"/>
            <a:r>
              <a:rPr lang="en-US" sz="2400" kern="1200">
                <a:solidFill>
                  <a:schemeClr val="bg1"/>
                </a:solidFill>
                <a:latin typeface="+mj-lt"/>
                <a:ea typeface="+mj-ea"/>
                <a:cs typeface="+mj-cs"/>
              </a:rPr>
              <a:t>PDG Progress Update – 2015 APR</a:t>
            </a:r>
          </a:p>
        </p:txBody>
      </p:sp>
    </p:spTree>
    <p:extLst>
      <p:ext uri="{BB962C8B-B14F-4D97-AF65-F5344CB8AC3E}">
        <p14:creationId xmlns:p14="http://schemas.microsoft.com/office/powerpoint/2010/main" val="1246662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DB66F6E8-4D4A-4907-940A-774703A2D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16005" y="5367908"/>
            <a:ext cx="3175996"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Freeform: Shape 11">
            <a:extLst>
              <a:ext uri="{FF2B5EF4-FFF2-40B4-BE49-F238E27FC236}">
                <a16:creationId xmlns:a16="http://schemas.microsoft.com/office/drawing/2014/main" id="{8F1F5A56-E82B-4FD5-9025-B72896FFB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262" y="5367908"/>
            <a:ext cx="9566296"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EBA01B41-E1C2-472D-B6C6-D27007515EEE}"/>
              </a:ext>
            </a:extLst>
          </p:cNvPr>
          <p:cNvSpPr>
            <a:spLocks noGrp="1"/>
          </p:cNvSpPr>
          <p:nvPr>
            <p:ph type="title"/>
          </p:nvPr>
        </p:nvSpPr>
        <p:spPr>
          <a:xfrm>
            <a:off x="838200" y="5529884"/>
            <a:ext cx="8078342" cy="1096331"/>
          </a:xfrm>
        </p:spPr>
        <p:txBody>
          <a:bodyPr>
            <a:normAutofit/>
          </a:bodyPr>
          <a:lstStyle/>
          <a:p>
            <a:r>
              <a:rPr lang="en-US" sz="2400"/>
              <a:t>3-Year Comparison</a:t>
            </a:r>
            <a:br>
              <a:rPr lang="en-US" sz="2400"/>
            </a:br>
            <a:r>
              <a:rPr lang="en-US" sz="2400"/>
              <a:t>Percentage of Subgrantees Meeting or Exceeding the Higher of the National or State Average for Inclusion</a:t>
            </a:r>
          </a:p>
        </p:txBody>
      </p:sp>
      <p:sp>
        <p:nvSpPr>
          <p:cNvPr id="4" name="Footer Placeholder 3">
            <a:extLst>
              <a:ext uri="{FF2B5EF4-FFF2-40B4-BE49-F238E27FC236}">
                <a16:creationId xmlns:a16="http://schemas.microsoft.com/office/drawing/2014/main" id="{893B0A4D-A92A-4342-8F48-A0503774CBFC}"/>
              </a:ext>
            </a:extLst>
          </p:cNvPr>
          <p:cNvSpPr>
            <a:spLocks noGrp="1"/>
          </p:cNvSpPr>
          <p:nvPr>
            <p:ph type="ftr" sz="quarter" idx="11"/>
          </p:nvPr>
        </p:nvSpPr>
        <p:spPr>
          <a:xfrm>
            <a:off x="9648497" y="5529884"/>
            <a:ext cx="1894260" cy="365125"/>
          </a:xfrm>
          <a:noFill/>
        </p:spPr>
        <p:txBody>
          <a:bodyPr>
            <a:normAutofit/>
          </a:bodyPr>
          <a:lstStyle/>
          <a:p>
            <a:pPr algn="r">
              <a:spcAft>
                <a:spcPts val="600"/>
              </a:spcAft>
            </a:pPr>
            <a:r>
              <a:rPr lang="sv-SE">
                <a:solidFill>
                  <a:schemeClr val="tx1">
                    <a:alpha val="80000"/>
                  </a:schemeClr>
                </a:solidFill>
              </a:rPr>
              <a:t>PDG TA (MSG/AEM - 2018)</a:t>
            </a:r>
            <a:endParaRPr lang="en-US">
              <a:solidFill>
                <a:schemeClr val="tx1">
                  <a:alpha val="80000"/>
                </a:schemeClr>
              </a:solidFill>
            </a:endParaRPr>
          </a:p>
        </p:txBody>
      </p:sp>
      <p:graphicFrame>
        <p:nvGraphicFramePr>
          <p:cNvPr id="5" name="Content Placeholder 4">
            <a:extLst>
              <a:ext uri="{FF2B5EF4-FFF2-40B4-BE49-F238E27FC236}">
                <a16:creationId xmlns:a16="http://schemas.microsoft.com/office/drawing/2014/main" id="{4250C42A-640C-4B64-B081-54084609DC0C}"/>
              </a:ext>
            </a:extLst>
          </p:cNvPr>
          <p:cNvGraphicFramePr>
            <a:graphicFrameLocks noGrp="1"/>
          </p:cNvGraphicFramePr>
          <p:nvPr>
            <p:ph idx="1"/>
            <p:extLst>
              <p:ext uri="{D42A27DB-BD31-4B8C-83A1-F6EECF244321}">
                <p14:modId xmlns:p14="http://schemas.microsoft.com/office/powerpoint/2010/main" val="1868914104"/>
              </p:ext>
            </p:extLst>
          </p:nvPr>
        </p:nvGraphicFramePr>
        <p:xfrm>
          <a:off x="838200" y="643467"/>
          <a:ext cx="10515600" cy="40809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3173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7EA91F9-71C7-4497-A54A-32AF7C4EA816}"/>
              </a:ext>
            </a:extLst>
          </p:cNvPr>
          <p:cNvSpPr>
            <a:spLocks noGrp="1"/>
          </p:cNvSpPr>
          <p:nvPr>
            <p:ph type="title"/>
          </p:nvPr>
        </p:nvSpPr>
        <p:spPr>
          <a:xfrm>
            <a:off x="838200" y="963877"/>
            <a:ext cx="3494362" cy="4930246"/>
          </a:xfrm>
        </p:spPr>
        <p:txBody>
          <a:bodyPr>
            <a:normAutofit/>
          </a:bodyPr>
          <a:lstStyle/>
          <a:p>
            <a:pPr algn="r"/>
            <a:r>
              <a:rPr lang="en-US" b="1">
                <a:solidFill>
                  <a:schemeClr val="accent1"/>
                </a:solidFill>
                <a:latin typeface="Avenir Black"/>
              </a:rPr>
              <a:t>Barriers Reported by PDG Programs</a:t>
            </a:r>
            <a:endParaRPr lang="en-US">
              <a:solidFill>
                <a:schemeClr val="accent1"/>
              </a:solidFill>
            </a:endParaRPr>
          </a:p>
        </p:txBody>
      </p:sp>
      <p:sp>
        <p:nvSpPr>
          <p:cNvPr id="4" name="Footer Placeholder 3">
            <a:extLst>
              <a:ext uri="{FF2B5EF4-FFF2-40B4-BE49-F238E27FC236}">
                <a16:creationId xmlns:a16="http://schemas.microsoft.com/office/drawing/2014/main" id="{93E770D4-5210-4F97-98BC-CBDA1E6564FF}"/>
              </a:ext>
            </a:extLst>
          </p:cNvPr>
          <p:cNvSpPr>
            <a:spLocks noGrp="1"/>
          </p:cNvSpPr>
          <p:nvPr>
            <p:ph type="ftr" sz="quarter" idx="11"/>
          </p:nvPr>
        </p:nvSpPr>
        <p:spPr>
          <a:xfrm>
            <a:off x="4976031" y="6033479"/>
            <a:ext cx="5259985" cy="365125"/>
          </a:xfrm>
        </p:spPr>
        <p:txBody>
          <a:bodyPr>
            <a:normAutofit/>
          </a:bodyPr>
          <a:lstStyle/>
          <a:p>
            <a:pPr algn="l">
              <a:spcAft>
                <a:spcPts val="600"/>
              </a:spcAft>
            </a:pPr>
            <a:r>
              <a:rPr lang="sv-SE" sz="1050">
                <a:solidFill>
                  <a:schemeClr val="tx1">
                    <a:alpha val="80000"/>
                  </a:schemeClr>
                </a:solidFill>
              </a:rPr>
              <a:t>PDG TA (MSG/AEM - 2018)</a:t>
            </a:r>
            <a:endParaRPr lang="en-US" sz="1050">
              <a:solidFill>
                <a:schemeClr val="tx1">
                  <a:alpha val="80000"/>
                </a:schemeClr>
              </a:solidFill>
            </a:endParaRPr>
          </a:p>
        </p:txBody>
      </p:sp>
      <p:sp>
        <p:nvSpPr>
          <p:cNvPr id="5" name="Content Placeholder 8">
            <a:extLst>
              <a:ext uri="{FF2B5EF4-FFF2-40B4-BE49-F238E27FC236}">
                <a16:creationId xmlns:a16="http://schemas.microsoft.com/office/drawing/2014/main" id="{B786879B-1555-444B-A3FA-FC8630957066}"/>
              </a:ext>
            </a:extLst>
          </p:cNvPr>
          <p:cNvSpPr>
            <a:spLocks noGrp="1"/>
          </p:cNvSpPr>
          <p:nvPr>
            <p:ph idx="1"/>
          </p:nvPr>
        </p:nvSpPr>
        <p:spPr>
          <a:xfrm>
            <a:off x="4976031" y="963877"/>
            <a:ext cx="6377769" cy="4930246"/>
          </a:xfrm>
        </p:spPr>
        <p:txBody>
          <a:bodyPr anchor="ctr">
            <a:normAutofit/>
          </a:bodyPr>
          <a:lstStyle/>
          <a:p>
            <a:endParaRPr lang="en-US" sz="1700"/>
          </a:p>
          <a:p>
            <a:r>
              <a:rPr lang="en-US" sz="1700"/>
              <a:t>Attitudes </a:t>
            </a:r>
          </a:p>
          <a:p>
            <a:endParaRPr lang="en-US" sz="1700"/>
          </a:p>
          <a:p>
            <a:r>
              <a:rPr lang="en-US" sz="1700"/>
              <a:t>Policy </a:t>
            </a:r>
          </a:p>
          <a:p>
            <a:pPr lvl="1"/>
            <a:r>
              <a:rPr lang="en-US" sz="1700"/>
              <a:t>Enrollment Criteria and Deadlines</a:t>
            </a:r>
          </a:p>
          <a:p>
            <a:pPr lvl="1"/>
            <a:r>
              <a:rPr lang="en-US" sz="1700"/>
              <a:t>Quality</a:t>
            </a:r>
          </a:p>
          <a:p>
            <a:pPr marL="457200" lvl="1" indent="0">
              <a:buNone/>
            </a:pPr>
            <a:endParaRPr lang="en-US" sz="1700"/>
          </a:p>
          <a:p>
            <a:r>
              <a:rPr lang="en-US" sz="1700"/>
              <a:t>Process</a:t>
            </a:r>
          </a:p>
          <a:p>
            <a:pPr lvl="1"/>
            <a:r>
              <a:rPr lang="en-US" sz="1700"/>
              <a:t>Subgrantee/Program</a:t>
            </a:r>
          </a:p>
          <a:p>
            <a:pPr lvl="1"/>
            <a:r>
              <a:rPr lang="en-US" sz="1700"/>
              <a:t>Professional Development</a:t>
            </a:r>
          </a:p>
          <a:p>
            <a:pPr lvl="1"/>
            <a:r>
              <a:rPr lang="en-US" sz="1700"/>
              <a:t>Itinerant</a:t>
            </a:r>
          </a:p>
          <a:p>
            <a:pPr marL="457200" lvl="1" indent="0">
              <a:buNone/>
            </a:pPr>
            <a:endParaRPr lang="en-US" sz="1700"/>
          </a:p>
          <a:p>
            <a:r>
              <a:rPr lang="en-US" sz="1700"/>
              <a:t>Procedures</a:t>
            </a:r>
          </a:p>
          <a:p>
            <a:pPr lvl="1"/>
            <a:r>
              <a:rPr lang="en-US" sz="1700"/>
              <a:t>Child Find</a:t>
            </a:r>
          </a:p>
          <a:p>
            <a:pPr lvl="1"/>
            <a:r>
              <a:rPr lang="en-US" sz="1700"/>
              <a:t>Assessment procedures</a:t>
            </a:r>
          </a:p>
        </p:txBody>
      </p:sp>
    </p:spTree>
    <p:extLst>
      <p:ext uri="{BB962C8B-B14F-4D97-AF65-F5344CB8AC3E}">
        <p14:creationId xmlns:p14="http://schemas.microsoft.com/office/powerpoint/2010/main" val="3519943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F9F79B-A093-478E-96B5-EE02BC93A85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D4C22394-EBC2-4FAF-A555-6C02D589EED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F7194F93-1F71-4A70-9DF1-28F18377111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9BBC0C84-DC2A-43AE-9576-0A44295E8B9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1394CD8-BD30-4B74-86F4-51FDF338341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B725736-731B-408A-B444-D92824518501}"/>
              </a:ext>
            </a:extLst>
          </p:cNvPr>
          <p:cNvSpPr>
            <a:spLocks noGrp="1"/>
          </p:cNvSpPr>
          <p:nvPr>
            <p:ph type="title"/>
          </p:nvPr>
        </p:nvSpPr>
        <p:spPr>
          <a:xfrm>
            <a:off x="640079" y="4526280"/>
            <a:ext cx="7410681" cy="1737360"/>
          </a:xfrm>
        </p:spPr>
        <p:txBody>
          <a:bodyPr>
            <a:normAutofit/>
          </a:bodyPr>
          <a:lstStyle/>
          <a:p>
            <a:r>
              <a:rPr lang="en-US" altLang="en-US" sz="4800"/>
              <a:t>Strategies That are Working</a:t>
            </a:r>
            <a:endParaRPr lang="en-US" sz="4800"/>
          </a:p>
        </p:txBody>
      </p:sp>
      <p:sp>
        <p:nvSpPr>
          <p:cNvPr id="4" name="Footer Placeholder 3">
            <a:extLst>
              <a:ext uri="{FF2B5EF4-FFF2-40B4-BE49-F238E27FC236}">
                <a16:creationId xmlns:a16="http://schemas.microsoft.com/office/drawing/2014/main" id="{769E5279-031F-4C3E-AA2C-9EDCB6855E2D}"/>
              </a:ext>
            </a:extLst>
          </p:cNvPr>
          <p:cNvSpPr>
            <a:spLocks noGrp="1"/>
          </p:cNvSpPr>
          <p:nvPr>
            <p:ph type="ftr" sz="quarter" idx="11"/>
          </p:nvPr>
        </p:nvSpPr>
        <p:spPr>
          <a:xfrm>
            <a:off x="640079" y="6350238"/>
            <a:ext cx="6758941" cy="365125"/>
          </a:xfrm>
        </p:spPr>
        <p:txBody>
          <a:bodyPr>
            <a:normAutofit/>
          </a:bodyPr>
          <a:lstStyle/>
          <a:p>
            <a:pPr algn="l">
              <a:spcAft>
                <a:spcPts val="600"/>
              </a:spcAft>
            </a:pPr>
            <a:r>
              <a:rPr lang="sv-SE">
                <a:solidFill>
                  <a:prstClr val="black">
                    <a:tint val="75000"/>
                  </a:prstClr>
                </a:solidFill>
              </a:rPr>
              <a:t>PDG TA (MSG/AEM - 2018)</a:t>
            </a:r>
            <a:endParaRPr lang="en-US">
              <a:solidFill>
                <a:prstClr val="black">
                  <a:tint val="75000"/>
                </a:prstClr>
              </a:solidFill>
            </a:endParaRPr>
          </a:p>
        </p:txBody>
      </p:sp>
      <p:sp>
        <p:nvSpPr>
          <p:cNvPr id="5" name="Content Placeholder 2">
            <a:extLst>
              <a:ext uri="{FF2B5EF4-FFF2-40B4-BE49-F238E27FC236}">
                <a16:creationId xmlns:a16="http://schemas.microsoft.com/office/drawing/2014/main" id="{8DBA6E8B-EF55-4644-B40A-C6E2090490B0}"/>
              </a:ext>
            </a:extLst>
          </p:cNvPr>
          <p:cNvSpPr>
            <a:spLocks noGrp="1"/>
          </p:cNvSpPr>
          <p:nvPr>
            <p:ph idx="1"/>
          </p:nvPr>
        </p:nvSpPr>
        <p:spPr>
          <a:xfrm>
            <a:off x="640080" y="595293"/>
            <a:ext cx="5676637" cy="4059242"/>
          </a:xfrm>
        </p:spPr>
        <p:txBody>
          <a:bodyPr anchor="ctr">
            <a:normAutofit lnSpcReduction="10000"/>
          </a:bodyPr>
          <a:lstStyle/>
          <a:p>
            <a:pPr>
              <a:buFont typeface="Wingdings" panose="05000000000000000000" pitchFamily="2" charset="2"/>
              <a:buChar char="v"/>
            </a:pPr>
            <a:r>
              <a:rPr lang="en-US" altLang="en-US" sz="1800" dirty="0"/>
              <a:t>Setting Missions and Visions</a:t>
            </a:r>
          </a:p>
          <a:p>
            <a:pPr>
              <a:buFont typeface="Wingdings" panose="05000000000000000000" pitchFamily="2" charset="2"/>
              <a:buChar char="v"/>
            </a:pPr>
            <a:r>
              <a:rPr lang="en-US" altLang="en-US" sz="1800" dirty="0"/>
              <a:t>Cross Sector Planning and Administrative Structures</a:t>
            </a:r>
          </a:p>
          <a:p>
            <a:pPr>
              <a:buFont typeface="Wingdings" panose="05000000000000000000" pitchFamily="2" charset="2"/>
              <a:buChar char="v"/>
            </a:pPr>
            <a:r>
              <a:rPr lang="en-US" altLang="en-US" sz="1800" b="1" dirty="0">
                <a:solidFill>
                  <a:schemeClr val="accent1"/>
                </a:solidFill>
              </a:rPr>
              <a:t>Cross Sector Professional Development</a:t>
            </a:r>
          </a:p>
          <a:p>
            <a:pPr>
              <a:buFont typeface="Wingdings" panose="05000000000000000000" pitchFamily="2" charset="2"/>
              <a:buChar char="v"/>
            </a:pPr>
            <a:r>
              <a:rPr lang="en-US" altLang="en-US" sz="1800" b="1" dirty="0">
                <a:solidFill>
                  <a:schemeClr val="accent1"/>
                </a:solidFill>
              </a:rPr>
              <a:t>Purposeful Planning: Clear Intent to Make Inclusion Happen </a:t>
            </a:r>
          </a:p>
          <a:p>
            <a:pPr>
              <a:buFont typeface="Wingdings" panose="05000000000000000000" pitchFamily="2" charset="2"/>
              <a:buChar char="v"/>
            </a:pPr>
            <a:r>
              <a:rPr lang="en-US" altLang="en-US" sz="1800" b="1" dirty="0">
                <a:solidFill>
                  <a:schemeClr val="accent1"/>
                </a:solidFill>
              </a:rPr>
              <a:t>Working at the State, Regional and Local Level</a:t>
            </a:r>
          </a:p>
          <a:p>
            <a:pPr>
              <a:buFont typeface="Wingdings" panose="05000000000000000000" pitchFamily="2" charset="2"/>
              <a:buChar char="v"/>
            </a:pPr>
            <a:r>
              <a:rPr lang="en-US" altLang="en-US" sz="1800" b="1" dirty="0">
                <a:solidFill>
                  <a:schemeClr val="accent1"/>
                </a:solidFill>
              </a:rPr>
              <a:t>Changing Policy</a:t>
            </a:r>
          </a:p>
          <a:p>
            <a:pPr>
              <a:buFont typeface="Wingdings" panose="05000000000000000000" pitchFamily="2" charset="2"/>
              <a:buChar char="v"/>
            </a:pPr>
            <a:r>
              <a:rPr lang="en-US" altLang="en-US" sz="1800" b="1" dirty="0">
                <a:solidFill>
                  <a:schemeClr val="accent1"/>
                </a:solidFill>
              </a:rPr>
              <a:t>Coordinated/Collaborative Child Find and Child Assessment Processes</a:t>
            </a:r>
          </a:p>
          <a:p>
            <a:pPr>
              <a:buFont typeface="Wingdings" panose="05000000000000000000" pitchFamily="2" charset="2"/>
              <a:buChar char="v"/>
            </a:pPr>
            <a:r>
              <a:rPr lang="en-US" altLang="en-US" sz="1800" b="1" dirty="0">
                <a:solidFill>
                  <a:schemeClr val="accent1"/>
                </a:solidFill>
              </a:rPr>
              <a:t>Involving the Community: Not Just an SEA/LEA Problem</a:t>
            </a:r>
          </a:p>
          <a:p>
            <a:pPr>
              <a:buFont typeface="Wingdings" panose="05000000000000000000" pitchFamily="2" charset="2"/>
              <a:buChar char="v"/>
            </a:pPr>
            <a:r>
              <a:rPr lang="en-US" sz="1800" dirty="0"/>
              <a:t>Ongoing Collaborative Monitoring</a:t>
            </a:r>
          </a:p>
          <a:p>
            <a:pPr marL="0" indent="0">
              <a:buNone/>
            </a:pPr>
            <a:r>
              <a:rPr lang="en-US" sz="1800" dirty="0"/>
              <a:t> </a:t>
            </a:r>
          </a:p>
        </p:txBody>
      </p:sp>
    </p:spTree>
    <p:extLst>
      <p:ext uri="{BB962C8B-B14F-4D97-AF65-F5344CB8AC3E}">
        <p14:creationId xmlns:p14="http://schemas.microsoft.com/office/powerpoint/2010/main" val="935679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5601" y="476673"/>
            <a:ext cx="7572375" cy="792163"/>
          </a:xfrm>
        </p:spPr>
        <p:txBody>
          <a:bodyPr>
            <a:normAutofit fontScale="90000"/>
          </a:bodyPr>
          <a:lstStyle/>
          <a:p>
            <a:pPr algn="ctr"/>
            <a:r>
              <a:rPr lang="en-US" b="1"/>
              <a:t>Recommendations for State Consideration</a:t>
            </a:r>
          </a:p>
        </p:txBody>
      </p:sp>
      <p:sp>
        <p:nvSpPr>
          <p:cNvPr id="3" name="Content Placeholder 2"/>
          <p:cNvSpPr>
            <a:spLocks noGrp="1"/>
          </p:cNvSpPr>
          <p:nvPr>
            <p:ph idx="1"/>
          </p:nvPr>
        </p:nvSpPr>
        <p:spPr>
          <a:xfrm>
            <a:off x="2279576" y="1484784"/>
            <a:ext cx="7848674" cy="5112568"/>
          </a:xfrm>
        </p:spPr>
        <p:txBody>
          <a:bodyPr>
            <a:noAutofit/>
          </a:bodyPr>
          <a:lstStyle/>
          <a:p>
            <a:pPr>
              <a:lnSpc>
                <a:spcPct val="100000"/>
              </a:lnSpc>
            </a:pPr>
            <a:r>
              <a:rPr lang="en-US" sz="2000" b="1" dirty="0">
                <a:solidFill>
                  <a:schemeClr val="accent1"/>
                </a:solidFill>
                <a:latin typeface="Open Sans"/>
              </a:rPr>
              <a:t>Create a State-level Interagency task force</a:t>
            </a:r>
          </a:p>
          <a:p>
            <a:pPr>
              <a:lnSpc>
                <a:spcPct val="100000"/>
              </a:lnSpc>
            </a:pPr>
            <a:r>
              <a:rPr lang="en-US" sz="2000" b="1" dirty="0">
                <a:solidFill>
                  <a:schemeClr val="accent1"/>
                </a:solidFill>
                <a:latin typeface="Open Sans"/>
              </a:rPr>
              <a:t>Ensure state policies support high-quality inclusion</a:t>
            </a:r>
          </a:p>
          <a:p>
            <a:pPr>
              <a:lnSpc>
                <a:spcPct val="100000"/>
              </a:lnSpc>
            </a:pPr>
            <a:r>
              <a:rPr lang="en-US" sz="2000" dirty="0">
                <a:latin typeface="Open Sans"/>
              </a:rPr>
              <a:t>Set goals and track data</a:t>
            </a:r>
          </a:p>
          <a:p>
            <a:pPr>
              <a:lnSpc>
                <a:spcPct val="100000"/>
              </a:lnSpc>
            </a:pPr>
            <a:r>
              <a:rPr lang="en-US" sz="2000" dirty="0">
                <a:latin typeface="Open Sans"/>
              </a:rPr>
              <a:t>Review and modify resource allocations</a:t>
            </a:r>
          </a:p>
          <a:p>
            <a:pPr>
              <a:lnSpc>
                <a:spcPct val="100000"/>
              </a:lnSpc>
            </a:pPr>
            <a:r>
              <a:rPr lang="en-US" sz="2000" dirty="0">
                <a:latin typeface="Open Sans"/>
              </a:rPr>
              <a:t>Ensure quality rating frameworks are inclusive</a:t>
            </a:r>
          </a:p>
          <a:p>
            <a:pPr>
              <a:lnSpc>
                <a:spcPct val="100000"/>
              </a:lnSpc>
            </a:pPr>
            <a:r>
              <a:rPr lang="en-US" sz="2000" b="1" dirty="0">
                <a:solidFill>
                  <a:schemeClr val="accent5">
                    <a:lumMod val="75000"/>
                  </a:schemeClr>
                </a:solidFill>
                <a:latin typeface="Open Sans"/>
              </a:rPr>
              <a:t>Strengthen accountability and build incentive structures </a:t>
            </a:r>
          </a:p>
          <a:p>
            <a:pPr>
              <a:lnSpc>
                <a:spcPct val="100000"/>
              </a:lnSpc>
            </a:pPr>
            <a:r>
              <a:rPr lang="en-US" sz="2000" b="1" dirty="0">
                <a:solidFill>
                  <a:schemeClr val="accent5">
                    <a:lumMod val="75000"/>
                  </a:schemeClr>
                </a:solidFill>
                <a:latin typeface="Open Sans"/>
              </a:rPr>
              <a:t>Build a coordinated early childhood professional development system</a:t>
            </a:r>
          </a:p>
          <a:p>
            <a:pPr>
              <a:lnSpc>
                <a:spcPct val="100000"/>
              </a:lnSpc>
            </a:pPr>
            <a:r>
              <a:rPr lang="en-US" sz="2000" dirty="0">
                <a:latin typeface="Open Sans"/>
              </a:rPr>
              <a:t>Implement statewide supports for children’s social-emotional and behavioral health</a:t>
            </a:r>
          </a:p>
          <a:p>
            <a:pPr>
              <a:lnSpc>
                <a:spcPct val="100000"/>
              </a:lnSpc>
            </a:pPr>
            <a:r>
              <a:rPr lang="en-US" sz="2000" dirty="0">
                <a:latin typeface="Open Sans"/>
              </a:rPr>
              <a:t>Raise public awareness</a:t>
            </a:r>
          </a:p>
        </p:txBody>
      </p:sp>
    </p:spTree>
    <p:extLst>
      <p:ext uri="{BB962C8B-B14F-4D97-AF65-F5344CB8AC3E}">
        <p14:creationId xmlns:p14="http://schemas.microsoft.com/office/powerpoint/2010/main" val="3516757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BE95D989-81FA-4BAD-9AD5-E46CEDA91B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2">
            <a:extLst>
              <a:ext uri="{FF2B5EF4-FFF2-40B4-BE49-F238E27FC236}">
                <a16:creationId xmlns:a16="http://schemas.microsoft.com/office/drawing/2014/main" id="{156189E5-8A3E-4CFD-B71B-CCD0F8495E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9F5D25E-8379-456F-9F05-13A2F13575DB}"/>
              </a:ext>
            </a:extLst>
          </p:cNvPr>
          <p:cNvSpPr>
            <a:spLocks noGrp="1"/>
          </p:cNvSpPr>
          <p:nvPr>
            <p:ph type="title"/>
          </p:nvPr>
        </p:nvSpPr>
        <p:spPr>
          <a:xfrm>
            <a:off x="838200" y="811161"/>
            <a:ext cx="3335594" cy="5403370"/>
          </a:xfrm>
        </p:spPr>
        <p:txBody>
          <a:bodyPr>
            <a:normAutofit/>
          </a:bodyPr>
          <a:lstStyle/>
          <a:p>
            <a:r>
              <a:rPr lang="en-US">
                <a:solidFill>
                  <a:schemeClr val="bg1"/>
                </a:solidFill>
              </a:rPr>
              <a:t>Specific Activities Localities are Using</a:t>
            </a:r>
          </a:p>
        </p:txBody>
      </p:sp>
      <p:graphicFrame>
        <p:nvGraphicFramePr>
          <p:cNvPr id="17" name="Content Placeholder 2">
            <a:extLst>
              <a:ext uri="{FF2B5EF4-FFF2-40B4-BE49-F238E27FC236}">
                <a16:creationId xmlns:a16="http://schemas.microsoft.com/office/drawing/2014/main" id="{6A514A10-961A-40C3-9B2F-C6F9E56A3E3D}"/>
              </a:ext>
            </a:extLst>
          </p:cNvPr>
          <p:cNvGraphicFramePr>
            <a:graphicFrameLocks noGrp="1"/>
          </p:cNvGraphicFramePr>
          <p:nvPr>
            <p:ph idx="1"/>
            <p:extLst>
              <p:ext uri="{D42A27DB-BD31-4B8C-83A1-F6EECF244321}">
                <p14:modId xmlns:p14="http://schemas.microsoft.com/office/powerpoint/2010/main" val="509607332"/>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783E3213-663F-40D6-BB90-C3CBA8E51CFD}"/>
              </a:ext>
            </a:extLst>
          </p:cNvPr>
          <p:cNvSpPr>
            <a:spLocks noGrp="1"/>
          </p:cNvSpPr>
          <p:nvPr>
            <p:ph type="ftr" sz="quarter" idx="11"/>
          </p:nvPr>
        </p:nvSpPr>
        <p:spPr>
          <a:xfrm>
            <a:off x="5459413" y="6199632"/>
            <a:ext cx="5365665" cy="365125"/>
          </a:xfrm>
        </p:spPr>
        <p:txBody>
          <a:bodyPr>
            <a:normAutofit/>
          </a:bodyPr>
          <a:lstStyle/>
          <a:p>
            <a:pPr algn="r">
              <a:spcAft>
                <a:spcPts val="600"/>
              </a:spcAft>
            </a:pPr>
            <a:r>
              <a:rPr lang="sv-SE" sz="1100">
                <a:solidFill>
                  <a:prstClr val="black">
                    <a:alpha val="80000"/>
                  </a:prstClr>
                </a:solidFill>
              </a:rPr>
              <a:t>PDG TA (MSG/AEM - 2018)</a:t>
            </a:r>
            <a:endParaRPr lang="en-US" sz="1100">
              <a:solidFill>
                <a:prstClr val="black">
                  <a:alpha val="80000"/>
                </a:prstClr>
              </a:solidFill>
            </a:endParaRPr>
          </a:p>
        </p:txBody>
      </p:sp>
    </p:spTree>
    <p:extLst>
      <p:ext uri="{BB962C8B-B14F-4D97-AF65-F5344CB8AC3E}">
        <p14:creationId xmlns:p14="http://schemas.microsoft.com/office/powerpoint/2010/main" val="2671023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9" name="Rectangle 3"/>
          <p:cNvSpPr>
            <a:spLocks noGrp="1" noChangeArrowheads="1"/>
          </p:cNvSpPr>
          <p:nvPr>
            <p:ph idx="1"/>
          </p:nvPr>
        </p:nvSpPr>
        <p:spPr>
          <a:xfrm>
            <a:off x="2177297" y="1484785"/>
            <a:ext cx="8123464" cy="4693749"/>
          </a:xfrm>
        </p:spPr>
        <p:txBody>
          <a:bodyPr>
            <a:normAutofit fontScale="25000" lnSpcReduction="20000"/>
          </a:bodyPr>
          <a:lstStyle/>
          <a:p>
            <a:r>
              <a:rPr lang="en-US" sz="9600" dirty="0">
                <a:latin typeface="Open Sans"/>
              </a:rPr>
              <a:t>Partner with Families</a:t>
            </a:r>
          </a:p>
          <a:p>
            <a:r>
              <a:rPr lang="en-US" sz="9600" dirty="0">
                <a:latin typeface="Open Sans"/>
              </a:rPr>
              <a:t>Adhere to Legal Provision of Supports and Services in Inclusive Settings with IFSPs/IEPs</a:t>
            </a:r>
          </a:p>
          <a:p>
            <a:r>
              <a:rPr lang="en-US" sz="9600" dirty="0">
                <a:latin typeface="Open Sans"/>
              </a:rPr>
              <a:t>Assess and Improve the Quality of Inclusion in Early Childhood Programs</a:t>
            </a:r>
          </a:p>
          <a:p>
            <a:r>
              <a:rPr lang="en-US" sz="9600" dirty="0">
                <a:latin typeface="Open Sans"/>
              </a:rPr>
              <a:t>Review and Modify Resource Allocation</a:t>
            </a:r>
          </a:p>
          <a:p>
            <a:r>
              <a:rPr lang="en-US" sz="9600" b="1" dirty="0">
                <a:solidFill>
                  <a:schemeClr val="accent5">
                    <a:lumMod val="75000"/>
                  </a:schemeClr>
                </a:solidFill>
                <a:latin typeface="Open Sans"/>
              </a:rPr>
              <a:t>Enhance Professional Development</a:t>
            </a:r>
          </a:p>
          <a:p>
            <a:r>
              <a:rPr lang="en-US" sz="9600" dirty="0">
                <a:latin typeface="Open Sans"/>
              </a:rPr>
              <a:t>Establish an Appropriate Staffing Structure and Strengthen Staff Collaboration</a:t>
            </a:r>
          </a:p>
          <a:p>
            <a:r>
              <a:rPr lang="en-US" sz="9600" b="1" dirty="0">
                <a:solidFill>
                  <a:schemeClr val="accent5">
                    <a:lumMod val="75000"/>
                  </a:schemeClr>
                </a:solidFill>
                <a:latin typeface="Open Sans"/>
              </a:rPr>
              <a:t>Ensure Access to Specialized Supports</a:t>
            </a:r>
          </a:p>
          <a:p>
            <a:r>
              <a:rPr lang="en-US" sz="9600" b="1" dirty="0">
                <a:solidFill>
                  <a:schemeClr val="accent5">
                    <a:lumMod val="75000"/>
                  </a:schemeClr>
                </a:solidFill>
                <a:latin typeface="Open Sans"/>
              </a:rPr>
              <a:t>Develop Formal Collaborations with Community Partners.</a:t>
            </a:r>
          </a:p>
          <a:p>
            <a:pPr marL="914400" lvl="1" indent="-514350">
              <a:buFont typeface="+mj-lt"/>
              <a:buAutoNum type="arabicPeriod"/>
              <a:defRPr/>
            </a:pPr>
            <a:endParaRPr lang="en-US" sz="2000" dirty="0"/>
          </a:p>
          <a:p>
            <a:pPr marL="914400" lvl="1" indent="-514350">
              <a:buFont typeface="+mj-lt"/>
              <a:buAutoNum type="arabicPeriod"/>
              <a:defRPr/>
            </a:pPr>
            <a:endParaRPr lang="en-US" sz="2000" dirty="0"/>
          </a:p>
          <a:p>
            <a:pPr marL="914400" lvl="1" indent="-514350">
              <a:buFont typeface="+mj-lt"/>
              <a:buAutoNum type="arabicPeriod"/>
              <a:defRPr/>
            </a:pPr>
            <a:endParaRPr lang="en-US" sz="2000" dirty="0"/>
          </a:p>
          <a:p>
            <a:pPr marL="914400" lvl="1" indent="-514350">
              <a:buFont typeface="+mj-lt"/>
              <a:buAutoNum type="arabicPeriod"/>
              <a:defRPr/>
            </a:pPr>
            <a:endParaRPr lang="en-US" sz="2000" dirty="0"/>
          </a:p>
          <a:p>
            <a:pPr marL="914400" lvl="1" indent="-514350">
              <a:buFont typeface="+mj-lt"/>
              <a:buAutoNum type="arabicPeriod"/>
              <a:defRPr/>
            </a:pPr>
            <a:endParaRPr lang="en-US" sz="2000" dirty="0"/>
          </a:p>
          <a:p>
            <a:pPr marL="914400" lvl="1" indent="-514350">
              <a:buFont typeface="+mj-lt"/>
              <a:buAutoNum type="arabicPeriod"/>
              <a:defRPr/>
            </a:pPr>
            <a:endParaRPr lang="en-US" sz="2000" dirty="0"/>
          </a:p>
          <a:p>
            <a:pPr marL="914400" lvl="1" indent="-514350">
              <a:buFont typeface="+mj-lt"/>
              <a:buAutoNum type="arabicPeriod"/>
              <a:defRPr/>
            </a:pPr>
            <a:endParaRPr lang="en-US" sz="2000" dirty="0"/>
          </a:p>
        </p:txBody>
      </p:sp>
      <p:sp>
        <p:nvSpPr>
          <p:cNvPr id="8" name="Shape 277"/>
          <p:cNvSpPr txBox="1">
            <a:spLocks/>
          </p:cNvSpPr>
          <p:nvPr/>
        </p:nvSpPr>
        <p:spPr>
          <a:xfrm>
            <a:off x="2101099" y="290604"/>
            <a:ext cx="8275863" cy="1482212"/>
          </a:xfrm>
          <a:prstGeom prst="rect">
            <a:avLst/>
          </a:prstGeom>
          <a:noFill/>
          <a:ln>
            <a:noFill/>
          </a:ln>
        </p:spPr>
        <p:txBody>
          <a:bodyPr vert="horz" lIns="91425" tIns="45700" rIns="91425" bIns="45700" rtlCol="0" anchor="ctr" anchorCtr="0">
            <a:noAutofit/>
          </a:bodyPr>
          <a:lstStyle>
            <a:lvl1pPr algn="ctr" defTabSz="457200" rtl="0" eaLnBrk="1" latinLnBrk="0" hangingPunct="1">
              <a:spcBef>
                <a:spcPct val="0"/>
              </a:spcBef>
              <a:buNone/>
              <a:defRPr sz="4400" kern="1200">
                <a:solidFill>
                  <a:srgbClr val="39207C"/>
                </a:solidFill>
                <a:latin typeface="Open Sans" panose="020B0606030504020204" pitchFamily="34" charset="0"/>
                <a:ea typeface="Open Sans" panose="020B0606030504020204" pitchFamily="34" charset="0"/>
                <a:cs typeface="Open Sans" panose="020B0606030504020204" pitchFamily="34" charset="0"/>
              </a:defRPr>
            </a:lvl1pPr>
          </a:lstStyle>
          <a:p>
            <a:pPr>
              <a:spcBef>
                <a:spcPts val="0"/>
              </a:spcBef>
              <a:buClr>
                <a:schemeClr val="accent1"/>
              </a:buClr>
              <a:buSzPct val="25000"/>
            </a:pPr>
            <a:r>
              <a:rPr lang="en-US" sz="3000" b="1">
                <a:solidFill>
                  <a:srgbClr val="003A6F"/>
                </a:solidFill>
                <a:latin typeface="+mj-lt"/>
                <a:ea typeface="Open Sans"/>
                <a:cs typeface="Open Sans"/>
                <a:sym typeface="Open Sans"/>
              </a:rPr>
              <a:t>Recommendations for EC Program Consideration</a:t>
            </a:r>
          </a:p>
        </p:txBody>
      </p:sp>
    </p:spTree>
    <p:extLst>
      <p:ext uri="{BB962C8B-B14F-4D97-AF65-F5344CB8AC3E}">
        <p14:creationId xmlns:p14="http://schemas.microsoft.com/office/powerpoint/2010/main" val="699069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7E721E35-38DA-4C1C-9A78-7E610C91E64E}"/>
              </a:ext>
            </a:extLst>
          </p:cNvPr>
          <p:cNvSpPr>
            <a:spLocks noGrp="1"/>
          </p:cNvSpPr>
          <p:nvPr>
            <p:ph type="title"/>
          </p:nvPr>
        </p:nvSpPr>
        <p:spPr>
          <a:xfrm>
            <a:off x="943277" y="712269"/>
            <a:ext cx="3370998" cy="5502264"/>
          </a:xfrm>
        </p:spPr>
        <p:txBody>
          <a:bodyPr>
            <a:normAutofit/>
          </a:bodyPr>
          <a:lstStyle/>
          <a:p>
            <a:r>
              <a:rPr lang="en-US">
                <a:solidFill>
                  <a:srgbClr val="FFFFFF"/>
                </a:solidFill>
              </a:rPr>
              <a:t>Activity	</a:t>
            </a:r>
          </a:p>
        </p:txBody>
      </p:sp>
      <p:graphicFrame>
        <p:nvGraphicFramePr>
          <p:cNvPr id="8" name="Content Placeholder 5">
            <a:extLst>
              <a:ext uri="{FF2B5EF4-FFF2-40B4-BE49-F238E27FC236}">
                <a16:creationId xmlns:a16="http://schemas.microsoft.com/office/drawing/2014/main" id="{3ADC5BA8-9715-44B4-9DB5-B2D6D031B14D}"/>
              </a:ext>
            </a:extLst>
          </p:cNvPr>
          <p:cNvGraphicFramePr>
            <a:graphicFrameLocks noGrp="1"/>
          </p:cNvGraphicFramePr>
          <p:nvPr>
            <p:ph idx="1"/>
            <p:extLst>
              <p:ext uri="{D42A27DB-BD31-4B8C-83A1-F6EECF244321}">
                <p14:modId xmlns:p14="http://schemas.microsoft.com/office/powerpoint/2010/main" val="248281699"/>
              </p:ext>
            </p:extLst>
          </p:nvPr>
        </p:nvGraphicFramePr>
        <p:xfrm>
          <a:off x="5280025" y="136526"/>
          <a:ext cx="6269038" cy="6078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B0FFD2A5-DEE6-4B96-8DB9-61C9BDF828D2}"/>
              </a:ext>
            </a:extLst>
          </p:cNvPr>
          <p:cNvSpPr>
            <a:spLocks noGrp="1"/>
          </p:cNvSpPr>
          <p:nvPr>
            <p:ph type="ftr" sz="quarter" idx="11"/>
          </p:nvPr>
        </p:nvSpPr>
        <p:spPr>
          <a:xfrm>
            <a:off x="5280024" y="6356350"/>
            <a:ext cx="2873375" cy="365125"/>
          </a:xfrm>
        </p:spPr>
        <p:txBody>
          <a:bodyPr>
            <a:normAutofit/>
          </a:bodyPr>
          <a:lstStyle/>
          <a:p>
            <a:pPr algn="l">
              <a:spcAft>
                <a:spcPts val="600"/>
              </a:spcAft>
            </a:pPr>
            <a:r>
              <a:rPr lang="sv-SE">
                <a:solidFill>
                  <a:schemeClr val="tx1"/>
                </a:solidFill>
              </a:rPr>
              <a:t>PDG TA (MSG/AEM - 2018)</a:t>
            </a:r>
            <a:endParaRPr lang="en-US">
              <a:solidFill>
                <a:schemeClr val="tx1"/>
              </a:solidFill>
            </a:endParaRPr>
          </a:p>
        </p:txBody>
      </p:sp>
    </p:spTree>
    <p:extLst>
      <p:ext uri="{BB962C8B-B14F-4D97-AF65-F5344CB8AC3E}">
        <p14:creationId xmlns:p14="http://schemas.microsoft.com/office/powerpoint/2010/main" val="2158965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EB23F-4041-4EDB-B2DE-7E0FF9DB3632}"/>
              </a:ext>
            </a:extLst>
          </p:cNvPr>
          <p:cNvSpPr>
            <a:spLocks noGrp="1"/>
          </p:cNvSpPr>
          <p:nvPr>
            <p:ph type="title"/>
          </p:nvPr>
        </p:nvSpPr>
        <p:spPr/>
        <p:txBody>
          <a:bodyPr>
            <a:normAutofit fontScale="90000"/>
          </a:bodyPr>
          <a:lstStyle/>
          <a:p>
            <a:r>
              <a:rPr lang="en-US" dirty="0"/>
              <a:t>Questions about inclusion within the current PDG?</a:t>
            </a:r>
            <a:br>
              <a:rPr lang="en-US" dirty="0"/>
            </a:br>
            <a:endParaRPr lang="en-US" dirty="0"/>
          </a:p>
        </p:txBody>
      </p:sp>
      <p:sp>
        <p:nvSpPr>
          <p:cNvPr id="3" name="Content Placeholder 2">
            <a:extLst>
              <a:ext uri="{FF2B5EF4-FFF2-40B4-BE49-F238E27FC236}">
                <a16:creationId xmlns:a16="http://schemas.microsoft.com/office/drawing/2014/main" id="{F6656966-A10E-474B-8EFE-A49E8BAC8BA0}"/>
              </a:ext>
            </a:extLst>
          </p:cNvPr>
          <p:cNvSpPr>
            <a:spLocks noGrp="1"/>
          </p:cNvSpPr>
          <p:nvPr>
            <p:ph idx="1"/>
          </p:nvPr>
        </p:nvSpPr>
        <p:spPr>
          <a:xfrm>
            <a:off x="838200" y="1492469"/>
            <a:ext cx="10515600" cy="4684494"/>
          </a:xfrm>
        </p:spPr>
        <p:txBody>
          <a:bodyPr/>
          <a:lstStyle/>
          <a:p>
            <a:pPr marL="0" indent="0">
              <a:buNone/>
            </a:pPr>
            <a:endParaRPr lang="en-US" dirty="0"/>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8428F41C-9D46-40A8-9742-1AFE2F431DDE}"/>
              </a:ext>
            </a:extLst>
          </p:cNvPr>
          <p:cNvSpPr>
            <a:spLocks noGrp="1"/>
          </p:cNvSpPr>
          <p:nvPr>
            <p:ph type="ftr" sz="quarter" idx="11"/>
          </p:nvPr>
        </p:nvSpPr>
        <p:spPr/>
        <p:txBody>
          <a:bodyPr/>
          <a:lstStyle/>
          <a:p>
            <a:r>
              <a:rPr lang="sv-SE"/>
              <a:t>PDG TA (MSG/AEM - 2018)</a:t>
            </a:r>
            <a:endParaRPr lang="en-US"/>
          </a:p>
        </p:txBody>
      </p:sp>
      <p:pic>
        <p:nvPicPr>
          <p:cNvPr id="6" name="Graphic 5" descr="Upward trend">
            <a:extLst>
              <a:ext uri="{FF2B5EF4-FFF2-40B4-BE49-F238E27FC236}">
                <a16:creationId xmlns:a16="http://schemas.microsoft.com/office/drawing/2014/main" id="{C0AA1C91-20B5-4857-8F37-11CBE45F64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05809" y="3596673"/>
            <a:ext cx="2580290" cy="2580290"/>
          </a:xfrm>
          <a:prstGeom prst="rect">
            <a:avLst/>
          </a:prstGeom>
        </p:spPr>
      </p:pic>
      <p:pic>
        <p:nvPicPr>
          <p:cNvPr id="8" name="Graphic 7" descr="Head with Gears">
            <a:extLst>
              <a:ext uri="{FF2B5EF4-FFF2-40B4-BE49-F238E27FC236}">
                <a16:creationId xmlns:a16="http://schemas.microsoft.com/office/drawing/2014/main" id="{21AEA5D4-E8E5-4CB3-B704-FE50822F8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96963" y="2435992"/>
            <a:ext cx="3920358" cy="3920358"/>
          </a:xfrm>
          <a:prstGeom prst="rect">
            <a:avLst/>
          </a:prstGeom>
        </p:spPr>
      </p:pic>
      <p:pic>
        <p:nvPicPr>
          <p:cNvPr id="10" name="Graphic 9" descr="Chat">
            <a:extLst>
              <a:ext uri="{FF2B5EF4-FFF2-40B4-BE49-F238E27FC236}">
                <a16:creationId xmlns:a16="http://schemas.microsoft.com/office/drawing/2014/main" id="{4FF27403-650C-4774-BD0A-87B2F22CE32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17321" y="2147970"/>
            <a:ext cx="2836479" cy="2897406"/>
          </a:xfrm>
          <a:prstGeom prst="rect">
            <a:avLst/>
          </a:prstGeom>
        </p:spPr>
      </p:pic>
    </p:spTree>
    <p:extLst>
      <p:ext uri="{BB962C8B-B14F-4D97-AF65-F5344CB8AC3E}">
        <p14:creationId xmlns:p14="http://schemas.microsoft.com/office/powerpoint/2010/main" val="214384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7160"/>
            <a:ext cx="10515600" cy="1508759"/>
          </a:xfrm>
        </p:spPr>
        <p:txBody>
          <a:bodyPr/>
          <a:lstStyle/>
          <a:p>
            <a:pPr algn="ctr"/>
            <a:r>
              <a:rPr lang="en-US" dirty="0"/>
              <a:t>Preschool Development Grant</a:t>
            </a:r>
            <a:br>
              <a:rPr lang="en-US" dirty="0"/>
            </a:br>
            <a:r>
              <a:rPr lang="en-US" dirty="0"/>
              <a:t>Birth through Five:  Purposes</a:t>
            </a:r>
          </a:p>
        </p:txBody>
      </p:sp>
      <p:sp>
        <p:nvSpPr>
          <p:cNvPr id="3" name="Content Placeholder 2"/>
          <p:cNvSpPr>
            <a:spLocks noGrp="1"/>
          </p:cNvSpPr>
          <p:nvPr>
            <p:ph idx="1"/>
          </p:nvPr>
        </p:nvSpPr>
        <p:spPr>
          <a:xfrm>
            <a:off x="838200" y="1773935"/>
            <a:ext cx="10515600" cy="4403027"/>
          </a:xfrm>
        </p:spPr>
        <p:txBody>
          <a:bodyPr>
            <a:normAutofit/>
          </a:bodyPr>
          <a:lstStyle/>
          <a:p>
            <a:r>
              <a:rPr lang="en-US" b="1" dirty="0"/>
              <a:t>Facilitate collaboration and coordination among existing programs </a:t>
            </a:r>
            <a:r>
              <a:rPr lang="en-US" dirty="0"/>
              <a:t>of early childhood care and education in a mixed delivery system across the State;</a:t>
            </a:r>
          </a:p>
          <a:p>
            <a:r>
              <a:rPr lang="en-US" b="1" dirty="0"/>
              <a:t>More efficiently use existing Federal, State, local, and non-governmental resources </a:t>
            </a:r>
            <a:r>
              <a:rPr lang="en-US" dirty="0"/>
              <a:t>to align and strengthen the delivery of existing programs;</a:t>
            </a:r>
          </a:p>
          <a:p>
            <a:r>
              <a:rPr lang="en-US" b="1" dirty="0"/>
              <a:t>Coordinate the delivery models and funding streams </a:t>
            </a:r>
            <a:r>
              <a:rPr lang="en-US" dirty="0"/>
              <a:t>existing in the State’s mixed delivery system;</a:t>
            </a:r>
          </a:p>
          <a:p>
            <a:endParaRPr lang="en-US" dirty="0"/>
          </a:p>
          <a:p>
            <a:pPr marL="514350" indent="-514350">
              <a:buFont typeface="+mj-lt"/>
              <a:buAutoNum type="arabicPeriod"/>
            </a:pPr>
            <a:endParaRPr lang="en-US" dirty="0"/>
          </a:p>
          <a:p>
            <a:endParaRPr lang="en-US" dirty="0"/>
          </a:p>
        </p:txBody>
      </p:sp>
    </p:spTree>
    <p:extLst>
      <p:ext uri="{BB962C8B-B14F-4D97-AF65-F5344CB8AC3E}">
        <p14:creationId xmlns:p14="http://schemas.microsoft.com/office/powerpoint/2010/main" val="2103545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6602C07-6A1B-4E75-B5E8-4795F27CB0EA}"/>
              </a:ext>
            </a:extLst>
          </p:cNvPr>
          <p:cNvSpPr>
            <a:spLocks noGrp="1"/>
          </p:cNvSpPr>
          <p:nvPr>
            <p:ph type="title"/>
          </p:nvPr>
        </p:nvSpPr>
        <p:spPr>
          <a:xfrm>
            <a:off x="943277" y="712269"/>
            <a:ext cx="3370998" cy="5502264"/>
          </a:xfrm>
        </p:spPr>
        <p:txBody>
          <a:bodyPr>
            <a:normAutofit/>
          </a:bodyPr>
          <a:lstStyle/>
          <a:p>
            <a:r>
              <a:rPr lang="en-US">
                <a:solidFill>
                  <a:srgbClr val="FFFFFF"/>
                </a:solidFill>
              </a:rPr>
              <a:t>Session Objectives	</a:t>
            </a:r>
          </a:p>
        </p:txBody>
      </p:sp>
      <p:graphicFrame>
        <p:nvGraphicFramePr>
          <p:cNvPr id="21" name="Content Placeholder 2">
            <a:extLst>
              <a:ext uri="{FF2B5EF4-FFF2-40B4-BE49-F238E27FC236}">
                <a16:creationId xmlns:a16="http://schemas.microsoft.com/office/drawing/2014/main" id="{77E2128A-2830-472F-9D71-FB1D37BCE164}"/>
              </a:ext>
            </a:extLst>
          </p:cNvPr>
          <p:cNvGraphicFramePr>
            <a:graphicFrameLocks noGrp="1"/>
          </p:cNvGraphicFramePr>
          <p:nvPr>
            <p:ph idx="1"/>
            <p:extLst>
              <p:ext uri="{D42A27DB-BD31-4B8C-83A1-F6EECF244321}">
                <p14:modId xmlns:p14="http://schemas.microsoft.com/office/powerpoint/2010/main" val="1895282301"/>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8759D6B2-A387-4F87-9138-F820FBA3FC6B}"/>
              </a:ext>
            </a:extLst>
          </p:cNvPr>
          <p:cNvSpPr>
            <a:spLocks noGrp="1"/>
          </p:cNvSpPr>
          <p:nvPr>
            <p:ph type="ftr" sz="quarter" idx="11"/>
          </p:nvPr>
        </p:nvSpPr>
        <p:spPr>
          <a:xfrm>
            <a:off x="5280024" y="6356350"/>
            <a:ext cx="2873375" cy="365125"/>
          </a:xfrm>
        </p:spPr>
        <p:txBody>
          <a:bodyPr>
            <a:normAutofit/>
          </a:bodyPr>
          <a:lstStyle/>
          <a:p>
            <a:pPr algn="l">
              <a:spcAft>
                <a:spcPts val="600"/>
              </a:spcAft>
            </a:pPr>
            <a:r>
              <a:rPr lang="sv-SE">
                <a:solidFill>
                  <a:schemeClr val="tx1"/>
                </a:solidFill>
              </a:rPr>
              <a:t>PDG TA (MSG/AEM - 2018)</a:t>
            </a:r>
            <a:endParaRPr lang="en-US">
              <a:solidFill>
                <a:schemeClr val="tx1"/>
              </a:solidFill>
            </a:endParaRPr>
          </a:p>
        </p:txBody>
      </p:sp>
    </p:spTree>
    <p:extLst>
      <p:ext uri="{BB962C8B-B14F-4D97-AF65-F5344CB8AC3E}">
        <p14:creationId xmlns:p14="http://schemas.microsoft.com/office/powerpoint/2010/main" val="787649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PDG B-5 Purposes (Continued)</a:t>
            </a:r>
          </a:p>
        </p:txBody>
      </p:sp>
      <p:sp>
        <p:nvSpPr>
          <p:cNvPr id="3" name="Content Placeholder 2"/>
          <p:cNvSpPr>
            <a:spLocks noGrp="1"/>
          </p:cNvSpPr>
          <p:nvPr>
            <p:ph idx="1"/>
          </p:nvPr>
        </p:nvSpPr>
        <p:spPr/>
        <p:txBody>
          <a:bodyPr>
            <a:normAutofit/>
          </a:bodyPr>
          <a:lstStyle/>
          <a:p>
            <a:r>
              <a:rPr lang="en-US" b="1" dirty="0"/>
              <a:t>Develop recommendations to better use resources </a:t>
            </a:r>
            <a:r>
              <a:rPr lang="en-US" dirty="0"/>
              <a:t>in order to improve overall participation of children, program quality, parental choice and knowledge, and school readiness for children;</a:t>
            </a:r>
          </a:p>
          <a:p>
            <a:r>
              <a:rPr lang="en-US" b="1" dirty="0"/>
              <a:t>Encourage partnerships </a:t>
            </a:r>
            <a:r>
              <a:rPr lang="en-US" dirty="0"/>
              <a:t>among Head Start providers, State and local governments, Indian tribes and tribal organizations, private entities (including faith and community based entities), and local educational agencies, etc. to improve coordination, program quality, and delivery of services;</a:t>
            </a:r>
          </a:p>
          <a:p>
            <a:r>
              <a:rPr lang="en-US" b="1" dirty="0"/>
              <a:t>Maximize parental choice </a:t>
            </a:r>
            <a:r>
              <a:rPr lang="en-US" dirty="0"/>
              <a:t>among a mixed delivery system of early childhood education program providers.</a:t>
            </a:r>
          </a:p>
        </p:txBody>
      </p:sp>
    </p:spTree>
    <p:extLst>
      <p:ext uri="{BB962C8B-B14F-4D97-AF65-F5344CB8AC3E}">
        <p14:creationId xmlns:p14="http://schemas.microsoft.com/office/powerpoint/2010/main" val="1086960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Definition of Mixed Delivery System </a:t>
            </a:r>
          </a:p>
        </p:txBody>
      </p:sp>
      <p:sp>
        <p:nvSpPr>
          <p:cNvPr id="3" name="Content Placeholder 2"/>
          <p:cNvSpPr>
            <a:spLocks noGrp="1"/>
          </p:cNvSpPr>
          <p:nvPr>
            <p:ph idx="1"/>
          </p:nvPr>
        </p:nvSpPr>
        <p:spPr/>
        <p:txBody>
          <a:bodyPr/>
          <a:lstStyle/>
          <a:p>
            <a:r>
              <a:rPr lang="en-US" dirty="0"/>
              <a:t>A system of early childhood education services </a:t>
            </a:r>
          </a:p>
          <a:p>
            <a:pPr lvl="1">
              <a:buFontTx/>
              <a:buChar char="-"/>
            </a:pPr>
            <a:r>
              <a:rPr lang="en-US" sz="2800" dirty="0"/>
              <a:t>that are </a:t>
            </a:r>
            <a:r>
              <a:rPr lang="en-US" sz="2800" b="1" dirty="0"/>
              <a:t>delivered through a combination of programs, providers, and settings </a:t>
            </a:r>
            <a:r>
              <a:rPr lang="en-US" sz="2800" dirty="0"/>
              <a:t>(such as Head Start, licensed family and center-based child care programs, public schools, and community-based organizations); and</a:t>
            </a:r>
          </a:p>
          <a:p>
            <a:pPr lvl="1">
              <a:buFontTx/>
              <a:buChar char="-"/>
            </a:pPr>
            <a:r>
              <a:rPr lang="en-US" sz="2800" dirty="0"/>
              <a:t>that is </a:t>
            </a:r>
            <a:r>
              <a:rPr lang="en-US" sz="2800" b="1" dirty="0"/>
              <a:t>supported with a combination of public funds and private funds.  </a:t>
            </a:r>
          </a:p>
        </p:txBody>
      </p:sp>
    </p:spTree>
    <p:extLst>
      <p:ext uri="{BB962C8B-B14F-4D97-AF65-F5344CB8AC3E}">
        <p14:creationId xmlns:p14="http://schemas.microsoft.com/office/powerpoint/2010/main" val="3036842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873"/>
            <a:ext cx="10515600" cy="1188720"/>
          </a:xfrm>
        </p:spPr>
        <p:txBody>
          <a:bodyPr/>
          <a:lstStyle/>
          <a:p>
            <a:r>
              <a:rPr lang="en-US"/>
              <a:t>			PDG B-5 Use of Funds</a:t>
            </a:r>
          </a:p>
        </p:txBody>
      </p:sp>
      <p:sp>
        <p:nvSpPr>
          <p:cNvPr id="3" name="Content Placeholder 2"/>
          <p:cNvSpPr>
            <a:spLocks noGrp="1"/>
          </p:cNvSpPr>
          <p:nvPr>
            <p:ph idx="1"/>
          </p:nvPr>
        </p:nvSpPr>
        <p:spPr>
          <a:xfrm>
            <a:off x="838200" y="1499616"/>
            <a:ext cx="10515600" cy="4677347"/>
          </a:xfrm>
        </p:spPr>
        <p:txBody>
          <a:bodyPr>
            <a:normAutofit fontScale="92500" lnSpcReduction="10000"/>
          </a:bodyPr>
          <a:lstStyle/>
          <a:p>
            <a:r>
              <a:rPr lang="en-US" b="1" dirty="0"/>
              <a:t>Conducting a periodic statewide needs assessment </a:t>
            </a:r>
            <a:r>
              <a:rPr lang="en-US" dirty="0"/>
              <a:t>of the availability and quality of existing programs in the State, including such programs serving the most vulnerable or underserved populations and children in rural areas;</a:t>
            </a:r>
          </a:p>
          <a:p>
            <a:r>
              <a:rPr lang="en-US" b="1" dirty="0"/>
              <a:t>Developing a strategic plan </a:t>
            </a:r>
            <a:r>
              <a:rPr lang="en-US" dirty="0"/>
              <a:t>that: </a:t>
            </a:r>
          </a:p>
          <a:p>
            <a:pPr lvl="1">
              <a:buFontTx/>
              <a:buChar char="-"/>
            </a:pPr>
            <a:r>
              <a:rPr lang="en-US" dirty="0"/>
              <a:t>recommends collaboration, coordination, and quality improvement activities;</a:t>
            </a:r>
          </a:p>
          <a:p>
            <a:pPr lvl="1">
              <a:buFontTx/>
              <a:buChar char="-"/>
            </a:pPr>
            <a:r>
              <a:rPr lang="en-US" dirty="0"/>
              <a:t>identifies opportunities for, and barriers to, collaboration and coordination among existing programs;</a:t>
            </a:r>
          </a:p>
          <a:p>
            <a:pPr lvl="1">
              <a:buFontTx/>
              <a:buChar char="-"/>
            </a:pPr>
            <a:r>
              <a:rPr lang="en-US" dirty="0"/>
              <a:t>recommends partnership opportunities that would improve coordination, program quality, and delivery of services;</a:t>
            </a:r>
          </a:p>
          <a:p>
            <a:pPr lvl="1">
              <a:buFontTx/>
              <a:buChar char="-"/>
            </a:pPr>
            <a:r>
              <a:rPr lang="en-US" dirty="0"/>
              <a:t>builds on existing plans and goals with respect to early childhood education programs; and</a:t>
            </a:r>
          </a:p>
          <a:p>
            <a:pPr lvl="1">
              <a:buFontTx/>
              <a:buChar char="-"/>
            </a:pPr>
            <a:r>
              <a:rPr lang="en-US" dirty="0"/>
              <a:t>describes how accomplishing the above activities will better serve children and families and increase the overall participation of children. </a:t>
            </a:r>
          </a:p>
          <a:p>
            <a:endParaRPr lang="en-US" dirty="0"/>
          </a:p>
          <a:p>
            <a:endParaRPr lang="en-US" dirty="0"/>
          </a:p>
        </p:txBody>
      </p:sp>
    </p:spTree>
    <p:extLst>
      <p:ext uri="{BB962C8B-B14F-4D97-AF65-F5344CB8AC3E}">
        <p14:creationId xmlns:p14="http://schemas.microsoft.com/office/powerpoint/2010/main" val="1175681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PDG B-5 Use of Funds (Continued)</a:t>
            </a:r>
          </a:p>
        </p:txBody>
      </p:sp>
      <p:sp>
        <p:nvSpPr>
          <p:cNvPr id="3" name="Content Placeholder 2"/>
          <p:cNvSpPr>
            <a:spLocks noGrp="1"/>
          </p:cNvSpPr>
          <p:nvPr>
            <p:ph idx="1"/>
          </p:nvPr>
        </p:nvSpPr>
        <p:spPr/>
        <p:txBody>
          <a:bodyPr>
            <a:normAutofit lnSpcReduction="10000"/>
          </a:bodyPr>
          <a:lstStyle/>
          <a:p>
            <a:r>
              <a:rPr lang="en-US" b="1" dirty="0"/>
              <a:t>Maximizing parental choice and knowledge </a:t>
            </a:r>
            <a:r>
              <a:rPr lang="en-US" dirty="0"/>
              <a:t>about the State’s mixed delivery system of existing programs and providers by:</a:t>
            </a:r>
          </a:p>
          <a:p>
            <a:pPr lvl="1">
              <a:buFontTx/>
              <a:buChar char="-"/>
            </a:pPr>
            <a:r>
              <a:rPr lang="en-US" dirty="0"/>
              <a:t>ensuring that parents are provided information about the variety of early childhood education programs and services for children from birth to kindergarten entry</a:t>
            </a:r>
          </a:p>
          <a:p>
            <a:pPr lvl="1">
              <a:buFontTx/>
              <a:buChar char="-"/>
            </a:pPr>
            <a:r>
              <a:rPr lang="en-US" dirty="0"/>
              <a:t>promoting and increasing involvement by parents and family members in the development and transition of their children</a:t>
            </a:r>
          </a:p>
          <a:p>
            <a:r>
              <a:rPr lang="en-US" b="1" dirty="0"/>
              <a:t>Sharing best practices among early childhood education program providers </a:t>
            </a:r>
            <a:r>
              <a:rPr lang="en-US" dirty="0"/>
              <a:t>in the State to increase collaboration and coordination; and </a:t>
            </a:r>
          </a:p>
          <a:p>
            <a:r>
              <a:rPr lang="en-US" dirty="0"/>
              <a:t>After needs assessment and strategic plan are completed, </a:t>
            </a:r>
            <a:r>
              <a:rPr lang="en-US" b="1" dirty="0"/>
              <a:t>improving overall quality of early childhood education programs in the State</a:t>
            </a:r>
            <a:r>
              <a:rPr lang="en-US" dirty="0"/>
              <a:t>.</a:t>
            </a:r>
          </a:p>
          <a:p>
            <a:endParaRPr lang="en-US" dirty="0"/>
          </a:p>
        </p:txBody>
      </p:sp>
    </p:spTree>
    <p:extLst>
      <p:ext uri="{BB962C8B-B14F-4D97-AF65-F5344CB8AC3E}">
        <p14:creationId xmlns:p14="http://schemas.microsoft.com/office/powerpoint/2010/main" val="3485338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2C631-0DF4-4CC2-BBAC-4DD2D6B0A229}"/>
              </a:ext>
            </a:extLst>
          </p:cNvPr>
          <p:cNvSpPr>
            <a:spLocks noGrp="1"/>
          </p:cNvSpPr>
          <p:nvPr>
            <p:ph type="title"/>
          </p:nvPr>
        </p:nvSpPr>
        <p:spPr>
          <a:xfrm>
            <a:off x="838200" y="365125"/>
            <a:ext cx="10744200" cy="1325563"/>
          </a:xfrm>
        </p:spPr>
        <p:txBody>
          <a:bodyPr/>
          <a:lstStyle/>
          <a:p>
            <a:r>
              <a:rPr lang="en-US" dirty="0"/>
              <a:t>What’s Your Role in Moving Inclusion Forward?</a:t>
            </a:r>
          </a:p>
        </p:txBody>
      </p:sp>
      <p:sp>
        <p:nvSpPr>
          <p:cNvPr id="3" name="Content Placeholder 2">
            <a:extLst>
              <a:ext uri="{FF2B5EF4-FFF2-40B4-BE49-F238E27FC236}">
                <a16:creationId xmlns:a16="http://schemas.microsoft.com/office/drawing/2014/main" id="{85F3C1DB-58EE-4A42-996B-E07CA7502D3A}"/>
              </a:ext>
            </a:extLst>
          </p:cNvPr>
          <p:cNvSpPr>
            <a:spLocks noGrp="1"/>
          </p:cNvSpPr>
          <p:nvPr>
            <p:ph idx="1"/>
          </p:nvPr>
        </p:nvSpPr>
        <p:spPr>
          <a:xfrm>
            <a:off x="838200" y="1933302"/>
            <a:ext cx="10515600" cy="3886609"/>
          </a:xfrm>
        </p:spPr>
        <p:txBody>
          <a:bodyPr>
            <a:normAutofit/>
          </a:bodyPr>
          <a:lstStyle/>
          <a:p>
            <a:r>
              <a:rPr lang="en-US" dirty="0"/>
              <a:t>How can you participate in moving inclusion forward?</a:t>
            </a:r>
          </a:p>
          <a:p>
            <a:endParaRPr lang="en-US" dirty="0"/>
          </a:p>
          <a:p>
            <a:r>
              <a:rPr lang="en-US" dirty="0"/>
              <a:t>How can you get involved, and be at the table, for PDG B-5?</a:t>
            </a:r>
          </a:p>
          <a:p>
            <a:endParaRPr lang="en-US" dirty="0"/>
          </a:p>
          <a:p>
            <a:r>
              <a:rPr lang="en-US" dirty="0"/>
              <a:t>Other  </a:t>
            </a:r>
          </a:p>
        </p:txBody>
      </p:sp>
      <p:sp>
        <p:nvSpPr>
          <p:cNvPr id="4" name="Footer Placeholder 3">
            <a:extLst>
              <a:ext uri="{FF2B5EF4-FFF2-40B4-BE49-F238E27FC236}">
                <a16:creationId xmlns:a16="http://schemas.microsoft.com/office/drawing/2014/main" id="{86B97819-2155-4C4D-A43C-216223C772E4}"/>
              </a:ext>
            </a:extLst>
          </p:cNvPr>
          <p:cNvSpPr>
            <a:spLocks noGrp="1"/>
          </p:cNvSpPr>
          <p:nvPr>
            <p:ph type="ftr" sz="quarter" idx="11"/>
          </p:nvPr>
        </p:nvSpPr>
        <p:spPr/>
        <p:txBody>
          <a:bodyPr/>
          <a:lstStyle/>
          <a:p>
            <a:r>
              <a:rPr lang="sv-SE"/>
              <a:t>PDG TA (MSG/AEM - 2018)</a:t>
            </a:r>
            <a:endParaRPr lang="en-US"/>
          </a:p>
        </p:txBody>
      </p:sp>
    </p:spTree>
    <p:extLst>
      <p:ext uri="{BB962C8B-B14F-4D97-AF65-F5344CB8AC3E}">
        <p14:creationId xmlns:p14="http://schemas.microsoft.com/office/powerpoint/2010/main" val="8225732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515D5-3A8E-40A9-AC8E-EFA06C30A43E}"/>
              </a:ext>
            </a:extLst>
          </p:cNvPr>
          <p:cNvSpPr>
            <a:spLocks noGrp="1"/>
          </p:cNvSpPr>
          <p:nvPr>
            <p:ph type="title"/>
          </p:nvPr>
        </p:nvSpPr>
        <p:spPr/>
        <p:txBody>
          <a:bodyPr/>
          <a:lstStyle/>
          <a:p>
            <a:r>
              <a:rPr lang="en-US"/>
              <a:t>Thank You!</a:t>
            </a:r>
          </a:p>
        </p:txBody>
      </p:sp>
      <p:sp>
        <p:nvSpPr>
          <p:cNvPr id="3" name="Content Placeholder 2">
            <a:extLst>
              <a:ext uri="{FF2B5EF4-FFF2-40B4-BE49-F238E27FC236}">
                <a16:creationId xmlns:a16="http://schemas.microsoft.com/office/drawing/2014/main" id="{ACBD9DEB-7BC0-41CC-B030-A02A9DF943B3}"/>
              </a:ext>
            </a:extLst>
          </p:cNvPr>
          <p:cNvSpPr>
            <a:spLocks noGrp="1"/>
          </p:cNvSpPr>
          <p:nvPr>
            <p:ph idx="1"/>
          </p:nvPr>
        </p:nvSpPr>
        <p:spPr/>
        <p:txBody>
          <a:bodyPr/>
          <a:lstStyle/>
          <a:p>
            <a:r>
              <a:rPr lang="en-US" dirty="0"/>
              <a:t>Jim Lesko (PDG TA): 		</a:t>
            </a:r>
            <a:r>
              <a:rPr lang="en-US" dirty="0">
                <a:hlinkClick r:id="rId3"/>
              </a:rPr>
              <a:t>James.Lesko@aemcorp.com</a:t>
            </a:r>
            <a:endParaRPr lang="en-US" dirty="0"/>
          </a:p>
          <a:p>
            <a:r>
              <a:rPr lang="en-US" dirty="0"/>
              <a:t>Jennifer Tschantz (DOE): 	</a:t>
            </a:r>
            <a:r>
              <a:rPr lang="en-US" dirty="0">
                <a:hlinkClick r:id="rId4"/>
              </a:rPr>
              <a:t>Jennifer.Tschantz@ed.gov</a:t>
            </a:r>
            <a:r>
              <a:rPr lang="en-US" dirty="0"/>
              <a:t> </a:t>
            </a:r>
          </a:p>
          <a:p>
            <a:r>
              <a:rPr lang="en-US" dirty="0"/>
              <a:t>Tammy Proctor (DOE): 		</a:t>
            </a:r>
            <a:r>
              <a:rPr lang="en-US" dirty="0">
                <a:hlinkClick r:id="rId5"/>
              </a:rPr>
              <a:t>Tammy.Proctor@ed.gov</a:t>
            </a:r>
            <a:endParaRPr lang="en-US" dirty="0"/>
          </a:p>
          <a:p>
            <a:r>
              <a:rPr lang="en-US" dirty="0"/>
              <a:t>Richard Gonzales (HHS): 	</a:t>
            </a:r>
            <a:r>
              <a:rPr lang="en-US" dirty="0">
                <a:hlinkClick r:id="rId6"/>
              </a:rPr>
              <a:t>Richard.Gonzales@ACF.hhs.gov</a:t>
            </a:r>
            <a:endParaRPr lang="en-US" dirty="0"/>
          </a:p>
          <a:p>
            <a:pPr marL="0" indent="0">
              <a:buNone/>
            </a:pPr>
            <a:endParaRPr lang="en-US" dirty="0"/>
          </a:p>
        </p:txBody>
      </p:sp>
      <p:sp>
        <p:nvSpPr>
          <p:cNvPr id="4" name="Footer Placeholder 3">
            <a:extLst>
              <a:ext uri="{FF2B5EF4-FFF2-40B4-BE49-F238E27FC236}">
                <a16:creationId xmlns:a16="http://schemas.microsoft.com/office/drawing/2014/main" id="{52390322-553E-4909-A779-14FDDDBA0D22}"/>
              </a:ext>
            </a:extLst>
          </p:cNvPr>
          <p:cNvSpPr>
            <a:spLocks noGrp="1"/>
          </p:cNvSpPr>
          <p:nvPr>
            <p:ph type="ftr" sz="quarter" idx="11"/>
          </p:nvPr>
        </p:nvSpPr>
        <p:spPr/>
        <p:txBody>
          <a:bodyPr/>
          <a:lstStyle/>
          <a:p>
            <a:r>
              <a:rPr lang="sv-SE"/>
              <a:t>PDG TA (MSG/AEM - 2018)</a:t>
            </a:r>
            <a:endParaRPr lang="en-US"/>
          </a:p>
        </p:txBody>
      </p:sp>
      <p:pic>
        <p:nvPicPr>
          <p:cNvPr id="6" name="Graphic 5" descr="Empty Battery">
            <a:extLst>
              <a:ext uri="{FF2B5EF4-FFF2-40B4-BE49-F238E27FC236}">
                <a16:creationId xmlns:a16="http://schemas.microsoft.com/office/drawing/2014/main" id="{7253D5AF-924B-452F-9E6F-CA1554C18A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V="1">
            <a:off x="4960882" y="4151618"/>
            <a:ext cx="2417379" cy="2160282"/>
          </a:xfrm>
          <a:prstGeom prst="rect">
            <a:avLst/>
          </a:prstGeom>
        </p:spPr>
      </p:pic>
    </p:spTree>
    <p:extLst>
      <p:ext uri="{BB962C8B-B14F-4D97-AF65-F5344CB8AC3E}">
        <p14:creationId xmlns:p14="http://schemas.microsoft.com/office/powerpoint/2010/main" val="1877944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3316" name="Picture 4" descr="purple crayon"/>
          <p:cNvPicPr>
            <a:picLocks noChangeAspect="1" noChangeArrowheads="1"/>
          </p:cNvPicPr>
          <p:nvPr/>
        </p:nvPicPr>
        <p:blipFill rotWithShape="1">
          <a:blip r:embed="rId3">
            <a:extLst>
              <a:ext uri="{28A0092B-C50C-407E-A947-70E740481C1C}">
                <a14:useLocalDpi xmlns:a14="http://schemas.microsoft.com/office/drawing/2010/main" val="0"/>
              </a:ext>
            </a:extLst>
          </a:blip>
          <a:srcRect l="14719" r="7815"/>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
        <p:nvSpPr>
          <p:cNvPr id="13314" name="Title 1"/>
          <p:cNvSpPr>
            <a:spLocks noGrp="1"/>
          </p:cNvSpPr>
          <p:nvPr>
            <p:ph type="title"/>
          </p:nvPr>
        </p:nvSpPr>
        <p:spPr>
          <a:xfrm>
            <a:off x="202164" y="103530"/>
            <a:ext cx="5314536" cy="1325563"/>
          </a:xfrm>
        </p:spPr>
        <p:txBody>
          <a:bodyPr>
            <a:normAutofit/>
          </a:bodyPr>
          <a:lstStyle/>
          <a:p>
            <a:r>
              <a:rPr lang="en-US" altLang="en-US" dirty="0"/>
              <a:t>   </a:t>
            </a:r>
            <a:r>
              <a:rPr lang="en-US" altLang="en-US" b="1" dirty="0"/>
              <a:t>The Facts</a:t>
            </a:r>
          </a:p>
        </p:txBody>
      </p:sp>
      <p:sp>
        <p:nvSpPr>
          <p:cNvPr id="3" name="Content Placeholder 2"/>
          <p:cNvSpPr>
            <a:spLocks noGrp="1"/>
          </p:cNvSpPr>
          <p:nvPr>
            <p:ph idx="1"/>
          </p:nvPr>
        </p:nvSpPr>
        <p:spPr>
          <a:xfrm>
            <a:off x="739123" y="1285813"/>
            <a:ext cx="5314543" cy="4286374"/>
          </a:xfrm>
        </p:spPr>
        <p:txBody>
          <a:bodyPr anchor="t">
            <a:normAutofit fontScale="92500" lnSpcReduction="20000"/>
          </a:bodyPr>
          <a:lstStyle/>
          <a:p>
            <a:pPr marL="457200" indent="-457200">
              <a:buFont typeface="Wingdings" panose="05000000000000000000" pitchFamily="2" charset="2"/>
              <a:buChar char="v"/>
              <a:defRPr/>
            </a:pPr>
            <a:r>
              <a:rPr lang="en-US" sz="1800" dirty="0"/>
              <a:t>Inclusion benefits </a:t>
            </a:r>
            <a:r>
              <a:rPr lang="en-US" sz="1800" u="sng" dirty="0"/>
              <a:t>all</a:t>
            </a:r>
            <a:r>
              <a:rPr lang="en-US" sz="1800" dirty="0"/>
              <a:t> children</a:t>
            </a:r>
          </a:p>
          <a:p>
            <a:pPr marL="457200" indent="-457200">
              <a:buFont typeface="Wingdings" panose="05000000000000000000" pitchFamily="2" charset="2"/>
              <a:buChar char="v"/>
              <a:defRPr/>
            </a:pPr>
            <a:r>
              <a:rPr lang="en-US" sz="1800" dirty="0"/>
              <a:t>Research has demonstrated that children </a:t>
            </a:r>
            <a:r>
              <a:rPr lang="en-US" sz="1800" u="sng" dirty="0"/>
              <a:t>can be</a:t>
            </a:r>
            <a:r>
              <a:rPr lang="en-US" sz="1800" dirty="0"/>
              <a:t> effectively educated in inclusive programs using specialized instruction</a:t>
            </a:r>
          </a:p>
          <a:p>
            <a:pPr marL="457200" indent="-457200">
              <a:buFont typeface="Wingdings" panose="05000000000000000000" pitchFamily="2" charset="2"/>
              <a:buChar char="v"/>
              <a:defRPr/>
            </a:pPr>
            <a:r>
              <a:rPr lang="en-US" sz="1800" dirty="0"/>
              <a:t>Families of </a:t>
            </a:r>
            <a:r>
              <a:rPr lang="en-US" sz="1800" u="sng" dirty="0"/>
              <a:t>all</a:t>
            </a:r>
            <a:r>
              <a:rPr lang="en-US" sz="1800" dirty="0"/>
              <a:t> children generally have positive views of inclusion</a:t>
            </a:r>
          </a:p>
          <a:p>
            <a:pPr marL="457200" indent="-457200">
              <a:buFont typeface="Wingdings" panose="05000000000000000000" pitchFamily="2" charset="2"/>
              <a:buChar char="v"/>
              <a:defRPr/>
            </a:pPr>
            <a:r>
              <a:rPr lang="en-US" sz="1800" dirty="0"/>
              <a:t>Inclusion is </a:t>
            </a:r>
            <a:r>
              <a:rPr lang="en-US" sz="1800" u="sng" dirty="0"/>
              <a:t>not</a:t>
            </a:r>
            <a:r>
              <a:rPr lang="en-US" sz="1800" dirty="0"/>
              <a:t> more expensive </a:t>
            </a:r>
          </a:p>
          <a:p>
            <a:pPr marL="457200" indent="-457200">
              <a:buFont typeface="Wingdings" panose="05000000000000000000" pitchFamily="2" charset="2"/>
              <a:buChar char="v"/>
              <a:defRPr/>
            </a:pPr>
            <a:r>
              <a:rPr lang="en-US" sz="1800" dirty="0"/>
              <a:t>Children </a:t>
            </a:r>
            <a:r>
              <a:rPr lang="en-US" sz="1800" u="sng" dirty="0"/>
              <a:t>do not</a:t>
            </a:r>
            <a:r>
              <a:rPr lang="en-US" sz="1800" dirty="0"/>
              <a:t> need to be “ready” for inclusion</a:t>
            </a:r>
          </a:p>
          <a:p>
            <a:pPr marL="457200" indent="-457200">
              <a:buFont typeface="Wingdings" panose="05000000000000000000" pitchFamily="2" charset="2"/>
              <a:buChar char="v"/>
              <a:defRPr/>
            </a:pPr>
            <a:r>
              <a:rPr lang="en-US" sz="1800" dirty="0"/>
              <a:t>The profession is clear: it is time!</a:t>
            </a:r>
          </a:p>
          <a:p>
            <a:pPr marL="914400" lvl="1" indent="-457200">
              <a:buFont typeface="Wingdings" panose="05000000000000000000" pitchFamily="2" charset="2"/>
              <a:buChar char="v"/>
              <a:defRPr/>
            </a:pPr>
            <a:r>
              <a:rPr lang="en-US" sz="1800" dirty="0"/>
              <a:t>DEC/</a:t>
            </a:r>
            <a:r>
              <a:rPr lang="en-US" sz="1800" dirty="0" err="1"/>
              <a:t>NAEYC</a:t>
            </a:r>
            <a:r>
              <a:rPr lang="en-US" sz="1800" dirty="0"/>
              <a:t> position statement</a:t>
            </a:r>
          </a:p>
          <a:p>
            <a:pPr marL="914400" lvl="1" indent="-457200">
              <a:buFont typeface="Wingdings" panose="05000000000000000000" pitchFamily="2" charset="2"/>
              <a:buChar char="v"/>
              <a:defRPr/>
            </a:pPr>
            <a:r>
              <a:rPr lang="en-US" sz="1800" dirty="0"/>
              <a:t>DEC Recommended Practices</a:t>
            </a:r>
          </a:p>
          <a:p>
            <a:pPr marL="914400" lvl="1" indent="-457200">
              <a:buFont typeface="Wingdings" panose="05000000000000000000" pitchFamily="2" charset="2"/>
              <a:buChar char="v"/>
              <a:defRPr/>
            </a:pPr>
            <a:r>
              <a:rPr lang="en-US" sz="1800" dirty="0"/>
              <a:t>Joint ED and HHS policy statement</a:t>
            </a:r>
          </a:p>
          <a:p>
            <a:pPr marL="457200" indent="-457200">
              <a:buFont typeface="Wingdings" panose="05000000000000000000" pitchFamily="2" charset="2"/>
              <a:buChar char="v"/>
              <a:defRPr/>
            </a:pPr>
            <a:endParaRPr lang="en-US" sz="2200" dirty="0"/>
          </a:p>
          <a:p>
            <a:pPr marL="0" lvl="1" indent="0">
              <a:buNone/>
            </a:pPr>
            <a:r>
              <a:rPr lang="en-US" altLang="en-US" sz="3600" b="1" dirty="0">
                <a:solidFill>
                  <a:srgbClr val="98DD75"/>
                </a:solidFill>
                <a:latin typeface="Arial" panose="020B0604020202020204" pitchFamily="34" charset="0"/>
              </a:rPr>
              <a:t>In 27 years, </a:t>
            </a:r>
            <a:r>
              <a:rPr lang="en-US" altLang="en-US" sz="3600" dirty="0">
                <a:latin typeface="Arial" panose="020B0604020202020204" pitchFamily="34" charset="0"/>
              </a:rPr>
              <a:t>inclusion has </a:t>
            </a:r>
          </a:p>
          <a:p>
            <a:pPr marL="0" lvl="1" indent="0">
              <a:buNone/>
            </a:pPr>
            <a:r>
              <a:rPr lang="en-US" altLang="en-US" sz="3600" b="1" dirty="0">
                <a:solidFill>
                  <a:srgbClr val="98DD75"/>
                </a:solidFill>
                <a:latin typeface="Arial" panose="020B0604020202020204" pitchFamily="34" charset="0"/>
              </a:rPr>
              <a:t>increased only 5.7%</a:t>
            </a:r>
          </a:p>
          <a:p>
            <a:pPr marL="457200" indent="-457200">
              <a:buFont typeface="Wingdings" panose="05000000000000000000" pitchFamily="2" charset="2"/>
              <a:buChar char="v"/>
              <a:defRPr/>
            </a:pPr>
            <a:endParaRPr lang="en-US" sz="2200" dirty="0"/>
          </a:p>
          <a:p>
            <a:pPr marL="457200" indent="-457200">
              <a:buFont typeface="Wingdings" panose="05000000000000000000" pitchFamily="2" charset="2"/>
              <a:buChar char="v"/>
              <a:defRPr/>
            </a:pPr>
            <a:endParaRPr lang="en-US" sz="2200" dirty="0"/>
          </a:p>
          <a:p>
            <a:pPr marL="457200" indent="-457200">
              <a:buFont typeface="Wingdings" panose="05000000000000000000" pitchFamily="2" charset="2"/>
              <a:buChar char="v"/>
              <a:defRPr/>
            </a:pPr>
            <a:endParaRPr lang="en-US" sz="1400" dirty="0"/>
          </a:p>
        </p:txBody>
      </p:sp>
      <p:sp>
        <p:nvSpPr>
          <p:cNvPr id="2" name="Footer Placeholder 1">
            <a:extLst>
              <a:ext uri="{FF2B5EF4-FFF2-40B4-BE49-F238E27FC236}">
                <a16:creationId xmlns:a16="http://schemas.microsoft.com/office/drawing/2014/main" id="{B01E1591-0ED8-43DB-A6F8-63FA18F6D368}"/>
              </a:ext>
            </a:extLst>
          </p:cNvPr>
          <p:cNvSpPr>
            <a:spLocks noGrp="1"/>
          </p:cNvSpPr>
          <p:nvPr>
            <p:ph type="ftr" sz="quarter" idx="11"/>
          </p:nvPr>
        </p:nvSpPr>
        <p:spPr>
          <a:xfrm>
            <a:off x="6053666" y="6199632"/>
            <a:ext cx="4802755" cy="365760"/>
          </a:xfrm>
        </p:spPr>
        <p:txBody>
          <a:bodyPr>
            <a:normAutofit/>
          </a:bodyPr>
          <a:lstStyle/>
          <a:p>
            <a:pPr algn="r">
              <a:spcAft>
                <a:spcPts val="600"/>
              </a:spcAft>
            </a:pPr>
            <a:r>
              <a:rPr lang="sv-SE" sz="1100">
                <a:solidFill>
                  <a:schemeClr val="tx1">
                    <a:alpha val="80000"/>
                  </a:schemeClr>
                </a:solidFill>
              </a:rPr>
              <a:t>PDG TA (MSG/AEM - 2018)</a:t>
            </a:r>
            <a:endParaRPr lang="en-US" sz="1100">
              <a:solidFill>
                <a:schemeClr val="tx1">
                  <a:alpha val="80000"/>
                </a:schemeClr>
              </a:solidFill>
            </a:endParaRPr>
          </a:p>
        </p:txBody>
      </p:sp>
    </p:spTree>
    <p:extLst>
      <p:ext uri="{BB962C8B-B14F-4D97-AF65-F5344CB8AC3E}">
        <p14:creationId xmlns:p14="http://schemas.microsoft.com/office/powerpoint/2010/main" val="1587489861"/>
      </p:ext>
    </p:extLst>
  </p:cSld>
  <p:clrMapOvr>
    <a:overrideClrMapping bg1="dk1" tx1="lt1" bg2="dk2" tx2="lt2" accent1="accent1" accent2="accent2" accent3="accent3" accent4="accent4" accent5="accent5" accent6="accent6" hlink="hlink" folHlink="folHlink"/>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FD9CF-4D1D-4186-8832-AA0E13BD293C}"/>
              </a:ext>
            </a:extLst>
          </p:cNvPr>
          <p:cNvSpPr>
            <a:spLocks noGrp="1"/>
          </p:cNvSpPr>
          <p:nvPr>
            <p:ph type="title"/>
          </p:nvPr>
        </p:nvSpPr>
        <p:spPr>
          <a:xfrm>
            <a:off x="772886" y="878308"/>
            <a:ext cx="10515600" cy="1696941"/>
          </a:xfrm>
        </p:spPr>
        <p:txBody>
          <a:bodyPr>
            <a:normAutofit fontScale="90000"/>
          </a:bodyPr>
          <a:lstStyle/>
          <a:p>
            <a:r>
              <a:rPr lang="en-US" dirty="0"/>
              <a:t>What are the barriers you have experienced or heard about that have not supported Inclusive opportunities for young children</a:t>
            </a:r>
          </a:p>
        </p:txBody>
      </p:sp>
      <p:sp>
        <p:nvSpPr>
          <p:cNvPr id="3" name="Content Placeholder 2">
            <a:extLst>
              <a:ext uri="{FF2B5EF4-FFF2-40B4-BE49-F238E27FC236}">
                <a16:creationId xmlns:a16="http://schemas.microsoft.com/office/drawing/2014/main" id="{41D6C712-652F-4481-B282-95E7C4423825}"/>
              </a:ext>
            </a:extLst>
          </p:cNvPr>
          <p:cNvSpPr>
            <a:spLocks noGrp="1"/>
          </p:cNvSpPr>
          <p:nvPr>
            <p:ph idx="1"/>
          </p:nvPr>
        </p:nvSpPr>
        <p:spPr/>
        <p:txBody>
          <a:bodyPr/>
          <a:lstStyle/>
          <a:p>
            <a:pPr algn="ctr"/>
            <a:endParaRPr lang="en-US" dirty="0"/>
          </a:p>
          <a:p>
            <a:pPr algn="ctr"/>
            <a:endParaRPr lang="en-US" dirty="0"/>
          </a:p>
          <a:p>
            <a:pPr algn="ctr"/>
            <a:r>
              <a:rPr lang="en-US" dirty="0"/>
              <a:t>Shout Them Out</a:t>
            </a:r>
          </a:p>
        </p:txBody>
      </p:sp>
      <p:sp>
        <p:nvSpPr>
          <p:cNvPr id="4" name="Footer Placeholder 3">
            <a:extLst>
              <a:ext uri="{FF2B5EF4-FFF2-40B4-BE49-F238E27FC236}">
                <a16:creationId xmlns:a16="http://schemas.microsoft.com/office/drawing/2014/main" id="{00FD377E-774A-4994-92D5-1EFB74F77757}"/>
              </a:ext>
            </a:extLst>
          </p:cNvPr>
          <p:cNvSpPr>
            <a:spLocks noGrp="1"/>
          </p:cNvSpPr>
          <p:nvPr>
            <p:ph type="ftr" sz="quarter" idx="11"/>
          </p:nvPr>
        </p:nvSpPr>
        <p:spPr/>
        <p:txBody>
          <a:bodyPr/>
          <a:lstStyle/>
          <a:p>
            <a:r>
              <a:rPr lang="sv-SE"/>
              <a:t>PDG TA (MSG/AEM - 2018)</a:t>
            </a:r>
            <a:endParaRPr lang="en-US"/>
          </a:p>
        </p:txBody>
      </p:sp>
    </p:spTree>
    <p:extLst>
      <p:ext uri="{BB962C8B-B14F-4D97-AF65-F5344CB8AC3E}">
        <p14:creationId xmlns:p14="http://schemas.microsoft.com/office/powerpoint/2010/main" val="1577363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itle 4"/>
          <p:cNvSpPr>
            <a:spLocks noGrp="1"/>
          </p:cNvSpPr>
          <p:nvPr>
            <p:ph type="title"/>
          </p:nvPr>
        </p:nvSpPr>
        <p:spPr>
          <a:xfrm>
            <a:off x="2044701" y="549276"/>
            <a:ext cx="8094663" cy="792163"/>
          </a:xfrm>
        </p:spPr>
        <p:txBody>
          <a:bodyPr>
            <a:normAutofit fontScale="90000"/>
          </a:bodyPr>
          <a:lstStyle/>
          <a:p>
            <a:r>
              <a:rPr lang="en-US" altLang="en-US"/>
              <a:t>Preschool Inclusion Survey found these Major Challenges </a:t>
            </a:r>
            <a:r>
              <a:rPr lang="en-US" altLang="en-US" sz="1800"/>
              <a:t>(Barton &amp; Smith, 2014)</a:t>
            </a:r>
          </a:p>
        </p:txBody>
      </p:sp>
      <p:sp>
        <p:nvSpPr>
          <p:cNvPr id="19458" name="Content Placeholder 2"/>
          <p:cNvSpPr>
            <a:spLocks noGrp="1"/>
          </p:cNvSpPr>
          <p:nvPr>
            <p:ph idx="1"/>
          </p:nvPr>
        </p:nvSpPr>
        <p:spPr>
          <a:xfrm>
            <a:off x="5868988" y="1628775"/>
            <a:ext cx="4354512" cy="4440238"/>
          </a:xfrm>
        </p:spPr>
        <p:txBody>
          <a:bodyPr/>
          <a:lstStyle/>
          <a:p>
            <a:pPr marL="457200" indent="-457200">
              <a:buFont typeface="Wingdings" panose="05000000000000000000" pitchFamily="2" charset="2"/>
              <a:buChar char="v"/>
            </a:pPr>
            <a:r>
              <a:rPr lang="en-US" altLang="en-US" sz="2600"/>
              <a:t>Attitudes &amp; Beliefs</a:t>
            </a:r>
          </a:p>
          <a:p>
            <a:pPr marL="457200" indent="-457200">
              <a:buFont typeface="Wingdings" panose="05000000000000000000" pitchFamily="2" charset="2"/>
              <a:buChar char="v"/>
            </a:pPr>
            <a:r>
              <a:rPr lang="en-US" altLang="en-US" sz="2600"/>
              <a:t>Fiscal resources</a:t>
            </a:r>
          </a:p>
          <a:p>
            <a:pPr marL="457200" indent="-457200">
              <a:buFont typeface="Wingdings" panose="05000000000000000000" pitchFamily="2" charset="2"/>
              <a:buChar char="v"/>
            </a:pPr>
            <a:r>
              <a:rPr lang="en-US" altLang="en-US" sz="2600"/>
              <a:t>Approval of non-public school setting</a:t>
            </a:r>
          </a:p>
          <a:p>
            <a:pPr marL="457200" indent="-457200">
              <a:buFont typeface="Wingdings" panose="05000000000000000000" pitchFamily="2" charset="2"/>
              <a:buChar char="v"/>
            </a:pPr>
            <a:r>
              <a:rPr lang="en-US" altLang="en-US" sz="2600"/>
              <a:t>Curricula/methods</a:t>
            </a:r>
          </a:p>
          <a:p>
            <a:pPr marL="457200" indent="-457200">
              <a:buFont typeface="Wingdings" panose="05000000000000000000" pitchFamily="2" charset="2"/>
              <a:buChar char="v"/>
            </a:pPr>
            <a:r>
              <a:rPr lang="en-US" altLang="en-US" sz="2600"/>
              <a:t>Transportation</a:t>
            </a:r>
          </a:p>
          <a:p>
            <a:pPr marL="457200" indent="-457200">
              <a:buFont typeface="Wingdings" panose="05000000000000000000" pitchFamily="2" charset="2"/>
              <a:buChar char="v"/>
            </a:pPr>
            <a:r>
              <a:rPr lang="en-US" altLang="en-US" sz="2600"/>
              <a:t>Personnel qualifications</a:t>
            </a:r>
          </a:p>
          <a:p>
            <a:pPr marL="457200" indent="-457200">
              <a:buFont typeface="Wingdings" panose="05000000000000000000" pitchFamily="2" charset="2"/>
              <a:buChar char="v"/>
            </a:pPr>
            <a:r>
              <a:rPr lang="en-US" altLang="en-US" sz="2600">
                <a:solidFill>
                  <a:srgbClr val="003A6F"/>
                </a:solidFill>
              </a:rPr>
              <a:t>Program quality</a:t>
            </a:r>
          </a:p>
        </p:txBody>
      </p:sp>
      <p:sp>
        <p:nvSpPr>
          <p:cNvPr id="2" name="Footer Placeholder 1">
            <a:extLst>
              <a:ext uri="{FF2B5EF4-FFF2-40B4-BE49-F238E27FC236}">
                <a16:creationId xmlns:a16="http://schemas.microsoft.com/office/drawing/2014/main" id="{BC08AA8E-006A-4FF8-8033-7B3FB2AB9980}"/>
              </a:ext>
            </a:extLst>
          </p:cNvPr>
          <p:cNvSpPr>
            <a:spLocks noGrp="1"/>
          </p:cNvSpPr>
          <p:nvPr>
            <p:ph type="ftr" sz="quarter" idx="11"/>
          </p:nvPr>
        </p:nvSpPr>
        <p:spPr/>
        <p:txBody>
          <a:bodyPr/>
          <a:lstStyle/>
          <a:p>
            <a:r>
              <a:rPr lang="sv-SE"/>
              <a:t>PDG TA (MSG/AEM - 2018)</a:t>
            </a:r>
            <a:endParaRPr lang="en-US"/>
          </a:p>
        </p:txBody>
      </p:sp>
      <p:pic>
        <p:nvPicPr>
          <p:cNvPr id="19459" name="Picture 3"/>
          <p:cNvPicPr>
            <a:picLocks noChangeAspect="1"/>
          </p:cNvPicPr>
          <p:nvPr/>
        </p:nvPicPr>
        <p:blipFill>
          <a:blip r:embed="rId3">
            <a:extLst>
              <a:ext uri="{28A0092B-C50C-407E-A947-70E740481C1C}">
                <a14:useLocalDpi xmlns:a14="http://schemas.microsoft.com/office/drawing/2010/main" val="0"/>
              </a:ext>
            </a:extLst>
          </a:blip>
          <a:srcRect l="58118" t="11292" r="6593"/>
          <a:stretch>
            <a:fillRect/>
          </a:stretch>
        </p:blipFill>
        <p:spPr bwMode="auto">
          <a:xfrm>
            <a:off x="2044701" y="1773238"/>
            <a:ext cx="2728913" cy="466090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59376" y="6165851"/>
            <a:ext cx="5064125" cy="646331"/>
          </a:xfrm>
          <a:prstGeom prst="rect">
            <a:avLst/>
          </a:prstGeom>
          <a:noFill/>
        </p:spPr>
        <p:txBody>
          <a:bodyPr>
            <a:spAutoFit/>
          </a:bodyPr>
          <a:lstStyle/>
          <a:p>
            <a:pPr>
              <a:defRPr/>
            </a:pPr>
            <a:r>
              <a:rPr lang="en-US">
                <a:solidFill>
                  <a:schemeClr val="tx1">
                    <a:lumMod val="50000"/>
                    <a:lumOff val="50000"/>
                  </a:schemeClr>
                </a:solidFill>
              </a:rPr>
              <a:t>(</a:t>
            </a:r>
            <a:r>
              <a:rPr lang="en-US" i="1">
                <a:solidFill>
                  <a:schemeClr val="tx1">
                    <a:lumMod val="50000"/>
                    <a:lumOff val="50000"/>
                  </a:schemeClr>
                </a:solidFill>
              </a:rPr>
              <a:t>e-</a:t>
            </a:r>
            <a:r>
              <a:rPr lang="en-US">
                <a:solidFill>
                  <a:schemeClr val="tx1">
                    <a:lumMod val="50000"/>
                    <a:lumOff val="50000"/>
                  </a:schemeClr>
                </a:solidFill>
              </a:rPr>
              <a:t>survey of 619 coordinators and their colleagues)</a:t>
            </a:r>
          </a:p>
        </p:txBody>
      </p:sp>
    </p:spTree>
    <p:extLst>
      <p:ext uri="{BB962C8B-B14F-4D97-AF65-F5344CB8AC3E}">
        <p14:creationId xmlns:p14="http://schemas.microsoft.com/office/powerpoint/2010/main" val="3988593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1858436" y="1600201"/>
            <a:ext cx="8229600" cy="4525963"/>
          </a:xfrm>
        </p:spPr>
        <p:txBody>
          <a:bodyPr/>
          <a:lstStyle/>
          <a:p>
            <a:pPr marL="636588" indent="-433388">
              <a:spcBef>
                <a:spcPts val="0"/>
              </a:spcBef>
            </a:pPr>
            <a:r>
              <a:rPr lang="en-US"/>
              <a:t>Suspension and Expulsion (released December, 2014)</a:t>
            </a:r>
          </a:p>
          <a:p>
            <a:pPr marL="636588" indent="-433388">
              <a:spcBef>
                <a:spcPts val="0"/>
              </a:spcBef>
            </a:pPr>
            <a:r>
              <a:rPr lang="en-US"/>
              <a:t>Inclusion in Early Childhood (released September, 2015)</a:t>
            </a:r>
          </a:p>
          <a:p>
            <a:pPr marL="636588" indent="-433388">
              <a:spcBef>
                <a:spcPts val="0"/>
              </a:spcBef>
            </a:pPr>
            <a:r>
              <a:rPr lang="en-US"/>
              <a:t>Family Engagement (released May, 2016)</a:t>
            </a:r>
          </a:p>
          <a:p>
            <a:pPr marL="636588" indent="-433388">
              <a:spcBef>
                <a:spcPts val="0"/>
              </a:spcBef>
            </a:pPr>
            <a:r>
              <a:rPr lang="en-US"/>
              <a:t>Dual Language Learners (released June, 2016)</a:t>
            </a:r>
          </a:p>
          <a:p>
            <a:pPr marL="636588" indent="-433388">
              <a:spcBef>
                <a:spcPts val="0"/>
              </a:spcBef>
            </a:pPr>
            <a:r>
              <a:rPr lang="en-US"/>
              <a:t>Collaboration between MIECHV and IDEA Part C (released January, 2017)</a:t>
            </a:r>
          </a:p>
          <a:p>
            <a:pPr indent="0">
              <a:spcBef>
                <a:spcPts val="0"/>
              </a:spcBef>
              <a:buNone/>
            </a:pPr>
            <a:endParaRPr lang="en-US" sz="2400"/>
          </a:p>
          <a:p>
            <a:endParaRPr lang="en-US" sz="2400"/>
          </a:p>
        </p:txBody>
      </p:sp>
      <p:pic>
        <p:nvPicPr>
          <p:cNvPr id="6" name="Picture 5" descr="Department of Education Official Seal" title="Department of Education Official Seal"/>
          <p:cNvPicPr>
            <a:picLocks noChangeAspect="1"/>
          </p:cNvPicPr>
          <p:nvPr/>
        </p:nvPicPr>
        <p:blipFill>
          <a:blip r:embed="rId3" cstate="print"/>
          <a:srcRect/>
          <a:stretch>
            <a:fillRect/>
          </a:stretch>
        </p:blipFill>
        <p:spPr bwMode="auto">
          <a:xfrm>
            <a:off x="6240016" y="5037707"/>
            <a:ext cx="1566796" cy="1537957"/>
          </a:xfrm>
          <a:prstGeom prst="rect">
            <a:avLst/>
          </a:prstGeom>
          <a:noFill/>
          <a:ln w="9525">
            <a:noFill/>
            <a:miter lim="800000"/>
            <a:headEnd/>
            <a:tailEnd/>
          </a:ln>
        </p:spPr>
      </p:pic>
      <p:sp>
        <p:nvSpPr>
          <p:cNvPr id="7" name="Shape 268"/>
          <p:cNvSpPr txBox="1">
            <a:spLocks/>
          </p:cNvSpPr>
          <p:nvPr/>
        </p:nvSpPr>
        <p:spPr>
          <a:xfrm>
            <a:off x="2063553" y="453619"/>
            <a:ext cx="8275863" cy="697080"/>
          </a:xfrm>
          <a:prstGeom prst="rect">
            <a:avLst/>
          </a:prstGeom>
          <a:noFill/>
          <a:ln>
            <a:noFill/>
          </a:ln>
        </p:spPr>
        <p:txBody>
          <a:bodyPr vert="horz" lIns="91425" tIns="45700" rIns="91425" bIns="45700" rtlCol="0" anchor="ctr" anchorCtr="0">
            <a:noAutofit/>
          </a:bodyPr>
          <a:lstStyle>
            <a:lvl1pPr algn="ctr" defTabSz="457200" rtl="0" eaLnBrk="1" latinLnBrk="0" hangingPunct="1">
              <a:spcBef>
                <a:spcPct val="0"/>
              </a:spcBef>
              <a:buNone/>
              <a:defRPr sz="4400" kern="1200">
                <a:solidFill>
                  <a:srgbClr val="39207C"/>
                </a:solidFill>
                <a:latin typeface="Open Sans" panose="020B0606030504020204" pitchFamily="34" charset="0"/>
                <a:ea typeface="Open Sans" panose="020B0606030504020204" pitchFamily="34" charset="0"/>
                <a:cs typeface="Open Sans" panose="020B0606030504020204" pitchFamily="34" charset="0"/>
              </a:defRPr>
            </a:lvl1pPr>
          </a:lstStyle>
          <a:p>
            <a:pPr algn="l">
              <a:spcBef>
                <a:spcPts val="0"/>
              </a:spcBef>
              <a:buClr>
                <a:schemeClr val="accent1"/>
              </a:buClr>
              <a:buSzPct val="25000"/>
            </a:pPr>
            <a:r>
              <a:rPr lang="en-US" sz="3200" b="1">
                <a:solidFill>
                  <a:srgbClr val="003A6F"/>
                </a:solidFill>
                <a:latin typeface="Open Sans"/>
                <a:ea typeface="Open Sans"/>
                <a:cs typeface="Open Sans"/>
                <a:sym typeface="Open Sans"/>
              </a:rPr>
              <a:t>GUIDANCE DOCUMENTS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1420" y="4972740"/>
            <a:ext cx="1591031" cy="1591031"/>
          </a:xfrm>
          <a:prstGeom prst="rect">
            <a:avLst/>
          </a:prstGeom>
        </p:spPr>
      </p:pic>
    </p:spTree>
    <p:extLst>
      <p:ext uri="{BB962C8B-B14F-4D97-AF65-F5344CB8AC3E}">
        <p14:creationId xmlns:p14="http://schemas.microsoft.com/office/powerpoint/2010/main" val="2630159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2067569" y="1844823"/>
            <a:ext cx="4495800" cy="4132175"/>
          </a:xfrm>
        </p:spPr>
        <p:txBody>
          <a:bodyPr/>
          <a:lstStyle/>
          <a:p>
            <a:pPr marL="203200" indent="0" algn="ctr">
              <a:buNone/>
            </a:pPr>
            <a:r>
              <a:rPr lang="en-US" b="1">
                <a:solidFill>
                  <a:srgbClr val="003A6F"/>
                </a:solidFill>
              </a:rPr>
              <a:t>Inclusion of Children with Disabilities in Early Childhood Programs</a:t>
            </a:r>
          </a:p>
          <a:p>
            <a:pPr marL="203200" indent="0" algn="ctr">
              <a:buNone/>
            </a:pPr>
            <a:endParaRPr lang="en-US" sz="1600" b="1" i="1">
              <a:solidFill>
                <a:srgbClr val="39207C"/>
              </a:solidFill>
            </a:endParaRPr>
          </a:p>
          <a:p>
            <a:pPr marL="203200" indent="0" algn="ctr">
              <a:buNone/>
            </a:pPr>
            <a:r>
              <a:rPr lang="en-US" sz="1800" b="1" i="1">
                <a:solidFill>
                  <a:srgbClr val="39207C"/>
                </a:solidFill>
                <a:hlinkClick r:id="rId3"/>
              </a:rPr>
              <a:t>www.ed.gov/early-learning/inclusion</a:t>
            </a:r>
            <a:r>
              <a:rPr lang="en-US" sz="1800" b="1" i="1">
                <a:solidFill>
                  <a:srgbClr val="39207C"/>
                </a:solidFill>
              </a:rPr>
              <a:t> </a:t>
            </a:r>
          </a:p>
          <a:p>
            <a:pPr marL="203200" indent="0" algn="ctr">
              <a:buNone/>
            </a:pPr>
            <a:r>
              <a:rPr lang="en-US" sz="1800" b="1" i="1">
                <a:solidFill>
                  <a:srgbClr val="39207C"/>
                </a:solidFill>
                <a:hlinkClick r:id="rId4"/>
              </a:rPr>
              <a:t>www.acf.hhs.gov/ecd/inclusive-high-quality-early-childhood-programs</a:t>
            </a:r>
            <a:r>
              <a:rPr lang="en-US" sz="1800" b="1" i="1">
                <a:solidFill>
                  <a:srgbClr val="39207C"/>
                </a:solidFill>
              </a:rPr>
              <a:t> </a:t>
            </a:r>
          </a:p>
          <a:p>
            <a:pPr marL="203200" indent="0" algn="ctr">
              <a:buNone/>
            </a:pPr>
            <a:endParaRPr lang="en-US" sz="3600" b="1">
              <a:solidFill>
                <a:srgbClr val="7030A0"/>
              </a:solidFill>
            </a:endParaRPr>
          </a:p>
          <a:p>
            <a:pPr marL="203200" indent="0" algn="ctr">
              <a:buNone/>
            </a:pPr>
            <a:endParaRPr lang="en-US" sz="3600" b="1">
              <a:solidFill>
                <a:srgbClr val="7030A0"/>
              </a:solidFill>
            </a:endParaRPr>
          </a:p>
        </p:txBody>
      </p:sp>
      <p:pic>
        <p:nvPicPr>
          <p:cNvPr id="5" name="Picture 4" descr="Department of Education Official Seal" title="Department of Education Official Seal"/>
          <p:cNvPicPr>
            <a:picLocks noChangeAspect="1"/>
          </p:cNvPicPr>
          <p:nvPr/>
        </p:nvPicPr>
        <p:blipFill>
          <a:blip r:embed="rId5" cstate="print"/>
          <a:srcRect/>
          <a:stretch>
            <a:fillRect/>
          </a:stretch>
        </p:blipFill>
        <p:spPr bwMode="auto">
          <a:xfrm>
            <a:off x="6197009" y="318977"/>
            <a:ext cx="1319690" cy="1295400"/>
          </a:xfrm>
          <a:prstGeom prst="rect">
            <a:avLst/>
          </a:prstGeom>
          <a:noFill/>
          <a:ln w="9525">
            <a:noFill/>
            <a:miter lim="800000"/>
            <a:headEnd/>
            <a:tailEnd/>
          </a:ln>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6120" y="1844824"/>
            <a:ext cx="2736304" cy="36613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9386" y="294569"/>
            <a:ext cx="1319809" cy="1319809"/>
          </a:xfrm>
          <a:prstGeom prst="rect">
            <a:avLst/>
          </a:prstGeom>
        </p:spPr>
      </p:pic>
    </p:spTree>
    <p:extLst>
      <p:ext uri="{BB962C8B-B14F-4D97-AF65-F5344CB8AC3E}">
        <p14:creationId xmlns:p14="http://schemas.microsoft.com/office/powerpoint/2010/main" val="2143892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5" name="Rectangle 3"/>
          <p:cNvSpPr>
            <a:spLocks noGrp="1" noChangeArrowheads="1"/>
          </p:cNvSpPr>
          <p:nvPr>
            <p:ph idx="1"/>
          </p:nvPr>
        </p:nvSpPr>
        <p:spPr>
          <a:xfrm>
            <a:off x="1922206" y="1828800"/>
            <a:ext cx="8517194" cy="4267200"/>
          </a:xfrm>
        </p:spPr>
        <p:txBody>
          <a:bodyPr/>
          <a:lstStyle/>
          <a:p>
            <a:pPr marL="546100"/>
            <a:r>
              <a:rPr lang="en-US" sz="2400">
                <a:latin typeface="Open Sans" panose="020B0606030504020204" pitchFamily="34" charset="0"/>
                <a:ea typeface="Open Sans" panose="020B0606030504020204" pitchFamily="34" charset="0"/>
                <a:cs typeface="Open Sans" panose="020B0606030504020204" pitchFamily="34" charset="0"/>
              </a:rPr>
              <a:t>Children with disabilities should have access to inclusive high-quality early childhood programs where they are provided with appropriate support in meeting high expectations</a:t>
            </a:r>
          </a:p>
          <a:p>
            <a:pPr marL="546100"/>
            <a:r>
              <a:rPr lang="en-US" sz="2400">
                <a:latin typeface="Open Sans"/>
                <a:ea typeface="Open Sans" panose="020B0606030504020204" pitchFamily="34" charset="0"/>
                <a:cs typeface="Open Sans" panose="020B0606030504020204" pitchFamily="34" charset="0"/>
              </a:rPr>
              <a:t>A “high-quality” early childhood program is one that is inclusive of children with disabilities and their families and ensures that policies, funding, and practices enable their full participation and success</a:t>
            </a:r>
          </a:p>
          <a:p>
            <a:pPr marL="546100"/>
            <a:r>
              <a:rPr lang="en-US">
                <a:latin typeface="Open Sans"/>
              </a:rPr>
              <a:t>R</a:t>
            </a:r>
            <a:r>
              <a:rPr lang="en-US" sz="2400">
                <a:latin typeface="Open Sans"/>
              </a:rPr>
              <a:t>obust partnerships are key </a:t>
            </a:r>
            <a:r>
              <a:rPr lang="en-US">
                <a:latin typeface="Open Sans"/>
              </a:rPr>
              <a:t>to building a culture of inclusion and ensuring </a:t>
            </a:r>
            <a:r>
              <a:rPr lang="en-US" sz="2400">
                <a:latin typeface="Open Sans"/>
              </a:rPr>
              <a:t>that all children have an equal opportunity to thrive</a:t>
            </a:r>
          </a:p>
          <a:p>
            <a:pPr marL="203200" indent="0">
              <a:buNone/>
            </a:pPr>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6" name="Shape 277"/>
          <p:cNvSpPr txBox="1">
            <a:spLocks/>
          </p:cNvSpPr>
          <p:nvPr/>
        </p:nvSpPr>
        <p:spPr>
          <a:xfrm>
            <a:off x="2101099" y="290604"/>
            <a:ext cx="8275863" cy="1482212"/>
          </a:xfrm>
          <a:prstGeom prst="rect">
            <a:avLst/>
          </a:prstGeom>
          <a:noFill/>
          <a:ln>
            <a:noFill/>
          </a:ln>
        </p:spPr>
        <p:txBody>
          <a:bodyPr vert="horz" lIns="91425" tIns="45700" rIns="91425" bIns="45700" rtlCol="0" anchor="ctr" anchorCtr="0">
            <a:noAutofit/>
          </a:bodyPr>
          <a:lstStyle>
            <a:lvl1pPr algn="ctr" defTabSz="457200" rtl="0" eaLnBrk="1" latinLnBrk="0" hangingPunct="1">
              <a:spcBef>
                <a:spcPct val="0"/>
              </a:spcBef>
              <a:buNone/>
              <a:defRPr sz="4400" kern="1200">
                <a:solidFill>
                  <a:srgbClr val="39207C"/>
                </a:solidFill>
                <a:latin typeface="Open Sans" panose="020B0606030504020204" pitchFamily="34" charset="0"/>
                <a:ea typeface="Open Sans" panose="020B0606030504020204" pitchFamily="34" charset="0"/>
                <a:cs typeface="Open Sans" panose="020B0606030504020204" pitchFamily="34" charset="0"/>
              </a:defRPr>
            </a:lvl1pPr>
          </a:lstStyle>
          <a:p>
            <a:pPr algn="l">
              <a:spcBef>
                <a:spcPts val="0"/>
              </a:spcBef>
              <a:buClr>
                <a:schemeClr val="accent1"/>
              </a:buClr>
              <a:buSzPct val="25000"/>
            </a:pPr>
            <a:r>
              <a:rPr lang="en-US" sz="3000" b="1">
                <a:solidFill>
                  <a:srgbClr val="003A6F"/>
                </a:solidFill>
                <a:latin typeface="+mj-lt"/>
                <a:ea typeface="Open Sans"/>
                <a:cs typeface="Open Sans"/>
                <a:sym typeface="Open Sans"/>
              </a:rPr>
              <a:t>Inclusion of Children with Disabilities in EC Programs</a:t>
            </a:r>
          </a:p>
        </p:txBody>
      </p:sp>
    </p:spTree>
    <p:extLst>
      <p:ext uri="{BB962C8B-B14F-4D97-AF65-F5344CB8AC3E}">
        <p14:creationId xmlns:p14="http://schemas.microsoft.com/office/powerpoint/2010/main" val="1414277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2C9FC4C8E81C74EA077FD4A6A616E7F" ma:contentTypeVersion="7" ma:contentTypeDescription="Create a new document." ma:contentTypeScope="" ma:versionID="23527665c4881009776841d41925f159">
  <xsd:schema xmlns:xsd="http://www.w3.org/2001/XMLSchema" xmlns:xs="http://www.w3.org/2001/XMLSchema" xmlns:p="http://schemas.microsoft.com/office/2006/metadata/properties" xmlns:ns2="8d8b1221-cb47-43e5-997b-7d0bdebf637a" xmlns:ns3="09c8a845-e7a6-41fb-9590-158bae58e4d1" targetNamespace="http://schemas.microsoft.com/office/2006/metadata/properties" ma:root="true" ma:fieldsID="78fb487966089ac74dea43093cf910ca" ns2:_="" ns3:_="">
    <xsd:import namespace="8d8b1221-cb47-43e5-997b-7d0bdebf637a"/>
    <xsd:import namespace="09c8a845-e7a6-41fb-9590-158bae58e4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8b1221-cb47-43e5-997b-7d0bdebf63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c8a845-e7a6-41fb-9590-158bae58e4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7724C9B-14B5-4A89-8289-D382E4421BA5}">
  <ds:schemaRefs>
    <ds:schemaRef ds:uri="http://schemas.microsoft.com/sharepoint/v3/contenttype/forms"/>
  </ds:schemaRefs>
</ds:datastoreItem>
</file>

<file path=customXml/itemProps2.xml><?xml version="1.0" encoding="utf-8"?>
<ds:datastoreItem xmlns:ds="http://schemas.openxmlformats.org/officeDocument/2006/customXml" ds:itemID="{B1635149-326F-4D36-B290-8E8D974DF0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8b1221-cb47-43e5-997b-7d0bdebf637a"/>
    <ds:schemaRef ds:uri="09c8a845-e7a6-41fb-9590-158bae58e4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06CDDC-6D94-4235-A32A-2C5F6FCAB0CE}">
  <ds:schemaRefs>
    <ds:schemaRef ds:uri="http://schemas.microsoft.com/office/2006/metadata/properties"/>
    <ds:schemaRef ds:uri="http://purl.org/dc/elements/1.1/"/>
    <ds:schemaRef ds:uri="http://schemas.microsoft.com/office/2006/documentManagement/types"/>
    <ds:schemaRef ds:uri="http://www.w3.org/XML/1998/namespace"/>
    <ds:schemaRef ds:uri="http://purl.org/dc/dcmitype/"/>
    <ds:schemaRef ds:uri="http://purl.org/dc/terms/"/>
    <ds:schemaRef ds:uri="http://schemas.microsoft.com/office/infopath/2007/PartnerControls"/>
    <ds:schemaRef ds:uri="http://schemas.openxmlformats.org/package/2006/metadata/core-properties"/>
    <ds:schemaRef ds:uri="09c8a845-e7a6-41fb-9590-158bae58e4d1"/>
    <ds:schemaRef ds:uri="8d8b1221-cb47-43e5-997b-7d0bdebf637a"/>
  </ds:schemaRefs>
</ds:datastoreItem>
</file>

<file path=docProps/app.xml><?xml version="1.0" encoding="utf-8"?>
<Properties xmlns="http://schemas.openxmlformats.org/officeDocument/2006/extended-properties" xmlns:vt="http://schemas.openxmlformats.org/officeDocument/2006/docPropsVTypes">
  <TotalTime>97</TotalTime>
  <Words>2629</Words>
  <Application>Microsoft Office PowerPoint</Application>
  <PresentationFormat>Widescreen</PresentationFormat>
  <Paragraphs>400</Paragraphs>
  <Slides>35</Slides>
  <Notes>33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35</vt:i4>
      </vt:variant>
    </vt:vector>
  </HeadingPairs>
  <TitlesOfParts>
    <vt:vector size="47" baseType="lpstr">
      <vt:lpstr>MS PGothic</vt:lpstr>
      <vt:lpstr>Arial</vt:lpstr>
      <vt:lpstr>Avenir Black</vt:lpstr>
      <vt:lpstr>Avenir Medium</vt:lpstr>
      <vt:lpstr>Calibri</vt:lpstr>
      <vt:lpstr>Calibri Light</vt:lpstr>
      <vt:lpstr>inherit</vt:lpstr>
      <vt:lpstr>Open Sans</vt:lpstr>
      <vt:lpstr>Tw Cen MT</vt:lpstr>
      <vt:lpstr>Wingdings</vt:lpstr>
      <vt:lpstr>Office Theme</vt:lpstr>
      <vt:lpstr>2_Office Theme</vt:lpstr>
      <vt:lpstr>Inclusion and Preschool Development Grants:  Success and Progress  </vt:lpstr>
      <vt:lpstr>PowerPoint Presentation</vt:lpstr>
      <vt:lpstr>Session Objectives </vt:lpstr>
      <vt:lpstr>   The Facts</vt:lpstr>
      <vt:lpstr>What are the barriers you have experienced or heard about that have not supported Inclusive opportunities for young children</vt:lpstr>
      <vt:lpstr>Preschool Inclusion Survey found these Major Challenges (Barton &amp; Smith, 2014)</vt:lpstr>
      <vt:lpstr>PowerPoint Presentation</vt:lpstr>
      <vt:lpstr>PowerPoint Presentation</vt:lpstr>
      <vt:lpstr>PowerPoint Presentation</vt:lpstr>
      <vt:lpstr>Recommendations for State Consideration</vt:lpstr>
      <vt:lpstr>PowerPoint Presentation</vt:lpstr>
      <vt:lpstr>OSEP data - Preschool Environments (2016) </vt:lpstr>
      <vt:lpstr>Indicator 6a (special ed within the EC Program) https://www2.ed.gov/fund/data/report/idea/partbspap/allyears.html  </vt:lpstr>
      <vt:lpstr>Indicator 6b (separate) https://www2.ed.gov/fund/data/report/idea/partbspap/allyears.html  </vt:lpstr>
      <vt:lpstr>Preschool Development Grants</vt:lpstr>
      <vt:lpstr>PDG GPRA and Grant Measurement Data Points</vt:lpstr>
      <vt:lpstr>PDG Rates of Inclusion - 2017</vt:lpstr>
      <vt:lpstr>Three Year State-Level Inclusion Data  (2015-2017)</vt:lpstr>
      <vt:lpstr>2016 &amp; 2017 Inclusion Rate - Comparison</vt:lpstr>
      <vt:lpstr>PDG Progress Update – 2015 APR</vt:lpstr>
      <vt:lpstr>3-Year Comparison Percentage of Subgrantees Meeting or Exceeding the Higher of the National or State Average for Inclusion</vt:lpstr>
      <vt:lpstr>Barriers Reported by PDG Programs</vt:lpstr>
      <vt:lpstr>Strategies That are Working</vt:lpstr>
      <vt:lpstr>Recommendations for State Consideration</vt:lpstr>
      <vt:lpstr>Specific Activities Localities are Using</vt:lpstr>
      <vt:lpstr>PowerPoint Presentation</vt:lpstr>
      <vt:lpstr>Activity </vt:lpstr>
      <vt:lpstr>Questions about inclusion within the current PDG? </vt:lpstr>
      <vt:lpstr>Preschool Development Grant Birth through Five:  Purposes</vt:lpstr>
      <vt:lpstr>  PDG B-5 Purposes (Continued)</vt:lpstr>
      <vt:lpstr> Definition of Mixed Delivery System </vt:lpstr>
      <vt:lpstr>   PDG B-5 Use of Funds</vt:lpstr>
      <vt:lpstr> PDG B-5 Use of Funds (Continued)</vt:lpstr>
      <vt:lpstr>What’s Your Role in Moving Inclusion Forward?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Preschool Development Grants and Inclusion: Data, Progress and Challenges</dc:title>
  <dc:creator>James Lesko</dc:creator>
  <cp:lastModifiedBy>McCullough, Katy</cp:lastModifiedBy>
  <cp:revision>3</cp:revision>
  <dcterms:modified xsi:type="dcterms:W3CDTF">2018-07-12T18:46:46Z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0x010100C2C9FC4C8E81C74EA077FD4A6A616E7F</vt:lpwstr>
  </property>
</Properties>
</file>