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7" r:id="rId2"/>
    <p:sldId id="259" r:id="rId3"/>
    <p:sldId id="260" r:id="rId4"/>
    <p:sldId id="293" r:id="rId5"/>
    <p:sldId id="262" r:id="rId6"/>
    <p:sldId id="281" r:id="rId7"/>
    <p:sldId id="282" r:id="rId8"/>
    <p:sldId id="269" r:id="rId9"/>
    <p:sldId id="349" r:id="rId10"/>
    <p:sldId id="340" r:id="rId11"/>
    <p:sldId id="270" r:id="rId12"/>
    <p:sldId id="350" r:id="rId13"/>
    <p:sldId id="339" r:id="rId14"/>
    <p:sldId id="271" r:id="rId15"/>
    <p:sldId id="331" r:id="rId16"/>
    <p:sldId id="327" r:id="rId17"/>
    <p:sldId id="304" r:id="rId18"/>
    <p:sldId id="328" r:id="rId19"/>
    <p:sldId id="309" r:id="rId20"/>
    <p:sldId id="306" r:id="rId21"/>
    <p:sldId id="329" r:id="rId22"/>
    <p:sldId id="351" r:id="rId23"/>
    <p:sldId id="338" r:id="rId24"/>
    <p:sldId id="272" r:id="rId25"/>
    <p:sldId id="352" r:id="rId26"/>
    <p:sldId id="276" r:id="rId27"/>
    <p:sldId id="332" r:id="rId28"/>
    <p:sldId id="353" r:id="rId29"/>
    <p:sldId id="287" r:id="rId30"/>
  </p:sldIdLst>
  <p:sldSz cx="6858000" cy="51435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57C7311-B7A2-406B-94DB-B324BB0514C8}">
          <p14:sldIdLst>
            <p14:sldId id="277"/>
            <p14:sldId id="259"/>
            <p14:sldId id="260"/>
            <p14:sldId id="293"/>
            <p14:sldId id="262"/>
            <p14:sldId id="281"/>
            <p14:sldId id="282"/>
            <p14:sldId id="269"/>
            <p14:sldId id="349"/>
            <p14:sldId id="340"/>
            <p14:sldId id="270"/>
            <p14:sldId id="350"/>
            <p14:sldId id="339"/>
            <p14:sldId id="271"/>
            <p14:sldId id="331"/>
            <p14:sldId id="327"/>
            <p14:sldId id="304"/>
            <p14:sldId id="328"/>
            <p14:sldId id="309"/>
            <p14:sldId id="306"/>
            <p14:sldId id="329"/>
            <p14:sldId id="351"/>
            <p14:sldId id="338"/>
            <p14:sldId id="272"/>
            <p14:sldId id="352"/>
            <p14:sldId id="276"/>
            <p14:sldId id="332"/>
            <p14:sldId id="353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07" userDrawn="1">
          <p15:clr>
            <a:srgbClr val="A4A3A4"/>
          </p15:clr>
        </p15:guide>
        <p15:guide id="2" pos="1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9A32"/>
    <a:srgbClr val="5C5C5C"/>
    <a:srgbClr val="3A5898"/>
    <a:srgbClr val="47AE38"/>
    <a:srgbClr val="3C5B98"/>
    <a:srgbClr val="6DB467"/>
    <a:srgbClr val="110FF3"/>
    <a:srgbClr val="7D8394"/>
    <a:srgbClr val="00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52"/>
    <p:restoredTop sz="93692"/>
  </p:normalViewPr>
  <p:slideViewPr>
    <p:cSldViewPr snapToGrid="0">
      <p:cViewPr varScale="1">
        <p:scale>
          <a:sx n="99" d="100"/>
          <a:sy n="99" d="100"/>
        </p:scale>
        <p:origin x="276" y="90"/>
      </p:cViewPr>
      <p:guideLst>
        <p:guide orient="horz" pos="1007"/>
        <p:guide pos="153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44" d="100"/>
          <a:sy n="144" d="100"/>
        </p:scale>
        <p:origin x="382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F93A2D-C82E-A249-A49A-4125C8C2B947}" type="doc">
      <dgm:prSet loTypeId="urn:microsoft.com/office/officeart/2005/8/layout/chevron1" loCatId="" qsTypeId="urn:microsoft.com/office/officeart/2005/8/quickstyle/simple4" qsCatId="simple" csTypeId="urn:microsoft.com/office/officeart/2005/8/colors/accent1_3" csCatId="accent1" phldr="1"/>
      <dgm:spPr/>
    </dgm:pt>
    <dgm:pt modelId="{562A60BA-9059-1E4D-990E-9C42F72D5C9F}">
      <dgm:prSet phldrT="[Text]"/>
      <dgm:spPr/>
      <dgm:t>
        <a:bodyPr/>
        <a:lstStyle/>
        <a:p>
          <a:r>
            <a:rPr lang="en-US" dirty="0"/>
            <a:t>Develop training &amp; select trainees</a:t>
          </a:r>
        </a:p>
      </dgm:t>
    </dgm:pt>
    <dgm:pt modelId="{4A78D7FC-4CA2-6D4F-92BC-77D7D53754B1}" type="parTrans" cxnId="{D47A2389-991A-FC43-AFCC-1A7164828FCB}">
      <dgm:prSet/>
      <dgm:spPr/>
      <dgm:t>
        <a:bodyPr/>
        <a:lstStyle/>
        <a:p>
          <a:endParaRPr lang="en-US"/>
        </a:p>
      </dgm:t>
    </dgm:pt>
    <dgm:pt modelId="{2953BF02-4A70-F04D-8D3C-7B57E7AA2A4A}" type="sibTrans" cxnId="{D47A2389-991A-FC43-AFCC-1A7164828FCB}">
      <dgm:prSet/>
      <dgm:spPr/>
      <dgm:t>
        <a:bodyPr/>
        <a:lstStyle/>
        <a:p>
          <a:endParaRPr lang="en-US"/>
        </a:p>
      </dgm:t>
    </dgm:pt>
    <dgm:pt modelId="{34C83E07-759B-E645-9903-480A6113D9F7}">
      <dgm:prSet phldrT="[Text]"/>
      <dgm:spPr/>
      <dgm:t>
        <a:bodyPr/>
        <a:lstStyle/>
        <a:p>
          <a:r>
            <a:rPr lang="en-US" dirty="0"/>
            <a:t>Conduct Training</a:t>
          </a:r>
        </a:p>
      </dgm:t>
    </dgm:pt>
    <dgm:pt modelId="{F7F3310F-342B-E24E-99DC-605591B8DE8D}" type="parTrans" cxnId="{845E0A81-EC1E-5848-AAD1-D4F677D7F6D1}">
      <dgm:prSet/>
      <dgm:spPr/>
      <dgm:t>
        <a:bodyPr/>
        <a:lstStyle/>
        <a:p>
          <a:endParaRPr lang="en-US"/>
        </a:p>
      </dgm:t>
    </dgm:pt>
    <dgm:pt modelId="{61DD29E0-7794-9243-82E6-AC4B27E1F9ED}" type="sibTrans" cxnId="{845E0A81-EC1E-5848-AAD1-D4F677D7F6D1}">
      <dgm:prSet/>
      <dgm:spPr/>
      <dgm:t>
        <a:bodyPr/>
        <a:lstStyle/>
        <a:p>
          <a:endParaRPr lang="en-US"/>
        </a:p>
      </dgm:t>
    </dgm:pt>
    <dgm:pt modelId="{88179B52-8875-D940-859F-207A519C44B0}">
      <dgm:prSet phldrT="[Text]"/>
      <dgm:spPr/>
      <dgm:t>
        <a:bodyPr/>
        <a:lstStyle/>
        <a:p>
          <a:r>
            <a:rPr lang="en-US" dirty="0"/>
            <a:t>Implement Practice</a:t>
          </a:r>
        </a:p>
      </dgm:t>
    </dgm:pt>
    <dgm:pt modelId="{E7FC9085-E901-A24F-83AC-572B926315C9}" type="parTrans" cxnId="{5E666789-E26C-FA47-8EE2-9BD0BBFAE984}">
      <dgm:prSet/>
      <dgm:spPr/>
      <dgm:t>
        <a:bodyPr/>
        <a:lstStyle/>
        <a:p>
          <a:endParaRPr lang="en-US"/>
        </a:p>
      </dgm:t>
    </dgm:pt>
    <dgm:pt modelId="{5B7DD908-53A1-5A4F-BEA8-2FFF5C61E7A2}" type="sibTrans" cxnId="{5E666789-E26C-FA47-8EE2-9BD0BBFAE984}">
      <dgm:prSet/>
      <dgm:spPr/>
      <dgm:t>
        <a:bodyPr/>
        <a:lstStyle/>
        <a:p>
          <a:endParaRPr lang="en-US"/>
        </a:p>
      </dgm:t>
    </dgm:pt>
    <dgm:pt modelId="{B112E0DB-9307-3D40-8C89-8FB8F4F50F05}">
      <dgm:prSet/>
      <dgm:spPr/>
      <dgm:t>
        <a:bodyPr/>
        <a:lstStyle/>
        <a:p>
          <a:r>
            <a:rPr lang="en-US" dirty="0"/>
            <a:t>Implementation Support</a:t>
          </a:r>
        </a:p>
      </dgm:t>
    </dgm:pt>
    <dgm:pt modelId="{497C1402-27E5-EB40-BB4F-5556CE84ADAC}" type="parTrans" cxnId="{7A5E59C2-FCF4-D44E-8729-58C95AC98AA9}">
      <dgm:prSet/>
      <dgm:spPr/>
      <dgm:t>
        <a:bodyPr/>
        <a:lstStyle/>
        <a:p>
          <a:endParaRPr lang="en-US"/>
        </a:p>
      </dgm:t>
    </dgm:pt>
    <dgm:pt modelId="{B08B3E85-5195-1340-B108-4F3AE420432D}" type="sibTrans" cxnId="{7A5E59C2-FCF4-D44E-8729-58C95AC98AA9}">
      <dgm:prSet/>
      <dgm:spPr/>
      <dgm:t>
        <a:bodyPr/>
        <a:lstStyle/>
        <a:p>
          <a:endParaRPr lang="en-US"/>
        </a:p>
      </dgm:t>
    </dgm:pt>
    <dgm:pt modelId="{69ACAD65-728C-BD41-B28A-37010D86B673}" type="pres">
      <dgm:prSet presAssocID="{DEF93A2D-C82E-A249-A49A-4125C8C2B947}" presName="Name0" presStyleCnt="0">
        <dgm:presLayoutVars>
          <dgm:dir/>
          <dgm:animLvl val="lvl"/>
          <dgm:resizeHandles val="exact"/>
        </dgm:presLayoutVars>
      </dgm:prSet>
      <dgm:spPr/>
    </dgm:pt>
    <dgm:pt modelId="{C96C8930-F3C8-B740-8601-AC7E1F6AE7F4}" type="pres">
      <dgm:prSet presAssocID="{562A60BA-9059-1E4D-990E-9C42F72D5C9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9829851-C1D8-AE4C-9C72-2CF7D015ADEB}" type="pres">
      <dgm:prSet presAssocID="{2953BF02-4A70-F04D-8D3C-7B57E7AA2A4A}" presName="parTxOnlySpace" presStyleCnt="0"/>
      <dgm:spPr/>
    </dgm:pt>
    <dgm:pt modelId="{C380970F-F9AF-3948-B995-D2C12A356A7B}" type="pres">
      <dgm:prSet presAssocID="{34C83E07-759B-E645-9903-480A6113D9F7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70314E5-7175-2247-B270-EF134C8AEE85}" type="pres">
      <dgm:prSet presAssocID="{61DD29E0-7794-9243-82E6-AC4B27E1F9ED}" presName="parTxOnlySpace" presStyleCnt="0"/>
      <dgm:spPr/>
    </dgm:pt>
    <dgm:pt modelId="{D7F14196-F8D1-1545-AB7E-E513A20B3F9D}" type="pres">
      <dgm:prSet presAssocID="{88179B52-8875-D940-859F-207A519C44B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39A960E-8FCB-8147-94C4-0A110F2D77A7}" type="pres">
      <dgm:prSet presAssocID="{5B7DD908-53A1-5A4F-BEA8-2FFF5C61E7A2}" presName="parTxOnlySpace" presStyleCnt="0"/>
      <dgm:spPr/>
    </dgm:pt>
    <dgm:pt modelId="{246CE6D3-246A-1A4B-9C1C-F07A504417E2}" type="pres">
      <dgm:prSet presAssocID="{B112E0DB-9307-3D40-8C89-8FB8F4F50F0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3B2D12E-E6A3-AE4E-A275-99964E006CE5}" type="presOf" srcId="{88179B52-8875-D940-859F-207A519C44B0}" destId="{D7F14196-F8D1-1545-AB7E-E513A20B3F9D}" srcOrd="0" destOrd="0" presId="urn:microsoft.com/office/officeart/2005/8/layout/chevron1"/>
    <dgm:cxn modelId="{9A5BDF65-EB9A-9947-B385-C8E7145453AB}" type="presOf" srcId="{B112E0DB-9307-3D40-8C89-8FB8F4F50F05}" destId="{246CE6D3-246A-1A4B-9C1C-F07A504417E2}" srcOrd="0" destOrd="0" presId="urn:microsoft.com/office/officeart/2005/8/layout/chevron1"/>
    <dgm:cxn modelId="{C9155746-E2FA-E544-9165-F238B639C79B}" type="presOf" srcId="{DEF93A2D-C82E-A249-A49A-4125C8C2B947}" destId="{69ACAD65-728C-BD41-B28A-37010D86B673}" srcOrd="0" destOrd="0" presId="urn:microsoft.com/office/officeart/2005/8/layout/chevron1"/>
    <dgm:cxn modelId="{845E0A81-EC1E-5848-AAD1-D4F677D7F6D1}" srcId="{DEF93A2D-C82E-A249-A49A-4125C8C2B947}" destId="{34C83E07-759B-E645-9903-480A6113D9F7}" srcOrd="1" destOrd="0" parTransId="{F7F3310F-342B-E24E-99DC-605591B8DE8D}" sibTransId="{61DD29E0-7794-9243-82E6-AC4B27E1F9ED}"/>
    <dgm:cxn modelId="{D47A2389-991A-FC43-AFCC-1A7164828FCB}" srcId="{DEF93A2D-C82E-A249-A49A-4125C8C2B947}" destId="{562A60BA-9059-1E4D-990E-9C42F72D5C9F}" srcOrd="0" destOrd="0" parTransId="{4A78D7FC-4CA2-6D4F-92BC-77D7D53754B1}" sibTransId="{2953BF02-4A70-F04D-8D3C-7B57E7AA2A4A}"/>
    <dgm:cxn modelId="{5E666789-E26C-FA47-8EE2-9BD0BBFAE984}" srcId="{DEF93A2D-C82E-A249-A49A-4125C8C2B947}" destId="{88179B52-8875-D940-859F-207A519C44B0}" srcOrd="2" destOrd="0" parTransId="{E7FC9085-E901-A24F-83AC-572B926315C9}" sibTransId="{5B7DD908-53A1-5A4F-BEA8-2FFF5C61E7A2}"/>
    <dgm:cxn modelId="{11888394-2F67-1E40-B0C5-474BBD40ED3A}" type="presOf" srcId="{562A60BA-9059-1E4D-990E-9C42F72D5C9F}" destId="{C96C8930-F3C8-B740-8601-AC7E1F6AE7F4}" srcOrd="0" destOrd="0" presId="urn:microsoft.com/office/officeart/2005/8/layout/chevron1"/>
    <dgm:cxn modelId="{64549EB8-E98A-6944-A7F9-6861879FF8D8}" type="presOf" srcId="{34C83E07-759B-E645-9903-480A6113D9F7}" destId="{C380970F-F9AF-3948-B995-D2C12A356A7B}" srcOrd="0" destOrd="0" presId="urn:microsoft.com/office/officeart/2005/8/layout/chevron1"/>
    <dgm:cxn modelId="{7A5E59C2-FCF4-D44E-8729-58C95AC98AA9}" srcId="{DEF93A2D-C82E-A249-A49A-4125C8C2B947}" destId="{B112E0DB-9307-3D40-8C89-8FB8F4F50F05}" srcOrd="3" destOrd="0" parTransId="{497C1402-27E5-EB40-BB4F-5556CE84ADAC}" sibTransId="{B08B3E85-5195-1340-B108-4F3AE420432D}"/>
    <dgm:cxn modelId="{CB68EF66-3B81-FA42-8E61-95CE2392A59B}" type="presParOf" srcId="{69ACAD65-728C-BD41-B28A-37010D86B673}" destId="{C96C8930-F3C8-B740-8601-AC7E1F6AE7F4}" srcOrd="0" destOrd="0" presId="urn:microsoft.com/office/officeart/2005/8/layout/chevron1"/>
    <dgm:cxn modelId="{A60A0D00-63A7-B04C-8B9E-80DCD48EE2BE}" type="presParOf" srcId="{69ACAD65-728C-BD41-B28A-37010D86B673}" destId="{B9829851-C1D8-AE4C-9C72-2CF7D015ADEB}" srcOrd="1" destOrd="0" presId="urn:microsoft.com/office/officeart/2005/8/layout/chevron1"/>
    <dgm:cxn modelId="{F63A92FB-B88D-1442-B245-88F91A5E3AA6}" type="presParOf" srcId="{69ACAD65-728C-BD41-B28A-37010D86B673}" destId="{C380970F-F9AF-3948-B995-D2C12A356A7B}" srcOrd="2" destOrd="0" presId="urn:microsoft.com/office/officeart/2005/8/layout/chevron1"/>
    <dgm:cxn modelId="{446ADCBB-CCE7-4343-B431-9C8B0E7F03C0}" type="presParOf" srcId="{69ACAD65-728C-BD41-B28A-37010D86B673}" destId="{F70314E5-7175-2247-B270-EF134C8AEE85}" srcOrd="3" destOrd="0" presId="urn:microsoft.com/office/officeart/2005/8/layout/chevron1"/>
    <dgm:cxn modelId="{A45111A5-4371-E34B-9732-4590066771F7}" type="presParOf" srcId="{69ACAD65-728C-BD41-B28A-37010D86B673}" destId="{D7F14196-F8D1-1545-AB7E-E513A20B3F9D}" srcOrd="4" destOrd="0" presId="urn:microsoft.com/office/officeart/2005/8/layout/chevron1"/>
    <dgm:cxn modelId="{A7EDB00E-D552-A040-82BA-AF8493645B1F}" type="presParOf" srcId="{69ACAD65-728C-BD41-B28A-37010D86B673}" destId="{639A960E-8FCB-8147-94C4-0A110F2D77A7}" srcOrd="5" destOrd="0" presId="urn:microsoft.com/office/officeart/2005/8/layout/chevron1"/>
    <dgm:cxn modelId="{274019E7-0408-DF47-90B5-3EAD2F08D020}" type="presParOf" srcId="{69ACAD65-728C-BD41-B28A-37010D86B673}" destId="{246CE6D3-246A-1A4B-9C1C-F07A504417E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F93A2D-C82E-A249-A49A-4125C8C2B947}" type="doc">
      <dgm:prSet loTypeId="urn:microsoft.com/office/officeart/2005/8/layout/chevron1" loCatId="" qsTypeId="urn:microsoft.com/office/officeart/2005/8/quickstyle/simple4" qsCatId="simple" csTypeId="urn:microsoft.com/office/officeart/2005/8/colors/accent1_3" csCatId="accent1" phldr="1"/>
      <dgm:spPr/>
    </dgm:pt>
    <dgm:pt modelId="{562A60BA-9059-1E4D-990E-9C42F72D5C9F}">
      <dgm:prSet phldrT="[Text]" custT="1"/>
      <dgm:spPr/>
      <dgm:t>
        <a:bodyPr/>
        <a:lstStyle/>
        <a:p>
          <a:r>
            <a:rPr lang="en-US" sz="1200" b="1" dirty="0">
              <a:solidFill>
                <a:schemeClr val="tx1"/>
              </a:solidFill>
            </a:rPr>
            <a:t>Develop training &amp; select trainees</a:t>
          </a:r>
        </a:p>
      </dgm:t>
    </dgm:pt>
    <dgm:pt modelId="{4A78D7FC-4CA2-6D4F-92BC-77D7D53754B1}" type="parTrans" cxnId="{D47A2389-991A-FC43-AFCC-1A7164828FCB}">
      <dgm:prSet/>
      <dgm:spPr/>
      <dgm:t>
        <a:bodyPr/>
        <a:lstStyle/>
        <a:p>
          <a:endParaRPr lang="en-US"/>
        </a:p>
      </dgm:t>
    </dgm:pt>
    <dgm:pt modelId="{2953BF02-4A70-F04D-8D3C-7B57E7AA2A4A}" type="sibTrans" cxnId="{D47A2389-991A-FC43-AFCC-1A7164828FCB}">
      <dgm:prSet/>
      <dgm:spPr/>
      <dgm:t>
        <a:bodyPr/>
        <a:lstStyle/>
        <a:p>
          <a:endParaRPr lang="en-US"/>
        </a:p>
      </dgm:t>
    </dgm:pt>
    <dgm:pt modelId="{34C83E07-759B-E645-9903-480A6113D9F7}">
      <dgm:prSet phldrT="[Text]" custT="1"/>
      <dgm:spPr/>
      <dgm:t>
        <a:bodyPr/>
        <a:lstStyle/>
        <a:p>
          <a:r>
            <a:rPr lang="en-US" sz="900" dirty="0"/>
            <a:t>Conduct Training</a:t>
          </a:r>
        </a:p>
      </dgm:t>
    </dgm:pt>
    <dgm:pt modelId="{F7F3310F-342B-E24E-99DC-605591B8DE8D}" type="parTrans" cxnId="{845E0A81-EC1E-5848-AAD1-D4F677D7F6D1}">
      <dgm:prSet/>
      <dgm:spPr/>
      <dgm:t>
        <a:bodyPr/>
        <a:lstStyle/>
        <a:p>
          <a:endParaRPr lang="en-US"/>
        </a:p>
      </dgm:t>
    </dgm:pt>
    <dgm:pt modelId="{61DD29E0-7794-9243-82E6-AC4B27E1F9ED}" type="sibTrans" cxnId="{845E0A81-EC1E-5848-AAD1-D4F677D7F6D1}">
      <dgm:prSet/>
      <dgm:spPr/>
      <dgm:t>
        <a:bodyPr/>
        <a:lstStyle/>
        <a:p>
          <a:endParaRPr lang="en-US"/>
        </a:p>
      </dgm:t>
    </dgm:pt>
    <dgm:pt modelId="{88179B52-8875-D940-859F-207A519C44B0}">
      <dgm:prSet phldrT="[Text]" custT="1"/>
      <dgm:spPr/>
      <dgm:t>
        <a:bodyPr/>
        <a:lstStyle/>
        <a:p>
          <a:r>
            <a:rPr lang="en-US" sz="900" dirty="0"/>
            <a:t>Implement Practice</a:t>
          </a:r>
        </a:p>
      </dgm:t>
    </dgm:pt>
    <dgm:pt modelId="{E7FC9085-E901-A24F-83AC-572B926315C9}" type="parTrans" cxnId="{5E666789-E26C-FA47-8EE2-9BD0BBFAE984}">
      <dgm:prSet/>
      <dgm:spPr/>
      <dgm:t>
        <a:bodyPr/>
        <a:lstStyle/>
        <a:p>
          <a:endParaRPr lang="en-US"/>
        </a:p>
      </dgm:t>
    </dgm:pt>
    <dgm:pt modelId="{5B7DD908-53A1-5A4F-BEA8-2FFF5C61E7A2}" type="sibTrans" cxnId="{5E666789-E26C-FA47-8EE2-9BD0BBFAE984}">
      <dgm:prSet/>
      <dgm:spPr/>
      <dgm:t>
        <a:bodyPr/>
        <a:lstStyle/>
        <a:p>
          <a:endParaRPr lang="en-US"/>
        </a:p>
      </dgm:t>
    </dgm:pt>
    <dgm:pt modelId="{B112E0DB-9307-3D40-8C89-8FB8F4F50F05}">
      <dgm:prSet custT="1"/>
      <dgm:spPr/>
      <dgm:t>
        <a:bodyPr/>
        <a:lstStyle/>
        <a:p>
          <a:r>
            <a:rPr lang="en-US" sz="800" dirty="0"/>
            <a:t>Implementation Support</a:t>
          </a:r>
        </a:p>
      </dgm:t>
    </dgm:pt>
    <dgm:pt modelId="{497C1402-27E5-EB40-BB4F-5556CE84ADAC}" type="parTrans" cxnId="{7A5E59C2-FCF4-D44E-8729-58C95AC98AA9}">
      <dgm:prSet/>
      <dgm:spPr/>
      <dgm:t>
        <a:bodyPr/>
        <a:lstStyle/>
        <a:p>
          <a:endParaRPr lang="en-US"/>
        </a:p>
      </dgm:t>
    </dgm:pt>
    <dgm:pt modelId="{B08B3E85-5195-1340-B108-4F3AE420432D}" type="sibTrans" cxnId="{7A5E59C2-FCF4-D44E-8729-58C95AC98AA9}">
      <dgm:prSet/>
      <dgm:spPr/>
      <dgm:t>
        <a:bodyPr/>
        <a:lstStyle/>
        <a:p>
          <a:endParaRPr lang="en-US"/>
        </a:p>
      </dgm:t>
    </dgm:pt>
    <dgm:pt modelId="{69ACAD65-728C-BD41-B28A-37010D86B673}" type="pres">
      <dgm:prSet presAssocID="{DEF93A2D-C82E-A249-A49A-4125C8C2B947}" presName="Name0" presStyleCnt="0">
        <dgm:presLayoutVars>
          <dgm:dir/>
          <dgm:animLvl val="lvl"/>
          <dgm:resizeHandles val="exact"/>
        </dgm:presLayoutVars>
      </dgm:prSet>
      <dgm:spPr/>
    </dgm:pt>
    <dgm:pt modelId="{C96C8930-F3C8-B740-8601-AC7E1F6AE7F4}" type="pres">
      <dgm:prSet presAssocID="{562A60BA-9059-1E4D-990E-9C42F72D5C9F}" presName="parTxOnly" presStyleLbl="node1" presStyleIdx="0" presStyleCnt="4" custScaleX="265223" custScaleY="154807" custLinFactNeighborX="-8456" custLinFactNeighborY="2199">
        <dgm:presLayoutVars>
          <dgm:chMax val="0"/>
          <dgm:chPref val="0"/>
          <dgm:bulletEnabled val="1"/>
        </dgm:presLayoutVars>
      </dgm:prSet>
      <dgm:spPr/>
    </dgm:pt>
    <dgm:pt modelId="{B9829851-C1D8-AE4C-9C72-2CF7D015ADEB}" type="pres">
      <dgm:prSet presAssocID="{2953BF02-4A70-F04D-8D3C-7B57E7AA2A4A}" presName="parTxOnlySpace" presStyleCnt="0"/>
      <dgm:spPr/>
    </dgm:pt>
    <dgm:pt modelId="{C380970F-F9AF-3948-B995-D2C12A356A7B}" type="pres">
      <dgm:prSet presAssocID="{34C83E07-759B-E645-9903-480A6113D9F7}" presName="parTxOnly" presStyleLbl="node1" presStyleIdx="1" presStyleCnt="4" custScaleY="104499">
        <dgm:presLayoutVars>
          <dgm:chMax val="0"/>
          <dgm:chPref val="0"/>
          <dgm:bulletEnabled val="1"/>
        </dgm:presLayoutVars>
      </dgm:prSet>
      <dgm:spPr/>
    </dgm:pt>
    <dgm:pt modelId="{F70314E5-7175-2247-B270-EF134C8AEE85}" type="pres">
      <dgm:prSet presAssocID="{61DD29E0-7794-9243-82E6-AC4B27E1F9ED}" presName="parTxOnlySpace" presStyleCnt="0"/>
      <dgm:spPr/>
    </dgm:pt>
    <dgm:pt modelId="{D7F14196-F8D1-1545-AB7E-E513A20B3F9D}" type="pres">
      <dgm:prSet presAssocID="{88179B52-8875-D940-859F-207A519C44B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39A960E-8FCB-8147-94C4-0A110F2D77A7}" type="pres">
      <dgm:prSet presAssocID="{5B7DD908-53A1-5A4F-BEA8-2FFF5C61E7A2}" presName="parTxOnlySpace" presStyleCnt="0"/>
      <dgm:spPr/>
    </dgm:pt>
    <dgm:pt modelId="{246CE6D3-246A-1A4B-9C1C-F07A504417E2}" type="pres">
      <dgm:prSet presAssocID="{B112E0DB-9307-3D40-8C89-8FB8F4F50F05}" presName="parTxOnly" presStyleLbl="node1" presStyleIdx="3" presStyleCnt="4" custScaleX="113539">
        <dgm:presLayoutVars>
          <dgm:chMax val="0"/>
          <dgm:chPref val="0"/>
          <dgm:bulletEnabled val="1"/>
        </dgm:presLayoutVars>
      </dgm:prSet>
      <dgm:spPr/>
    </dgm:pt>
  </dgm:ptLst>
  <dgm:cxnLst>
    <dgm:cxn modelId="{93B2D12E-E6A3-AE4E-A275-99964E006CE5}" type="presOf" srcId="{88179B52-8875-D940-859F-207A519C44B0}" destId="{D7F14196-F8D1-1545-AB7E-E513A20B3F9D}" srcOrd="0" destOrd="0" presId="urn:microsoft.com/office/officeart/2005/8/layout/chevron1"/>
    <dgm:cxn modelId="{9A5BDF65-EB9A-9947-B385-C8E7145453AB}" type="presOf" srcId="{B112E0DB-9307-3D40-8C89-8FB8F4F50F05}" destId="{246CE6D3-246A-1A4B-9C1C-F07A504417E2}" srcOrd="0" destOrd="0" presId="urn:microsoft.com/office/officeart/2005/8/layout/chevron1"/>
    <dgm:cxn modelId="{C9155746-E2FA-E544-9165-F238B639C79B}" type="presOf" srcId="{DEF93A2D-C82E-A249-A49A-4125C8C2B947}" destId="{69ACAD65-728C-BD41-B28A-37010D86B673}" srcOrd="0" destOrd="0" presId="urn:microsoft.com/office/officeart/2005/8/layout/chevron1"/>
    <dgm:cxn modelId="{845E0A81-EC1E-5848-AAD1-D4F677D7F6D1}" srcId="{DEF93A2D-C82E-A249-A49A-4125C8C2B947}" destId="{34C83E07-759B-E645-9903-480A6113D9F7}" srcOrd="1" destOrd="0" parTransId="{F7F3310F-342B-E24E-99DC-605591B8DE8D}" sibTransId="{61DD29E0-7794-9243-82E6-AC4B27E1F9ED}"/>
    <dgm:cxn modelId="{D47A2389-991A-FC43-AFCC-1A7164828FCB}" srcId="{DEF93A2D-C82E-A249-A49A-4125C8C2B947}" destId="{562A60BA-9059-1E4D-990E-9C42F72D5C9F}" srcOrd="0" destOrd="0" parTransId="{4A78D7FC-4CA2-6D4F-92BC-77D7D53754B1}" sibTransId="{2953BF02-4A70-F04D-8D3C-7B57E7AA2A4A}"/>
    <dgm:cxn modelId="{5E666789-E26C-FA47-8EE2-9BD0BBFAE984}" srcId="{DEF93A2D-C82E-A249-A49A-4125C8C2B947}" destId="{88179B52-8875-D940-859F-207A519C44B0}" srcOrd="2" destOrd="0" parTransId="{E7FC9085-E901-A24F-83AC-572B926315C9}" sibTransId="{5B7DD908-53A1-5A4F-BEA8-2FFF5C61E7A2}"/>
    <dgm:cxn modelId="{11888394-2F67-1E40-B0C5-474BBD40ED3A}" type="presOf" srcId="{562A60BA-9059-1E4D-990E-9C42F72D5C9F}" destId="{C96C8930-F3C8-B740-8601-AC7E1F6AE7F4}" srcOrd="0" destOrd="0" presId="urn:microsoft.com/office/officeart/2005/8/layout/chevron1"/>
    <dgm:cxn modelId="{64549EB8-E98A-6944-A7F9-6861879FF8D8}" type="presOf" srcId="{34C83E07-759B-E645-9903-480A6113D9F7}" destId="{C380970F-F9AF-3948-B995-D2C12A356A7B}" srcOrd="0" destOrd="0" presId="urn:microsoft.com/office/officeart/2005/8/layout/chevron1"/>
    <dgm:cxn modelId="{7A5E59C2-FCF4-D44E-8729-58C95AC98AA9}" srcId="{DEF93A2D-C82E-A249-A49A-4125C8C2B947}" destId="{B112E0DB-9307-3D40-8C89-8FB8F4F50F05}" srcOrd="3" destOrd="0" parTransId="{497C1402-27E5-EB40-BB4F-5556CE84ADAC}" sibTransId="{B08B3E85-5195-1340-B108-4F3AE420432D}"/>
    <dgm:cxn modelId="{CB68EF66-3B81-FA42-8E61-95CE2392A59B}" type="presParOf" srcId="{69ACAD65-728C-BD41-B28A-37010D86B673}" destId="{C96C8930-F3C8-B740-8601-AC7E1F6AE7F4}" srcOrd="0" destOrd="0" presId="urn:microsoft.com/office/officeart/2005/8/layout/chevron1"/>
    <dgm:cxn modelId="{A60A0D00-63A7-B04C-8B9E-80DCD48EE2BE}" type="presParOf" srcId="{69ACAD65-728C-BD41-B28A-37010D86B673}" destId="{B9829851-C1D8-AE4C-9C72-2CF7D015ADEB}" srcOrd="1" destOrd="0" presId="urn:microsoft.com/office/officeart/2005/8/layout/chevron1"/>
    <dgm:cxn modelId="{F63A92FB-B88D-1442-B245-88F91A5E3AA6}" type="presParOf" srcId="{69ACAD65-728C-BD41-B28A-37010D86B673}" destId="{C380970F-F9AF-3948-B995-D2C12A356A7B}" srcOrd="2" destOrd="0" presId="urn:microsoft.com/office/officeart/2005/8/layout/chevron1"/>
    <dgm:cxn modelId="{446ADCBB-CCE7-4343-B431-9C8B0E7F03C0}" type="presParOf" srcId="{69ACAD65-728C-BD41-B28A-37010D86B673}" destId="{F70314E5-7175-2247-B270-EF134C8AEE85}" srcOrd="3" destOrd="0" presId="urn:microsoft.com/office/officeart/2005/8/layout/chevron1"/>
    <dgm:cxn modelId="{A45111A5-4371-E34B-9732-4590066771F7}" type="presParOf" srcId="{69ACAD65-728C-BD41-B28A-37010D86B673}" destId="{D7F14196-F8D1-1545-AB7E-E513A20B3F9D}" srcOrd="4" destOrd="0" presId="urn:microsoft.com/office/officeart/2005/8/layout/chevron1"/>
    <dgm:cxn modelId="{A7EDB00E-D552-A040-82BA-AF8493645B1F}" type="presParOf" srcId="{69ACAD65-728C-BD41-B28A-37010D86B673}" destId="{639A960E-8FCB-8147-94C4-0A110F2D77A7}" srcOrd="5" destOrd="0" presId="urn:microsoft.com/office/officeart/2005/8/layout/chevron1"/>
    <dgm:cxn modelId="{274019E7-0408-DF47-90B5-3EAD2F08D020}" type="presParOf" srcId="{69ACAD65-728C-BD41-B28A-37010D86B673}" destId="{246CE6D3-246A-1A4B-9C1C-F07A504417E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F93A2D-C82E-A249-A49A-4125C8C2B947}" type="doc">
      <dgm:prSet loTypeId="urn:microsoft.com/office/officeart/2005/8/layout/chevron1" loCatId="" qsTypeId="urn:microsoft.com/office/officeart/2005/8/quickstyle/simple4" qsCatId="simple" csTypeId="urn:microsoft.com/office/officeart/2005/8/colors/accent1_3" csCatId="accent1" phldr="1"/>
      <dgm:spPr/>
    </dgm:pt>
    <dgm:pt modelId="{562A60BA-9059-1E4D-990E-9C42F72D5C9F}">
      <dgm:prSet phldrT="[Text]" custT="1"/>
      <dgm:spPr/>
      <dgm:t>
        <a:bodyPr/>
        <a:lstStyle/>
        <a:p>
          <a:r>
            <a:rPr lang="en-US" sz="800" dirty="0"/>
            <a:t>Develop training &amp; select trainees</a:t>
          </a:r>
        </a:p>
      </dgm:t>
    </dgm:pt>
    <dgm:pt modelId="{4A78D7FC-4CA2-6D4F-92BC-77D7D53754B1}" type="parTrans" cxnId="{D47A2389-991A-FC43-AFCC-1A7164828FCB}">
      <dgm:prSet/>
      <dgm:spPr/>
      <dgm:t>
        <a:bodyPr/>
        <a:lstStyle/>
        <a:p>
          <a:endParaRPr lang="en-US"/>
        </a:p>
      </dgm:t>
    </dgm:pt>
    <dgm:pt modelId="{2953BF02-4A70-F04D-8D3C-7B57E7AA2A4A}" type="sibTrans" cxnId="{D47A2389-991A-FC43-AFCC-1A7164828FCB}">
      <dgm:prSet/>
      <dgm:spPr/>
      <dgm:t>
        <a:bodyPr/>
        <a:lstStyle/>
        <a:p>
          <a:endParaRPr lang="en-US"/>
        </a:p>
      </dgm:t>
    </dgm:pt>
    <dgm:pt modelId="{34C83E07-759B-E645-9903-480A6113D9F7}">
      <dgm:prSet phldrT="[Text]" custT="1"/>
      <dgm:spPr/>
      <dgm:t>
        <a:bodyPr/>
        <a:lstStyle/>
        <a:p>
          <a:r>
            <a:rPr lang="en-US" sz="1200" b="1" dirty="0">
              <a:solidFill>
                <a:schemeClr val="tx1"/>
              </a:solidFill>
            </a:rPr>
            <a:t>Conduct Training</a:t>
          </a:r>
        </a:p>
      </dgm:t>
    </dgm:pt>
    <dgm:pt modelId="{F7F3310F-342B-E24E-99DC-605591B8DE8D}" type="parTrans" cxnId="{845E0A81-EC1E-5848-AAD1-D4F677D7F6D1}">
      <dgm:prSet/>
      <dgm:spPr/>
      <dgm:t>
        <a:bodyPr/>
        <a:lstStyle/>
        <a:p>
          <a:endParaRPr lang="en-US"/>
        </a:p>
      </dgm:t>
    </dgm:pt>
    <dgm:pt modelId="{61DD29E0-7794-9243-82E6-AC4B27E1F9ED}" type="sibTrans" cxnId="{845E0A81-EC1E-5848-AAD1-D4F677D7F6D1}">
      <dgm:prSet/>
      <dgm:spPr/>
      <dgm:t>
        <a:bodyPr/>
        <a:lstStyle/>
        <a:p>
          <a:endParaRPr lang="en-US"/>
        </a:p>
      </dgm:t>
    </dgm:pt>
    <dgm:pt modelId="{88179B52-8875-D940-859F-207A519C44B0}">
      <dgm:prSet phldrT="[Text]" custT="1"/>
      <dgm:spPr/>
      <dgm:t>
        <a:bodyPr/>
        <a:lstStyle/>
        <a:p>
          <a:r>
            <a:rPr lang="en-US" sz="800" dirty="0"/>
            <a:t>Implement Practice</a:t>
          </a:r>
        </a:p>
      </dgm:t>
    </dgm:pt>
    <dgm:pt modelId="{E7FC9085-E901-A24F-83AC-572B926315C9}" type="parTrans" cxnId="{5E666789-E26C-FA47-8EE2-9BD0BBFAE984}">
      <dgm:prSet/>
      <dgm:spPr/>
      <dgm:t>
        <a:bodyPr/>
        <a:lstStyle/>
        <a:p>
          <a:endParaRPr lang="en-US"/>
        </a:p>
      </dgm:t>
    </dgm:pt>
    <dgm:pt modelId="{5B7DD908-53A1-5A4F-BEA8-2FFF5C61E7A2}" type="sibTrans" cxnId="{5E666789-E26C-FA47-8EE2-9BD0BBFAE984}">
      <dgm:prSet/>
      <dgm:spPr/>
      <dgm:t>
        <a:bodyPr/>
        <a:lstStyle/>
        <a:p>
          <a:endParaRPr lang="en-US"/>
        </a:p>
      </dgm:t>
    </dgm:pt>
    <dgm:pt modelId="{B112E0DB-9307-3D40-8C89-8FB8F4F50F05}">
      <dgm:prSet custT="1"/>
      <dgm:spPr/>
      <dgm:t>
        <a:bodyPr/>
        <a:lstStyle/>
        <a:p>
          <a:r>
            <a:rPr lang="en-US" sz="800" dirty="0"/>
            <a:t>Implementation Support</a:t>
          </a:r>
        </a:p>
      </dgm:t>
    </dgm:pt>
    <dgm:pt modelId="{497C1402-27E5-EB40-BB4F-5556CE84ADAC}" type="parTrans" cxnId="{7A5E59C2-FCF4-D44E-8729-58C95AC98AA9}">
      <dgm:prSet/>
      <dgm:spPr/>
      <dgm:t>
        <a:bodyPr/>
        <a:lstStyle/>
        <a:p>
          <a:endParaRPr lang="en-US"/>
        </a:p>
      </dgm:t>
    </dgm:pt>
    <dgm:pt modelId="{B08B3E85-5195-1340-B108-4F3AE420432D}" type="sibTrans" cxnId="{7A5E59C2-FCF4-D44E-8729-58C95AC98AA9}">
      <dgm:prSet/>
      <dgm:spPr/>
      <dgm:t>
        <a:bodyPr/>
        <a:lstStyle/>
        <a:p>
          <a:endParaRPr lang="en-US"/>
        </a:p>
      </dgm:t>
    </dgm:pt>
    <dgm:pt modelId="{69ACAD65-728C-BD41-B28A-37010D86B673}" type="pres">
      <dgm:prSet presAssocID="{DEF93A2D-C82E-A249-A49A-4125C8C2B947}" presName="Name0" presStyleCnt="0">
        <dgm:presLayoutVars>
          <dgm:dir/>
          <dgm:animLvl val="lvl"/>
          <dgm:resizeHandles val="exact"/>
        </dgm:presLayoutVars>
      </dgm:prSet>
      <dgm:spPr/>
    </dgm:pt>
    <dgm:pt modelId="{C96C8930-F3C8-B740-8601-AC7E1F6AE7F4}" type="pres">
      <dgm:prSet presAssocID="{562A60BA-9059-1E4D-990E-9C42F72D5C9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9829851-C1D8-AE4C-9C72-2CF7D015ADEB}" type="pres">
      <dgm:prSet presAssocID="{2953BF02-4A70-F04D-8D3C-7B57E7AA2A4A}" presName="parTxOnlySpace" presStyleCnt="0"/>
      <dgm:spPr/>
    </dgm:pt>
    <dgm:pt modelId="{C380970F-F9AF-3948-B995-D2C12A356A7B}" type="pres">
      <dgm:prSet presAssocID="{34C83E07-759B-E645-9903-480A6113D9F7}" presName="parTxOnly" presStyleLbl="node1" presStyleIdx="1" presStyleCnt="4" custScaleX="127412" custScaleY="154807" custLinFactNeighborX="-33800" custLinFactNeighborY="3216">
        <dgm:presLayoutVars>
          <dgm:chMax val="0"/>
          <dgm:chPref val="0"/>
          <dgm:bulletEnabled val="1"/>
        </dgm:presLayoutVars>
      </dgm:prSet>
      <dgm:spPr/>
    </dgm:pt>
    <dgm:pt modelId="{F70314E5-7175-2247-B270-EF134C8AEE85}" type="pres">
      <dgm:prSet presAssocID="{61DD29E0-7794-9243-82E6-AC4B27E1F9ED}" presName="parTxOnlySpace" presStyleCnt="0"/>
      <dgm:spPr/>
    </dgm:pt>
    <dgm:pt modelId="{D7F14196-F8D1-1545-AB7E-E513A20B3F9D}" type="pres">
      <dgm:prSet presAssocID="{88179B52-8875-D940-859F-207A519C44B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39A960E-8FCB-8147-94C4-0A110F2D77A7}" type="pres">
      <dgm:prSet presAssocID="{5B7DD908-53A1-5A4F-BEA8-2FFF5C61E7A2}" presName="parTxOnlySpace" presStyleCnt="0"/>
      <dgm:spPr/>
    </dgm:pt>
    <dgm:pt modelId="{246CE6D3-246A-1A4B-9C1C-F07A504417E2}" type="pres">
      <dgm:prSet presAssocID="{B112E0DB-9307-3D40-8C89-8FB8F4F50F0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3B2D12E-E6A3-AE4E-A275-99964E006CE5}" type="presOf" srcId="{88179B52-8875-D940-859F-207A519C44B0}" destId="{D7F14196-F8D1-1545-AB7E-E513A20B3F9D}" srcOrd="0" destOrd="0" presId="urn:microsoft.com/office/officeart/2005/8/layout/chevron1"/>
    <dgm:cxn modelId="{9A5BDF65-EB9A-9947-B385-C8E7145453AB}" type="presOf" srcId="{B112E0DB-9307-3D40-8C89-8FB8F4F50F05}" destId="{246CE6D3-246A-1A4B-9C1C-F07A504417E2}" srcOrd="0" destOrd="0" presId="urn:microsoft.com/office/officeart/2005/8/layout/chevron1"/>
    <dgm:cxn modelId="{C9155746-E2FA-E544-9165-F238B639C79B}" type="presOf" srcId="{DEF93A2D-C82E-A249-A49A-4125C8C2B947}" destId="{69ACAD65-728C-BD41-B28A-37010D86B673}" srcOrd="0" destOrd="0" presId="urn:microsoft.com/office/officeart/2005/8/layout/chevron1"/>
    <dgm:cxn modelId="{845E0A81-EC1E-5848-AAD1-D4F677D7F6D1}" srcId="{DEF93A2D-C82E-A249-A49A-4125C8C2B947}" destId="{34C83E07-759B-E645-9903-480A6113D9F7}" srcOrd="1" destOrd="0" parTransId="{F7F3310F-342B-E24E-99DC-605591B8DE8D}" sibTransId="{61DD29E0-7794-9243-82E6-AC4B27E1F9ED}"/>
    <dgm:cxn modelId="{D47A2389-991A-FC43-AFCC-1A7164828FCB}" srcId="{DEF93A2D-C82E-A249-A49A-4125C8C2B947}" destId="{562A60BA-9059-1E4D-990E-9C42F72D5C9F}" srcOrd="0" destOrd="0" parTransId="{4A78D7FC-4CA2-6D4F-92BC-77D7D53754B1}" sibTransId="{2953BF02-4A70-F04D-8D3C-7B57E7AA2A4A}"/>
    <dgm:cxn modelId="{5E666789-E26C-FA47-8EE2-9BD0BBFAE984}" srcId="{DEF93A2D-C82E-A249-A49A-4125C8C2B947}" destId="{88179B52-8875-D940-859F-207A519C44B0}" srcOrd="2" destOrd="0" parTransId="{E7FC9085-E901-A24F-83AC-572B926315C9}" sibTransId="{5B7DD908-53A1-5A4F-BEA8-2FFF5C61E7A2}"/>
    <dgm:cxn modelId="{11888394-2F67-1E40-B0C5-474BBD40ED3A}" type="presOf" srcId="{562A60BA-9059-1E4D-990E-9C42F72D5C9F}" destId="{C96C8930-F3C8-B740-8601-AC7E1F6AE7F4}" srcOrd="0" destOrd="0" presId="urn:microsoft.com/office/officeart/2005/8/layout/chevron1"/>
    <dgm:cxn modelId="{64549EB8-E98A-6944-A7F9-6861879FF8D8}" type="presOf" srcId="{34C83E07-759B-E645-9903-480A6113D9F7}" destId="{C380970F-F9AF-3948-B995-D2C12A356A7B}" srcOrd="0" destOrd="0" presId="urn:microsoft.com/office/officeart/2005/8/layout/chevron1"/>
    <dgm:cxn modelId="{7A5E59C2-FCF4-D44E-8729-58C95AC98AA9}" srcId="{DEF93A2D-C82E-A249-A49A-4125C8C2B947}" destId="{B112E0DB-9307-3D40-8C89-8FB8F4F50F05}" srcOrd="3" destOrd="0" parTransId="{497C1402-27E5-EB40-BB4F-5556CE84ADAC}" sibTransId="{B08B3E85-5195-1340-B108-4F3AE420432D}"/>
    <dgm:cxn modelId="{CB68EF66-3B81-FA42-8E61-95CE2392A59B}" type="presParOf" srcId="{69ACAD65-728C-BD41-B28A-37010D86B673}" destId="{C96C8930-F3C8-B740-8601-AC7E1F6AE7F4}" srcOrd="0" destOrd="0" presId="urn:microsoft.com/office/officeart/2005/8/layout/chevron1"/>
    <dgm:cxn modelId="{A60A0D00-63A7-B04C-8B9E-80DCD48EE2BE}" type="presParOf" srcId="{69ACAD65-728C-BD41-B28A-37010D86B673}" destId="{B9829851-C1D8-AE4C-9C72-2CF7D015ADEB}" srcOrd="1" destOrd="0" presId="urn:microsoft.com/office/officeart/2005/8/layout/chevron1"/>
    <dgm:cxn modelId="{F63A92FB-B88D-1442-B245-88F91A5E3AA6}" type="presParOf" srcId="{69ACAD65-728C-BD41-B28A-37010D86B673}" destId="{C380970F-F9AF-3948-B995-D2C12A356A7B}" srcOrd="2" destOrd="0" presId="urn:microsoft.com/office/officeart/2005/8/layout/chevron1"/>
    <dgm:cxn modelId="{446ADCBB-CCE7-4343-B431-9C8B0E7F03C0}" type="presParOf" srcId="{69ACAD65-728C-BD41-B28A-37010D86B673}" destId="{F70314E5-7175-2247-B270-EF134C8AEE85}" srcOrd="3" destOrd="0" presId="urn:microsoft.com/office/officeart/2005/8/layout/chevron1"/>
    <dgm:cxn modelId="{A45111A5-4371-E34B-9732-4590066771F7}" type="presParOf" srcId="{69ACAD65-728C-BD41-B28A-37010D86B673}" destId="{D7F14196-F8D1-1545-AB7E-E513A20B3F9D}" srcOrd="4" destOrd="0" presId="urn:microsoft.com/office/officeart/2005/8/layout/chevron1"/>
    <dgm:cxn modelId="{A7EDB00E-D552-A040-82BA-AF8493645B1F}" type="presParOf" srcId="{69ACAD65-728C-BD41-B28A-37010D86B673}" destId="{639A960E-8FCB-8147-94C4-0A110F2D77A7}" srcOrd="5" destOrd="0" presId="urn:microsoft.com/office/officeart/2005/8/layout/chevron1"/>
    <dgm:cxn modelId="{274019E7-0408-DF47-90B5-3EAD2F08D020}" type="presParOf" srcId="{69ACAD65-728C-BD41-B28A-37010D86B673}" destId="{246CE6D3-246A-1A4B-9C1C-F07A504417E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F93A2D-C82E-A249-A49A-4125C8C2B947}" type="doc">
      <dgm:prSet loTypeId="urn:microsoft.com/office/officeart/2005/8/layout/chevron1" loCatId="" qsTypeId="urn:microsoft.com/office/officeart/2005/8/quickstyle/simple4" qsCatId="simple" csTypeId="urn:microsoft.com/office/officeart/2005/8/colors/accent1_3" csCatId="accent1" phldr="1"/>
      <dgm:spPr/>
    </dgm:pt>
    <dgm:pt modelId="{562A60BA-9059-1E4D-990E-9C42F72D5C9F}">
      <dgm:prSet phldrT="[Text]"/>
      <dgm:spPr/>
      <dgm:t>
        <a:bodyPr/>
        <a:lstStyle/>
        <a:p>
          <a:r>
            <a:rPr lang="en-US" dirty="0"/>
            <a:t>Develop training &amp; select trainees</a:t>
          </a:r>
        </a:p>
      </dgm:t>
    </dgm:pt>
    <dgm:pt modelId="{4A78D7FC-4CA2-6D4F-92BC-77D7D53754B1}" type="parTrans" cxnId="{D47A2389-991A-FC43-AFCC-1A7164828FCB}">
      <dgm:prSet/>
      <dgm:spPr/>
      <dgm:t>
        <a:bodyPr/>
        <a:lstStyle/>
        <a:p>
          <a:endParaRPr lang="en-US"/>
        </a:p>
      </dgm:t>
    </dgm:pt>
    <dgm:pt modelId="{2953BF02-4A70-F04D-8D3C-7B57E7AA2A4A}" type="sibTrans" cxnId="{D47A2389-991A-FC43-AFCC-1A7164828FCB}">
      <dgm:prSet/>
      <dgm:spPr/>
      <dgm:t>
        <a:bodyPr/>
        <a:lstStyle/>
        <a:p>
          <a:endParaRPr lang="en-US"/>
        </a:p>
      </dgm:t>
    </dgm:pt>
    <dgm:pt modelId="{34C83E07-759B-E645-9903-480A6113D9F7}">
      <dgm:prSet phldrT="[Text]"/>
      <dgm:spPr/>
      <dgm:t>
        <a:bodyPr/>
        <a:lstStyle/>
        <a:p>
          <a:r>
            <a:rPr lang="en-US" dirty="0"/>
            <a:t>Conduct Training</a:t>
          </a:r>
        </a:p>
      </dgm:t>
    </dgm:pt>
    <dgm:pt modelId="{F7F3310F-342B-E24E-99DC-605591B8DE8D}" type="parTrans" cxnId="{845E0A81-EC1E-5848-AAD1-D4F677D7F6D1}">
      <dgm:prSet/>
      <dgm:spPr/>
      <dgm:t>
        <a:bodyPr/>
        <a:lstStyle/>
        <a:p>
          <a:endParaRPr lang="en-US"/>
        </a:p>
      </dgm:t>
    </dgm:pt>
    <dgm:pt modelId="{61DD29E0-7794-9243-82E6-AC4B27E1F9ED}" type="sibTrans" cxnId="{845E0A81-EC1E-5848-AAD1-D4F677D7F6D1}">
      <dgm:prSet/>
      <dgm:spPr/>
      <dgm:t>
        <a:bodyPr/>
        <a:lstStyle/>
        <a:p>
          <a:endParaRPr lang="en-US"/>
        </a:p>
      </dgm:t>
    </dgm:pt>
    <dgm:pt modelId="{88179B52-8875-D940-859F-207A519C44B0}">
      <dgm:prSet phldrT="[Text]" custT="1"/>
      <dgm:spPr/>
      <dgm:t>
        <a:bodyPr/>
        <a:lstStyle/>
        <a:p>
          <a:r>
            <a:rPr lang="en-US" sz="1100" b="1" dirty="0">
              <a:solidFill>
                <a:schemeClr val="tx1"/>
              </a:solidFill>
            </a:rPr>
            <a:t>Implement Practice</a:t>
          </a:r>
        </a:p>
      </dgm:t>
    </dgm:pt>
    <dgm:pt modelId="{E7FC9085-E901-A24F-83AC-572B926315C9}" type="parTrans" cxnId="{5E666789-E26C-FA47-8EE2-9BD0BBFAE984}">
      <dgm:prSet/>
      <dgm:spPr/>
      <dgm:t>
        <a:bodyPr/>
        <a:lstStyle/>
        <a:p>
          <a:endParaRPr lang="en-US"/>
        </a:p>
      </dgm:t>
    </dgm:pt>
    <dgm:pt modelId="{5B7DD908-53A1-5A4F-BEA8-2FFF5C61E7A2}" type="sibTrans" cxnId="{5E666789-E26C-FA47-8EE2-9BD0BBFAE984}">
      <dgm:prSet/>
      <dgm:spPr/>
      <dgm:t>
        <a:bodyPr/>
        <a:lstStyle/>
        <a:p>
          <a:endParaRPr lang="en-US"/>
        </a:p>
      </dgm:t>
    </dgm:pt>
    <dgm:pt modelId="{B112E0DB-9307-3D40-8C89-8FB8F4F50F05}">
      <dgm:prSet/>
      <dgm:spPr/>
      <dgm:t>
        <a:bodyPr/>
        <a:lstStyle/>
        <a:p>
          <a:r>
            <a:rPr lang="en-US" dirty="0"/>
            <a:t>Implementation Support</a:t>
          </a:r>
        </a:p>
      </dgm:t>
    </dgm:pt>
    <dgm:pt modelId="{497C1402-27E5-EB40-BB4F-5556CE84ADAC}" type="parTrans" cxnId="{7A5E59C2-FCF4-D44E-8729-58C95AC98AA9}">
      <dgm:prSet/>
      <dgm:spPr/>
      <dgm:t>
        <a:bodyPr/>
        <a:lstStyle/>
        <a:p>
          <a:endParaRPr lang="en-US"/>
        </a:p>
      </dgm:t>
    </dgm:pt>
    <dgm:pt modelId="{B08B3E85-5195-1340-B108-4F3AE420432D}" type="sibTrans" cxnId="{7A5E59C2-FCF4-D44E-8729-58C95AC98AA9}">
      <dgm:prSet/>
      <dgm:spPr/>
      <dgm:t>
        <a:bodyPr/>
        <a:lstStyle/>
        <a:p>
          <a:endParaRPr lang="en-US"/>
        </a:p>
      </dgm:t>
    </dgm:pt>
    <dgm:pt modelId="{69ACAD65-728C-BD41-B28A-37010D86B673}" type="pres">
      <dgm:prSet presAssocID="{DEF93A2D-C82E-A249-A49A-4125C8C2B947}" presName="Name0" presStyleCnt="0">
        <dgm:presLayoutVars>
          <dgm:dir/>
          <dgm:animLvl val="lvl"/>
          <dgm:resizeHandles val="exact"/>
        </dgm:presLayoutVars>
      </dgm:prSet>
      <dgm:spPr/>
    </dgm:pt>
    <dgm:pt modelId="{C96C8930-F3C8-B740-8601-AC7E1F6AE7F4}" type="pres">
      <dgm:prSet presAssocID="{562A60BA-9059-1E4D-990E-9C42F72D5C9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9829851-C1D8-AE4C-9C72-2CF7D015ADEB}" type="pres">
      <dgm:prSet presAssocID="{2953BF02-4A70-F04D-8D3C-7B57E7AA2A4A}" presName="parTxOnlySpace" presStyleCnt="0"/>
      <dgm:spPr/>
    </dgm:pt>
    <dgm:pt modelId="{C380970F-F9AF-3948-B995-D2C12A356A7B}" type="pres">
      <dgm:prSet presAssocID="{34C83E07-759B-E645-9903-480A6113D9F7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70314E5-7175-2247-B270-EF134C8AEE85}" type="pres">
      <dgm:prSet presAssocID="{61DD29E0-7794-9243-82E6-AC4B27E1F9ED}" presName="parTxOnlySpace" presStyleCnt="0"/>
      <dgm:spPr/>
    </dgm:pt>
    <dgm:pt modelId="{D7F14196-F8D1-1545-AB7E-E513A20B3F9D}" type="pres">
      <dgm:prSet presAssocID="{88179B52-8875-D940-859F-207A519C44B0}" presName="parTxOnly" presStyleLbl="node1" presStyleIdx="2" presStyleCnt="4" custScaleX="181520" custScaleY="154807" custLinFactNeighborX="-49483" custLinFactNeighborY="5877">
        <dgm:presLayoutVars>
          <dgm:chMax val="0"/>
          <dgm:chPref val="0"/>
          <dgm:bulletEnabled val="1"/>
        </dgm:presLayoutVars>
      </dgm:prSet>
      <dgm:spPr/>
    </dgm:pt>
    <dgm:pt modelId="{639A960E-8FCB-8147-94C4-0A110F2D77A7}" type="pres">
      <dgm:prSet presAssocID="{5B7DD908-53A1-5A4F-BEA8-2FFF5C61E7A2}" presName="parTxOnlySpace" presStyleCnt="0"/>
      <dgm:spPr/>
    </dgm:pt>
    <dgm:pt modelId="{246CE6D3-246A-1A4B-9C1C-F07A504417E2}" type="pres">
      <dgm:prSet presAssocID="{B112E0DB-9307-3D40-8C89-8FB8F4F50F0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3B2D12E-E6A3-AE4E-A275-99964E006CE5}" type="presOf" srcId="{88179B52-8875-D940-859F-207A519C44B0}" destId="{D7F14196-F8D1-1545-AB7E-E513A20B3F9D}" srcOrd="0" destOrd="0" presId="urn:microsoft.com/office/officeart/2005/8/layout/chevron1"/>
    <dgm:cxn modelId="{9A5BDF65-EB9A-9947-B385-C8E7145453AB}" type="presOf" srcId="{B112E0DB-9307-3D40-8C89-8FB8F4F50F05}" destId="{246CE6D3-246A-1A4B-9C1C-F07A504417E2}" srcOrd="0" destOrd="0" presId="urn:microsoft.com/office/officeart/2005/8/layout/chevron1"/>
    <dgm:cxn modelId="{C9155746-E2FA-E544-9165-F238B639C79B}" type="presOf" srcId="{DEF93A2D-C82E-A249-A49A-4125C8C2B947}" destId="{69ACAD65-728C-BD41-B28A-37010D86B673}" srcOrd="0" destOrd="0" presId="urn:microsoft.com/office/officeart/2005/8/layout/chevron1"/>
    <dgm:cxn modelId="{845E0A81-EC1E-5848-AAD1-D4F677D7F6D1}" srcId="{DEF93A2D-C82E-A249-A49A-4125C8C2B947}" destId="{34C83E07-759B-E645-9903-480A6113D9F7}" srcOrd="1" destOrd="0" parTransId="{F7F3310F-342B-E24E-99DC-605591B8DE8D}" sibTransId="{61DD29E0-7794-9243-82E6-AC4B27E1F9ED}"/>
    <dgm:cxn modelId="{D47A2389-991A-FC43-AFCC-1A7164828FCB}" srcId="{DEF93A2D-C82E-A249-A49A-4125C8C2B947}" destId="{562A60BA-9059-1E4D-990E-9C42F72D5C9F}" srcOrd="0" destOrd="0" parTransId="{4A78D7FC-4CA2-6D4F-92BC-77D7D53754B1}" sibTransId="{2953BF02-4A70-F04D-8D3C-7B57E7AA2A4A}"/>
    <dgm:cxn modelId="{5E666789-E26C-FA47-8EE2-9BD0BBFAE984}" srcId="{DEF93A2D-C82E-A249-A49A-4125C8C2B947}" destId="{88179B52-8875-D940-859F-207A519C44B0}" srcOrd="2" destOrd="0" parTransId="{E7FC9085-E901-A24F-83AC-572B926315C9}" sibTransId="{5B7DD908-53A1-5A4F-BEA8-2FFF5C61E7A2}"/>
    <dgm:cxn modelId="{11888394-2F67-1E40-B0C5-474BBD40ED3A}" type="presOf" srcId="{562A60BA-9059-1E4D-990E-9C42F72D5C9F}" destId="{C96C8930-F3C8-B740-8601-AC7E1F6AE7F4}" srcOrd="0" destOrd="0" presId="urn:microsoft.com/office/officeart/2005/8/layout/chevron1"/>
    <dgm:cxn modelId="{64549EB8-E98A-6944-A7F9-6861879FF8D8}" type="presOf" srcId="{34C83E07-759B-E645-9903-480A6113D9F7}" destId="{C380970F-F9AF-3948-B995-D2C12A356A7B}" srcOrd="0" destOrd="0" presId="urn:microsoft.com/office/officeart/2005/8/layout/chevron1"/>
    <dgm:cxn modelId="{7A5E59C2-FCF4-D44E-8729-58C95AC98AA9}" srcId="{DEF93A2D-C82E-A249-A49A-4125C8C2B947}" destId="{B112E0DB-9307-3D40-8C89-8FB8F4F50F05}" srcOrd="3" destOrd="0" parTransId="{497C1402-27E5-EB40-BB4F-5556CE84ADAC}" sibTransId="{B08B3E85-5195-1340-B108-4F3AE420432D}"/>
    <dgm:cxn modelId="{CB68EF66-3B81-FA42-8E61-95CE2392A59B}" type="presParOf" srcId="{69ACAD65-728C-BD41-B28A-37010D86B673}" destId="{C96C8930-F3C8-B740-8601-AC7E1F6AE7F4}" srcOrd="0" destOrd="0" presId="urn:microsoft.com/office/officeart/2005/8/layout/chevron1"/>
    <dgm:cxn modelId="{A60A0D00-63A7-B04C-8B9E-80DCD48EE2BE}" type="presParOf" srcId="{69ACAD65-728C-BD41-B28A-37010D86B673}" destId="{B9829851-C1D8-AE4C-9C72-2CF7D015ADEB}" srcOrd="1" destOrd="0" presId="urn:microsoft.com/office/officeart/2005/8/layout/chevron1"/>
    <dgm:cxn modelId="{F63A92FB-B88D-1442-B245-88F91A5E3AA6}" type="presParOf" srcId="{69ACAD65-728C-BD41-B28A-37010D86B673}" destId="{C380970F-F9AF-3948-B995-D2C12A356A7B}" srcOrd="2" destOrd="0" presId="urn:microsoft.com/office/officeart/2005/8/layout/chevron1"/>
    <dgm:cxn modelId="{446ADCBB-CCE7-4343-B431-9C8B0E7F03C0}" type="presParOf" srcId="{69ACAD65-728C-BD41-B28A-37010D86B673}" destId="{F70314E5-7175-2247-B270-EF134C8AEE85}" srcOrd="3" destOrd="0" presId="urn:microsoft.com/office/officeart/2005/8/layout/chevron1"/>
    <dgm:cxn modelId="{A45111A5-4371-E34B-9732-4590066771F7}" type="presParOf" srcId="{69ACAD65-728C-BD41-B28A-37010D86B673}" destId="{D7F14196-F8D1-1545-AB7E-E513A20B3F9D}" srcOrd="4" destOrd="0" presId="urn:microsoft.com/office/officeart/2005/8/layout/chevron1"/>
    <dgm:cxn modelId="{A7EDB00E-D552-A040-82BA-AF8493645B1F}" type="presParOf" srcId="{69ACAD65-728C-BD41-B28A-37010D86B673}" destId="{639A960E-8FCB-8147-94C4-0A110F2D77A7}" srcOrd="5" destOrd="0" presId="urn:microsoft.com/office/officeart/2005/8/layout/chevron1"/>
    <dgm:cxn modelId="{274019E7-0408-DF47-90B5-3EAD2F08D020}" type="presParOf" srcId="{69ACAD65-728C-BD41-B28A-37010D86B673}" destId="{246CE6D3-246A-1A4B-9C1C-F07A504417E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F93A2D-C82E-A249-A49A-4125C8C2B947}" type="doc">
      <dgm:prSet loTypeId="urn:microsoft.com/office/officeart/2005/8/layout/chevron1" loCatId="" qsTypeId="urn:microsoft.com/office/officeart/2005/8/quickstyle/simple4" qsCatId="simple" csTypeId="urn:microsoft.com/office/officeart/2005/8/colors/accent1_3" csCatId="accent1" phldr="1"/>
      <dgm:spPr/>
    </dgm:pt>
    <dgm:pt modelId="{562A60BA-9059-1E4D-990E-9C42F72D5C9F}">
      <dgm:prSet phldrT="[Text]"/>
      <dgm:spPr/>
      <dgm:t>
        <a:bodyPr/>
        <a:lstStyle/>
        <a:p>
          <a:r>
            <a:rPr lang="en-US" dirty="0"/>
            <a:t>Develop training &amp; select trainees</a:t>
          </a:r>
        </a:p>
      </dgm:t>
    </dgm:pt>
    <dgm:pt modelId="{4A78D7FC-4CA2-6D4F-92BC-77D7D53754B1}" type="parTrans" cxnId="{D47A2389-991A-FC43-AFCC-1A7164828FCB}">
      <dgm:prSet/>
      <dgm:spPr/>
      <dgm:t>
        <a:bodyPr/>
        <a:lstStyle/>
        <a:p>
          <a:endParaRPr lang="en-US"/>
        </a:p>
      </dgm:t>
    </dgm:pt>
    <dgm:pt modelId="{2953BF02-4A70-F04D-8D3C-7B57E7AA2A4A}" type="sibTrans" cxnId="{D47A2389-991A-FC43-AFCC-1A7164828FCB}">
      <dgm:prSet/>
      <dgm:spPr/>
      <dgm:t>
        <a:bodyPr/>
        <a:lstStyle/>
        <a:p>
          <a:endParaRPr lang="en-US"/>
        </a:p>
      </dgm:t>
    </dgm:pt>
    <dgm:pt modelId="{34C83E07-759B-E645-9903-480A6113D9F7}">
      <dgm:prSet phldrT="[Text]"/>
      <dgm:spPr/>
      <dgm:t>
        <a:bodyPr/>
        <a:lstStyle/>
        <a:p>
          <a:r>
            <a:rPr lang="en-US" dirty="0"/>
            <a:t>Conduct Training</a:t>
          </a:r>
        </a:p>
      </dgm:t>
    </dgm:pt>
    <dgm:pt modelId="{F7F3310F-342B-E24E-99DC-605591B8DE8D}" type="parTrans" cxnId="{845E0A81-EC1E-5848-AAD1-D4F677D7F6D1}">
      <dgm:prSet/>
      <dgm:spPr/>
      <dgm:t>
        <a:bodyPr/>
        <a:lstStyle/>
        <a:p>
          <a:endParaRPr lang="en-US"/>
        </a:p>
      </dgm:t>
    </dgm:pt>
    <dgm:pt modelId="{61DD29E0-7794-9243-82E6-AC4B27E1F9ED}" type="sibTrans" cxnId="{845E0A81-EC1E-5848-AAD1-D4F677D7F6D1}">
      <dgm:prSet/>
      <dgm:spPr/>
      <dgm:t>
        <a:bodyPr/>
        <a:lstStyle/>
        <a:p>
          <a:endParaRPr lang="en-US"/>
        </a:p>
      </dgm:t>
    </dgm:pt>
    <dgm:pt modelId="{88179B52-8875-D940-859F-207A519C44B0}">
      <dgm:prSet phldrT="[Text]"/>
      <dgm:spPr/>
      <dgm:t>
        <a:bodyPr/>
        <a:lstStyle/>
        <a:p>
          <a:r>
            <a:rPr lang="en-US" dirty="0"/>
            <a:t>Implement Practice</a:t>
          </a:r>
        </a:p>
      </dgm:t>
    </dgm:pt>
    <dgm:pt modelId="{E7FC9085-E901-A24F-83AC-572B926315C9}" type="parTrans" cxnId="{5E666789-E26C-FA47-8EE2-9BD0BBFAE984}">
      <dgm:prSet/>
      <dgm:spPr/>
      <dgm:t>
        <a:bodyPr/>
        <a:lstStyle/>
        <a:p>
          <a:endParaRPr lang="en-US"/>
        </a:p>
      </dgm:t>
    </dgm:pt>
    <dgm:pt modelId="{5B7DD908-53A1-5A4F-BEA8-2FFF5C61E7A2}" type="sibTrans" cxnId="{5E666789-E26C-FA47-8EE2-9BD0BBFAE984}">
      <dgm:prSet/>
      <dgm:spPr/>
      <dgm:t>
        <a:bodyPr/>
        <a:lstStyle/>
        <a:p>
          <a:endParaRPr lang="en-US"/>
        </a:p>
      </dgm:t>
    </dgm:pt>
    <dgm:pt modelId="{B112E0DB-9307-3D40-8C89-8FB8F4F50F0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100" b="1" dirty="0">
              <a:solidFill>
                <a:schemeClr val="tx1"/>
              </a:solidFill>
            </a:rPr>
            <a:t>Implementation Support</a:t>
          </a:r>
        </a:p>
      </dgm:t>
    </dgm:pt>
    <dgm:pt modelId="{497C1402-27E5-EB40-BB4F-5556CE84ADAC}" type="parTrans" cxnId="{7A5E59C2-FCF4-D44E-8729-58C95AC98AA9}">
      <dgm:prSet/>
      <dgm:spPr/>
      <dgm:t>
        <a:bodyPr/>
        <a:lstStyle/>
        <a:p>
          <a:endParaRPr lang="en-US"/>
        </a:p>
      </dgm:t>
    </dgm:pt>
    <dgm:pt modelId="{B08B3E85-5195-1340-B108-4F3AE420432D}" type="sibTrans" cxnId="{7A5E59C2-FCF4-D44E-8729-58C95AC98AA9}">
      <dgm:prSet/>
      <dgm:spPr/>
      <dgm:t>
        <a:bodyPr/>
        <a:lstStyle/>
        <a:p>
          <a:endParaRPr lang="en-US"/>
        </a:p>
      </dgm:t>
    </dgm:pt>
    <dgm:pt modelId="{69ACAD65-728C-BD41-B28A-37010D86B673}" type="pres">
      <dgm:prSet presAssocID="{DEF93A2D-C82E-A249-A49A-4125C8C2B947}" presName="Name0" presStyleCnt="0">
        <dgm:presLayoutVars>
          <dgm:dir/>
          <dgm:animLvl val="lvl"/>
          <dgm:resizeHandles val="exact"/>
        </dgm:presLayoutVars>
      </dgm:prSet>
      <dgm:spPr/>
    </dgm:pt>
    <dgm:pt modelId="{C96C8930-F3C8-B740-8601-AC7E1F6AE7F4}" type="pres">
      <dgm:prSet presAssocID="{562A60BA-9059-1E4D-990E-9C42F72D5C9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9829851-C1D8-AE4C-9C72-2CF7D015ADEB}" type="pres">
      <dgm:prSet presAssocID="{2953BF02-4A70-F04D-8D3C-7B57E7AA2A4A}" presName="parTxOnlySpace" presStyleCnt="0"/>
      <dgm:spPr/>
    </dgm:pt>
    <dgm:pt modelId="{C380970F-F9AF-3948-B995-D2C12A356A7B}" type="pres">
      <dgm:prSet presAssocID="{34C83E07-759B-E645-9903-480A6113D9F7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70314E5-7175-2247-B270-EF134C8AEE85}" type="pres">
      <dgm:prSet presAssocID="{61DD29E0-7794-9243-82E6-AC4B27E1F9ED}" presName="parTxOnlySpace" presStyleCnt="0"/>
      <dgm:spPr/>
    </dgm:pt>
    <dgm:pt modelId="{D7F14196-F8D1-1545-AB7E-E513A20B3F9D}" type="pres">
      <dgm:prSet presAssocID="{88179B52-8875-D940-859F-207A519C44B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39A960E-8FCB-8147-94C4-0A110F2D77A7}" type="pres">
      <dgm:prSet presAssocID="{5B7DD908-53A1-5A4F-BEA8-2FFF5C61E7A2}" presName="parTxOnlySpace" presStyleCnt="0"/>
      <dgm:spPr/>
    </dgm:pt>
    <dgm:pt modelId="{246CE6D3-246A-1A4B-9C1C-F07A504417E2}" type="pres">
      <dgm:prSet presAssocID="{B112E0DB-9307-3D40-8C89-8FB8F4F50F05}" presName="parTxOnly" presStyleLbl="node1" presStyleIdx="3" presStyleCnt="4" custScaleX="225271" custScaleY="142943" custLinFactNeighborX="67" custLinFactNeighborY="-979">
        <dgm:presLayoutVars>
          <dgm:chMax val="0"/>
          <dgm:chPref val="0"/>
          <dgm:bulletEnabled val="1"/>
        </dgm:presLayoutVars>
      </dgm:prSet>
      <dgm:spPr/>
    </dgm:pt>
  </dgm:ptLst>
  <dgm:cxnLst>
    <dgm:cxn modelId="{93B2D12E-E6A3-AE4E-A275-99964E006CE5}" type="presOf" srcId="{88179B52-8875-D940-859F-207A519C44B0}" destId="{D7F14196-F8D1-1545-AB7E-E513A20B3F9D}" srcOrd="0" destOrd="0" presId="urn:microsoft.com/office/officeart/2005/8/layout/chevron1"/>
    <dgm:cxn modelId="{9A5BDF65-EB9A-9947-B385-C8E7145453AB}" type="presOf" srcId="{B112E0DB-9307-3D40-8C89-8FB8F4F50F05}" destId="{246CE6D3-246A-1A4B-9C1C-F07A504417E2}" srcOrd="0" destOrd="0" presId="urn:microsoft.com/office/officeart/2005/8/layout/chevron1"/>
    <dgm:cxn modelId="{C9155746-E2FA-E544-9165-F238B639C79B}" type="presOf" srcId="{DEF93A2D-C82E-A249-A49A-4125C8C2B947}" destId="{69ACAD65-728C-BD41-B28A-37010D86B673}" srcOrd="0" destOrd="0" presId="urn:microsoft.com/office/officeart/2005/8/layout/chevron1"/>
    <dgm:cxn modelId="{845E0A81-EC1E-5848-AAD1-D4F677D7F6D1}" srcId="{DEF93A2D-C82E-A249-A49A-4125C8C2B947}" destId="{34C83E07-759B-E645-9903-480A6113D9F7}" srcOrd="1" destOrd="0" parTransId="{F7F3310F-342B-E24E-99DC-605591B8DE8D}" sibTransId="{61DD29E0-7794-9243-82E6-AC4B27E1F9ED}"/>
    <dgm:cxn modelId="{D47A2389-991A-FC43-AFCC-1A7164828FCB}" srcId="{DEF93A2D-C82E-A249-A49A-4125C8C2B947}" destId="{562A60BA-9059-1E4D-990E-9C42F72D5C9F}" srcOrd="0" destOrd="0" parTransId="{4A78D7FC-4CA2-6D4F-92BC-77D7D53754B1}" sibTransId="{2953BF02-4A70-F04D-8D3C-7B57E7AA2A4A}"/>
    <dgm:cxn modelId="{5E666789-E26C-FA47-8EE2-9BD0BBFAE984}" srcId="{DEF93A2D-C82E-A249-A49A-4125C8C2B947}" destId="{88179B52-8875-D940-859F-207A519C44B0}" srcOrd="2" destOrd="0" parTransId="{E7FC9085-E901-A24F-83AC-572B926315C9}" sibTransId="{5B7DD908-53A1-5A4F-BEA8-2FFF5C61E7A2}"/>
    <dgm:cxn modelId="{11888394-2F67-1E40-B0C5-474BBD40ED3A}" type="presOf" srcId="{562A60BA-9059-1E4D-990E-9C42F72D5C9F}" destId="{C96C8930-F3C8-B740-8601-AC7E1F6AE7F4}" srcOrd="0" destOrd="0" presId="urn:microsoft.com/office/officeart/2005/8/layout/chevron1"/>
    <dgm:cxn modelId="{64549EB8-E98A-6944-A7F9-6861879FF8D8}" type="presOf" srcId="{34C83E07-759B-E645-9903-480A6113D9F7}" destId="{C380970F-F9AF-3948-B995-D2C12A356A7B}" srcOrd="0" destOrd="0" presId="urn:microsoft.com/office/officeart/2005/8/layout/chevron1"/>
    <dgm:cxn modelId="{7A5E59C2-FCF4-D44E-8729-58C95AC98AA9}" srcId="{DEF93A2D-C82E-A249-A49A-4125C8C2B947}" destId="{B112E0DB-9307-3D40-8C89-8FB8F4F50F05}" srcOrd="3" destOrd="0" parTransId="{497C1402-27E5-EB40-BB4F-5556CE84ADAC}" sibTransId="{B08B3E85-5195-1340-B108-4F3AE420432D}"/>
    <dgm:cxn modelId="{CB68EF66-3B81-FA42-8E61-95CE2392A59B}" type="presParOf" srcId="{69ACAD65-728C-BD41-B28A-37010D86B673}" destId="{C96C8930-F3C8-B740-8601-AC7E1F6AE7F4}" srcOrd="0" destOrd="0" presId="urn:microsoft.com/office/officeart/2005/8/layout/chevron1"/>
    <dgm:cxn modelId="{A60A0D00-63A7-B04C-8B9E-80DCD48EE2BE}" type="presParOf" srcId="{69ACAD65-728C-BD41-B28A-37010D86B673}" destId="{B9829851-C1D8-AE4C-9C72-2CF7D015ADEB}" srcOrd="1" destOrd="0" presId="urn:microsoft.com/office/officeart/2005/8/layout/chevron1"/>
    <dgm:cxn modelId="{F63A92FB-B88D-1442-B245-88F91A5E3AA6}" type="presParOf" srcId="{69ACAD65-728C-BD41-B28A-37010D86B673}" destId="{C380970F-F9AF-3948-B995-D2C12A356A7B}" srcOrd="2" destOrd="0" presId="urn:microsoft.com/office/officeart/2005/8/layout/chevron1"/>
    <dgm:cxn modelId="{446ADCBB-CCE7-4343-B431-9C8B0E7F03C0}" type="presParOf" srcId="{69ACAD65-728C-BD41-B28A-37010D86B673}" destId="{F70314E5-7175-2247-B270-EF134C8AEE85}" srcOrd="3" destOrd="0" presId="urn:microsoft.com/office/officeart/2005/8/layout/chevron1"/>
    <dgm:cxn modelId="{A45111A5-4371-E34B-9732-4590066771F7}" type="presParOf" srcId="{69ACAD65-728C-BD41-B28A-37010D86B673}" destId="{D7F14196-F8D1-1545-AB7E-E513A20B3F9D}" srcOrd="4" destOrd="0" presId="urn:microsoft.com/office/officeart/2005/8/layout/chevron1"/>
    <dgm:cxn modelId="{A7EDB00E-D552-A040-82BA-AF8493645B1F}" type="presParOf" srcId="{69ACAD65-728C-BD41-B28A-37010D86B673}" destId="{639A960E-8FCB-8147-94C4-0A110F2D77A7}" srcOrd="5" destOrd="0" presId="urn:microsoft.com/office/officeart/2005/8/layout/chevron1"/>
    <dgm:cxn modelId="{274019E7-0408-DF47-90B5-3EAD2F08D020}" type="presParOf" srcId="{69ACAD65-728C-BD41-B28A-37010D86B673}" destId="{246CE6D3-246A-1A4B-9C1C-F07A504417E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C8930-F3C8-B740-8601-AC7E1F6AE7F4}">
      <dsp:nvSpPr>
        <dsp:cNvPr id="0" name=""/>
        <dsp:cNvSpPr/>
      </dsp:nvSpPr>
      <dsp:spPr>
        <a:xfrm>
          <a:off x="2610" y="0"/>
          <a:ext cx="1519616" cy="572783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Develop training &amp; select trainees</a:t>
          </a:r>
        </a:p>
      </dsp:txBody>
      <dsp:txXfrm>
        <a:off x="289002" y="0"/>
        <a:ext cx="946833" cy="572783"/>
      </dsp:txXfrm>
    </dsp:sp>
    <dsp:sp modelId="{C380970F-F9AF-3948-B995-D2C12A356A7B}">
      <dsp:nvSpPr>
        <dsp:cNvPr id="0" name=""/>
        <dsp:cNvSpPr/>
      </dsp:nvSpPr>
      <dsp:spPr>
        <a:xfrm>
          <a:off x="1370265" y="0"/>
          <a:ext cx="1519616" cy="572783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102082"/>
                <a:satOff val="-1464"/>
                <a:lumOff val="853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102082"/>
                <a:satOff val="-1464"/>
                <a:lumOff val="853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Conduct Training</a:t>
          </a:r>
        </a:p>
      </dsp:txBody>
      <dsp:txXfrm>
        <a:off x="1656657" y="0"/>
        <a:ext cx="946833" cy="572783"/>
      </dsp:txXfrm>
    </dsp:sp>
    <dsp:sp modelId="{D7F14196-F8D1-1545-AB7E-E513A20B3F9D}">
      <dsp:nvSpPr>
        <dsp:cNvPr id="0" name=""/>
        <dsp:cNvSpPr/>
      </dsp:nvSpPr>
      <dsp:spPr>
        <a:xfrm>
          <a:off x="2737919" y="0"/>
          <a:ext cx="1519616" cy="572783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204164"/>
                <a:satOff val="-2928"/>
                <a:lumOff val="1707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204164"/>
                <a:satOff val="-2928"/>
                <a:lumOff val="1707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Implement Practice</a:t>
          </a:r>
        </a:p>
      </dsp:txBody>
      <dsp:txXfrm>
        <a:off x="3024311" y="0"/>
        <a:ext cx="946833" cy="572783"/>
      </dsp:txXfrm>
    </dsp:sp>
    <dsp:sp modelId="{246CE6D3-246A-1A4B-9C1C-F07A504417E2}">
      <dsp:nvSpPr>
        <dsp:cNvPr id="0" name=""/>
        <dsp:cNvSpPr/>
      </dsp:nvSpPr>
      <dsp:spPr>
        <a:xfrm>
          <a:off x="4105574" y="0"/>
          <a:ext cx="1519616" cy="572783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Implementation Support</a:t>
          </a:r>
        </a:p>
      </dsp:txBody>
      <dsp:txXfrm>
        <a:off x="4391966" y="0"/>
        <a:ext cx="946833" cy="5727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C8930-F3C8-B740-8601-AC7E1F6AE7F4}">
      <dsp:nvSpPr>
        <dsp:cNvPr id="0" name=""/>
        <dsp:cNvSpPr/>
      </dsp:nvSpPr>
      <dsp:spPr>
        <a:xfrm>
          <a:off x="0" y="94483"/>
          <a:ext cx="2807292" cy="655431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Develop training &amp; select trainees</a:t>
          </a:r>
        </a:p>
      </dsp:txBody>
      <dsp:txXfrm>
        <a:off x="327716" y="94483"/>
        <a:ext cx="2151861" cy="655431"/>
      </dsp:txXfrm>
    </dsp:sp>
    <dsp:sp modelId="{C380970F-F9AF-3948-B995-D2C12A356A7B}">
      <dsp:nvSpPr>
        <dsp:cNvPr id="0" name=""/>
        <dsp:cNvSpPr/>
      </dsp:nvSpPr>
      <dsp:spPr>
        <a:xfrm>
          <a:off x="2703031" y="191671"/>
          <a:ext cx="1058464" cy="442434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102082"/>
                <a:satOff val="-1464"/>
                <a:lumOff val="853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102082"/>
                <a:satOff val="-1464"/>
                <a:lumOff val="853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Conduct Training</a:t>
          </a:r>
        </a:p>
      </dsp:txBody>
      <dsp:txXfrm>
        <a:off x="2924248" y="191671"/>
        <a:ext cx="616030" cy="442434"/>
      </dsp:txXfrm>
    </dsp:sp>
    <dsp:sp modelId="{D7F14196-F8D1-1545-AB7E-E513A20B3F9D}">
      <dsp:nvSpPr>
        <dsp:cNvPr id="0" name=""/>
        <dsp:cNvSpPr/>
      </dsp:nvSpPr>
      <dsp:spPr>
        <a:xfrm>
          <a:off x="3655650" y="201195"/>
          <a:ext cx="1058464" cy="423385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204164"/>
                <a:satOff val="-2928"/>
                <a:lumOff val="1707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204164"/>
                <a:satOff val="-2928"/>
                <a:lumOff val="1707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Implement Practice</a:t>
          </a:r>
        </a:p>
      </dsp:txBody>
      <dsp:txXfrm>
        <a:off x="3867343" y="201195"/>
        <a:ext cx="635079" cy="423385"/>
      </dsp:txXfrm>
    </dsp:sp>
    <dsp:sp modelId="{246CE6D3-246A-1A4B-9C1C-F07A504417E2}">
      <dsp:nvSpPr>
        <dsp:cNvPr id="0" name=""/>
        <dsp:cNvSpPr/>
      </dsp:nvSpPr>
      <dsp:spPr>
        <a:xfrm>
          <a:off x="4608268" y="201195"/>
          <a:ext cx="1201770" cy="423385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Implementation Support</a:t>
          </a:r>
        </a:p>
      </dsp:txBody>
      <dsp:txXfrm>
        <a:off x="4819961" y="201195"/>
        <a:ext cx="778385" cy="4233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C8930-F3C8-B740-8601-AC7E1F6AE7F4}">
      <dsp:nvSpPr>
        <dsp:cNvPr id="0" name=""/>
        <dsp:cNvSpPr/>
      </dsp:nvSpPr>
      <dsp:spPr>
        <a:xfrm>
          <a:off x="1821" y="3858"/>
          <a:ext cx="1412666" cy="565066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Develop training &amp; select trainees</a:t>
          </a:r>
        </a:p>
      </dsp:txBody>
      <dsp:txXfrm>
        <a:off x="284354" y="3858"/>
        <a:ext cx="847600" cy="565066"/>
      </dsp:txXfrm>
    </dsp:sp>
    <dsp:sp modelId="{C380970F-F9AF-3948-B995-D2C12A356A7B}">
      <dsp:nvSpPr>
        <dsp:cNvPr id="0" name=""/>
        <dsp:cNvSpPr/>
      </dsp:nvSpPr>
      <dsp:spPr>
        <a:xfrm>
          <a:off x="1225473" y="-150989"/>
          <a:ext cx="1799907" cy="874762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102082"/>
                <a:satOff val="-1464"/>
                <a:lumOff val="853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102082"/>
                <a:satOff val="-1464"/>
                <a:lumOff val="853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Conduct Training</a:t>
          </a:r>
        </a:p>
      </dsp:txBody>
      <dsp:txXfrm>
        <a:off x="1662854" y="-150989"/>
        <a:ext cx="925145" cy="874762"/>
      </dsp:txXfrm>
    </dsp:sp>
    <dsp:sp modelId="{D7F14196-F8D1-1545-AB7E-E513A20B3F9D}">
      <dsp:nvSpPr>
        <dsp:cNvPr id="0" name=""/>
        <dsp:cNvSpPr/>
      </dsp:nvSpPr>
      <dsp:spPr>
        <a:xfrm>
          <a:off x="2931862" y="3858"/>
          <a:ext cx="1412666" cy="565066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204164"/>
                <a:satOff val="-2928"/>
                <a:lumOff val="1707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204164"/>
                <a:satOff val="-2928"/>
                <a:lumOff val="1707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Implement Practice</a:t>
          </a:r>
        </a:p>
      </dsp:txBody>
      <dsp:txXfrm>
        <a:off x="3214395" y="3858"/>
        <a:ext cx="847600" cy="565066"/>
      </dsp:txXfrm>
    </dsp:sp>
    <dsp:sp modelId="{246CE6D3-246A-1A4B-9C1C-F07A504417E2}">
      <dsp:nvSpPr>
        <dsp:cNvPr id="0" name=""/>
        <dsp:cNvSpPr/>
      </dsp:nvSpPr>
      <dsp:spPr>
        <a:xfrm>
          <a:off x="4203262" y="3858"/>
          <a:ext cx="1412666" cy="565066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Implementation Support</a:t>
          </a:r>
        </a:p>
      </dsp:txBody>
      <dsp:txXfrm>
        <a:off x="4485795" y="3858"/>
        <a:ext cx="847600" cy="5650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C8930-F3C8-B740-8601-AC7E1F6AE7F4}">
      <dsp:nvSpPr>
        <dsp:cNvPr id="0" name=""/>
        <dsp:cNvSpPr/>
      </dsp:nvSpPr>
      <dsp:spPr>
        <a:xfrm>
          <a:off x="498" y="32705"/>
          <a:ext cx="1268432" cy="507372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Develop training &amp; select trainees</a:t>
          </a:r>
        </a:p>
      </dsp:txBody>
      <dsp:txXfrm>
        <a:off x="254184" y="32705"/>
        <a:ext cx="761060" cy="507372"/>
      </dsp:txXfrm>
    </dsp:sp>
    <dsp:sp modelId="{C380970F-F9AF-3948-B995-D2C12A356A7B}">
      <dsp:nvSpPr>
        <dsp:cNvPr id="0" name=""/>
        <dsp:cNvSpPr/>
      </dsp:nvSpPr>
      <dsp:spPr>
        <a:xfrm>
          <a:off x="1142088" y="32705"/>
          <a:ext cx="1268432" cy="507372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102082"/>
                <a:satOff val="-1464"/>
                <a:lumOff val="853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102082"/>
                <a:satOff val="-1464"/>
                <a:lumOff val="853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Conduct Training</a:t>
          </a:r>
        </a:p>
      </dsp:txBody>
      <dsp:txXfrm>
        <a:off x="1395774" y="32705"/>
        <a:ext cx="761060" cy="507372"/>
      </dsp:txXfrm>
    </dsp:sp>
    <dsp:sp modelId="{D7F14196-F8D1-1545-AB7E-E513A20B3F9D}">
      <dsp:nvSpPr>
        <dsp:cNvPr id="0" name=""/>
        <dsp:cNvSpPr/>
      </dsp:nvSpPr>
      <dsp:spPr>
        <a:xfrm>
          <a:off x="2220911" y="-106332"/>
          <a:ext cx="2302458" cy="785448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204164"/>
                <a:satOff val="-2928"/>
                <a:lumOff val="1707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204164"/>
                <a:satOff val="-2928"/>
                <a:lumOff val="1707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</a:rPr>
            <a:t>Implement Practice</a:t>
          </a:r>
        </a:p>
      </dsp:txBody>
      <dsp:txXfrm>
        <a:off x="2613635" y="-106332"/>
        <a:ext cx="1517010" cy="785448"/>
      </dsp:txXfrm>
    </dsp:sp>
    <dsp:sp modelId="{246CE6D3-246A-1A4B-9C1C-F07A504417E2}">
      <dsp:nvSpPr>
        <dsp:cNvPr id="0" name=""/>
        <dsp:cNvSpPr/>
      </dsp:nvSpPr>
      <dsp:spPr>
        <a:xfrm>
          <a:off x="4459292" y="32705"/>
          <a:ext cx="1268432" cy="507372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Implementation Support</a:t>
          </a:r>
        </a:p>
      </dsp:txBody>
      <dsp:txXfrm>
        <a:off x="4712978" y="32705"/>
        <a:ext cx="761060" cy="5073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C8930-F3C8-B740-8601-AC7E1F6AE7F4}">
      <dsp:nvSpPr>
        <dsp:cNvPr id="0" name=""/>
        <dsp:cNvSpPr/>
      </dsp:nvSpPr>
      <dsp:spPr>
        <a:xfrm>
          <a:off x="79" y="45345"/>
          <a:ext cx="1205230" cy="482092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Develop training &amp; select trainees</a:t>
          </a:r>
        </a:p>
      </dsp:txBody>
      <dsp:txXfrm>
        <a:off x="241125" y="45345"/>
        <a:ext cx="723138" cy="482092"/>
      </dsp:txXfrm>
    </dsp:sp>
    <dsp:sp modelId="{C380970F-F9AF-3948-B995-D2C12A356A7B}">
      <dsp:nvSpPr>
        <dsp:cNvPr id="0" name=""/>
        <dsp:cNvSpPr/>
      </dsp:nvSpPr>
      <dsp:spPr>
        <a:xfrm>
          <a:off x="1084787" y="45345"/>
          <a:ext cx="1205230" cy="482092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102082"/>
                <a:satOff val="-1464"/>
                <a:lumOff val="853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102082"/>
                <a:satOff val="-1464"/>
                <a:lumOff val="853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Conduct Training</a:t>
          </a:r>
        </a:p>
      </dsp:txBody>
      <dsp:txXfrm>
        <a:off x="1325833" y="45345"/>
        <a:ext cx="723138" cy="482092"/>
      </dsp:txXfrm>
    </dsp:sp>
    <dsp:sp modelId="{D7F14196-F8D1-1545-AB7E-E513A20B3F9D}">
      <dsp:nvSpPr>
        <dsp:cNvPr id="0" name=""/>
        <dsp:cNvSpPr/>
      </dsp:nvSpPr>
      <dsp:spPr>
        <a:xfrm>
          <a:off x="2169495" y="45345"/>
          <a:ext cx="1205230" cy="482092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204164"/>
                <a:satOff val="-2928"/>
                <a:lumOff val="1707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204164"/>
                <a:satOff val="-2928"/>
                <a:lumOff val="1707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Implement Practice</a:t>
          </a:r>
        </a:p>
      </dsp:txBody>
      <dsp:txXfrm>
        <a:off x="2410541" y="45345"/>
        <a:ext cx="723138" cy="482092"/>
      </dsp:txXfrm>
    </dsp:sp>
    <dsp:sp modelId="{246CE6D3-246A-1A4B-9C1C-F07A504417E2}">
      <dsp:nvSpPr>
        <dsp:cNvPr id="0" name=""/>
        <dsp:cNvSpPr/>
      </dsp:nvSpPr>
      <dsp:spPr>
        <a:xfrm>
          <a:off x="3254282" y="-58167"/>
          <a:ext cx="2715035" cy="68911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</a:rPr>
            <a:t>Implementation Support</a:t>
          </a:r>
        </a:p>
      </dsp:txBody>
      <dsp:txXfrm>
        <a:off x="3598841" y="-58167"/>
        <a:ext cx="2025918" cy="689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55971-BE20-DB47-96EF-6F8FED232C50}" type="datetime1">
              <a:rPr lang="en-US" smtClean="0"/>
              <a:pPr/>
              <a:t>7/18/2018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B9C51-F2C5-E246-B9D8-A1A4810C8D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784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76B77-D124-F243-95A2-A7F1380E1244}" type="datetime1">
              <a:rPr lang="en-US" smtClean="0"/>
              <a:pPr/>
              <a:t>7/18/2018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3BA2E-2018-A846-8DDA-546EB20EC5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964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3BA2E-2018-A846-8DDA-546EB20EC5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67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15810-220F-4732-9EAE-8D4025AE6CC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98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3BA2E-2018-A846-8DDA-546EB20EC5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74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3BA2E-2018-A846-8DDA-546EB20EC5B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46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3BA2E-2018-A846-8DDA-546EB20EC5B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14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3BA2E-2018-A846-8DDA-546EB20EC5B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1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3BA2E-2018-A846-8DDA-546EB20EC5B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2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3BA2E-2018-A846-8DDA-546EB20EC5B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06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3BA2E-2018-A846-8DDA-546EB20EC5B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62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977" y="1965985"/>
            <a:ext cx="5362576" cy="1920081"/>
          </a:xfrm>
        </p:spPr>
        <p:txBody>
          <a:bodyPr lIns="0" tIns="0" rIns="182880" bIns="0" anchor="t" anchorCtr="0">
            <a:noAutofit/>
          </a:bodyPr>
          <a:lstStyle>
            <a:lvl1pPr algn="l">
              <a:lnSpc>
                <a:spcPct val="95000"/>
              </a:lnSpc>
              <a:defRPr sz="3075" b="1" i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6100" y="3368540"/>
            <a:ext cx="4085319" cy="1035050"/>
          </a:xfrm>
        </p:spPr>
        <p:txBody>
          <a:bodyPr lIns="0" tIns="0" rIns="182880" bIns="0">
            <a:noAutofit/>
          </a:bodyPr>
          <a:lstStyle>
            <a:lvl1pPr marL="0" indent="0" algn="l">
              <a:lnSpc>
                <a:spcPct val="95000"/>
              </a:lnSpc>
              <a:buNone/>
              <a:defRPr sz="1875">
                <a:solidFill>
                  <a:srgbClr val="5C5C5C"/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559" y="1254470"/>
            <a:ext cx="4826480" cy="1298950"/>
          </a:xfrm>
        </p:spPr>
        <p:txBody>
          <a:bodyPr lIns="0" tIns="0" rIns="182880" bIns="0" anchor="t" anchorCtr="0">
            <a:noAutofit/>
          </a:bodyPr>
          <a:lstStyle>
            <a:lvl1pPr algn="l">
              <a:lnSpc>
                <a:spcPct val="90000"/>
              </a:lnSpc>
              <a:defRPr sz="3450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7558" y="2889806"/>
            <a:ext cx="4826481" cy="1030228"/>
          </a:xfrm>
        </p:spPr>
        <p:txBody>
          <a:bodyPr lIns="0" tIns="0" rIns="182880" bIns="0">
            <a:noAutofit/>
          </a:bodyPr>
          <a:lstStyle>
            <a:lvl1pPr marL="0" indent="0" algn="l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5702" y="4767264"/>
            <a:ext cx="27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B0462FEB-C181-8347-9EC4-DEDFCFCD9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43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1415" y="1254470"/>
            <a:ext cx="3674854" cy="1669885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0000"/>
              </a:lnSpc>
              <a:defRPr sz="3000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1913" y="3122762"/>
            <a:ext cx="2924357" cy="797272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5702" y="4767264"/>
            <a:ext cx="27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B0462FEB-C181-8347-9EC4-DEDFCFCD9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916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1415" y="1254470"/>
            <a:ext cx="3674854" cy="1669885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0000"/>
              </a:lnSpc>
              <a:defRPr sz="3000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1913" y="3122762"/>
            <a:ext cx="2924357" cy="797272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5702" y="4767264"/>
            <a:ext cx="27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B0462FEB-C181-8347-9EC4-DEDFCFCD9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35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1415" y="1254470"/>
            <a:ext cx="3674854" cy="1669885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0000"/>
              </a:lnSpc>
              <a:defRPr sz="3000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1913" y="3122762"/>
            <a:ext cx="2924357" cy="797272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5702" y="4767264"/>
            <a:ext cx="27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B0462FEB-C181-8347-9EC4-DEDFCFCD9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5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1415" y="1254470"/>
            <a:ext cx="3674854" cy="1669885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0000"/>
              </a:lnSpc>
              <a:defRPr sz="3000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1913" y="3122762"/>
            <a:ext cx="2924357" cy="797272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5702" y="4767264"/>
            <a:ext cx="27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B0462FEB-C181-8347-9EC4-DEDFCFCD9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99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1415" y="1254470"/>
            <a:ext cx="3674854" cy="1669885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0000"/>
              </a:lnSpc>
              <a:defRPr sz="3000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1913" y="3122762"/>
            <a:ext cx="2924357" cy="797272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5702" y="4767264"/>
            <a:ext cx="27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B0462FEB-C181-8347-9EC4-DEDFCFCD9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58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1415" y="1254470"/>
            <a:ext cx="3674854" cy="1669885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0000"/>
              </a:lnSpc>
              <a:defRPr sz="3000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1913" y="3122762"/>
            <a:ext cx="2924357" cy="797272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5702" y="4767264"/>
            <a:ext cx="27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B0462FEB-C181-8347-9EC4-DEDFCFCD9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567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1415" y="1254470"/>
            <a:ext cx="3674854" cy="1669885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0000"/>
              </a:lnSpc>
              <a:defRPr sz="3000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1913" y="3122762"/>
            <a:ext cx="2924357" cy="797272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5702" y="4767264"/>
            <a:ext cx="27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B0462FEB-C181-8347-9EC4-DEDFCFCD9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50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1415" y="1254470"/>
            <a:ext cx="3674854" cy="1669885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0000"/>
              </a:lnSpc>
              <a:defRPr sz="3000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1913" y="3122762"/>
            <a:ext cx="2924357" cy="797272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5702" y="4767264"/>
            <a:ext cx="27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B0462FEB-C181-8347-9EC4-DEDFCFCD9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848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1415" y="1254470"/>
            <a:ext cx="3674854" cy="1669885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0000"/>
              </a:lnSpc>
              <a:defRPr sz="3000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1913" y="3122762"/>
            <a:ext cx="2924357" cy="797272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5702" y="4767264"/>
            <a:ext cx="27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B0462FEB-C181-8347-9EC4-DEDFCFCD9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6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514600" y="1193074"/>
            <a:ext cx="3651068" cy="1981477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5000"/>
              </a:lnSpc>
              <a:defRPr sz="2775" b="1" i="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514601" y="3257100"/>
            <a:ext cx="3651068" cy="1030228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accent3">
                    <a:lumMod val="20000"/>
                    <a:lumOff val="80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294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560717"/>
            <a:ext cx="5151647" cy="1037104"/>
          </a:xfrm>
        </p:spPr>
        <p:txBody>
          <a:bodyPr lIns="0" tIns="0" rIns="182880" bIns="0" anchor="t" anchorCtr="0">
            <a:noAutofit/>
          </a:bodyPr>
          <a:lstStyle>
            <a:lvl1pPr algn="l">
              <a:lnSpc>
                <a:spcPct val="90000"/>
              </a:lnSpc>
              <a:defRPr sz="2550" b="1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450" y="1752600"/>
            <a:ext cx="6089649" cy="2882900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375"/>
              </a:spcBef>
              <a:spcAft>
                <a:spcPts val="600"/>
              </a:spcAft>
              <a:defRPr sz="2025">
                <a:solidFill>
                  <a:srgbClr val="3D9A32"/>
                </a:solidFill>
                <a:latin typeface="Verdana"/>
                <a:cs typeface="Verdana"/>
              </a:defRPr>
            </a:lvl1pPr>
            <a:lvl2pPr>
              <a:lnSpc>
                <a:spcPct val="95000"/>
              </a:lnSpc>
              <a:spcBef>
                <a:spcPts val="225"/>
              </a:spcBef>
              <a:spcAft>
                <a:spcPts val="375"/>
              </a:spcAft>
              <a:defRPr sz="1650" b="0" i="0">
                <a:solidFill>
                  <a:srgbClr val="3A5898"/>
                </a:solidFill>
                <a:latin typeface="Verdana"/>
                <a:cs typeface="Verdana"/>
              </a:defRPr>
            </a:lvl2pPr>
            <a:lvl3pPr>
              <a:lnSpc>
                <a:spcPct val="95000"/>
              </a:lnSpc>
              <a:spcBef>
                <a:spcPts val="225"/>
              </a:spcBef>
              <a:spcAft>
                <a:spcPts val="225"/>
              </a:spcAft>
              <a:defRPr sz="1500">
                <a:solidFill>
                  <a:srgbClr val="5C5C5C"/>
                </a:solidFill>
                <a:latin typeface="Verdana"/>
                <a:cs typeface="Verdana"/>
              </a:defRPr>
            </a:lvl3pPr>
            <a:lvl4pPr>
              <a:lnSpc>
                <a:spcPct val="95000"/>
              </a:lnSpc>
              <a:defRPr>
                <a:solidFill>
                  <a:srgbClr val="5C5C5C"/>
                </a:solidFill>
                <a:latin typeface="Verdana"/>
                <a:cs typeface="Verdana"/>
              </a:defRPr>
            </a:lvl4pPr>
            <a:lvl5pPr>
              <a:lnSpc>
                <a:spcPct val="95000"/>
              </a:lnSpc>
              <a:defRPr>
                <a:solidFill>
                  <a:srgbClr val="5C5C5C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5702" y="4767264"/>
            <a:ext cx="27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B0462FEB-C181-8347-9EC4-DEDFCFCD9AD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516732"/>
            <a:ext cx="5106359" cy="727869"/>
          </a:xfrm>
        </p:spPr>
        <p:txBody>
          <a:bodyPr lIns="0" tIns="0" rIns="182880" bIns="0" anchor="t" anchorCtr="0">
            <a:noAutofit/>
          </a:bodyPr>
          <a:lstStyle>
            <a:lvl1pPr algn="l">
              <a:lnSpc>
                <a:spcPct val="90000"/>
              </a:lnSpc>
              <a:defRPr sz="2550" b="1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451" y="1630392"/>
            <a:ext cx="2958261" cy="3005108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375"/>
              </a:spcBef>
              <a:spcAft>
                <a:spcPts val="600"/>
              </a:spcAft>
              <a:defRPr sz="2025">
                <a:solidFill>
                  <a:srgbClr val="3D9A32"/>
                </a:solidFill>
                <a:latin typeface="Verdana"/>
                <a:cs typeface="Verdana"/>
              </a:defRPr>
            </a:lvl1pPr>
            <a:lvl2pPr>
              <a:lnSpc>
                <a:spcPct val="95000"/>
              </a:lnSpc>
              <a:spcBef>
                <a:spcPts val="225"/>
              </a:spcBef>
              <a:spcAft>
                <a:spcPts val="375"/>
              </a:spcAft>
              <a:defRPr sz="1650" b="0" i="0">
                <a:solidFill>
                  <a:srgbClr val="3A5898"/>
                </a:solidFill>
                <a:latin typeface="Verdana"/>
                <a:cs typeface="Verdana"/>
              </a:defRPr>
            </a:lvl2pPr>
            <a:lvl3pPr>
              <a:lnSpc>
                <a:spcPct val="95000"/>
              </a:lnSpc>
              <a:spcBef>
                <a:spcPts val="225"/>
              </a:spcBef>
              <a:spcAft>
                <a:spcPts val="225"/>
              </a:spcAft>
              <a:defRPr sz="1500">
                <a:solidFill>
                  <a:srgbClr val="5C5C5C"/>
                </a:solidFill>
                <a:latin typeface="Verdana"/>
                <a:cs typeface="Verdana"/>
              </a:defRPr>
            </a:lvl3pPr>
            <a:lvl4pPr>
              <a:lnSpc>
                <a:spcPct val="95000"/>
              </a:lnSpc>
              <a:defRPr>
                <a:solidFill>
                  <a:srgbClr val="5C5C5C"/>
                </a:solidFill>
                <a:latin typeface="Verdana"/>
                <a:cs typeface="Verdana"/>
              </a:defRPr>
            </a:lvl4pPr>
            <a:lvl5pPr>
              <a:lnSpc>
                <a:spcPct val="95000"/>
              </a:lnSpc>
              <a:defRPr>
                <a:solidFill>
                  <a:srgbClr val="5C5C5C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5702" y="4767264"/>
            <a:ext cx="27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B0462FEB-C181-8347-9EC4-DEDFCFCD9A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3558397" y="1630392"/>
            <a:ext cx="2956703" cy="3005108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375"/>
              </a:spcBef>
              <a:spcAft>
                <a:spcPts val="600"/>
              </a:spcAft>
              <a:defRPr sz="2025">
                <a:solidFill>
                  <a:srgbClr val="3D9A32"/>
                </a:solidFill>
                <a:latin typeface="Verdana"/>
                <a:cs typeface="Verdana"/>
              </a:defRPr>
            </a:lvl1pPr>
            <a:lvl2pPr>
              <a:lnSpc>
                <a:spcPct val="95000"/>
              </a:lnSpc>
              <a:spcBef>
                <a:spcPts val="225"/>
              </a:spcBef>
              <a:spcAft>
                <a:spcPts val="375"/>
              </a:spcAft>
              <a:defRPr sz="1650" b="0" i="0">
                <a:solidFill>
                  <a:srgbClr val="3A5898"/>
                </a:solidFill>
                <a:latin typeface="Verdana"/>
                <a:cs typeface="Verdana"/>
              </a:defRPr>
            </a:lvl2pPr>
            <a:lvl3pPr>
              <a:lnSpc>
                <a:spcPct val="95000"/>
              </a:lnSpc>
              <a:spcBef>
                <a:spcPts val="225"/>
              </a:spcBef>
              <a:spcAft>
                <a:spcPts val="225"/>
              </a:spcAft>
              <a:defRPr sz="1500">
                <a:solidFill>
                  <a:srgbClr val="5C5C5C"/>
                </a:solidFill>
                <a:latin typeface="Verdana"/>
                <a:cs typeface="Verdana"/>
              </a:defRPr>
            </a:lvl3pPr>
            <a:lvl4pPr>
              <a:lnSpc>
                <a:spcPct val="95000"/>
              </a:lnSpc>
              <a:defRPr>
                <a:solidFill>
                  <a:srgbClr val="5C5C5C"/>
                </a:solidFill>
                <a:latin typeface="Verdana"/>
                <a:cs typeface="Verdana"/>
              </a:defRPr>
            </a:lvl4pPr>
            <a:lvl5pPr>
              <a:lnSpc>
                <a:spcPct val="95000"/>
              </a:lnSpc>
              <a:defRPr>
                <a:solidFill>
                  <a:srgbClr val="5C5C5C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695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99" y="357748"/>
            <a:ext cx="6083300" cy="1037104"/>
          </a:xfrm>
        </p:spPr>
        <p:txBody>
          <a:bodyPr lIns="0" tIns="0" rIns="182880" bIns="0" anchor="t" anchorCtr="0">
            <a:noAutofit/>
          </a:bodyPr>
          <a:lstStyle>
            <a:lvl1pPr algn="l">
              <a:lnSpc>
                <a:spcPct val="90000"/>
              </a:lnSpc>
              <a:defRPr sz="2550" b="1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450" y="1483744"/>
            <a:ext cx="6089649" cy="3151757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375"/>
              </a:spcBef>
              <a:spcAft>
                <a:spcPts val="600"/>
              </a:spcAft>
              <a:defRPr sz="2025">
                <a:solidFill>
                  <a:srgbClr val="3D9A32"/>
                </a:solidFill>
                <a:latin typeface="Verdana"/>
                <a:cs typeface="Verdana"/>
              </a:defRPr>
            </a:lvl1pPr>
            <a:lvl2pPr>
              <a:lnSpc>
                <a:spcPct val="95000"/>
              </a:lnSpc>
              <a:spcBef>
                <a:spcPts val="225"/>
              </a:spcBef>
              <a:spcAft>
                <a:spcPts val="375"/>
              </a:spcAft>
              <a:defRPr sz="1650" b="0" i="0">
                <a:solidFill>
                  <a:srgbClr val="3A5898"/>
                </a:solidFill>
                <a:latin typeface="Verdana"/>
                <a:cs typeface="Verdana"/>
              </a:defRPr>
            </a:lvl2pPr>
            <a:lvl3pPr>
              <a:lnSpc>
                <a:spcPct val="95000"/>
              </a:lnSpc>
              <a:spcBef>
                <a:spcPts val="225"/>
              </a:spcBef>
              <a:spcAft>
                <a:spcPts val="225"/>
              </a:spcAft>
              <a:defRPr sz="1500">
                <a:solidFill>
                  <a:srgbClr val="5C5C5C"/>
                </a:solidFill>
                <a:latin typeface="Verdana"/>
                <a:cs typeface="Verdana"/>
              </a:defRPr>
            </a:lvl3pPr>
            <a:lvl4pPr>
              <a:lnSpc>
                <a:spcPct val="95000"/>
              </a:lnSpc>
              <a:defRPr>
                <a:solidFill>
                  <a:srgbClr val="5C5C5C"/>
                </a:solidFill>
                <a:latin typeface="Verdana"/>
                <a:cs typeface="Verdana"/>
              </a:defRPr>
            </a:lvl4pPr>
            <a:lvl5pPr>
              <a:lnSpc>
                <a:spcPct val="95000"/>
              </a:lnSpc>
              <a:defRPr>
                <a:solidFill>
                  <a:srgbClr val="5C5C5C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5702" y="4767264"/>
            <a:ext cx="27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B0462FEB-C181-8347-9EC4-DEDFCFCD9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51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99" y="357748"/>
            <a:ext cx="6083300" cy="1037104"/>
          </a:xfrm>
        </p:spPr>
        <p:txBody>
          <a:bodyPr lIns="0" tIns="0" rIns="182880" bIns="0" anchor="t" anchorCtr="0">
            <a:noAutofit/>
          </a:bodyPr>
          <a:lstStyle>
            <a:lvl1pPr algn="l">
              <a:lnSpc>
                <a:spcPct val="90000"/>
              </a:lnSpc>
              <a:defRPr sz="2550" b="1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450" y="1483744"/>
            <a:ext cx="6089649" cy="3151757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375"/>
              </a:spcBef>
              <a:spcAft>
                <a:spcPts val="600"/>
              </a:spcAft>
              <a:defRPr sz="2025">
                <a:solidFill>
                  <a:srgbClr val="3D9A32"/>
                </a:solidFill>
                <a:latin typeface="Verdana"/>
                <a:cs typeface="Verdana"/>
              </a:defRPr>
            </a:lvl1pPr>
            <a:lvl2pPr>
              <a:lnSpc>
                <a:spcPct val="95000"/>
              </a:lnSpc>
              <a:spcBef>
                <a:spcPts val="225"/>
              </a:spcBef>
              <a:spcAft>
                <a:spcPts val="375"/>
              </a:spcAft>
              <a:defRPr sz="1650" b="0" i="0">
                <a:solidFill>
                  <a:srgbClr val="3A5898"/>
                </a:solidFill>
                <a:latin typeface="Verdana"/>
                <a:cs typeface="Verdana"/>
              </a:defRPr>
            </a:lvl2pPr>
            <a:lvl3pPr>
              <a:lnSpc>
                <a:spcPct val="95000"/>
              </a:lnSpc>
              <a:spcBef>
                <a:spcPts val="225"/>
              </a:spcBef>
              <a:spcAft>
                <a:spcPts val="225"/>
              </a:spcAft>
              <a:defRPr sz="1500">
                <a:solidFill>
                  <a:srgbClr val="5C5C5C"/>
                </a:solidFill>
                <a:latin typeface="Verdana"/>
                <a:cs typeface="Verdana"/>
              </a:defRPr>
            </a:lvl3pPr>
            <a:lvl4pPr>
              <a:lnSpc>
                <a:spcPct val="95000"/>
              </a:lnSpc>
              <a:defRPr>
                <a:solidFill>
                  <a:srgbClr val="5C5C5C"/>
                </a:solidFill>
                <a:latin typeface="Verdana"/>
                <a:cs typeface="Verdana"/>
              </a:defRPr>
            </a:lvl4pPr>
            <a:lvl5pPr>
              <a:lnSpc>
                <a:spcPct val="95000"/>
              </a:lnSpc>
              <a:defRPr>
                <a:solidFill>
                  <a:srgbClr val="5C5C5C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5702" y="4767264"/>
            <a:ext cx="27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B0462FEB-C181-8347-9EC4-DEDFCFCD9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60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99" y="357748"/>
            <a:ext cx="6083300" cy="1037104"/>
          </a:xfrm>
        </p:spPr>
        <p:txBody>
          <a:bodyPr lIns="0" tIns="0" rIns="182880" bIns="0" anchor="t" anchorCtr="0">
            <a:noAutofit/>
          </a:bodyPr>
          <a:lstStyle>
            <a:lvl1pPr algn="l">
              <a:lnSpc>
                <a:spcPct val="90000"/>
              </a:lnSpc>
              <a:defRPr sz="2550" b="1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450" y="1483744"/>
            <a:ext cx="2958261" cy="3151757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375"/>
              </a:spcBef>
              <a:spcAft>
                <a:spcPts val="600"/>
              </a:spcAft>
              <a:defRPr sz="2025">
                <a:solidFill>
                  <a:srgbClr val="3D9A32"/>
                </a:solidFill>
                <a:latin typeface="Verdana"/>
                <a:cs typeface="Verdana"/>
              </a:defRPr>
            </a:lvl1pPr>
            <a:lvl2pPr>
              <a:lnSpc>
                <a:spcPct val="95000"/>
              </a:lnSpc>
              <a:spcBef>
                <a:spcPts val="225"/>
              </a:spcBef>
              <a:spcAft>
                <a:spcPts val="375"/>
              </a:spcAft>
              <a:defRPr sz="1650" b="0" i="0">
                <a:solidFill>
                  <a:srgbClr val="3A5898"/>
                </a:solidFill>
                <a:latin typeface="Verdana"/>
                <a:cs typeface="Verdana"/>
              </a:defRPr>
            </a:lvl2pPr>
            <a:lvl3pPr>
              <a:lnSpc>
                <a:spcPct val="95000"/>
              </a:lnSpc>
              <a:spcBef>
                <a:spcPts val="225"/>
              </a:spcBef>
              <a:spcAft>
                <a:spcPts val="225"/>
              </a:spcAft>
              <a:defRPr sz="1500">
                <a:solidFill>
                  <a:srgbClr val="5C5C5C"/>
                </a:solidFill>
                <a:latin typeface="Verdana"/>
                <a:cs typeface="Verdana"/>
              </a:defRPr>
            </a:lvl3pPr>
            <a:lvl4pPr>
              <a:lnSpc>
                <a:spcPct val="95000"/>
              </a:lnSpc>
              <a:defRPr>
                <a:solidFill>
                  <a:srgbClr val="5C5C5C"/>
                </a:solidFill>
                <a:latin typeface="Verdana"/>
                <a:cs typeface="Verdana"/>
              </a:defRPr>
            </a:lvl4pPr>
            <a:lvl5pPr>
              <a:lnSpc>
                <a:spcPct val="95000"/>
              </a:lnSpc>
              <a:defRPr>
                <a:solidFill>
                  <a:srgbClr val="5C5C5C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5702" y="4767264"/>
            <a:ext cx="27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B0462FEB-C181-8347-9EC4-DEDFCFCD9A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3558397" y="1483744"/>
            <a:ext cx="2956703" cy="3151757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375"/>
              </a:spcBef>
              <a:spcAft>
                <a:spcPts val="600"/>
              </a:spcAft>
              <a:defRPr sz="2025">
                <a:solidFill>
                  <a:srgbClr val="3D9A32"/>
                </a:solidFill>
                <a:latin typeface="Verdana"/>
                <a:cs typeface="Verdana"/>
              </a:defRPr>
            </a:lvl1pPr>
            <a:lvl2pPr>
              <a:lnSpc>
                <a:spcPct val="95000"/>
              </a:lnSpc>
              <a:spcBef>
                <a:spcPts val="225"/>
              </a:spcBef>
              <a:spcAft>
                <a:spcPts val="375"/>
              </a:spcAft>
              <a:defRPr sz="1650" b="0" i="0">
                <a:solidFill>
                  <a:srgbClr val="3A5898"/>
                </a:solidFill>
                <a:latin typeface="Verdana"/>
                <a:cs typeface="Verdana"/>
              </a:defRPr>
            </a:lvl2pPr>
            <a:lvl3pPr>
              <a:lnSpc>
                <a:spcPct val="95000"/>
              </a:lnSpc>
              <a:spcBef>
                <a:spcPts val="225"/>
              </a:spcBef>
              <a:spcAft>
                <a:spcPts val="225"/>
              </a:spcAft>
              <a:defRPr sz="1500">
                <a:solidFill>
                  <a:srgbClr val="5C5C5C"/>
                </a:solidFill>
                <a:latin typeface="Verdana"/>
                <a:cs typeface="Verdana"/>
              </a:defRPr>
            </a:lvl3pPr>
            <a:lvl4pPr>
              <a:lnSpc>
                <a:spcPct val="95000"/>
              </a:lnSpc>
              <a:defRPr>
                <a:solidFill>
                  <a:srgbClr val="5C5C5C"/>
                </a:solidFill>
                <a:latin typeface="Verdana"/>
                <a:cs typeface="Verdana"/>
              </a:defRPr>
            </a:lvl4pPr>
            <a:lvl5pPr>
              <a:lnSpc>
                <a:spcPct val="95000"/>
              </a:lnSpc>
              <a:defRPr>
                <a:solidFill>
                  <a:srgbClr val="5C5C5C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6179" y="2443208"/>
            <a:ext cx="3674852" cy="1835150"/>
          </a:xfrm>
        </p:spPr>
        <p:txBody>
          <a:bodyPr lIns="0" tIns="0" rIns="182880" bIns="0" anchor="t" anchorCtr="0">
            <a:normAutofit/>
          </a:bodyPr>
          <a:lstStyle>
            <a:lvl1pPr algn="l">
              <a:lnSpc>
                <a:spcPct val="95000"/>
              </a:lnSpc>
              <a:spcBef>
                <a:spcPts val="0"/>
              </a:spcBef>
              <a:spcAft>
                <a:spcPts val="450"/>
              </a:spcAft>
              <a:defRPr sz="1350" b="0" cap="none">
                <a:solidFill>
                  <a:srgbClr val="3C5B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IFR_PPT_BG_Sectio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381003"/>
            <a:ext cx="5626100" cy="584199"/>
          </a:xfrm>
        </p:spPr>
        <p:txBody>
          <a:bodyPr lIns="0" tIns="0" rIns="182880" bIns="0" anchor="t" anchorCtr="0">
            <a:normAutofit/>
          </a:bodyPr>
          <a:lstStyle>
            <a:lvl1pPr algn="l">
              <a:lnSpc>
                <a:spcPct val="95000"/>
              </a:lnSpc>
              <a:spcBef>
                <a:spcPts val="0"/>
              </a:spcBef>
              <a:spcAft>
                <a:spcPts val="450"/>
              </a:spcAft>
              <a:defRPr sz="1350" b="0" cap="none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9604" y="1254470"/>
            <a:ext cx="3310748" cy="1920081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5000"/>
              </a:lnSpc>
              <a:defRPr sz="2775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9605" y="3257100"/>
            <a:ext cx="3310748" cy="1030228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7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9604" y="1254470"/>
            <a:ext cx="3310748" cy="1920081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5000"/>
              </a:lnSpc>
              <a:defRPr sz="2775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9605" y="3257100"/>
            <a:ext cx="3310748" cy="1030228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79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9604" y="1254470"/>
            <a:ext cx="3310748" cy="1920081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5000"/>
              </a:lnSpc>
              <a:defRPr sz="2775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9605" y="3257100"/>
            <a:ext cx="3310748" cy="1030228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77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9604" y="1254470"/>
            <a:ext cx="3310748" cy="1920081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5000"/>
              </a:lnSpc>
              <a:defRPr sz="2775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9605" y="3257100"/>
            <a:ext cx="3310748" cy="1030228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05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9604" y="1254470"/>
            <a:ext cx="3310748" cy="1920081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5000"/>
              </a:lnSpc>
              <a:defRPr sz="2775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9605" y="3257100"/>
            <a:ext cx="3310748" cy="1030228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9604" y="1254470"/>
            <a:ext cx="3310748" cy="1920081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5000"/>
              </a:lnSpc>
              <a:defRPr sz="2775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9605" y="3257100"/>
            <a:ext cx="3310748" cy="1030228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74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9604" y="1254470"/>
            <a:ext cx="3310748" cy="1920081"/>
          </a:xfrm>
        </p:spPr>
        <p:txBody>
          <a:bodyPr lIns="0" tIns="0" rIns="182880" bIns="0" anchor="t" anchorCtr="0">
            <a:noAutofit/>
          </a:bodyPr>
          <a:lstStyle>
            <a:lvl1pPr algn="r">
              <a:lnSpc>
                <a:spcPct val="95000"/>
              </a:lnSpc>
              <a:defRPr sz="2775" b="1" i="0" baseline="0">
                <a:solidFill>
                  <a:srgbClr val="3A5898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9605" y="3257100"/>
            <a:ext cx="3310748" cy="1030228"/>
          </a:xfrm>
        </p:spPr>
        <p:txBody>
          <a:bodyPr lIns="0" tIns="0" rIns="182880" bIns="0">
            <a:noAutofit/>
          </a:bodyPr>
          <a:lstStyle>
            <a:lvl1pPr marL="0" indent="0" algn="r">
              <a:lnSpc>
                <a:spcPct val="95000"/>
              </a:lnSpc>
              <a:buNone/>
              <a:defRPr sz="1875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65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5702" y="4767264"/>
            <a:ext cx="279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B0462FEB-C181-8347-9EC4-DEDFCFCD9AD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34" r:id="rId2"/>
    <p:sldLayoutId id="2147483733" r:id="rId3"/>
    <p:sldLayoutId id="2147483692" r:id="rId4"/>
    <p:sldLayoutId id="2147483693" r:id="rId5"/>
    <p:sldLayoutId id="2147483694" r:id="rId6"/>
    <p:sldLayoutId id="2147483697" r:id="rId7"/>
    <p:sldLayoutId id="2147483698" r:id="rId8"/>
    <p:sldLayoutId id="2147483699" r:id="rId9"/>
    <p:sldLayoutId id="2147483706" r:id="rId10"/>
    <p:sldLayoutId id="2147483708" r:id="rId11"/>
    <p:sldLayoutId id="2147483709" r:id="rId12"/>
    <p:sldLayoutId id="2147483710" r:id="rId13"/>
    <p:sldLayoutId id="2147483711" r:id="rId14"/>
    <p:sldLayoutId id="2147483713" r:id="rId15"/>
    <p:sldLayoutId id="2147483725" r:id="rId16"/>
    <p:sldLayoutId id="2147483726" r:id="rId17"/>
    <p:sldLayoutId id="2147483727" r:id="rId18"/>
    <p:sldLayoutId id="2147483728" r:id="rId19"/>
    <p:sldLayoutId id="2147483650" r:id="rId20"/>
    <p:sldLayoutId id="2147483729" r:id="rId21"/>
    <p:sldLayoutId id="2147483730" r:id="rId22"/>
    <p:sldLayoutId id="2147483731" r:id="rId23"/>
    <p:sldLayoutId id="2147483732" r:id="rId24"/>
    <p:sldLayoutId id="2147483660" r:id="rId25"/>
    <p:sldLayoutId id="2147483671" r:id="rId26"/>
  </p:sldLayoutIdLst>
  <p:hf sldNum="0" hdr="0" ftr="0" dt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57168" indent="-257168" algn="l" defTabSz="342892" rtl="0" eaLnBrk="1" latinLnBrk="0" hangingPunct="1">
        <a:lnSpc>
          <a:spcPct val="95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557199" indent="-214308" algn="l" defTabSz="342892" rtl="0" eaLnBrk="1" latinLnBrk="0" hangingPunct="1">
        <a:lnSpc>
          <a:spcPct val="95000"/>
        </a:lnSpc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Arial"/>
        </a:defRPr>
      </a:lvl2pPr>
      <a:lvl3pPr marL="857228" indent="-171446" algn="l" defTabSz="342892" rtl="0" eaLnBrk="1" latinLnBrk="0" hangingPunct="1">
        <a:lnSpc>
          <a:spcPct val="95000"/>
        </a:lnSpc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00120" indent="-171446" algn="l" defTabSz="342892" rtl="0" eaLnBrk="1" latinLnBrk="0" hangingPunct="1">
        <a:lnSpc>
          <a:spcPct val="95000"/>
        </a:lnSpc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543012" indent="-171446" algn="l" defTabSz="342892" rtl="0" eaLnBrk="1" latinLnBrk="0" hangingPunct="1">
        <a:lnSpc>
          <a:spcPct val="95000"/>
        </a:lnSpc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cguillen@Illinois.edu" TargetMode="External"/><Relationship Id="rId2" Type="http://schemas.openxmlformats.org/officeDocument/2006/relationships/hyperlink" Target="mailto:jbrookf@wested.org" TargetMode="External"/><Relationship Id="rId1" Type="http://schemas.openxmlformats.org/officeDocument/2006/relationships/slideLayout" Target="../slideLayouts/slideLayout20.xml"/><Relationship Id="rId5" Type="http://schemas.openxmlformats.org/officeDocument/2006/relationships/hyperlink" Target="mailto:phyllisturner@dph.ga.gov" TargetMode="External"/><Relationship Id="rId4" Type="http://schemas.openxmlformats.org/officeDocument/2006/relationships/hyperlink" Target="mailto:vicki.linn@state.sd.us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97" y="1741827"/>
            <a:ext cx="5706319" cy="1238753"/>
          </a:xfrm>
        </p:spPr>
        <p:txBody>
          <a:bodyPr>
            <a:noAutofit/>
          </a:bodyPr>
          <a:lstStyle/>
          <a:p>
            <a:r>
              <a:rPr lang="en-US" sz="2800" dirty="0"/>
              <a:t>Professional Development: </a:t>
            </a:r>
            <a:br>
              <a:rPr lang="en-US" sz="2800" dirty="0"/>
            </a:br>
            <a:r>
              <a:rPr lang="en-US" sz="2800" dirty="0"/>
              <a:t>Evaluation Strategies to Maximize Impact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964" y="2980580"/>
            <a:ext cx="4707448" cy="2071867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rgbClr val="3D9A32"/>
                </a:solidFill>
              </a:rPr>
              <a:t>Improving Data, Improving Outcomes Conference</a:t>
            </a:r>
          </a:p>
          <a:p>
            <a:pPr algn="ctr"/>
            <a:r>
              <a:rPr lang="en-US" sz="1800" dirty="0">
                <a:solidFill>
                  <a:srgbClr val="3D9A32"/>
                </a:solidFill>
              </a:rPr>
              <a:t>August 14-16, 2018: Arlington, VA</a:t>
            </a:r>
            <a:endParaRPr lang="en-US" sz="1600" dirty="0">
              <a:solidFill>
                <a:srgbClr val="3D9A32"/>
              </a:solidFill>
            </a:endParaRPr>
          </a:p>
          <a:p>
            <a:pPr algn="ctr"/>
            <a:r>
              <a:rPr lang="en-US" sz="1600" dirty="0" err="1">
                <a:solidFill>
                  <a:srgbClr val="002060"/>
                </a:solidFill>
              </a:rPr>
              <a:t>Jeffri</a:t>
            </a:r>
            <a:r>
              <a:rPr lang="en-US" sz="1600" dirty="0">
                <a:solidFill>
                  <a:srgbClr val="002060"/>
                </a:solidFill>
              </a:rPr>
              <a:t> Brookfield, NCSI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</a:rPr>
              <a:t>Chelsea Guillen, Illinois Part C 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</a:rPr>
              <a:t>Vicki Linn, South Dakota Part C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</a:rPr>
              <a:t>Phyllis Turner, Georgia Part C</a:t>
            </a:r>
          </a:p>
          <a:p>
            <a:pPr algn="ctr"/>
            <a:endParaRPr lang="en-US" sz="1600" dirty="0">
              <a:solidFill>
                <a:srgbClr val="3D9A32"/>
              </a:solidFill>
            </a:endParaRPr>
          </a:p>
          <a:p>
            <a:pPr algn="ctr"/>
            <a:endParaRPr lang="en-US" sz="1600" dirty="0"/>
          </a:p>
          <a:p>
            <a:endParaRPr lang="en-US" dirty="0"/>
          </a:p>
        </p:txBody>
      </p:sp>
      <p:sp>
        <p:nvSpPr>
          <p:cNvPr id="4" name="Subtit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61976" y="3628522"/>
            <a:ext cx="4151425" cy="1423925"/>
          </a:xfrm>
          <a:prstGeom prst="rect">
            <a:avLst/>
          </a:prstGeom>
        </p:spPr>
        <p:txBody>
          <a:bodyPr vert="horz" lIns="0" tIns="0" rIns="137160" bIns="0" rtlCol="0" anchor="t" anchorCtr="0">
            <a:noAutofit/>
          </a:bodyPr>
          <a:lstStyle>
            <a:lvl1pPr marL="0" indent="0" algn="l">
              <a:lnSpc>
                <a:spcPts val="3600"/>
              </a:lnSpc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342892">
              <a:lnSpc>
                <a:spcPts val="1425"/>
              </a:lnSpc>
              <a:spcBef>
                <a:spcPts val="450"/>
              </a:spcBef>
              <a:defRPr/>
            </a:pPr>
            <a:endParaRPr lang="en-US" sz="9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6875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939" y="424006"/>
            <a:ext cx="5061569" cy="788070"/>
          </a:xfrm>
        </p:spPr>
        <p:txBody>
          <a:bodyPr>
            <a:noAutofit/>
          </a:bodyPr>
          <a:lstStyle/>
          <a:p>
            <a:r>
              <a:rPr lang="en-US" sz="2400" dirty="0"/>
              <a:t>Pivotal evaluation point:  Initial training</a:t>
            </a:r>
          </a:p>
        </p:txBody>
      </p:sp>
      <p:graphicFrame>
        <p:nvGraphicFramePr>
          <p:cNvPr id="5" name="Content Placeholder 4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9068999"/>
              </p:ext>
            </p:extLst>
          </p:nvPr>
        </p:nvGraphicFramePr>
        <p:xfrm>
          <a:off x="603939" y="1829802"/>
          <a:ext cx="5617751" cy="572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2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SpPr/>
          <p:nvPr/>
        </p:nvSpPr>
        <p:spPr>
          <a:xfrm>
            <a:off x="603939" y="2462660"/>
            <a:ext cx="5617750" cy="2782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0" dirty="0"/>
              <a:t>Evaluation Topics</a:t>
            </a:r>
          </a:p>
        </p:txBody>
      </p:sp>
      <p:sp>
        <p:nvSpPr>
          <p:cNvPr id="17" name="Right Arrow 16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SpPr/>
          <p:nvPr/>
        </p:nvSpPr>
        <p:spPr>
          <a:xfrm rot="5400000">
            <a:off x="2596504" y="2766493"/>
            <a:ext cx="341772" cy="215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dirty="0"/>
          </a:p>
        </p:txBody>
      </p:sp>
      <p:sp>
        <p:nvSpPr>
          <p:cNvPr id="11" name="TextBox 10"/>
          <p:cNvSpPr txBox="1"/>
          <p:nvPr/>
        </p:nvSpPr>
        <p:spPr>
          <a:xfrm>
            <a:off x="2121030" y="3188297"/>
            <a:ext cx="1508289" cy="128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548" indent="-120548">
              <a:buFont typeface="Arial" charset="0"/>
              <a:buChar char="•"/>
            </a:pPr>
            <a:r>
              <a:rPr lang="en-US" sz="1000" dirty="0"/>
              <a:t>How did participants perceive the training?</a:t>
            </a:r>
          </a:p>
          <a:p>
            <a:pPr marL="120548" indent="-120548">
              <a:buFont typeface="Arial" charset="0"/>
              <a:buChar char="•"/>
            </a:pPr>
            <a:endParaRPr lang="en-US" sz="1000" dirty="0"/>
          </a:p>
          <a:p>
            <a:pPr marL="120548" indent="-120548">
              <a:buFont typeface="Arial" charset="0"/>
              <a:buChar char="•"/>
            </a:pPr>
            <a:r>
              <a:rPr lang="en-US" sz="1000" dirty="0"/>
              <a:t>Did participants acquire new knowledge/skills?</a:t>
            </a:r>
          </a:p>
          <a:p>
            <a:endParaRPr lang="en-US" sz="760" dirty="0"/>
          </a:p>
        </p:txBody>
      </p:sp>
    </p:spTree>
    <p:extLst>
      <p:ext uri="{BB962C8B-B14F-4D97-AF65-F5344CB8AC3E}">
        <p14:creationId xmlns:p14="http://schemas.microsoft.com/office/powerpoint/2010/main" val="3729519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Immediately after conducting initial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498076"/>
            <a:ext cx="6089649" cy="2882900"/>
          </a:xfrm>
        </p:spPr>
        <p:txBody>
          <a:bodyPr/>
          <a:lstStyle/>
          <a:p>
            <a:endParaRPr lang="en-US" dirty="0"/>
          </a:p>
          <a:p>
            <a:r>
              <a:rPr lang="en-US" sz="2000" dirty="0"/>
              <a:t>Knowledge acquired?</a:t>
            </a:r>
          </a:p>
          <a:p>
            <a:r>
              <a:rPr lang="en-US" sz="2000" dirty="0"/>
              <a:t>Satisfaction with training experience?</a:t>
            </a:r>
          </a:p>
          <a:p>
            <a:r>
              <a:rPr lang="en-US" sz="2000" dirty="0"/>
              <a:t>Confidence in skills?</a:t>
            </a:r>
          </a:p>
          <a:p>
            <a:r>
              <a:rPr lang="en-US" sz="2000" dirty="0"/>
              <a:t>Action plan for implementation of new skills?</a:t>
            </a:r>
          </a:p>
        </p:txBody>
      </p:sp>
    </p:spTree>
    <p:extLst>
      <p:ext uri="{BB962C8B-B14F-4D97-AF65-F5344CB8AC3E}">
        <p14:creationId xmlns:p14="http://schemas.microsoft.com/office/powerpoint/2010/main" val="4211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FA310-045A-4DBE-AC8D-82E832B4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60716"/>
            <a:ext cx="5151647" cy="1033815"/>
          </a:xfrm>
        </p:spPr>
        <p:txBody>
          <a:bodyPr/>
          <a:lstStyle/>
          <a:p>
            <a:r>
              <a:rPr lang="en-US" dirty="0"/>
              <a:t>Conducting training: Materials to review &amp; 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65F00-BB5B-4F34-80EF-334A0DB83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175" y="1859028"/>
            <a:ext cx="6089649" cy="2342678"/>
          </a:xfrm>
        </p:spPr>
        <p:txBody>
          <a:bodyPr/>
          <a:lstStyle/>
          <a:p>
            <a:r>
              <a:rPr lang="en-US" dirty="0"/>
              <a:t>Pros and cons of data collection methods</a:t>
            </a:r>
          </a:p>
          <a:p>
            <a:r>
              <a:rPr lang="en-US" dirty="0"/>
              <a:t>Sample participant satisfaction measures</a:t>
            </a:r>
          </a:p>
          <a:p>
            <a:r>
              <a:rPr lang="en-US" dirty="0"/>
              <a:t>Sample knowledge measures</a:t>
            </a:r>
          </a:p>
          <a:p>
            <a:r>
              <a:rPr lang="en-US" dirty="0"/>
              <a:t>Sample measures of confidence</a:t>
            </a:r>
          </a:p>
          <a:p>
            <a:r>
              <a:rPr lang="en-US" dirty="0"/>
              <a:t>Initial draft of sample plan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3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475" y="286274"/>
            <a:ext cx="5080025" cy="923752"/>
          </a:xfrm>
        </p:spPr>
        <p:txBody>
          <a:bodyPr>
            <a:normAutofit/>
          </a:bodyPr>
          <a:lstStyle/>
          <a:p>
            <a:br>
              <a:rPr lang="en-US" sz="1308" dirty="0"/>
            </a:br>
            <a:r>
              <a:rPr lang="en-US" sz="2400" dirty="0"/>
              <a:t>Pivotal evaluation point:  Implementing practices</a:t>
            </a:r>
          </a:p>
        </p:txBody>
      </p:sp>
      <p:graphicFrame>
        <p:nvGraphicFramePr>
          <p:cNvPr id="5" name="Content Placeholder 4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6312024"/>
              </p:ext>
            </p:extLst>
          </p:nvPr>
        </p:nvGraphicFramePr>
        <p:xfrm>
          <a:off x="672576" y="1829802"/>
          <a:ext cx="5728224" cy="572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2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SpPr/>
          <p:nvPr/>
        </p:nvSpPr>
        <p:spPr>
          <a:xfrm>
            <a:off x="672576" y="2405656"/>
            <a:ext cx="5728224" cy="2782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0" dirty="0"/>
              <a:t>Evaluation Topics</a:t>
            </a:r>
          </a:p>
        </p:txBody>
      </p:sp>
      <p:sp>
        <p:nvSpPr>
          <p:cNvPr id="18" name="Right Arrow 17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SpPr/>
          <p:nvPr/>
        </p:nvSpPr>
        <p:spPr>
          <a:xfrm rot="5400000">
            <a:off x="4074968" y="2601839"/>
            <a:ext cx="341772" cy="215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dirty="0"/>
          </a:p>
        </p:txBody>
      </p:sp>
      <p:sp>
        <p:nvSpPr>
          <p:cNvPr id="12" name="TextBox 11"/>
          <p:cNvSpPr txBox="1"/>
          <p:nvPr/>
        </p:nvSpPr>
        <p:spPr>
          <a:xfrm>
            <a:off x="3726517" y="3016663"/>
            <a:ext cx="1038674" cy="131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548" indent="-120548">
              <a:buFont typeface="Arial" charset="0"/>
              <a:buChar char="•"/>
            </a:pPr>
            <a:r>
              <a:rPr lang="en-US" sz="800" dirty="0"/>
              <a:t>Was the intervention implemented as planned?</a:t>
            </a:r>
          </a:p>
          <a:p>
            <a:pPr marL="120548" indent="-120548">
              <a:buFont typeface="Arial" charset="0"/>
              <a:buChar char="•"/>
            </a:pPr>
            <a:endParaRPr lang="en-US" sz="800" dirty="0"/>
          </a:p>
          <a:p>
            <a:pPr marL="120548" indent="-120548">
              <a:buFont typeface="Arial" charset="0"/>
              <a:buChar char="•"/>
            </a:pPr>
            <a:r>
              <a:rPr lang="en-US" sz="800" dirty="0"/>
              <a:t>What implementation support is needed?</a:t>
            </a:r>
          </a:p>
          <a:p>
            <a:pPr marL="120548" indent="-120548">
              <a:buFont typeface="Arial" charset="0"/>
              <a:buChar char="•"/>
            </a:pPr>
            <a:endParaRPr lang="en-US" sz="760" dirty="0"/>
          </a:p>
        </p:txBody>
      </p:sp>
    </p:spTree>
    <p:extLst>
      <p:ext uri="{BB962C8B-B14F-4D97-AF65-F5344CB8AC3E}">
        <p14:creationId xmlns:p14="http://schemas.microsoft.com/office/powerpoint/2010/main" val="1202588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Transfer of training 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What practices are being implemented?</a:t>
            </a:r>
          </a:p>
          <a:p>
            <a:r>
              <a:rPr lang="en-US" sz="2400" dirty="0"/>
              <a:t>Fidelity of implementation?</a:t>
            </a:r>
          </a:p>
          <a:p>
            <a:r>
              <a:rPr lang="en-US" sz="2400" dirty="0"/>
              <a:t>Frequency/intensity of practice?</a:t>
            </a:r>
          </a:p>
          <a:p>
            <a:r>
              <a:rPr lang="en-US" sz="2400" dirty="0"/>
              <a:t>Adherence to a standard?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066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02811-DA02-434C-ADCD-68FA5D05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336404"/>
            <a:ext cx="5667387" cy="1064133"/>
          </a:xfrm>
        </p:spPr>
        <p:txBody>
          <a:bodyPr>
            <a:normAutofit/>
          </a:bodyPr>
          <a:lstStyle/>
          <a:p>
            <a:r>
              <a:rPr lang="en-US" sz="3200" dirty="0"/>
              <a:t>What is fidelity measurement?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D8C1F-1CEB-4970-BE4D-028F6E404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996" y="1520077"/>
            <a:ext cx="5388159" cy="3287019"/>
          </a:xfrm>
        </p:spPr>
        <p:txBody>
          <a:bodyPr/>
          <a:lstStyle/>
          <a:p>
            <a:r>
              <a:rPr lang="en-US" sz="1800" dirty="0"/>
              <a:t>“Fidelity…is the extent to which the delivery of an intervention adheres to the protocol or program model as intended by the developers of the intervention” (James Bell Associates, 2009, p.1).</a:t>
            </a:r>
          </a:p>
          <a:p>
            <a:r>
              <a:rPr lang="en-US" sz="1800" dirty="0"/>
              <a:t>Dimensions of fidelity include: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Adherence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Exposure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Quality of delivery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Participant responsiveness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Program differentiation </a:t>
            </a:r>
            <a:r>
              <a:rPr lang="en-US" sz="788" dirty="0"/>
              <a:t>(James Bell Associates, 2009)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157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765FE-1EA3-44D1-9D4F-B5436DF2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38" y="336404"/>
            <a:ext cx="4562475" cy="716114"/>
          </a:xfrm>
        </p:spPr>
        <p:txBody>
          <a:bodyPr>
            <a:noAutofit/>
          </a:bodyPr>
          <a:lstStyle/>
          <a:p>
            <a:r>
              <a:rPr lang="en-US" sz="2800" dirty="0"/>
              <a:t>Why did we start measuring fidelity?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D2058-4D15-4A0D-B943-C7E800BF9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538" y="1435835"/>
            <a:ext cx="5659164" cy="3000139"/>
          </a:xfrm>
        </p:spPr>
        <p:txBody>
          <a:bodyPr/>
          <a:lstStyle/>
          <a:p>
            <a:r>
              <a:rPr lang="en-US" sz="2400" dirty="0"/>
              <a:t>To avoid reaching erroneous conclusions about intervention effectiveness</a:t>
            </a:r>
          </a:p>
          <a:p>
            <a:r>
              <a:rPr lang="en-US" sz="2400" dirty="0"/>
              <a:t>To permit the evaluation of the relationship between degree of fidelity and measures of effectiveness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816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B9719-85AF-4E0A-9016-585F54C2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68" y="343960"/>
            <a:ext cx="5030775" cy="729137"/>
          </a:xfrm>
        </p:spPr>
        <p:txBody>
          <a:bodyPr>
            <a:normAutofit/>
          </a:bodyPr>
          <a:lstStyle/>
          <a:p>
            <a:r>
              <a:rPr lang="en-US" sz="2400" dirty="0"/>
              <a:t>Where do we start with finding fidelity measures?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99AEF-251C-4B9A-94D7-0D7717C08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50" y="1209124"/>
            <a:ext cx="5811352" cy="355814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If you have hired a program developer (purveyor) to provide training in your selected EBP, start there.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Ask for copies of the measures they use.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Ask for information about what fidelity scores/levels are associated with the effectiveness of the practice.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Ask whether the tool has demonstrated reliability and validity.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Ask about the training required, any prerequisites, and average time required to train an observer to criterion levels.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844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210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BD85-8CB7-42B0-950E-ABE4EF9A4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43" y="226243"/>
            <a:ext cx="6438508" cy="735291"/>
          </a:xfrm>
        </p:spPr>
        <p:txBody>
          <a:bodyPr/>
          <a:lstStyle/>
          <a:p>
            <a:r>
              <a:rPr lang="en-US" sz="2400" dirty="0"/>
              <a:t>How are fidelity measures developed?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BB759-AB59-4CCF-A5DE-F687B2151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672" y="961534"/>
            <a:ext cx="6089649" cy="37047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/>
              <a:t>Address the theoretical basis and conceptual framework of the practice (program)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Identify the most potent parts (“active ingredients”)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Provide operational descriptions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Be specific and unambiguous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If you can’t describe, model, or demonstrate so someone else can replicate…the practice is not yet ready to measure.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Measure across dimensions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Adherence to specified procedure, content, order, and so forth (as designed)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Document dosage (frequency, duration, intensity)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Quality measurement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Participant responsiveness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 </a:t>
            </a:r>
            <a:r>
              <a:rPr lang="en-US" sz="1600" dirty="0"/>
              <a:t>Estimate validity and reliability</a:t>
            </a:r>
          </a:p>
        </p:txBody>
      </p:sp>
    </p:spTree>
    <p:extLst>
      <p:ext uri="{BB962C8B-B14F-4D97-AF65-F5344CB8AC3E}">
        <p14:creationId xmlns:p14="http://schemas.microsoft.com/office/powerpoint/2010/main" val="1772269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AB1D8-8E52-42DD-B5AF-2012117BD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381966"/>
            <a:ext cx="6083300" cy="879676"/>
          </a:xfrm>
        </p:spPr>
        <p:txBody>
          <a:bodyPr/>
          <a:lstStyle/>
          <a:p>
            <a:r>
              <a:rPr lang="en-US" sz="2800" dirty="0"/>
              <a:t>What are options for collecting fidelity data?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937B9-4CF4-4034-B961-E3E27FE74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53" y="1354238"/>
            <a:ext cx="6089649" cy="2793605"/>
          </a:xfrm>
        </p:spPr>
        <p:txBody>
          <a:bodyPr/>
          <a:lstStyle/>
          <a:p>
            <a:r>
              <a:rPr lang="en-US" sz="2400" dirty="0"/>
              <a:t>Video recording with independent or self-review</a:t>
            </a:r>
          </a:p>
          <a:p>
            <a:r>
              <a:rPr lang="en-US" sz="2400" dirty="0"/>
              <a:t>Live observation</a:t>
            </a:r>
          </a:p>
          <a:p>
            <a:r>
              <a:rPr lang="en-US" sz="2400" dirty="0"/>
              <a:t>Self-report</a:t>
            </a:r>
          </a:p>
          <a:p>
            <a:r>
              <a:rPr lang="en-US" sz="2400" dirty="0"/>
              <a:t>Document review</a:t>
            </a:r>
          </a:p>
          <a:p>
            <a:r>
              <a:rPr lang="en-US" sz="2400" dirty="0"/>
              <a:t>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F2EB2-3066-496A-A24E-E25B26173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462FEB-C181-8347-9EC4-DEDFCFCD9AD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93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560717"/>
            <a:ext cx="5151647" cy="6647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Purposes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220" y="1319752"/>
            <a:ext cx="5401559" cy="30733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examine a framework for developing an evaluation of improvement strategies that rely on professional development.</a:t>
            </a:r>
          </a:p>
          <a:p>
            <a:r>
              <a:rPr lang="en-US" dirty="0"/>
              <a:t>To examine the usefulness of information yielded by various measurement tools/approaches.</a:t>
            </a:r>
          </a:p>
          <a:p>
            <a:r>
              <a:rPr lang="en-US" dirty="0"/>
              <a:t>To examine sample evaluation plans with attention to pivotal decision points in the implementation process.</a:t>
            </a:r>
          </a:p>
        </p:txBody>
      </p:sp>
    </p:spTree>
    <p:extLst>
      <p:ext uri="{BB962C8B-B14F-4D97-AF65-F5344CB8AC3E}">
        <p14:creationId xmlns:p14="http://schemas.microsoft.com/office/powerpoint/2010/main" val="3345612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34C5D-AFE8-4F93-9F1E-535FCA2A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What is the value of fidelity measurement to the Part C program?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4E0FB-CC7F-4677-B217-F4112E424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Information about who needs additional support after initial training</a:t>
            </a:r>
          </a:p>
          <a:p>
            <a:r>
              <a:rPr lang="en-US" sz="1800" dirty="0"/>
              <a:t>Estimates of the time/cost of training required to reach criterion fidelity</a:t>
            </a:r>
          </a:p>
          <a:p>
            <a:r>
              <a:rPr lang="en-US" sz="1800" dirty="0"/>
              <a:t>Evidence to use in deciding when/whether to scale-up</a:t>
            </a:r>
          </a:p>
          <a:p>
            <a:r>
              <a:rPr lang="en-US" sz="1800" dirty="0"/>
              <a:t>Evaluation of the relationship between fidelity and outcomes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949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9D842-0F3F-400F-AD0F-6BBD768B0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Fidelity scores as a diagnostic tool </a:t>
            </a:r>
            <a:r>
              <a:rPr lang="en-US" sz="788" dirty="0"/>
              <a:t>(from: AI HUB Fidelity Assessment)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79253B6-B409-4325-BF52-057F7E0143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8020514"/>
              </p:ext>
            </p:extLst>
          </p:nvPr>
        </p:nvGraphicFramePr>
        <p:xfrm>
          <a:off x="1176042" y="1909744"/>
          <a:ext cx="4567536" cy="203119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23627">
                  <a:extLst>
                    <a:ext uri="{9D8B030D-6E8A-4147-A177-3AD203B41FA5}">
                      <a16:colId xmlns:a16="http://schemas.microsoft.com/office/drawing/2014/main" val="3627665718"/>
                    </a:ext>
                  </a:extLst>
                </a:gridCol>
                <a:gridCol w="1576595">
                  <a:extLst>
                    <a:ext uri="{9D8B030D-6E8A-4147-A177-3AD203B41FA5}">
                      <a16:colId xmlns:a16="http://schemas.microsoft.com/office/drawing/2014/main" val="647533498"/>
                    </a:ext>
                  </a:extLst>
                </a:gridCol>
                <a:gridCol w="1867314">
                  <a:extLst>
                    <a:ext uri="{9D8B030D-6E8A-4147-A177-3AD203B41FA5}">
                      <a16:colId xmlns:a16="http://schemas.microsoft.com/office/drawing/2014/main" val="2888545187"/>
                    </a:ext>
                  </a:extLst>
                </a:gridCol>
              </a:tblGrid>
              <a:tr h="589828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High Fidelity</a:t>
                      </a:r>
                      <a:endParaRPr lang="en-US" sz="11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Low Fidelity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2696432826"/>
                  </a:ext>
                </a:extLst>
              </a:tr>
              <a:tr h="85153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Good Outcomes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Celebrate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Re-examine the innovation</a:t>
                      </a:r>
                    </a:p>
                    <a:p>
                      <a:pPr algn="ctr"/>
                      <a:r>
                        <a:rPr lang="en-US" sz="1100" dirty="0"/>
                        <a:t>and</a:t>
                      </a:r>
                    </a:p>
                    <a:p>
                      <a:pPr algn="ctr"/>
                      <a:r>
                        <a:rPr lang="en-US" sz="1100" dirty="0"/>
                        <a:t>Modify the fidelity assessment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2171912315"/>
                  </a:ext>
                </a:extLst>
              </a:tr>
              <a:tr h="58982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Poor Outcomes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Modify the innovation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Start over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730617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781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860B2-508D-4EFE-9677-71CD1549A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practices: Materials to review &amp; 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E5FEB-5D12-44FE-A763-D0618A0B4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measures of fidelity of practice</a:t>
            </a:r>
          </a:p>
          <a:p>
            <a:r>
              <a:rPr lang="en-US" dirty="0"/>
              <a:t>Initial draft of sample plan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595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34" y="286274"/>
            <a:ext cx="5058247" cy="862394"/>
          </a:xfrm>
        </p:spPr>
        <p:txBody>
          <a:bodyPr>
            <a:noAutofit/>
          </a:bodyPr>
          <a:lstStyle/>
          <a:p>
            <a:r>
              <a:rPr lang="en-US" sz="2400" dirty="0"/>
              <a:t>Pivotal evaluation point:  Supporting implementation</a:t>
            </a:r>
          </a:p>
        </p:txBody>
      </p:sp>
      <p:graphicFrame>
        <p:nvGraphicFramePr>
          <p:cNvPr id="5" name="Content Placeholder 4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0510037"/>
              </p:ext>
            </p:extLst>
          </p:nvPr>
        </p:nvGraphicFramePr>
        <p:xfrm>
          <a:off x="371026" y="1829802"/>
          <a:ext cx="5969318" cy="572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2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SpPr/>
          <p:nvPr/>
        </p:nvSpPr>
        <p:spPr>
          <a:xfrm>
            <a:off x="371026" y="2467752"/>
            <a:ext cx="5969318" cy="2782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0" dirty="0"/>
              <a:t>Evaluation Topics</a:t>
            </a:r>
          </a:p>
        </p:txBody>
      </p:sp>
      <p:sp>
        <p:nvSpPr>
          <p:cNvPr id="19" name="Right Arrow 18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SpPr/>
          <p:nvPr/>
        </p:nvSpPr>
        <p:spPr>
          <a:xfrm rot="5400000">
            <a:off x="4846835" y="2809606"/>
            <a:ext cx="341772" cy="215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dirty="0"/>
          </a:p>
        </p:txBody>
      </p:sp>
      <p:sp>
        <p:nvSpPr>
          <p:cNvPr id="16" name="TextBox 15"/>
          <p:cNvSpPr txBox="1"/>
          <p:nvPr/>
        </p:nvSpPr>
        <p:spPr>
          <a:xfrm>
            <a:off x="4390599" y="3326950"/>
            <a:ext cx="1038674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548" indent="-120548">
              <a:buFont typeface="Arial" charset="0"/>
              <a:buChar char="•"/>
            </a:pPr>
            <a:r>
              <a:rPr lang="en-US" sz="760" dirty="0"/>
              <a:t>Did implementation improve after support was offered?</a:t>
            </a:r>
          </a:p>
          <a:p>
            <a:pPr marL="120548" indent="-120548">
              <a:buFont typeface="Arial" charset="0"/>
              <a:buChar char="•"/>
            </a:pPr>
            <a:r>
              <a:rPr lang="en-US" sz="760" dirty="0"/>
              <a:t>How much support was needed?</a:t>
            </a:r>
          </a:p>
          <a:p>
            <a:pPr marL="120548" indent="-120548">
              <a:buFont typeface="Arial" charset="0"/>
              <a:buChar char="•"/>
            </a:pPr>
            <a:endParaRPr lang="en-US" sz="760" dirty="0"/>
          </a:p>
        </p:txBody>
      </p:sp>
    </p:spTree>
    <p:extLst>
      <p:ext uri="{BB962C8B-B14F-4D97-AF65-F5344CB8AC3E}">
        <p14:creationId xmlns:p14="http://schemas.microsoft.com/office/powerpoint/2010/main" val="2271032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560717"/>
            <a:ext cx="5151647" cy="504823"/>
          </a:xfrm>
        </p:spPr>
        <p:txBody>
          <a:bodyPr/>
          <a:lstStyle/>
          <a:p>
            <a:r>
              <a:rPr lang="en-US" sz="3600" dirty="0"/>
              <a:t>Follow-up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450" y="1284694"/>
            <a:ext cx="6089649" cy="335080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2800" dirty="0"/>
              <a:t>Frequency and quality of feedback?</a:t>
            </a:r>
          </a:p>
          <a:p>
            <a:r>
              <a:rPr lang="en-US" sz="2800" dirty="0"/>
              <a:t>Support/action plan?</a:t>
            </a:r>
          </a:p>
          <a:p>
            <a:r>
              <a:rPr lang="en-US" sz="2800" dirty="0"/>
              <a:t>Satisfaction of support experienced?</a:t>
            </a:r>
          </a:p>
        </p:txBody>
      </p:sp>
    </p:spTree>
    <p:extLst>
      <p:ext uri="{BB962C8B-B14F-4D97-AF65-F5344CB8AC3E}">
        <p14:creationId xmlns:p14="http://schemas.microsoft.com/office/powerpoint/2010/main" val="4232565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9C332-3DB0-412F-91ED-0EECA7FF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implementation: Materials to review &amp; 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024E6-DDFC-4FA0-B8D0-9109DFD52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104230"/>
            <a:ext cx="6089649" cy="2112590"/>
          </a:xfrm>
        </p:spPr>
        <p:txBody>
          <a:bodyPr/>
          <a:lstStyle/>
          <a:p>
            <a:r>
              <a:rPr lang="en-US" dirty="0"/>
              <a:t>Observational measure of support </a:t>
            </a:r>
          </a:p>
          <a:p>
            <a:r>
              <a:rPr lang="en-US" dirty="0"/>
              <a:t>Documentation of feedback provided</a:t>
            </a:r>
          </a:p>
          <a:p>
            <a:r>
              <a:rPr lang="en-US" dirty="0"/>
              <a:t>Trainee evaluation of support received</a:t>
            </a:r>
          </a:p>
          <a:p>
            <a:r>
              <a:rPr lang="en-US" dirty="0"/>
              <a:t>Initial draft of sample plan</a:t>
            </a:r>
          </a:p>
          <a:p>
            <a:r>
              <a:rPr lang="en-US" dirty="0"/>
              <a:t>Revising the larger evaluation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672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106" y="1050425"/>
            <a:ext cx="5546855" cy="36500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Is your state using any of the following? </a:t>
            </a:r>
          </a:p>
          <a:p>
            <a:pPr lvl="1"/>
            <a:r>
              <a:rPr lang="en-US" dirty="0"/>
              <a:t>Post Training Satisfaction Survey</a:t>
            </a:r>
          </a:p>
          <a:p>
            <a:pPr lvl="1"/>
            <a:r>
              <a:rPr lang="en-US" dirty="0"/>
              <a:t>Pre/Post Training Knowledge-Based Assessment</a:t>
            </a:r>
          </a:p>
          <a:p>
            <a:pPr lvl="1"/>
            <a:r>
              <a:rPr lang="en-US" dirty="0"/>
              <a:t>Implementation Fidelity Checklist</a:t>
            </a:r>
          </a:p>
          <a:p>
            <a:pPr lvl="1"/>
            <a:r>
              <a:rPr lang="en-US" dirty="0"/>
              <a:t>Coaching Satisfaction Survey</a:t>
            </a:r>
          </a:p>
          <a:p>
            <a:pPr lvl="1"/>
            <a:endParaRPr lang="en-US" dirty="0"/>
          </a:p>
          <a:p>
            <a:r>
              <a:rPr lang="en-US" dirty="0"/>
              <a:t>What additional measurement tools would be useful to your state for determining how well interventions are being implemented?</a:t>
            </a:r>
          </a:p>
          <a:p>
            <a:r>
              <a:rPr lang="en-US" dirty="0"/>
              <a:t>How will the data be used for continuous improvement?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77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C1872-49D9-452B-A62C-5FA2A1E34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033" y="352334"/>
            <a:ext cx="4372260" cy="285704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0F6D1-02BF-4D69-9AA7-B85D16C90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032" y="1239352"/>
            <a:ext cx="5244576" cy="3279749"/>
          </a:xfrm>
        </p:spPr>
        <p:txBody>
          <a:bodyPr/>
          <a:lstStyle/>
          <a:p>
            <a:pPr marL="51435" indent="-462915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51435" indent="-56578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James Bell Associates (2009). </a:t>
            </a:r>
            <a:r>
              <a:rPr lang="en-US" sz="1400" i="1" dirty="0"/>
              <a:t>Evaluation brief: Measuring implementation fidelity. </a:t>
            </a:r>
            <a:r>
              <a:rPr lang="en-US" sz="1400" dirty="0"/>
              <a:t>Arlington, VA: Author.</a:t>
            </a:r>
          </a:p>
          <a:p>
            <a:pPr marL="51435" indent="-565785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51435" indent="-56578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O’Donnell, C.L. (2008). Defining, conceptualizing, and measuring fidelity of implementation and its relationship to outcomes in K-12 curriculum intervention research. </a:t>
            </a:r>
            <a:r>
              <a:rPr lang="en-US" sz="1400" i="1" dirty="0"/>
              <a:t>Review of Educational Research, 78</a:t>
            </a:r>
            <a:r>
              <a:rPr lang="en-US" sz="1400" dirty="0"/>
              <a:t>, 33-84.    doi:10.3102/0034654307313793</a:t>
            </a:r>
          </a:p>
        </p:txBody>
      </p:sp>
    </p:spTree>
    <p:extLst>
      <p:ext uri="{BB962C8B-B14F-4D97-AF65-F5344CB8AC3E}">
        <p14:creationId xmlns:p14="http://schemas.microsoft.com/office/powerpoint/2010/main" val="1360010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B4BD9-ED87-43F2-98E6-BEB3167E0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82AB5-B7CF-4C01-98D2-681018C10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12" y="1208868"/>
            <a:ext cx="6036590" cy="3494868"/>
          </a:xfrm>
        </p:spPr>
        <p:txBody>
          <a:bodyPr/>
          <a:lstStyle/>
          <a:p>
            <a:r>
              <a:rPr lang="en-US" dirty="0" err="1"/>
              <a:t>Jeffri</a:t>
            </a:r>
            <a:r>
              <a:rPr lang="en-US" dirty="0"/>
              <a:t> Brookfield, NCSI:  </a:t>
            </a:r>
            <a:r>
              <a:rPr lang="en-US" dirty="0">
                <a:hlinkClick r:id="rId2"/>
              </a:rPr>
              <a:t>jbrookf@wested.org</a:t>
            </a:r>
            <a:endParaRPr lang="en-US" dirty="0"/>
          </a:p>
          <a:p>
            <a:r>
              <a:rPr lang="en-US" dirty="0"/>
              <a:t>Chelsea Guillen, Illinois Part C: </a:t>
            </a:r>
            <a:r>
              <a:rPr lang="en-US" dirty="0">
                <a:hlinkClick r:id="rId3"/>
              </a:rPr>
              <a:t>cguillen@Illinois.edu</a:t>
            </a:r>
            <a:endParaRPr lang="en-US" dirty="0"/>
          </a:p>
          <a:p>
            <a:r>
              <a:rPr lang="en-US" dirty="0"/>
              <a:t>Vicki Linn, South Dakota Part C: </a:t>
            </a:r>
            <a:r>
              <a:rPr lang="en-US" dirty="0">
                <a:hlinkClick r:id="rId4"/>
              </a:rPr>
              <a:t>vicki.linn@state.sd.us</a:t>
            </a:r>
            <a:endParaRPr lang="en-US" dirty="0"/>
          </a:p>
          <a:p>
            <a:r>
              <a:rPr lang="en-US" dirty="0"/>
              <a:t>Phyllis Turner, Georgia Part C: </a:t>
            </a:r>
            <a:r>
              <a:rPr lang="en-US" dirty="0">
                <a:hlinkClick r:id="rId5"/>
              </a:rPr>
              <a:t>phyllisturner@dph.ga.gov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814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514D-219A-4B09-A513-AFB5EB954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Logos</a:t>
            </a:r>
          </a:p>
        </p:txBody>
      </p:sp>
    </p:spTree>
    <p:extLst>
      <p:ext uri="{BB962C8B-B14F-4D97-AF65-F5344CB8AC3E}">
        <p14:creationId xmlns:p14="http://schemas.microsoft.com/office/powerpoint/2010/main" val="3615946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560717"/>
            <a:ext cx="5382705" cy="880625"/>
          </a:xfrm>
        </p:spPr>
        <p:txBody>
          <a:bodyPr>
            <a:noAutofit/>
          </a:bodyPr>
          <a:lstStyle/>
          <a:p>
            <a:r>
              <a:rPr lang="en-US" sz="2800" dirty="0"/>
              <a:t>Importance of evaluating professional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303" y="1441342"/>
            <a:ext cx="5382705" cy="32532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Professional development (PD) is costly, too often ineffective, and still necessary to establish changes in professional practice.</a:t>
            </a:r>
          </a:p>
          <a:p>
            <a:r>
              <a:rPr lang="en-US" dirty="0"/>
              <a:t>Content development or purchase</a:t>
            </a:r>
          </a:p>
          <a:p>
            <a:r>
              <a:rPr lang="en-US" dirty="0"/>
              <a:t>Trainers</a:t>
            </a:r>
          </a:p>
          <a:p>
            <a:r>
              <a:rPr lang="en-US" dirty="0"/>
              <a:t>Facility, travel, electronic hosting &amp; maintenance</a:t>
            </a:r>
          </a:p>
          <a:p>
            <a:r>
              <a:rPr lang="en-US" dirty="0"/>
              <a:t>Trainees (time, lost billing)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988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23267-2DE0-4013-BB2E-172F65C3D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good evaluation plan for PD initiatives will: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0B315-D410-47E5-BCA0-0D90E7863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4" y="1597822"/>
            <a:ext cx="5608949" cy="311558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Answer the </a:t>
            </a:r>
            <a:r>
              <a:rPr lang="en-US" sz="2400" b="1" dirty="0">
                <a:solidFill>
                  <a:srgbClr val="00B050"/>
                </a:solidFill>
              </a:rPr>
              <a:t>most important </a:t>
            </a:r>
            <a:r>
              <a:rPr lang="en-US" sz="2400" dirty="0">
                <a:solidFill>
                  <a:srgbClr val="00B050"/>
                </a:solidFill>
              </a:rPr>
              <a:t>questions,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In the </a:t>
            </a:r>
            <a:r>
              <a:rPr lang="en-US" sz="2400" b="1" dirty="0">
                <a:solidFill>
                  <a:srgbClr val="00B050"/>
                </a:solidFill>
              </a:rPr>
              <a:t>most useful </a:t>
            </a:r>
            <a:r>
              <a:rPr lang="en-US" sz="2400" dirty="0">
                <a:solidFill>
                  <a:srgbClr val="00B050"/>
                </a:solidFill>
              </a:rPr>
              <a:t>manner,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Allowing for </a:t>
            </a:r>
            <a:r>
              <a:rPr lang="en-US" sz="2400" b="1" dirty="0">
                <a:solidFill>
                  <a:srgbClr val="00B050"/>
                </a:solidFill>
              </a:rPr>
              <a:t>timely</a:t>
            </a:r>
            <a:r>
              <a:rPr lang="en-US" sz="2400" dirty="0">
                <a:solidFill>
                  <a:srgbClr val="00B050"/>
                </a:solidFill>
              </a:rPr>
              <a:t> corrections/modifications,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While </a:t>
            </a:r>
            <a:r>
              <a:rPr lang="en-US" sz="2400" b="1" dirty="0">
                <a:solidFill>
                  <a:srgbClr val="00B050"/>
                </a:solidFill>
              </a:rPr>
              <a:t>minimizing the cost and labor-burden </a:t>
            </a:r>
            <a:r>
              <a:rPr lang="en-US" sz="2400" dirty="0">
                <a:solidFill>
                  <a:srgbClr val="00B050"/>
                </a:solidFill>
              </a:rPr>
              <a:t>of evaluation.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34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792" y="292232"/>
            <a:ext cx="5439266" cy="1211264"/>
          </a:xfrm>
        </p:spPr>
        <p:txBody>
          <a:bodyPr>
            <a:noAutofit/>
          </a:bodyPr>
          <a:lstStyle/>
          <a:p>
            <a:r>
              <a:rPr lang="en-US" sz="2800" dirty="0"/>
              <a:t>Implementing a PD improvement strategy: Pivotal evaluation points </a:t>
            </a:r>
            <a:br>
              <a:rPr lang="en-US" sz="2100" dirty="0"/>
            </a:br>
            <a:endParaRPr lang="en-US" sz="2100" dirty="0"/>
          </a:p>
        </p:txBody>
      </p:sp>
      <p:graphicFrame>
        <p:nvGraphicFramePr>
          <p:cNvPr id="5" name="Content Placeholder 4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8982867"/>
              </p:ext>
            </p:extLst>
          </p:nvPr>
        </p:nvGraphicFramePr>
        <p:xfrm>
          <a:off x="688157" y="1829802"/>
          <a:ext cx="5627801" cy="572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2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SpPr/>
          <p:nvPr/>
        </p:nvSpPr>
        <p:spPr>
          <a:xfrm>
            <a:off x="688158" y="2434479"/>
            <a:ext cx="5627800" cy="2912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0" dirty="0"/>
              <a:t>Evaluation Topics</a:t>
            </a:r>
          </a:p>
        </p:txBody>
      </p:sp>
      <p:sp>
        <p:nvSpPr>
          <p:cNvPr id="6" name="Right Arrow 5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SpPr/>
          <p:nvPr/>
        </p:nvSpPr>
        <p:spPr>
          <a:xfrm rot="5400000">
            <a:off x="1275313" y="2820733"/>
            <a:ext cx="341772" cy="215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dirty="0"/>
          </a:p>
        </p:txBody>
      </p:sp>
      <p:sp>
        <p:nvSpPr>
          <p:cNvPr id="10" name="TextBox 9"/>
          <p:cNvSpPr txBox="1"/>
          <p:nvPr/>
        </p:nvSpPr>
        <p:spPr>
          <a:xfrm>
            <a:off x="995028" y="3310514"/>
            <a:ext cx="939398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548" indent="-120548">
              <a:buFont typeface="Arial" charset="0"/>
              <a:buChar char="•"/>
            </a:pPr>
            <a:r>
              <a:rPr lang="en-US" sz="760" dirty="0"/>
              <a:t>What content?</a:t>
            </a:r>
          </a:p>
          <a:p>
            <a:pPr marL="120548" indent="-120548">
              <a:buFont typeface="Arial" charset="0"/>
              <a:buChar char="•"/>
            </a:pPr>
            <a:endParaRPr lang="en-US" sz="760" dirty="0"/>
          </a:p>
          <a:p>
            <a:pPr marL="120548" indent="-120548">
              <a:buFont typeface="Arial" charset="0"/>
              <a:buChar char="•"/>
            </a:pPr>
            <a:r>
              <a:rPr lang="en-US" sz="760" dirty="0"/>
              <a:t>Who will participate?</a:t>
            </a:r>
          </a:p>
        </p:txBody>
      </p:sp>
      <p:sp>
        <p:nvSpPr>
          <p:cNvPr id="17" name="Right Arrow 16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SpPr/>
          <p:nvPr/>
        </p:nvSpPr>
        <p:spPr>
          <a:xfrm rot="5400000">
            <a:off x="2614975" y="2788839"/>
            <a:ext cx="341772" cy="215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dirty="0"/>
          </a:p>
        </p:txBody>
      </p:sp>
      <p:sp>
        <p:nvSpPr>
          <p:cNvPr id="11" name="TextBox 10"/>
          <p:cNvSpPr txBox="1"/>
          <p:nvPr/>
        </p:nvSpPr>
        <p:spPr>
          <a:xfrm>
            <a:off x="2315597" y="3310514"/>
            <a:ext cx="1186460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548" indent="-120548">
              <a:buFont typeface="Arial" charset="0"/>
              <a:buChar char="•"/>
            </a:pPr>
            <a:r>
              <a:rPr lang="en-US" sz="760" dirty="0"/>
              <a:t>How did participants perceive the training?</a:t>
            </a:r>
          </a:p>
          <a:p>
            <a:pPr marL="120548" indent="-120548">
              <a:buFont typeface="Arial" charset="0"/>
              <a:buChar char="•"/>
            </a:pPr>
            <a:endParaRPr lang="en-US" sz="760" dirty="0"/>
          </a:p>
          <a:p>
            <a:pPr marL="120548" indent="-120548">
              <a:buFont typeface="Arial" charset="0"/>
              <a:buChar char="•"/>
            </a:pPr>
            <a:r>
              <a:rPr lang="en-US" sz="760" dirty="0"/>
              <a:t>Did participants acquire new knowledge/skills?</a:t>
            </a:r>
          </a:p>
          <a:p>
            <a:endParaRPr lang="en-US" sz="760" dirty="0"/>
          </a:p>
        </p:txBody>
      </p:sp>
      <p:sp>
        <p:nvSpPr>
          <p:cNvPr id="18" name="Right Arrow 17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SpPr/>
          <p:nvPr/>
        </p:nvSpPr>
        <p:spPr>
          <a:xfrm rot="5400000">
            <a:off x="3954637" y="2788839"/>
            <a:ext cx="341772" cy="215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dirty="0"/>
          </a:p>
        </p:txBody>
      </p:sp>
      <p:sp>
        <p:nvSpPr>
          <p:cNvPr id="12" name="TextBox 11"/>
          <p:cNvSpPr txBox="1"/>
          <p:nvPr/>
        </p:nvSpPr>
        <p:spPr>
          <a:xfrm>
            <a:off x="3774467" y="3239725"/>
            <a:ext cx="10386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548" indent="-120548">
              <a:buFont typeface="Arial" charset="0"/>
              <a:buChar char="•"/>
            </a:pPr>
            <a:r>
              <a:rPr lang="en-US" sz="760" dirty="0"/>
              <a:t>Did the intervention get implemented as planned?</a:t>
            </a:r>
          </a:p>
          <a:p>
            <a:pPr marL="120548" indent="-120548">
              <a:buFont typeface="Arial" charset="0"/>
              <a:buChar char="•"/>
            </a:pPr>
            <a:endParaRPr lang="en-US" sz="760" dirty="0"/>
          </a:p>
          <a:p>
            <a:pPr marL="120548" indent="-120548">
              <a:buFont typeface="Arial" charset="0"/>
              <a:buChar char="•"/>
            </a:pPr>
            <a:r>
              <a:rPr lang="en-US" sz="760" dirty="0"/>
              <a:t>What implementation support is needed?</a:t>
            </a:r>
          </a:p>
          <a:p>
            <a:pPr marL="120548" indent="-120548">
              <a:buFont typeface="Arial" charset="0"/>
              <a:buChar char="•"/>
            </a:pPr>
            <a:endParaRPr lang="en-US" sz="760" dirty="0"/>
          </a:p>
        </p:txBody>
      </p:sp>
      <p:sp>
        <p:nvSpPr>
          <p:cNvPr id="19" name="Right Arrow 18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SpPr/>
          <p:nvPr/>
        </p:nvSpPr>
        <p:spPr>
          <a:xfrm rot="5400000">
            <a:off x="5284485" y="2825123"/>
            <a:ext cx="341772" cy="215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dirty="0"/>
          </a:p>
        </p:txBody>
      </p:sp>
      <p:sp>
        <p:nvSpPr>
          <p:cNvPr id="16" name="TextBox 15"/>
          <p:cNvSpPr txBox="1"/>
          <p:nvPr/>
        </p:nvSpPr>
        <p:spPr>
          <a:xfrm>
            <a:off x="5154547" y="3310514"/>
            <a:ext cx="1038674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548" indent="-120548">
              <a:buFont typeface="Arial" charset="0"/>
              <a:buChar char="•"/>
            </a:pPr>
            <a:r>
              <a:rPr lang="en-US" sz="760" dirty="0"/>
              <a:t>Did implementation improve after support was offered?</a:t>
            </a:r>
          </a:p>
          <a:p>
            <a:pPr marL="120548" indent="-120548">
              <a:buFont typeface="Arial" charset="0"/>
              <a:buChar char="•"/>
            </a:pPr>
            <a:endParaRPr lang="en-US" sz="760" dirty="0"/>
          </a:p>
        </p:txBody>
      </p:sp>
    </p:spTree>
    <p:extLst>
      <p:ext uri="{BB962C8B-B14F-4D97-AF65-F5344CB8AC3E}">
        <p14:creationId xmlns:p14="http://schemas.microsoft.com/office/powerpoint/2010/main" val="2071730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FC03-BA98-4858-A435-BAF076AFD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336497"/>
            <a:ext cx="4638467" cy="474207"/>
          </a:xfrm>
        </p:spPr>
        <p:txBody>
          <a:bodyPr>
            <a:normAutofit/>
          </a:bodyPr>
          <a:lstStyle/>
          <a:p>
            <a:r>
              <a:rPr lang="en-US" sz="3200" dirty="0"/>
              <a:t>Planning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40D33-039B-4B8A-AC08-03CB96F22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40" y="810704"/>
            <a:ext cx="6080289" cy="38367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Implementation Step: ___________________</a:t>
            </a:r>
          </a:p>
          <a:p>
            <a:pPr marL="216986" indent="-216986">
              <a:buFont typeface="+mj-lt"/>
              <a:buAutoNum type="arabicPeriod"/>
            </a:pP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Evaluation question(s) [</a:t>
            </a:r>
            <a:r>
              <a:rPr lang="en-US" sz="1700" i="1" dirty="0">
                <a:solidFill>
                  <a:schemeClr val="accent1">
                    <a:lumMod val="75000"/>
                  </a:schemeClr>
                </a:solidFill>
              </a:rPr>
              <a:t>i.e. what do you need to know</a:t>
            </a: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]?</a:t>
            </a:r>
          </a:p>
          <a:p>
            <a:pPr marL="216986" indent="-216986">
              <a:buFont typeface="+mj-lt"/>
              <a:buAutoNum type="arabicPeriod"/>
            </a:pP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What data will be collected and what tools will be used?</a:t>
            </a:r>
          </a:p>
          <a:p>
            <a:pPr marL="216986" indent="-216986">
              <a:buFont typeface="+mj-lt"/>
              <a:buAutoNum type="arabicPeriod"/>
            </a:pP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When and how will data be collected?</a:t>
            </a:r>
          </a:p>
          <a:p>
            <a:pPr marL="216986" indent="-216986">
              <a:buFont typeface="+mj-lt"/>
              <a:buAutoNum type="arabicPeriod"/>
            </a:pP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When, how, and by whom will data be analyzed?</a:t>
            </a:r>
          </a:p>
          <a:p>
            <a:pPr marL="216986" indent="-216986">
              <a:buFont typeface="+mj-lt"/>
              <a:buAutoNum type="arabicPeriod"/>
            </a:pP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Who will use the results to make decisions, and how and when will these decisions be made?</a:t>
            </a:r>
          </a:p>
          <a:p>
            <a:pPr marL="216986" indent="-216986">
              <a:buFont typeface="+mj-lt"/>
              <a:buAutoNum type="arabicPeriod"/>
            </a:pPr>
            <a:r>
              <a:rPr lang="en-US" sz="1700" dirty="0">
                <a:solidFill>
                  <a:schemeClr val="accent1">
                    <a:lumMod val="75000"/>
                  </a:schemeClr>
                </a:solidFill>
              </a:rPr>
              <a:t>What are potential modifications you may make to the implementation of the improvement strategy based on these data?</a:t>
            </a:r>
          </a:p>
          <a:p>
            <a:pPr marL="216986" indent="-216986">
              <a:buFont typeface="+mj-lt"/>
              <a:buAutoNum type="arabicPeriod"/>
            </a:pPr>
            <a:endParaRPr lang="en-US" dirty="0"/>
          </a:p>
          <a:p>
            <a:pPr marL="216986" indent="-216986">
              <a:buFont typeface="+mj-lt"/>
              <a:buAutoNum type="arabicPeriod"/>
            </a:pPr>
            <a:endParaRPr lang="en-US" dirty="0">
              <a:solidFill>
                <a:schemeClr val="dk1"/>
              </a:solidFill>
            </a:endParaRPr>
          </a:p>
          <a:p>
            <a:pPr marL="216986" indent="-216986">
              <a:buFont typeface="+mj-lt"/>
              <a:buAutoNum type="arabicPeriod"/>
            </a:pPr>
            <a:endParaRPr lang="en-US" dirty="0">
              <a:solidFill>
                <a:schemeClr val="dk1"/>
              </a:solidFill>
            </a:endParaRPr>
          </a:p>
          <a:p>
            <a:pPr marL="216986" indent="-216986">
              <a:buFont typeface="+mj-lt"/>
              <a:buAutoNum type="arabicPeriod"/>
            </a:pPr>
            <a:endParaRPr lang="en-US" dirty="0">
              <a:solidFill>
                <a:schemeClr val="dk1"/>
              </a:solidFill>
            </a:endParaRPr>
          </a:p>
          <a:p>
            <a:pPr marL="216986" indent="-216986">
              <a:buFont typeface="+mj-lt"/>
              <a:buAutoNum type="arabicPeriod"/>
            </a:pPr>
            <a:endParaRPr lang="en-US" dirty="0">
              <a:solidFill>
                <a:schemeClr val="dk1"/>
              </a:solidFill>
            </a:endParaRPr>
          </a:p>
          <a:p>
            <a:pPr marL="216986" indent="-216986">
              <a:buFont typeface="+mj-lt"/>
              <a:buAutoNum type="arabicPeriod"/>
            </a:pPr>
            <a:endParaRPr lang="en-US" dirty="0"/>
          </a:p>
          <a:p>
            <a:pPr marL="216986" indent="-216986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266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50" y="375459"/>
            <a:ext cx="5571241" cy="825778"/>
          </a:xfrm>
        </p:spPr>
        <p:txBody>
          <a:bodyPr>
            <a:noAutofit/>
          </a:bodyPr>
          <a:lstStyle/>
          <a:p>
            <a:r>
              <a:rPr lang="en-US" sz="2400" dirty="0"/>
              <a:t>Pivotal evaluation point:  Participants &amp; training content</a:t>
            </a:r>
          </a:p>
        </p:txBody>
      </p:sp>
      <p:graphicFrame>
        <p:nvGraphicFramePr>
          <p:cNvPr id="5" name="Content Placeholder 4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551796"/>
              </p:ext>
            </p:extLst>
          </p:nvPr>
        </p:nvGraphicFramePr>
        <p:xfrm>
          <a:off x="655163" y="1576808"/>
          <a:ext cx="5811625" cy="825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2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SpPr/>
          <p:nvPr/>
        </p:nvSpPr>
        <p:spPr>
          <a:xfrm>
            <a:off x="787123" y="2327951"/>
            <a:ext cx="5679665" cy="2782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0" dirty="0"/>
              <a:t>Evaluation Topics</a:t>
            </a:r>
          </a:p>
        </p:txBody>
      </p:sp>
      <p:sp>
        <p:nvSpPr>
          <p:cNvPr id="6" name="Right Arrow 5" descr="Start by developing and training select trainees, then conduct a training, then implement the corresponding practice, then provide implementation support. At each stage, determine the questions that you want to answer in order to continuously improve." title="Steps for implementing an improvement strategy"/>
          <p:cNvSpPr/>
          <p:nvPr/>
        </p:nvSpPr>
        <p:spPr>
          <a:xfrm rot="5400000">
            <a:off x="1844896" y="2669307"/>
            <a:ext cx="341772" cy="215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dirty="0"/>
          </a:p>
        </p:txBody>
      </p:sp>
      <p:sp>
        <p:nvSpPr>
          <p:cNvPr id="10" name="TextBox 9"/>
          <p:cNvSpPr txBox="1"/>
          <p:nvPr/>
        </p:nvSpPr>
        <p:spPr>
          <a:xfrm>
            <a:off x="1310326" y="2991544"/>
            <a:ext cx="11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548" indent="-120548">
              <a:buFont typeface="Arial" charset="0"/>
              <a:buChar char="•"/>
            </a:pPr>
            <a:r>
              <a:rPr lang="en-US" sz="1200" dirty="0"/>
              <a:t>What content?</a:t>
            </a:r>
          </a:p>
          <a:p>
            <a:pPr marL="120548" indent="-120548">
              <a:buFont typeface="Arial" charset="0"/>
              <a:buChar char="•"/>
            </a:pPr>
            <a:endParaRPr lang="en-US" sz="1200" dirty="0"/>
          </a:p>
          <a:p>
            <a:pPr marL="120548" indent="-120548">
              <a:buFont typeface="Arial" charset="0"/>
              <a:buChar char="•"/>
            </a:pPr>
            <a:r>
              <a:rPr lang="en-US" sz="1200" dirty="0"/>
              <a:t>Who will participate?</a:t>
            </a:r>
          </a:p>
        </p:txBody>
      </p:sp>
    </p:spTree>
    <p:extLst>
      <p:ext uri="{BB962C8B-B14F-4D97-AF65-F5344CB8AC3E}">
        <p14:creationId xmlns:p14="http://schemas.microsoft.com/office/powerpoint/2010/main" val="2675770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Participants &amp; initial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450" y="1338606"/>
            <a:ext cx="6089649" cy="3296894"/>
          </a:xfrm>
        </p:spPr>
        <p:txBody>
          <a:bodyPr/>
          <a:lstStyle/>
          <a:p>
            <a:r>
              <a:rPr lang="en-US" dirty="0"/>
              <a:t>Characteristics of participants</a:t>
            </a:r>
          </a:p>
          <a:p>
            <a:r>
              <a:rPr lang="en-US" dirty="0"/>
              <a:t>Any prerequisites?</a:t>
            </a:r>
          </a:p>
          <a:p>
            <a:r>
              <a:rPr lang="en-US" dirty="0"/>
              <a:t>Characteristics of the training:</a:t>
            </a:r>
          </a:p>
          <a:p>
            <a:pPr lvl="1"/>
            <a:r>
              <a:rPr lang="en-US" dirty="0"/>
              <a:t>Explicit explanation &amp; illustration of practice</a:t>
            </a:r>
          </a:p>
          <a:p>
            <a:pPr lvl="1"/>
            <a:r>
              <a:rPr lang="en-US" dirty="0"/>
              <a:t>Opportunities for practice</a:t>
            </a:r>
          </a:p>
          <a:p>
            <a:pPr lvl="1"/>
            <a:r>
              <a:rPr lang="en-US" dirty="0"/>
              <a:t>Reflection</a:t>
            </a:r>
          </a:p>
          <a:p>
            <a:pPr lvl="1"/>
            <a:r>
              <a:rPr lang="en-US" dirty="0"/>
              <a:t>Sufficient duration and intensity</a:t>
            </a:r>
          </a:p>
          <a:p>
            <a:pPr lvl="1"/>
            <a:r>
              <a:rPr lang="en-US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005055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E554D-EC82-4F1D-AAA4-BDF832C48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60717"/>
            <a:ext cx="5151647" cy="1041372"/>
          </a:xfrm>
        </p:spPr>
        <p:txBody>
          <a:bodyPr/>
          <a:lstStyle/>
          <a:p>
            <a:r>
              <a:rPr lang="en-US" dirty="0"/>
              <a:t>Participants &amp; training content: Materials to review &amp; 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DA145-374C-445C-AF89-B6521ABBF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1" y="1717124"/>
            <a:ext cx="6089649" cy="2091616"/>
          </a:xfrm>
        </p:spPr>
        <p:txBody>
          <a:bodyPr/>
          <a:lstStyle/>
          <a:p>
            <a:r>
              <a:rPr lang="en-US" dirty="0"/>
              <a:t>Personnel data elements to consider collecting</a:t>
            </a:r>
          </a:p>
          <a:p>
            <a:r>
              <a:rPr lang="en-US" dirty="0"/>
              <a:t>Tools for examining quality of initial training content and format</a:t>
            </a:r>
          </a:p>
          <a:p>
            <a:r>
              <a:rPr lang="en-US" dirty="0"/>
              <a:t>Initial draft of sample plan</a:t>
            </a:r>
          </a:p>
        </p:txBody>
      </p:sp>
    </p:spTree>
    <p:extLst>
      <p:ext uri="{BB962C8B-B14F-4D97-AF65-F5344CB8AC3E}">
        <p14:creationId xmlns:p14="http://schemas.microsoft.com/office/powerpoint/2010/main" val="776555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CSI_Template_2017Update" id="{37E7A85D-27CC-F247-BB4F-218933F7AE4D}" vid="{7FCA293E-E324-9847-AC1B-3C53364AE2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NCSI_Template_2017Update</Template>
  <TotalTime>365</TotalTime>
  <Words>1235</Words>
  <Application>Microsoft Office PowerPoint</Application>
  <PresentationFormat>Custom</PresentationFormat>
  <Paragraphs>215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Verdana</vt:lpstr>
      <vt:lpstr>Wingdings</vt:lpstr>
      <vt:lpstr>Office Theme</vt:lpstr>
      <vt:lpstr>Professional Development:  Evaluation Strategies to Maximize Impact</vt:lpstr>
      <vt:lpstr>Purposes</vt:lpstr>
      <vt:lpstr>Importance of evaluating professional development</vt:lpstr>
      <vt:lpstr>A good evaluation plan for PD initiatives will:</vt:lpstr>
      <vt:lpstr>Implementing a PD improvement strategy: Pivotal evaluation points  </vt:lpstr>
      <vt:lpstr>Planning guide</vt:lpstr>
      <vt:lpstr>Pivotal evaluation point:  Participants &amp; training content</vt:lpstr>
      <vt:lpstr>Participants &amp; initial training</vt:lpstr>
      <vt:lpstr>Participants &amp; training content: Materials to review &amp; discuss</vt:lpstr>
      <vt:lpstr>Pivotal evaluation point:  Initial training</vt:lpstr>
      <vt:lpstr>Immediately after conducting initial training</vt:lpstr>
      <vt:lpstr>Conducting training: Materials to review &amp; discuss</vt:lpstr>
      <vt:lpstr> Pivotal evaluation point:  Implementing practices</vt:lpstr>
      <vt:lpstr>Transfer of training to practice</vt:lpstr>
      <vt:lpstr>What is fidelity measurement?</vt:lpstr>
      <vt:lpstr>Why did we start measuring fidelity?</vt:lpstr>
      <vt:lpstr>Where do we start with finding fidelity measures?</vt:lpstr>
      <vt:lpstr>How are fidelity measures developed?</vt:lpstr>
      <vt:lpstr>What are options for collecting fidelity data? </vt:lpstr>
      <vt:lpstr>What is the value of fidelity measurement to the Part C program?</vt:lpstr>
      <vt:lpstr>Fidelity scores as a diagnostic tool (from: AI HUB Fidelity Assessment)</vt:lpstr>
      <vt:lpstr>Implementing practices: Materials to review &amp; discuss</vt:lpstr>
      <vt:lpstr>Pivotal evaluation point:  Supporting implementation</vt:lpstr>
      <vt:lpstr>Follow-up support</vt:lpstr>
      <vt:lpstr>Supporting implementation: Materials to review &amp; discuss</vt:lpstr>
      <vt:lpstr>Discussion questions</vt:lpstr>
      <vt:lpstr>References</vt:lpstr>
      <vt:lpstr>Contact information</vt:lpstr>
      <vt:lpstr>Logos</vt:lpstr>
    </vt:vector>
  </TitlesOfParts>
  <Company>WestEd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Marcelina Contreras</dc:creator>
  <cp:lastModifiedBy>JLBrookfield</cp:lastModifiedBy>
  <cp:revision>38</cp:revision>
  <cp:lastPrinted>2018-07-10T00:09:32Z</cp:lastPrinted>
  <dcterms:created xsi:type="dcterms:W3CDTF">2017-07-20T17:57:32Z</dcterms:created>
  <dcterms:modified xsi:type="dcterms:W3CDTF">2018-07-18T17:01:27Z</dcterms:modified>
</cp:coreProperties>
</file>