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 id="2147483682" r:id="rId2"/>
  </p:sldMasterIdLst>
  <p:notesMasterIdLst>
    <p:notesMasterId r:id="rId30"/>
  </p:notesMasterIdLst>
  <p:handoutMasterIdLst>
    <p:handoutMasterId r:id="rId31"/>
  </p:handoutMasterIdLst>
  <p:sldIdLst>
    <p:sldId id="312" r:id="rId3"/>
    <p:sldId id="314" r:id="rId4"/>
    <p:sldId id="280" r:id="rId5"/>
    <p:sldId id="319" r:id="rId6"/>
    <p:sldId id="320" r:id="rId7"/>
    <p:sldId id="323" r:id="rId8"/>
    <p:sldId id="318" r:id="rId9"/>
    <p:sldId id="317" r:id="rId10"/>
    <p:sldId id="322" r:id="rId11"/>
    <p:sldId id="316" r:id="rId12"/>
    <p:sldId id="271" r:id="rId13"/>
    <p:sldId id="328" r:id="rId14"/>
    <p:sldId id="281" r:id="rId15"/>
    <p:sldId id="282" r:id="rId16"/>
    <p:sldId id="283" r:id="rId17"/>
    <p:sldId id="284" r:id="rId18"/>
    <p:sldId id="285" r:id="rId19"/>
    <p:sldId id="286" r:id="rId20"/>
    <p:sldId id="310" r:id="rId21"/>
    <p:sldId id="311" r:id="rId22"/>
    <p:sldId id="325" r:id="rId23"/>
    <p:sldId id="324" r:id="rId24"/>
    <p:sldId id="326" r:id="rId25"/>
    <p:sldId id="307" r:id="rId26"/>
    <p:sldId id="327" r:id="rId27"/>
    <p:sldId id="308" r:id="rId28"/>
    <p:sldId id="313" r:id="rId29"/>
  </p:sldIdLst>
  <p:sldSz cx="9144000" cy="6858000" type="screen4x3"/>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bbi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3532"/>
    <a:srgbClr val="154578"/>
    <a:srgbClr val="6DB467"/>
    <a:srgbClr val="39B54A"/>
    <a:srgbClr val="8686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291" autoAdjust="0"/>
  </p:normalViewPr>
  <p:slideViewPr>
    <p:cSldViewPr>
      <p:cViewPr varScale="1">
        <p:scale>
          <a:sx n="79" d="100"/>
          <a:sy n="79" d="100"/>
        </p:scale>
        <p:origin x="27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60" d="100"/>
        <a:sy n="160" d="100"/>
      </p:scale>
      <p:origin x="0" y="0"/>
    </p:cViewPr>
  </p:sorterViewPr>
  <p:notesViewPr>
    <p:cSldViewPr>
      <p:cViewPr varScale="1">
        <p:scale>
          <a:sx n="64" d="100"/>
          <a:sy n="64" d="100"/>
        </p:scale>
        <p:origin x="-3144"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2"/>
    </mc:Choice>
    <mc:Fallback>
      <c:style val="22"/>
    </mc:Fallback>
  </mc:AlternateContent>
  <c:chart>
    <c:autoTitleDeleted val="0"/>
    <c:plotArea>
      <c:layout/>
      <c:barChart>
        <c:barDir val="col"/>
        <c:grouping val="clustered"/>
        <c:varyColors val="0"/>
        <c:ser>
          <c:idx val="0"/>
          <c:order val="0"/>
          <c:tx>
            <c:strRef>
              <c:f>Sheet1!$B$1</c:f>
              <c:strCache>
                <c:ptCount val="1"/>
                <c:pt idx="0">
                  <c:v>Sep-17</c:v>
                </c:pt>
              </c:strCache>
            </c:strRef>
          </c:tx>
          <c:invertIfNegative val="0"/>
          <c:cat>
            <c:strRef>
              <c:f>Sheet1!$A$2:$A$5</c:f>
              <c:strCache>
                <c:ptCount val="4"/>
                <c:pt idx="0">
                  <c:v>Cherry Center</c:v>
                </c:pt>
                <c:pt idx="1">
                  <c:v>Horizons Program</c:v>
                </c:pt>
                <c:pt idx="2">
                  <c:v>Happy Place</c:v>
                </c:pt>
                <c:pt idx="3">
                  <c:v>Jane's Center</c:v>
                </c:pt>
              </c:strCache>
            </c:strRef>
          </c:cat>
          <c:val>
            <c:numRef>
              <c:f>Sheet1!$B$2:$B$5</c:f>
              <c:numCache>
                <c:formatCode>General</c:formatCode>
                <c:ptCount val="4"/>
                <c:pt idx="0">
                  <c:v>2</c:v>
                </c:pt>
                <c:pt idx="1">
                  <c:v>1.5</c:v>
                </c:pt>
                <c:pt idx="2">
                  <c:v>1.8</c:v>
                </c:pt>
                <c:pt idx="3">
                  <c:v>4</c:v>
                </c:pt>
              </c:numCache>
            </c:numRef>
          </c:val>
          <c:extLst>
            <c:ext xmlns:c16="http://schemas.microsoft.com/office/drawing/2014/chart" uri="{C3380CC4-5D6E-409C-BE32-E72D297353CC}">
              <c16:uniqueId val="{00000000-FA4A-453B-9FDF-DB43EF4B5826}"/>
            </c:ext>
          </c:extLst>
        </c:ser>
        <c:ser>
          <c:idx val="1"/>
          <c:order val="1"/>
          <c:tx>
            <c:strRef>
              <c:f>Sheet1!$C$1</c:f>
              <c:strCache>
                <c:ptCount val="1"/>
                <c:pt idx="0">
                  <c:v>Jan-18</c:v>
                </c:pt>
              </c:strCache>
            </c:strRef>
          </c:tx>
          <c:invertIfNegative val="0"/>
          <c:cat>
            <c:strRef>
              <c:f>Sheet1!$A$2:$A$5</c:f>
              <c:strCache>
                <c:ptCount val="4"/>
                <c:pt idx="0">
                  <c:v>Cherry Center</c:v>
                </c:pt>
                <c:pt idx="1">
                  <c:v>Horizons Program</c:v>
                </c:pt>
                <c:pt idx="2">
                  <c:v>Happy Place</c:v>
                </c:pt>
                <c:pt idx="3">
                  <c:v>Jane's Center</c:v>
                </c:pt>
              </c:strCache>
            </c:strRef>
          </c:cat>
          <c:val>
            <c:numRef>
              <c:f>Sheet1!$C$2:$C$5</c:f>
              <c:numCache>
                <c:formatCode>General</c:formatCode>
                <c:ptCount val="4"/>
                <c:pt idx="0">
                  <c:v>2.4</c:v>
                </c:pt>
                <c:pt idx="1">
                  <c:v>2.7</c:v>
                </c:pt>
                <c:pt idx="2">
                  <c:v>2.1</c:v>
                </c:pt>
                <c:pt idx="3">
                  <c:v>4</c:v>
                </c:pt>
              </c:numCache>
            </c:numRef>
          </c:val>
          <c:extLst>
            <c:ext xmlns:c16="http://schemas.microsoft.com/office/drawing/2014/chart" uri="{C3380CC4-5D6E-409C-BE32-E72D297353CC}">
              <c16:uniqueId val="{00000001-FA4A-453B-9FDF-DB43EF4B5826}"/>
            </c:ext>
          </c:extLst>
        </c:ser>
        <c:ser>
          <c:idx val="2"/>
          <c:order val="2"/>
          <c:tx>
            <c:strRef>
              <c:f>Sheet1!$D$1</c:f>
              <c:strCache>
                <c:ptCount val="1"/>
                <c:pt idx="0">
                  <c:v>May-18</c:v>
                </c:pt>
              </c:strCache>
            </c:strRef>
          </c:tx>
          <c:invertIfNegative val="0"/>
          <c:cat>
            <c:strRef>
              <c:f>Sheet1!$A$2:$A$5</c:f>
              <c:strCache>
                <c:ptCount val="4"/>
                <c:pt idx="0">
                  <c:v>Cherry Center</c:v>
                </c:pt>
                <c:pt idx="1">
                  <c:v>Horizons Program</c:v>
                </c:pt>
                <c:pt idx="2">
                  <c:v>Happy Place</c:v>
                </c:pt>
                <c:pt idx="3">
                  <c:v>Jane's Center</c:v>
                </c:pt>
              </c:strCache>
            </c:strRef>
          </c:cat>
          <c:val>
            <c:numRef>
              <c:f>Sheet1!$D$2:$D$5</c:f>
              <c:numCache>
                <c:formatCode>General</c:formatCode>
                <c:ptCount val="4"/>
                <c:pt idx="0">
                  <c:v>4.3</c:v>
                </c:pt>
                <c:pt idx="1">
                  <c:v>3.5</c:v>
                </c:pt>
                <c:pt idx="2">
                  <c:v>2.2000000000000002</c:v>
                </c:pt>
                <c:pt idx="3">
                  <c:v>4.5</c:v>
                </c:pt>
              </c:numCache>
            </c:numRef>
          </c:val>
          <c:extLst>
            <c:ext xmlns:c16="http://schemas.microsoft.com/office/drawing/2014/chart" uri="{C3380CC4-5D6E-409C-BE32-E72D297353CC}">
              <c16:uniqueId val="{00000002-FA4A-453B-9FDF-DB43EF4B5826}"/>
            </c:ext>
          </c:extLst>
        </c:ser>
        <c:dLbls>
          <c:showLegendKey val="0"/>
          <c:showVal val="0"/>
          <c:showCatName val="0"/>
          <c:showSerName val="0"/>
          <c:showPercent val="0"/>
          <c:showBubbleSize val="0"/>
        </c:dLbls>
        <c:gapWidth val="150"/>
        <c:axId val="-2129263304"/>
        <c:axId val="-2126845912"/>
      </c:barChart>
      <c:catAx>
        <c:axId val="-2129263304"/>
        <c:scaling>
          <c:orientation val="minMax"/>
        </c:scaling>
        <c:delete val="0"/>
        <c:axPos val="b"/>
        <c:numFmt formatCode="General" sourceLinked="0"/>
        <c:majorTickMark val="out"/>
        <c:minorTickMark val="none"/>
        <c:tickLblPos val="nextTo"/>
        <c:crossAx val="-2126845912"/>
        <c:crosses val="autoZero"/>
        <c:auto val="1"/>
        <c:lblAlgn val="ctr"/>
        <c:lblOffset val="100"/>
        <c:noMultiLvlLbl val="0"/>
      </c:catAx>
      <c:valAx>
        <c:axId val="-2126845912"/>
        <c:scaling>
          <c:orientation val="minMax"/>
        </c:scaling>
        <c:delete val="0"/>
        <c:axPos val="l"/>
        <c:majorGridlines/>
        <c:numFmt formatCode="General" sourceLinked="1"/>
        <c:majorTickMark val="out"/>
        <c:minorTickMark val="none"/>
        <c:tickLblPos val="nextTo"/>
        <c:crossAx val="-2129263304"/>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258480661615412"/>
          <c:y val="3.6716494422572181E-2"/>
          <c:w val="0.57066264865040017"/>
          <c:h val="0.89080749671916015"/>
        </c:manualLayout>
      </c:layout>
      <c:barChart>
        <c:barDir val="bar"/>
        <c:grouping val="clustered"/>
        <c:varyColors val="0"/>
        <c:ser>
          <c:idx val="0"/>
          <c:order val="0"/>
          <c:tx>
            <c:strRef>
              <c:f>Sheet1!$B$1</c:f>
              <c:strCache>
                <c:ptCount val="1"/>
                <c:pt idx="0">
                  <c:v>District 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feel confident in my ability to monitor students' progress in literacy skills.</c:v>
                </c:pt>
                <c:pt idx="1">
                  <c:v>The parents of my students understand the goals of the early literacy program.</c:v>
                </c:pt>
                <c:pt idx="2">
                  <c:v>I feel confident that the early literacy program will help my students improve literacy skills. </c:v>
                </c:pt>
                <c:pt idx="3">
                  <c:v>I have had sufficient training to prepare me to use the literacy program with my students.</c:v>
                </c:pt>
              </c:strCache>
            </c:strRef>
          </c:cat>
          <c:val>
            <c:numRef>
              <c:f>Sheet1!$B$2:$B$5</c:f>
              <c:numCache>
                <c:formatCode>General</c:formatCode>
                <c:ptCount val="4"/>
                <c:pt idx="0">
                  <c:v>55</c:v>
                </c:pt>
                <c:pt idx="1">
                  <c:v>65</c:v>
                </c:pt>
                <c:pt idx="2">
                  <c:v>66</c:v>
                </c:pt>
                <c:pt idx="3">
                  <c:v>61</c:v>
                </c:pt>
              </c:numCache>
            </c:numRef>
          </c:val>
          <c:extLst>
            <c:ext xmlns:c16="http://schemas.microsoft.com/office/drawing/2014/chart" uri="{C3380CC4-5D6E-409C-BE32-E72D297353CC}">
              <c16:uniqueId val="{00000000-4D0F-4384-91C7-0507188DE4B2}"/>
            </c:ext>
          </c:extLst>
        </c:ser>
        <c:ser>
          <c:idx val="1"/>
          <c:order val="1"/>
          <c:tx>
            <c:strRef>
              <c:f>Sheet1!$C$1</c:f>
              <c:strCache>
                <c:ptCount val="1"/>
                <c:pt idx="0">
                  <c:v>District B</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feel confident in my ability to monitor students' progress in literacy skills.</c:v>
                </c:pt>
                <c:pt idx="1">
                  <c:v>The parents of my students understand the goals of the early literacy program.</c:v>
                </c:pt>
                <c:pt idx="2">
                  <c:v>I feel confident that the early literacy program will help my students improve literacy skills. </c:v>
                </c:pt>
                <c:pt idx="3">
                  <c:v>I have had sufficient training to prepare me to use the literacy program with my students.</c:v>
                </c:pt>
              </c:strCache>
            </c:strRef>
          </c:cat>
          <c:val>
            <c:numRef>
              <c:f>Sheet1!$C$2:$C$5</c:f>
              <c:numCache>
                <c:formatCode>General</c:formatCode>
                <c:ptCount val="4"/>
                <c:pt idx="0">
                  <c:v>61</c:v>
                </c:pt>
                <c:pt idx="1">
                  <c:v>72</c:v>
                </c:pt>
                <c:pt idx="2">
                  <c:v>84</c:v>
                </c:pt>
                <c:pt idx="3">
                  <c:v>89</c:v>
                </c:pt>
              </c:numCache>
            </c:numRef>
          </c:val>
          <c:extLst>
            <c:ext xmlns:c16="http://schemas.microsoft.com/office/drawing/2014/chart" uri="{C3380CC4-5D6E-409C-BE32-E72D297353CC}">
              <c16:uniqueId val="{00000001-4D0F-4384-91C7-0507188DE4B2}"/>
            </c:ext>
          </c:extLst>
        </c:ser>
        <c:ser>
          <c:idx val="2"/>
          <c:order val="2"/>
          <c:tx>
            <c:strRef>
              <c:f>Sheet1!$D$1</c:f>
              <c:strCache>
                <c:ptCount val="1"/>
                <c:pt idx="0">
                  <c:v>District 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feel confident in my ability to monitor students' progress in literacy skills.</c:v>
                </c:pt>
                <c:pt idx="1">
                  <c:v>The parents of my students understand the goals of the early literacy program.</c:v>
                </c:pt>
                <c:pt idx="2">
                  <c:v>I feel confident that the early literacy program will help my students improve literacy skills. </c:v>
                </c:pt>
                <c:pt idx="3">
                  <c:v>I have had sufficient training to prepare me to use the literacy program with my students.</c:v>
                </c:pt>
              </c:strCache>
            </c:strRef>
          </c:cat>
          <c:val>
            <c:numRef>
              <c:f>Sheet1!$D$2:$D$5</c:f>
              <c:numCache>
                <c:formatCode>General</c:formatCode>
                <c:ptCount val="4"/>
                <c:pt idx="0">
                  <c:v>65</c:v>
                </c:pt>
                <c:pt idx="1">
                  <c:v>70</c:v>
                </c:pt>
                <c:pt idx="2">
                  <c:v>79</c:v>
                </c:pt>
                <c:pt idx="3">
                  <c:v>81</c:v>
                </c:pt>
              </c:numCache>
            </c:numRef>
          </c:val>
          <c:extLst>
            <c:ext xmlns:c16="http://schemas.microsoft.com/office/drawing/2014/chart" uri="{C3380CC4-5D6E-409C-BE32-E72D297353CC}">
              <c16:uniqueId val="{00000002-4D0F-4384-91C7-0507188DE4B2}"/>
            </c:ext>
          </c:extLst>
        </c:ser>
        <c:dLbls>
          <c:showLegendKey val="0"/>
          <c:showVal val="0"/>
          <c:showCatName val="0"/>
          <c:showSerName val="0"/>
          <c:showPercent val="0"/>
          <c:showBubbleSize val="0"/>
        </c:dLbls>
        <c:gapWidth val="182"/>
        <c:axId val="2037879624"/>
        <c:axId val="2112882168"/>
      </c:barChart>
      <c:catAx>
        <c:axId val="2037879624"/>
        <c:scaling>
          <c:orientation val="minMax"/>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2112882168"/>
        <c:crosses val="autoZero"/>
        <c:auto val="1"/>
        <c:lblAlgn val="ctr"/>
        <c:lblOffset val="100"/>
        <c:noMultiLvlLbl val="0"/>
      </c:catAx>
      <c:valAx>
        <c:axId val="2112882168"/>
        <c:scaling>
          <c:orientation val="minMax"/>
        </c:scaling>
        <c:delete val="1"/>
        <c:axPos val="b"/>
        <c:numFmt formatCode="General" sourceLinked="1"/>
        <c:majorTickMark val="none"/>
        <c:minorTickMark val="none"/>
        <c:tickLblPos val="nextTo"/>
        <c:crossAx val="2037879624"/>
        <c:crosses val="autoZero"/>
        <c:crossBetween val="between"/>
      </c:valAx>
      <c:spPr>
        <a:noFill/>
        <a:ln>
          <a:noFill/>
        </a:ln>
        <a:effectLst/>
      </c:spPr>
    </c:plotArea>
    <c:legend>
      <c:legendPos val="r"/>
      <c:layout>
        <c:manualLayout>
          <c:xMode val="edge"/>
          <c:yMode val="edge"/>
          <c:x val="0.85104275516962236"/>
          <c:y val="0.53780122211286085"/>
          <c:w val="0.14553657207943346"/>
          <c:h val="0.3915649068456606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A71555-5BD2-414B-BFF0-CDED6D3A8DE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6D9B73E-1F5F-4624-A952-2BCCA2C205A8}">
      <dgm:prSet phldrT="[Text]"/>
      <dgm:spPr>
        <a:solidFill>
          <a:srgbClr val="4B857D"/>
        </a:solidFill>
      </dgm:spPr>
      <dgm:t>
        <a:bodyPr/>
        <a:lstStyle/>
        <a:p>
          <a:r>
            <a:rPr lang="en-US" dirty="0"/>
            <a:t>Before the meeting</a:t>
          </a:r>
        </a:p>
      </dgm:t>
    </dgm:pt>
    <dgm:pt modelId="{B7798F61-FEAA-4AF6-BD88-C0AFA2EB6414}" type="parTrans" cxnId="{C7F72790-68F2-41D7-8C5A-2D521ECF8273}">
      <dgm:prSet/>
      <dgm:spPr/>
      <dgm:t>
        <a:bodyPr/>
        <a:lstStyle/>
        <a:p>
          <a:endParaRPr lang="en-US"/>
        </a:p>
      </dgm:t>
    </dgm:pt>
    <dgm:pt modelId="{CD2735CA-AC8B-4648-B5F1-7036DEB89F06}" type="sibTrans" cxnId="{C7F72790-68F2-41D7-8C5A-2D521ECF8273}">
      <dgm:prSet/>
      <dgm:spPr/>
      <dgm:t>
        <a:bodyPr/>
        <a:lstStyle/>
        <a:p>
          <a:endParaRPr lang="en-US"/>
        </a:p>
      </dgm:t>
    </dgm:pt>
    <dgm:pt modelId="{C61BF1D8-14A9-4FFD-A6A0-4754787D03CA}">
      <dgm:prSet phldrT="[Text]"/>
      <dgm:spPr/>
      <dgm:t>
        <a:bodyPr/>
        <a:lstStyle/>
        <a:p>
          <a:pPr>
            <a:spcBef>
              <a:spcPct val="0"/>
            </a:spcBef>
          </a:pPr>
          <a:r>
            <a:rPr lang="en-US" dirty="0">
              <a:solidFill>
                <a:schemeClr val="accent1">
                  <a:lumMod val="50000"/>
                </a:schemeClr>
              </a:solidFill>
            </a:rPr>
            <a:t>Plan and Prepare</a:t>
          </a:r>
        </a:p>
      </dgm:t>
    </dgm:pt>
    <dgm:pt modelId="{5EFCAAD4-D937-4054-BA94-E19578949985}" type="parTrans" cxnId="{8B9E1CF0-C5B4-4011-9027-F9819321F7D1}">
      <dgm:prSet/>
      <dgm:spPr/>
      <dgm:t>
        <a:bodyPr/>
        <a:lstStyle/>
        <a:p>
          <a:endParaRPr lang="en-US"/>
        </a:p>
      </dgm:t>
    </dgm:pt>
    <dgm:pt modelId="{A53ACF70-5939-48E2-8CFB-54E78BD88902}" type="sibTrans" cxnId="{8B9E1CF0-C5B4-4011-9027-F9819321F7D1}">
      <dgm:prSet/>
      <dgm:spPr/>
      <dgm:t>
        <a:bodyPr/>
        <a:lstStyle/>
        <a:p>
          <a:endParaRPr lang="en-US"/>
        </a:p>
      </dgm:t>
    </dgm:pt>
    <dgm:pt modelId="{8758604A-0E08-496B-A785-4CAE9A0C04F1}">
      <dgm:prSet phldrT="[Text]"/>
      <dgm:spPr>
        <a:solidFill>
          <a:srgbClr val="4B857D"/>
        </a:solidFill>
      </dgm:spPr>
      <dgm:t>
        <a:bodyPr/>
        <a:lstStyle/>
        <a:p>
          <a:r>
            <a:rPr lang="en-US" dirty="0"/>
            <a:t>During the meeting</a:t>
          </a:r>
        </a:p>
      </dgm:t>
    </dgm:pt>
    <dgm:pt modelId="{CD5720C0-14E8-4AC6-9857-EFE7B94132E2}" type="parTrans" cxnId="{8FAB3D19-0AE8-4EA4-871D-AAA41150AC87}">
      <dgm:prSet/>
      <dgm:spPr/>
      <dgm:t>
        <a:bodyPr/>
        <a:lstStyle/>
        <a:p>
          <a:endParaRPr lang="en-US"/>
        </a:p>
      </dgm:t>
    </dgm:pt>
    <dgm:pt modelId="{83907D6A-6272-4E02-88B7-368323AE5269}" type="sibTrans" cxnId="{8FAB3D19-0AE8-4EA4-871D-AAA41150AC87}">
      <dgm:prSet/>
      <dgm:spPr/>
      <dgm:t>
        <a:bodyPr/>
        <a:lstStyle/>
        <a:p>
          <a:endParaRPr lang="en-US"/>
        </a:p>
      </dgm:t>
    </dgm:pt>
    <dgm:pt modelId="{88C2E1B1-289E-4BF4-A1AE-DB92AFB6F845}">
      <dgm:prSet phldrT="[Text]"/>
      <dgm:spPr/>
      <dgm:t>
        <a:bodyPr/>
        <a:lstStyle/>
        <a:p>
          <a:r>
            <a:rPr lang="en-US" dirty="0">
              <a:solidFill>
                <a:schemeClr val="accent1">
                  <a:lumMod val="50000"/>
                </a:schemeClr>
              </a:solidFill>
            </a:rPr>
            <a:t>Guide participant discussion based on the data</a:t>
          </a:r>
        </a:p>
      </dgm:t>
    </dgm:pt>
    <dgm:pt modelId="{134A819B-F9AF-4AD0-9A6D-FD42845F9866}" type="parTrans" cxnId="{358387C8-5E79-4C39-95EF-9369694052C8}">
      <dgm:prSet/>
      <dgm:spPr/>
      <dgm:t>
        <a:bodyPr/>
        <a:lstStyle/>
        <a:p>
          <a:endParaRPr lang="en-US"/>
        </a:p>
      </dgm:t>
    </dgm:pt>
    <dgm:pt modelId="{D9532638-4117-455B-91F6-8E939CE4822E}" type="sibTrans" cxnId="{358387C8-5E79-4C39-95EF-9369694052C8}">
      <dgm:prSet/>
      <dgm:spPr/>
      <dgm:t>
        <a:bodyPr/>
        <a:lstStyle/>
        <a:p>
          <a:endParaRPr lang="en-US"/>
        </a:p>
      </dgm:t>
    </dgm:pt>
    <dgm:pt modelId="{D639CB0D-31DC-45B4-82C0-13ADBD394BC3}">
      <dgm:prSet phldrT="[Text]"/>
      <dgm:spPr>
        <a:solidFill>
          <a:srgbClr val="41736C"/>
        </a:solidFill>
      </dgm:spPr>
      <dgm:t>
        <a:bodyPr/>
        <a:lstStyle/>
        <a:p>
          <a:r>
            <a:rPr lang="en-US" dirty="0"/>
            <a:t>After the meeting</a:t>
          </a:r>
        </a:p>
      </dgm:t>
    </dgm:pt>
    <dgm:pt modelId="{503FF0FB-2C3E-4A39-82CE-EB7AC5F402CE}" type="parTrans" cxnId="{7FB2DCC7-EC67-4287-A6A7-07752A447435}">
      <dgm:prSet/>
      <dgm:spPr/>
      <dgm:t>
        <a:bodyPr/>
        <a:lstStyle/>
        <a:p>
          <a:endParaRPr lang="en-US"/>
        </a:p>
      </dgm:t>
    </dgm:pt>
    <dgm:pt modelId="{DD061B1B-33B9-40DE-A35B-6D328B93CA38}" type="sibTrans" cxnId="{7FB2DCC7-EC67-4287-A6A7-07752A447435}">
      <dgm:prSet/>
      <dgm:spPr/>
      <dgm:t>
        <a:bodyPr/>
        <a:lstStyle/>
        <a:p>
          <a:endParaRPr lang="en-US"/>
        </a:p>
      </dgm:t>
    </dgm:pt>
    <dgm:pt modelId="{7FEDD701-B95C-4A8E-B241-C43068B0D45E}">
      <dgm:prSet phldrT="[Text]"/>
      <dgm:spPr/>
      <dgm:t>
        <a:bodyPr/>
        <a:lstStyle/>
        <a:p>
          <a:r>
            <a:rPr lang="en-US" dirty="0">
              <a:solidFill>
                <a:schemeClr val="accent1">
                  <a:lumMod val="50000"/>
                </a:schemeClr>
              </a:solidFill>
            </a:rPr>
            <a:t>Provide recap and next steps</a:t>
          </a:r>
        </a:p>
      </dgm:t>
    </dgm:pt>
    <dgm:pt modelId="{E4E69C1F-78A7-4630-82C6-D74292ED4DDF}" type="parTrans" cxnId="{66FAC7DC-33CF-4D3D-842F-3130BF114F21}">
      <dgm:prSet/>
      <dgm:spPr/>
      <dgm:t>
        <a:bodyPr/>
        <a:lstStyle/>
        <a:p>
          <a:endParaRPr lang="en-US"/>
        </a:p>
      </dgm:t>
    </dgm:pt>
    <dgm:pt modelId="{7A06BE5D-D5F6-4706-A0CE-849B319D3766}" type="sibTrans" cxnId="{66FAC7DC-33CF-4D3D-842F-3130BF114F21}">
      <dgm:prSet/>
      <dgm:spPr/>
      <dgm:t>
        <a:bodyPr/>
        <a:lstStyle/>
        <a:p>
          <a:endParaRPr lang="en-US"/>
        </a:p>
      </dgm:t>
    </dgm:pt>
    <dgm:pt modelId="{9FFCF584-7A46-4964-8F87-E41AC964F2FD}">
      <dgm:prSet phldrT="[Text]"/>
      <dgm:spPr/>
      <dgm:t>
        <a:bodyPr/>
        <a:lstStyle/>
        <a:p>
          <a:pPr>
            <a:spcBef>
              <a:spcPts val="1200"/>
            </a:spcBef>
          </a:pPr>
          <a:r>
            <a:rPr lang="en-US" dirty="0">
              <a:solidFill>
                <a:schemeClr val="accent1">
                  <a:lumMod val="50000"/>
                </a:schemeClr>
              </a:solidFill>
            </a:rPr>
            <a:t>Key role: Protocol lead</a:t>
          </a:r>
        </a:p>
      </dgm:t>
    </dgm:pt>
    <dgm:pt modelId="{BE29E4E6-A36E-4F19-99AE-31E67A9E2A5C}" type="parTrans" cxnId="{2BA87090-5090-4766-841E-994929AD3165}">
      <dgm:prSet/>
      <dgm:spPr/>
      <dgm:t>
        <a:bodyPr/>
        <a:lstStyle/>
        <a:p>
          <a:endParaRPr lang="en-US"/>
        </a:p>
      </dgm:t>
    </dgm:pt>
    <dgm:pt modelId="{77AEAD21-E5A8-4879-B6A3-30382B04A19A}" type="sibTrans" cxnId="{2BA87090-5090-4766-841E-994929AD3165}">
      <dgm:prSet/>
      <dgm:spPr/>
      <dgm:t>
        <a:bodyPr/>
        <a:lstStyle/>
        <a:p>
          <a:endParaRPr lang="en-US"/>
        </a:p>
      </dgm:t>
    </dgm:pt>
    <dgm:pt modelId="{30923EAE-6E4C-4077-87E9-F53E2B5F1881}">
      <dgm:prSet phldrT="[Text]"/>
      <dgm:spPr/>
      <dgm:t>
        <a:bodyPr/>
        <a:lstStyle/>
        <a:p>
          <a:r>
            <a:rPr lang="en-US" dirty="0">
              <a:solidFill>
                <a:schemeClr val="accent1">
                  <a:lumMod val="50000"/>
                </a:schemeClr>
              </a:solidFill>
            </a:rPr>
            <a:t>Key role: Facilitator</a:t>
          </a:r>
        </a:p>
      </dgm:t>
    </dgm:pt>
    <dgm:pt modelId="{88CCD2F4-7BDD-463E-9A06-EA70E198A602}" type="parTrans" cxnId="{C9FFC1B5-5587-4D4A-847A-EF6CF1DFD853}">
      <dgm:prSet/>
      <dgm:spPr/>
      <dgm:t>
        <a:bodyPr/>
        <a:lstStyle/>
        <a:p>
          <a:endParaRPr lang="en-US"/>
        </a:p>
      </dgm:t>
    </dgm:pt>
    <dgm:pt modelId="{E91B3F7B-FCCA-44FA-8A49-1AA4377E6718}" type="sibTrans" cxnId="{C9FFC1B5-5587-4D4A-847A-EF6CF1DFD853}">
      <dgm:prSet/>
      <dgm:spPr/>
      <dgm:t>
        <a:bodyPr/>
        <a:lstStyle/>
        <a:p>
          <a:endParaRPr lang="en-US"/>
        </a:p>
      </dgm:t>
    </dgm:pt>
    <dgm:pt modelId="{B48B0300-FB9D-4036-BA35-EF8348995B08}">
      <dgm:prSet phldrT="[Text]"/>
      <dgm:spPr/>
      <dgm:t>
        <a:bodyPr/>
        <a:lstStyle/>
        <a:p>
          <a:r>
            <a:rPr lang="en-US" dirty="0">
              <a:solidFill>
                <a:schemeClr val="accent1">
                  <a:lumMod val="50000"/>
                </a:schemeClr>
              </a:solidFill>
            </a:rPr>
            <a:t>Key role: Protocol lead</a:t>
          </a:r>
        </a:p>
      </dgm:t>
    </dgm:pt>
    <dgm:pt modelId="{F145E49B-7468-4747-8326-A0774FF3F053}" type="parTrans" cxnId="{5460748B-8729-4798-A0C5-7D96781E7736}">
      <dgm:prSet/>
      <dgm:spPr/>
      <dgm:t>
        <a:bodyPr/>
        <a:lstStyle/>
        <a:p>
          <a:endParaRPr lang="en-US"/>
        </a:p>
      </dgm:t>
    </dgm:pt>
    <dgm:pt modelId="{DE89F845-3219-449D-85D4-751C181ED774}" type="sibTrans" cxnId="{5460748B-8729-4798-A0C5-7D96781E7736}">
      <dgm:prSet/>
      <dgm:spPr/>
      <dgm:t>
        <a:bodyPr/>
        <a:lstStyle/>
        <a:p>
          <a:endParaRPr lang="en-US"/>
        </a:p>
      </dgm:t>
    </dgm:pt>
    <dgm:pt modelId="{AE2122BB-3829-47D6-848A-6677DC11618A}" type="pres">
      <dgm:prSet presAssocID="{14A71555-5BD2-414B-BFF0-CDED6D3A8DE1}" presName="Name0" presStyleCnt="0">
        <dgm:presLayoutVars>
          <dgm:dir/>
          <dgm:animLvl val="lvl"/>
          <dgm:resizeHandles val="exact"/>
        </dgm:presLayoutVars>
      </dgm:prSet>
      <dgm:spPr/>
    </dgm:pt>
    <dgm:pt modelId="{F5E5E908-CB7A-42B3-8273-3368AAEC8236}" type="pres">
      <dgm:prSet presAssocID="{36D9B73E-1F5F-4624-A952-2BCCA2C205A8}" presName="composite" presStyleCnt="0"/>
      <dgm:spPr/>
    </dgm:pt>
    <dgm:pt modelId="{79CAF80C-2906-465E-8F5F-517A9BC8A7DB}" type="pres">
      <dgm:prSet presAssocID="{36D9B73E-1F5F-4624-A952-2BCCA2C205A8}" presName="parTx" presStyleLbl="alignNode1" presStyleIdx="0" presStyleCnt="3">
        <dgm:presLayoutVars>
          <dgm:chMax val="0"/>
          <dgm:chPref val="0"/>
          <dgm:bulletEnabled val="1"/>
        </dgm:presLayoutVars>
      </dgm:prSet>
      <dgm:spPr/>
    </dgm:pt>
    <dgm:pt modelId="{F1DB3E1D-F90B-4DA4-BAE5-92A56DDAB6B5}" type="pres">
      <dgm:prSet presAssocID="{36D9B73E-1F5F-4624-A952-2BCCA2C205A8}" presName="desTx" presStyleLbl="alignAccFollowNode1" presStyleIdx="0" presStyleCnt="3">
        <dgm:presLayoutVars>
          <dgm:bulletEnabled val="1"/>
        </dgm:presLayoutVars>
      </dgm:prSet>
      <dgm:spPr/>
    </dgm:pt>
    <dgm:pt modelId="{28FBD6B1-2487-4E7D-BFE9-BE394ADEEA1E}" type="pres">
      <dgm:prSet presAssocID="{CD2735CA-AC8B-4648-B5F1-7036DEB89F06}" presName="space" presStyleCnt="0"/>
      <dgm:spPr/>
    </dgm:pt>
    <dgm:pt modelId="{7B3C03BC-21A0-4D88-BBE9-6C364B9E1F72}" type="pres">
      <dgm:prSet presAssocID="{8758604A-0E08-496B-A785-4CAE9A0C04F1}" presName="composite" presStyleCnt="0"/>
      <dgm:spPr/>
    </dgm:pt>
    <dgm:pt modelId="{0FFDF46E-8C28-4E6F-B2AC-B2A9F5491F57}" type="pres">
      <dgm:prSet presAssocID="{8758604A-0E08-496B-A785-4CAE9A0C04F1}" presName="parTx" presStyleLbl="alignNode1" presStyleIdx="1" presStyleCnt="3">
        <dgm:presLayoutVars>
          <dgm:chMax val="0"/>
          <dgm:chPref val="0"/>
          <dgm:bulletEnabled val="1"/>
        </dgm:presLayoutVars>
      </dgm:prSet>
      <dgm:spPr/>
    </dgm:pt>
    <dgm:pt modelId="{AC5B9000-82BA-4077-9579-68BF7762DC01}" type="pres">
      <dgm:prSet presAssocID="{8758604A-0E08-496B-A785-4CAE9A0C04F1}" presName="desTx" presStyleLbl="alignAccFollowNode1" presStyleIdx="1" presStyleCnt="3">
        <dgm:presLayoutVars>
          <dgm:bulletEnabled val="1"/>
        </dgm:presLayoutVars>
      </dgm:prSet>
      <dgm:spPr/>
    </dgm:pt>
    <dgm:pt modelId="{0E8ED86D-ADC5-421B-B466-C407D053DF31}" type="pres">
      <dgm:prSet presAssocID="{83907D6A-6272-4E02-88B7-368323AE5269}" presName="space" presStyleCnt="0"/>
      <dgm:spPr/>
    </dgm:pt>
    <dgm:pt modelId="{E820962B-8C7C-4A25-A37A-87CE5D19D1F5}" type="pres">
      <dgm:prSet presAssocID="{D639CB0D-31DC-45B4-82C0-13ADBD394BC3}" presName="composite" presStyleCnt="0"/>
      <dgm:spPr/>
    </dgm:pt>
    <dgm:pt modelId="{8B5CC70A-3C3D-410F-8364-4958D2D47FC3}" type="pres">
      <dgm:prSet presAssocID="{D639CB0D-31DC-45B4-82C0-13ADBD394BC3}" presName="parTx" presStyleLbl="alignNode1" presStyleIdx="2" presStyleCnt="3">
        <dgm:presLayoutVars>
          <dgm:chMax val="0"/>
          <dgm:chPref val="0"/>
          <dgm:bulletEnabled val="1"/>
        </dgm:presLayoutVars>
      </dgm:prSet>
      <dgm:spPr/>
    </dgm:pt>
    <dgm:pt modelId="{E67E9DEB-F265-4AB6-AD0B-58E3AAF5CD5C}" type="pres">
      <dgm:prSet presAssocID="{D639CB0D-31DC-45B4-82C0-13ADBD394BC3}" presName="desTx" presStyleLbl="alignAccFollowNode1" presStyleIdx="2" presStyleCnt="3">
        <dgm:presLayoutVars>
          <dgm:bulletEnabled val="1"/>
        </dgm:presLayoutVars>
      </dgm:prSet>
      <dgm:spPr/>
    </dgm:pt>
  </dgm:ptLst>
  <dgm:cxnLst>
    <dgm:cxn modelId="{F98ED50E-7E97-46EC-8583-731D95D811F0}" type="presOf" srcId="{36D9B73E-1F5F-4624-A952-2BCCA2C205A8}" destId="{79CAF80C-2906-465E-8F5F-517A9BC8A7DB}" srcOrd="0" destOrd="0" presId="urn:microsoft.com/office/officeart/2005/8/layout/hList1"/>
    <dgm:cxn modelId="{0DBDA916-7595-43A1-AC70-CA61AD42054B}" type="presOf" srcId="{9FFCF584-7A46-4964-8F87-E41AC964F2FD}" destId="{F1DB3E1D-F90B-4DA4-BAE5-92A56DDAB6B5}" srcOrd="0" destOrd="1" presId="urn:microsoft.com/office/officeart/2005/8/layout/hList1"/>
    <dgm:cxn modelId="{8FAB3D19-0AE8-4EA4-871D-AAA41150AC87}" srcId="{14A71555-5BD2-414B-BFF0-CDED6D3A8DE1}" destId="{8758604A-0E08-496B-A785-4CAE9A0C04F1}" srcOrd="1" destOrd="0" parTransId="{CD5720C0-14E8-4AC6-9857-EFE7B94132E2}" sibTransId="{83907D6A-6272-4E02-88B7-368323AE5269}"/>
    <dgm:cxn modelId="{B9CD353E-E50A-4971-A181-98B7048B17F4}" type="presOf" srcId="{14A71555-5BD2-414B-BFF0-CDED6D3A8DE1}" destId="{AE2122BB-3829-47D6-848A-6677DC11618A}" srcOrd="0" destOrd="0" presId="urn:microsoft.com/office/officeart/2005/8/layout/hList1"/>
    <dgm:cxn modelId="{A7D8E65F-F4AE-4610-A392-A83D787583F2}" type="presOf" srcId="{D639CB0D-31DC-45B4-82C0-13ADBD394BC3}" destId="{8B5CC70A-3C3D-410F-8364-4958D2D47FC3}" srcOrd="0" destOrd="0" presId="urn:microsoft.com/office/officeart/2005/8/layout/hList1"/>
    <dgm:cxn modelId="{5921D344-9CA6-45BB-A6D0-C95D5FD134C8}" type="presOf" srcId="{7FEDD701-B95C-4A8E-B241-C43068B0D45E}" destId="{E67E9DEB-F265-4AB6-AD0B-58E3AAF5CD5C}" srcOrd="0" destOrd="0" presId="urn:microsoft.com/office/officeart/2005/8/layout/hList1"/>
    <dgm:cxn modelId="{69C8386C-FE28-4F87-BA67-6A0D4C06F0E6}" type="presOf" srcId="{30923EAE-6E4C-4077-87E9-F53E2B5F1881}" destId="{AC5B9000-82BA-4077-9579-68BF7762DC01}" srcOrd="0" destOrd="1" presId="urn:microsoft.com/office/officeart/2005/8/layout/hList1"/>
    <dgm:cxn modelId="{5460748B-8729-4798-A0C5-7D96781E7736}" srcId="{D639CB0D-31DC-45B4-82C0-13ADBD394BC3}" destId="{B48B0300-FB9D-4036-BA35-EF8348995B08}" srcOrd="1" destOrd="0" parTransId="{F145E49B-7468-4747-8326-A0774FF3F053}" sibTransId="{DE89F845-3219-449D-85D4-751C181ED774}"/>
    <dgm:cxn modelId="{C7F72790-68F2-41D7-8C5A-2D521ECF8273}" srcId="{14A71555-5BD2-414B-BFF0-CDED6D3A8DE1}" destId="{36D9B73E-1F5F-4624-A952-2BCCA2C205A8}" srcOrd="0" destOrd="0" parTransId="{B7798F61-FEAA-4AF6-BD88-C0AFA2EB6414}" sibTransId="{CD2735CA-AC8B-4648-B5F1-7036DEB89F06}"/>
    <dgm:cxn modelId="{2BA87090-5090-4766-841E-994929AD3165}" srcId="{36D9B73E-1F5F-4624-A952-2BCCA2C205A8}" destId="{9FFCF584-7A46-4964-8F87-E41AC964F2FD}" srcOrd="1" destOrd="0" parTransId="{BE29E4E6-A36E-4F19-99AE-31E67A9E2A5C}" sibTransId="{77AEAD21-E5A8-4879-B6A3-30382B04A19A}"/>
    <dgm:cxn modelId="{368429AD-A442-4EF9-8F74-EAF87322FB23}" type="presOf" srcId="{8758604A-0E08-496B-A785-4CAE9A0C04F1}" destId="{0FFDF46E-8C28-4E6F-B2AC-B2A9F5491F57}" srcOrd="0" destOrd="0" presId="urn:microsoft.com/office/officeart/2005/8/layout/hList1"/>
    <dgm:cxn modelId="{C9FFC1B5-5587-4D4A-847A-EF6CF1DFD853}" srcId="{8758604A-0E08-496B-A785-4CAE9A0C04F1}" destId="{30923EAE-6E4C-4077-87E9-F53E2B5F1881}" srcOrd="1" destOrd="0" parTransId="{88CCD2F4-7BDD-463E-9A06-EA70E198A602}" sibTransId="{E91B3F7B-FCCA-44FA-8A49-1AA4377E6718}"/>
    <dgm:cxn modelId="{618EFDB8-886F-41FC-852A-F2737D068EF6}" type="presOf" srcId="{88C2E1B1-289E-4BF4-A1AE-DB92AFB6F845}" destId="{AC5B9000-82BA-4077-9579-68BF7762DC01}" srcOrd="0" destOrd="0" presId="urn:microsoft.com/office/officeart/2005/8/layout/hList1"/>
    <dgm:cxn modelId="{7FB2DCC7-EC67-4287-A6A7-07752A447435}" srcId="{14A71555-5BD2-414B-BFF0-CDED6D3A8DE1}" destId="{D639CB0D-31DC-45B4-82C0-13ADBD394BC3}" srcOrd="2" destOrd="0" parTransId="{503FF0FB-2C3E-4A39-82CE-EB7AC5F402CE}" sibTransId="{DD061B1B-33B9-40DE-A35B-6D328B93CA38}"/>
    <dgm:cxn modelId="{358387C8-5E79-4C39-95EF-9369694052C8}" srcId="{8758604A-0E08-496B-A785-4CAE9A0C04F1}" destId="{88C2E1B1-289E-4BF4-A1AE-DB92AFB6F845}" srcOrd="0" destOrd="0" parTransId="{134A819B-F9AF-4AD0-9A6D-FD42845F9866}" sibTransId="{D9532638-4117-455B-91F6-8E939CE4822E}"/>
    <dgm:cxn modelId="{66FAC7DC-33CF-4D3D-842F-3130BF114F21}" srcId="{D639CB0D-31DC-45B4-82C0-13ADBD394BC3}" destId="{7FEDD701-B95C-4A8E-B241-C43068B0D45E}" srcOrd="0" destOrd="0" parTransId="{E4E69C1F-78A7-4630-82C6-D74292ED4DDF}" sibTransId="{7A06BE5D-D5F6-4706-A0CE-849B319D3766}"/>
    <dgm:cxn modelId="{2E4162EF-2E1E-4CE2-A260-FB167D7A4884}" type="presOf" srcId="{B48B0300-FB9D-4036-BA35-EF8348995B08}" destId="{E67E9DEB-F265-4AB6-AD0B-58E3AAF5CD5C}" srcOrd="0" destOrd="1" presId="urn:microsoft.com/office/officeart/2005/8/layout/hList1"/>
    <dgm:cxn modelId="{8B9E1CF0-C5B4-4011-9027-F9819321F7D1}" srcId="{36D9B73E-1F5F-4624-A952-2BCCA2C205A8}" destId="{C61BF1D8-14A9-4FFD-A6A0-4754787D03CA}" srcOrd="0" destOrd="0" parTransId="{5EFCAAD4-D937-4054-BA94-E19578949985}" sibTransId="{A53ACF70-5939-48E2-8CFB-54E78BD88902}"/>
    <dgm:cxn modelId="{8FECE4FE-EED0-418C-8543-701C1FAC9B65}" type="presOf" srcId="{C61BF1D8-14A9-4FFD-A6A0-4754787D03CA}" destId="{F1DB3E1D-F90B-4DA4-BAE5-92A56DDAB6B5}" srcOrd="0" destOrd="0" presId="urn:microsoft.com/office/officeart/2005/8/layout/hList1"/>
    <dgm:cxn modelId="{0D833699-BF8B-4AD9-9824-C7F70070C9E8}" type="presParOf" srcId="{AE2122BB-3829-47D6-848A-6677DC11618A}" destId="{F5E5E908-CB7A-42B3-8273-3368AAEC8236}" srcOrd="0" destOrd="0" presId="urn:microsoft.com/office/officeart/2005/8/layout/hList1"/>
    <dgm:cxn modelId="{56B7064A-DEF9-4173-9B35-10663A0D6F96}" type="presParOf" srcId="{F5E5E908-CB7A-42B3-8273-3368AAEC8236}" destId="{79CAF80C-2906-465E-8F5F-517A9BC8A7DB}" srcOrd="0" destOrd="0" presId="urn:microsoft.com/office/officeart/2005/8/layout/hList1"/>
    <dgm:cxn modelId="{63635A99-72F3-468A-9C99-300F005C8CFE}" type="presParOf" srcId="{F5E5E908-CB7A-42B3-8273-3368AAEC8236}" destId="{F1DB3E1D-F90B-4DA4-BAE5-92A56DDAB6B5}" srcOrd="1" destOrd="0" presId="urn:microsoft.com/office/officeart/2005/8/layout/hList1"/>
    <dgm:cxn modelId="{5098D931-E155-429A-A6AC-D07FCE3A0F3A}" type="presParOf" srcId="{AE2122BB-3829-47D6-848A-6677DC11618A}" destId="{28FBD6B1-2487-4E7D-BFE9-BE394ADEEA1E}" srcOrd="1" destOrd="0" presId="urn:microsoft.com/office/officeart/2005/8/layout/hList1"/>
    <dgm:cxn modelId="{EDE81872-E082-49DA-84FC-34EE76749CD0}" type="presParOf" srcId="{AE2122BB-3829-47D6-848A-6677DC11618A}" destId="{7B3C03BC-21A0-4D88-BBE9-6C364B9E1F72}" srcOrd="2" destOrd="0" presId="urn:microsoft.com/office/officeart/2005/8/layout/hList1"/>
    <dgm:cxn modelId="{7204F41F-09EB-49FA-8DCF-9DFCED0042B9}" type="presParOf" srcId="{7B3C03BC-21A0-4D88-BBE9-6C364B9E1F72}" destId="{0FFDF46E-8C28-4E6F-B2AC-B2A9F5491F57}" srcOrd="0" destOrd="0" presId="urn:microsoft.com/office/officeart/2005/8/layout/hList1"/>
    <dgm:cxn modelId="{0810A6D6-EB21-4A60-8A55-8BEA0C549C8D}" type="presParOf" srcId="{7B3C03BC-21A0-4D88-BBE9-6C364B9E1F72}" destId="{AC5B9000-82BA-4077-9579-68BF7762DC01}" srcOrd="1" destOrd="0" presId="urn:microsoft.com/office/officeart/2005/8/layout/hList1"/>
    <dgm:cxn modelId="{A4406425-1661-4DB2-B604-977E4A48CFAA}" type="presParOf" srcId="{AE2122BB-3829-47D6-848A-6677DC11618A}" destId="{0E8ED86D-ADC5-421B-B466-C407D053DF31}" srcOrd="3" destOrd="0" presId="urn:microsoft.com/office/officeart/2005/8/layout/hList1"/>
    <dgm:cxn modelId="{3E12E8A8-8DA7-4242-A828-A92857203173}" type="presParOf" srcId="{AE2122BB-3829-47D6-848A-6677DC11618A}" destId="{E820962B-8C7C-4A25-A37A-87CE5D19D1F5}" srcOrd="4" destOrd="0" presId="urn:microsoft.com/office/officeart/2005/8/layout/hList1"/>
    <dgm:cxn modelId="{1F0ED512-5B66-4593-A88D-578B2EA03F4A}" type="presParOf" srcId="{E820962B-8C7C-4A25-A37A-87CE5D19D1F5}" destId="{8B5CC70A-3C3D-410F-8364-4958D2D47FC3}" srcOrd="0" destOrd="0" presId="urn:microsoft.com/office/officeart/2005/8/layout/hList1"/>
    <dgm:cxn modelId="{167FF40E-9CCE-47B3-A046-E527EFEA77B0}" type="presParOf" srcId="{E820962B-8C7C-4A25-A37A-87CE5D19D1F5}" destId="{E67E9DEB-F265-4AB6-AD0B-58E3AAF5CD5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3AA76C8-0A6B-49BE-9461-941C19DFB2C2}" type="doc">
      <dgm:prSet loTypeId="urn:microsoft.com/office/officeart/2005/8/layout/vProcess5" loCatId="process" qsTypeId="urn:microsoft.com/office/officeart/2005/8/quickstyle/simple1" qsCatId="simple" csTypeId="urn:microsoft.com/office/officeart/2005/8/colors/accent4_1" csCatId="accent4" phldr="1"/>
      <dgm:spPr/>
      <dgm:t>
        <a:bodyPr/>
        <a:lstStyle/>
        <a:p>
          <a:endParaRPr lang="en-US"/>
        </a:p>
      </dgm:t>
    </dgm:pt>
    <dgm:pt modelId="{765ECAB3-06F0-4ED3-9864-221E0D68C0C8}">
      <dgm:prSet phldrT="[Text]" custT="1">
        <dgm:style>
          <a:lnRef idx="2">
            <a:schemeClr val="accent4"/>
          </a:lnRef>
          <a:fillRef idx="1">
            <a:schemeClr val="lt1"/>
          </a:fillRef>
          <a:effectRef idx="0">
            <a:schemeClr val="accent4"/>
          </a:effectRef>
          <a:fontRef idx="minor">
            <a:schemeClr val="dk1"/>
          </a:fontRef>
        </dgm:style>
      </dgm:prSet>
      <dgm:spPr/>
      <dgm:t>
        <a:bodyPr/>
        <a:lstStyle/>
        <a:p>
          <a:pPr algn="l"/>
          <a:r>
            <a:rPr lang="en-US" sz="2300" b="1" dirty="0"/>
            <a:t>1. Determine the Objective</a:t>
          </a:r>
          <a:endParaRPr lang="en-US" sz="2300" dirty="0"/>
        </a:p>
      </dgm:t>
    </dgm:pt>
    <dgm:pt modelId="{C5B4CAF1-9626-4325-8AA6-F77F5391A460}" type="parTrans" cxnId="{56CD890D-22D4-4598-A5E2-86E1074D01C7}">
      <dgm:prSet/>
      <dgm:spPr/>
      <dgm:t>
        <a:bodyPr/>
        <a:lstStyle/>
        <a:p>
          <a:pPr algn="l"/>
          <a:endParaRPr lang="en-US" sz="2300"/>
        </a:p>
      </dgm:t>
    </dgm:pt>
    <dgm:pt modelId="{B5163A7A-7867-40BD-B073-910DD41E82C1}" type="sibTrans" cxnId="{56CD890D-22D4-4598-A5E2-86E1074D01C7}">
      <dgm:prSet custT="1">
        <dgm:style>
          <a:lnRef idx="2">
            <a:schemeClr val="accent1"/>
          </a:lnRef>
          <a:fillRef idx="0">
            <a:schemeClr val="accent1"/>
          </a:fillRef>
          <a:effectRef idx="1">
            <a:schemeClr val="accent1"/>
          </a:effectRef>
          <a:fontRef idx="minor">
            <a:schemeClr val="tx1"/>
          </a:fontRef>
        </dgm:style>
      </dgm:prSet>
      <dgm:spPr/>
      <dgm:t>
        <a:bodyPr/>
        <a:lstStyle/>
        <a:p>
          <a:pPr algn="l"/>
          <a:endParaRPr lang="en-US" sz="2300"/>
        </a:p>
      </dgm:t>
    </dgm:pt>
    <dgm:pt modelId="{7FFE68C2-6492-4F91-B03D-EDE63696F8ED}">
      <dgm:prSet phldrT="[Text]" custT="1"/>
      <dgm:spPr/>
      <dgm:t>
        <a:bodyPr/>
        <a:lstStyle/>
        <a:p>
          <a:pPr algn="l"/>
          <a:r>
            <a:rPr lang="en-US" sz="2300" b="1" dirty="0"/>
            <a:t>2. Identify the Data</a:t>
          </a:r>
          <a:endParaRPr lang="en-US" sz="2300" dirty="0"/>
        </a:p>
      </dgm:t>
    </dgm:pt>
    <dgm:pt modelId="{BF5CABF7-BF55-46E3-8B99-28BC6D59667E}" type="parTrans" cxnId="{8E4A4A3B-39F4-4DAD-AA26-17CCFD7ABA49}">
      <dgm:prSet/>
      <dgm:spPr/>
      <dgm:t>
        <a:bodyPr/>
        <a:lstStyle/>
        <a:p>
          <a:pPr algn="l"/>
          <a:endParaRPr lang="en-US" sz="2300"/>
        </a:p>
      </dgm:t>
    </dgm:pt>
    <dgm:pt modelId="{43878F69-E3BD-485D-8060-506D1DDEDC25}" type="sibTrans" cxnId="{8E4A4A3B-39F4-4DAD-AA26-17CCFD7ABA49}">
      <dgm:prSet custT="1">
        <dgm:style>
          <a:lnRef idx="2">
            <a:schemeClr val="accent1"/>
          </a:lnRef>
          <a:fillRef idx="0">
            <a:schemeClr val="accent1"/>
          </a:fillRef>
          <a:effectRef idx="1">
            <a:schemeClr val="accent1"/>
          </a:effectRef>
          <a:fontRef idx="minor">
            <a:schemeClr val="tx1"/>
          </a:fontRef>
        </dgm:style>
      </dgm:prSet>
      <dgm:spPr/>
      <dgm:t>
        <a:bodyPr/>
        <a:lstStyle/>
        <a:p>
          <a:pPr algn="l"/>
          <a:endParaRPr lang="en-US" sz="2300"/>
        </a:p>
      </dgm:t>
    </dgm:pt>
    <dgm:pt modelId="{AFAF2E35-C422-4D49-991E-456997A4BD38}">
      <dgm:prSet phldrT="[Text]" custT="1"/>
      <dgm:spPr/>
      <dgm:t>
        <a:bodyPr/>
        <a:lstStyle/>
        <a:p>
          <a:pPr algn="l"/>
          <a:r>
            <a:rPr lang="en-US" sz="2300" b="1" dirty="0"/>
            <a:t>3. Identify Participants and Key Responsibilities</a:t>
          </a:r>
          <a:endParaRPr lang="en-US" sz="2300" dirty="0"/>
        </a:p>
      </dgm:t>
    </dgm:pt>
    <dgm:pt modelId="{196E54C4-C291-4116-9D6F-E82EC57E07C9}" type="parTrans" cxnId="{3A89E174-084C-4015-8533-848293EE7B0D}">
      <dgm:prSet/>
      <dgm:spPr/>
      <dgm:t>
        <a:bodyPr/>
        <a:lstStyle/>
        <a:p>
          <a:pPr algn="l"/>
          <a:endParaRPr lang="en-US" sz="2300"/>
        </a:p>
      </dgm:t>
    </dgm:pt>
    <dgm:pt modelId="{01B75BAD-98C9-4B42-8B0A-9B42CA33E394}" type="sibTrans" cxnId="{3A89E174-084C-4015-8533-848293EE7B0D}">
      <dgm:prSet custT="1">
        <dgm:style>
          <a:lnRef idx="2">
            <a:schemeClr val="accent1"/>
          </a:lnRef>
          <a:fillRef idx="0">
            <a:schemeClr val="accent1"/>
          </a:fillRef>
          <a:effectRef idx="1">
            <a:schemeClr val="accent1"/>
          </a:effectRef>
          <a:fontRef idx="minor">
            <a:schemeClr val="tx1"/>
          </a:fontRef>
        </dgm:style>
      </dgm:prSet>
      <dgm:spPr/>
      <dgm:t>
        <a:bodyPr/>
        <a:lstStyle/>
        <a:p>
          <a:pPr algn="l"/>
          <a:endParaRPr lang="en-US" sz="2300"/>
        </a:p>
      </dgm:t>
    </dgm:pt>
    <dgm:pt modelId="{DEA5A6A8-170F-46CA-BC43-1F7B63BDF521}">
      <dgm:prSet custT="1"/>
      <dgm:spPr/>
      <dgm:t>
        <a:bodyPr/>
        <a:lstStyle/>
        <a:p>
          <a:pPr algn="l"/>
          <a:r>
            <a:rPr lang="en-US" sz="2300" b="1" dirty="0"/>
            <a:t>4. Organize the Data to Present</a:t>
          </a:r>
          <a:endParaRPr lang="en-US" sz="2300" dirty="0"/>
        </a:p>
      </dgm:t>
    </dgm:pt>
    <dgm:pt modelId="{A65BB576-B96E-4812-9E2B-9971FDFCD6F3}" type="parTrans" cxnId="{59417CD9-D04B-4F78-BF93-7C87C6A92B83}">
      <dgm:prSet/>
      <dgm:spPr/>
      <dgm:t>
        <a:bodyPr/>
        <a:lstStyle/>
        <a:p>
          <a:pPr algn="l"/>
          <a:endParaRPr lang="en-US" sz="2300"/>
        </a:p>
      </dgm:t>
    </dgm:pt>
    <dgm:pt modelId="{64C40C74-707B-4FDE-AA8A-C7674A218258}" type="sibTrans" cxnId="{59417CD9-D04B-4F78-BF93-7C87C6A92B83}">
      <dgm:prSet custT="1">
        <dgm:style>
          <a:lnRef idx="2">
            <a:schemeClr val="accent1"/>
          </a:lnRef>
          <a:fillRef idx="0">
            <a:schemeClr val="accent1"/>
          </a:fillRef>
          <a:effectRef idx="1">
            <a:schemeClr val="accent1"/>
          </a:effectRef>
          <a:fontRef idx="minor">
            <a:schemeClr val="tx1"/>
          </a:fontRef>
        </dgm:style>
      </dgm:prSet>
      <dgm:spPr/>
      <dgm:t>
        <a:bodyPr/>
        <a:lstStyle/>
        <a:p>
          <a:pPr algn="l"/>
          <a:endParaRPr lang="en-US" sz="2300"/>
        </a:p>
      </dgm:t>
    </dgm:pt>
    <dgm:pt modelId="{24555C31-496A-4B2D-AADD-7A96575A1A47}">
      <dgm:prSet custT="1"/>
      <dgm:spPr/>
      <dgm:t>
        <a:bodyPr/>
        <a:lstStyle/>
        <a:p>
          <a:pPr algn="l"/>
          <a:r>
            <a:rPr lang="en-US" sz="2300" b="1" dirty="0"/>
            <a:t>5. Prepare and Distribute the Agenda</a:t>
          </a:r>
          <a:endParaRPr lang="en-US" sz="2300" dirty="0"/>
        </a:p>
      </dgm:t>
    </dgm:pt>
    <dgm:pt modelId="{390D5C16-23AA-4986-B4FD-8BB947F441F6}" type="parTrans" cxnId="{E2A85A5E-0801-4B40-9AA8-7EC9DE9AFDEF}">
      <dgm:prSet/>
      <dgm:spPr/>
      <dgm:t>
        <a:bodyPr/>
        <a:lstStyle/>
        <a:p>
          <a:pPr algn="l"/>
          <a:endParaRPr lang="en-US" sz="2300"/>
        </a:p>
      </dgm:t>
    </dgm:pt>
    <dgm:pt modelId="{D8745A71-023F-4AAA-BEB0-1C34ABEB4F70}" type="sibTrans" cxnId="{E2A85A5E-0801-4B40-9AA8-7EC9DE9AFDEF}">
      <dgm:prSet/>
      <dgm:spPr/>
      <dgm:t>
        <a:bodyPr/>
        <a:lstStyle/>
        <a:p>
          <a:pPr algn="l"/>
          <a:endParaRPr lang="en-US" sz="2300"/>
        </a:p>
      </dgm:t>
    </dgm:pt>
    <dgm:pt modelId="{9D2E0615-FB68-4309-A735-E4074DD2722C}" type="pres">
      <dgm:prSet presAssocID="{53AA76C8-0A6B-49BE-9461-941C19DFB2C2}" presName="outerComposite" presStyleCnt="0">
        <dgm:presLayoutVars>
          <dgm:chMax val="5"/>
          <dgm:dir/>
          <dgm:resizeHandles val="exact"/>
        </dgm:presLayoutVars>
      </dgm:prSet>
      <dgm:spPr/>
    </dgm:pt>
    <dgm:pt modelId="{BC1639C8-7E85-43B5-8A48-A653EE018CB8}" type="pres">
      <dgm:prSet presAssocID="{53AA76C8-0A6B-49BE-9461-941C19DFB2C2}" presName="dummyMaxCanvas" presStyleCnt="0">
        <dgm:presLayoutVars/>
      </dgm:prSet>
      <dgm:spPr/>
    </dgm:pt>
    <dgm:pt modelId="{59F8A782-DDF9-4A28-865C-2C9A5ADAA2D7}" type="pres">
      <dgm:prSet presAssocID="{53AA76C8-0A6B-49BE-9461-941C19DFB2C2}" presName="FiveNodes_1" presStyleLbl="node1" presStyleIdx="0" presStyleCnt="5">
        <dgm:presLayoutVars>
          <dgm:bulletEnabled val="1"/>
        </dgm:presLayoutVars>
      </dgm:prSet>
      <dgm:spPr/>
    </dgm:pt>
    <dgm:pt modelId="{798C5A6F-1B7C-4DAA-9CAD-02368FE7AE4F}" type="pres">
      <dgm:prSet presAssocID="{53AA76C8-0A6B-49BE-9461-941C19DFB2C2}" presName="FiveNodes_2" presStyleLbl="node1" presStyleIdx="1" presStyleCnt="5">
        <dgm:presLayoutVars>
          <dgm:bulletEnabled val="1"/>
        </dgm:presLayoutVars>
      </dgm:prSet>
      <dgm:spPr/>
    </dgm:pt>
    <dgm:pt modelId="{861A0033-6043-45A9-BF1D-00AC416EB185}" type="pres">
      <dgm:prSet presAssocID="{53AA76C8-0A6B-49BE-9461-941C19DFB2C2}" presName="FiveNodes_3" presStyleLbl="node1" presStyleIdx="2" presStyleCnt="5">
        <dgm:presLayoutVars>
          <dgm:bulletEnabled val="1"/>
        </dgm:presLayoutVars>
      </dgm:prSet>
      <dgm:spPr/>
    </dgm:pt>
    <dgm:pt modelId="{D2D60FBC-1E98-4592-BCB2-762078E48FCF}" type="pres">
      <dgm:prSet presAssocID="{53AA76C8-0A6B-49BE-9461-941C19DFB2C2}" presName="FiveNodes_4" presStyleLbl="node1" presStyleIdx="3" presStyleCnt="5">
        <dgm:presLayoutVars>
          <dgm:bulletEnabled val="1"/>
        </dgm:presLayoutVars>
      </dgm:prSet>
      <dgm:spPr/>
    </dgm:pt>
    <dgm:pt modelId="{645AA8BC-F8E6-4D18-8A57-EBD4AA182D58}" type="pres">
      <dgm:prSet presAssocID="{53AA76C8-0A6B-49BE-9461-941C19DFB2C2}" presName="FiveNodes_5" presStyleLbl="node1" presStyleIdx="4" presStyleCnt="5">
        <dgm:presLayoutVars>
          <dgm:bulletEnabled val="1"/>
        </dgm:presLayoutVars>
      </dgm:prSet>
      <dgm:spPr/>
    </dgm:pt>
    <dgm:pt modelId="{E19D76A3-74FC-43AF-84C2-C23DBA9ECBCC}" type="pres">
      <dgm:prSet presAssocID="{53AA76C8-0A6B-49BE-9461-941C19DFB2C2}" presName="FiveConn_1-2" presStyleLbl="fgAccFollowNode1" presStyleIdx="0" presStyleCnt="4">
        <dgm:presLayoutVars>
          <dgm:bulletEnabled val="1"/>
        </dgm:presLayoutVars>
      </dgm:prSet>
      <dgm:spPr/>
    </dgm:pt>
    <dgm:pt modelId="{FA54AEE9-769A-4D18-8FD3-471026903800}" type="pres">
      <dgm:prSet presAssocID="{53AA76C8-0A6B-49BE-9461-941C19DFB2C2}" presName="FiveConn_2-3" presStyleLbl="fgAccFollowNode1" presStyleIdx="1" presStyleCnt="4">
        <dgm:presLayoutVars>
          <dgm:bulletEnabled val="1"/>
        </dgm:presLayoutVars>
      </dgm:prSet>
      <dgm:spPr/>
    </dgm:pt>
    <dgm:pt modelId="{C980A307-4084-45BD-A061-C4A42474EAB6}" type="pres">
      <dgm:prSet presAssocID="{53AA76C8-0A6B-49BE-9461-941C19DFB2C2}" presName="FiveConn_3-4" presStyleLbl="fgAccFollowNode1" presStyleIdx="2" presStyleCnt="4">
        <dgm:presLayoutVars>
          <dgm:bulletEnabled val="1"/>
        </dgm:presLayoutVars>
      </dgm:prSet>
      <dgm:spPr/>
    </dgm:pt>
    <dgm:pt modelId="{7EA1CCB9-1EE4-49A3-947A-0A4EE58BB751}" type="pres">
      <dgm:prSet presAssocID="{53AA76C8-0A6B-49BE-9461-941C19DFB2C2}" presName="FiveConn_4-5" presStyleLbl="fgAccFollowNode1" presStyleIdx="3" presStyleCnt="4">
        <dgm:presLayoutVars>
          <dgm:bulletEnabled val="1"/>
        </dgm:presLayoutVars>
      </dgm:prSet>
      <dgm:spPr/>
    </dgm:pt>
    <dgm:pt modelId="{8C30A457-5996-4E2B-BE47-AD5E0E4C3B29}" type="pres">
      <dgm:prSet presAssocID="{53AA76C8-0A6B-49BE-9461-941C19DFB2C2}" presName="FiveNodes_1_text" presStyleLbl="node1" presStyleIdx="4" presStyleCnt="5">
        <dgm:presLayoutVars>
          <dgm:bulletEnabled val="1"/>
        </dgm:presLayoutVars>
      </dgm:prSet>
      <dgm:spPr/>
    </dgm:pt>
    <dgm:pt modelId="{5B9B4D65-6D86-4F04-AF4A-5AE0D74BA34A}" type="pres">
      <dgm:prSet presAssocID="{53AA76C8-0A6B-49BE-9461-941C19DFB2C2}" presName="FiveNodes_2_text" presStyleLbl="node1" presStyleIdx="4" presStyleCnt="5">
        <dgm:presLayoutVars>
          <dgm:bulletEnabled val="1"/>
        </dgm:presLayoutVars>
      </dgm:prSet>
      <dgm:spPr/>
    </dgm:pt>
    <dgm:pt modelId="{670D13C7-3A93-4618-9609-6F8CECE5E372}" type="pres">
      <dgm:prSet presAssocID="{53AA76C8-0A6B-49BE-9461-941C19DFB2C2}" presName="FiveNodes_3_text" presStyleLbl="node1" presStyleIdx="4" presStyleCnt="5">
        <dgm:presLayoutVars>
          <dgm:bulletEnabled val="1"/>
        </dgm:presLayoutVars>
      </dgm:prSet>
      <dgm:spPr/>
    </dgm:pt>
    <dgm:pt modelId="{6B0B330E-E7F7-43F4-A731-820F32DD6E4F}" type="pres">
      <dgm:prSet presAssocID="{53AA76C8-0A6B-49BE-9461-941C19DFB2C2}" presName="FiveNodes_4_text" presStyleLbl="node1" presStyleIdx="4" presStyleCnt="5">
        <dgm:presLayoutVars>
          <dgm:bulletEnabled val="1"/>
        </dgm:presLayoutVars>
      </dgm:prSet>
      <dgm:spPr/>
    </dgm:pt>
    <dgm:pt modelId="{61AFC47E-2EC0-412E-9264-E67A6E05351D}" type="pres">
      <dgm:prSet presAssocID="{53AA76C8-0A6B-49BE-9461-941C19DFB2C2}" presName="FiveNodes_5_text" presStyleLbl="node1" presStyleIdx="4" presStyleCnt="5">
        <dgm:presLayoutVars>
          <dgm:bulletEnabled val="1"/>
        </dgm:presLayoutVars>
      </dgm:prSet>
      <dgm:spPr/>
    </dgm:pt>
  </dgm:ptLst>
  <dgm:cxnLst>
    <dgm:cxn modelId="{56CD890D-22D4-4598-A5E2-86E1074D01C7}" srcId="{53AA76C8-0A6B-49BE-9461-941C19DFB2C2}" destId="{765ECAB3-06F0-4ED3-9864-221E0D68C0C8}" srcOrd="0" destOrd="0" parTransId="{C5B4CAF1-9626-4325-8AA6-F77F5391A460}" sibTransId="{B5163A7A-7867-40BD-B073-910DD41E82C1}"/>
    <dgm:cxn modelId="{55D82139-8207-415F-9406-BDFA9510CCA7}" type="presOf" srcId="{01B75BAD-98C9-4B42-8B0A-9B42CA33E394}" destId="{C980A307-4084-45BD-A061-C4A42474EAB6}" srcOrd="0" destOrd="0" presId="urn:microsoft.com/office/officeart/2005/8/layout/vProcess5"/>
    <dgm:cxn modelId="{8E4A4A3B-39F4-4DAD-AA26-17CCFD7ABA49}" srcId="{53AA76C8-0A6B-49BE-9461-941C19DFB2C2}" destId="{7FFE68C2-6492-4F91-B03D-EDE63696F8ED}" srcOrd="1" destOrd="0" parTransId="{BF5CABF7-BF55-46E3-8B99-28BC6D59667E}" sibTransId="{43878F69-E3BD-485D-8060-506D1DDEDC25}"/>
    <dgm:cxn modelId="{18AFCB3B-33F4-4282-8E4D-AF2185189C46}" type="presOf" srcId="{7FFE68C2-6492-4F91-B03D-EDE63696F8ED}" destId="{798C5A6F-1B7C-4DAA-9CAD-02368FE7AE4F}" srcOrd="0" destOrd="0" presId="urn:microsoft.com/office/officeart/2005/8/layout/vProcess5"/>
    <dgm:cxn modelId="{737B9C40-1163-43D9-B859-C8E744A5A10F}" type="presOf" srcId="{64C40C74-707B-4FDE-AA8A-C7674A218258}" destId="{7EA1CCB9-1EE4-49A3-947A-0A4EE58BB751}" srcOrd="0" destOrd="0" presId="urn:microsoft.com/office/officeart/2005/8/layout/vProcess5"/>
    <dgm:cxn modelId="{E2A85A5E-0801-4B40-9AA8-7EC9DE9AFDEF}" srcId="{53AA76C8-0A6B-49BE-9461-941C19DFB2C2}" destId="{24555C31-496A-4B2D-AADD-7A96575A1A47}" srcOrd="4" destOrd="0" parTransId="{390D5C16-23AA-4986-B4FD-8BB947F441F6}" sibTransId="{D8745A71-023F-4AAA-BEB0-1C34ABEB4F70}"/>
    <dgm:cxn modelId="{2C4B0F61-F2FB-47C8-BF7D-5385942EDAFC}" type="presOf" srcId="{DEA5A6A8-170F-46CA-BC43-1F7B63BDF521}" destId="{6B0B330E-E7F7-43F4-A731-820F32DD6E4F}" srcOrd="1" destOrd="0" presId="urn:microsoft.com/office/officeart/2005/8/layout/vProcess5"/>
    <dgm:cxn modelId="{FD4D5347-721A-4B91-AB3D-39B25D9B438A}" type="presOf" srcId="{AFAF2E35-C422-4D49-991E-456997A4BD38}" destId="{861A0033-6043-45A9-BF1D-00AC416EB185}" srcOrd="0" destOrd="0" presId="urn:microsoft.com/office/officeart/2005/8/layout/vProcess5"/>
    <dgm:cxn modelId="{1788D06A-1253-46FC-BDB1-CCEEF3851364}" type="presOf" srcId="{AFAF2E35-C422-4D49-991E-456997A4BD38}" destId="{670D13C7-3A93-4618-9609-6F8CECE5E372}" srcOrd="1" destOrd="0" presId="urn:microsoft.com/office/officeart/2005/8/layout/vProcess5"/>
    <dgm:cxn modelId="{D1C7E852-7B34-48B3-902D-A6AB3CDA2020}" type="presOf" srcId="{7FFE68C2-6492-4F91-B03D-EDE63696F8ED}" destId="{5B9B4D65-6D86-4F04-AF4A-5AE0D74BA34A}" srcOrd="1" destOrd="0" presId="urn:microsoft.com/office/officeart/2005/8/layout/vProcess5"/>
    <dgm:cxn modelId="{3A89E174-084C-4015-8533-848293EE7B0D}" srcId="{53AA76C8-0A6B-49BE-9461-941C19DFB2C2}" destId="{AFAF2E35-C422-4D49-991E-456997A4BD38}" srcOrd="2" destOrd="0" parTransId="{196E54C4-C291-4116-9D6F-E82EC57E07C9}" sibTransId="{01B75BAD-98C9-4B42-8B0A-9B42CA33E394}"/>
    <dgm:cxn modelId="{CE52DE8D-B9E6-4CB0-B4EE-6D1BC32B5C5F}" type="presOf" srcId="{24555C31-496A-4B2D-AADD-7A96575A1A47}" destId="{645AA8BC-F8E6-4D18-8A57-EBD4AA182D58}" srcOrd="0" destOrd="0" presId="urn:microsoft.com/office/officeart/2005/8/layout/vProcess5"/>
    <dgm:cxn modelId="{E5F05694-5BA7-4CF1-9BE4-BB109682EBC6}" type="presOf" srcId="{DEA5A6A8-170F-46CA-BC43-1F7B63BDF521}" destId="{D2D60FBC-1E98-4592-BCB2-762078E48FCF}" srcOrd="0" destOrd="0" presId="urn:microsoft.com/office/officeart/2005/8/layout/vProcess5"/>
    <dgm:cxn modelId="{C8231D9C-3AB0-43E2-9E22-AEE46FE98B62}" type="presOf" srcId="{765ECAB3-06F0-4ED3-9864-221E0D68C0C8}" destId="{59F8A782-DDF9-4A28-865C-2C9A5ADAA2D7}" srcOrd="0" destOrd="0" presId="urn:microsoft.com/office/officeart/2005/8/layout/vProcess5"/>
    <dgm:cxn modelId="{34E06FA9-8505-4EC8-9357-077D464E4A9A}" type="presOf" srcId="{B5163A7A-7867-40BD-B073-910DD41E82C1}" destId="{E19D76A3-74FC-43AF-84C2-C23DBA9ECBCC}" srcOrd="0" destOrd="0" presId="urn:microsoft.com/office/officeart/2005/8/layout/vProcess5"/>
    <dgm:cxn modelId="{16CD78C0-6085-4BF5-B0D7-E40E76ECF2B3}" type="presOf" srcId="{53AA76C8-0A6B-49BE-9461-941C19DFB2C2}" destId="{9D2E0615-FB68-4309-A735-E4074DD2722C}" srcOrd="0" destOrd="0" presId="urn:microsoft.com/office/officeart/2005/8/layout/vProcess5"/>
    <dgm:cxn modelId="{C80646D7-D1A2-472B-8F3F-46EC882B6A9C}" type="presOf" srcId="{24555C31-496A-4B2D-AADD-7A96575A1A47}" destId="{61AFC47E-2EC0-412E-9264-E67A6E05351D}" srcOrd="1" destOrd="0" presId="urn:microsoft.com/office/officeart/2005/8/layout/vProcess5"/>
    <dgm:cxn modelId="{59417CD9-D04B-4F78-BF93-7C87C6A92B83}" srcId="{53AA76C8-0A6B-49BE-9461-941C19DFB2C2}" destId="{DEA5A6A8-170F-46CA-BC43-1F7B63BDF521}" srcOrd="3" destOrd="0" parTransId="{A65BB576-B96E-4812-9E2B-9971FDFCD6F3}" sibTransId="{64C40C74-707B-4FDE-AA8A-C7674A218258}"/>
    <dgm:cxn modelId="{A5495FDC-5F4C-4E0A-BAE1-6AC3A71D88F7}" type="presOf" srcId="{43878F69-E3BD-485D-8060-506D1DDEDC25}" destId="{FA54AEE9-769A-4D18-8FD3-471026903800}" srcOrd="0" destOrd="0" presId="urn:microsoft.com/office/officeart/2005/8/layout/vProcess5"/>
    <dgm:cxn modelId="{F5D301DF-FF4D-4CF4-AD89-0B814790D52D}" type="presOf" srcId="{765ECAB3-06F0-4ED3-9864-221E0D68C0C8}" destId="{8C30A457-5996-4E2B-BE47-AD5E0E4C3B29}" srcOrd="1" destOrd="0" presId="urn:microsoft.com/office/officeart/2005/8/layout/vProcess5"/>
    <dgm:cxn modelId="{60FEEC29-F173-4403-899B-7027C8703EDD}" type="presParOf" srcId="{9D2E0615-FB68-4309-A735-E4074DD2722C}" destId="{BC1639C8-7E85-43B5-8A48-A653EE018CB8}" srcOrd="0" destOrd="0" presId="urn:microsoft.com/office/officeart/2005/8/layout/vProcess5"/>
    <dgm:cxn modelId="{484FBED6-ED0B-4FF4-AAF4-650765141BF9}" type="presParOf" srcId="{9D2E0615-FB68-4309-A735-E4074DD2722C}" destId="{59F8A782-DDF9-4A28-865C-2C9A5ADAA2D7}" srcOrd="1" destOrd="0" presId="urn:microsoft.com/office/officeart/2005/8/layout/vProcess5"/>
    <dgm:cxn modelId="{43C617B3-1018-49E8-97B2-0A11A566D20B}" type="presParOf" srcId="{9D2E0615-FB68-4309-A735-E4074DD2722C}" destId="{798C5A6F-1B7C-4DAA-9CAD-02368FE7AE4F}" srcOrd="2" destOrd="0" presId="urn:microsoft.com/office/officeart/2005/8/layout/vProcess5"/>
    <dgm:cxn modelId="{5FF7BBC5-18D8-4F47-89EB-030F97DA015C}" type="presParOf" srcId="{9D2E0615-FB68-4309-A735-E4074DD2722C}" destId="{861A0033-6043-45A9-BF1D-00AC416EB185}" srcOrd="3" destOrd="0" presId="urn:microsoft.com/office/officeart/2005/8/layout/vProcess5"/>
    <dgm:cxn modelId="{C2BB645F-1115-44A8-839B-08BE94FFB0D6}" type="presParOf" srcId="{9D2E0615-FB68-4309-A735-E4074DD2722C}" destId="{D2D60FBC-1E98-4592-BCB2-762078E48FCF}" srcOrd="4" destOrd="0" presId="urn:microsoft.com/office/officeart/2005/8/layout/vProcess5"/>
    <dgm:cxn modelId="{605AF8AE-9A0A-4B90-8021-63B86079467B}" type="presParOf" srcId="{9D2E0615-FB68-4309-A735-E4074DD2722C}" destId="{645AA8BC-F8E6-4D18-8A57-EBD4AA182D58}" srcOrd="5" destOrd="0" presId="urn:microsoft.com/office/officeart/2005/8/layout/vProcess5"/>
    <dgm:cxn modelId="{86482430-FC8A-4872-9561-1D4282B39CC9}" type="presParOf" srcId="{9D2E0615-FB68-4309-A735-E4074DD2722C}" destId="{E19D76A3-74FC-43AF-84C2-C23DBA9ECBCC}" srcOrd="6" destOrd="0" presId="urn:microsoft.com/office/officeart/2005/8/layout/vProcess5"/>
    <dgm:cxn modelId="{84A9CC6A-EB53-4F90-A4C1-0DE2317F269B}" type="presParOf" srcId="{9D2E0615-FB68-4309-A735-E4074DD2722C}" destId="{FA54AEE9-769A-4D18-8FD3-471026903800}" srcOrd="7" destOrd="0" presId="urn:microsoft.com/office/officeart/2005/8/layout/vProcess5"/>
    <dgm:cxn modelId="{93262BA0-981A-48C4-B7D6-E3C33BF9E6A6}" type="presParOf" srcId="{9D2E0615-FB68-4309-A735-E4074DD2722C}" destId="{C980A307-4084-45BD-A061-C4A42474EAB6}" srcOrd="8" destOrd="0" presId="urn:microsoft.com/office/officeart/2005/8/layout/vProcess5"/>
    <dgm:cxn modelId="{C053B4D0-E325-4417-AD99-B934AFEFF4F6}" type="presParOf" srcId="{9D2E0615-FB68-4309-A735-E4074DD2722C}" destId="{7EA1CCB9-1EE4-49A3-947A-0A4EE58BB751}" srcOrd="9" destOrd="0" presId="urn:microsoft.com/office/officeart/2005/8/layout/vProcess5"/>
    <dgm:cxn modelId="{04688AF9-AA57-49CA-AB02-B4B3C84DC216}" type="presParOf" srcId="{9D2E0615-FB68-4309-A735-E4074DD2722C}" destId="{8C30A457-5996-4E2B-BE47-AD5E0E4C3B29}" srcOrd="10" destOrd="0" presId="urn:microsoft.com/office/officeart/2005/8/layout/vProcess5"/>
    <dgm:cxn modelId="{DC008661-78BD-40A4-97EA-49FEDA608A47}" type="presParOf" srcId="{9D2E0615-FB68-4309-A735-E4074DD2722C}" destId="{5B9B4D65-6D86-4F04-AF4A-5AE0D74BA34A}" srcOrd="11" destOrd="0" presId="urn:microsoft.com/office/officeart/2005/8/layout/vProcess5"/>
    <dgm:cxn modelId="{BC236DC5-03E4-4413-A6C5-3EDF271A6C51}" type="presParOf" srcId="{9D2E0615-FB68-4309-A735-E4074DD2722C}" destId="{670D13C7-3A93-4618-9609-6F8CECE5E372}" srcOrd="12" destOrd="0" presId="urn:microsoft.com/office/officeart/2005/8/layout/vProcess5"/>
    <dgm:cxn modelId="{13F04C31-0D4C-49EE-A6AE-A9FC278C0F2E}" type="presParOf" srcId="{9D2E0615-FB68-4309-A735-E4074DD2722C}" destId="{6B0B330E-E7F7-43F4-A731-820F32DD6E4F}" srcOrd="13" destOrd="0" presId="urn:microsoft.com/office/officeart/2005/8/layout/vProcess5"/>
    <dgm:cxn modelId="{E2439412-B7F4-4DB5-A975-9EC6B6BF22FD}" type="presParOf" srcId="{9D2E0615-FB68-4309-A735-E4074DD2722C}" destId="{61AFC47E-2EC0-412E-9264-E67A6E05351D}"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A2EFC8-3679-4B42-81A7-C78BA4DB5042}" type="doc">
      <dgm:prSet loTypeId="urn:microsoft.com/office/officeart/2005/8/layout/vProcess5" loCatId="process" qsTypeId="urn:microsoft.com/office/officeart/2005/8/quickstyle/simple3" qsCatId="simple" csTypeId="urn:microsoft.com/office/officeart/2005/8/colors/accent4_1" csCatId="accent4" phldr="1"/>
      <dgm:spPr/>
      <dgm:t>
        <a:bodyPr/>
        <a:lstStyle/>
        <a:p>
          <a:endParaRPr lang="en-US"/>
        </a:p>
      </dgm:t>
    </dgm:pt>
    <dgm:pt modelId="{342C445C-C7B5-4447-8EA1-384A260D9D90}">
      <dgm:prSet phldrT="[Text]">
        <dgm:style>
          <a:lnRef idx="2">
            <a:schemeClr val="accent4"/>
          </a:lnRef>
          <a:fillRef idx="1">
            <a:schemeClr val="lt1"/>
          </a:fillRef>
          <a:effectRef idx="0">
            <a:schemeClr val="accent4"/>
          </a:effectRef>
          <a:fontRef idx="minor">
            <a:schemeClr val="dk1"/>
          </a:fontRef>
        </dgm:style>
      </dgm:prSet>
      <dgm:spPr>
        <a:xfrm>
          <a:off x="0" y="0"/>
          <a:ext cx="6336792" cy="841601"/>
        </a:xfrm>
        <a:prstGeom prst="roundRect">
          <a:avLst>
            <a:gd name="adj" fmla="val 10000"/>
          </a:avLst>
        </a:prstGeom>
        <a:solidFill>
          <a:sysClr val="window" lastClr="FFFFFF"/>
        </a:solidFill>
        <a:ln w="25400" cap="flat" cmpd="sng" algn="ctr">
          <a:solidFill>
            <a:srgbClr val="2DB9A5"/>
          </a:solidFill>
          <a:prstDash val="solid"/>
        </a:ln>
        <a:effectLst/>
        <a:scene3d>
          <a:camera prst="orthographicFront"/>
          <a:lightRig rig="flat" dir="t"/>
        </a:scene3d>
        <a:sp3d/>
      </dgm:spPr>
      <dgm:t>
        <a:bodyPr/>
        <a:lstStyle/>
        <a:p>
          <a:pPr algn="l"/>
          <a:r>
            <a:rPr lang="en-US" b="1" dirty="0">
              <a:solidFill>
                <a:srgbClr val="0C395A">
                  <a:hueOff val="0"/>
                  <a:satOff val="0"/>
                  <a:lumOff val="0"/>
                  <a:alphaOff val="0"/>
                </a:srgbClr>
              </a:solidFill>
              <a:latin typeface="Corbel"/>
              <a:ea typeface="+mn-ea"/>
              <a:cs typeface="+mn-cs"/>
            </a:rPr>
            <a:t>1. Introductions and Key Messages</a:t>
          </a:r>
        </a:p>
      </dgm:t>
    </dgm:pt>
    <dgm:pt modelId="{430293C5-4A13-4F85-9108-B231278299DF}" type="parTrans" cxnId="{F07C0505-3364-4E36-8E4A-475CD931D596}">
      <dgm:prSet/>
      <dgm:spPr/>
      <dgm:t>
        <a:bodyPr/>
        <a:lstStyle/>
        <a:p>
          <a:pPr algn="l"/>
          <a:endParaRPr lang="en-US" b="1"/>
        </a:p>
      </dgm:t>
    </dgm:pt>
    <dgm:pt modelId="{962B09ED-1930-43EC-AB85-94ECBA455072}" type="sibTrans" cxnId="{F07C0505-3364-4E36-8E4A-475CD931D596}">
      <dgm:prSet>
        <dgm:style>
          <a:lnRef idx="2">
            <a:schemeClr val="accent1"/>
          </a:lnRef>
          <a:fillRef idx="0">
            <a:schemeClr val="accent1"/>
          </a:fillRef>
          <a:effectRef idx="1">
            <a:schemeClr val="accent1"/>
          </a:effectRef>
          <a:fontRef idx="minor">
            <a:schemeClr val="tx1"/>
          </a:fontRef>
        </dgm:style>
      </dgm:prSet>
      <dgm:spPr>
        <a:xfrm>
          <a:off x="5789751" y="614836"/>
          <a:ext cx="547040" cy="547040"/>
        </a:xfrm>
        <a:prstGeom prst="downArrow">
          <a:avLst>
            <a:gd name="adj1" fmla="val 55000"/>
            <a:gd name="adj2" fmla="val 45000"/>
          </a:avLst>
        </a:prstGeom>
        <a:noFill/>
        <a:ln w="25400" cap="flat" cmpd="sng" algn="ctr">
          <a:solidFill>
            <a:srgbClr val="219184"/>
          </a:solidFill>
          <a:prstDash val="solid"/>
        </a:ln>
        <a:effectLst>
          <a:outerShdw blurRad="40000" dist="20000" dir="5400000" rotWithShape="0">
            <a:srgbClr val="000000">
              <a:alpha val="38000"/>
            </a:srgbClr>
          </a:outerShdw>
        </a:effectLst>
      </dgm:spPr>
      <dgm:t>
        <a:bodyPr/>
        <a:lstStyle/>
        <a:p>
          <a:pPr algn="l"/>
          <a:endParaRPr lang="en-US" b="1">
            <a:solidFill>
              <a:srgbClr val="0C395A">
                <a:hueOff val="0"/>
                <a:satOff val="0"/>
                <a:lumOff val="0"/>
                <a:alphaOff val="0"/>
              </a:srgbClr>
            </a:solidFill>
            <a:latin typeface="Corbel"/>
            <a:ea typeface="+mn-ea"/>
            <a:cs typeface="+mn-cs"/>
          </a:endParaRPr>
        </a:p>
      </dgm:t>
    </dgm:pt>
    <dgm:pt modelId="{D117FEB1-D70A-48AB-8925-08D1519B940C}">
      <dgm:prSet phldrT="[Text]">
        <dgm:style>
          <a:lnRef idx="2">
            <a:schemeClr val="accent4"/>
          </a:lnRef>
          <a:fillRef idx="1">
            <a:schemeClr val="lt1"/>
          </a:fillRef>
          <a:effectRef idx="0">
            <a:schemeClr val="accent4"/>
          </a:effectRef>
          <a:fontRef idx="minor">
            <a:schemeClr val="dk1"/>
          </a:fontRef>
        </dgm:style>
      </dgm:prSet>
      <dgm:spPr>
        <a:xfrm>
          <a:off x="473202" y="958490"/>
          <a:ext cx="6336792" cy="841601"/>
        </a:xfrm>
        <a:prstGeom prst="roundRect">
          <a:avLst>
            <a:gd name="adj" fmla="val 10000"/>
          </a:avLst>
        </a:prstGeom>
        <a:solidFill>
          <a:sysClr val="window" lastClr="FFFFFF"/>
        </a:solidFill>
        <a:ln w="25400" cap="flat" cmpd="sng" algn="ctr">
          <a:solidFill>
            <a:srgbClr val="2DB9A5"/>
          </a:solidFill>
          <a:prstDash val="solid"/>
        </a:ln>
        <a:effectLst/>
        <a:scene3d>
          <a:camera prst="orthographicFront"/>
          <a:lightRig rig="flat" dir="t"/>
        </a:scene3d>
        <a:sp3d/>
      </dgm:spPr>
      <dgm:t>
        <a:bodyPr/>
        <a:lstStyle/>
        <a:p>
          <a:pPr algn="l"/>
          <a:r>
            <a:rPr lang="en-US" b="1" dirty="0">
              <a:solidFill>
                <a:srgbClr val="0C395A">
                  <a:hueOff val="0"/>
                  <a:satOff val="0"/>
                  <a:lumOff val="0"/>
                  <a:alphaOff val="0"/>
                </a:srgbClr>
              </a:solidFill>
              <a:latin typeface="Corbel"/>
              <a:ea typeface="+mn-ea"/>
              <a:cs typeface="+mn-cs"/>
            </a:rPr>
            <a:t>2. Present the Data</a:t>
          </a:r>
        </a:p>
      </dgm:t>
    </dgm:pt>
    <dgm:pt modelId="{0110C872-6B7A-478E-824C-638B06CC0539}" type="parTrans" cxnId="{C6B9441D-E478-4D7F-8553-E5B6808B69C9}">
      <dgm:prSet/>
      <dgm:spPr/>
      <dgm:t>
        <a:bodyPr/>
        <a:lstStyle/>
        <a:p>
          <a:pPr algn="l"/>
          <a:endParaRPr lang="en-US" b="1"/>
        </a:p>
      </dgm:t>
    </dgm:pt>
    <dgm:pt modelId="{097378E0-C8E7-483C-9AEC-A81786ACD83A}" type="sibTrans" cxnId="{C6B9441D-E478-4D7F-8553-E5B6808B69C9}">
      <dgm:prSet>
        <dgm:style>
          <a:lnRef idx="2">
            <a:schemeClr val="accent1"/>
          </a:lnRef>
          <a:fillRef idx="0">
            <a:schemeClr val="accent1"/>
          </a:fillRef>
          <a:effectRef idx="1">
            <a:schemeClr val="accent1"/>
          </a:effectRef>
          <a:fontRef idx="minor">
            <a:schemeClr val="tx1"/>
          </a:fontRef>
        </dgm:style>
      </dgm:prSet>
      <dgm:spPr>
        <a:xfrm>
          <a:off x="6262953" y="1573327"/>
          <a:ext cx="547040" cy="547040"/>
        </a:xfrm>
        <a:prstGeom prst="downArrow">
          <a:avLst>
            <a:gd name="adj1" fmla="val 55000"/>
            <a:gd name="adj2" fmla="val 45000"/>
          </a:avLst>
        </a:prstGeom>
        <a:noFill/>
        <a:ln w="25400" cap="flat" cmpd="sng" algn="ctr">
          <a:solidFill>
            <a:srgbClr val="219184"/>
          </a:solidFill>
          <a:prstDash val="solid"/>
        </a:ln>
        <a:effectLst>
          <a:outerShdw blurRad="40000" dist="20000" dir="5400000" rotWithShape="0">
            <a:srgbClr val="000000">
              <a:alpha val="38000"/>
            </a:srgbClr>
          </a:outerShdw>
        </a:effectLst>
      </dgm:spPr>
      <dgm:t>
        <a:bodyPr/>
        <a:lstStyle/>
        <a:p>
          <a:pPr algn="l"/>
          <a:endParaRPr lang="en-US" b="1">
            <a:solidFill>
              <a:srgbClr val="0C395A">
                <a:hueOff val="0"/>
                <a:satOff val="0"/>
                <a:lumOff val="0"/>
                <a:alphaOff val="0"/>
              </a:srgbClr>
            </a:solidFill>
            <a:latin typeface="Corbel"/>
            <a:ea typeface="+mn-ea"/>
            <a:cs typeface="+mn-cs"/>
          </a:endParaRPr>
        </a:p>
      </dgm:t>
    </dgm:pt>
    <dgm:pt modelId="{C7F03A6C-B4C3-41A8-817D-A65FA5193E4D}">
      <dgm:prSet phldrT="[Text]">
        <dgm:style>
          <a:lnRef idx="2">
            <a:schemeClr val="accent4"/>
          </a:lnRef>
          <a:fillRef idx="1">
            <a:schemeClr val="lt1"/>
          </a:fillRef>
          <a:effectRef idx="0">
            <a:schemeClr val="accent4"/>
          </a:effectRef>
          <a:fontRef idx="minor">
            <a:schemeClr val="dk1"/>
          </a:fontRef>
        </dgm:style>
      </dgm:prSet>
      <dgm:spPr>
        <a:xfrm>
          <a:off x="946404" y="1916981"/>
          <a:ext cx="6336792" cy="841601"/>
        </a:xfrm>
        <a:prstGeom prst="roundRect">
          <a:avLst>
            <a:gd name="adj" fmla="val 10000"/>
          </a:avLst>
        </a:prstGeom>
        <a:solidFill>
          <a:sysClr val="window" lastClr="FFFFFF"/>
        </a:solidFill>
        <a:ln w="25400" cap="flat" cmpd="sng" algn="ctr">
          <a:solidFill>
            <a:srgbClr val="2DB9A5"/>
          </a:solidFill>
          <a:prstDash val="solid"/>
        </a:ln>
        <a:effectLst/>
        <a:scene3d>
          <a:camera prst="orthographicFront"/>
          <a:lightRig rig="flat" dir="t"/>
        </a:scene3d>
        <a:sp3d/>
      </dgm:spPr>
      <dgm:t>
        <a:bodyPr/>
        <a:lstStyle/>
        <a:p>
          <a:pPr algn="l"/>
          <a:r>
            <a:rPr lang="en-US" b="1" dirty="0">
              <a:solidFill>
                <a:srgbClr val="0C395A">
                  <a:hueOff val="0"/>
                  <a:satOff val="0"/>
                  <a:lumOff val="0"/>
                  <a:alphaOff val="0"/>
                </a:srgbClr>
              </a:solidFill>
              <a:latin typeface="Corbel"/>
              <a:ea typeface="+mn-ea"/>
              <a:cs typeface="+mn-cs"/>
            </a:rPr>
            <a:t>3-5. Discuss the Data</a:t>
          </a:r>
        </a:p>
      </dgm:t>
    </dgm:pt>
    <dgm:pt modelId="{2DE64271-9D97-4B29-8F5E-95C1C06627E7}" type="parTrans" cxnId="{F59D71B2-14EC-4C4A-966E-03D2A68729C4}">
      <dgm:prSet/>
      <dgm:spPr/>
      <dgm:t>
        <a:bodyPr/>
        <a:lstStyle/>
        <a:p>
          <a:pPr algn="l"/>
          <a:endParaRPr lang="en-US" b="1"/>
        </a:p>
      </dgm:t>
    </dgm:pt>
    <dgm:pt modelId="{F784EDF5-88D6-4750-B62B-E4D08BE6B576}" type="sibTrans" cxnId="{F59D71B2-14EC-4C4A-966E-03D2A68729C4}">
      <dgm:prSet>
        <dgm:style>
          <a:lnRef idx="2">
            <a:schemeClr val="accent1"/>
          </a:lnRef>
          <a:fillRef idx="0">
            <a:schemeClr val="accent1"/>
          </a:fillRef>
          <a:effectRef idx="1">
            <a:schemeClr val="accent1"/>
          </a:effectRef>
          <a:fontRef idx="minor">
            <a:schemeClr val="tx1"/>
          </a:fontRef>
        </dgm:style>
      </dgm:prSet>
      <dgm:spPr>
        <a:xfrm>
          <a:off x="6736155" y="2517791"/>
          <a:ext cx="547040" cy="547040"/>
        </a:xfrm>
        <a:prstGeom prst="downArrow">
          <a:avLst>
            <a:gd name="adj1" fmla="val 55000"/>
            <a:gd name="adj2" fmla="val 45000"/>
          </a:avLst>
        </a:prstGeom>
        <a:noFill/>
        <a:ln w="25400" cap="flat" cmpd="sng" algn="ctr">
          <a:solidFill>
            <a:srgbClr val="219184"/>
          </a:solidFill>
          <a:prstDash val="solid"/>
        </a:ln>
        <a:effectLst>
          <a:outerShdw blurRad="40000" dist="20000" dir="5400000" rotWithShape="0">
            <a:srgbClr val="000000">
              <a:alpha val="38000"/>
            </a:srgbClr>
          </a:outerShdw>
        </a:effectLst>
      </dgm:spPr>
      <dgm:t>
        <a:bodyPr/>
        <a:lstStyle/>
        <a:p>
          <a:pPr algn="l"/>
          <a:endParaRPr lang="en-US" b="1">
            <a:solidFill>
              <a:srgbClr val="0C395A">
                <a:hueOff val="0"/>
                <a:satOff val="0"/>
                <a:lumOff val="0"/>
                <a:alphaOff val="0"/>
              </a:srgbClr>
            </a:solidFill>
            <a:latin typeface="Corbel"/>
            <a:ea typeface="+mn-ea"/>
            <a:cs typeface="+mn-cs"/>
          </a:endParaRPr>
        </a:p>
      </dgm:t>
    </dgm:pt>
    <dgm:pt modelId="{399423CA-C18A-43B1-8074-5A3AB01A6827}">
      <dgm:prSet phldrT="[Text]">
        <dgm:style>
          <a:lnRef idx="2">
            <a:schemeClr val="accent4"/>
          </a:lnRef>
          <a:fillRef idx="1">
            <a:schemeClr val="lt1"/>
          </a:fillRef>
          <a:effectRef idx="0">
            <a:schemeClr val="accent4"/>
          </a:effectRef>
          <a:fontRef idx="minor">
            <a:schemeClr val="dk1"/>
          </a:fontRef>
        </dgm:style>
      </dgm:prSet>
      <dgm:spPr>
        <a:xfrm>
          <a:off x="1419605" y="2875471"/>
          <a:ext cx="6336792" cy="841601"/>
        </a:xfrm>
        <a:prstGeom prst="roundRect">
          <a:avLst>
            <a:gd name="adj" fmla="val 10000"/>
          </a:avLst>
        </a:prstGeom>
        <a:solidFill>
          <a:sysClr val="window" lastClr="FFFFFF"/>
        </a:solidFill>
        <a:ln w="25400" cap="flat" cmpd="sng" algn="ctr">
          <a:solidFill>
            <a:srgbClr val="2DB9A5"/>
          </a:solidFill>
          <a:prstDash val="solid"/>
        </a:ln>
        <a:effectLst/>
        <a:scene3d>
          <a:camera prst="orthographicFront"/>
          <a:lightRig rig="flat" dir="t"/>
        </a:scene3d>
        <a:sp3d/>
      </dgm:spPr>
      <dgm:t>
        <a:bodyPr/>
        <a:lstStyle/>
        <a:p>
          <a:pPr algn="l"/>
          <a:r>
            <a:rPr lang="en-US" b="1" dirty="0">
              <a:solidFill>
                <a:srgbClr val="0C395A">
                  <a:hueOff val="0"/>
                  <a:satOff val="0"/>
                  <a:lumOff val="0"/>
                  <a:alphaOff val="0"/>
                </a:srgbClr>
              </a:solidFill>
              <a:latin typeface="Corbel"/>
              <a:ea typeface="+mn-ea"/>
              <a:cs typeface="+mn-cs"/>
            </a:rPr>
            <a:t>6. Determine Next Steps for the Group</a:t>
          </a:r>
        </a:p>
      </dgm:t>
    </dgm:pt>
    <dgm:pt modelId="{80503AF7-31A0-477B-B1F0-37866A3ECC3F}" type="parTrans" cxnId="{22E0B787-8DF5-408B-B501-9E342A3A59D3}">
      <dgm:prSet/>
      <dgm:spPr/>
      <dgm:t>
        <a:bodyPr/>
        <a:lstStyle/>
        <a:p>
          <a:pPr algn="l"/>
          <a:endParaRPr lang="en-US" b="1"/>
        </a:p>
      </dgm:t>
    </dgm:pt>
    <dgm:pt modelId="{DB963D72-B4FC-478C-B2B9-C856D48A4842}" type="sibTrans" cxnId="{22E0B787-8DF5-408B-B501-9E342A3A59D3}">
      <dgm:prSet>
        <dgm:style>
          <a:lnRef idx="2">
            <a:schemeClr val="accent1"/>
          </a:lnRef>
          <a:fillRef idx="0">
            <a:schemeClr val="accent1"/>
          </a:fillRef>
          <a:effectRef idx="1">
            <a:schemeClr val="accent1"/>
          </a:effectRef>
          <a:fontRef idx="minor">
            <a:schemeClr val="tx1"/>
          </a:fontRef>
        </dgm:style>
      </dgm:prSet>
      <dgm:spPr>
        <a:xfrm>
          <a:off x="7209357" y="3485632"/>
          <a:ext cx="547040" cy="547040"/>
        </a:xfrm>
        <a:prstGeom prst="downArrow">
          <a:avLst>
            <a:gd name="adj1" fmla="val 55000"/>
            <a:gd name="adj2" fmla="val 45000"/>
          </a:avLst>
        </a:prstGeom>
        <a:noFill/>
        <a:ln w="25400" cap="flat" cmpd="sng" algn="ctr">
          <a:solidFill>
            <a:srgbClr val="219184"/>
          </a:solidFill>
          <a:prstDash val="solid"/>
        </a:ln>
        <a:effectLst>
          <a:outerShdw blurRad="40000" dist="20000" dir="5400000" rotWithShape="0">
            <a:srgbClr val="000000">
              <a:alpha val="38000"/>
            </a:srgbClr>
          </a:outerShdw>
        </a:effectLst>
      </dgm:spPr>
      <dgm:t>
        <a:bodyPr/>
        <a:lstStyle/>
        <a:p>
          <a:pPr algn="l"/>
          <a:endParaRPr lang="en-US" b="1">
            <a:solidFill>
              <a:srgbClr val="0C395A">
                <a:hueOff val="0"/>
                <a:satOff val="0"/>
                <a:lumOff val="0"/>
                <a:alphaOff val="0"/>
              </a:srgbClr>
            </a:solidFill>
            <a:latin typeface="Corbel"/>
            <a:ea typeface="+mn-ea"/>
            <a:cs typeface="+mn-cs"/>
          </a:endParaRPr>
        </a:p>
      </dgm:t>
    </dgm:pt>
    <dgm:pt modelId="{4E20A5EF-74CC-41DF-971C-F19C4E5D87EF}">
      <dgm:prSet>
        <dgm:style>
          <a:lnRef idx="2">
            <a:schemeClr val="accent4"/>
          </a:lnRef>
          <a:fillRef idx="1">
            <a:schemeClr val="lt1"/>
          </a:fillRef>
          <a:effectRef idx="0">
            <a:schemeClr val="accent4"/>
          </a:effectRef>
          <a:fontRef idx="minor">
            <a:schemeClr val="dk1"/>
          </a:fontRef>
        </dgm:style>
      </dgm:prSet>
      <dgm:spPr>
        <a:xfrm>
          <a:off x="1892808" y="3833962"/>
          <a:ext cx="6336792" cy="841601"/>
        </a:xfrm>
        <a:prstGeom prst="roundRect">
          <a:avLst>
            <a:gd name="adj" fmla="val 10000"/>
          </a:avLst>
        </a:prstGeom>
        <a:solidFill>
          <a:sysClr val="window" lastClr="FFFFFF"/>
        </a:solidFill>
        <a:ln w="25400" cap="flat" cmpd="sng" algn="ctr">
          <a:solidFill>
            <a:srgbClr val="2DB9A5"/>
          </a:solidFill>
          <a:prstDash val="solid"/>
        </a:ln>
        <a:effectLst/>
        <a:scene3d>
          <a:camera prst="orthographicFront"/>
          <a:lightRig rig="flat" dir="t"/>
        </a:scene3d>
        <a:sp3d/>
      </dgm:spPr>
      <dgm:t>
        <a:bodyPr/>
        <a:lstStyle/>
        <a:p>
          <a:pPr algn="l"/>
          <a:r>
            <a:rPr lang="en-US" b="1" dirty="0">
              <a:solidFill>
                <a:srgbClr val="0C395A">
                  <a:hueOff val="0"/>
                  <a:satOff val="0"/>
                  <a:lumOff val="0"/>
                  <a:alphaOff val="0"/>
                </a:srgbClr>
              </a:solidFill>
              <a:latin typeface="Corbel"/>
              <a:ea typeface="+mn-ea"/>
              <a:cs typeface="+mn-cs"/>
            </a:rPr>
            <a:t>7. Reflect on the Meeting’s Effectiveness</a:t>
          </a:r>
        </a:p>
      </dgm:t>
    </dgm:pt>
    <dgm:pt modelId="{6644A9B7-344F-40F5-9C03-73DBFADCD087}" type="parTrans" cxnId="{37F30A55-EFC6-4652-9E3A-FCE6F239B788}">
      <dgm:prSet/>
      <dgm:spPr/>
      <dgm:t>
        <a:bodyPr/>
        <a:lstStyle/>
        <a:p>
          <a:pPr algn="l"/>
          <a:endParaRPr lang="en-US" b="1"/>
        </a:p>
      </dgm:t>
    </dgm:pt>
    <dgm:pt modelId="{41204E88-D662-49C7-934E-F689AE81B000}" type="sibTrans" cxnId="{37F30A55-EFC6-4652-9E3A-FCE6F239B788}">
      <dgm:prSet>
        <dgm:style>
          <a:lnRef idx="2">
            <a:schemeClr val="accent1"/>
          </a:lnRef>
          <a:fillRef idx="0">
            <a:schemeClr val="accent1"/>
          </a:fillRef>
          <a:effectRef idx="1">
            <a:schemeClr val="accent1"/>
          </a:effectRef>
          <a:fontRef idx="minor">
            <a:schemeClr val="tx1"/>
          </a:fontRef>
        </dgm:style>
      </dgm:prSet>
      <dgm:spPr/>
      <dgm:t>
        <a:bodyPr/>
        <a:lstStyle/>
        <a:p>
          <a:pPr algn="l"/>
          <a:endParaRPr lang="en-US" b="1"/>
        </a:p>
      </dgm:t>
    </dgm:pt>
    <dgm:pt modelId="{140C8BEA-DC51-4434-906F-020AEADC2D66}" type="pres">
      <dgm:prSet presAssocID="{64A2EFC8-3679-4B42-81A7-C78BA4DB5042}" presName="outerComposite" presStyleCnt="0">
        <dgm:presLayoutVars>
          <dgm:chMax val="5"/>
          <dgm:dir/>
          <dgm:resizeHandles val="exact"/>
        </dgm:presLayoutVars>
      </dgm:prSet>
      <dgm:spPr/>
    </dgm:pt>
    <dgm:pt modelId="{D1FC4385-701B-4FD3-9F81-607F39880C94}" type="pres">
      <dgm:prSet presAssocID="{64A2EFC8-3679-4B42-81A7-C78BA4DB5042}" presName="dummyMaxCanvas" presStyleCnt="0">
        <dgm:presLayoutVars/>
      </dgm:prSet>
      <dgm:spPr/>
    </dgm:pt>
    <dgm:pt modelId="{44B31534-5761-4BE7-BC2D-469C4CCA6004}" type="pres">
      <dgm:prSet presAssocID="{64A2EFC8-3679-4B42-81A7-C78BA4DB5042}" presName="FiveNodes_1" presStyleLbl="node1" presStyleIdx="0" presStyleCnt="5" custLinFactNeighborX="94">
        <dgm:presLayoutVars>
          <dgm:bulletEnabled val="1"/>
        </dgm:presLayoutVars>
      </dgm:prSet>
      <dgm:spPr/>
    </dgm:pt>
    <dgm:pt modelId="{AC6EF853-695F-43D3-BA8E-575D5651806F}" type="pres">
      <dgm:prSet presAssocID="{64A2EFC8-3679-4B42-81A7-C78BA4DB5042}" presName="FiveNodes_2" presStyleLbl="node1" presStyleIdx="1" presStyleCnt="5">
        <dgm:presLayoutVars>
          <dgm:bulletEnabled val="1"/>
        </dgm:presLayoutVars>
      </dgm:prSet>
      <dgm:spPr/>
    </dgm:pt>
    <dgm:pt modelId="{A2489926-EDF1-475E-9559-51D1E6E59EB6}" type="pres">
      <dgm:prSet presAssocID="{64A2EFC8-3679-4B42-81A7-C78BA4DB5042}" presName="FiveNodes_3" presStyleLbl="node1" presStyleIdx="2" presStyleCnt="5">
        <dgm:presLayoutVars>
          <dgm:bulletEnabled val="1"/>
        </dgm:presLayoutVars>
      </dgm:prSet>
      <dgm:spPr/>
    </dgm:pt>
    <dgm:pt modelId="{FACAF66D-757C-489C-B20F-DB8A374A7D21}" type="pres">
      <dgm:prSet presAssocID="{64A2EFC8-3679-4B42-81A7-C78BA4DB5042}" presName="FiveNodes_4" presStyleLbl="node1" presStyleIdx="3" presStyleCnt="5">
        <dgm:presLayoutVars>
          <dgm:bulletEnabled val="1"/>
        </dgm:presLayoutVars>
      </dgm:prSet>
      <dgm:spPr/>
    </dgm:pt>
    <dgm:pt modelId="{FB6B4C87-DA6A-484B-AEF4-0AFAABA64F26}" type="pres">
      <dgm:prSet presAssocID="{64A2EFC8-3679-4B42-81A7-C78BA4DB5042}" presName="FiveNodes_5" presStyleLbl="node1" presStyleIdx="4" presStyleCnt="5">
        <dgm:presLayoutVars>
          <dgm:bulletEnabled val="1"/>
        </dgm:presLayoutVars>
      </dgm:prSet>
      <dgm:spPr/>
    </dgm:pt>
    <dgm:pt modelId="{8B36C782-EA0F-43DF-A994-B77192E682A0}" type="pres">
      <dgm:prSet presAssocID="{64A2EFC8-3679-4B42-81A7-C78BA4DB5042}" presName="FiveConn_1-2" presStyleLbl="fgAccFollowNode1" presStyleIdx="0" presStyleCnt="4">
        <dgm:presLayoutVars>
          <dgm:bulletEnabled val="1"/>
        </dgm:presLayoutVars>
      </dgm:prSet>
      <dgm:spPr/>
    </dgm:pt>
    <dgm:pt modelId="{8111152E-A470-477F-BD28-6BAEB121701E}" type="pres">
      <dgm:prSet presAssocID="{64A2EFC8-3679-4B42-81A7-C78BA4DB5042}" presName="FiveConn_2-3" presStyleLbl="fgAccFollowNode1" presStyleIdx="1" presStyleCnt="4">
        <dgm:presLayoutVars>
          <dgm:bulletEnabled val="1"/>
        </dgm:presLayoutVars>
      </dgm:prSet>
      <dgm:spPr/>
    </dgm:pt>
    <dgm:pt modelId="{B87BF87A-CCE7-4795-B207-0737CB922552}" type="pres">
      <dgm:prSet presAssocID="{64A2EFC8-3679-4B42-81A7-C78BA4DB5042}" presName="FiveConn_3-4" presStyleLbl="fgAccFollowNode1" presStyleIdx="2" presStyleCnt="4">
        <dgm:presLayoutVars>
          <dgm:bulletEnabled val="1"/>
        </dgm:presLayoutVars>
      </dgm:prSet>
      <dgm:spPr/>
    </dgm:pt>
    <dgm:pt modelId="{EE6C4593-884F-4698-9A48-FCADFC47B13B}" type="pres">
      <dgm:prSet presAssocID="{64A2EFC8-3679-4B42-81A7-C78BA4DB5042}" presName="FiveConn_4-5" presStyleLbl="fgAccFollowNode1" presStyleIdx="3" presStyleCnt="4">
        <dgm:presLayoutVars>
          <dgm:bulletEnabled val="1"/>
        </dgm:presLayoutVars>
      </dgm:prSet>
      <dgm:spPr/>
    </dgm:pt>
    <dgm:pt modelId="{754670CB-2342-498D-A523-02EB4D2A8376}" type="pres">
      <dgm:prSet presAssocID="{64A2EFC8-3679-4B42-81A7-C78BA4DB5042}" presName="FiveNodes_1_text" presStyleLbl="node1" presStyleIdx="4" presStyleCnt="5">
        <dgm:presLayoutVars>
          <dgm:bulletEnabled val="1"/>
        </dgm:presLayoutVars>
      </dgm:prSet>
      <dgm:spPr/>
    </dgm:pt>
    <dgm:pt modelId="{C4B19768-564E-4910-83EE-42D99A4BADBD}" type="pres">
      <dgm:prSet presAssocID="{64A2EFC8-3679-4B42-81A7-C78BA4DB5042}" presName="FiveNodes_2_text" presStyleLbl="node1" presStyleIdx="4" presStyleCnt="5">
        <dgm:presLayoutVars>
          <dgm:bulletEnabled val="1"/>
        </dgm:presLayoutVars>
      </dgm:prSet>
      <dgm:spPr/>
    </dgm:pt>
    <dgm:pt modelId="{1519811D-1452-429D-8142-8774928ABBB3}" type="pres">
      <dgm:prSet presAssocID="{64A2EFC8-3679-4B42-81A7-C78BA4DB5042}" presName="FiveNodes_3_text" presStyleLbl="node1" presStyleIdx="4" presStyleCnt="5">
        <dgm:presLayoutVars>
          <dgm:bulletEnabled val="1"/>
        </dgm:presLayoutVars>
      </dgm:prSet>
      <dgm:spPr/>
    </dgm:pt>
    <dgm:pt modelId="{981CD9C2-7FAA-41D6-BF8E-5A07091CC4BD}" type="pres">
      <dgm:prSet presAssocID="{64A2EFC8-3679-4B42-81A7-C78BA4DB5042}" presName="FiveNodes_4_text" presStyleLbl="node1" presStyleIdx="4" presStyleCnt="5">
        <dgm:presLayoutVars>
          <dgm:bulletEnabled val="1"/>
        </dgm:presLayoutVars>
      </dgm:prSet>
      <dgm:spPr/>
    </dgm:pt>
    <dgm:pt modelId="{6E0F4EB3-BC0B-41F1-8695-495EBCF659C5}" type="pres">
      <dgm:prSet presAssocID="{64A2EFC8-3679-4B42-81A7-C78BA4DB5042}" presName="FiveNodes_5_text" presStyleLbl="node1" presStyleIdx="4" presStyleCnt="5">
        <dgm:presLayoutVars>
          <dgm:bulletEnabled val="1"/>
        </dgm:presLayoutVars>
      </dgm:prSet>
      <dgm:spPr/>
    </dgm:pt>
  </dgm:ptLst>
  <dgm:cxnLst>
    <dgm:cxn modelId="{F07C0505-3364-4E36-8E4A-475CD931D596}" srcId="{64A2EFC8-3679-4B42-81A7-C78BA4DB5042}" destId="{342C445C-C7B5-4447-8EA1-384A260D9D90}" srcOrd="0" destOrd="0" parTransId="{430293C5-4A13-4F85-9108-B231278299DF}" sibTransId="{962B09ED-1930-43EC-AB85-94ECBA455072}"/>
    <dgm:cxn modelId="{F6D7CA08-D12C-4776-9C37-F6F4A5AD6C71}" type="presOf" srcId="{DB963D72-B4FC-478C-B2B9-C856D48A4842}" destId="{EE6C4593-884F-4698-9A48-FCADFC47B13B}" srcOrd="0" destOrd="0" presId="urn:microsoft.com/office/officeart/2005/8/layout/vProcess5"/>
    <dgm:cxn modelId="{AD83980B-F002-47E1-A341-BB3A0A7FD3BD}" type="presOf" srcId="{C7F03A6C-B4C3-41A8-817D-A65FA5193E4D}" destId="{A2489926-EDF1-475E-9559-51D1E6E59EB6}" srcOrd="0" destOrd="0" presId="urn:microsoft.com/office/officeart/2005/8/layout/vProcess5"/>
    <dgm:cxn modelId="{C6B9441D-E478-4D7F-8553-E5B6808B69C9}" srcId="{64A2EFC8-3679-4B42-81A7-C78BA4DB5042}" destId="{D117FEB1-D70A-48AB-8925-08D1519B940C}" srcOrd="1" destOrd="0" parTransId="{0110C872-6B7A-478E-824C-638B06CC0539}" sibTransId="{097378E0-C8E7-483C-9AEC-A81786ACD83A}"/>
    <dgm:cxn modelId="{38042626-9EE3-4FEB-827F-F7E6540EC311}" type="presOf" srcId="{D117FEB1-D70A-48AB-8925-08D1519B940C}" destId="{C4B19768-564E-4910-83EE-42D99A4BADBD}" srcOrd="1" destOrd="0" presId="urn:microsoft.com/office/officeart/2005/8/layout/vProcess5"/>
    <dgm:cxn modelId="{F609C42B-F566-4950-BA67-C363F0FFD4E8}" type="presOf" srcId="{64A2EFC8-3679-4B42-81A7-C78BA4DB5042}" destId="{140C8BEA-DC51-4434-906F-020AEADC2D66}" srcOrd="0" destOrd="0" presId="urn:microsoft.com/office/officeart/2005/8/layout/vProcess5"/>
    <dgm:cxn modelId="{CBD94137-2013-490F-AC1C-FE085F798748}" type="presOf" srcId="{399423CA-C18A-43B1-8074-5A3AB01A6827}" destId="{981CD9C2-7FAA-41D6-BF8E-5A07091CC4BD}" srcOrd="1" destOrd="0" presId="urn:microsoft.com/office/officeart/2005/8/layout/vProcess5"/>
    <dgm:cxn modelId="{20810239-1DB0-4B60-A430-76D323F2F0B2}" type="presOf" srcId="{D117FEB1-D70A-48AB-8925-08D1519B940C}" destId="{AC6EF853-695F-43D3-BA8E-575D5651806F}" srcOrd="0" destOrd="0" presId="urn:microsoft.com/office/officeart/2005/8/layout/vProcess5"/>
    <dgm:cxn modelId="{A051283A-24DF-4915-BA22-7E4181A24D0A}" type="presOf" srcId="{342C445C-C7B5-4447-8EA1-384A260D9D90}" destId="{44B31534-5761-4BE7-BC2D-469C4CCA6004}" srcOrd="0" destOrd="0" presId="urn:microsoft.com/office/officeart/2005/8/layout/vProcess5"/>
    <dgm:cxn modelId="{37F30A55-EFC6-4652-9E3A-FCE6F239B788}" srcId="{64A2EFC8-3679-4B42-81A7-C78BA4DB5042}" destId="{4E20A5EF-74CC-41DF-971C-F19C4E5D87EF}" srcOrd="4" destOrd="0" parTransId="{6644A9B7-344F-40F5-9C03-73DBFADCD087}" sibTransId="{41204E88-D662-49C7-934E-F689AE81B000}"/>
    <dgm:cxn modelId="{B377BE55-27D6-423B-B9B7-2725CAB853E2}" type="presOf" srcId="{399423CA-C18A-43B1-8074-5A3AB01A6827}" destId="{FACAF66D-757C-489C-B20F-DB8A374A7D21}" srcOrd="0" destOrd="0" presId="urn:microsoft.com/office/officeart/2005/8/layout/vProcess5"/>
    <dgm:cxn modelId="{36751678-5B03-4AA2-8B9F-93F42DBF53D3}" type="presOf" srcId="{F784EDF5-88D6-4750-B62B-E4D08BE6B576}" destId="{B87BF87A-CCE7-4795-B207-0737CB922552}" srcOrd="0" destOrd="0" presId="urn:microsoft.com/office/officeart/2005/8/layout/vProcess5"/>
    <dgm:cxn modelId="{E7EACB84-57E5-4C4A-9BB5-307B37617DBB}" type="presOf" srcId="{962B09ED-1930-43EC-AB85-94ECBA455072}" destId="{8B36C782-EA0F-43DF-A994-B77192E682A0}" srcOrd="0" destOrd="0" presId="urn:microsoft.com/office/officeart/2005/8/layout/vProcess5"/>
    <dgm:cxn modelId="{22E0B787-8DF5-408B-B501-9E342A3A59D3}" srcId="{64A2EFC8-3679-4B42-81A7-C78BA4DB5042}" destId="{399423CA-C18A-43B1-8074-5A3AB01A6827}" srcOrd="3" destOrd="0" parTransId="{80503AF7-31A0-477B-B1F0-37866A3ECC3F}" sibTransId="{DB963D72-B4FC-478C-B2B9-C856D48A4842}"/>
    <dgm:cxn modelId="{E484E68A-E0D3-41B3-8660-179CBE23EB80}" type="presOf" srcId="{097378E0-C8E7-483C-9AEC-A81786ACD83A}" destId="{8111152E-A470-477F-BD28-6BAEB121701E}" srcOrd="0" destOrd="0" presId="urn:microsoft.com/office/officeart/2005/8/layout/vProcess5"/>
    <dgm:cxn modelId="{1133449C-C38E-456B-8019-F2394D63C6C0}" type="presOf" srcId="{4E20A5EF-74CC-41DF-971C-F19C4E5D87EF}" destId="{6E0F4EB3-BC0B-41F1-8695-495EBCF659C5}" srcOrd="1" destOrd="0" presId="urn:microsoft.com/office/officeart/2005/8/layout/vProcess5"/>
    <dgm:cxn modelId="{A6355CA0-AFC1-43E0-BB83-982BEDB4741F}" type="presOf" srcId="{4E20A5EF-74CC-41DF-971C-F19C4E5D87EF}" destId="{FB6B4C87-DA6A-484B-AEF4-0AFAABA64F26}" srcOrd="0" destOrd="0" presId="urn:microsoft.com/office/officeart/2005/8/layout/vProcess5"/>
    <dgm:cxn modelId="{F59D71B2-14EC-4C4A-966E-03D2A68729C4}" srcId="{64A2EFC8-3679-4B42-81A7-C78BA4DB5042}" destId="{C7F03A6C-B4C3-41A8-817D-A65FA5193E4D}" srcOrd="2" destOrd="0" parTransId="{2DE64271-9D97-4B29-8F5E-95C1C06627E7}" sibTransId="{F784EDF5-88D6-4750-B62B-E4D08BE6B576}"/>
    <dgm:cxn modelId="{013756C1-1397-419E-AB8F-C065637D36DD}" type="presOf" srcId="{C7F03A6C-B4C3-41A8-817D-A65FA5193E4D}" destId="{1519811D-1452-429D-8142-8774928ABBB3}" srcOrd="1" destOrd="0" presId="urn:microsoft.com/office/officeart/2005/8/layout/vProcess5"/>
    <dgm:cxn modelId="{D770A5D3-92C5-427D-9999-7BA4F5579712}" type="presOf" srcId="{342C445C-C7B5-4447-8EA1-384A260D9D90}" destId="{754670CB-2342-498D-A523-02EB4D2A8376}" srcOrd="1" destOrd="0" presId="urn:microsoft.com/office/officeart/2005/8/layout/vProcess5"/>
    <dgm:cxn modelId="{2FFBA5F0-2D0B-4ACF-8E36-845A9B2F1184}" type="presParOf" srcId="{140C8BEA-DC51-4434-906F-020AEADC2D66}" destId="{D1FC4385-701B-4FD3-9F81-607F39880C94}" srcOrd="0" destOrd="0" presId="urn:microsoft.com/office/officeart/2005/8/layout/vProcess5"/>
    <dgm:cxn modelId="{60612EF8-C2EB-4A95-B0A1-AC01C5E94C6D}" type="presParOf" srcId="{140C8BEA-DC51-4434-906F-020AEADC2D66}" destId="{44B31534-5761-4BE7-BC2D-469C4CCA6004}" srcOrd="1" destOrd="0" presId="urn:microsoft.com/office/officeart/2005/8/layout/vProcess5"/>
    <dgm:cxn modelId="{C4F1B7F4-761D-4AFD-B8AD-A3D7D7671AE5}" type="presParOf" srcId="{140C8BEA-DC51-4434-906F-020AEADC2D66}" destId="{AC6EF853-695F-43D3-BA8E-575D5651806F}" srcOrd="2" destOrd="0" presId="urn:microsoft.com/office/officeart/2005/8/layout/vProcess5"/>
    <dgm:cxn modelId="{1E0235EB-9424-42BD-9958-4C86ED77C329}" type="presParOf" srcId="{140C8BEA-DC51-4434-906F-020AEADC2D66}" destId="{A2489926-EDF1-475E-9559-51D1E6E59EB6}" srcOrd="3" destOrd="0" presId="urn:microsoft.com/office/officeart/2005/8/layout/vProcess5"/>
    <dgm:cxn modelId="{6073A00D-9090-459D-B64C-7FF7A20F4038}" type="presParOf" srcId="{140C8BEA-DC51-4434-906F-020AEADC2D66}" destId="{FACAF66D-757C-489C-B20F-DB8A374A7D21}" srcOrd="4" destOrd="0" presId="urn:microsoft.com/office/officeart/2005/8/layout/vProcess5"/>
    <dgm:cxn modelId="{1979DFDA-6ABB-4232-BFC3-A8EEE6F02121}" type="presParOf" srcId="{140C8BEA-DC51-4434-906F-020AEADC2D66}" destId="{FB6B4C87-DA6A-484B-AEF4-0AFAABA64F26}" srcOrd="5" destOrd="0" presId="urn:microsoft.com/office/officeart/2005/8/layout/vProcess5"/>
    <dgm:cxn modelId="{9759277D-8D3C-42DF-A90E-83752E135389}" type="presParOf" srcId="{140C8BEA-DC51-4434-906F-020AEADC2D66}" destId="{8B36C782-EA0F-43DF-A994-B77192E682A0}" srcOrd="6" destOrd="0" presId="urn:microsoft.com/office/officeart/2005/8/layout/vProcess5"/>
    <dgm:cxn modelId="{3E83CC12-BBB4-4A88-9265-609C187925F3}" type="presParOf" srcId="{140C8BEA-DC51-4434-906F-020AEADC2D66}" destId="{8111152E-A470-477F-BD28-6BAEB121701E}" srcOrd="7" destOrd="0" presId="urn:microsoft.com/office/officeart/2005/8/layout/vProcess5"/>
    <dgm:cxn modelId="{17FA45EA-E2A1-4557-A412-D2EFB641CAA4}" type="presParOf" srcId="{140C8BEA-DC51-4434-906F-020AEADC2D66}" destId="{B87BF87A-CCE7-4795-B207-0737CB922552}" srcOrd="8" destOrd="0" presId="urn:microsoft.com/office/officeart/2005/8/layout/vProcess5"/>
    <dgm:cxn modelId="{874CF678-CC48-473C-B4E8-C9CABE00EF33}" type="presParOf" srcId="{140C8BEA-DC51-4434-906F-020AEADC2D66}" destId="{EE6C4593-884F-4698-9A48-FCADFC47B13B}" srcOrd="9" destOrd="0" presId="urn:microsoft.com/office/officeart/2005/8/layout/vProcess5"/>
    <dgm:cxn modelId="{420C24E6-4B4F-41D5-8C6E-44537C8DC572}" type="presParOf" srcId="{140C8BEA-DC51-4434-906F-020AEADC2D66}" destId="{754670CB-2342-498D-A523-02EB4D2A8376}" srcOrd="10" destOrd="0" presId="urn:microsoft.com/office/officeart/2005/8/layout/vProcess5"/>
    <dgm:cxn modelId="{4188A8C9-C003-494E-B7E3-E3B0C5E07FFA}" type="presParOf" srcId="{140C8BEA-DC51-4434-906F-020AEADC2D66}" destId="{C4B19768-564E-4910-83EE-42D99A4BADBD}" srcOrd="11" destOrd="0" presId="urn:microsoft.com/office/officeart/2005/8/layout/vProcess5"/>
    <dgm:cxn modelId="{04F244C8-60CD-4A85-A07B-882B5524343F}" type="presParOf" srcId="{140C8BEA-DC51-4434-906F-020AEADC2D66}" destId="{1519811D-1452-429D-8142-8774928ABBB3}" srcOrd="12" destOrd="0" presId="urn:microsoft.com/office/officeart/2005/8/layout/vProcess5"/>
    <dgm:cxn modelId="{FCDEC7EB-6D71-4282-B5B8-26BE35D2079C}" type="presParOf" srcId="{140C8BEA-DC51-4434-906F-020AEADC2D66}" destId="{981CD9C2-7FAA-41D6-BF8E-5A07091CC4BD}" srcOrd="13" destOrd="0" presId="urn:microsoft.com/office/officeart/2005/8/layout/vProcess5"/>
    <dgm:cxn modelId="{72081114-F980-4CCE-8A38-703305C6EF4B}" type="presParOf" srcId="{140C8BEA-DC51-4434-906F-020AEADC2D66}" destId="{6E0F4EB3-BC0B-41F1-8695-495EBCF659C5}"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A2EFC8-3679-4B42-81A7-C78BA4DB5042}" type="doc">
      <dgm:prSet loTypeId="urn:microsoft.com/office/officeart/2005/8/layout/vList5" loCatId="list" qsTypeId="urn:microsoft.com/office/officeart/2005/8/quickstyle/simple3" qsCatId="simple" csTypeId="urn:microsoft.com/office/officeart/2005/8/colors/accent4_1" csCatId="accent4" phldr="1"/>
      <dgm:spPr/>
      <dgm:t>
        <a:bodyPr/>
        <a:lstStyle/>
        <a:p>
          <a:endParaRPr lang="en-US"/>
        </a:p>
      </dgm:t>
    </dgm:pt>
    <dgm:pt modelId="{C7F03A6C-B4C3-41A8-817D-A65FA5193E4D}">
      <dgm:prSet phldrT="[Text]">
        <dgm:style>
          <a:lnRef idx="2">
            <a:schemeClr val="accent4"/>
          </a:lnRef>
          <a:fillRef idx="1">
            <a:schemeClr val="lt1"/>
          </a:fillRef>
          <a:effectRef idx="0">
            <a:schemeClr val="accent4"/>
          </a:effectRef>
          <a:fontRef idx="minor">
            <a:schemeClr val="dk1"/>
          </a:fontRef>
        </dgm:style>
      </dgm:prSet>
      <dgm:spPr>
        <a:xfrm>
          <a:off x="0" y="2240"/>
          <a:ext cx="2962656" cy="1479026"/>
        </a:xfrm>
        <a:prstGeom prst="roundRect">
          <a:avLst/>
        </a:prstGeom>
        <a:solidFill>
          <a:sysClr val="window" lastClr="FFFFFF"/>
        </a:solidFill>
        <a:ln w="25400" cap="flat" cmpd="sng" algn="ctr">
          <a:solidFill>
            <a:srgbClr val="2DB9A5"/>
          </a:solidFill>
          <a:prstDash val="solid"/>
        </a:ln>
        <a:effectLst/>
        <a:scene3d>
          <a:camera prst="orthographicFront"/>
          <a:lightRig rig="flat" dir="t"/>
        </a:scene3d>
        <a:sp3d/>
      </dgm:spPr>
      <dgm:t>
        <a:bodyPr/>
        <a:lstStyle/>
        <a:p>
          <a:pPr algn="l"/>
          <a:r>
            <a:rPr lang="en-US" b="1" dirty="0">
              <a:solidFill>
                <a:srgbClr val="0C395A">
                  <a:hueOff val="0"/>
                  <a:satOff val="0"/>
                  <a:lumOff val="0"/>
                  <a:alphaOff val="0"/>
                </a:srgbClr>
              </a:solidFill>
              <a:latin typeface="Corbel"/>
              <a:ea typeface="+mn-ea"/>
              <a:cs typeface="+mn-cs"/>
            </a:rPr>
            <a:t>3. Discuss </a:t>
          </a:r>
          <a:r>
            <a:rPr lang="en-US" b="1" u="sng" dirty="0">
              <a:solidFill>
                <a:srgbClr val="0C395A">
                  <a:hueOff val="0"/>
                  <a:satOff val="0"/>
                  <a:lumOff val="0"/>
                  <a:alphaOff val="0"/>
                </a:srgbClr>
              </a:solidFill>
              <a:latin typeface="Corbel"/>
              <a:ea typeface="+mn-ea"/>
              <a:cs typeface="+mn-cs"/>
            </a:rPr>
            <a:t>Observations</a:t>
          </a:r>
          <a:r>
            <a:rPr lang="en-US" b="1" dirty="0">
              <a:solidFill>
                <a:srgbClr val="0C395A">
                  <a:hueOff val="0"/>
                  <a:satOff val="0"/>
                  <a:lumOff val="0"/>
                  <a:alphaOff val="0"/>
                </a:srgbClr>
              </a:solidFill>
              <a:latin typeface="Corbel"/>
              <a:ea typeface="+mn-ea"/>
              <a:cs typeface="+mn-cs"/>
            </a:rPr>
            <a:t> of the Data</a:t>
          </a:r>
        </a:p>
      </dgm:t>
    </dgm:pt>
    <dgm:pt modelId="{2DE64271-9D97-4B29-8F5E-95C1C06627E7}" type="parTrans" cxnId="{F59D71B2-14EC-4C4A-966E-03D2A68729C4}">
      <dgm:prSet/>
      <dgm:spPr/>
      <dgm:t>
        <a:bodyPr/>
        <a:lstStyle/>
        <a:p>
          <a:pPr algn="l"/>
          <a:endParaRPr lang="en-US" b="1"/>
        </a:p>
      </dgm:t>
    </dgm:pt>
    <dgm:pt modelId="{F784EDF5-88D6-4750-B62B-E4D08BE6B576}" type="sibTrans" cxnId="{F59D71B2-14EC-4C4A-966E-03D2A68729C4}">
      <dgm:prSet>
        <dgm:style>
          <a:lnRef idx="2">
            <a:schemeClr val="accent1"/>
          </a:lnRef>
          <a:fillRef idx="0">
            <a:schemeClr val="accent1"/>
          </a:fillRef>
          <a:effectRef idx="1">
            <a:schemeClr val="accent1"/>
          </a:effectRef>
          <a:fontRef idx="minor">
            <a:schemeClr val="tx1"/>
          </a:fontRef>
        </dgm:style>
      </dgm:prSet>
      <dgm:spPr/>
      <dgm:t>
        <a:bodyPr/>
        <a:lstStyle/>
        <a:p>
          <a:pPr algn="l"/>
          <a:endParaRPr lang="en-US" b="1"/>
        </a:p>
      </dgm:t>
    </dgm:pt>
    <dgm:pt modelId="{399423CA-C18A-43B1-8074-5A3AB01A6827}">
      <dgm:prSet phldrT="[Text]">
        <dgm:style>
          <a:lnRef idx="2">
            <a:schemeClr val="accent4"/>
          </a:lnRef>
          <a:fillRef idx="1">
            <a:schemeClr val="lt1"/>
          </a:fillRef>
          <a:effectRef idx="0">
            <a:schemeClr val="accent4"/>
          </a:effectRef>
          <a:fontRef idx="minor">
            <a:schemeClr val="dk1"/>
          </a:fontRef>
        </dgm:style>
      </dgm:prSet>
      <dgm:spPr>
        <a:xfrm>
          <a:off x="0" y="1555218"/>
          <a:ext cx="2962656" cy="1479026"/>
        </a:xfrm>
        <a:prstGeom prst="roundRect">
          <a:avLst/>
        </a:prstGeom>
        <a:solidFill>
          <a:sysClr val="window" lastClr="FFFFFF"/>
        </a:solidFill>
        <a:ln w="25400" cap="flat" cmpd="sng" algn="ctr">
          <a:solidFill>
            <a:srgbClr val="2DB9A5"/>
          </a:solidFill>
          <a:prstDash val="solid"/>
        </a:ln>
        <a:effectLst/>
        <a:scene3d>
          <a:camera prst="orthographicFront"/>
          <a:lightRig rig="flat" dir="t"/>
        </a:scene3d>
        <a:sp3d/>
      </dgm:spPr>
      <dgm:t>
        <a:bodyPr/>
        <a:lstStyle/>
        <a:p>
          <a:pPr algn="l"/>
          <a:r>
            <a:rPr lang="en-US" b="1" dirty="0">
              <a:solidFill>
                <a:srgbClr val="0C395A">
                  <a:hueOff val="0"/>
                  <a:satOff val="0"/>
                  <a:lumOff val="0"/>
                  <a:alphaOff val="0"/>
                </a:srgbClr>
              </a:solidFill>
              <a:latin typeface="Corbel"/>
              <a:ea typeface="+mn-ea"/>
              <a:cs typeface="+mn-cs"/>
            </a:rPr>
            <a:t>4. Discuss </a:t>
          </a:r>
          <a:r>
            <a:rPr lang="en-US" b="1" u="sng" dirty="0">
              <a:solidFill>
                <a:srgbClr val="0C395A">
                  <a:hueOff val="0"/>
                  <a:satOff val="0"/>
                  <a:lumOff val="0"/>
                  <a:alphaOff val="0"/>
                </a:srgbClr>
              </a:solidFill>
              <a:latin typeface="Corbel"/>
              <a:ea typeface="+mn-ea"/>
              <a:cs typeface="+mn-cs"/>
            </a:rPr>
            <a:t>Interpretations</a:t>
          </a:r>
          <a:r>
            <a:rPr lang="en-US" b="1" dirty="0">
              <a:solidFill>
                <a:srgbClr val="0C395A">
                  <a:hueOff val="0"/>
                  <a:satOff val="0"/>
                  <a:lumOff val="0"/>
                  <a:alphaOff val="0"/>
                </a:srgbClr>
              </a:solidFill>
              <a:latin typeface="Corbel"/>
              <a:ea typeface="+mn-ea"/>
              <a:cs typeface="+mn-cs"/>
            </a:rPr>
            <a:t> of the Data</a:t>
          </a:r>
        </a:p>
      </dgm:t>
    </dgm:pt>
    <dgm:pt modelId="{80503AF7-31A0-477B-B1F0-37866A3ECC3F}" type="parTrans" cxnId="{22E0B787-8DF5-408B-B501-9E342A3A59D3}">
      <dgm:prSet/>
      <dgm:spPr/>
      <dgm:t>
        <a:bodyPr/>
        <a:lstStyle/>
        <a:p>
          <a:pPr algn="l"/>
          <a:endParaRPr lang="en-US" b="1"/>
        </a:p>
      </dgm:t>
    </dgm:pt>
    <dgm:pt modelId="{DB963D72-B4FC-478C-B2B9-C856D48A4842}" type="sibTrans" cxnId="{22E0B787-8DF5-408B-B501-9E342A3A59D3}">
      <dgm:prSet>
        <dgm:style>
          <a:lnRef idx="2">
            <a:schemeClr val="accent1"/>
          </a:lnRef>
          <a:fillRef idx="0">
            <a:schemeClr val="accent1"/>
          </a:fillRef>
          <a:effectRef idx="1">
            <a:schemeClr val="accent1"/>
          </a:effectRef>
          <a:fontRef idx="minor">
            <a:schemeClr val="tx1"/>
          </a:fontRef>
        </dgm:style>
      </dgm:prSet>
      <dgm:spPr/>
      <dgm:t>
        <a:bodyPr/>
        <a:lstStyle/>
        <a:p>
          <a:pPr algn="l"/>
          <a:endParaRPr lang="en-US" b="1"/>
        </a:p>
      </dgm:t>
    </dgm:pt>
    <dgm:pt modelId="{4E20A5EF-74CC-41DF-971C-F19C4E5D87EF}">
      <dgm:prSet>
        <dgm:style>
          <a:lnRef idx="2">
            <a:schemeClr val="accent4"/>
          </a:lnRef>
          <a:fillRef idx="1">
            <a:schemeClr val="lt1"/>
          </a:fillRef>
          <a:effectRef idx="0">
            <a:schemeClr val="accent4"/>
          </a:effectRef>
          <a:fontRef idx="minor">
            <a:schemeClr val="dk1"/>
          </a:fontRef>
        </dgm:style>
      </dgm:prSet>
      <dgm:spPr>
        <a:xfrm>
          <a:off x="0" y="3108195"/>
          <a:ext cx="2962656" cy="1479026"/>
        </a:xfrm>
        <a:prstGeom prst="roundRect">
          <a:avLst/>
        </a:prstGeom>
        <a:solidFill>
          <a:sysClr val="window" lastClr="FFFFFF"/>
        </a:solidFill>
        <a:ln w="25400" cap="flat" cmpd="sng" algn="ctr">
          <a:solidFill>
            <a:srgbClr val="2DB9A5"/>
          </a:solidFill>
          <a:prstDash val="solid"/>
        </a:ln>
        <a:effectLst/>
        <a:scene3d>
          <a:camera prst="orthographicFront"/>
          <a:lightRig rig="flat" dir="t"/>
        </a:scene3d>
        <a:sp3d/>
      </dgm:spPr>
      <dgm:t>
        <a:bodyPr/>
        <a:lstStyle/>
        <a:p>
          <a:pPr algn="l"/>
          <a:r>
            <a:rPr lang="en-US" b="1" dirty="0">
              <a:solidFill>
                <a:srgbClr val="0C395A">
                  <a:hueOff val="0"/>
                  <a:satOff val="0"/>
                  <a:lumOff val="0"/>
                  <a:alphaOff val="0"/>
                </a:srgbClr>
              </a:solidFill>
              <a:latin typeface="Corbel"/>
              <a:ea typeface="+mn-ea"/>
              <a:cs typeface="+mn-cs"/>
            </a:rPr>
            <a:t>5. Discuss </a:t>
          </a:r>
          <a:r>
            <a:rPr lang="en-US" b="1" u="sng" dirty="0">
              <a:solidFill>
                <a:srgbClr val="0C395A">
                  <a:hueOff val="0"/>
                  <a:satOff val="0"/>
                  <a:lumOff val="0"/>
                  <a:alphaOff val="0"/>
                </a:srgbClr>
              </a:solidFill>
              <a:latin typeface="Corbel"/>
              <a:ea typeface="+mn-ea"/>
              <a:cs typeface="+mn-cs"/>
            </a:rPr>
            <a:t>Implications</a:t>
          </a:r>
          <a:r>
            <a:rPr lang="en-US" b="1" dirty="0">
              <a:solidFill>
                <a:srgbClr val="0C395A">
                  <a:hueOff val="0"/>
                  <a:satOff val="0"/>
                  <a:lumOff val="0"/>
                  <a:alphaOff val="0"/>
                </a:srgbClr>
              </a:solidFill>
              <a:latin typeface="Corbel"/>
              <a:ea typeface="+mn-ea"/>
              <a:cs typeface="+mn-cs"/>
            </a:rPr>
            <a:t> of the Data</a:t>
          </a:r>
        </a:p>
      </dgm:t>
    </dgm:pt>
    <dgm:pt modelId="{6644A9B7-344F-40F5-9C03-73DBFADCD087}" type="parTrans" cxnId="{37F30A55-EFC6-4652-9E3A-FCE6F239B788}">
      <dgm:prSet/>
      <dgm:spPr/>
      <dgm:t>
        <a:bodyPr/>
        <a:lstStyle/>
        <a:p>
          <a:pPr algn="l"/>
          <a:endParaRPr lang="en-US" b="1"/>
        </a:p>
      </dgm:t>
    </dgm:pt>
    <dgm:pt modelId="{41204E88-D662-49C7-934E-F689AE81B000}" type="sibTrans" cxnId="{37F30A55-EFC6-4652-9E3A-FCE6F239B788}">
      <dgm:prSet>
        <dgm:style>
          <a:lnRef idx="2">
            <a:schemeClr val="accent1"/>
          </a:lnRef>
          <a:fillRef idx="0">
            <a:schemeClr val="accent1"/>
          </a:fillRef>
          <a:effectRef idx="1">
            <a:schemeClr val="accent1"/>
          </a:effectRef>
          <a:fontRef idx="minor">
            <a:schemeClr val="tx1"/>
          </a:fontRef>
        </dgm:style>
      </dgm:prSet>
      <dgm:spPr/>
      <dgm:t>
        <a:bodyPr/>
        <a:lstStyle/>
        <a:p>
          <a:pPr algn="l"/>
          <a:endParaRPr lang="en-US" b="1"/>
        </a:p>
      </dgm:t>
    </dgm:pt>
    <dgm:pt modelId="{D83F8716-CC45-48A2-A46E-E510A19996BE}">
      <dgm:prSet phldrT="[Text]" custT="1">
        <dgm:style>
          <a:lnRef idx="2">
            <a:schemeClr val="accent4"/>
          </a:lnRef>
          <a:fillRef idx="1">
            <a:schemeClr val="lt1"/>
          </a:fillRef>
          <a:effectRef idx="0">
            <a:schemeClr val="accent4"/>
          </a:effectRef>
          <a:fontRef idx="minor">
            <a:schemeClr val="dk1"/>
          </a:fontRef>
        </dgm:style>
      </dgm:prSet>
      <dgm:spPr>
        <a:xfrm rot="5400000">
          <a:off x="5004517" y="-1891717"/>
          <a:ext cx="1183220" cy="5266944"/>
        </a:xfrm>
        <a:prstGeom prst="round2SameRect">
          <a:avLst/>
        </a:prstGeom>
        <a:solidFill>
          <a:sysClr val="window" lastClr="FFFFFF"/>
        </a:solidFill>
        <a:ln w="25400" cap="flat" cmpd="sng" algn="ctr">
          <a:solidFill>
            <a:srgbClr val="2DB9A5"/>
          </a:solidFill>
          <a:prstDash val="solid"/>
        </a:ln>
        <a:effectLst/>
      </dgm:spPr>
      <dgm:t>
        <a:bodyPr/>
        <a:lstStyle/>
        <a:p>
          <a:pPr marL="0" indent="-228600" algn="l">
            <a:buFontTx/>
            <a:buNone/>
            <a:tabLst/>
          </a:pPr>
          <a:r>
            <a:rPr lang="en-US" sz="2100" dirty="0">
              <a:solidFill>
                <a:srgbClr val="0C395A">
                  <a:hueOff val="0"/>
                  <a:satOff val="0"/>
                  <a:lumOff val="0"/>
                  <a:alphaOff val="0"/>
                </a:srgbClr>
              </a:solidFill>
              <a:latin typeface="Corbel"/>
              <a:ea typeface="+mn-ea"/>
              <a:cs typeface="+mn-cs"/>
            </a:rPr>
            <a:t>What do you see?</a:t>
          </a:r>
          <a:endParaRPr lang="en-US" sz="2100" b="1" dirty="0">
            <a:solidFill>
              <a:srgbClr val="0C395A">
                <a:hueOff val="0"/>
                <a:satOff val="0"/>
                <a:lumOff val="0"/>
                <a:alphaOff val="0"/>
              </a:srgbClr>
            </a:solidFill>
            <a:latin typeface="Corbel"/>
            <a:ea typeface="+mn-ea"/>
            <a:cs typeface="+mn-cs"/>
          </a:endParaRPr>
        </a:p>
      </dgm:t>
    </dgm:pt>
    <dgm:pt modelId="{8AA073D0-8849-48BA-9551-15B081BBC1E5}" type="parTrans" cxnId="{98FDA99F-BB52-42AE-81D2-27FA2A846CB2}">
      <dgm:prSet/>
      <dgm:spPr/>
      <dgm:t>
        <a:bodyPr/>
        <a:lstStyle/>
        <a:p>
          <a:endParaRPr lang="en-US"/>
        </a:p>
      </dgm:t>
    </dgm:pt>
    <dgm:pt modelId="{9EED5E39-5C7C-4E74-82C5-7EDBCF604776}" type="sibTrans" cxnId="{98FDA99F-BB52-42AE-81D2-27FA2A846CB2}">
      <dgm:prSet/>
      <dgm:spPr/>
      <dgm:t>
        <a:bodyPr/>
        <a:lstStyle/>
        <a:p>
          <a:endParaRPr lang="en-US"/>
        </a:p>
      </dgm:t>
    </dgm:pt>
    <dgm:pt modelId="{5921DE0B-F6A8-4692-90D2-DB8FBC55C90F}">
      <dgm:prSet phldrT="[Text]" custT="1">
        <dgm:style>
          <a:lnRef idx="2">
            <a:schemeClr val="accent4"/>
          </a:lnRef>
          <a:fillRef idx="1">
            <a:schemeClr val="lt1"/>
          </a:fillRef>
          <a:effectRef idx="0">
            <a:schemeClr val="accent4"/>
          </a:effectRef>
          <a:fontRef idx="minor">
            <a:schemeClr val="dk1"/>
          </a:fontRef>
        </dgm:style>
      </dgm:prSet>
      <dgm:spPr>
        <a:xfrm rot="5400000">
          <a:off x="5004517" y="-338740"/>
          <a:ext cx="1183220" cy="5266944"/>
        </a:xfrm>
        <a:prstGeom prst="round2SameRect">
          <a:avLst/>
        </a:prstGeom>
        <a:solidFill>
          <a:sysClr val="window" lastClr="FFFFFF"/>
        </a:solidFill>
        <a:ln w="25400" cap="flat" cmpd="sng" algn="ctr">
          <a:solidFill>
            <a:srgbClr val="2DB9A5"/>
          </a:solidFill>
          <a:prstDash val="solid"/>
        </a:ln>
        <a:effectLst/>
      </dgm:spPr>
      <dgm:t>
        <a:bodyPr/>
        <a:lstStyle/>
        <a:p>
          <a:pPr marL="228600" algn="l">
            <a:buFontTx/>
            <a:buNone/>
          </a:pPr>
          <a:r>
            <a:rPr lang="en-US" sz="2100" dirty="0">
              <a:solidFill>
                <a:srgbClr val="0C395A">
                  <a:hueOff val="0"/>
                  <a:satOff val="0"/>
                  <a:lumOff val="0"/>
                  <a:alphaOff val="0"/>
                </a:srgbClr>
              </a:solidFill>
              <a:latin typeface="Corbel"/>
              <a:ea typeface="+mn-ea"/>
              <a:cs typeface="+mn-cs"/>
            </a:rPr>
            <a:t>What do the data tell you?</a:t>
          </a:r>
          <a:endParaRPr lang="en-US" sz="2100" b="1" dirty="0">
            <a:solidFill>
              <a:srgbClr val="0C395A">
                <a:hueOff val="0"/>
                <a:satOff val="0"/>
                <a:lumOff val="0"/>
                <a:alphaOff val="0"/>
              </a:srgbClr>
            </a:solidFill>
            <a:latin typeface="Corbel"/>
            <a:ea typeface="+mn-ea"/>
            <a:cs typeface="+mn-cs"/>
          </a:endParaRPr>
        </a:p>
      </dgm:t>
    </dgm:pt>
    <dgm:pt modelId="{9F557FD7-FD9A-444D-88EE-1F6F4321B06E}" type="parTrans" cxnId="{DD55E00D-4CC8-4750-B4C7-1619A6C9534D}">
      <dgm:prSet/>
      <dgm:spPr/>
      <dgm:t>
        <a:bodyPr/>
        <a:lstStyle/>
        <a:p>
          <a:endParaRPr lang="en-US"/>
        </a:p>
      </dgm:t>
    </dgm:pt>
    <dgm:pt modelId="{5CB6E2D8-19A7-4EA2-93C4-9A308E48B4B8}" type="sibTrans" cxnId="{DD55E00D-4CC8-4750-B4C7-1619A6C9534D}">
      <dgm:prSet/>
      <dgm:spPr/>
      <dgm:t>
        <a:bodyPr/>
        <a:lstStyle/>
        <a:p>
          <a:endParaRPr lang="en-US"/>
        </a:p>
      </dgm:t>
    </dgm:pt>
    <dgm:pt modelId="{719CADB9-88F9-4D0C-9B5A-BE26D489C892}">
      <dgm:prSet phldrT="[Text]" custT="1">
        <dgm:style>
          <a:lnRef idx="2">
            <a:schemeClr val="accent4"/>
          </a:lnRef>
          <a:fillRef idx="1">
            <a:schemeClr val="lt1"/>
          </a:fillRef>
          <a:effectRef idx="0">
            <a:schemeClr val="accent4"/>
          </a:effectRef>
          <a:fontRef idx="minor">
            <a:schemeClr val="dk1"/>
          </a:fontRef>
        </dgm:style>
      </dgm:prSet>
      <dgm:spPr>
        <a:xfrm rot="5400000">
          <a:off x="5004517" y="-1891717"/>
          <a:ext cx="1183220" cy="5266944"/>
        </a:xfrm>
        <a:prstGeom prst="round2SameRect">
          <a:avLst/>
        </a:prstGeom>
        <a:solidFill>
          <a:sysClr val="window" lastClr="FFFFFF"/>
        </a:solidFill>
        <a:ln w="25400" cap="flat" cmpd="sng" algn="ctr">
          <a:solidFill>
            <a:srgbClr val="2DB9A5"/>
          </a:solidFill>
          <a:prstDash val="solid"/>
        </a:ln>
        <a:effectLst/>
      </dgm:spPr>
      <dgm:t>
        <a:bodyPr/>
        <a:lstStyle/>
        <a:p>
          <a:pPr marL="365125" indent="-139700" algn="l"/>
          <a:r>
            <a:rPr lang="en-US" sz="1800" dirty="0">
              <a:solidFill>
                <a:srgbClr val="0C395A">
                  <a:hueOff val="0"/>
                  <a:satOff val="0"/>
                  <a:lumOff val="0"/>
                  <a:alphaOff val="0"/>
                </a:srgbClr>
              </a:solidFill>
              <a:latin typeface="Corbel"/>
              <a:ea typeface="+mn-ea"/>
              <a:cs typeface="+mn-cs"/>
            </a:rPr>
            <a:t>What</a:t>
          </a:r>
          <a:r>
            <a:rPr lang="en-US" sz="1800" u="none" dirty="0">
              <a:solidFill>
                <a:srgbClr val="0C395A">
                  <a:hueOff val="0"/>
                  <a:satOff val="0"/>
                  <a:lumOff val="0"/>
                  <a:alphaOff val="0"/>
                </a:srgbClr>
              </a:solidFill>
              <a:uFillTx/>
              <a:latin typeface="Corbel"/>
              <a:ea typeface="+mn-ea"/>
              <a:cs typeface="+mn-cs"/>
            </a:rPr>
            <a:t> are your initial thoughts or reactions? </a:t>
          </a:r>
          <a:endParaRPr lang="en-US" sz="1800" b="1" dirty="0">
            <a:solidFill>
              <a:srgbClr val="0C395A">
                <a:hueOff val="0"/>
                <a:satOff val="0"/>
                <a:lumOff val="0"/>
                <a:alphaOff val="0"/>
              </a:srgbClr>
            </a:solidFill>
            <a:latin typeface="Corbel"/>
            <a:ea typeface="+mn-ea"/>
            <a:cs typeface="+mn-cs"/>
          </a:endParaRPr>
        </a:p>
      </dgm:t>
    </dgm:pt>
    <dgm:pt modelId="{508D56B7-CDB6-487B-B372-19963C902801}" type="parTrans" cxnId="{07F3FA18-5261-4BFB-A989-85A808E55B65}">
      <dgm:prSet/>
      <dgm:spPr/>
      <dgm:t>
        <a:bodyPr/>
        <a:lstStyle/>
        <a:p>
          <a:endParaRPr lang="en-US"/>
        </a:p>
      </dgm:t>
    </dgm:pt>
    <dgm:pt modelId="{B24496CF-3F10-4B12-BDBA-AF8856D157A5}" type="sibTrans" cxnId="{07F3FA18-5261-4BFB-A989-85A808E55B65}">
      <dgm:prSet/>
      <dgm:spPr/>
      <dgm:t>
        <a:bodyPr/>
        <a:lstStyle/>
        <a:p>
          <a:endParaRPr lang="en-US"/>
        </a:p>
      </dgm:t>
    </dgm:pt>
    <dgm:pt modelId="{BBE27134-FE10-4FFB-AEB2-7530BC4314FE}">
      <dgm:prSet custT="1">
        <dgm:style>
          <a:lnRef idx="2">
            <a:schemeClr val="accent4"/>
          </a:lnRef>
          <a:fillRef idx="1">
            <a:schemeClr val="lt1"/>
          </a:fillRef>
          <a:effectRef idx="0">
            <a:schemeClr val="accent4"/>
          </a:effectRef>
          <a:fontRef idx="minor">
            <a:schemeClr val="dk1"/>
          </a:fontRef>
        </dgm:style>
      </dgm:prSet>
      <dgm:spPr>
        <a:xfrm rot="5400000">
          <a:off x="5004517" y="1243261"/>
          <a:ext cx="1183220" cy="5266944"/>
        </a:xfrm>
        <a:prstGeom prst="round2SameRect">
          <a:avLst/>
        </a:prstGeom>
        <a:solidFill>
          <a:sysClr val="window" lastClr="FFFFFF"/>
        </a:solidFill>
        <a:ln w="25400" cap="flat" cmpd="sng" algn="ctr">
          <a:solidFill>
            <a:srgbClr val="2DB9A5"/>
          </a:solidFill>
          <a:prstDash val="solid"/>
        </a:ln>
        <a:effectLst/>
      </dgm:spPr>
      <dgm:t>
        <a:bodyPr anchor="ctr"/>
        <a:lstStyle/>
        <a:p>
          <a:pPr marL="0" marR="0" lvl="0" indent="-228600" algn="l" defTabSz="914400" eaLnBrk="1" fontAlgn="auto" latinLnBrk="0" hangingPunct="1">
            <a:lnSpc>
              <a:spcPct val="100000"/>
            </a:lnSpc>
            <a:spcBef>
              <a:spcPts val="0"/>
            </a:spcBef>
            <a:spcAft>
              <a:spcPts val="0"/>
            </a:spcAft>
            <a:buClrTx/>
            <a:buSzTx/>
            <a:buFontTx/>
            <a:buNone/>
            <a:tabLst/>
            <a:defRPr/>
          </a:pPr>
          <a:r>
            <a:rPr lang="en-US" sz="2100" dirty="0">
              <a:solidFill>
                <a:srgbClr val="0C395A">
                  <a:hueOff val="0"/>
                  <a:satOff val="0"/>
                  <a:lumOff val="0"/>
                  <a:alphaOff val="0"/>
                </a:srgbClr>
              </a:solidFill>
              <a:latin typeface="Corbel"/>
              <a:ea typeface="+mn-ea"/>
              <a:cs typeface="+mn-cs"/>
            </a:rPr>
            <a:t>What</a:t>
          </a:r>
          <a:r>
            <a:rPr lang="en-US" sz="2100" u="none" dirty="0">
              <a:solidFill>
                <a:srgbClr val="0C395A">
                  <a:hueOff val="0"/>
                  <a:satOff val="0"/>
                  <a:lumOff val="0"/>
                  <a:alphaOff val="0"/>
                </a:srgbClr>
              </a:solidFill>
              <a:uFillTx/>
              <a:latin typeface="Corbel"/>
              <a:ea typeface="+mn-ea"/>
              <a:cs typeface="+mn-cs"/>
            </a:rPr>
            <a:t> are the implications?</a:t>
          </a:r>
          <a:endParaRPr lang="en-US" sz="2100" b="1" dirty="0">
            <a:solidFill>
              <a:srgbClr val="0C395A">
                <a:hueOff val="0"/>
                <a:satOff val="0"/>
                <a:lumOff val="0"/>
                <a:alphaOff val="0"/>
              </a:srgbClr>
            </a:solidFill>
            <a:latin typeface="Corbel"/>
            <a:ea typeface="+mn-ea"/>
            <a:cs typeface="+mn-cs"/>
          </a:endParaRPr>
        </a:p>
      </dgm:t>
    </dgm:pt>
    <dgm:pt modelId="{19D0EDFE-AE91-4F6B-98D4-E0B9BEA5CCD3}" type="parTrans" cxnId="{E8FAE645-FD3E-4D57-B3E6-08604EC587C6}">
      <dgm:prSet/>
      <dgm:spPr/>
      <dgm:t>
        <a:bodyPr/>
        <a:lstStyle/>
        <a:p>
          <a:endParaRPr lang="en-US"/>
        </a:p>
      </dgm:t>
    </dgm:pt>
    <dgm:pt modelId="{D9AEA950-43ED-4703-B96E-2FB9BB15EB97}" type="sibTrans" cxnId="{E8FAE645-FD3E-4D57-B3E6-08604EC587C6}">
      <dgm:prSet/>
      <dgm:spPr/>
      <dgm:t>
        <a:bodyPr/>
        <a:lstStyle/>
        <a:p>
          <a:endParaRPr lang="en-US"/>
        </a:p>
      </dgm:t>
    </dgm:pt>
    <dgm:pt modelId="{FFC748E8-015B-409A-A9C2-247C25133CB4}">
      <dgm:prSet phldrT="[Text]" custT="1">
        <dgm:style>
          <a:lnRef idx="2">
            <a:schemeClr val="accent4"/>
          </a:lnRef>
          <a:fillRef idx="1">
            <a:schemeClr val="lt1"/>
          </a:fillRef>
          <a:effectRef idx="0">
            <a:schemeClr val="accent4"/>
          </a:effectRef>
          <a:fontRef idx="minor">
            <a:schemeClr val="dk1"/>
          </a:fontRef>
        </dgm:style>
      </dgm:prSet>
      <dgm:spPr>
        <a:xfrm rot="5400000">
          <a:off x="5004517" y="-1891717"/>
          <a:ext cx="1183220" cy="5266944"/>
        </a:xfrm>
        <a:prstGeom prst="round2SameRect">
          <a:avLst/>
        </a:prstGeom>
        <a:solidFill>
          <a:sysClr val="window" lastClr="FFFFFF"/>
        </a:solidFill>
        <a:ln w="25400" cap="flat" cmpd="sng" algn="ctr">
          <a:solidFill>
            <a:srgbClr val="2DB9A5"/>
          </a:solidFill>
          <a:prstDash val="solid"/>
        </a:ln>
        <a:effectLst/>
      </dgm:spPr>
      <dgm:t>
        <a:bodyPr/>
        <a:lstStyle/>
        <a:p>
          <a:pPr marL="365125" indent="-139700" algn="l"/>
          <a:r>
            <a:rPr lang="en-US" sz="1800" b="0" dirty="0">
              <a:solidFill>
                <a:srgbClr val="0C395A">
                  <a:hueOff val="0"/>
                  <a:satOff val="0"/>
                  <a:lumOff val="0"/>
                  <a:alphaOff val="0"/>
                </a:srgbClr>
              </a:solidFill>
              <a:latin typeface="Corbel"/>
              <a:ea typeface="+mn-ea"/>
              <a:cs typeface="+mn-cs"/>
            </a:rPr>
            <a:t>What do these data </a:t>
          </a:r>
          <a:r>
            <a:rPr lang="en-US" sz="1800" b="0" u="sng" dirty="0">
              <a:solidFill>
                <a:srgbClr val="0C395A">
                  <a:hueOff val="0"/>
                  <a:satOff val="0"/>
                  <a:lumOff val="0"/>
                  <a:alphaOff val="0"/>
                </a:srgbClr>
              </a:solidFill>
              <a:latin typeface="Corbel"/>
              <a:ea typeface="+mn-ea"/>
              <a:cs typeface="+mn-cs"/>
            </a:rPr>
            <a:t>not</a:t>
          </a:r>
          <a:r>
            <a:rPr lang="en-US" sz="1800" b="0" u="none" dirty="0">
              <a:solidFill>
                <a:srgbClr val="0C395A">
                  <a:hueOff val="0"/>
                  <a:satOff val="0"/>
                  <a:lumOff val="0"/>
                  <a:alphaOff val="0"/>
                </a:srgbClr>
              </a:solidFill>
              <a:latin typeface="Corbel"/>
              <a:ea typeface="+mn-ea"/>
              <a:cs typeface="+mn-cs"/>
            </a:rPr>
            <a:t> </a:t>
          </a:r>
          <a:r>
            <a:rPr lang="en-US" sz="1800" b="0" dirty="0">
              <a:solidFill>
                <a:srgbClr val="0C395A">
                  <a:hueOff val="0"/>
                  <a:satOff val="0"/>
                  <a:lumOff val="0"/>
                  <a:alphaOff val="0"/>
                </a:srgbClr>
              </a:solidFill>
              <a:latin typeface="Corbel"/>
              <a:ea typeface="+mn-ea"/>
              <a:cs typeface="+mn-cs"/>
            </a:rPr>
            <a:t>provide?</a:t>
          </a:r>
        </a:p>
      </dgm:t>
    </dgm:pt>
    <dgm:pt modelId="{7B5CA13A-413F-4450-B001-4BB9F1ABAA7E}" type="parTrans" cxnId="{C92DA863-A8C9-4594-BA54-0EFEC72A9A2B}">
      <dgm:prSet/>
      <dgm:spPr/>
      <dgm:t>
        <a:bodyPr/>
        <a:lstStyle/>
        <a:p>
          <a:endParaRPr lang="en-US"/>
        </a:p>
      </dgm:t>
    </dgm:pt>
    <dgm:pt modelId="{24F2CCBD-146E-47CC-A50D-E946A5553733}" type="sibTrans" cxnId="{C92DA863-A8C9-4594-BA54-0EFEC72A9A2B}">
      <dgm:prSet/>
      <dgm:spPr/>
      <dgm:t>
        <a:bodyPr/>
        <a:lstStyle/>
        <a:p>
          <a:endParaRPr lang="en-US"/>
        </a:p>
      </dgm:t>
    </dgm:pt>
    <dgm:pt modelId="{491EA6E4-2E70-4974-9425-E979C63A6EE2}">
      <dgm:prSet phldrT="[Text]" custT="1">
        <dgm:style>
          <a:lnRef idx="2">
            <a:schemeClr val="accent4"/>
          </a:lnRef>
          <a:fillRef idx="1">
            <a:schemeClr val="lt1"/>
          </a:fillRef>
          <a:effectRef idx="0">
            <a:schemeClr val="accent4"/>
          </a:effectRef>
          <a:fontRef idx="minor">
            <a:schemeClr val="dk1"/>
          </a:fontRef>
        </dgm:style>
      </dgm:prSet>
      <dgm:spPr>
        <a:xfrm rot="5400000">
          <a:off x="5004517" y="-338740"/>
          <a:ext cx="1183220" cy="5266944"/>
        </a:xfrm>
        <a:prstGeom prst="round2SameRect">
          <a:avLst/>
        </a:prstGeom>
        <a:solidFill>
          <a:sysClr val="window" lastClr="FFFFFF"/>
        </a:solidFill>
        <a:ln w="25400" cap="flat" cmpd="sng" algn="ctr">
          <a:solidFill>
            <a:srgbClr val="2DB9A5"/>
          </a:solidFill>
          <a:prstDash val="solid"/>
        </a:ln>
        <a:effectLst/>
      </dgm:spPr>
      <dgm:t>
        <a:bodyPr/>
        <a:lstStyle/>
        <a:p>
          <a:pPr marL="365760" algn="l"/>
          <a:r>
            <a:rPr lang="en-US" sz="1800" b="0" dirty="0">
              <a:solidFill>
                <a:srgbClr val="0C395A">
                  <a:hueOff val="0"/>
                  <a:satOff val="0"/>
                  <a:lumOff val="0"/>
                  <a:alphaOff val="0"/>
                </a:srgbClr>
              </a:solidFill>
              <a:latin typeface="Corbel"/>
              <a:ea typeface="+mn-ea"/>
              <a:cs typeface="+mn-cs"/>
            </a:rPr>
            <a:t>What do these data confirm?</a:t>
          </a:r>
        </a:p>
      </dgm:t>
    </dgm:pt>
    <dgm:pt modelId="{BBFD00BC-5BB1-411E-AC2D-EACDBF3ABE58}" type="parTrans" cxnId="{D0DF2C93-7B6B-4320-A277-251BFB715935}">
      <dgm:prSet/>
      <dgm:spPr/>
      <dgm:t>
        <a:bodyPr/>
        <a:lstStyle/>
        <a:p>
          <a:endParaRPr lang="en-US"/>
        </a:p>
      </dgm:t>
    </dgm:pt>
    <dgm:pt modelId="{92A5BFA5-E6F3-4704-8F2B-F1197E3D339A}" type="sibTrans" cxnId="{D0DF2C93-7B6B-4320-A277-251BFB715935}">
      <dgm:prSet/>
      <dgm:spPr/>
      <dgm:t>
        <a:bodyPr/>
        <a:lstStyle/>
        <a:p>
          <a:endParaRPr lang="en-US"/>
        </a:p>
      </dgm:t>
    </dgm:pt>
    <dgm:pt modelId="{8A994D83-27D6-41A3-9647-CF4C3713863D}">
      <dgm:prSet phldrT="[Text]" custT="1">
        <dgm:style>
          <a:lnRef idx="2">
            <a:schemeClr val="accent4"/>
          </a:lnRef>
          <a:fillRef idx="1">
            <a:schemeClr val="lt1"/>
          </a:fillRef>
          <a:effectRef idx="0">
            <a:schemeClr val="accent4"/>
          </a:effectRef>
          <a:fontRef idx="minor">
            <a:schemeClr val="dk1"/>
          </a:fontRef>
        </dgm:style>
      </dgm:prSet>
      <dgm:spPr>
        <a:xfrm rot="5400000">
          <a:off x="5004517" y="-338740"/>
          <a:ext cx="1183220" cy="5266944"/>
        </a:xfrm>
        <a:prstGeom prst="round2SameRect">
          <a:avLst/>
        </a:prstGeom>
        <a:solidFill>
          <a:sysClr val="window" lastClr="FFFFFF"/>
        </a:solidFill>
        <a:ln w="25400" cap="flat" cmpd="sng" algn="ctr">
          <a:solidFill>
            <a:srgbClr val="2DB9A5"/>
          </a:solidFill>
          <a:prstDash val="solid"/>
        </a:ln>
        <a:effectLst/>
      </dgm:spPr>
      <dgm:t>
        <a:bodyPr/>
        <a:lstStyle/>
        <a:p>
          <a:pPr marL="365760" algn="l"/>
          <a:r>
            <a:rPr lang="en-US" sz="1800" dirty="0">
              <a:solidFill>
                <a:srgbClr val="0C395A">
                  <a:hueOff val="0"/>
                  <a:satOff val="0"/>
                  <a:lumOff val="0"/>
                  <a:alphaOff val="0"/>
                </a:srgbClr>
              </a:solidFill>
              <a:latin typeface="Corbel"/>
              <a:ea typeface="+mn-ea"/>
              <a:cs typeface="+mn-cs"/>
            </a:rPr>
            <a:t>What answers are you getting for our original evaluation questions?</a:t>
          </a:r>
          <a:endParaRPr lang="en-US" sz="1800" b="1" dirty="0">
            <a:solidFill>
              <a:srgbClr val="0C395A">
                <a:hueOff val="0"/>
                <a:satOff val="0"/>
                <a:lumOff val="0"/>
                <a:alphaOff val="0"/>
              </a:srgbClr>
            </a:solidFill>
            <a:latin typeface="Corbel"/>
            <a:ea typeface="+mn-ea"/>
            <a:cs typeface="+mn-cs"/>
          </a:endParaRPr>
        </a:p>
      </dgm:t>
    </dgm:pt>
    <dgm:pt modelId="{9D3DB9BC-F382-4507-84CE-4F195A04C5A6}" type="parTrans" cxnId="{A85B47D8-D447-4FF0-9DE8-D515F0765D91}">
      <dgm:prSet/>
      <dgm:spPr/>
      <dgm:t>
        <a:bodyPr/>
        <a:lstStyle/>
        <a:p>
          <a:endParaRPr lang="en-US"/>
        </a:p>
      </dgm:t>
    </dgm:pt>
    <dgm:pt modelId="{FA948242-031B-4CC2-ACAA-B089BD8A0B4A}" type="sibTrans" cxnId="{A85B47D8-D447-4FF0-9DE8-D515F0765D91}">
      <dgm:prSet/>
      <dgm:spPr/>
      <dgm:t>
        <a:bodyPr/>
        <a:lstStyle/>
        <a:p>
          <a:endParaRPr lang="en-US"/>
        </a:p>
      </dgm:t>
    </dgm:pt>
    <dgm:pt modelId="{C778F2BF-1AAB-4BBD-9CF7-7570806195A3}">
      <dgm:prSet custT="1">
        <dgm:style>
          <a:lnRef idx="2">
            <a:schemeClr val="accent4"/>
          </a:lnRef>
          <a:fillRef idx="1">
            <a:schemeClr val="lt1"/>
          </a:fillRef>
          <a:effectRef idx="0">
            <a:schemeClr val="accent4"/>
          </a:effectRef>
          <a:fontRef idx="minor">
            <a:schemeClr val="dk1"/>
          </a:fontRef>
        </dgm:style>
      </dgm:prSet>
      <dgm:spPr>
        <a:xfrm rot="5400000">
          <a:off x="5004517" y="1243261"/>
          <a:ext cx="1183220" cy="5266944"/>
        </a:xfrm>
        <a:prstGeom prst="round2SameRect">
          <a:avLst/>
        </a:prstGeom>
        <a:solidFill>
          <a:sysClr val="window" lastClr="FFFFFF"/>
        </a:solidFill>
        <a:ln w="25400" cap="flat" cmpd="sng" algn="ctr">
          <a:solidFill>
            <a:srgbClr val="2DB9A5"/>
          </a:solidFill>
          <a:prstDash val="solid"/>
        </a:ln>
        <a:effectLst/>
      </dgm:spPr>
      <dgm:t>
        <a:bodyPr anchor="ctr"/>
        <a:lstStyle/>
        <a:p>
          <a:pPr marL="365760" marR="0" lvl="0" indent="-13716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u="none" dirty="0">
              <a:solidFill>
                <a:srgbClr val="0C395A">
                  <a:hueOff val="0"/>
                  <a:satOff val="0"/>
                  <a:lumOff val="0"/>
                  <a:alphaOff val="0"/>
                </a:srgbClr>
              </a:solidFill>
              <a:uFillTx/>
              <a:latin typeface="Corbel"/>
              <a:ea typeface="+mn-ea"/>
              <a:cs typeface="+mn-cs"/>
            </a:rPr>
            <a:t>So what? Why does this matter? </a:t>
          </a:r>
          <a:endParaRPr lang="en-US" sz="1800" b="1" dirty="0">
            <a:solidFill>
              <a:srgbClr val="0C395A">
                <a:hueOff val="0"/>
                <a:satOff val="0"/>
                <a:lumOff val="0"/>
                <a:alphaOff val="0"/>
              </a:srgbClr>
            </a:solidFill>
            <a:latin typeface="Corbel"/>
            <a:ea typeface="+mn-ea"/>
            <a:cs typeface="+mn-cs"/>
          </a:endParaRPr>
        </a:p>
      </dgm:t>
    </dgm:pt>
    <dgm:pt modelId="{501F0B0E-EFC8-4B21-83B0-781968F95382}" type="parTrans" cxnId="{C3D5EC13-A06C-4F08-A21E-8AC771D77BE1}">
      <dgm:prSet/>
      <dgm:spPr/>
      <dgm:t>
        <a:bodyPr/>
        <a:lstStyle/>
        <a:p>
          <a:endParaRPr lang="en-US"/>
        </a:p>
      </dgm:t>
    </dgm:pt>
    <dgm:pt modelId="{5328017E-EF82-4254-A6AE-8301FBAAA375}" type="sibTrans" cxnId="{C3D5EC13-A06C-4F08-A21E-8AC771D77BE1}">
      <dgm:prSet/>
      <dgm:spPr/>
      <dgm:t>
        <a:bodyPr/>
        <a:lstStyle/>
        <a:p>
          <a:endParaRPr lang="en-US"/>
        </a:p>
      </dgm:t>
    </dgm:pt>
    <dgm:pt modelId="{1882F456-9EEE-4553-A2D0-456E651816B8}">
      <dgm:prSet custT="1">
        <dgm:style>
          <a:lnRef idx="2">
            <a:schemeClr val="accent4"/>
          </a:lnRef>
          <a:fillRef idx="1">
            <a:schemeClr val="lt1"/>
          </a:fillRef>
          <a:effectRef idx="0">
            <a:schemeClr val="accent4"/>
          </a:effectRef>
          <a:fontRef idx="minor">
            <a:schemeClr val="dk1"/>
          </a:fontRef>
        </dgm:style>
      </dgm:prSet>
      <dgm:spPr>
        <a:xfrm rot="5400000">
          <a:off x="5004517" y="1243261"/>
          <a:ext cx="1183220" cy="5266944"/>
        </a:xfrm>
        <a:prstGeom prst="round2SameRect">
          <a:avLst/>
        </a:prstGeom>
        <a:solidFill>
          <a:sysClr val="window" lastClr="FFFFFF"/>
        </a:solidFill>
        <a:ln w="25400" cap="flat" cmpd="sng" algn="ctr">
          <a:solidFill>
            <a:srgbClr val="2DB9A5"/>
          </a:solidFill>
          <a:prstDash val="solid"/>
        </a:ln>
        <a:effectLst/>
      </dgm:spPr>
      <dgm:t>
        <a:bodyPr anchor="ctr"/>
        <a:lstStyle/>
        <a:p>
          <a:pPr marL="365760" marR="0" lvl="0" indent="-13716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u="none" dirty="0">
              <a:solidFill>
                <a:srgbClr val="0C395A">
                  <a:hueOff val="0"/>
                  <a:satOff val="0"/>
                  <a:lumOff val="0"/>
                  <a:alphaOff val="0"/>
                </a:srgbClr>
              </a:solidFill>
              <a:uFillTx/>
              <a:latin typeface="Corbel"/>
              <a:ea typeface="+mn-ea"/>
              <a:cs typeface="+mn-cs"/>
            </a:rPr>
            <a:t>What does this mean for the work? </a:t>
          </a:r>
        </a:p>
      </dgm:t>
    </dgm:pt>
    <dgm:pt modelId="{E52DD20D-719A-4AA7-A180-C3A03E0F8699}" type="sibTrans" cxnId="{FEA14456-18B0-4B73-B736-5A022E8E4C58}">
      <dgm:prSet/>
      <dgm:spPr/>
      <dgm:t>
        <a:bodyPr/>
        <a:lstStyle/>
        <a:p>
          <a:endParaRPr lang="en-US"/>
        </a:p>
      </dgm:t>
    </dgm:pt>
    <dgm:pt modelId="{BE0E1113-00A7-4327-AFC1-102500304B9D}" type="parTrans" cxnId="{FEA14456-18B0-4B73-B736-5A022E8E4C58}">
      <dgm:prSet/>
      <dgm:spPr/>
      <dgm:t>
        <a:bodyPr/>
        <a:lstStyle/>
        <a:p>
          <a:endParaRPr lang="en-US"/>
        </a:p>
      </dgm:t>
    </dgm:pt>
    <dgm:pt modelId="{4E82FA93-FDB4-4D55-8881-436F8513492C}" type="pres">
      <dgm:prSet presAssocID="{64A2EFC8-3679-4B42-81A7-C78BA4DB5042}" presName="Name0" presStyleCnt="0">
        <dgm:presLayoutVars>
          <dgm:dir/>
          <dgm:animLvl val="lvl"/>
          <dgm:resizeHandles val="exact"/>
        </dgm:presLayoutVars>
      </dgm:prSet>
      <dgm:spPr/>
    </dgm:pt>
    <dgm:pt modelId="{BB0D45FA-149F-4FC9-BC87-6E011E42537F}" type="pres">
      <dgm:prSet presAssocID="{C7F03A6C-B4C3-41A8-817D-A65FA5193E4D}" presName="linNode" presStyleCnt="0"/>
      <dgm:spPr/>
    </dgm:pt>
    <dgm:pt modelId="{358BD889-2B45-41FC-84DD-37D61467B1F5}" type="pres">
      <dgm:prSet presAssocID="{C7F03A6C-B4C3-41A8-817D-A65FA5193E4D}" presName="parentText" presStyleLbl="node1" presStyleIdx="0" presStyleCnt="3">
        <dgm:presLayoutVars>
          <dgm:chMax val="1"/>
          <dgm:bulletEnabled val="1"/>
        </dgm:presLayoutVars>
      </dgm:prSet>
      <dgm:spPr/>
    </dgm:pt>
    <dgm:pt modelId="{C409EC35-6DAD-4FFA-8683-F5FA453AA222}" type="pres">
      <dgm:prSet presAssocID="{C7F03A6C-B4C3-41A8-817D-A65FA5193E4D}" presName="descendantText" presStyleLbl="alignAccFollowNode1" presStyleIdx="0" presStyleCnt="3" custLinFactNeighborX="833">
        <dgm:presLayoutVars>
          <dgm:bulletEnabled val="1"/>
        </dgm:presLayoutVars>
      </dgm:prSet>
      <dgm:spPr/>
    </dgm:pt>
    <dgm:pt modelId="{929927BB-FDE2-4253-AABE-DC18DB327FA1}" type="pres">
      <dgm:prSet presAssocID="{F784EDF5-88D6-4750-B62B-E4D08BE6B576}" presName="sp" presStyleCnt="0"/>
      <dgm:spPr/>
    </dgm:pt>
    <dgm:pt modelId="{D2545953-9237-482B-B22E-E39EC0845D2B}" type="pres">
      <dgm:prSet presAssocID="{399423CA-C18A-43B1-8074-5A3AB01A6827}" presName="linNode" presStyleCnt="0"/>
      <dgm:spPr/>
    </dgm:pt>
    <dgm:pt modelId="{722A76B2-B7CD-4202-B35F-9444997E6378}" type="pres">
      <dgm:prSet presAssocID="{399423CA-C18A-43B1-8074-5A3AB01A6827}" presName="parentText" presStyleLbl="node1" presStyleIdx="1" presStyleCnt="3">
        <dgm:presLayoutVars>
          <dgm:chMax val="1"/>
          <dgm:bulletEnabled val="1"/>
        </dgm:presLayoutVars>
      </dgm:prSet>
      <dgm:spPr/>
    </dgm:pt>
    <dgm:pt modelId="{E1AB1E0E-CFA2-4D15-B92D-3CFE622D56A9}" type="pres">
      <dgm:prSet presAssocID="{399423CA-C18A-43B1-8074-5A3AB01A6827}" presName="descendantText" presStyleLbl="alignAccFollowNode1" presStyleIdx="1" presStyleCnt="3" custScaleY="109777">
        <dgm:presLayoutVars>
          <dgm:bulletEnabled val="1"/>
        </dgm:presLayoutVars>
      </dgm:prSet>
      <dgm:spPr/>
    </dgm:pt>
    <dgm:pt modelId="{44891A3E-561F-4D4E-88DE-09AAFD5C44C4}" type="pres">
      <dgm:prSet presAssocID="{DB963D72-B4FC-478C-B2B9-C856D48A4842}" presName="sp" presStyleCnt="0"/>
      <dgm:spPr/>
    </dgm:pt>
    <dgm:pt modelId="{548E94F9-DA25-4507-A3B0-1D254562C0AD}" type="pres">
      <dgm:prSet presAssocID="{4E20A5EF-74CC-41DF-971C-F19C4E5D87EF}" presName="linNode" presStyleCnt="0"/>
      <dgm:spPr/>
    </dgm:pt>
    <dgm:pt modelId="{D464D801-53FB-46BC-AD51-730E178CD844}" type="pres">
      <dgm:prSet presAssocID="{4E20A5EF-74CC-41DF-971C-F19C4E5D87EF}" presName="parentText" presStyleLbl="node1" presStyleIdx="2" presStyleCnt="3">
        <dgm:presLayoutVars>
          <dgm:chMax val="1"/>
          <dgm:bulletEnabled val="1"/>
        </dgm:presLayoutVars>
      </dgm:prSet>
      <dgm:spPr/>
    </dgm:pt>
    <dgm:pt modelId="{3506BC0F-E516-4BF6-932D-D43AA97848DB}" type="pres">
      <dgm:prSet presAssocID="{4E20A5EF-74CC-41DF-971C-F19C4E5D87EF}" presName="descendantText" presStyleLbl="alignAccFollowNode1" presStyleIdx="2" presStyleCnt="3" custLinFactNeighborX="0" custLinFactNeighborY="2453">
        <dgm:presLayoutVars>
          <dgm:bulletEnabled val="1"/>
        </dgm:presLayoutVars>
      </dgm:prSet>
      <dgm:spPr/>
    </dgm:pt>
  </dgm:ptLst>
  <dgm:cxnLst>
    <dgm:cxn modelId="{66C06B02-DE7D-4615-A44B-98836067F790}" type="presOf" srcId="{FFC748E8-015B-409A-A9C2-247C25133CB4}" destId="{C409EC35-6DAD-4FFA-8683-F5FA453AA222}" srcOrd="0" destOrd="2" presId="urn:microsoft.com/office/officeart/2005/8/layout/vList5"/>
    <dgm:cxn modelId="{DD55E00D-4CC8-4750-B4C7-1619A6C9534D}" srcId="{399423CA-C18A-43B1-8074-5A3AB01A6827}" destId="{5921DE0B-F6A8-4692-90D2-DB8FBC55C90F}" srcOrd="0" destOrd="0" parTransId="{9F557FD7-FD9A-444D-88EE-1F6F4321B06E}" sibTransId="{5CB6E2D8-19A7-4EA2-93C4-9A308E48B4B8}"/>
    <dgm:cxn modelId="{28E4D213-D953-49E7-8F34-B745DB7BF43A}" type="presOf" srcId="{399423CA-C18A-43B1-8074-5A3AB01A6827}" destId="{722A76B2-B7CD-4202-B35F-9444997E6378}" srcOrd="0" destOrd="0" presId="urn:microsoft.com/office/officeart/2005/8/layout/vList5"/>
    <dgm:cxn modelId="{C3D5EC13-A06C-4F08-A21E-8AC771D77BE1}" srcId="{BBE27134-FE10-4FFB-AEB2-7530BC4314FE}" destId="{C778F2BF-1AAB-4BBD-9CF7-7570806195A3}" srcOrd="0" destOrd="0" parTransId="{501F0B0E-EFC8-4B21-83B0-781968F95382}" sibTransId="{5328017E-EF82-4254-A6AE-8301FBAAA375}"/>
    <dgm:cxn modelId="{07F3FA18-5261-4BFB-A989-85A808E55B65}" srcId="{D83F8716-CC45-48A2-A46E-E510A19996BE}" destId="{719CADB9-88F9-4D0C-9B5A-BE26D489C892}" srcOrd="0" destOrd="0" parTransId="{508D56B7-CDB6-487B-B372-19963C902801}" sibTransId="{B24496CF-3F10-4B12-BDBA-AF8856D157A5}"/>
    <dgm:cxn modelId="{A8E74A63-E5A2-44C7-BBCE-0DE9E0A34396}" type="presOf" srcId="{8A994D83-27D6-41A3-9647-CF4C3713863D}" destId="{E1AB1E0E-CFA2-4D15-B92D-3CFE622D56A9}" srcOrd="0" destOrd="1" presId="urn:microsoft.com/office/officeart/2005/8/layout/vList5"/>
    <dgm:cxn modelId="{C92DA863-A8C9-4594-BA54-0EFEC72A9A2B}" srcId="{D83F8716-CC45-48A2-A46E-E510A19996BE}" destId="{FFC748E8-015B-409A-A9C2-247C25133CB4}" srcOrd="1" destOrd="0" parTransId="{7B5CA13A-413F-4450-B001-4BB9F1ABAA7E}" sibTransId="{24F2CCBD-146E-47CC-A50D-E946A5553733}"/>
    <dgm:cxn modelId="{E8FAE645-FD3E-4D57-B3E6-08604EC587C6}" srcId="{4E20A5EF-74CC-41DF-971C-F19C4E5D87EF}" destId="{BBE27134-FE10-4FFB-AEB2-7530BC4314FE}" srcOrd="0" destOrd="0" parTransId="{19D0EDFE-AE91-4F6B-98D4-E0B9BEA5CCD3}" sibTransId="{D9AEA950-43ED-4703-B96E-2FB9BB15EB97}"/>
    <dgm:cxn modelId="{C5110B66-24C8-4E45-AAFF-0426D31FD4A2}" type="presOf" srcId="{491EA6E4-2E70-4974-9425-E979C63A6EE2}" destId="{E1AB1E0E-CFA2-4D15-B92D-3CFE622D56A9}" srcOrd="0" destOrd="2" presId="urn:microsoft.com/office/officeart/2005/8/layout/vList5"/>
    <dgm:cxn modelId="{5FE82466-5BEB-4B32-A38D-5B3E7A1C9EC0}" type="presOf" srcId="{BBE27134-FE10-4FFB-AEB2-7530BC4314FE}" destId="{3506BC0F-E516-4BF6-932D-D43AA97848DB}" srcOrd="0" destOrd="0" presId="urn:microsoft.com/office/officeart/2005/8/layout/vList5"/>
    <dgm:cxn modelId="{09C92B67-B46A-4F0E-8C3D-BD017C3CEA0E}" type="presOf" srcId="{4E20A5EF-74CC-41DF-971C-F19C4E5D87EF}" destId="{D464D801-53FB-46BC-AD51-730E178CD844}" srcOrd="0" destOrd="0" presId="urn:microsoft.com/office/officeart/2005/8/layout/vList5"/>
    <dgm:cxn modelId="{37F30A55-EFC6-4652-9E3A-FCE6F239B788}" srcId="{64A2EFC8-3679-4B42-81A7-C78BA4DB5042}" destId="{4E20A5EF-74CC-41DF-971C-F19C4E5D87EF}" srcOrd="2" destOrd="0" parTransId="{6644A9B7-344F-40F5-9C03-73DBFADCD087}" sibTransId="{41204E88-D662-49C7-934E-F689AE81B000}"/>
    <dgm:cxn modelId="{FEA14456-18B0-4B73-B736-5A022E8E4C58}" srcId="{BBE27134-FE10-4FFB-AEB2-7530BC4314FE}" destId="{1882F456-9EEE-4553-A2D0-456E651816B8}" srcOrd="1" destOrd="0" parTransId="{BE0E1113-00A7-4327-AFC1-102500304B9D}" sibTransId="{E52DD20D-719A-4AA7-A180-C3A03E0F8699}"/>
    <dgm:cxn modelId="{02BA1C81-9305-48D3-94FC-5C99BF05D67E}" type="presOf" srcId="{719CADB9-88F9-4D0C-9B5A-BE26D489C892}" destId="{C409EC35-6DAD-4FFA-8683-F5FA453AA222}" srcOrd="0" destOrd="1" presId="urn:microsoft.com/office/officeart/2005/8/layout/vList5"/>
    <dgm:cxn modelId="{0B7E1784-7674-41C0-830A-DF5020A89DBF}" type="presOf" srcId="{1882F456-9EEE-4553-A2D0-456E651816B8}" destId="{3506BC0F-E516-4BF6-932D-D43AA97848DB}" srcOrd="0" destOrd="2" presId="urn:microsoft.com/office/officeart/2005/8/layout/vList5"/>
    <dgm:cxn modelId="{22E0B787-8DF5-408B-B501-9E342A3A59D3}" srcId="{64A2EFC8-3679-4B42-81A7-C78BA4DB5042}" destId="{399423CA-C18A-43B1-8074-5A3AB01A6827}" srcOrd="1" destOrd="0" parTransId="{80503AF7-31A0-477B-B1F0-37866A3ECC3F}" sibTransId="{DB963D72-B4FC-478C-B2B9-C856D48A4842}"/>
    <dgm:cxn modelId="{D0DF2C93-7B6B-4320-A277-251BFB715935}" srcId="{5921DE0B-F6A8-4692-90D2-DB8FBC55C90F}" destId="{491EA6E4-2E70-4974-9425-E979C63A6EE2}" srcOrd="1" destOrd="0" parTransId="{BBFD00BC-5BB1-411E-AC2D-EACDBF3ABE58}" sibTransId="{92A5BFA5-E6F3-4704-8F2B-F1197E3D339A}"/>
    <dgm:cxn modelId="{98FDA99F-BB52-42AE-81D2-27FA2A846CB2}" srcId="{C7F03A6C-B4C3-41A8-817D-A65FA5193E4D}" destId="{D83F8716-CC45-48A2-A46E-E510A19996BE}" srcOrd="0" destOrd="0" parTransId="{8AA073D0-8849-48BA-9551-15B081BBC1E5}" sibTransId="{9EED5E39-5C7C-4E74-82C5-7EDBCF604776}"/>
    <dgm:cxn modelId="{F59D71B2-14EC-4C4A-966E-03D2A68729C4}" srcId="{64A2EFC8-3679-4B42-81A7-C78BA4DB5042}" destId="{C7F03A6C-B4C3-41A8-817D-A65FA5193E4D}" srcOrd="0" destOrd="0" parTransId="{2DE64271-9D97-4B29-8F5E-95C1C06627E7}" sibTransId="{F784EDF5-88D6-4750-B62B-E4D08BE6B576}"/>
    <dgm:cxn modelId="{FF7C0AC7-FC02-46DF-B4A3-633118EE0962}" type="presOf" srcId="{C7F03A6C-B4C3-41A8-817D-A65FA5193E4D}" destId="{358BD889-2B45-41FC-84DD-37D61467B1F5}" srcOrd="0" destOrd="0" presId="urn:microsoft.com/office/officeart/2005/8/layout/vList5"/>
    <dgm:cxn modelId="{667BFBCB-9901-4063-B15D-6D9F1747B943}" type="presOf" srcId="{D83F8716-CC45-48A2-A46E-E510A19996BE}" destId="{C409EC35-6DAD-4FFA-8683-F5FA453AA222}" srcOrd="0" destOrd="0" presId="urn:microsoft.com/office/officeart/2005/8/layout/vList5"/>
    <dgm:cxn modelId="{6CD5E7CF-A768-40C4-BB2A-16A607762F9B}" type="presOf" srcId="{5921DE0B-F6A8-4692-90D2-DB8FBC55C90F}" destId="{E1AB1E0E-CFA2-4D15-B92D-3CFE622D56A9}" srcOrd="0" destOrd="0" presId="urn:microsoft.com/office/officeart/2005/8/layout/vList5"/>
    <dgm:cxn modelId="{B28890D7-F33B-46BD-BF72-1A1B19DB7124}" type="presOf" srcId="{64A2EFC8-3679-4B42-81A7-C78BA4DB5042}" destId="{4E82FA93-FDB4-4D55-8881-436F8513492C}" srcOrd="0" destOrd="0" presId="urn:microsoft.com/office/officeart/2005/8/layout/vList5"/>
    <dgm:cxn modelId="{A85B47D8-D447-4FF0-9DE8-D515F0765D91}" srcId="{5921DE0B-F6A8-4692-90D2-DB8FBC55C90F}" destId="{8A994D83-27D6-41A3-9647-CF4C3713863D}" srcOrd="0" destOrd="0" parTransId="{9D3DB9BC-F382-4507-84CE-4F195A04C5A6}" sibTransId="{FA948242-031B-4CC2-ACAA-B089BD8A0B4A}"/>
    <dgm:cxn modelId="{415968E8-0811-4DDC-987E-AF18F26C2E80}" type="presOf" srcId="{C778F2BF-1AAB-4BBD-9CF7-7570806195A3}" destId="{3506BC0F-E516-4BF6-932D-D43AA97848DB}" srcOrd="0" destOrd="1" presId="urn:microsoft.com/office/officeart/2005/8/layout/vList5"/>
    <dgm:cxn modelId="{A8FB4789-755E-4B55-AC03-1727FEAF9205}" type="presParOf" srcId="{4E82FA93-FDB4-4D55-8881-436F8513492C}" destId="{BB0D45FA-149F-4FC9-BC87-6E011E42537F}" srcOrd="0" destOrd="0" presId="urn:microsoft.com/office/officeart/2005/8/layout/vList5"/>
    <dgm:cxn modelId="{51914801-FF81-4778-BCA2-5C819B9FB9AD}" type="presParOf" srcId="{BB0D45FA-149F-4FC9-BC87-6E011E42537F}" destId="{358BD889-2B45-41FC-84DD-37D61467B1F5}" srcOrd="0" destOrd="0" presId="urn:microsoft.com/office/officeart/2005/8/layout/vList5"/>
    <dgm:cxn modelId="{20974EF5-3D16-4585-90F4-8F6C79795021}" type="presParOf" srcId="{BB0D45FA-149F-4FC9-BC87-6E011E42537F}" destId="{C409EC35-6DAD-4FFA-8683-F5FA453AA222}" srcOrd="1" destOrd="0" presId="urn:microsoft.com/office/officeart/2005/8/layout/vList5"/>
    <dgm:cxn modelId="{9522E11D-83CE-4E4B-B6A8-8992845EB436}" type="presParOf" srcId="{4E82FA93-FDB4-4D55-8881-436F8513492C}" destId="{929927BB-FDE2-4253-AABE-DC18DB327FA1}" srcOrd="1" destOrd="0" presId="urn:microsoft.com/office/officeart/2005/8/layout/vList5"/>
    <dgm:cxn modelId="{B7E92D8F-C5C8-4DF6-B7EF-C1EE1710B43B}" type="presParOf" srcId="{4E82FA93-FDB4-4D55-8881-436F8513492C}" destId="{D2545953-9237-482B-B22E-E39EC0845D2B}" srcOrd="2" destOrd="0" presId="urn:microsoft.com/office/officeart/2005/8/layout/vList5"/>
    <dgm:cxn modelId="{32D0992E-39C2-4A36-BCFD-CD8432EFE3FD}" type="presParOf" srcId="{D2545953-9237-482B-B22E-E39EC0845D2B}" destId="{722A76B2-B7CD-4202-B35F-9444997E6378}" srcOrd="0" destOrd="0" presId="urn:microsoft.com/office/officeart/2005/8/layout/vList5"/>
    <dgm:cxn modelId="{B36CF98A-DAB0-4ACD-B27E-FBD151A4F2DC}" type="presParOf" srcId="{D2545953-9237-482B-B22E-E39EC0845D2B}" destId="{E1AB1E0E-CFA2-4D15-B92D-3CFE622D56A9}" srcOrd="1" destOrd="0" presId="urn:microsoft.com/office/officeart/2005/8/layout/vList5"/>
    <dgm:cxn modelId="{9C772BE0-167C-4481-A30D-1A8383CDC529}" type="presParOf" srcId="{4E82FA93-FDB4-4D55-8881-436F8513492C}" destId="{44891A3E-561F-4D4E-88DE-09AAFD5C44C4}" srcOrd="3" destOrd="0" presId="urn:microsoft.com/office/officeart/2005/8/layout/vList5"/>
    <dgm:cxn modelId="{921095A3-973A-4809-874D-CAB16151E308}" type="presParOf" srcId="{4E82FA93-FDB4-4D55-8881-436F8513492C}" destId="{548E94F9-DA25-4507-A3B0-1D254562C0AD}" srcOrd="4" destOrd="0" presId="urn:microsoft.com/office/officeart/2005/8/layout/vList5"/>
    <dgm:cxn modelId="{B98CF5F7-6D92-42EC-9811-658A31D28A64}" type="presParOf" srcId="{548E94F9-DA25-4507-A3B0-1D254562C0AD}" destId="{D464D801-53FB-46BC-AD51-730E178CD844}" srcOrd="0" destOrd="0" presId="urn:microsoft.com/office/officeart/2005/8/layout/vList5"/>
    <dgm:cxn modelId="{6A6A9DF1-F961-4179-9F43-8302191ABCCE}" type="presParOf" srcId="{548E94F9-DA25-4507-A3B0-1D254562C0AD}" destId="{3506BC0F-E516-4BF6-932D-D43AA97848D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AA76C8-0A6B-49BE-9461-941C19DFB2C2}" type="doc">
      <dgm:prSet loTypeId="urn:microsoft.com/office/officeart/2005/8/layout/vProcess5" loCatId="process" qsTypeId="urn:microsoft.com/office/officeart/2005/8/quickstyle/simple1" qsCatId="simple" csTypeId="urn:microsoft.com/office/officeart/2005/8/colors/accent4_1" csCatId="accent4" phldr="1"/>
      <dgm:spPr/>
      <dgm:t>
        <a:bodyPr/>
        <a:lstStyle/>
        <a:p>
          <a:endParaRPr lang="en-US"/>
        </a:p>
      </dgm:t>
    </dgm:pt>
    <dgm:pt modelId="{765ECAB3-06F0-4ED3-9864-221E0D68C0C8}">
      <dgm:prSet phldrT="[Text]" custT="1">
        <dgm:style>
          <a:lnRef idx="2">
            <a:schemeClr val="accent4"/>
          </a:lnRef>
          <a:fillRef idx="1">
            <a:schemeClr val="lt1"/>
          </a:fillRef>
          <a:effectRef idx="0">
            <a:schemeClr val="accent4"/>
          </a:effectRef>
          <a:fontRef idx="minor">
            <a:schemeClr val="dk1"/>
          </a:fontRef>
        </dgm:style>
      </dgm:prSet>
      <dgm:spPr/>
      <dgm:t>
        <a:bodyPr/>
        <a:lstStyle/>
        <a:p>
          <a:pPr algn="l"/>
          <a:r>
            <a:rPr lang="en-US" sz="2300" b="1" dirty="0"/>
            <a:t>1. </a:t>
          </a:r>
          <a:r>
            <a:rPr lang="en-US" sz="2300" b="1" dirty="0">
              <a:solidFill>
                <a:srgbClr val="0D466E"/>
              </a:solidFill>
            </a:rPr>
            <a:t>Distribute Notes From the Protocol Process</a:t>
          </a:r>
          <a:endParaRPr lang="en-US" sz="2300" dirty="0">
            <a:solidFill>
              <a:srgbClr val="0D466E"/>
            </a:solidFill>
          </a:endParaRPr>
        </a:p>
      </dgm:t>
    </dgm:pt>
    <dgm:pt modelId="{C5B4CAF1-9626-4325-8AA6-F77F5391A460}" type="parTrans" cxnId="{56CD890D-22D4-4598-A5E2-86E1074D01C7}">
      <dgm:prSet/>
      <dgm:spPr/>
      <dgm:t>
        <a:bodyPr/>
        <a:lstStyle/>
        <a:p>
          <a:pPr algn="l"/>
          <a:endParaRPr lang="en-US" sz="2300"/>
        </a:p>
      </dgm:t>
    </dgm:pt>
    <dgm:pt modelId="{B5163A7A-7867-40BD-B073-910DD41E82C1}" type="sibTrans" cxnId="{56CD890D-22D4-4598-A5E2-86E1074D01C7}">
      <dgm:prSet custT="1">
        <dgm:style>
          <a:lnRef idx="2">
            <a:schemeClr val="accent1"/>
          </a:lnRef>
          <a:fillRef idx="0">
            <a:schemeClr val="accent1"/>
          </a:fillRef>
          <a:effectRef idx="1">
            <a:schemeClr val="accent1"/>
          </a:effectRef>
          <a:fontRef idx="minor">
            <a:schemeClr val="tx1"/>
          </a:fontRef>
        </dgm:style>
      </dgm:prSet>
      <dgm:spPr/>
      <dgm:t>
        <a:bodyPr/>
        <a:lstStyle/>
        <a:p>
          <a:pPr algn="l"/>
          <a:endParaRPr lang="en-US" sz="2300"/>
        </a:p>
      </dgm:t>
    </dgm:pt>
    <dgm:pt modelId="{7FFE68C2-6492-4F91-B03D-EDE63696F8ED}">
      <dgm:prSet phldrT="[Text]" custT="1"/>
      <dgm:spPr/>
      <dgm:t>
        <a:bodyPr/>
        <a:lstStyle/>
        <a:p>
          <a:pPr algn="l"/>
          <a:r>
            <a:rPr lang="en-US" sz="2300" b="1" dirty="0"/>
            <a:t>2. </a:t>
          </a:r>
          <a:r>
            <a:rPr lang="en-US" sz="2300" b="1" dirty="0">
              <a:solidFill>
                <a:srgbClr val="0D466E"/>
              </a:solidFill>
            </a:rPr>
            <a:t>Confirm Next Steps and Timeline for Additional Actions</a:t>
          </a:r>
          <a:endParaRPr lang="en-US" sz="2300" dirty="0">
            <a:solidFill>
              <a:srgbClr val="0D466E"/>
            </a:solidFill>
          </a:endParaRPr>
        </a:p>
      </dgm:t>
    </dgm:pt>
    <dgm:pt modelId="{BF5CABF7-BF55-46E3-8B99-28BC6D59667E}" type="parTrans" cxnId="{8E4A4A3B-39F4-4DAD-AA26-17CCFD7ABA49}">
      <dgm:prSet/>
      <dgm:spPr/>
      <dgm:t>
        <a:bodyPr/>
        <a:lstStyle/>
        <a:p>
          <a:pPr algn="l"/>
          <a:endParaRPr lang="en-US" sz="2300"/>
        </a:p>
      </dgm:t>
    </dgm:pt>
    <dgm:pt modelId="{43878F69-E3BD-485D-8060-506D1DDEDC25}" type="sibTrans" cxnId="{8E4A4A3B-39F4-4DAD-AA26-17CCFD7ABA49}">
      <dgm:prSet>
        <dgm:style>
          <a:lnRef idx="2">
            <a:schemeClr val="accent1"/>
          </a:lnRef>
          <a:fillRef idx="0">
            <a:schemeClr val="accent1"/>
          </a:fillRef>
          <a:effectRef idx="1">
            <a:schemeClr val="accent1"/>
          </a:effectRef>
          <a:fontRef idx="minor">
            <a:schemeClr val="tx1"/>
          </a:fontRef>
        </dgm:style>
      </dgm:prSet>
      <dgm:spPr/>
      <dgm:t>
        <a:bodyPr/>
        <a:lstStyle/>
        <a:p>
          <a:pPr algn="l"/>
          <a:endParaRPr lang="en-US" sz="2300"/>
        </a:p>
      </dgm:t>
    </dgm:pt>
    <dgm:pt modelId="{201B0933-D65D-4FD0-B108-74706E3E2E27}" type="pres">
      <dgm:prSet presAssocID="{53AA76C8-0A6B-49BE-9461-941C19DFB2C2}" presName="outerComposite" presStyleCnt="0">
        <dgm:presLayoutVars>
          <dgm:chMax val="5"/>
          <dgm:dir/>
          <dgm:resizeHandles val="exact"/>
        </dgm:presLayoutVars>
      </dgm:prSet>
      <dgm:spPr/>
    </dgm:pt>
    <dgm:pt modelId="{71E1EEB7-1EB8-4A93-AD3E-A5A3435A93C6}" type="pres">
      <dgm:prSet presAssocID="{53AA76C8-0A6B-49BE-9461-941C19DFB2C2}" presName="dummyMaxCanvas" presStyleCnt="0">
        <dgm:presLayoutVars/>
      </dgm:prSet>
      <dgm:spPr/>
    </dgm:pt>
    <dgm:pt modelId="{F5EEEF54-C858-460A-BF13-D4B47A0ED85A}" type="pres">
      <dgm:prSet presAssocID="{53AA76C8-0A6B-49BE-9461-941C19DFB2C2}" presName="TwoNodes_1" presStyleLbl="node1" presStyleIdx="0" presStyleCnt="2" custScaleY="79835">
        <dgm:presLayoutVars>
          <dgm:bulletEnabled val="1"/>
        </dgm:presLayoutVars>
      </dgm:prSet>
      <dgm:spPr/>
    </dgm:pt>
    <dgm:pt modelId="{C3E08158-8B00-4AAD-8640-10BDC0D38DAA}" type="pres">
      <dgm:prSet presAssocID="{53AA76C8-0A6B-49BE-9461-941C19DFB2C2}" presName="TwoNodes_2" presStyleLbl="node1" presStyleIdx="1" presStyleCnt="2" custScaleY="79835">
        <dgm:presLayoutVars>
          <dgm:bulletEnabled val="1"/>
        </dgm:presLayoutVars>
      </dgm:prSet>
      <dgm:spPr/>
    </dgm:pt>
    <dgm:pt modelId="{464EDA14-42BA-40DD-B105-E4017DB9C7E5}" type="pres">
      <dgm:prSet presAssocID="{53AA76C8-0A6B-49BE-9461-941C19DFB2C2}" presName="TwoConn_1-2" presStyleLbl="fgAccFollowNode1" presStyleIdx="0" presStyleCnt="1">
        <dgm:presLayoutVars>
          <dgm:bulletEnabled val="1"/>
        </dgm:presLayoutVars>
      </dgm:prSet>
      <dgm:spPr/>
    </dgm:pt>
    <dgm:pt modelId="{C0947ADB-9FD5-4B79-9286-3304449920F6}" type="pres">
      <dgm:prSet presAssocID="{53AA76C8-0A6B-49BE-9461-941C19DFB2C2}" presName="TwoNodes_1_text" presStyleLbl="node1" presStyleIdx="1" presStyleCnt="2">
        <dgm:presLayoutVars>
          <dgm:bulletEnabled val="1"/>
        </dgm:presLayoutVars>
      </dgm:prSet>
      <dgm:spPr/>
    </dgm:pt>
    <dgm:pt modelId="{4D8F4A04-714D-4EA9-8BB7-086F0CD1EDCF}" type="pres">
      <dgm:prSet presAssocID="{53AA76C8-0A6B-49BE-9461-941C19DFB2C2}" presName="TwoNodes_2_text" presStyleLbl="node1" presStyleIdx="1" presStyleCnt="2">
        <dgm:presLayoutVars>
          <dgm:bulletEnabled val="1"/>
        </dgm:presLayoutVars>
      </dgm:prSet>
      <dgm:spPr/>
    </dgm:pt>
  </dgm:ptLst>
  <dgm:cxnLst>
    <dgm:cxn modelId="{56CD890D-22D4-4598-A5E2-86E1074D01C7}" srcId="{53AA76C8-0A6B-49BE-9461-941C19DFB2C2}" destId="{765ECAB3-06F0-4ED3-9864-221E0D68C0C8}" srcOrd="0" destOrd="0" parTransId="{C5B4CAF1-9626-4325-8AA6-F77F5391A460}" sibTransId="{B5163A7A-7867-40BD-B073-910DD41E82C1}"/>
    <dgm:cxn modelId="{0B3EE40F-CE77-4CE6-A39A-BCA2C5C53546}" type="presOf" srcId="{53AA76C8-0A6B-49BE-9461-941C19DFB2C2}" destId="{201B0933-D65D-4FD0-B108-74706E3E2E27}" srcOrd="0" destOrd="0" presId="urn:microsoft.com/office/officeart/2005/8/layout/vProcess5"/>
    <dgm:cxn modelId="{0328AD19-FF92-451A-BC8F-074D0C84FC49}" type="presOf" srcId="{7FFE68C2-6492-4F91-B03D-EDE63696F8ED}" destId="{4D8F4A04-714D-4EA9-8BB7-086F0CD1EDCF}" srcOrd="1" destOrd="0" presId="urn:microsoft.com/office/officeart/2005/8/layout/vProcess5"/>
    <dgm:cxn modelId="{8E4A4A3B-39F4-4DAD-AA26-17CCFD7ABA49}" srcId="{53AA76C8-0A6B-49BE-9461-941C19DFB2C2}" destId="{7FFE68C2-6492-4F91-B03D-EDE63696F8ED}" srcOrd="1" destOrd="0" parTransId="{BF5CABF7-BF55-46E3-8B99-28BC6D59667E}" sibTransId="{43878F69-E3BD-485D-8060-506D1DDEDC25}"/>
    <dgm:cxn modelId="{5D734575-90D4-4291-A378-FDB065AE2ED9}" type="presOf" srcId="{765ECAB3-06F0-4ED3-9864-221E0D68C0C8}" destId="{F5EEEF54-C858-460A-BF13-D4B47A0ED85A}" srcOrd="0" destOrd="0" presId="urn:microsoft.com/office/officeart/2005/8/layout/vProcess5"/>
    <dgm:cxn modelId="{567F748B-41CE-49FF-BC85-04FD1E3B970D}" type="presOf" srcId="{7FFE68C2-6492-4F91-B03D-EDE63696F8ED}" destId="{C3E08158-8B00-4AAD-8640-10BDC0D38DAA}" srcOrd="0" destOrd="0" presId="urn:microsoft.com/office/officeart/2005/8/layout/vProcess5"/>
    <dgm:cxn modelId="{A5AED598-FEB2-4F3D-99BA-A7432DF1D8DC}" type="presOf" srcId="{B5163A7A-7867-40BD-B073-910DD41E82C1}" destId="{464EDA14-42BA-40DD-B105-E4017DB9C7E5}" srcOrd="0" destOrd="0" presId="urn:microsoft.com/office/officeart/2005/8/layout/vProcess5"/>
    <dgm:cxn modelId="{54FC779A-0346-4060-9499-41FA075E10FD}" type="presOf" srcId="{765ECAB3-06F0-4ED3-9864-221E0D68C0C8}" destId="{C0947ADB-9FD5-4B79-9286-3304449920F6}" srcOrd="1" destOrd="0" presId="urn:microsoft.com/office/officeart/2005/8/layout/vProcess5"/>
    <dgm:cxn modelId="{4775DFA5-8E35-4038-A460-2DC541AE28D2}" type="presParOf" srcId="{201B0933-D65D-4FD0-B108-74706E3E2E27}" destId="{71E1EEB7-1EB8-4A93-AD3E-A5A3435A93C6}" srcOrd="0" destOrd="0" presId="urn:microsoft.com/office/officeart/2005/8/layout/vProcess5"/>
    <dgm:cxn modelId="{88C80B42-D575-41A0-9E10-322A30A100E9}" type="presParOf" srcId="{201B0933-D65D-4FD0-B108-74706E3E2E27}" destId="{F5EEEF54-C858-460A-BF13-D4B47A0ED85A}" srcOrd="1" destOrd="0" presId="urn:microsoft.com/office/officeart/2005/8/layout/vProcess5"/>
    <dgm:cxn modelId="{3C48E275-7DC1-4F29-B729-3C2808F6F6BF}" type="presParOf" srcId="{201B0933-D65D-4FD0-B108-74706E3E2E27}" destId="{C3E08158-8B00-4AAD-8640-10BDC0D38DAA}" srcOrd="2" destOrd="0" presId="urn:microsoft.com/office/officeart/2005/8/layout/vProcess5"/>
    <dgm:cxn modelId="{0D51F9F3-C4B2-4AA4-9065-BEC60719EC6C}" type="presParOf" srcId="{201B0933-D65D-4FD0-B108-74706E3E2E27}" destId="{464EDA14-42BA-40DD-B105-E4017DB9C7E5}" srcOrd="3" destOrd="0" presId="urn:microsoft.com/office/officeart/2005/8/layout/vProcess5"/>
    <dgm:cxn modelId="{64E288CB-F701-409E-837A-A4DAB1B0A1A3}" type="presParOf" srcId="{201B0933-D65D-4FD0-B108-74706E3E2E27}" destId="{C0947ADB-9FD5-4B79-9286-3304449920F6}" srcOrd="4" destOrd="0" presId="urn:microsoft.com/office/officeart/2005/8/layout/vProcess5"/>
    <dgm:cxn modelId="{55869EEB-6C88-4C5C-AAD3-8E8EEBF93D5E}" type="presParOf" srcId="{201B0933-D65D-4FD0-B108-74706E3E2E27}" destId="{4D8F4A04-714D-4EA9-8BB7-086F0CD1EDCF}"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AF80C-2906-465E-8F5F-517A9BC8A7DB}">
      <dsp:nvSpPr>
        <dsp:cNvPr id="0" name=""/>
        <dsp:cNvSpPr/>
      </dsp:nvSpPr>
      <dsp:spPr>
        <a:xfrm>
          <a:off x="2571" y="272914"/>
          <a:ext cx="2507456" cy="974809"/>
        </a:xfrm>
        <a:prstGeom prst="rect">
          <a:avLst/>
        </a:prstGeom>
        <a:solidFill>
          <a:srgbClr val="4B857D"/>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dirty="0"/>
            <a:t>Before the meeting</a:t>
          </a:r>
        </a:p>
      </dsp:txBody>
      <dsp:txXfrm>
        <a:off x="2571" y="272914"/>
        <a:ext cx="2507456" cy="974809"/>
      </dsp:txXfrm>
    </dsp:sp>
    <dsp:sp modelId="{F1DB3E1D-F90B-4DA4-BAE5-92A56DDAB6B5}">
      <dsp:nvSpPr>
        <dsp:cNvPr id="0" name=""/>
        <dsp:cNvSpPr/>
      </dsp:nvSpPr>
      <dsp:spPr>
        <a:xfrm>
          <a:off x="2571" y="1247724"/>
          <a:ext cx="2507456" cy="30688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a:solidFill>
                <a:schemeClr val="accent1">
                  <a:lumMod val="50000"/>
                </a:schemeClr>
              </a:solidFill>
            </a:rPr>
            <a:t>Plan and Prepare</a:t>
          </a:r>
        </a:p>
        <a:p>
          <a:pPr marL="228600" lvl="1" indent="-228600" algn="l" defTabSz="1200150">
            <a:lnSpc>
              <a:spcPct val="90000"/>
            </a:lnSpc>
            <a:spcBef>
              <a:spcPct val="0"/>
            </a:spcBef>
            <a:spcAft>
              <a:spcPct val="15000"/>
            </a:spcAft>
            <a:buChar char="•"/>
          </a:pPr>
          <a:r>
            <a:rPr lang="en-US" sz="2700" kern="1200" dirty="0">
              <a:solidFill>
                <a:schemeClr val="accent1">
                  <a:lumMod val="50000"/>
                </a:schemeClr>
              </a:solidFill>
            </a:rPr>
            <a:t>Key role: Protocol lead</a:t>
          </a:r>
        </a:p>
      </dsp:txBody>
      <dsp:txXfrm>
        <a:off x="2571" y="1247724"/>
        <a:ext cx="2507456" cy="3068824"/>
      </dsp:txXfrm>
    </dsp:sp>
    <dsp:sp modelId="{0FFDF46E-8C28-4E6F-B2AC-B2A9F5491F57}">
      <dsp:nvSpPr>
        <dsp:cNvPr id="0" name=""/>
        <dsp:cNvSpPr/>
      </dsp:nvSpPr>
      <dsp:spPr>
        <a:xfrm>
          <a:off x="2861071" y="272914"/>
          <a:ext cx="2507456" cy="974809"/>
        </a:xfrm>
        <a:prstGeom prst="rect">
          <a:avLst/>
        </a:prstGeom>
        <a:solidFill>
          <a:srgbClr val="4B857D"/>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dirty="0"/>
            <a:t>During the meeting</a:t>
          </a:r>
        </a:p>
      </dsp:txBody>
      <dsp:txXfrm>
        <a:off x="2861071" y="272914"/>
        <a:ext cx="2507456" cy="974809"/>
      </dsp:txXfrm>
    </dsp:sp>
    <dsp:sp modelId="{AC5B9000-82BA-4077-9579-68BF7762DC01}">
      <dsp:nvSpPr>
        <dsp:cNvPr id="0" name=""/>
        <dsp:cNvSpPr/>
      </dsp:nvSpPr>
      <dsp:spPr>
        <a:xfrm>
          <a:off x="2861071" y="1247724"/>
          <a:ext cx="2507456" cy="30688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a:solidFill>
                <a:schemeClr val="accent1">
                  <a:lumMod val="50000"/>
                </a:schemeClr>
              </a:solidFill>
            </a:rPr>
            <a:t>Guide participant discussion based on the data</a:t>
          </a:r>
        </a:p>
        <a:p>
          <a:pPr marL="228600" lvl="1" indent="-228600" algn="l" defTabSz="1200150">
            <a:lnSpc>
              <a:spcPct val="90000"/>
            </a:lnSpc>
            <a:spcBef>
              <a:spcPct val="0"/>
            </a:spcBef>
            <a:spcAft>
              <a:spcPct val="15000"/>
            </a:spcAft>
            <a:buChar char="•"/>
          </a:pPr>
          <a:r>
            <a:rPr lang="en-US" sz="2700" kern="1200" dirty="0">
              <a:solidFill>
                <a:schemeClr val="accent1">
                  <a:lumMod val="50000"/>
                </a:schemeClr>
              </a:solidFill>
            </a:rPr>
            <a:t>Key role: Facilitator</a:t>
          </a:r>
        </a:p>
      </dsp:txBody>
      <dsp:txXfrm>
        <a:off x="2861071" y="1247724"/>
        <a:ext cx="2507456" cy="3068824"/>
      </dsp:txXfrm>
    </dsp:sp>
    <dsp:sp modelId="{8B5CC70A-3C3D-410F-8364-4958D2D47FC3}">
      <dsp:nvSpPr>
        <dsp:cNvPr id="0" name=""/>
        <dsp:cNvSpPr/>
      </dsp:nvSpPr>
      <dsp:spPr>
        <a:xfrm>
          <a:off x="5719571" y="272914"/>
          <a:ext cx="2507456" cy="974809"/>
        </a:xfrm>
        <a:prstGeom prst="rect">
          <a:avLst/>
        </a:prstGeom>
        <a:solidFill>
          <a:srgbClr val="41736C"/>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dirty="0"/>
            <a:t>After the meeting</a:t>
          </a:r>
        </a:p>
      </dsp:txBody>
      <dsp:txXfrm>
        <a:off x="5719571" y="272914"/>
        <a:ext cx="2507456" cy="974809"/>
      </dsp:txXfrm>
    </dsp:sp>
    <dsp:sp modelId="{E67E9DEB-F265-4AB6-AD0B-58E3AAF5CD5C}">
      <dsp:nvSpPr>
        <dsp:cNvPr id="0" name=""/>
        <dsp:cNvSpPr/>
      </dsp:nvSpPr>
      <dsp:spPr>
        <a:xfrm>
          <a:off x="5719571" y="1247724"/>
          <a:ext cx="2507456" cy="30688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a:solidFill>
                <a:schemeClr val="accent1">
                  <a:lumMod val="50000"/>
                </a:schemeClr>
              </a:solidFill>
            </a:rPr>
            <a:t>Provide recap and next steps</a:t>
          </a:r>
        </a:p>
        <a:p>
          <a:pPr marL="228600" lvl="1" indent="-228600" algn="l" defTabSz="1200150">
            <a:lnSpc>
              <a:spcPct val="90000"/>
            </a:lnSpc>
            <a:spcBef>
              <a:spcPct val="0"/>
            </a:spcBef>
            <a:spcAft>
              <a:spcPct val="15000"/>
            </a:spcAft>
            <a:buChar char="•"/>
          </a:pPr>
          <a:r>
            <a:rPr lang="en-US" sz="2700" kern="1200" dirty="0">
              <a:solidFill>
                <a:schemeClr val="accent1">
                  <a:lumMod val="50000"/>
                </a:schemeClr>
              </a:solidFill>
            </a:rPr>
            <a:t>Key role: Protocol lead</a:t>
          </a:r>
        </a:p>
      </dsp:txBody>
      <dsp:txXfrm>
        <a:off x="5719571" y="1247724"/>
        <a:ext cx="2507456" cy="30688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8A782-DDF9-4A28-865C-2C9A5ADAA2D7}">
      <dsp:nvSpPr>
        <dsp:cNvPr id="0" name=""/>
        <dsp:cNvSpPr/>
      </dsp:nvSpPr>
      <dsp:spPr>
        <a:xfrm>
          <a:off x="0" y="0"/>
          <a:ext cx="6360017" cy="762666"/>
        </a:xfrm>
        <a:prstGeom prst="roundRect">
          <a:avLst>
            <a:gd name="adj" fmla="val 1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1. Determine the Objective</a:t>
          </a:r>
          <a:endParaRPr lang="en-US" sz="2300" kern="1200" dirty="0"/>
        </a:p>
      </dsp:txBody>
      <dsp:txXfrm>
        <a:off x="22338" y="22338"/>
        <a:ext cx="5447808" cy="717990"/>
      </dsp:txXfrm>
    </dsp:sp>
    <dsp:sp modelId="{798C5A6F-1B7C-4DAA-9CAD-02368FE7AE4F}">
      <dsp:nvSpPr>
        <dsp:cNvPr id="0" name=""/>
        <dsp:cNvSpPr/>
      </dsp:nvSpPr>
      <dsp:spPr>
        <a:xfrm>
          <a:off x="474936" y="868592"/>
          <a:ext cx="6360017" cy="762666"/>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2. Identify the Data</a:t>
          </a:r>
          <a:endParaRPr lang="en-US" sz="2300" kern="1200" dirty="0"/>
        </a:p>
      </dsp:txBody>
      <dsp:txXfrm>
        <a:off x="497274" y="890930"/>
        <a:ext cx="5344671" cy="717990"/>
      </dsp:txXfrm>
    </dsp:sp>
    <dsp:sp modelId="{861A0033-6043-45A9-BF1D-00AC416EB185}">
      <dsp:nvSpPr>
        <dsp:cNvPr id="0" name=""/>
        <dsp:cNvSpPr/>
      </dsp:nvSpPr>
      <dsp:spPr>
        <a:xfrm>
          <a:off x="949872" y="1737185"/>
          <a:ext cx="6360017" cy="762666"/>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3. Identify Participants and Key Responsibilities</a:t>
          </a:r>
          <a:endParaRPr lang="en-US" sz="2300" kern="1200" dirty="0"/>
        </a:p>
      </dsp:txBody>
      <dsp:txXfrm>
        <a:off x="972210" y="1759523"/>
        <a:ext cx="5344671" cy="717990"/>
      </dsp:txXfrm>
    </dsp:sp>
    <dsp:sp modelId="{D2D60FBC-1E98-4592-BCB2-762078E48FCF}">
      <dsp:nvSpPr>
        <dsp:cNvPr id="0" name=""/>
        <dsp:cNvSpPr/>
      </dsp:nvSpPr>
      <dsp:spPr>
        <a:xfrm>
          <a:off x="1424809" y="2605777"/>
          <a:ext cx="6360017" cy="762666"/>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4. Organize the Data to Present</a:t>
          </a:r>
          <a:endParaRPr lang="en-US" sz="2300" kern="1200" dirty="0"/>
        </a:p>
      </dsp:txBody>
      <dsp:txXfrm>
        <a:off x="1447147" y="2628115"/>
        <a:ext cx="5344671" cy="717990"/>
      </dsp:txXfrm>
    </dsp:sp>
    <dsp:sp modelId="{645AA8BC-F8E6-4D18-8A57-EBD4AA182D58}">
      <dsp:nvSpPr>
        <dsp:cNvPr id="0" name=""/>
        <dsp:cNvSpPr/>
      </dsp:nvSpPr>
      <dsp:spPr>
        <a:xfrm>
          <a:off x="1899745" y="3474370"/>
          <a:ext cx="6360017" cy="762666"/>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5. Prepare and Distribute the Agenda</a:t>
          </a:r>
          <a:endParaRPr lang="en-US" sz="2300" kern="1200" dirty="0"/>
        </a:p>
      </dsp:txBody>
      <dsp:txXfrm>
        <a:off x="1922083" y="3496708"/>
        <a:ext cx="5344671" cy="717990"/>
      </dsp:txXfrm>
    </dsp:sp>
    <dsp:sp modelId="{E19D76A3-74FC-43AF-84C2-C23DBA9ECBCC}">
      <dsp:nvSpPr>
        <dsp:cNvPr id="0" name=""/>
        <dsp:cNvSpPr/>
      </dsp:nvSpPr>
      <dsp:spPr>
        <a:xfrm>
          <a:off x="5864284" y="557170"/>
          <a:ext cx="495733" cy="495733"/>
        </a:xfrm>
        <a:prstGeom prst="downArrow">
          <a:avLst>
            <a:gd name="adj1" fmla="val 55000"/>
            <a:gd name="adj2" fmla="val 45000"/>
          </a:avLst>
        </a:prstGeom>
        <a:noFill/>
        <a:ln w="25400" cap="flat" cmpd="sng" algn="ctr">
          <a:solidFill>
            <a:schemeClr val="accent1"/>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txBody>
        <a:bodyPr spcFirstLastPara="0" vert="horz" wrap="square" lIns="29210" tIns="29210" rIns="29210" bIns="29210" numCol="1" spcCol="1270" anchor="ctr" anchorCtr="0">
          <a:noAutofit/>
        </a:bodyPr>
        <a:lstStyle/>
        <a:p>
          <a:pPr marL="0" lvl="0" indent="0" algn="l" defTabSz="1022350">
            <a:lnSpc>
              <a:spcPct val="90000"/>
            </a:lnSpc>
            <a:spcBef>
              <a:spcPct val="0"/>
            </a:spcBef>
            <a:spcAft>
              <a:spcPct val="35000"/>
            </a:spcAft>
            <a:buNone/>
          </a:pPr>
          <a:endParaRPr lang="en-US" sz="2300" kern="1200"/>
        </a:p>
      </dsp:txBody>
      <dsp:txXfrm>
        <a:off x="5975824" y="557170"/>
        <a:ext cx="272653" cy="373039"/>
      </dsp:txXfrm>
    </dsp:sp>
    <dsp:sp modelId="{FA54AEE9-769A-4D18-8FD3-471026903800}">
      <dsp:nvSpPr>
        <dsp:cNvPr id="0" name=""/>
        <dsp:cNvSpPr/>
      </dsp:nvSpPr>
      <dsp:spPr>
        <a:xfrm>
          <a:off x="6339220" y="1425762"/>
          <a:ext cx="495733" cy="495733"/>
        </a:xfrm>
        <a:prstGeom prst="downArrow">
          <a:avLst>
            <a:gd name="adj1" fmla="val 55000"/>
            <a:gd name="adj2" fmla="val 45000"/>
          </a:avLst>
        </a:prstGeom>
        <a:noFill/>
        <a:ln w="25400" cap="flat" cmpd="sng" algn="ctr">
          <a:solidFill>
            <a:schemeClr val="accent1"/>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txBody>
        <a:bodyPr spcFirstLastPara="0" vert="horz" wrap="square" lIns="29210" tIns="29210" rIns="29210" bIns="29210" numCol="1" spcCol="1270" anchor="ctr" anchorCtr="0">
          <a:noAutofit/>
        </a:bodyPr>
        <a:lstStyle/>
        <a:p>
          <a:pPr marL="0" lvl="0" indent="0" algn="l" defTabSz="1022350">
            <a:lnSpc>
              <a:spcPct val="90000"/>
            </a:lnSpc>
            <a:spcBef>
              <a:spcPct val="0"/>
            </a:spcBef>
            <a:spcAft>
              <a:spcPct val="35000"/>
            </a:spcAft>
            <a:buNone/>
          </a:pPr>
          <a:endParaRPr lang="en-US" sz="2300" kern="1200"/>
        </a:p>
      </dsp:txBody>
      <dsp:txXfrm>
        <a:off x="6450760" y="1425762"/>
        <a:ext cx="272653" cy="373039"/>
      </dsp:txXfrm>
    </dsp:sp>
    <dsp:sp modelId="{C980A307-4084-45BD-A061-C4A42474EAB6}">
      <dsp:nvSpPr>
        <dsp:cNvPr id="0" name=""/>
        <dsp:cNvSpPr/>
      </dsp:nvSpPr>
      <dsp:spPr>
        <a:xfrm>
          <a:off x="6814156" y="2281644"/>
          <a:ext cx="495733" cy="495733"/>
        </a:xfrm>
        <a:prstGeom prst="downArrow">
          <a:avLst>
            <a:gd name="adj1" fmla="val 55000"/>
            <a:gd name="adj2" fmla="val 45000"/>
          </a:avLst>
        </a:prstGeom>
        <a:noFill/>
        <a:ln w="25400" cap="flat" cmpd="sng" algn="ctr">
          <a:solidFill>
            <a:schemeClr val="accent1"/>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txBody>
        <a:bodyPr spcFirstLastPara="0" vert="horz" wrap="square" lIns="29210" tIns="29210" rIns="29210" bIns="29210" numCol="1" spcCol="1270" anchor="ctr" anchorCtr="0">
          <a:noAutofit/>
        </a:bodyPr>
        <a:lstStyle/>
        <a:p>
          <a:pPr marL="0" lvl="0" indent="0" algn="l" defTabSz="1022350">
            <a:lnSpc>
              <a:spcPct val="90000"/>
            </a:lnSpc>
            <a:spcBef>
              <a:spcPct val="0"/>
            </a:spcBef>
            <a:spcAft>
              <a:spcPct val="35000"/>
            </a:spcAft>
            <a:buNone/>
          </a:pPr>
          <a:endParaRPr lang="en-US" sz="2300" kern="1200"/>
        </a:p>
      </dsp:txBody>
      <dsp:txXfrm>
        <a:off x="6925696" y="2281644"/>
        <a:ext cx="272653" cy="373039"/>
      </dsp:txXfrm>
    </dsp:sp>
    <dsp:sp modelId="{7EA1CCB9-1EE4-49A3-947A-0A4EE58BB751}">
      <dsp:nvSpPr>
        <dsp:cNvPr id="0" name=""/>
        <dsp:cNvSpPr/>
      </dsp:nvSpPr>
      <dsp:spPr>
        <a:xfrm>
          <a:off x="7289093" y="3158711"/>
          <a:ext cx="495733" cy="495733"/>
        </a:xfrm>
        <a:prstGeom prst="downArrow">
          <a:avLst>
            <a:gd name="adj1" fmla="val 55000"/>
            <a:gd name="adj2" fmla="val 45000"/>
          </a:avLst>
        </a:prstGeom>
        <a:noFill/>
        <a:ln w="25400" cap="flat" cmpd="sng" algn="ctr">
          <a:solidFill>
            <a:schemeClr val="accent1"/>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txBody>
        <a:bodyPr spcFirstLastPara="0" vert="horz" wrap="square" lIns="29210" tIns="29210" rIns="29210" bIns="29210" numCol="1" spcCol="1270" anchor="ctr" anchorCtr="0">
          <a:noAutofit/>
        </a:bodyPr>
        <a:lstStyle/>
        <a:p>
          <a:pPr marL="0" lvl="0" indent="0" algn="l" defTabSz="1022350">
            <a:lnSpc>
              <a:spcPct val="90000"/>
            </a:lnSpc>
            <a:spcBef>
              <a:spcPct val="0"/>
            </a:spcBef>
            <a:spcAft>
              <a:spcPct val="35000"/>
            </a:spcAft>
            <a:buNone/>
          </a:pPr>
          <a:endParaRPr lang="en-US" sz="2300" kern="1200"/>
        </a:p>
      </dsp:txBody>
      <dsp:txXfrm>
        <a:off x="7400633" y="3158711"/>
        <a:ext cx="272653" cy="3730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31534-5761-4BE7-BC2D-469C4CCA6004}">
      <dsp:nvSpPr>
        <dsp:cNvPr id="0" name=""/>
        <dsp:cNvSpPr/>
      </dsp:nvSpPr>
      <dsp:spPr>
        <a:xfrm>
          <a:off x="5956" y="0"/>
          <a:ext cx="6336792" cy="826103"/>
        </a:xfrm>
        <a:prstGeom prst="roundRect">
          <a:avLst>
            <a:gd name="adj" fmla="val 10000"/>
          </a:avLst>
        </a:prstGeom>
        <a:solidFill>
          <a:sysClr val="window" lastClr="FFFFFF"/>
        </a:solidFill>
        <a:ln w="25400" cap="flat" cmpd="sng" algn="ctr">
          <a:solidFill>
            <a:srgbClr val="2DB9A5"/>
          </a:solidFill>
          <a:prstDash val="solid"/>
        </a:ln>
        <a:effectLst/>
        <a:scene3d>
          <a:camera prst="orthographicFront"/>
          <a:lightRig rig="flat" dir="t"/>
        </a:scene3d>
        <a:sp3d/>
      </dsp:spPr>
      <dsp:style>
        <a:lnRef idx="2">
          <a:schemeClr val="accent4"/>
        </a:lnRef>
        <a:fillRef idx="1">
          <a:schemeClr val="lt1"/>
        </a:fillRef>
        <a:effectRef idx="0">
          <a:schemeClr val="accent4"/>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solidFill>
                <a:srgbClr val="0C395A">
                  <a:hueOff val="0"/>
                  <a:satOff val="0"/>
                  <a:lumOff val="0"/>
                  <a:alphaOff val="0"/>
                </a:srgbClr>
              </a:solidFill>
              <a:latin typeface="Corbel"/>
              <a:ea typeface="+mn-ea"/>
              <a:cs typeface="+mn-cs"/>
            </a:rPr>
            <a:t>1. Introductions and Key Messages</a:t>
          </a:r>
        </a:p>
      </dsp:txBody>
      <dsp:txXfrm>
        <a:off x="30152" y="24196"/>
        <a:ext cx="5348707" cy="777711"/>
      </dsp:txXfrm>
    </dsp:sp>
    <dsp:sp modelId="{AC6EF853-695F-43D3-BA8E-575D5651806F}">
      <dsp:nvSpPr>
        <dsp:cNvPr id="0" name=""/>
        <dsp:cNvSpPr/>
      </dsp:nvSpPr>
      <dsp:spPr>
        <a:xfrm>
          <a:off x="473202" y="940839"/>
          <a:ext cx="6336792" cy="826103"/>
        </a:xfrm>
        <a:prstGeom prst="roundRect">
          <a:avLst>
            <a:gd name="adj" fmla="val 10000"/>
          </a:avLst>
        </a:prstGeom>
        <a:solidFill>
          <a:sysClr val="window" lastClr="FFFFFF"/>
        </a:solidFill>
        <a:ln w="25400" cap="flat" cmpd="sng" algn="ctr">
          <a:solidFill>
            <a:srgbClr val="2DB9A5"/>
          </a:solidFill>
          <a:prstDash val="solid"/>
        </a:ln>
        <a:effectLst/>
        <a:scene3d>
          <a:camera prst="orthographicFront"/>
          <a:lightRig rig="flat" dir="t"/>
        </a:scene3d>
        <a:sp3d/>
      </dsp:spPr>
      <dsp:style>
        <a:lnRef idx="2">
          <a:schemeClr val="accent4"/>
        </a:lnRef>
        <a:fillRef idx="1">
          <a:schemeClr val="lt1"/>
        </a:fillRef>
        <a:effectRef idx="0">
          <a:schemeClr val="accent4"/>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solidFill>
                <a:srgbClr val="0C395A">
                  <a:hueOff val="0"/>
                  <a:satOff val="0"/>
                  <a:lumOff val="0"/>
                  <a:alphaOff val="0"/>
                </a:srgbClr>
              </a:solidFill>
              <a:latin typeface="Corbel"/>
              <a:ea typeface="+mn-ea"/>
              <a:cs typeface="+mn-cs"/>
            </a:rPr>
            <a:t>2. Present the Data</a:t>
          </a:r>
        </a:p>
      </dsp:txBody>
      <dsp:txXfrm>
        <a:off x="497398" y="965035"/>
        <a:ext cx="5278230" cy="777711"/>
      </dsp:txXfrm>
    </dsp:sp>
    <dsp:sp modelId="{A2489926-EDF1-475E-9559-51D1E6E59EB6}">
      <dsp:nvSpPr>
        <dsp:cNvPr id="0" name=""/>
        <dsp:cNvSpPr/>
      </dsp:nvSpPr>
      <dsp:spPr>
        <a:xfrm>
          <a:off x="946404" y="1881679"/>
          <a:ext cx="6336792" cy="826103"/>
        </a:xfrm>
        <a:prstGeom prst="roundRect">
          <a:avLst>
            <a:gd name="adj" fmla="val 10000"/>
          </a:avLst>
        </a:prstGeom>
        <a:solidFill>
          <a:sysClr val="window" lastClr="FFFFFF"/>
        </a:solidFill>
        <a:ln w="25400" cap="flat" cmpd="sng" algn="ctr">
          <a:solidFill>
            <a:srgbClr val="2DB9A5"/>
          </a:solidFill>
          <a:prstDash val="solid"/>
        </a:ln>
        <a:effectLst/>
        <a:scene3d>
          <a:camera prst="orthographicFront"/>
          <a:lightRig rig="flat" dir="t"/>
        </a:scene3d>
        <a:sp3d/>
      </dsp:spPr>
      <dsp:style>
        <a:lnRef idx="2">
          <a:schemeClr val="accent4"/>
        </a:lnRef>
        <a:fillRef idx="1">
          <a:schemeClr val="lt1"/>
        </a:fillRef>
        <a:effectRef idx="0">
          <a:schemeClr val="accent4"/>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solidFill>
                <a:srgbClr val="0C395A">
                  <a:hueOff val="0"/>
                  <a:satOff val="0"/>
                  <a:lumOff val="0"/>
                  <a:alphaOff val="0"/>
                </a:srgbClr>
              </a:solidFill>
              <a:latin typeface="Corbel"/>
              <a:ea typeface="+mn-ea"/>
              <a:cs typeface="+mn-cs"/>
            </a:rPr>
            <a:t>3-5. Discuss the Data</a:t>
          </a:r>
        </a:p>
      </dsp:txBody>
      <dsp:txXfrm>
        <a:off x="970600" y="1905875"/>
        <a:ext cx="5278230" cy="777711"/>
      </dsp:txXfrm>
    </dsp:sp>
    <dsp:sp modelId="{FACAF66D-757C-489C-B20F-DB8A374A7D21}">
      <dsp:nvSpPr>
        <dsp:cNvPr id="0" name=""/>
        <dsp:cNvSpPr/>
      </dsp:nvSpPr>
      <dsp:spPr>
        <a:xfrm>
          <a:off x="1419605" y="2822519"/>
          <a:ext cx="6336792" cy="826103"/>
        </a:xfrm>
        <a:prstGeom prst="roundRect">
          <a:avLst>
            <a:gd name="adj" fmla="val 10000"/>
          </a:avLst>
        </a:prstGeom>
        <a:solidFill>
          <a:sysClr val="window" lastClr="FFFFFF"/>
        </a:solidFill>
        <a:ln w="25400" cap="flat" cmpd="sng" algn="ctr">
          <a:solidFill>
            <a:srgbClr val="2DB9A5"/>
          </a:solidFill>
          <a:prstDash val="solid"/>
        </a:ln>
        <a:effectLst/>
        <a:scene3d>
          <a:camera prst="orthographicFront"/>
          <a:lightRig rig="flat" dir="t"/>
        </a:scene3d>
        <a:sp3d/>
      </dsp:spPr>
      <dsp:style>
        <a:lnRef idx="2">
          <a:schemeClr val="accent4"/>
        </a:lnRef>
        <a:fillRef idx="1">
          <a:schemeClr val="lt1"/>
        </a:fillRef>
        <a:effectRef idx="0">
          <a:schemeClr val="accent4"/>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solidFill>
                <a:srgbClr val="0C395A">
                  <a:hueOff val="0"/>
                  <a:satOff val="0"/>
                  <a:lumOff val="0"/>
                  <a:alphaOff val="0"/>
                </a:srgbClr>
              </a:solidFill>
              <a:latin typeface="Corbel"/>
              <a:ea typeface="+mn-ea"/>
              <a:cs typeface="+mn-cs"/>
            </a:rPr>
            <a:t>6. Determine Next Steps for the Group</a:t>
          </a:r>
        </a:p>
      </dsp:txBody>
      <dsp:txXfrm>
        <a:off x="1443801" y="2846715"/>
        <a:ext cx="5278230" cy="777711"/>
      </dsp:txXfrm>
    </dsp:sp>
    <dsp:sp modelId="{FB6B4C87-DA6A-484B-AEF4-0AFAABA64F26}">
      <dsp:nvSpPr>
        <dsp:cNvPr id="0" name=""/>
        <dsp:cNvSpPr/>
      </dsp:nvSpPr>
      <dsp:spPr>
        <a:xfrm>
          <a:off x="1892808" y="3763359"/>
          <a:ext cx="6336792" cy="826103"/>
        </a:xfrm>
        <a:prstGeom prst="roundRect">
          <a:avLst>
            <a:gd name="adj" fmla="val 10000"/>
          </a:avLst>
        </a:prstGeom>
        <a:solidFill>
          <a:sysClr val="window" lastClr="FFFFFF"/>
        </a:solidFill>
        <a:ln w="25400" cap="flat" cmpd="sng" algn="ctr">
          <a:solidFill>
            <a:srgbClr val="2DB9A5"/>
          </a:solidFill>
          <a:prstDash val="solid"/>
        </a:ln>
        <a:effectLst/>
        <a:scene3d>
          <a:camera prst="orthographicFront"/>
          <a:lightRig rig="flat" dir="t"/>
        </a:scene3d>
        <a:sp3d/>
      </dsp:spPr>
      <dsp:style>
        <a:lnRef idx="2">
          <a:schemeClr val="accent4"/>
        </a:lnRef>
        <a:fillRef idx="1">
          <a:schemeClr val="lt1"/>
        </a:fillRef>
        <a:effectRef idx="0">
          <a:schemeClr val="accent4"/>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solidFill>
                <a:srgbClr val="0C395A">
                  <a:hueOff val="0"/>
                  <a:satOff val="0"/>
                  <a:lumOff val="0"/>
                  <a:alphaOff val="0"/>
                </a:srgbClr>
              </a:solidFill>
              <a:latin typeface="Corbel"/>
              <a:ea typeface="+mn-ea"/>
              <a:cs typeface="+mn-cs"/>
            </a:rPr>
            <a:t>7. Reflect on the Meeting’s Effectiveness</a:t>
          </a:r>
        </a:p>
      </dsp:txBody>
      <dsp:txXfrm>
        <a:off x="1917004" y="3787555"/>
        <a:ext cx="5278230" cy="777711"/>
      </dsp:txXfrm>
    </dsp:sp>
    <dsp:sp modelId="{8B36C782-EA0F-43DF-A994-B77192E682A0}">
      <dsp:nvSpPr>
        <dsp:cNvPr id="0" name=""/>
        <dsp:cNvSpPr/>
      </dsp:nvSpPr>
      <dsp:spPr>
        <a:xfrm>
          <a:off x="5799824" y="603514"/>
          <a:ext cx="536967" cy="536967"/>
        </a:xfrm>
        <a:prstGeom prst="downArrow">
          <a:avLst>
            <a:gd name="adj1" fmla="val 55000"/>
            <a:gd name="adj2" fmla="val 45000"/>
          </a:avLst>
        </a:prstGeom>
        <a:noFill/>
        <a:ln w="25400" cap="flat" cmpd="sng" algn="ctr">
          <a:solidFill>
            <a:srgbClr val="219184"/>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35000"/>
            </a:spcAft>
            <a:buNone/>
          </a:pPr>
          <a:endParaRPr lang="en-US" sz="2400" b="1" kern="1200">
            <a:solidFill>
              <a:srgbClr val="0C395A">
                <a:hueOff val="0"/>
                <a:satOff val="0"/>
                <a:lumOff val="0"/>
                <a:alphaOff val="0"/>
              </a:srgbClr>
            </a:solidFill>
            <a:latin typeface="Corbel"/>
            <a:ea typeface="+mn-ea"/>
            <a:cs typeface="+mn-cs"/>
          </a:endParaRPr>
        </a:p>
      </dsp:txBody>
      <dsp:txXfrm>
        <a:off x="5920642" y="603514"/>
        <a:ext cx="295331" cy="404068"/>
      </dsp:txXfrm>
    </dsp:sp>
    <dsp:sp modelId="{8111152E-A470-477F-BD28-6BAEB121701E}">
      <dsp:nvSpPr>
        <dsp:cNvPr id="0" name=""/>
        <dsp:cNvSpPr/>
      </dsp:nvSpPr>
      <dsp:spPr>
        <a:xfrm>
          <a:off x="6273026" y="1544354"/>
          <a:ext cx="536967" cy="536967"/>
        </a:xfrm>
        <a:prstGeom prst="downArrow">
          <a:avLst>
            <a:gd name="adj1" fmla="val 55000"/>
            <a:gd name="adj2" fmla="val 45000"/>
          </a:avLst>
        </a:prstGeom>
        <a:noFill/>
        <a:ln w="25400" cap="flat" cmpd="sng" algn="ctr">
          <a:solidFill>
            <a:srgbClr val="219184"/>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35000"/>
            </a:spcAft>
            <a:buNone/>
          </a:pPr>
          <a:endParaRPr lang="en-US" sz="2400" b="1" kern="1200">
            <a:solidFill>
              <a:srgbClr val="0C395A">
                <a:hueOff val="0"/>
                <a:satOff val="0"/>
                <a:lumOff val="0"/>
                <a:alphaOff val="0"/>
              </a:srgbClr>
            </a:solidFill>
            <a:latin typeface="Corbel"/>
            <a:ea typeface="+mn-ea"/>
            <a:cs typeface="+mn-cs"/>
          </a:endParaRPr>
        </a:p>
      </dsp:txBody>
      <dsp:txXfrm>
        <a:off x="6393844" y="1544354"/>
        <a:ext cx="295331" cy="404068"/>
      </dsp:txXfrm>
    </dsp:sp>
    <dsp:sp modelId="{B87BF87A-CCE7-4795-B207-0737CB922552}">
      <dsp:nvSpPr>
        <dsp:cNvPr id="0" name=""/>
        <dsp:cNvSpPr/>
      </dsp:nvSpPr>
      <dsp:spPr>
        <a:xfrm>
          <a:off x="6746228" y="2471425"/>
          <a:ext cx="536967" cy="536967"/>
        </a:xfrm>
        <a:prstGeom prst="downArrow">
          <a:avLst>
            <a:gd name="adj1" fmla="val 55000"/>
            <a:gd name="adj2" fmla="val 45000"/>
          </a:avLst>
        </a:prstGeom>
        <a:noFill/>
        <a:ln w="25400" cap="flat" cmpd="sng" algn="ctr">
          <a:solidFill>
            <a:srgbClr val="219184"/>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35000"/>
            </a:spcAft>
            <a:buNone/>
          </a:pPr>
          <a:endParaRPr lang="en-US" sz="2400" b="1" kern="1200">
            <a:solidFill>
              <a:srgbClr val="0C395A">
                <a:hueOff val="0"/>
                <a:satOff val="0"/>
                <a:lumOff val="0"/>
                <a:alphaOff val="0"/>
              </a:srgbClr>
            </a:solidFill>
            <a:latin typeface="Corbel"/>
            <a:ea typeface="+mn-ea"/>
            <a:cs typeface="+mn-cs"/>
          </a:endParaRPr>
        </a:p>
      </dsp:txBody>
      <dsp:txXfrm>
        <a:off x="6867046" y="2471425"/>
        <a:ext cx="295331" cy="404068"/>
      </dsp:txXfrm>
    </dsp:sp>
    <dsp:sp modelId="{EE6C4593-884F-4698-9A48-FCADFC47B13B}">
      <dsp:nvSpPr>
        <dsp:cNvPr id="0" name=""/>
        <dsp:cNvSpPr/>
      </dsp:nvSpPr>
      <dsp:spPr>
        <a:xfrm>
          <a:off x="7219430" y="3421444"/>
          <a:ext cx="536967" cy="536967"/>
        </a:xfrm>
        <a:prstGeom prst="downArrow">
          <a:avLst>
            <a:gd name="adj1" fmla="val 55000"/>
            <a:gd name="adj2" fmla="val 45000"/>
          </a:avLst>
        </a:prstGeom>
        <a:noFill/>
        <a:ln w="25400" cap="flat" cmpd="sng" algn="ctr">
          <a:solidFill>
            <a:srgbClr val="219184"/>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35000"/>
            </a:spcAft>
            <a:buNone/>
          </a:pPr>
          <a:endParaRPr lang="en-US" sz="2400" b="1" kern="1200">
            <a:solidFill>
              <a:srgbClr val="0C395A">
                <a:hueOff val="0"/>
                <a:satOff val="0"/>
                <a:lumOff val="0"/>
                <a:alphaOff val="0"/>
              </a:srgbClr>
            </a:solidFill>
            <a:latin typeface="Corbel"/>
            <a:ea typeface="+mn-ea"/>
            <a:cs typeface="+mn-cs"/>
          </a:endParaRPr>
        </a:p>
      </dsp:txBody>
      <dsp:txXfrm>
        <a:off x="7340248" y="3421444"/>
        <a:ext cx="295331" cy="4040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09EC35-6DAD-4FFA-8683-F5FA453AA222}">
      <dsp:nvSpPr>
        <dsp:cNvPr id="0" name=""/>
        <dsp:cNvSpPr/>
      </dsp:nvSpPr>
      <dsp:spPr>
        <a:xfrm rot="5400000">
          <a:off x="5004517" y="-1891717"/>
          <a:ext cx="1183220" cy="5266944"/>
        </a:xfrm>
        <a:prstGeom prst="round2SameRect">
          <a:avLst/>
        </a:prstGeom>
        <a:solidFill>
          <a:sysClr val="window" lastClr="FFFFFF"/>
        </a:solidFill>
        <a:ln w="25400" cap="flat" cmpd="sng" algn="ctr">
          <a:solidFill>
            <a:srgbClr val="2DB9A5"/>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247650" tIns="123825" rIns="247650" bIns="123825" numCol="1" spcCol="1270" anchor="ctr" anchorCtr="0">
          <a:noAutofit/>
        </a:bodyPr>
        <a:lstStyle/>
        <a:p>
          <a:pPr marL="0" lvl="1" indent="-228600" algn="l" defTabSz="933450">
            <a:lnSpc>
              <a:spcPct val="90000"/>
            </a:lnSpc>
            <a:spcBef>
              <a:spcPct val="0"/>
            </a:spcBef>
            <a:spcAft>
              <a:spcPct val="15000"/>
            </a:spcAft>
            <a:buFontTx/>
            <a:buNone/>
            <a:tabLst/>
          </a:pPr>
          <a:r>
            <a:rPr lang="en-US" sz="2100" kern="1200" dirty="0">
              <a:solidFill>
                <a:srgbClr val="0C395A">
                  <a:hueOff val="0"/>
                  <a:satOff val="0"/>
                  <a:lumOff val="0"/>
                  <a:alphaOff val="0"/>
                </a:srgbClr>
              </a:solidFill>
              <a:latin typeface="Corbel"/>
              <a:ea typeface="+mn-ea"/>
              <a:cs typeface="+mn-cs"/>
            </a:rPr>
            <a:t>What do you see?</a:t>
          </a:r>
          <a:endParaRPr lang="en-US" sz="2100" b="1" kern="1200" dirty="0">
            <a:solidFill>
              <a:srgbClr val="0C395A">
                <a:hueOff val="0"/>
                <a:satOff val="0"/>
                <a:lumOff val="0"/>
                <a:alphaOff val="0"/>
              </a:srgbClr>
            </a:solidFill>
            <a:latin typeface="Corbel"/>
            <a:ea typeface="+mn-ea"/>
            <a:cs typeface="+mn-cs"/>
          </a:endParaRPr>
        </a:p>
        <a:p>
          <a:pPr marL="365125" lvl="2" indent="-139700" algn="l" defTabSz="800100">
            <a:lnSpc>
              <a:spcPct val="90000"/>
            </a:lnSpc>
            <a:spcBef>
              <a:spcPct val="0"/>
            </a:spcBef>
            <a:spcAft>
              <a:spcPct val="15000"/>
            </a:spcAft>
            <a:buChar char="•"/>
          </a:pPr>
          <a:r>
            <a:rPr lang="en-US" sz="1800" kern="1200" dirty="0">
              <a:solidFill>
                <a:srgbClr val="0C395A">
                  <a:hueOff val="0"/>
                  <a:satOff val="0"/>
                  <a:lumOff val="0"/>
                  <a:alphaOff val="0"/>
                </a:srgbClr>
              </a:solidFill>
              <a:latin typeface="Corbel"/>
              <a:ea typeface="+mn-ea"/>
              <a:cs typeface="+mn-cs"/>
            </a:rPr>
            <a:t>What</a:t>
          </a:r>
          <a:r>
            <a:rPr lang="en-US" sz="1800" u="none" kern="1200" dirty="0">
              <a:solidFill>
                <a:srgbClr val="0C395A">
                  <a:hueOff val="0"/>
                  <a:satOff val="0"/>
                  <a:lumOff val="0"/>
                  <a:alphaOff val="0"/>
                </a:srgbClr>
              </a:solidFill>
              <a:uFillTx/>
              <a:latin typeface="Corbel"/>
              <a:ea typeface="+mn-ea"/>
              <a:cs typeface="+mn-cs"/>
            </a:rPr>
            <a:t> are your initial thoughts or reactions? </a:t>
          </a:r>
          <a:endParaRPr lang="en-US" sz="1800" b="1" kern="1200" dirty="0">
            <a:solidFill>
              <a:srgbClr val="0C395A">
                <a:hueOff val="0"/>
                <a:satOff val="0"/>
                <a:lumOff val="0"/>
                <a:alphaOff val="0"/>
              </a:srgbClr>
            </a:solidFill>
            <a:latin typeface="Corbel"/>
            <a:ea typeface="+mn-ea"/>
            <a:cs typeface="+mn-cs"/>
          </a:endParaRPr>
        </a:p>
        <a:p>
          <a:pPr marL="365125" lvl="2" indent="-139700" algn="l" defTabSz="800100">
            <a:lnSpc>
              <a:spcPct val="90000"/>
            </a:lnSpc>
            <a:spcBef>
              <a:spcPct val="0"/>
            </a:spcBef>
            <a:spcAft>
              <a:spcPct val="15000"/>
            </a:spcAft>
            <a:buChar char="•"/>
          </a:pPr>
          <a:r>
            <a:rPr lang="en-US" sz="1800" b="0" kern="1200" dirty="0">
              <a:solidFill>
                <a:srgbClr val="0C395A">
                  <a:hueOff val="0"/>
                  <a:satOff val="0"/>
                  <a:lumOff val="0"/>
                  <a:alphaOff val="0"/>
                </a:srgbClr>
              </a:solidFill>
              <a:latin typeface="Corbel"/>
              <a:ea typeface="+mn-ea"/>
              <a:cs typeface="+mn-cs"/>
            </a:rPr>
            <a:t>What do these data </a:t>
          </a:r>
          <a:r>
            <a:rPr lang="en-US" sz="1800" b="0" u="sng" kern="1200" dirty="0">
              <a:solidFill>
                <a:srgbClr val="0C395A">
                  <a:hueOff val="0"/>
                  <a:satOff val="0"/>
                  <a:lumOff val="0"/>
                  <a:alphaOff val="0"/>
                </a:srgbClr>
              </a:solidFill>
              <a:latin typeface="Corbel"/>
              <a:ea typeface="+mn-ea"/>
              <a:cs typeface="+mn-cs"/>
            </a:rPr>
            <a:t>not</a:t>
          </a:r>
          <a:r>
            <a:rPr lang="en-US" sz="1800" b="0" u="none" kern="1200" dirty="0">
              <a:solidFill>
                <a:srgbClr val="0C395A">
                  <a:hueOff val="0"/>
                  <a:satOff val="0"/>
                  <a:lumOff val="0"/>
                  <a:alphaOff val="0"/>
                </a:srgbClr>
              </a:solidFill>
              <a:latin typeface="Corbel"/>
              <a:ea typeface="+mn-ea"/>
              <a:cs typeface="+mn-cs"/>
            </a:rPr>
            <a:t> </a:t>
          </a:r>
          <a:r>
            <a:rPr lang="en-US" sz="1800" b="0" kern="1200" dirty="0">
              <a:solidFill>
                <a:srgbClr val="0C395A">
                  <a:hueOff val="0"/>
                  <a:satOff val="0"/>
                  <a:lumOff val="0"/>
                  <a:alphaOff val="0"/>
                </a:srgbClr>
              </a:solidFill>
              <a:latin typeface="Corbel"/>
              <a:ea typeface="+mn-ea"/>
              <a:cs typeface="+mn-cs"/>
            </a:rPr>
            <a:t>provide?</a:t>
          </a:r>
        </a:p>
      </dsp:txBody>
      <dsp:txXfrm rot="-5400000">
        <a:off x="2962655" y="207905"/>
        <a:ext cx="5209184" cy="1067700"/>
      </dsp:txXfrm>
    </dsp:sp>
    <dsp:sp modelId="{358BD889-2B45-41FC-84DD-37D61467B1F5}">
      <dsp:nvSpPr>
        <dsp:cNvPr id="0" name=""/>
        <dsp:cNvSpPr/>
      </dsp:nvSpPr>
      <dsp:spPr>
        <a:xfrm>
          <a:off x="0" y="2240"/>
          <a:ext cx="2962656" cy="1479026"/>
        </a:xfrm>
        <a:prstGeom prst="roundRect">
          <a:avLst/>
        </a:prstGeom>
        <a:solidFill>
          <a:sysClr val="window" lastClr="FFFFFF"/>
        </a:solidFill>
        <a:ln w="25400" cap="flat" cmpd="sng" algn="ctr">
          <a:solidFill>
            <a:srgbClr val="2DB9A5"/>
          </a:solidFill>
          <a:prstDash val="solid"/>
        </a:ln>
        <a:effectLst/>
        <a:scene3d>
          <a:camera prst="orthographicFront"/>
          <a:lightRig rig="flat" dir="t"/>
        </a:scene3d>
        <a:sp3d/>
      </dsp:spPr>
      <dsp:style>
        <a:lnRef idx="2">
          <a:schemeClr val="accent4"/>
        </a:lnRef>
        <a:fillRef idx="1">
          <a:schemeClr val="lt1"/>
        </a:fillRef>
        <a:effectRef idx="0">
          <a:schemeClr val="accent4"/>
        </a:effectRef>
        <a:fontRef idx="minor">
          <a:schemeClr val="dk1"/>
        </a:fontRef>
      </dsp:style>
      <dsp:txBody>
        <a:bodyPr spcFirstLastPara="0" vert="horz" wrap="square" lIns="110490" tIns="55245" rIns="110490" bIns="55245" numCol="1" spcCol="1270" anchor="ctr" anchorCtr="0">
          <a:noAutofit/>
        </a:bodyPr>
        <a:lstStyle/>
        <a:p>
          <a:pPr marL="0" lvl="0" indent="0" algn="l" defTabSz="1289050">
            <a:lnSpc>
              <a:spcPct val="90000"/>
            </a:lnSpc>
            <a:spcBef>
              <a:spcPct val="0"/>
            </a:spcBef>
            <a:spcAft>
              <a:spcPct val="35000"/>
            </a:spcAft>
            <a:buNone/>
          </a:pPr>
          <a:r>
            <a:rPr lang="en-US" sz="2900" b="1" kern="1200" dirty="0">
              <a:solidFill>
                <a:srgbClr val="0C395A">
                  <a:hueOff val="0"/>
                  <a:satOff val="0"/>
                  <a:lumOff val="0"/>
                  <a:alphaOff val="0"/>
                </a:srgbClr>
              </a:solidFill>
              <a:latin typeface="Corbel"/>
              <a:ea typeface="+mn-ea"/>
              <a:cs typeface="+mn-cs"/>
            </a:rPr>
            <a:t>3. Discuss </a:t>
          </a:r>
          <a:r>
            <a:rPr lang="en-US" sz="2900" b="1" u="sng" kern="1200" dirty="0">
              <a:solidFill>
                <a:srgbClr val="0C395A">
                  <a:hueOff val="0"/>
                  <a:satOff val="0"/>
                  <a:lumOff val="0"/>
                  <a:alphaOff val="0"/>
                </a:srgbClr>
              </a:solidFill>
              <a:latin typeface="Corbel"/>
              <a:ea typeface="+mn-ea"/>
              <a:cs typeface="+mn-cs"/>
            </a:rPr>
            <a:t>Observations</a:t>
          </a:r>
          <a:r>
            <a:rPr lang="en-US" sz="2900" b="1" kern="1200" dirty="0">
              <a:solidFill>
                <a:srgbClr val="0C395A">
                  <a:hueOff val="0"/>
                  <a:satOff val="0"/>
                  <a:lumOff val="0"/>
                  <a:alphaOff val="0"/>
                </a:srgbClr>
              </a:solidFill>
              <a:latin typeface="Corbel"/>
              <a:ea typeface="+mn-ea"/>
              <a:cs typeface="+mn-cs"/>
            </a:rPr>
            <a:t> of the Data</a:t>
          </a:r>
        </a:p>
      </dsp:txBody>
      <dsp:txXfrm>
        <a:off x="72200" y="74440"/>
        <a:ext cx="2818256" cy="1334626"/>
      </dsp:txXfrm>
    </dsp:sp>
    <dsp:sp modelId="{E1AB1E0E-CFA2-4D15-B92D-3CFE622D56A9}">
      <dsp:nvSpPr>
        <dsp:cNvPr id="0" name=""/>
        <dsp:cNvSpPr/>
      </dsp:nvSpPr>
      <dsp:spPr>
        <a:xfrm rot="5400000">
          <a:off x="4946675" y="-338740"/>
          <a:ext cx="1298904" cy="5266944"/>
        </a:xfrm>
        <a:prstGeom prst="round2SameRect">
          <a:avLst/>
        </a:prstGeom>
        <a:solidFill>
          <a:sysClr val="window" lastClr="FFFFFF"/>
        </a:solidFill>
        <a:ln w="25400" cap="flat" cmpd="sng" algn="ctr">
          <a:solidFill>
            <a:srgbClr val="2DB9A5"/>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247650" tIns="123825" rIns="247650" bIns="123825" numCol="1" spcCol="1270" anchor="ctr" anchorCtr="0">
          <a:noAutofit/>
        </a:bodyPr>
        <a:lstStyle/>
        <a:p>
          <a:pPr marL="228600" lvl="1" indent="-228600" algn="l" defTabSz="933450">
            <a:lnSpc>
              <a:spcPct val="90000"/>
            </a:lnSpc>
            <a:spcBef>
              <a:spcPct val="0"/>
            </a:spcBef>
            <a:spcAft>
              <a:spcPct val="15000"/>
            </a:spcAft>
            <a:buFontTx/>
            <a:buNone/>
          </a:pPr>
          <a:r>
            <a:rPr lang="en-US" sz="2100" kern="1200" dirty="0">
              <a:solidFill>
                <a:srgbClr val="0C395A">
                  <a:hueOff val="0"/>
                  <a:satOff val="0"/>
                  <a:lumOff val="0"/>
                  <a:alphaOff val="0"/>
                </a:srgbClr>
              </a:solidFill>
              <a:latin typeface="Corbel"/>
              <a:ea typeface="+mn-ea"/>
              <a:cs typeface="+mn-cs"/>
            </a:rPr>
            <a:t>What do the data tell you?</a:t>
          </a:r>
          <a:endParaRPr lang="en-US" sz="2100" b="1" kern="1200" dirty="0">
            <a:solidFill>
              <a:srgbClr val="0C395A">
                <a:hueOff val="0"/>
                <a:satOff val="0"/>
                <a:lumOff val="0"/>
                <a:alphaOff val="0"/>
              </a:srgbClr>
            </a:solidFill>
            <a:latin typeface="Corbel"/>
            <a:ea typeface="+mn-ea"/>
            <a:cs typeface="+mn-cs"/>
          </a:endParaRPr>
        </a:p>
        <a:p>
          <a:pPr marL="365760" lvl="2" indent="-171450" algn="l" defTabSz="800100">
            <a:lnSpc>
              <a:spcPct val="90000"/>
            </a:lnSpc>
            <a:spcBef>
              <a:spcPct val="0"/>
            </a:spcBef>
            <a:spcAft>
              <a:spcPct val="15000"/>
            </a:spcAft>
            <a:buChar char="•"/>
          </a:pPr>
          <a:r>
            <a:rPr lang="en-US" sz="1800" kern="1200" dirty="0">
              <a:solidFill>
                <a:srgbClr val="0C395A">
                  <a:hueOff val="0"/>
                  <a:satOff val="0"/>
                  <a:lumOff val="0"/>
                  <a:alphaOff val="0"/>
                </a:srgbClr>
              </a:solidFill>
              <a:latin typeface="Corbel"/>
              <a:ea typeface="+mn-ea"/>
              <a:cs typeface="+mn-cs"/>
            </a:rPr>
            <a:t>What answers are you getting for our original evaluation questions?</a:t>
          </a:r>
          <a:endParaRPr lang="en-US" sz="1800" b="1" kern="1200" dirty="0">
            <a:solidFill>
              <a:srgbClr val="0C395A">
                <a:hueOff val="0"/>
                <a:satOff val="0"/>
                <a:lumOff val="0"/>
                <a:alphaOff val="0"/>
              </a:srgbClr>
            </a:solidFill>
            <a:latin typeface="Corbel"/>
            <a:ea typeface="+mn-ea"/>
            <a:cs typeface="+mn-cs"/>
          </a:endParaRPr>
        </a:p>
        <a:p>
          <a:pPr marL="365760" lvl="2" indent="-171450" algn="l" defTabSz="800100">
            <a:lnSpc>
              <a:spcPct val="90000"/>
            </a:lnSpc>
            <a:spcBef>
              <a:spcPct val="0"/>
            </a:spcBef>
            <a:spcAft>
              <a:spcPct val="15000"/>
            </a:spcAft>
            <a:buChar char="•"/>
          </a:pPr>
          <a:r>
            <a:rPr lang="en-US" sz="1800" b="0" kern="1200" dirty="0">
              <a:solidFill>
                <a:srgbClr val="0C395A">
                  <a:hueOff val="0"/>
                  <a:satOff val="0"/>
                  <a:lumOff val="0"/>
                  <a:alphaOff val="0"/>
                </a:srgbClr>
              </a:solidFill>
              <a:latin typeface="Corbel"/>
              <a:ea typeface="+mn-ea"/>
              <a:cs typeface="+mn-cs"/>
            </a:rPr>
            <a:t>What do these data confirm?</a:t>
          </a:r>
        </a:p>
      </dsp:txBody>
      <dsp:txXfrm rot="-5400000">
        <a:off x="2962656" y="1708686"/>
        <a:ext cx="5203537" cy="1172090"/>
      </dsp:txXfrm>
    </dsp:sp>
    <dsp:sp modelId="{722A76B2-B7CD-4202-B35F-9444997E6378}">
      <dsp:nvSpPr>
        <dsp:cNvPr id="0" name=""/>
        <dsp:cNvSpPr/>
      </dsp:nvSpPr>
      <dsp:spPr>
        <a:xfrm>
          <a:off x="0" y="1555218"/>
          <a:ext cx="2962656" cy="1479026"/>
        </a:xfrm>
        <a:prstGeom prst="roundRect">
          <a:avLst/>
        </a:prstGeom>
        <a:solidFill>
          <a:sysClr val="window" lastClr="FFFFFF"/>
        </a:solidFill>
        <a:ln w="25400" cap="flat" cmpd="sng" algn="ctr">
          <a:solidFill>
            <a:srgbClr val="2DB9A5"/>
          </a:solidFill>
          <a:prstDash val="solid"/>
        </a:ln>
        <a:effectLst/>
        <a:scene3d>
          <a:camera prst="orthographicFront"/>
          <a:lightRig rig="flat" dir="t"/>
        </a:scene3d>
        <a:sp3d/>
      </dsp:spPr>
      <dsp:style>
        <a:lnRef idx="2">
          <a:schemeClr val="accent4"/>
        </a:lnRef>
        <a:fillRef idx="1">
          <a:schemeClr val="lt1"/>
        </a:fillRef>
        <a:effectRef idx="0">
          <a:schemeClr val="accent4"/>
        </a:effectRef>
        <a:fontRef idx="minor">
          <a:schemeClr val="dk1"/>
        </a:fontRef>
      </dsp:style>
      <dsp:txBody>
        <a:bodyPr spcFirstLastPara="0" vert="horz" wrap="square" lIns="110490" tIns="55245" rIns="110490" bIns="55245" numCol="1" spcCol="1270" anchor="ctr" anchorCtr="0">
          <a:noAutofit/>
        </a:bodyPr>
        <a:lstStyle/>
        <a:p>
          <a:pPr marL="0" lvl="0" indent="0" algn="l" defTabSz="1289050">
            <a:lnSpc>
              <a:spcPct val="90000"/>
            </a:lnSpc>
            <a:spcBef>
              <a:spcPct val="0"/>
            </a:spcBef>
            <a:spcAft>
              <a:spcPct val="35000"/>
            </a:spcAft>
            <a:buNone/>
          </a:pPr>
          <a:r>
            <a:rPr lang="en-US" sz="2900" b="1" kern="1200" dirty="0">
              <a:solidFill>
                <a:srgbClr val="0C395A">
                  <a:hueOff val="0"/>
                  <a:satOff val="0"/>
                  <a:lumOff val="0"/>
                  <a:alphaOff val="0"/>
                </a:srgbClr>
              </a:solidFill>
              <a:latin typeface="Corbel"/>
              <a:ea typeface="+mn-ea"/>
              <a:cs typeface="+mn-cs"/>
            </a:rPr>
            <a:t>4. Discuss </a:t>
          </a:r>
          <a:r>
            <a:rPr lang="en-US" sz="2900" b="1" u="sng" kern="1200" dirty="0">
              <a:solidFill>
                <a:srgbClr val="0C395A">
                  <a:hueOff val="0"/>
                  <a:satOff val="0"/>
                  <a:lumOff val="0"/>
                  <a:alphaOff val="0"/>
                </a:srgbClr>
              </a:solidFill>
              <a:latin typeface="Corbel"/>
              <a:ea typeface="+mn-ea"/>
              <a:cs typeface="+mn-cs"/>
            </a:rPr>
            <a:t>Interpretations</a:t>
          </a:r>
          <a:r>
            <a:rPr lang="en-US" sz="2900" b="1" kern="1200" dirty="0">
              <a:solidFill>
                <a:srgbClr val="0C395A">
                  <a:hueOff val="0"/>
                  <a:satOff val="0"/>
                  <a:lumOff val="0"/>
                  <a:alphaOff val="0"/>
                </a:srgbClr>
              </a:solidFill>
              <a:latin typeface="Corbel"/>
              <a:ea typeface="+mn-ea"/>
              <a:cs typeface="+mn-cs"/>
            </a:rPr>
            <a:t> of the Data</a:t>
          </a:r>
        </a:p>
      </dsp:txBody>
      <dsp:txXfrm>
        <a:off x="72200" y="1627418"/>
        <a:ext cx="2818256" cy="1334626"/>
      </dsp:txXfrm>
    </dsp:sp>
    <dsp:sp modelId="{3506BC0F-E516-4BF6-932D-D43AA97848DB}">
      <dsp:nvSpPr>
        <dsp:cNvPr id="0" name=""/>
        <dsp:cNvSpPr/>
      </dsp:nvSpPr>
      <dsp:spPr>
        <a:xfrm rot="5400000">
          <a:off x="5004517" y="1243261"/>
          <a:ext cx="1183220" cy="5266944"/>
        </a:xfrm>
        <a:prstGeom prst="round2SameRect">
          <a:avLst/>
        </a:prstGeom>
        <a:solidFill>
          <a:sysClr val="window" lastClr="FFFFFF"/>
        </a:solidFill>
        <a:ln w="25400" cap="flat" cmpd="sng" algn="ctr">
          <a:solidFill>
            <a:srgbClr val="2DB9A5"/>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247650" tIns="123825" rIns="247650" bIns="123825" numCol="1" spcCol="1270" anchor="ctr" anchorCtr="0">
          <a:noAutofit/>
        </a:bodyPr>
        <a:lstStyle/>
        <a:p>
          <a:pPr marL="0" marR="0" lvl="0" indent="-228600" algn="l" defTabSz="914400" eaLnBrk="1" fontAlgn="auto" latinLnBrk="0" hangingPunct="1">
            <a:lnSpc>
              <a:spcPct val="100000"/>
            </a:lnSpc>
            <a:spcBef>
              <a:spcPct val="0"/>
            </a:spcBef>
            <a:spcAft>
              <a:spcPts val="0"/>
            </a:spcAft>
            <a:buClrTx/>
            <a:buSzTx/>
            <a:buFontTx/>
            <a:buNone/>
            <a:tabLst/>
            <a:defRPr/>
          </a:pPr>
          <a:r>
            <a:rPr lang="en-US" sz="2100" kern="1200" dirty="0">
              <a:solidFill>
                <a:srgbClr val="0C395A">
                  <a:hueOff val="0"/>
                  <a:satOff val="0"/>
                  <a:lumOff val="0"/>
                  <a:alphaOff val="0"/>
                </a:srgbClr>
              </a:solidFill>
              <a:latin typeface="Corbel"/>
              <a:ea typeface="+mn-ea"/>
              <a:cs typeface="+mn-cs"/>
            </a:rPr>
            <a:t>What</a:t>
          </a:r>
          <a:r>
            <a:rPr lang="en-US" sz="2100" u="none" kern="1200" dirty="0">
              <a:solidFill>
                <a:srgbClr val="0C395A">
                  <a:hueOff val="0"/>
                  <a:satOff val="0"/>
                  <a:lumOff val="0"/>
                  <a:alphaOff val="0"/>
                </a:srgbClr>
              </a:solidFill>
              <a:uFillTx/>
              <a:latin typeface="Corbel"/>
              <a:ea typeface="+mn-ea"/>
              <a:cs typeface="+mn-cs"/>
            </a:rPr>
            <a:t> are the implications?</a:t>
          </a:r>
          <a:endParaRPr lang="en-US" sz="2100" b="1" kern="1200" dirty="0">
            <a:solidFill>
              <a:srgbClr val="0C395A">
                <a:hueOff val="0"/>
                <a:satOff val="0"/>
                <a:lumOff val="0"/>
                <a:alphaOff val="0"/>
              </a:srgbClr>
            </a:solidFill>
            <a:latin typeface="Corbel"/>
            <a:ea typeface="+mn-ea"/>
            <a:cs typeface="+mn-cs"/>
          </a:endParaRPr>
        </a:p>
        <a:p>
          <a:pPr marL="365760" marR="0" lvl="0" indent="-13716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800" u="none" kern="1200" dirty="0">
              <a:solidFill>
                <a:srgbClr val="0C395A">
                  <a:hueOff val="0"/>
                  <a:satOff val="0"/>
                  <a:lumOff val="0"/>
                  <a:alphaOff val="0"/>
                </a:srgbClr>
              </a:solidFill>
              <a:uFillTx/>
              <a:latin typeface="Corbel"/>
              <a:ea typeface="+mn-ea"/>
              <a:cs typeface="+mn-cs"/>
            </a:rPr>
            <a:t>So what? Why does this matter? </a:t>
          </a:r>
          <a:endParaRPr lang="en-US" sz="1800" b="1" kern="1200" dirty="0">
            <a:solidFill>
              <a:srgbClr val="0C395A">
                <a:hueOff val="0"/>
                <a:satOff val="0"/>
                <a:lumOff val="0"/>
                <a:alphaOff val="0"/>
              </a:srgbClr>
            </a:solidFill>
            <a:latin typeface="Corbel"/>
            <a:ea typeface="+mn-ea"/>
            <a:cs typeface="+mn-cs"/>
          </a:endParaRPr>
        </a:p>
        <a:p>
          <a:pPr marL="365760" marR="0" lvl="0" indent="-13716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800" u="none" kern="1200" dirty="0">
              <a:solidFill>
                <a:srgbClr val="0C395A">
                  <a:hueOff val="0"/>
                  <a:satOff val="0"/>
                  <a:lumOff val="0"/>
                  <a:alphaOff val="0"/>
                </a:srgbClr>
              </a:solidFill>
              <a:uFillTx/>
              <a:latin typeface="Corbel"/>
              <a:ea typeface="+mn-ea"/>
              <a:cs typeface="+mn-cs"/>
            </a:rPr>
            <a:t>What does this mean for the work? </a:t>
          </a:r>
        </a:p>
      </dsp:txBody>
      <dsp:txXfrm rot="-5400000">
        <a:off x="2962655" y="3342883"/>
        <a:ext cx="5209184" cy="1067700"/>
      </dsp:txXfrm>
    </dsp:sp>
    <dsp:sp modelId="{D464D801-53FB-46BC-AD51-730E178CD844}">
      <dsp:nvSpPr>
        <dsp:cNvPr id="0" name=""/>
        <dsp:cNvSpPr/>
      </dsp:nvSpPr>
      <dsp:spPr>
        <a:xfrm>
          <a:off x="0" y="3108195"/>
          <a:ext cx="2962656" cy="1479026"/>
        </a:xfrm>
        <a:prstGeom prst="roundRect">
          <a:avLst/>
        </a:prstGeom>
        <a:solidFill>
          <a:sysClr val="window" lastClr="FFFFFF"/>
        </a:solidFill>
        <a:ln w="25400" cap="flat" cmpd="sng" algn="ctr">
          <a:solidFill>
            <a:srgbClr val="2DB9A5"/>
          </a:solidFill>
          <a:prstDash val="solid"/>
        </a:ln>
        <a:effectLst/>
        <a:scene3d>
          <a:camera prst="orthographicFront"/>
          <a:lightRig rig="flat" dir="t"/>
        </a:scene3d>
        <a:sp3d/>
      </dsp:spPr>
      <dsp:style>
        <a:lnRef idx="2">
          <a:schemeClr val="accent4"/>
        </a:lnRef>
        <a:fillRef idx="1">
          <a:schemeClr val="lt1"/>
        </a:fillRef>
        <a:effectRef idx="0">
          <a:schemeClr val="accent4"/>
        </a:effectRef>
        <a:fontRef idx="minor">
          <a:schemeClr val="dk1"/>
        </a:fontRef>
      </dsp:style>
      <dsp:txBody>
        <a:bodyPr spcFirstLastPara="0" vert="horz" wrap="square" lIns="110490" tIns="55245" rIns="110490" bIns="55245" numCol="1" spcCol="1270" anchor="ctr" anchorCtr="0">
          <a:noAutofit/>
        </a:bodyPr>
        <a:lstStyle/>
        <a:p>
          <a:pPr marL="0" lvl="0" indent="0" algn="l" defTabSz="1289050">
            <a:lnSpc>
              <a:spcPct val="90000"/>
            </a:lnSpc>
            <a:spcBef>
              <a:spcPct val="0"/>
            </a:spcBef>
            <a:spcAft>
              <a:spcPct val="35000"/>
            </a:spcAft>
            <a:buNone/>
          </a:pPr>
          <a:r>
            <a:rPr lang="en-US" sz="2900" b="1" kern="1200" dirty="0">
              <a:solidFill>
                <a:srgbClr val="0C395A">
                  <a:hueOff val="0"/>
                  <a:satOff val="0"/>
                  <a:lumOff val="0"/>
                  <a:alphaOff val="0"/>
                </a:srgbClr>
              </a:solidFill>
              <a:latin typeface="Corbel"/>
              <a:ea typeface="+mn-ea"/>
              <a:cs typeface="+mn-cs"/>
            </a:rPr>
            <a:t>5. Discuss </a:t>
          </a:r>
          <a:r>
            <a:rPr lang="en-US" sz="2900" b="1" u="sng" kern="1200" dirty="0">
              <a:solidFill>
                <a:srgbClr val="0C395A">
                  <a:hueOff val="0"/>
                  <a:satOff val="0"/>
                  <a:lumOff val="0"/>
                  <a:alphaOff val="0"/>
                </a:srgbClr>
              </a:solidFill>
              <a:latin typeface="Corbel"/>
              <a:ea typeface="+mn-ea"/>
              <a:cs typeface="+mn-cs"/>
            </a:rPr>
            <a:t>Implications</a:t>
          </a:r>
          <a:r>
            <a:rPr lang="en-US" sz="2900" b="1" kern="1200" dirty="0">
              <a:solidFill>
                <a:srgbClr val="0C395A">
                  <a:hueOff val="0"/>
                  <a:satOff val="0"/>
                  <a:lumOff val="0"/>
                  <a:alphaOff val="0"/>
                </a:srgbClr>
              </a:solidFill>
              <a:latin typeface="Corbel"/>
              <a:ea typeface="+mn-ea"/>
              <a:cs typeface="+mn-cs"/>
            </a:rPr>
            <a:t> of the Data</a:t>
          </a:r>
        </a:p>
      </dsp:txBody>
      <dsp:txXfrm>
        <a:off x="72200" y="3180395"/>
        <a:ext cx="2818256" cy="13346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EEEF54-C858-460A-BF13-D4B47A0ED85A}">
      <dsp:nvSpPr>
        <dsp:cNvPr id="0" name=""/>
        <dsp:cNvSpPr/>
      </dsp:nvSpPr>
      <dsp:spPr>
        <a:xfrm>
          <a:off x="0" y="192239"/>
          <a:ext cx="7020798" cy="1522187"/>
        </a:xfrm>
        <a:prstGeom prst="roundRect">
          <a:avLst>
            <a:gd name="adj" fmla="val 1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1. </a:t>
          </a:r>
          <a:r>
            <a:rPr lang="en-US" sz="2300" b="1" kern="1200" dirty="0">
              <a:solidFill>
                <a:srgbClr val="0D466E"/>
              </a:solidFill>
            </a:rPr>
            <a:t>Distribute Notes From the Protocol Process</a:t>
          </a:r>
          <a:endParaRPr lang="en-US" sz="2300" kern="1200" dirty="0">
            <a:solidFill>
              <a:srgbClr val="0D466E"/>
            </a:solidFill>
          </a:endParaRPr>
        </a:p>
      </dsp:txBody>
      <dsp:txXfrm>
        <a:off x="44583" y="236822"/>
        <a:ext cx="5072632" cy="1433021"/>
      </dsp:txXfrm>
    </dsp:sp>
    <dsp:sp modelId="{C3E08158-8B00-4AAD-8640-10BDC0D38DAA}">
      <dsp:nvSpPr>
        <dsp:cNvPr id="0" name=""/>
        <dsp:cNvSpPr/>
      </dsp:nvSpPr>
      <dsp:spPr>
        <a:xfrm>
          <a:off x="1238964" y="2522610"/>
          <a:ext cx="7020798" cy="1522187"/>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2. </a:t>
          </a:r>
          <a:r>
            <a:rPr lang="en-US" sz="2300" b="1" kern="1200" dirty="0">
              <a:solidFill>
                <a:srgbClr val="0D466E"/>
              </a:solidFill>
            </a:rPr>
            <a:t>Confirm Next Steps and Timeline for Additional Actions</a:t>
          </a:r>
          <a:endParaRPr lang="en-US" sz="2300" kern="1200" dirty="0">
            <a:solidFill>
              <a:srgbClr val="0D466E"/>
            </a:solidFill>
          </a:endParaRPr>
        </a:p>
      </dsp:txBody>
      <dsp:txXfrm>
        <a:off x="1283547" y="2567193"/>
        <a:ext cx="4453334" cy="1433021"/>
      </dsp:txXfrm>
    </dsp:sp>
    <dsp:sp modelId="{464EDA14-42BA-40DD-B105-E4017DB9C7E5}">
      <dsp:nvSpPr>
        <dsp:cNvPr id="0" name=""/>
        <dsp:cNvSpPr/>
      </dsp:nvSpPr>
      <dsp:spPr>
        <a:xfrm>
          <a:off x="5781465" y="1498851"/>
          <a:ext cx="1239333" cy="1239333"/>
        </a:xfrm>
        <a:prstGeom prst="downArrow">
          <a:avLst>
            <a:gd name="adj1" fmla="val 55000"/>
            <a:gd name="adj2" fmla="val 45000"/>
          </a:avLst>
        </a:prstGeom>
        <a:noFill/>
        <a:ln w="25400" cap="flat" cmpd="sng" algn="ctr">
          <a:solidFill>
            <a:schemeClr val="accent1"/>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txBody>
        <a:bodyPr spcFirstLastPara="0" vert="horz" wrap="square" lIns="29210" tIns="29210" rIns="29210" bIns="29210" numCol="1" spcCol="1270" anchor="ctr" anchorCtr="0">
          <a:noAutofit/>
        </a:bodyPr>
        <a:lstStyle/>
        <a:p>
          <a:pPr marL="0" lvl="0" indent="0" algn="l" defTabSz="1022350">
            <a:lnSpc>
              <a:spcPct val="90000"/>
            </a:lnSpc>
            <a:spcBef>
              <a:spcPct val="0"/>
            </a:spcBef>
            <a:spcAft>
              <a:spcPct val="35000"/>
            </a:spcAft>
            <a:buNone/>
          </a:pPr>
          <a:endParaRPr lang="en-US" sz="2300" kern="1200"/>
        </a:p>
      </dsp:txBody>
      <dsp:txXfrm>
        <a:off x="6060315" y="1498851"/>
        <a:ext cx="681633" cy="93259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7/12/2018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7/12/2018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asycenter.org/data-culture-toolkit/"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dasycenter.org/building-stakeholder-knowledge-toolkit/"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ideadata.org/resources/resource/1758/data-meeting-protoco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1</a:t>
            </a:fld>
            <a:endParaRPr lang="en-US" dirty="0"/>
          </a:p>
        </p:txBody>
      </p:sp>
    </p:spTree>
    <p:extLst>
      <p:ext uri="{BB962C8B-B14F-4D97-AF65-F5344CB8AC3E}">
        <p14:creationId xmlns:p14="http://schemas.microsoft.com/office/powerpoint/2010/main" val="3703499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the Meeting</a:t>
            </a:r>
          </a:p>
          <a:p>
            <a:r>
              <a:rPr lang="en-US" dirty="0"/>
              <a:t>	Protocol lead </a:t>
            </a:r>
          </a:p>
          <a:p>
            <a:pPr lvl="1"/>
            <a:r>
              <a:rPr lang="en-US" dirty="0"/>
              <a:t>	Has key responsibilities both before and after the meeting</a:t>
            </a:r>
          </a:p>
          <a:p>
            <a:pPr lvl="1"/>
            <a:r>
              <a:rPr lang="en-US" dirty="0"/>
              <a:t>	Can be one or more individuals</a:t>
            </a:r>
          </a:p>
          <a:p>
            <a:endParaRPr lang="en-US" dirty="0"/>
          </a:p>
          <a:p>
            <a:r>
              <a:rPr lang="en-US" dirty="0"/>
              <a:t>During the Meeting</a:t>
            </a:r>
          </a:p>
          <a:p>
            <a:r>
              <a:rPr lang="en-US" dirty="0"/>
              <a:t>	Facilitator </a:t>
            </a:r>
          </a:p>
          <a:p>
            <a:pPr lvl="1"/>
            <a:r>
              <a:rPr lang="en-US" dirty="0"/>
              <a:t>	Guides participants through the group discussion </a:t>
            </a:r>
            <a:r>
              <a:rPr lang="pt-PT" dirty="0"/>
              <a:t>process during the meeting</a:t>
            </a:r>
          </a:p>
          <a:p>
            <a:pPr lvl="1"/>
            <a:r>
              <a:rPr lang="pt-PT" dirty="0"/>
              <a:t>	Can be internal staff or outside support</a:t>
            </a:r>
          </a:p>
          <a:p>
            <a:pPr lvl="1"/>
            <a:r>
              <a:rPr lang="en-US" sz="2400" dirty="0">
                <a:ea typeface="ヒラギノ角ゴ Pro W3" charset="0"/>
              </a:rPr>
              <a:t>Other roles: notetaker, timekeeper</a:t>
            </a:r>
          </a:p>
          <a:p>
            <a:pPr lvl="1"/>
            <a:endParaRPr lang="en-US" sz="2400" kern="1200" dirty="0">
              <a:solidFill>
                <a:schemeClr val="tx1"/>
              </a:solidFill>
              <a:latin typeface="+mn-lt"/>
              <a:ea typeface="+mn-ea"/>
              <a:cs typeface="+mn-cs"/>
            </a:endParaRPr>
          </a:p>
          <a:p>
            <a:pPr marL="0" lvl="1" algn="l" defTabSz="457200" rtl="0" eaLnBrk="1" latinLnBrk="0" hangingPunct="1"/>
            <a:r>
              <a:rPr lang="en-US" sz="1200" kern="1200" dirty="0">
                <a:solidFill>
                  <a:schemeClr val="tx1"/>
                </a:solidFill>
                <a:latin typeface="+mn-lt"/>
                <a:ea typeface="+mn-ea"/>
                <a:cs typeface="+mn-cs"/>
              </a:rPr>
              <a:t>After the meeting</a:t>
            </a:r>
          </a:p>
          <a:p>
            <a:pPr marL="0" lvl="1" algn="l" defTabSz="457200" rtl="0" eaLnBrk="1" latinLnBrk="0" hangingPunct="1"/>
            <a:r>
              <a:rPr lang="en-US" sz="1200" kern="1200" dirty="0">
                <a:solidFill>
                  <a:schemeClr val="tx1"/>
                </a:solidFill>
                <a:latin typeface="+mn-lt"/>
                <a:ea typeface="+mn-ea"/>
                <a:cs typeface="+mn-cs"/>
              </a:rPr>
              <a:t>	Protocol lead</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13</a:t>
            </a:fld>
            <a:endParaRPr lang="en-US"/>
          </a:p>
        </p:txBody>
      </p:sp>
    </p:spTree>
    <p:extLst>
      <p:ext uri="{BB962C8B-B14F-4D97-AF65-F5344CB8AC3E}">
        <p14:creationId xmlns:p14="http://schemas.microsoft.com/office/powerpoint/2010/main" val="2249996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steps within</a:t>
            </a:r>
          </a:p>
          <a:p>
            <a:pPr marL="228600" indent="-228600">
              <a:buAutoNum type="arabicParenR"/>
            </a:pPr>
            <a:r>
              <a:rPr lang="en-US" dirty="0"/>
              <a:t>What are you trying to accomplish?  What are the evaluation questions?  This will drive the rest of your process.</a:t>
            </a:r>
          </a:p>
          <a:p>
            <a:pPr marL="228600" indent="-228600">
              <a:buAutoNum type="arabicParenR"/>
            </a:pPr>
            <a:r>
              <a:rPr lang="en-US" dirty="0"/>
              <a:t>What information would be helpful will be helpful in answering those objectives/questions you have identified?</a:t>
            </a:r>
          </a:p>
          <a:p>
            <a:pPr marL="228600" indent="-228600">
              <a:buAutoNum type="arabicParenR"/>
            </a:pPr>
            <a:r>
              <a:rPr lang="en-US" dirty="0"/>
              <a:t>What perspectives do you want to be represented around the table (participants)?  Refer to previous discussion about key roles</a:t>
            </a:r>
          </a:p>
          <a:p>
            <a:pPr marL="228600" indent="-228600">
              <a:buAutoNum type="arabicParenR"/>
            </a:pPr>
            <a:r>
              <a:rPr lang="en-US" dirty="0"/>
              <a:t>This includes aggregating/disaggregating data, transcribing interviews, summarizing data and visuals.  How best to organize for your group?</a:t>
            </a:r>
          </a:p>
          <a:p>
            <a:pPr marL="228600" indent="-228600">
              <a:buAutoNum type="arabicParenR"/>
            </a:pPr>
            <a:r>
              <a:rPr lang="en-US" dirty="0"/>
              <a:t>Agenda can be distributed before the meeting or at the start of the meeting, whatever is most appropriate.</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14</a:t>
            </a:fld>
            <a:endParaRPr lang="en-US"/>
          </a:p>
        </p:txBody>
      </p:sp>
    </p:spTree>
    <p:extLst>
      <p:ext uri="{BB962C8B-B14F-4D97-AF65-F5344CB8AC3E}">
        <p14:creationId xmlns:p14="http://schemas.microsoft.com/office/powerpoint/2010/main" val="97173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15</a:t>
            </a:fld>
            <a:endParaRPr lang="en-US"/>
          </a:p>
        </p:txBody>
      </p:sp>
    </p:spTree>
    <p:extLst>
      <p:ext uri="{BB962C8B-B14F-4D97-AF65-F5344CB8AC3E}">
        <p14:creationId xmlns:p14="http://schemas.microsoft.com/office/powerpoint/2010/main" val="3641433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 about these</a:t>
            </a:r>
            <a:r>
              <a:rPr lang="en-US" baseline="0" dirty="0"/>
              <a:t> three steps for discussing the data.</a:t>
            </a:r>
            <a:endParaRPr lang="en-US" dirty="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16</a:t>
            </a:fld>
            <a:endParaRPr lang="en-US"/>
          </a:p>
        </p:txBody>
      </p:sp>
    </p:spTree>
    <p:extLst>
      <p:ext uri="{BB962C8B-B14F-4D97-AF65-F5344CB8AC3E}">
        <p14:creationId xmlns:p14="http://schemas.microsoft.com/office/powerpoint/2010/main" val="2164830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After Meeting steps are really just good reminders and a clear outline for facilitators and participants to keep process moving forward.  </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17</a:t>
            </a:fld>
            <a:endParaRPr lang="en-US"/>
          </a:p>
        </p:txBody>
      </p:sp>
    </p:spTree>
    <p:extLst>
      <p:ext uri="{BB962C8B-B14F-4D97-AF65-F5344CB8AC3E}">
        <p14:creationId xmlns:p14="http://schemas.microsoft.com/office/powerpoint/2010/main" val="3899578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a:p>
            <a:r>
              <a:rPr lang="en-US" dirty="0"/>
              <a:t>2 min:</a:t>
            </a:r>
            <a:r>
              <a:rPr lang="en-US" baseline="0" dirty="0"/>
              <a:t> slides 9-10</a:t>
            </a:r>
          </a:p>
          <a:p>
            <a:endParaRPr lang="en-US" baseline="0" dirty="0"/>
          </a:p>
          <a:p>
            <a:r>
              <a:rPr lang="en-US" dirty="0"/>
              <a:t>Now it’s your turn to try out those 3 data discussion steps of the Data Meeting Protocol (observe, interpret, discuss implications).  We’ll start by working through an example together.  For this discussion, let’s think about a state that is evaluating its middle school reading program.  Here are some things that we know about the purpose and implementation of the program.</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18</a:t>
            </a:fld>
            <a:endParaRPr lang="en-US"/>
          </a:p>
        </p:txBody>
      </p:sp>
    </p:spTree>
    <p:extLst>
      <p:ext uri="{BB962C8B-B14F-4D97-AF65-F5344CB8AC3E}">
        <p14:creationId xmlns:p14="http://schemas.microsoft.com/office/powerpoint/2010/main" val="3183796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a:p>
            <a:r>
              <a:rPr lang="en-US" dirty="0"/>
              <a:t>5 min – large group discussion</a:t>
            </a:r>
          </a:p>
          <a:p>
            <a:endParaRPr lang="en-US" dirty="0"/>
          </a:p>
          <a:p>
            <a:r>
              <a:rPr lang="en-US" dirty="0"/>
              <a:t>Eval question: Are teachers implementing with fidelity</a:t>
            </a:r>
          </a:p>
          <a:p>
            <a:endParaRPr lang="en-US" dirty="0"/>
          </a:p>
          <a:p>
            <a:r>
              <a:rPr lang="en-US" dirty="0"/>
              <a:t>Observations: over half of 6</a:t>
            </a:r>
            <a:r>
              <a:rPr lang="en-US" baseline="30000" dirty="0"/>
              <a:t>th</a:t>
            </a:r>
            <a:r>
              <a:rPr lang="en-US" dirty="0"/>
              <a:t> and 7</a:t>
            </a:r>
            <a:r>
              <a:rPr lang="en-US" baseline="30000" dirty="0"/>
              <a:t>th</a:t>
            </a:r>
            <a:r>
              <a:rPr lang="en-US" dirty="0"/>
              <a:t> grade general ed teachers observed are meeting fidelity criteria; over half of 6</a:t>
            </a:r>
            <a:r>
              <a:rPr lang="en-US" baseline="30000" dirty="0"/>
              <a:t>th</a:t>
            </a:r>
            <a:r>
              <a:rPr lang="en-US" dirty="0"/>
              <a:t> &amp; 7</a:t>
            </a:r>
            <a:r>
              <a:rPr lang="en-US" baseline="30000" dirty="0"/>
              <a:t>th</a:t>
            </a:r>
            <a:r>
              <a:rPr lang="en-US" dirty="0"/>
              <a:t> grade </a:t>
            </a:r>
            <a:r>
              <a:rPr lang="en-US" dirty="0" err="1"/>
              <a:t>SpEd</a:t>
            </a:r>
            <a:r>
              <a:rPr lang="en-US" dirty="0"/>
              <a:t> teachers are not meeting fidelity criteria. Slightly more 7</a:t>
            </a:r>
            <a:r>
              <a:rPr lang="en-US" baseline="30000" dirty="0"/>
              <a:t>th</a:t>
            </a:r>
            <a:r>
              <a:rPr lang="en-US" dirty="0"/>
              <a:t> grade teachers observed(both general and </a:t>
            </a:r>
            <a:r>
              <a:rPr lang="en-US" dirty="0" err="1"/>
              <a:t>SpEd</a:t>
            </a:r>
            <a:r>
              <a:rPr lang="en-US" dirty="0"/>
              <a:t>) are implementing with fidelity than their 6</a:t>
            </a:r>
            <a:r>
              <a:rPr lang="en-US" baseline="30000" dirty="0"/>
              <a:t>th</a:t>
            </a:r>
            <a:r>
              <a:rPr lang="en-US" dirty="0"/>
              <a:t> grade counterparts</a:t>
            </a:r>
          </a:p>
          <a:p>
            <a:r>
              <a:rPr lang="en-US" dirty="0"/>
              <a:t>Interpretations: by percentage, more 7</a:t>
            </a:r>
            <a:r>
              <a:rPr lang="en-US" baseline="30000" dirty="0"/>
              <a:t>th</a:t>
            </a:r>
            <a:r>
              <a:rPr lang="en-US" dirty="0"/>
              <a:t> grade teachers observed are delivering the reading program to fidelity. (can we say more 7</a:t>
            </a:r>
            <a:r>
              <a:rPr lang="en-US" baseline="30000" dirty="0"/>
              <a:t>th</a:t>
            </a:r>
            <a:r>
              <a:rPr lang="en-US" dirty="0"/>
              <a:t> grade teachers?  No, because we don’t know how many (number) 6</a:t>
            </a:r>
            <a:r>
              <a:rPr lang="en-US" baseline="30000" dirty="0"/>
              <a:t>th</a:t>
            </a:r>
            <a:r>
              <a:rPr lang="en-US" dirty="0"/>
              <a:t> and 7</a:t>
            </a:r>
            <a:r>
              <a:rPr lang="en-US" baseline="30000" dirty="0"/>
              <a:t>th</a:t>
            </a:r>
            <a:r>
              <a:rPr lang="en-US" dirty="0"/>
              <a:t> grade teachers there are total, or if all were observed)</a:t>
            </a:r>
          </a:p>
          <a:p>
            <a:r>
              <a:rPr lang="en-US" dirty="0"/>
              <a:t>Implications: Is there something about </a:t>
            </a:r>
            <a:r>
              <a:rPr lang="en-US" dirty="0" err="1"/>
              <a:t>SpEd</a:t>
            </a:r>
            <a:r>
              <a:rPr lang="en-US" dirty="0"/>
              <a:t> conditions that makes it more difficult for implementation to occur to fidelity?  Do we need to look at the fidelity tool more specifically to see if all observed </a:t>
            </a:r>
            <a:r>
              <a:rPr lang="en-US" dirty="0" err="1"/>
              <a:t>SpEd</a:t>
            </a:r>
            <a:r>
              <a:rPr lang="en-US" dirty="0"/>
              <a:t> teachers or al observed teachers struggled in the same components of fidelity?</a:t>
            </a:r>
          </a:p>
          <a:p>
            <a:endParaRPr lang="en-US" dirty="0"/>
          </a:p>
          <a:p>
            <a:r>
              <a:rPr lang="en-US" dirty="0"/>
              <a:t>middle school reading program </a:t>
            </a:r>
          </a:p>
          <a:p>
            <a:r>
              <a:rPr lang="en-US" dirty="0"/>
              <a:t>- Program is for students reading at least two grade levels below current grade level</a:t>
            </a:r>
          </a:p>
          <a:p>
            <a:r>
              <a:rPr lang="en-US" dirty="0"/>
              <a:t>- Training on the program began in 2014</a:t>
            </a:r>
          </a:p>
          <a:p>
            <a:r>
              <a:rPr lang="en-US" dirty="0"/>
              <a:t>- Districts began implementing the program in 2015 for students in 6th and 7th grade</a:t>
            </a:r>
          </a:p>
          <a:p>
            <a:r>
              <a:rPr lang="en-US" dirty="0"/>
              <a:t>- Program is implemented in general education and special education settings</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19</a:t>
            </a:fld>
            <a:endParaRPr lang="en-US"/>
          </a:p>
        </p:txBody>
      </p:sp>
    </p:spTree>
    <p:extLst>
      <p:ext uri="{BB962C8B-B14F-4D97-AF65-F5344CB8AC3E}">
        <p14:creationId xmlns:p14="http://schemas.microsoft.com/office/powerpoint/2010/main" val="25256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a:p>
            <a:r>
              <a:rPr lang="en-US" dirty="0"/>
              <a:t>2 min:</a:t>
            </a:r>
            <a:r>
              <a:rPr lang="en-US" baseline="0" dirty="0"/>
              <a:t> slides 9-10</a:t>
            </a:r>
          </a:p>
          <a:p>
            <a:endParaRPr lang="en-US" baseline="0" dirty="0"/>
          </a:p>
          <a:p>
            <a:r>
              <a:rPr lang="en-US" dirty="0"/>
              <a:t>Now it’s your turn to try out those 3 data discussion steps of the Data Meeting Protocol (observe, interpret, discuss implications).  We’ll start by working through an example together.  For this discussion, let’s think about a state that is evaluating its middle school reading program.  Here are some things that we know about the purpose and implementation of the program.</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20</a:t>
            </a:fld>
            <a:endParaRPr lang="en-US"/>
          </a:p>
        </p:txBody>
      </p:sp>
    </p:spTree>
    <p:extLst>
      <p:ext uri="{BB962C8B-B14F-4D97-AF65-F5344CB8AC3E}">
        <p14:creationId xmlns:p14="http://schemas.microsoft.com/office/powerpoint/2010/main" val="3183796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p:txBody>
      </p:sp>
      <p:sp>
        <p:nvSpPr>
          <p:cNvPr id="4" name="Slide Number Placeholder 3"/>
          <p:cNvSpPr>
            <a:spLocks noGrp="1"/>
          </p:cNvSpPr>
          <p:nvPr>
            <p:ph type="sldNum" sz="quarter" idx="10"/>
          </p:nvPr>
        </p:nvSpPr>
        <p:spPr/>
        <p:txBody>
          <a:bodyPr/>
          <a:lstStyle/>
          <a:p>
            <a:fld id="{5E69EC22-8000-4A01-AE86-242F21553022}" type="slidenum">
              <a:rPr lang="en-US" smtClean="0"/>
              <a:t>21</a:t>
            </a:fld>
            <a:endParaRPr lang="en-US"/>
          </a:p>
        </p:txBody>
      </p:sp>
    </p:spTree>
    <p:extLst>
      <p:ext uri="{BB962C8B-B14F-4D97-AF65-F5344CB8AC3E}">
        <p14:creationId xmlns:p14="http://schemas.microsoft.com/office/powerpoint/2010/main" val="2544749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a:p>
            <a:r>
              <a:rPr lang="en-US" dirty="0"/>
              <a:t>10</a:t>
            </a:r>
            <a:r>
              <a:rPr lang="en-US" baseline="0" dirty="0"/>
              <a:t> minutes</a:t>
            </a:r>
          </a:p>
          <a:p>
            <a:endParaRPr lang="en-US" baseline="0" dirty="0"/>
          </a:p>
          <a:p>
            <a:r>
              <a:rPr lang="en-US" baseline="0" dirty="0"/>
              <a:t>Now you’ll have a chance to try out these same three steps with the colleagues at your tables.  Please use the teacher survey data (copies on tables) for your discussion.  </a:t>
            </a:r>
          </a:p>
          <a:p>
            <a:endParaRPr lang="en-US" baseline="0" dirty="0"/>
          </a:p>
          <a:p>
            <a:r>
              <a:rPr lang="en-US" baseline="0" dirty="0"/>
              <a:t>Keep in mind the evaluation questions:</a:t>
            </a:r>
          </a:p>
          <a:p>
            <a:r>
              <a:rPr lang="en-US" baseline="0" dirty="0"/>
              <a:t>- Are teachers implementing the reading program with fidelity?</a:t>
            </a:r>
          </a:p>
          <a:p>
            <a:r>
              <a:rPr lang="en-US" baseline="0" dirty="0"/>
              <a:t>- What factors are facilitating implementation and what factors are hindering implementation?</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2C7B544F-A68E-7B48-9662-F3E06517C685}" type="slidenum">
              <a:rPr lang="en-US" smtClean="0"/>
              <a:t>22</a:t>
            </a:fld>
            <a:endParaRPr lang="en-US"/>
          </a:p>
        </p:txBody>
      </p:sp>
    </p:spTree>
    <p:extLst>
      <p:ext uri="{BB962C8B-B14F-4D97-AF65-F5344CB8AC3E}">
        <p14:creationId xmlns:p14="http://schemas.microsoft.com/office/powerpoint/2010/main" val="2924049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the stage</a:t>
            </a:r>
          </a:p>
          <a:p>
            <a:r>
              <a:rPr lang="en-US" dirty="0"/>
              <a:t>When and how you might engage in data meetings:</a:t>
            </a:r>
          </a:p>
          <a:p>
            <a:pPr lvl="1"/>
            <a:r>
              <a:rPr lang="en-US" dirty="0">
                <a:hlinkClick r:id="rId3"/>
              </a:rPr>
              <a:t>https://dasycenter.org/data-culture-toolkit/</a:t>
            </a:r>
            <a:endParaRPr lang="en-US" dirty="0"/>
          </a:p>
          <a:p>
            <a:pPr lvl="1"/>
            <a:r>
              <a:rPr lang="en-US" dirty="0">
                <a:hlinkClick r:id="rId4"/>
              </a:rPr>
              <a:t>https://dasycenter.org/building-stakeholder-knowledge-toolkit/</a:t>
            </a:r>
            <a:r>
              <a:rPr lang="en-US" dirty="0"/>
              <a:t> </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a:p>
        </p:txBody>
      </p:sp>
    </p:spTree>
    <p:extLst>
      <p:ext uri="{BB962C8B-B14F-4D97-AF65-F5344CB8AC3E}">
        <p14:creationId xmlns:p14="http://schemas.microsoft.com/office/powerpoint/2010/main" val="2426346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a:p>
            <a:r>
              <a:rPr lang="en-US" dirty="0"/>
              <a:t>5 min – large group discussion</a:t>
            </a:r>
          </a:p>
          <a:p>
            <a:endParaRPr lang="en-US" dirty="0"/>
          </a:p>
          <a:p>
            <a:r>
              <a:rPr lang="en-US" dirty="0"/>
              <a:t>Eval question: Are teachers implementing with fidelity</a:t>
            </a:r>
          </a:p>
          <a:p>
            <a:endParaRPr lang="en-US" dirty="0"/>
          </a:p>
          <a:p>
            <a:r>
              <a:rPr lang="en-US" dirty="0"/>
              <a:t>Observations: over half of 6</a:t>
            </a:r>
            <a:r>
              <a:rPr lang="en-US" baseline="30000" dirty="0"/>
              <a:t>th</a:t>
            </a:r>
            <a:r>
              <a:rPr lang="en-US" dirty="0"/>
              <a:t> and 7</a:t>
            </a:r>
            <a:r>
              <a:rPr lang="en-US" baseline="30000" dirty="0"/>
              <a:t>th</a:t>
            </a:r>
            <a:r>
              <a:rPr lang="en-US" dirty="0"/>
              <a:t> grade general ed teachers observed are meeting fidelity criteria; over half of 6</a:t>
            </a:r>
            <a:r>
              <a:rPr lang="en-US" baseline="30000" dirty="0"/>
              <a:t>th</a:t>
            </a:r>
            <a:r>
              <a:rPr lang="en-US" dirty="0"/>
              <a:t> &amp; 7</a:t>
            </a:r>
            <a:r>
              <a:rPr lang="en-US" baseline="30000" dirty="0"/>
              <a:t>th</a:t>
            </a:r>
            <a:r>
              <a:rPr lang="en-US" dirty="0"/>
              <a:t> grade </a:t>
            </a:r>
            <a:r>
              <a:rPr lang="en-US" dirty="0" err="1"/>
              <a:t>SpEd</a:t>
            </a:r>
            <a:r>
              <a:rPr lang="en-US" dirty="0"/>
              <a:t> teachers are not meeting fidelity criteria. Slightly more 7</a:t>
            </a:r>
            <a:r>
              <a:rPr lang="en-US" baseline="30000" dirty="0"/>
              <a:t>th</a:t>
            </a:r>
            <a:r>
              <a:rPr lang="en-US" dirty="0"/>
              <a:t> grade teachers observed(both general and </a:t>
            </a:r>
            <a:r>
              <a:rPr lang="en-US" dirty="0" err="1"/>
              <a:t>SpEd</a:t>
            </a:r>
            <a:r>
              <a:rPr lang="en-US" dirty="0"/>
              <a:t>) are implementing with fidelity than their 6</a:t>
            </a:r>
            <a:r>
              <a:rPr lang="en-US" baseline="30000" dirty="0"/>
              <a:t>th</a:t>
            </a:r>
            <a:r>
              <a:rPr lang="en-US" dirty="0"/>
              <a:t> grade counterparts</a:t>
            </a:r>
          </a:p>
          <a:p>
            <a:r>
              <a:rPr lang="en-US" dirty="0"/>
              <a:t>Interpretations: by percentage, more 7</a:t>
            </a:r>
            <a:r>
              <a:rPr lang="en-US" baseline="30000" dirty="0"/>
              <a:t>th</a:t>
            </a:r>
            <a:r>
              <a:rPr lang="en-US" dirty="0"/>
              <a:t> grade teachers observed are delivering the reading program to fidelity. (can we say more 7</a:t>
            </a:r>
            <a:r>
              <a:rPr lang="en-US" baseline="30000" dirty="0"/>
              <a:t>th</a:t>
            </a:r>
            <a:r>
              <a:rPr lang="en-US" dirty="0"/>
              <a:t> grade teachers?  No, because we don’t know how many (number) 6</a:t>
            </a:r>
            <a:r>
              <a:rPr lang="en-US" baseline="30000" dirty="0"/>
              <a:t>th</a:t>
            </a:r>
            <a:r>
              <a:rPr lang="en-US" dirty="0"/>
              <a:t> and 7</a:t>
            </a:r>
            <a:r>
              <a:rPr lang="en-US" baseline="30000" dirty="0"/>
              <a:t>th</a:t>
            </a:r>
            <a:r>
              <a:rPr lang="en-US" dirty="0"/>
              <a:t> grade teachers there are total, or if all were observed)</a:t>
            </a:r>
          </a:p>
          <a:p>
            <a:r>
              <a:rPr lang="en-US" dirty="0"/>
              <a:t>Implications: Is there something about </a:t>
            </a:r>
            <a:r>
              <a:rPr lang="en-US" dirty="0" err="1"/>
              <a:t>SpEd</a:t>
            </a:r>
            <a:r>
              <a:rPr lang="en-US" dirty="0"/>
              <a:t> conditions that makes it more difficult for implementation to occur to fidelity?  Do we need to look at the fidelity tool more specifically to see if all observed </a:t>
            </a:r>
            <a:r>
              <a:rPr lang="en-US" dirty="0" err="1"/>
              <a:t>SpEd</a:t>
            </a:r>
            <a:r>
              <a:rPr lang="en-US" dirty="0"/>
              <a:t> teachers or al observed teachers struggled in the same components of fidelity?</a:t>
            </a:r>
          </a:p>
          <a:p>
            <a:endParaRPr lang="en-US" dirty="0"/>
          </a:p>
          <a:p>
            <a:r>
              <a:rPr lang="en-US" dirty="0"/>
              <a:t>middle school reading program </a:t>
            </a:r>
          </a:p>
          <a:p>
            <a:r>
              <a:rPr lang="en-US" dirty="0"/>
              <a:t>- Program is for students reading at least two grade levels below current grade level</a:t>
            </a:r>
          </a:p>
          <a:p>
            <a:r>
              <a:rPr lang="en-US" dirty="0"/>
              <a:t>- Training on the program began in 2014</a:t>
            </a:r>
          </a:p>
          <a:p>
            <a:r>
              <a:rPr lang="en-US" dirty="0"/>
              <a:t>- Districts began implementing the program in 2015 for students in 6th and 7th grade</a:t>
            </a:r>
          </a:p>
          <a:p>
            <a:r>
              <a:rPr lang="en-US" dirty="0"/>
              <a:t>- Program is implemented in general education and special education settings</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23</a:t>
            </a:fld>
            <a:endParaRPr lang="en-US"/>
          </a:p>
        </p:txBody>
      </p:sp>
    </p:spTree>
    <p:extLst>
      <p:ext uri="{BB962C8B-B14F-4D97-AF65-F5344CB8AC3E}">
        <p14:creationId xmlns:p14="http://schemas.microsoft.com/office/powerpoint/2010/main" val="1423880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A97A06-8374-482B-AD8D-90E9FDDADF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0780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WHY</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a:t>
            </a:fld>
            <a:endParaRPr lang="en-US"/>
          </a:p>
        </p:txBody>
      </p:sp>
    </p:spTree>
    <p:extLst>
      <p:ext uri="{BB962C8B-B14F-4D97-AF65-F5344CB8AC3E}">
        <p14:creationId xmlns:p14="http://schemas.microsoft.com/office/powerpoint/2010/main" val="1124255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a:t>
            </a:fld>
            <a:endParaRPr lang="en-US"/>
          </a:p>
        </p:txBody>
      </p:sp>
    </p:spTree>
    <p:extLst>
      <p:ext uri="{BB962C8B-B14F-4D97-AF65-F5344CB8AC3E}">
        <p14:creationId xmlns:p14="http://schemas.microsoft.com/office/powerpoint/2010/main" val="197648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a:t>
            </a:fld>
            <a:endParaRPr lang="en-US"/>
          </a:p>
        </p:txBody>
      </p:sp>
    </p:spTree>
    <p:extLst>
      <p:ext uri="{BB962C8B-B14F-4D97-AF65-F5344CB8AC3E}">
        <p14:creationId xmlns:p14="http://schemas.microsoft.com/office/powerpoint/2010/main" val="1831227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a:t>
            </a:fld>
            <a:endParaRPr lang="en-US"/>
          </a:p>
        </p:txBody>
      </p:sp>
    </p:spTree>
    <p:extLst>
      <p:ext uri="{BB962C8B-B14F-4D97-AF65-F5344CB8AC3E}">
        <p14:creationId xmlns:p14="http://schemas.microsoft.com/office/powerpoint/2010/main" val="1295385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10</a:t>
            </a:fld>
            <a:endParaRPr lang="en-US"/>
          </a:p>
        </p:txBody>
      </p:sp>
    </p:spTree>
    <p:extLst>
      <p:ext uri="{BB962C8B-B14F-4D97-AF65-F5344CB8AC3E}">
        <p14:creationId xmlns:p14="http://schemas.microsoft.com/office/powerpoint/2010/main" val="891378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https://ideadata.org/resources/resource/1758/data-meeting-protocol</a:t>
            </a:r>
            <a:endParaRPr lang="en-US" dirty="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11</a:t>
            </a:fld>
            <a:endParaRPr lang="en-US"/>
          </a:p>
        </p:txBody>
      </p:sp>
    </p:spTree>
    <p:extLst>
      <p:ext uri="{BB962C8B-B14F-4D97-AF65-F5344CB8AC3E}">
        <p14:creationId xmlns:p14="http://schemas.microsoft.com/office/powerpoint/2010/main" val="2762417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12</a:t>
            </a:fld>
            <a:endParaRPr lang="en-US"/>
          </a:p>
        </p:txBody>
      </p:sp>
    </p:spTree>
    <p:extLst>
      <p:ext uri="{BB962C8B-B14F-4D97-AF65-F5344CB8AC3E}">
        <p14:creationId xmlns:p14="http://schemas.microsoft.com/office/powerpoint/2010/main" val="30295250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grpSp>
        <p:nvGrpSpPr>
          <p:cNvPr id="12" name="Group 11"/>
          <p:cNvGrpSpPr/>
          <p:nvPr/>
        </p:nvGrpSpPr>
        <p:grpSpPr>
          <a:xfrm>
            <a:off x="0" y="0"/>
            <a:ext cx="9144001" cy="6858000"/>
            <a:chOff x="0" y="0"/>
            <a:chExt cx="9144001" cy="6858000"/>
          </a:xfrm>
        </p:grpSpPr>
        <p:pic>
          <p:nvPicPr>
            <p:cNvPr id="7" name="Picture 6" descr="background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p:cNvSpPr/>
            <p:nvPr userDrawn="1"/>
          </p:nvSpPr>
          <p:spPr>
            <a:xfrm>
              <a:off x="0" y="4127751"/>
              <a:ext cx="9144000" cy="796674"/>
            </a:xfrm>
            <a:prstGeom prst="rect">
              <a:avLst/>
            </a:prstGeom>
            <a:solidFill>
              <a:srgbClr val="0D466E">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1" y="1613536"/>
              <a:ext cx="9144000" cy="2514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3022600" y="1754703"/>
            <a:ext cx="5816600" cy="2247702"/>
          </a:xfrm>
        </p:spPr>
        <p:txBody>
          <a:bodyPr anchor="ctr" anchorCtr="0">
            <a:normAutofit/>
          </a:bodyPr>
          <a:lstStyle>
            <a:lvl1pPr algn="l">
              <a:defRPr sz="3600" b="1" i="0">
                <a:solidFill>
                  <a:srgbClr val="0D466E"/>
                </a:solidFill>
                <a:latin typeface="Corbel"/>
                <a:cs typeface="Corbel"/>
              </a:defRPr>
            </a:lvl1pPr>
          </a:lstStyle>
          <a:p>
            <a:r>
              <a:rPr lang="en-US"/>
              <a:t>Click to edit Master title style</a:t>
            </a:r>
            <a:endParaRPr lang="en-US" dirty="0"/>
          </a:p>
        </p:txBody>
      </p:sp>
      <p:sp>
        <p:nvSpPr>
          <p:cNvPr id="9" name="Picture Placeholder 8"/>
          <p:cNvSpPr>
            <a:spLocks noGrp="1"/>
          </p:cNvSpPr>
          <p:nvPr>
            <p:ph type="pic" sz="quarter" idx="15"/>
          </p:nvPr>
        </p:nvSpPr>
        <p:spPr>
          <a:xfrm>
            <a:off x="0" y="1612900"/>
            <a:ext cx="3022600" cy="2514600"/>
          </a:xfrm>
        </p:spPr>
        <p:txBody>
          <a:bodyPr/>
          <a:lstStyle/>
          <a:p>
            <a:r>
              <a:rPr lang="en-US"/>
              <a:t>Click icon to add picture</a:t>
            </a:r>
          </a:p>
        </p:txBody>
      </p:sp>
      <p:sp>
        <p:nvSpPr>
          <p:cNvPr id="3" name="Subtitle 2"/>
          <p:cNvSpPr>
            <a:spLocks noGrp="1"/>
          </p:cNvSpPr>
          <p:nvPr>
            <p:ph type="subTitle" idx="1"/>
          </p:nvPr>
        </p:nvSpPr>
        <p:spPr>
          <a:xfrm>
            <a:off x="0" y="4271184"/>
            <a:ext cx="9144000" cy="457200"/>
          </a:xfrm>
        </p:spPr>
        <p:txBody>
          <a:bodyPr anchor="ctr" anchorCtr="0">
            <a:noAutofit/>
          </a:bodyPr>
          <a:lstStyle>
            <a:lvl1pPr marL="0" indent="0" algn="ctr">
              <a:lnSpc>
                <a:spcPct val="100000"/>
              </a:lnSpc>
              <a:spcBef>
                <a:spcPts val="0"/>
              </a:spcBef>
              <a:spcAft>
                <a:spcPts val="0"/>
              </a:spcAft>
              <a:buNone/>
              <a:defRPr sz="1700" b="0" i="0" cap="all" spc="200">
                <a:solidFill>
                  <a:schemeClr val="bg1">
                    <a:lumMod val="95000"/>
                  </a:schemeClr>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3022600" y="5040544"/>
            <a:ext cx="2768600" cy="1143000"/>
          </a:xfrm>
        </p:spPr>
        <p:txBody>
          <a:bodyPr>
            <a:noAutofit/>
          </a:bodyPr>
          <a:lstStyle>
            <a:lvl1pPr marL="0" indent="0">
              <a:lnSpc>
                <a:spcPct val="100000"/>
              </a:lnSpc>
              <a:buFontTx/>
              <a:buNone/>
              <a:defRPr sz="2000" b="0" i="0" baseline="0">
                <a:solidFill>
                  <a:schemeClr val="bg1"/>
                </a:solidFill>
                <a:latin typeface="Corbel"/>
                <a:cs typeface="Corbel"/>
              </a:defRPr>
            </a:lvl1pPr>
          </a:lstStyle>
          <a:p>
            <a:pPr lvl="0"/>
            <a:r>
              <a:rPr lang="en-US"/>
              <a:t>Edit Master text styles</a:t>
            </a:r>
          </a:p>
        </p:txBody>
      </p:sp>
      <p:sp>
        <p:nvSpPr>
          <p:cNvPr id="15" name="Text Placeholder 13"/>
          <p:cNvSpPr>
            <a:spLocks noGrp="1"/>
          </p:cNvSpPr>
          <p:nvPr>
            <p:ph type="body" sz="quarter" idx="14"/>
          </p:nvPr>
        </p:nvSpPr>
        <p:spPr>
          <a:xfrm>
            <a:off x="6172200" y="5040544"/>
            <a:ext cx="2971800" cy="1143000"/>
          </a:xfrm>
        </p:spPr>
        <p:txBody>
          <a:bodyPr>
            <a:noAutofit/>
          </a:bodyPr>
          <a:lstStyle>
            <a:lvl1pPr marL="0" indent="0">
              <a:lnSpc>
                <a:spcPct val="100000"/>
              </a:lnSpc>
              <a:buFontTx/>
              <a:buNone/>
              <a:defRPr sz="2000" b="0" i="0" baseline="0">
                <a:solidFill>
                  <a:schemeClr val="bg1"/>
                </a:solidFill>
                <a:latin typeface="Corbel"/>
                <a:cs typeface="Corbel"/>
              </a:defRPr>
            </a:lvl1pPr>
          </a:lstStyle>
          <a:p>
            <a:pPr lvl="0"/>
            <a:r>
              <a:rPr lang="en-US"/>
              <a:t>Edit Master text styles</a:t>
            </a:r>
          </a:p>
        </p:txBody>
      </p:sp>
      <p:sp>
        <p:nvSpPr>
          <p:cNvPr id="6" name="Slide Number Placeholder 5"/>
          <p:cNvSpPr>
            <a:spLocks noGrp="1"/>
          </p:cNvSpPr>
          <p:nvPr>
            <p:ph type="sldNum" sz="quarter" idx="12"/>
          </p:nvPr>
        </p:nvSpPr>
        <p:spPr/>
        <p:txBody>
          <a:bodyPr/>
          <a:lstStyle>
            <a:lvl1pPr>
              <a:defRPr sz="1400"/>
            </a:lvl1pPr>
          </a:lstStyle>
          <a:p>
            <a:fld id="{B2897048-00E0-47FB-B07B-F36BBE8AF579}" type="slidenum">
              <a:rPr lang="en-US" smtClean="0"/>
              <a:pPr/>
              <a:t>‹#›</a:t>
            </a:fld>
            <a:endParaRPr lang="en-US" dirty="0"/>
          </a:p>
        </p:txBody>
      </p:sp>
      <p:sp>
        <p:nvSpPr>
          <p:cNvPr id="4" name="Date Placeholder 3"/>
          <p:cNvSpPr>
            <a:spLocks noGrp="1"/>
          </p:cNvSpPr>
          <p:nvPr>
            <p:ph type="dt" sz="half" idx="10"/>
          </p:nvPr>
        </p:nvSpPr>
        <p:spPr/>
        <p:txBody>
          <a:bodyPr/>
          <a:lstStyle/>
          <a:p>
            <a:fld id="{60ADEA02-A098-4AED-A512-3E43E44CA945}" type="datetime1">
              <a:rPr lang="en-US" smtClean="0"/>
              <a:t>7/12/2018</a:t>
            </a:fld>
            <a:endParaRPr lang="en-US" dirty="0"/>
          </a:p>
        </p:txBody>
      </p:sp>
      <p:sp>
        <p:nvSpPr>
          <p:cNvPr id="5" name="Footer Placeholder 4"/>
          <p:cNvSpPr>
            <a:spLocks noGrp="1"/>
          </p:cNvSpPr>
          <p:nvPr>
            <p:ph type="ftr" sz="quarter" idx="11"/>
          </p:nvPr>
        </p:nvSpPr>
        <p:spPr/>
        <p:txBody>
          <a:bodyPr/>
          <a:lstStyle>
            <a:lvl1pPr algn="ctr">
              <a:defRPr/>
            </a:lvl1pPr>
          </a:lstStyle>
          <a:p>
            <a:fld id="{EBA6DE4C-DB06-4490-93DC-F8C6523ED68D}" type="slidenum">
              <a:rPr lang="en-US" smtClean="0"/>
              <a:pPr/>
              <a:t>‹#›</a:t>
            </a:fld>
            <a:endParaRPr lang="en-US" dirty="0"/>
          </a:p>
        </p:txBody>
      </p:sp>
      <p:sp>
        <p:nvSpPr>
          <p:cNvPr id="13" name="Picture Placeholder 12"/>
          <p:cNvSpPr>
            <a:spLocks noGrp="1"/>
          </p:cNvSpPr>
          <p:nvPr>
            <p:ph type="pic" sz="quarter" idx="16"/>
          </p:nvPr>
        </p:nvSpPr>
        <p:spPr>
          <a:xfrm>
            <a:off x="3089275" y="332982"/>
            <a:ext cx="2768600" cy="911463"/>
          </a:xfrm>
        </p:spPr>
        <p:txBody>
          <a:bodyPr/>
          <a:lstStyle/>
          <a:p>
            <a:r>
              <a:rPr lang="en-US"/>
              <a:t>Click icon to add picture</a:t>
            </a:r>
          </a:p>
        </p:txBody>
      </p:sp>
    </p:spTree>
    <p:extLst>
      <p:ext uri="{BB962C8B-B14F-4D97-AF65-F5344CB8AC3E}">
        <p14:creationId xmlns:p14="http://schemas.microsoft.com/office/powerpoint/2010/main" val="1867634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z="1400" b="1"/>
            </a:lvl1pPr>
          </a:lstStyle>
          <a:p>
            <a:fld id="{B2897048-00E0-47FB-B07B-F36BBE8AF579}" type="slidenum">
              <a:rPr lang="en-US" smtClean="0"/>
              <a:pPr/>
              <a:t>‹#›</a:t>
            </a:fld>
            <a:endParaRPr lang="en-US" dirty="0"/>
          </a:p>
        </p:txBody>
      </p:sp>
      <p:sp>
        <p:nvSpPr>
          <p:cNvPr id="2" name="Date Placeholder 1"/>
          <p:cNvSpPr>
            <a:spLocks noGrp="1"/>
          </p:cNvSpPr>
          <p:nvPr>
            <p:ph type="dt" sz="half" idx="10"/>
          </p:nvPr>
        </p:nvSpPr>
        <p:spPr/>
        <p:txBody>
          <a:bodyPr/>
          <a:lstStyle/>
          <a:p>
            <a:fld id="{6319A2FF-73FA-4B39-A803-FB02795D7B91}" type="datetime1">
              <a:rPr lang="en-US" smtClean="0"/>
              <a:t>7/12/2018</a:t>
            </a:fld>
            <a:endParaRPr lang="en-US" dirty="0"/>
          </a:p>
        </p:txBody>
      </p:sp>
      <p:sp>
        <p:nvSpPr>
          <p:cNvPr id="3" name="Footer Placeholder 2"/>
          <p:cNvSpPr>
            <a:spLocks noGrp="1"/>
          </p:cNvSpPr>
          <p:nvPr>
            <p:ph type="ftr" sz="quarter" idx="11"/>
          </p:nvPr>
        </p:nvSpPr>
        <p:spPr/>
        <p:txBody>
          <a:bodyPr/>
          <a:lstStyle/>
          <a:p>
            <a:r>
              <a:rPr lang="en-US"/>
              <a:t>‹#›</a:t>
            </a:r>
            <a:endParaRPr lang="en-US" dirty="0"/>
          </a:p>
        </p:txBody>
      </p:sp>
      <p:cxnSp>
        <p:nvCxnSpPr>
          <p:cNvPr id="5" name="Straight Connector 4"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4472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sz="1400" b="1"/>
            </a:lvl1pPr>
          </a:lstStyle>
          <a:p>
            <a:fld id="{B2897048-00E0-47FB-B07B-F36BBE8AF579}" type="slidenum">
              <a:rPr lang="en-US" smtClean="0"/>
              <a:pPr/>
              <a:t>‹#›</a:t>
            </a:fld>
            <a:endParaRPr lang="en-US" dirty="0"/>
          </a:p>
        </p:txBody>
      </p:sp>
      <p:sp>
        <p:nvSpPr>
          <p:cNvPr id="5" name="Date Placeholder 4"/>
          <p:cNvSpPr>
            <a:spLocks noGrp="1"/>
          </p:cNvSpPr>
          <p:nvPr>
            <p:ph type="dt" sz="half" idx="10"/>
          </p:nvPr>
        </p:nvSpPr>
        <p:spPr/>
        <p:txBody>
          <a:bodyPr/>
          <a:lstStyle/>
          <a:p>
            <a:fld id="{1233A6D5-4C19-4CBB-9345-81AE1218693F}" type="datetime1">
              <a:rPr lang="en-US" smtClean="0"/>
              <a:t>7/12/2018</a:t>
            </a:fld>
            <a:endParaRPr lang="en-US" dirty="0"/>
          </a:p>
        </p:txBody>
      </p:sp>
      <p:sp>
        <p:nvSpPr>
          <p:cNvPr id="6" name="Footer Placeholder 5"/>
          <p:cNvSpPr>
            <a:spLocks noGrp="1"/>
          </p:cNvSpPr>
          <p:nvPr>
            <p:ph type="ftr" sz="quarter" idx="11"/>
          </p:nvPr>
        </p:nvSpPr>
        <p:spPr/>
        <p:txBody>
          <a:bodyPr/>
          <a:lstStyle/>
          <a:p>
            <a:r>
              <a:rPr lang="en-US"/>
              <a:t>‹#›</a:t>
            </a:r>
            <a:endParaRPr lang="en-US" dirty="0"/>
          </a:p>
        </p:txBody>
      </p:sp>
      <p:cxnSp>
        <p:nvCxnSpPr>
          <p:cNvPr id="8" name="Straight Connector 7"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01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lvl1pPr>
              <a:defRPr sz="1400" b="1"/>
            </a:lvl1pPr>
          </a:lstStyle>
          <a:p>
            <a:fld id="{B2897048-00E0-47FB-B07B-F36BBE8AF579}" type="slidenum">
              <a:rPr lang="en-US" smtClean="0"/>
              <a:pPr/>
              <a:t>‹#›</a:t>
            </a:fld>
            <a:endParaRPr lang="en-US" dirty="0"/>
          </a:p>
        </p:txBody>
      </p:sp>
      <p:sp>
        <p:nvSpPr>
          <p:cNvPr id="5" name="Date Placeholder 4"/>
          <p:cNvSpPr>
            <a:spLocks noGrp="1"/>
          </p:cNvSpPr>
          <p:nvPr>
            <p:ph type="dt" sz="half" idx="10"/>
          </p:nvPr>
        </p:nvSpPr>
        <p:spPr/>
        <p:txBody>
          <a:bodyPr/>
          <a:lstStyle/>
          <a:p>
            <a:fld id="{DAB75EF2-457B-40AF-B017-ED7B89BDAC80}" type="datetime1">
              <a:rPr lang="en-US" smtClean="0"/>
              <a:t>7/12/2018</a:t>
            </a:fld>
            <a:endParaRPr lang="en-US" dirty="0"/>
          </a:p>
        </p:txBody>
      </p:sp>
      <p:sp>
        <p:nvSpPr>
          <p:cNvPr id="6" name="Footer Placeholder 5"/>
          <p:cNvSpPr>
            <a:spLocks noGrp="1"/>
          </p:cNvSpPr>
          <p:nvPr>
            <p:ph type="ftr" sz="quarter" idx="11"/>
          </p:nvPr>
        </p:nvSpPr>
        <p:spPr/>
        <p:txBody>
          <a:bodyPr/>
          <a:lstStyle/>
          <a:p>
            <a:r>
              <a:rPr lang="en-US"/>
              <a:t>‹#›</a:t>
            </a:r>
            <a:endParaRPr lang="en-US" dirty="0"/>
          </a:p>
        </p:txBody>
      </p:sp>
      <p:cxnSp>
        <p:nvCxnSpPr>
          <p:cNvPr id="8" name="Straight Connector 7"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0326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z="1400" b="1"/>
            </a:lvl1pPr>
          </a:lstStyle>
          <a:p>
            <a:fld id="{B2897048-00E0-47FB-B07B-F36BBE8AF579}" type="slidenum">
              <a:rPr lang="en-US" smtClean="0"/>
              <a:pPr/>
              <a:t>‹#›</a:t>
            </a:fld>
            <a:endParaRPr lang="en-US" dirty="0"/>
          </a:p>
        </p:txBody>
      </p:sp>
      <p:sp>
        <p:nvSpPr>
          <p:cNvPr id="4" name="Date Placeholder 3"/>
          <p:cNvSpPr>
            <a:spLocks noGrp="1"/>
          </p:cNvSpPr>
          <p:nvPr>
            <p:ph type="dt" sz="half" idx="10"/>
          </p:nvPr>
        </p:nvSpPr>
        <p:spPr/>
        <p:txBody>
          <a:bodyPr/>
          <a:lstStyle/>
          <a:p>
            <a:fld id="{5041B4AF-2F32-414E-BCEB-20C9A95FCD96}" type="datetime1">
              <a:rPr lang="en-US" smtClean="0"/>
              <a:t>7/12/2018</a:t>
            </a:fld>
            <a:endParaRPr lang="en-US" dirty="0"/>
          </a:p>
        </p:txBody>
      </p:sp>
      <p:sp>
        <p:nvSpPr>
          <p:cNvPr id="5" name="Footer Placeholder 4"/>
          <p:cNvSpPr>
            <a:spLocks noGrp="1"/>
          </p:cNvSpPr>
          <p:nvPr>
            <p:ph type="ftr" sz="quarter" idx="11"/>
          </p:nvPr>
        </p:nvSpPr>
        <p:spPr/>
        <p:txBody>
          <a:bodyPr/>
          <a:lstStyle/>
          <a:p>
            <a:r>
              <a:rPr lang="en-US"/>
              <a:t>‹#›</a:t>
            </a:r>
            <a:endParaRPr lang="en-US" dirty="0"/>
          </a:p>
        </p:txBody>
      </p:sp>
      <p:cxnSp>
        <p:nvCxnSpPr>
          <p:cNvPr id="7" name="Straight Connector 6"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068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z="1400" b="1"/>
            </a:lvl1pPr>
          </a:lstStyle>
          <a:p>
            <a:fld id="{B2897048-00E0-47FB-B07B-F36BBE8AF579}" type="slidenum">
              <a:rPr lang="en-US" smtClean="0"/>
              <a:pPr/>
              <a:t>‹#›</a:t>
            </a:fld>
            <a:endParaRPr lang="en-US" dirty="0"/>
          </a:p>
        </p:txBody>
      </p:sp>
      <p:sp>
        <p:nvSpPr>
          <p:cNvPr id="4" name="Date Placeholder 3"/>
          <p:cNvSpPr>
            <a:spLocks noGrp="1"/>
          </p:cNvSpPr>
          <p:nvPr>
            <p:ph type="dt" sz="half" idx="10"/>
          </p:nvPr>
        </p:nvSpPr>
        <p:spPr/>
        <p:txBody>
          <a:bodyPr/>
          <a:lstStyle/>
          <a:p>
            <a:fld id="{2CEA0F12-3692-4B28-A414-446E673B9C6F}" type="datetime1">
              <a:rPr lang="en-US" smtClean="0"/>
              <a:t>7/12/2018</a:t>
            </a:fld>
            <a:endParaRPr lang="en-US" dirty="0"/>
          </a:p>
        </p:txBody>
      </p:sp>
      <p:sp>
        <p:nvSpPr>
          <p:cNvPr id="5" name="Footer Placeholder 4"/>
          <p:cNvSpPr>
            <a:spLocks noGrp="1"/>
          </p:cNvSpPr>
          <p:nvPr>
            <p:ph type="ftr" sz="quarter" idx="11"/>
          </p:nvPr>
        </p:nvSpPr>
        <p:spPr/>
        <p:txBody>
          <a:bodyPr/>
          <a:lstStyle/>
          <a:p>
            <a:r>
              <a:rPr lang="en-US"/>
              <a:t>‹#›</a:t>
            </a:r>
            <a:endParaRPr lang="en-US" dirty="0"/>
          </a:p>
        </p:txBody>
      </p:sp>
      <p:cxnSp>
        <p:nvCxnSpPr>
          <p:cNvPr id="7" name="Straight Connector 6"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1411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10" name="Picture 9" descr="background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336646"/>
          </a:xfrm>
          <a:prstGeom prst="rect">
            <a:avLst/>
          </a:prstGeom>
        </p:spPr>
      </p:pic>
      <p:sp>
        <p:nvSpPr>
          <p:cNvPr id="2" name="Title 1"/>
          <p:cNvSpPr>
            <a:spLocks noGrp="1"/>
          </p:cNvSpPr>
          <p:nvPr>
            <p:ph type="title"/>
          </p:nvPr>
        </p:nvSpPr>
        <p:spPr>
          <a:xfrm>
            <a:off x="457200" y="923924"/>
            <a:ext cx="8229600" cy="3305175"/>
          </a:xfrm>
        </p:spPr>
        <p:txBody>
          <a:bodyPr anchor="t" anchorCtr="0">
            <a:normAutofit/>
          </a:bodyPr>
          <a:lstStyle>
            <a:lvl1pPr>
              <a:defRPr sz="2200" b="0">
                <a:solidFill>
                  <a:schemeClr val="bg1"/>
                </a:solidFill>
              </a:defRPr>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lvl1pPr>
              <a:defRPr sz="1400" b="1"/>
            </a:lvl1pPr>
          </a:lstStyle>
          <a:p>
            <a:fld id="{B2897048-00E0-47FB-B07B-F36BBE8AF579}" type="slidenum">
              <a:rPr lang="en-US" smtClean="0"/>
              <a:pPr/>
              <a:t>‹#›</a:t>
            </a:fld>
            <a:endParaRPr lang="en-US" dirty="0"/>
          </a:p>
        </p:txBody>
      </p:sp>
      <p:sp>
        <p:nvSpPr>
          <p:cNvPr id="5" name="Date Placeholder 4"/>
          <p:cNvSpPr>
            <a:spLocks noGrp="1"/>
          </p:cNvSpPr>
          <p:nvPr>
            <p:ph type="dt" sz="half" idx="10"/>
          </p:nvPr>
        </p:nvSpPr>
        <p:spPr/>
        <p:txBody>
          <a:bodyPr/>
          <a:lstStyle/>
          <a:p>
            <a:fld id="{9B6AE20C-3B74-43E7-B428-59E4D5FB0320}" type="datetime1">
              <a:rPr lang="en-US" smtClean="0"/>
              <a:t>7/12/2018</a:t>
            </a:fld>
            <a:endParaRPr lang="en-US" dirty="0"/>
          </a:p>
        </p:txBody>
      </p:sp>
      <p:sp>
        <p:nvSpPr>
          <p:cNvPr id="6" name="Footer Placeholder 5"/>
          <p:cNvSpPr>
            <a:spLocks noGrp="1"/>
          </p:cNvSpPr>
          <p:nvPr>
            <p:ph type="ftr" sz="quarter" idx="11"/>
          </p:nvPr>
        </p:nvSpPr>
        <p:spPr/>
        <p:txBody>
          <a:bodyPr/>
          <a:lstStyle/>
          <a:p>
            <a:r>
              <a:rPr lang="en-US"/>
              <a:t>‹#›</a:t>
            </a:r>
            <a:endParaRPr lang="en-US" dirty="0"/>
          </a:p>
        </p:txBody>
      </p:sp>
      <p:sp>
        <p:nvSpPr>
          <p:cNvPr id="12" name="Picture Placeholder 11"/>
          <p:cNvSpPr>
            <a:spLocks noGrp="1"/>
          </p:cNvSpPr>
          <p:nvPr>
            <p:ph type="pic" sz="quarter" idx="13"/>
          </p:nvPr>
        </p:nvSpPr>
        <p:spPr>
          <a:xfrm>
            <a:off x="1390650" y="4752975"/>
            <a:ext cx="2057400" cy="942975"/>
          </a:xfrm>
        </p:spPr>
        <p:txBody>
          <a:bodyPr/>
          <a:lstStyle/>
          <a:p>
            <a:r>
              <a:rPr lang="en-US"/>
              <a:t>Click icon to add picture</a:t>
            </a:r>
          </a:p>
        </p:txBody>
      </p:sp>
      <p:sp>
        <p:nvSpPr>
          <p:cNvPr id="13" name="Picture Placeholder 11"/>
          <p:cNvSpPr>
            <a:spLocks noGrp="1"/>
          </p:cNvSpPr>
          <p:nvPr>
            <p:ph type="pic" sz="quarter" idx="14"/>
          </p:nvPr>
        </p:nvSpPr>
        <p:spPr>
          <a:xfrm>
            <a:off x="3514725" y="4752974"/>
            <a:ext cx="2057400" cy="942975"/>
          </a:xfrm>
        </p:spPr>
        <p:txBody>
          <a:bodyPr/>
          <a:lstStyle/>
          <a:p>
            <a:r>
              <a:rPr lang="en-US"/>
              <a:t>Click icon to add picture</a:t>
            </a:r>
          </a:p>
        </p:txBody>
      </p:sp>
      <p:sp>
        <p:nvSpPr>
          <p:cNvPr id="14" name="Picture Placeholder 11"/>
          <p:cNvSpPr>
            <a:spLocks noGrp="1"/>
          </p:cNvSpPr>
          <p:nvPr>
            <p:ph type="pic" sz="quarter" idx="15"/>
          </p:nvPr>
        </p:nvSpPr>
        <p:spPr>
          <a:xfrm>
            <a:off x="5638800" y="4752974"/>
            <a:ext cx="2057400" cy="942975"/>
          </a:xfrm>
        </p:spPr>
        <p:txBody>
          <a:bodyPr/>
          <a:lstStyle/>
          <a:p>
            <a:r>
              <a:rPr lang="en-US"/>
              <a:t>Click icon to add picture</a:t>
            </a:r>
          </a:p>
        </p:txBody>
      </p:sp>
    </p:spTree>
    <p:extLst>
      <p:ext uri="{BB962C8B-B14F-4D97-AF65-F5344CB8AC3E}">
        <p14:creationId xmlns:p14="http://schemas.microsoft.com/office/powerpoint/2010/main" val="3446836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a:t>Click to edit Master title style</a:t>
            </a:r>
          </a:p>
        </p:txBody>
      </p:sp>
      <p:sp>
        <p:nvSpPr>
          <p:cNvPr id="9"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4"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24800" y="6342356"/>
            <a:ext cx="705823" cy="5063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390411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5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4" name="Slide Number Placeholder 2"/>
          <p:cNvSpPr>
            <a:spLocks noGrp="1"/>
          </p:cNvSpPr>
          <p:nvPr>
            <p:ph type="sldNum" sz="quarter" idx="10"/>
          </p:nvPr>
        </p:nvSpPr>
        <p:spPr>
          <a:xfrm>
            <a:off x="8170502" y="6351336"/>
            <a:ext cx="521061" cy="310099"/>
          </a:xfrm>
        </p:spPr>
        <p:txBody>
          <a:bodyPr/>
          <a:lstStyle>
            <a:lvl1pPr>
              <a:defRPr>
                <a:solidFill>
                  <a:schemeClr val="bg1"/>
                </a:solidFill>
              </a:defRPr>
            </a:lvl1pPr>
          </a:lstStyle>
          <a:p>
            <a:fld id="{51E55DD2-660D-5E46-82FA-F7893DF1EE13}" type="slidenum">
              <a:rPr lang="en-US" smtClean="0"/>
              <a:pPr/>
              <a:t>‹#›</a:t>
            </a:fld>
            <a:endParaRPr lang="en-US" dirty="0"/>
          </a:p>
        </p:txBody>
      </p:sp>
      <p:pic>
        <p:nvPicPr>
          <p:cNvPr id="5"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57777" y="6360112"/>
            <a:ext cx="652823" cy="46829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09579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 typeface="Arial" panose="020B0604020202020204" pitchFamily="34" charset="0"/>
              <a:buChar char="•"/>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a:t>Click to edit Master title style</a:t>
            </a:r>
          </a:p>
        </p:txBody>
      </p:sp>
      <p:cxnSp>
        <p:nvCxnSpPr>
          <p:cNvPr id="11" name="Straight Connector 10"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7"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 typeface="Arial" panose="020B0604020202020204" pitchFamily="34" charset="0"/>
              <a:buChar char="•"/>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cxnSp>
        <p:nvCxnSpPr>
          <p:cNvPr id="13" name="Straight Connector 12"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0"/>
          </p:nvPr>
        </p:nvSpPr>
        <p:spPr>
          <a:xfrm>
            <a:off x="3505200" y="6324600"/>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144539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latin typeface="Corbel"/>
                <a:cs typeface="Corbe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Clr>
                <a:schemeClr val="accent1"/>
              </a:buClr>
              <a:buFont typeface="Wingdings" charset="2"/>
              <a:buChar char="§"/>
              <a:defRPr>
                <a:solidFill>
                  <a:srgbClr val="0D466E"/>
                </a:solidFill>
                <a:latin typeface="Corbel"/>
                <a:cs typeface="Corbel"/>
              </a:defRPr>
            </a:lvl1pPr>
            <a:lvl2pPr marL="627063" indent="-284163">
              <a:buClr>
                <a:schemeClr val="accent1"/>
              </a:buClr>
              <a:buFont typeface="Arial" panose="020B0604020202020204" pitchFamily="34" charset="0"/>
              <a:buChar char="•"/>
              <a:defRPr>
                <a:solidFill>
                  <a:srgbClr val="0D466E"/>
                </a:solidFill>
                <a:latin typeface="Corbel"/>
                <a:cs typeface="Corbel"/>
              </a:defRPr>
            </a:lvl2pPr>
            <a:lvl3pPr marL="860425" indent="-233363">
              <a:buClr>
                <a:schemeClr val="accent1"/>
              </a:buClr>
              <a:buFont typeface="Calibri" panose="020F0502020204030204" pitchFamily="34" charset="0"/>
              <a:buChar char="–"/>
              <a:defRPr>
                <a:solidFill>
                  <a:srgbClr val="0D466E"/>
                </a:solidFill>
                <a:latin typeface="Corbel"/>
                <a:cs typeface="Corbel"/>
              </a:defRPr>
            </a:lvl3pPr>
            <a:lvl4pPr marL="1600200" indent="-228600">
              <a:buClr>
                <a:schemeClr val="accent1"/>
              </a:buClr>
              <a:buFont typeface="Arial" panose="020B0604020202020204" pitchFamily="34" charset="0"/>
              <a:buChar char="»"/>
              <a:defRPr>
                <a:solidFill>
                  <a:srgbClr val="0D466E"/>
                </a:solidFill>
                <a:latin typeface="Corbel"/>
                <a:cs typeface="Corbel"/>
              </a:defRPr>
            </a:lvl4pPr>
            <a:lvl5pPr marL="2057400" indent="-228600">
              <a:buClr>
                <a:schemeClr val="accent1"/>
              </a:buClr>
              <a:buFont typeface="Courier New" panose="02070309020205020404" pitchFamily="49" charset="0"/>
              <a:buChar char="o"/>
              <a:defRPr>
                <a:solidFill>
                  <a:srgbClr val="0D466E"/>
                </a:solidFill>
                <a:latin typeface="Corbel"/>
                <a:cs typeface="Corbe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588BEA-AAD8-4470-A161-307C48BC9F3F}" type="datetime1">
              <a:rPr lang="en-US" smtClean="0"/>
              <a:t>7/12/2018</a:t>
            </a:fld>
            <a:endParaRPr lang="en-US" dirty="0"/>
          </a:p>
        </p:txBody>
      </p:sp>
      <p:sp>
        <p:nvSpPr>
          <p:cNvPr id="5" name="Footer Placeholder 4"/>
          <p:cNvSpPr>
            <a:spLocks noGrp="1"/>
          </p:cNvSpPr>
          <p:nvPr>
            <p:ph type="ftr" sz="quarter" idx="11"/>
          </p:nvPr>
        </p:nvSpPr>
        <p:spPr/>
        <p:txBody>
          <a:bodyPr/>
          <a:lstStyle>
            <a:lvl1pPr>
              <a:defRPr/>
            </a:lvl1pPr>
          </a:lstStyle>
          <a:p>
            <a:pPr algn="ctr"/>
            <a:fld id="{D4C4B42C-13CB-473D-82FE-093A32361CE1}" type="slidenum">
              <a:rPr lang="en-US" smtClean="0"/>
              <a:pPr algn="ctr"/>
              <a:t>‹#›</a:t>
            </a:fld>
            <a:endParaRPr lang="en-US" dirty="0"/>
          </a:p>
        </p:txBody>
      </p:sp>
      <p:pic>
        <p:nvPicPr>
          <p:cNvPr id="7"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24801" y="6342356"/>
            <a:ext cx="685799" cy="49195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42728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a:t>Click To Edit Master Title Style</a:t>
            </a:r>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a:t>Click to add picture</a:t>
            </a:r>
          </a:p>
        </p:txBody>
      </p:sp>
      <p:cxnSp>
        <p:nvCxnSpPr>
          <p:cNvPr id="16" name="Straight Connector 15"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1"/>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49039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12" name="Group 11"/>
          <p:cNvGrpSpPr/>
          <p:nvPr userDrawn="1"/>
        </p:nvGrpSpPr>
        <p:grpSpPr>
          <a:xfrm>
            <a:off x="0" y="0"/>
            <a:ext cx="9144001" cy="6858000"/>
            <a:chOff x="0" y="0"/>
            <a:chExt cx="9144001" cy="6858000"/>
          </a:xfrm>
        </p:grpSpPr>
        <p:pic>
          <p:nvPicPr>
            <p:cNvPr id="7" name="Picture 6" descr="background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p:cNvSpPr/>
            <p:nvPr userDrawn="1"/>
          </p:nvSpPr>
          <p:spPr>
            <a:xfrm>
              <a:off x="0" y="4127751"/>
              <a:ext cx="9144000" cy="796674"/>
            </a:xfrm>
            <a:prstGeom prst="rect">
              <a:avLst/>
            </a:prstGeom>
            <a:solidFill>
              <a:srgbClr val="0D466E">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1" y="1613536"/>
              <a:ext cx="9144000" cy="2514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3022600" y="1754703"/>
            <a:ext cx="5816600" cy="2247702"/>
          </a:xfrm>
        </p:spPr>
        <p:txBody>
          <a:bodyPr anchor="ctr" anchorCtr="0">
            <a:normAutofit/>
          </a:bodyPr>
          <a:lstStyle>
            <a:lvl1pPr algn="l">
              <a:defRPr sz="3600" b="1" i="0">
                <a:solidFill>
                  <a:srgbClr val="0D466E"/>
                </a:solidFill>
                <a:latin typeface="Corbel"/>
                <a:cs typeface="Corbel"/>
              </a:defRPr>
            </a:lvl1pPr>
          </a:lstStyle>
          <a:p>
            <a:r>
              <a:rPr lang="en-US"/>
              <a:t>Click to edit Master title style</a:t>
            </a:r>
            <a:endParaRPr lang="en-US" dirty="0"/>
          </a:p>
        </p:txBody>
      </p:sp>
      <p:sp>
        <p:nvSpPr>
          <p:cNvPr id="9" name="Picture Placeholder 8"/>
          <p:cNvSpPr>
            <a:spLocks noGrp="1"/>
          </p:cNvSpPr>
          <p:nvPr>
            <p:ph type="pic" sz="quarter" idx="15"/>
          </p:nvPr>
        </p:nvSpPr>
        <p:spPr>
          <a:xfrm>
            <a:off x="0" y="1612900"/>
            <a:ext cx="3022600" cy="2514600"/>
          </a:xfrm>
        </p:spPr>
        <p:txBody>
          <a:bodyPr/>
          <a:lstStyle/>
          <a:p>
            <a:endParaRPr lang="en-US"/>
          </a:p>
        </p:txBody>
      </p:sp>
      <p:sp>
        <p:nvSpPr>
          <p:cNvPr id="3" name="Subtitle 2"/>
          <p:cNvSpPr>
            <a:spLocks noGrp="1"/>
          </p:cNvSpPr>
          <p:nvPr>
            <p:ph type="subTitle" idx="1"/>
          </p:nvPr>
        </p:nvSpPr>
        <p:spPr>
          <a:xfrm>
            <a:off x="0" y="4271184"/>
            <a:ext cx="9144000" cy="457200"/>
          </a:xfrm>
        </p:spPr>
        <p:txBody>
          <a:bodyPr anchor="ctr" anchorCtr="0">
            <a:noAutofit/>
          </a:bodyPr>
          <a:lstStyle>
            <a:lvl1pPr marL="0" indent="0" algn="ctr">
              <a:lnSpc>
                <a:spcPct val="100000"/>
              </a:lnSpc>
              <a:spcBef>
                <a:spcPts val="0"/>
              </a:spcBef>
              <a:spcAft>
                <a:spcPts val="0"/>
              </a:spcAft>
              <a:buNone/>
              <a:defRPr sz="1700" b="0" i="0" cap="all" spc="200">
                <a:solidFill>
                  <a:schemeClr val="bg1">
                    <a:lumMod val="95000"/>
                  </a:schemeClr>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4" name="Text Placeholder 13"/>
          <p:cNvSpPr>
            <a:spLocks noGrp="1"/>
          </p:cNvSpPr>
          <p:nvPr>
            <p:ph type="body" sz="quarter" idx="13"/>
          </p:nvPr>
        </p:nvSpPr>
        <p:spPr>
          <a:xfrm>
            <a:off x="3022600" y="5040544"/>
            <a:ext cx="2768600" cy="1143000"/>
          </a:xfrm>
        </p:spPr>
        <p:txBody>
          <a:bodyPr>
            <a:noAutofit/>
          </a:bodyPr>
          <a:lstStyle>
            <a:lvl1pPr marL="0" indent="0">
              <a:lnSpc>
                <a:spcPct val="100000"/>
              </a:lnSpc>
              <a:buFontTx/>
              <a:buNone/>
              <a:defRPr sz="2000" b="0" i="0" baseline="0">
                <a:solidFill>
                  <a:schemeClr val="bg1"/>
                </a:solidFill>
                <a:latin typeface="Corbel"/>
                <a:cs typeface="Corbel"/>
              </a:defRPr>
            </a:lvl1pPr>
          </a:lstStyle>
          <a:p>
            <a:pPr lvl="0"/>
            <a:r>
              <a:rPr lang="en-US"/>
              <a:t>Click to edit Master text styles</a:t>
            </a:r>
          </a:p>
        </p:txBody>
      </p:sp>
      <p:sp>
        <p:nvSpPr>
          <p:cNvPr id="15" name="Text Placeholder 13"/>
          <p:cNvSpPr>
            <a:spLocks noGrp="1"/>
          </p:cNvSpPr>
          <p:nvPr>
            <p:ph type="body" sz="quarter" idx="14"/>
          </p:nvPr>
        </p:nvSpPr>
        <p:spPr>
          <a:xfrm>
            <a:off x="6172200" y="5040544"/>
            <a:ext cx="2971800" cy="1143000"/>
          </a:xfrm>
        </p:spPr>
        <p:txBody>
          <a:bodyPr>
            <a:noAutofit/>
          </a:bodyPr>
          <a:lstStyle>
            <a:lvl1pPr marL="0" indent="0">
              <a:lnSpc>
                <a:spcPct val="100000"/>
              </a:lnSpc>
              <a:buFontTx/>
              <a:buNone/>
              <a:defRPr sz="2000" b="0" i="0" baseline="0">
                <a:solidFill>
                  <a:schemeClr val="bg1"/>
                </a:solidFill>
                <a:latin typeface="Corbel"/>
                <a:cs typeface="Corbel"/>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sz="1400"/>
            </a:lvl1pPr>
          </a:lstStyle>
          <a:p>
            <a:fld id="{174E07D9-8248-4A0E-82EF-FE5AFD0363D2}" type="slidenum">
              <a:rPr lang="en-US" smtClean="0"/>
              <a:pPr/>
              <a:t>‹#›</a:t>
            </a:fld>
            <a:endParaRPr lang="en-US" dirty="0"/>
          </a:p>
        </p:txBody>
      </p:sp>
      <p:sp>
        <p:nvSpPr>
          <p:cNvPr id="4" name="Date Placeholder 3"/>
          <p:cNvSpPr>
            <a:spLocks noGrp="1"/>
          </p:cNvSpPr>
          <p:nvPr>
            <p:ph type="dt" sz="half" idx="10"/>
          </p:nvPr>
        </p:nvSpPr>
        <p:spPr/>
        <p:txBody>
          <a:bodyPr/>
          <a:lstStyle/>
          <a:p>
            <a:fld id="{68B3B7C1-9A0A-4F10-A744-031AEB3DAE92}" type="datetime1">
              <a:rPr lang="en-US" smtClean="0"/>
              <a:t>7/12/2018</a:t>
            </a:fld>
            <a:endParaRPr lang="en-US" dirty="0"/>
          </a:p>
        </p:txBody>
      </p:sp>
      <p:sp>
        <p:nvSpPr>
          <p:cNvPr id="5" name="Footer Placeholder 4"/>
          <p:cNvSpPr>
            <a:spLocks noGrp="1"/>
          </p:cNvSpPr>
          <p:nvPr>
            <p:ph type="ftr" sz="quarter" idx="11"/>
          </p:nvPr>
        </p:nvSpPr>
        <p:spPr/>
        <p:txBody>
          <a:bodyPr/>
          <a:lstStyle/>
          <a:p>
            <a:r>
              <a:rPr lang="en-US"/>
              <a:t>‹#›</a:t>
            </a:r>
            <a:endParaRPr lang="en-US" dirty="0"/>
          </a:p>
        </p:txBody>
      </p:sp>
      <p:sp>
        <p:nvSpPr>
          <p:cNvPr id="13" name="Picture Placeholder 12"/>
          <p:cNvSpPr>
            <a:spLocks noGrp="1"/>
          </p:cNvSpPr>
          <p:nvPr>
            <p:ph type="pic" sz="quarter" idx="16"/>
          </p:nvPr>
        </p:nvSpPr>
        <p:spPr>
          <a:xfrm>
            <a:off x="3089275" y="332982"/>
            <a:ext cx="2768600" cy="911463"/>
          </a:xfrm>
        </p:spPr>
        <p:txBody>
          <a:bodyPr/>
          <a:lstStyle/>
          <a:p>
            <a:endParaRPr lang="en-US"/>
          </a:p>
        </p:txBody>
      </p:sp>
    </p:spTree>
    <p:extLst>
      <p:ext uri="{BB962C8B-B14F-4D97-AF65-F5344CB8AC3E}">
        <p14:creationId xmlns:p14="http://schemas.microsoft.com/office/powerpoint/2010/main" val="2483313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latin typeface="Corbel"/>
                <a:cs typeface="Corbe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Clr>
                <a:schemeClr val="accent1"/>
              </a:buClr>
              <a:buFont typeface="Wingdings" charset="2"/>
              <a:buChar char="§"/>
              <a:defRPr>
                <a:solidFill>
                  <a:srgbClr val="0D466E"/>
                </a:solidFill>
                <a:latin typeface="Corbel"/>
                <a:cs typeface="Corbel"/>
              </a:defRPr>
            </a:lvl1pPr>
            <a:lvl2pPr marL="627063" indent="-284163">
              <a:buClr>
                <a:schemeClr val="accent1"/>
              </a:buClr>
              <a:buFont typeface="Arial" panose="020B0604020202020204" pitchFamily="34" charset="0"/>
              <a:buChar char="•"/>
              <a:defRPr>
                <a:solidFill>
                  <a:srgbClr val="0D466E"/>
                </a:solidFill>
                <a:latin typeface="Corbel"/>
                <a:cs typeface="Corbel"/>
              </a:defRPr>
            </a:lvl2pPr>
            <a:lvl3pPr marL="860425" indent="-233363">
              <a:buClr>
                <a:schemeClr val="accent1"/>
              </a:buClr>
              <a:buFont typeface="Calibri" panose="020F0502020204030204" pitchFamily="34" charset="0"/>
              <a:buChar char="–"/>
              <a:defRPr>
                <a:solidFill>
                  <a:srgbClr val="0D466E"/>
                </a:solidFill>
                <a:latin typeface="Corbel"/>
                <a:cs typeface="Corbel"/>
              </a:defRPr>
            </a:lvl3pPr>
            <a:lvl4pPr marL="1600200" indent="-228600">
              <a:buClr>
                <a:schemeClr val="accent1"/>
              </a:buClr>
              <a:buFont typeface="Arial" panose="020B0604020202020204" pitchFamily="34" charset="0"/>
              <a:buChar char="»"/>
              <a:defRPr>
                <a:solidFill>
                  <a:srgbClr val="0D466E"/>
                </a:solidFill>
                <a:latin typeface="Corbel"/>
                <a:cs typeface="Corbel"/>
              </a:defRPr>
            </a:lvl4pPr>
            <a:lvl5pPr marL="2057400" indent="-228600">
              <a:buClr>
                <a:schemeClr val="accent1"/>
              </a:buClr>
              <a:buFont typeface="Courier New" panose="02070309020205020404" pitchFamily="49" charset="0"/>
              <a:buChar char="o"/>
              <a:defRPr>
                <a:solidFill>
                  <a:srgbClr val="0D466E"/>
                </a:solidFill>
                <a:latin typeface="Corbel"/>
                <a:cs typeface="Corbe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1400" b="1"/>
            </a:lvl1pPr>
          </a:lstStyle>
          <a:p>
            <a:fld id="{174E07D9-8248-4A0E-82EF-FE5AFD0363D2}" type="slidenum">
              <a:rPr lang="en-US" smtClean="0"/>
              <a:pPr/>
              <a:t>‹#›</a:t>
            </a:fld>
            <a:endParaRPr lang="en-US" dirty="0"/>
          </a:p>
        </p:txBody>
      </p:sp>
      <p:sp>
        <p:nvSpPr>
          <p:cNvPr id="4" name="Date Placeholder 3"/>
          <p:cNvSpPr>
            <a:spLocks noGrp="1"/>
          </p:cNvSpPr>
          <p:nvPr>
            <p:ph type="dt" sz="half" idx="10"/>
          </p:nvPr>
        </p:nvSpPr>
        <p:spPr/>
        <p:txBody>
          <a:bodyPr/>
          <a:lstStyle/>
          <a:p>
            <a:fld id="{A49E2B2C-EE0E-49F4-808C-47654086EB92}" type="datetime1">
              <a:rPr lang="en-US" smtClean="0"/>
              <a:t>7/12/2018</a:t>
            </a:fld>
            <a:endParaRPr lang="en-US" dirty="0"/>
          </a:p>
        </p:txBody>
      </p:sp>
      <p:sp>
        <p:nvSpPr>
          <p:cNvPr id="5" name="Footer Placeholder 4"/>
          <p:cNvSpPr>
            <a:spLocks noGrp="1"/>
          </p:cNvSpPr>
          <p:nvPr>
            <p:ph type="ftr" sz="quarter" idx="11"/>
          </p:nvPr>
        </p:nvSpPr>
        <p:spPr/>
        <p:txBody>
          <a:bodyPr/>
          <a:lstStyle/>
          <a:p>
            <a:r>
              <a:rPr lang="en-US"/>
              <a:t>‹#›</a:t>
            </a:r>
            <a:endParaRPr lang="en-US" dirty="0"/>
          </a:p>
        </p:txBody>
      </p:sp>
    </p:spTree>
    <p:extLst>
      <p:ext uri="{BB962C8B-B14F-4D97-AF65-F5344CB8AC3E}">
        <p14:creationId xmlns:p14="http://schemas.microsoft.com/office/powerpoint/2010/main" val="28351253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Multi-List-Smal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latin typeface="Corbel"/>
                <a:cs typeface="Corbel"/>
              </a:defRPr>
            </a:lvl1pPr>
          </a:lstStyle>
          <a:p>
            <a:r>
              <a:rPr lang="en-US"/>
              <a:t>Click to edit Master title style</a:t>
            </a:r>
            <a:endParaRPr lang="en-US" dirty="0"/>
          </a:p>
        </p:txBody>
      </p:sp>
      <p:sp>
        <p:nvSpPr>
          <p:cNvPr id="3" name="Content Placeholder 2"/>
          <p:cNvSpPr>
            <a:spLocks noGrp="1"/>
          </p:cNvSpPr>
          <p:nvPr>
            <p:ph idx="1"/>
          </p:nvPr>
        </p:nvSpPr>
        <p:spPr>
          <a:xfrm>
            <a:off x="457200" y="1405467"/>
            <a:ext cx="8229600" cy="4720697"/>
          </a:xfrm>
        </p:spPr>
        <p:txBody>
          <a:bodyPr>
            <a:noAutofit/>
          </a:bodyPr>
          <a:lstStyle>
            <a:lvl1pPr marL="342900" indent="-342900">
              <a:lnSpc>
                <a:spcPts val="3000"/>
              </a:lnSpc>
              <a:buClr>
                <a:schemeClr val="accent1"/>
              </a:buClr>
              <a:buFont typeface="Wingdings" charset="2"/>
              <a:buChar char="§"/>
              <a:defRPr sz="2400">
                <a:solidFill>
                  <a:srgbClr val="0D466E"/>
                </a:solidFill>
                <a:latin typeface="Corbel"/>
                <a:cs typeface="Corbel"/>
              </a:defRPr>
            </a:lvl1pPr>
            <a:lvl2pPr marL="627063" indent="-284163">
              <a:buClr>
                <a:srgbClr val="61ACA6"/>
              </a:buClr>
              <a:buFont typeface="Wingdings" charset="2"/>
              <a:buChar char="§"/>
              <a:defRPr sz="2400">
                <a:solidFill>
                  <a:srgbClr val="0D466E"/>
                </a:solidFill>
                <a:latin typeface="Corbel"/>
                <a:cs typeface="Corbel"/>
              </a:defRPr>
            </a:lvl2pPr>
            <a:lvl3pPr>
              <a:defRPr>
                <a:solidFill>
                  <a:srgbClr val="0D466E"/>
                </a:solidFill>
                <a:latin typeface="Corbel"/>
                <a:cs typeface="Corbel"/>
              </a:defRPr>
            </a:lvl3pPr>
            <a:lvl4pPr>
              <a:defRPr>
                <a:solidFill>
                  <a:srgbClr val="0D466E"/>
                </a:solidFill>
                <a:latin typeface="Corbel"/>
                <a:cs typeface="Corbel"/>
              </a:defRPr>
            </a:lvl4pPr>
            <a:lvl5pPr>
              <a:defRPr>
                <a:solidFill>
                  <a:srgbClr val="0D466E"/>
                </a:solidFill>
                <a:latin typeface="Corbel"/>
                <a:cs typeface="Corbe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sz="1400" b="1"/>
            </a:lvl1pPr>
          </a:lstStyle>
          <a:p>
            <a:fld id="{174E07D9-8248-4A0E-82EF-FE5AFD0363D2}" type="slidenum">
              <a:rPr lang="en-US" smtClean="0"/>
              <a:pPr/>
              <a:t>‹#›</a:t>
            </a:fld>
            <a:endParaRPr lang="en-US" dirty="0"/>
          </a:p>
        </p:txBody>
      </p:sp>
      <p:sp>
        <p:nvSpPr>
          <p:cNvPr id="4" name="Date Placeholder 3"/>
          <p:cNvSpPr>
            <a:spLocks noGrp="1"/>
          </p:cNvSpPr>
          <p:nvPr>
            <p:ph type="dt" sz="half" idx="10"/>
          </p:nvPr>
        </p:nvSpPr>
        <p:spPr/>
        <p:txBody>
          <a:bodyPr/>
          <a:lstStyle/>
          <a:p>
            <a:fld id="{4A20F7C5-F7C3-4249-AF6B-5CB239C53C32}" type="datetime1">
              <a:rPr lang="en-US" smtClean="0"/>
              <a:t>7/12/2018</a:t>
            </a:fld>
            <a:endParaRPr lang="en-US" dirty="0"/>
          </a:p>
        </p:txBody>
      </p:sp>
      <p:sp>
        <p:nvSpPr>
          <p:cNvPr id="5" name="Footer Placeholder 4"/>
          <p:cNvSpPr>
            <a:spLocks noGrp="1"/>
          </p:cNvSpPr>
          <p:nvPr>
            <p:ph type="ftr" sz="quarter" idx="11"/>
          </p:nvPr>
        </p:nvSpPr>
        <p:spPr/>
        <p:txBody>
          <a:bodyPr/>
          <a:lstStyle/>
          <a:p>
            <a:r>
              <a:rPr lang="en-US"/>
              <a:t>‹#›</a:t>
            </a:r>
            <a:endParaRPr lang="en-US" dirty="0"/>
          </a:p>
        </p:txBody>
      </p:sp>
    </p:spTree>
    <p:extLst>
      <p:ext uri="{BB962C8B-B14F-4D97-AF65-F5344CB8AC3E}">
        <p14:creationId xmlns:p14="http://schemas.microsoft.com/office/powerpoint/2010/main" val="42874406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Picture Placeholder 7"/>
          <p:cNvSpPr>
            <a:spLocks noGrp="1"/>
          </p:cNvSpPr>
          <p:nvPr>
            <p:ph type="pic" sz="quarter" idx="13"/>
          </p:nvPr>
        </p:nvSpPr>
        <p:spPr>
          <a:xfrm>
            <a:off x="5357813" y="4248007"/>
            <a:ext cx="2327275" cy="2032000"/>
          </a:xfrm>
        </p:spPr>
        <p:txBody>
          <a:bodyPr/>
          <a:lstStyle/>
          <a:p>
            <a:endParaRPr lang="en-US"/>
          </a:p>
        </p:txBody>
      </p:sp>
      <p:sp>
        <p:nvSpPr>
          <p:cNvPr id="6" name="Slide Number Placeholder 5"/>
          <p:cNvSpPr>
            <a:spLocks noGrp="1"/>
          </p:cNvSpPr>
          <p:nvPr>
            <p:ph type="sldNum" sz="quarter" idx="12"/>
          </p:nvPr>
        </p:nvSpPr>
        <p:spPr/>
        <p:txBody>
          <a:bodyPr/>
          <a:lstStyle>
            <a:lvl1pPr>
              <a:defRPr sz="1400" b="1"/>
            </a:lvl1pPr>
          </a:lstStyle>
          <a:p>
            <a:fld id="{174E07D9-8248-4A0E-82EF-FE5AFD0363D2}" type="slidenum">
              <a:rPr lang="en-US" smtClean="0"/>
              <a:pPr/>
              <a:t>‹#›</a:t>
            </a:fld>
            <a:endParaRPr lang="en-US" dirty="0"/>
          </a:p>
        </p:txBody>
      </p:sp>
      <p:sp>
        <p:nvSpPr>
          <p:cNvPr id="4" name="Date Placeholder 3"/>
          <p:cNvSpPr>
            <a:spLocks noGrp="1"/>
          </p:cNvSpPr>
          <p:nvPr>
            <p:ph type="dt" sz="half" idx="10"/>
          </p:nvPr>
        </p:nvSpPr>
        <p:spPr/>
        <p:txBody>
          <a:bodyPr/>
          <a:lstStyle/>
          <a:p>
            <a:fld id="{AA085DF5-30B2-45E7-989C-C89E9877DD23}" type="datetime1">
              <a:rPr lang="en-US" smtClean="0"/>
              <a:t>7/12/2018</a:t>
            </a:fld>
            <a:endParaRPr lang="en-US" dirty="0"/>
          </a:p>
        </p:txBody>
      </p:sp>
      <p:sp>
        <p:nvSpPr>
          <p:cNvPr id="5" name="Footer Placeholder 4"/>
          <p:cNvSpPr>
            <a:spLocks noGrp="1"/>
          </p:cNvSpPr>
          <p:nvPr>
            <p:ph type="ftr" sz="quarter" idx="11"/>
          </p:nvPr>
        </p:nvSpPr>
        <p:spPr/>
        <p:txBody>
          <a:bodyPr/>
          <a:lstStyle/>
          <a:p>
            <a:r>
              <a:rPr lang="en-US"/>
              <a:t>‹#›</a:t>
            </a:r>
            <a:endParaRPr lang="en-US" dirty="0"/>
          </a:p>
        </p:txBody>
      </p:sp>
    </p:spTree>
    <p:extLst>
      <p:ext uri="{BB962C8B-B14F-4D97-AF65-F5344CB8AC3E}">
        <p14:creationId xmlns:p14="http://schemas.microsoft.com/office/powerpoint/2010/main" val="7310058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sz="1800" b="1"/>
            </a:lvl1pPr>
          </a:lstStyle>
          <a:p>
            <a:fld id="{174E07D9-8248-4A0E-82EF-FE5AFD0363D2}" type="slidenum">
              <a:rPr lang="en-US" smtClean="0"/>
              <a:pPr/>
              <a:t>‹#›</a:t>
            </a:fld>
            <a:endParaRPr lang="en-US" dirty="0"/>
          </a:p>
        </p:txBody>
      </p:sp>
      <p:sp>
        <p:nvSpPr>
          <p:cNvPr id="5" name="Date Placeholder 4"/>
          <p:cNvSpPr>
            <a:spLocks noGrp="1"/>
          </p:cNvSpPr>
          <p:nvPr>
            <p:ph type="dt" sz="half" idx="10"/>
          </p:nvPr>
        </p:nvSpPr>
        <p:spPr/>
        <p:txBody>
          <a:bodyPr/>
          <a:lstStyle/>
          <a:p>
            <a:fld id="{3356E908-A090-4DC3-B7C0-45247FD832AA}" type="datetime1">
              <a:rPr lang="en-US" smtClean="0"/>
              <a:t>7/12/2018</a:t>
            </a:fld>
            <a:endParaRPr lang="en-US" dirty="0"/>
          </a:p>
        </p:txBody>
      </p:sp>
      <p:sp>
        <p:nvSpPr>
          <p:cNvPr id="6" name="Footer Placeholder 5"/>
          <p:cNvSpPr>
            <a:spLocks noGrp="1"/>
          </p:cNvSpPr>
          <p:nvPr>
            <p:ph type="ftr" sz="quarter" idx="11"/>
          </p:nvPr>
        </p:nvSpPr>
        <p:spPr/>
        <p:txBody>
          <a:bodyPr/>
          <a:lstStyle/>
          <a:p>
            <a:r>
              <a:rPr lang="en-US"/>
              <a:t>‹#›</a:t>
            </a:r>
            <a:endParaRPr lang="en-US" dirty="0"/>
          </a:p>
        </p:txBody>
      </p:sp>
    </p:spTree>
    <p:extLst>
      <p:ext uri="{BB962C8B-B14F-4D97-AF65-F5344CB8AC3E}">
        <p14:creationId xmlns:p14="http://schemas.microsoft.com/office/powerpoint/2010/main" val="6884217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457200" y="1600200"/>
            <a:ext cx="19202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2588488" y="1600200"/>
            <a:ext cx="19202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8" name="Content Placeholder 2"/>
          <p:cNvSpPr>
            <a:spLocks noGrp="1"/>
          </p:cNvSpPr>
          <p:nvPr>
            <p:ph sz="half" idx="13" hasCustomPrompt="1"/>
          </p:nvPr>
        </p:nvSpPr>
        <p:spPr>
          <a:xfrm>
            <a:off x="4673596" y="1600200"/>
            <a:ext cx="19202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Content Placeholder 3"/>
          <p:cNvSpPr>
            <a:spLocks noGrp="1"/>
          </p:cNvSpPr>
          <p:nvPr>
            <p:ph sz="half" idx="14" hasCustomPrompt="1"/>
          </p:nvPr>
        </p:nvSpPr>
        <p:spPr>
          <a:xfrm>
            <a:off x="6766560" y="1600200"/>
            <a:ext cx="19202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lvl1pPr>
              <a:defRPr sz="1400" b="1"/>
            </a:lvl1pPr>
          </a:lstStyle>
          <a:p>
            <a:fld id="{174E07D9-8248-4A0E-82EF-FE5AFD0363D2}" type="slidenum">
              <a:rPr lang="en-US" smtClean="0"/>
              <a:pPr/>
              <a:t>‹#›</a:t>
            </a:fld>
            <a:endParaRPr lang="en-US" dirty="0"/>
          </a:p>
        </p:txBody>
      </p:sp>
      <p:sp>
        <p:nvSpPr>
          <p:cNvPr id="5" name="Date Placeholder 4"/>
          <p:cNvSpPr>
            <a:spLocks noGrp="1"/>
          </p:cNvSpPr>
          <p:nvPr>
            <p:ph type="dt" sz="half" idx="10"/>
          </p:nvPr>
        </p:nvSpPr>
        <p:spPr/>
        <p:txBody>
          <a:bodyPr/>
          <a:lstStyle/>
          <a:p>
            <a:fld id="{01338476-45CE-4470-A1F3-508BE1E6F142}" type="datetime1">
              <a:rPr lang="en-US" smtClean="0"/>
              <a:t>7/12/2018</a:t>
            </a:fld>
            <a:endParaRPr lang="en-US" dirty="0"/>
          </a:p>
        </p:txBody>
      </p:sp>
      <p:sp>
        <p:nvSpPr>
          <p:cNvPr id="6" name="Footer Placeholder 5"/>
          <p:cNvSpPr>
            <a:spLocks noGrp="1"/>
          </p:cNvSpPr>
          <p:nvPr>
            <p:ph type="ftr" sz="quarter" idx="11"/>
          </p:nvPr>
        </p:nvSpPr>
        <p:spPr/>
        <p:txBody>
          <a:bodyPr/>
          <a:lstStyle/>
          <a:p>
            <a:r>
              <a:rPr lang="en-US"/>
              <a:t>‹#›</a:t>
            </a:r>
            <a:endParaRPr lang="en-US" dirty="0"/>
          </a:p>
        </p:txBody>
      </p:sp>
    </p:spTree>
    <p:extLst>
      <p:ext uri="{BB962C8B-B14F-4D97-AF65-F5344CB8AC3E}">
        <p14:creationId xmlns:p14="http://schemas.microsoft.com/office/powerpoint/2010/main" val="20418007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962025" cy="65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521688" y="1600199"/>
            <a:ext cx="7165112" cy="11239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half" idx="13"/>
          </p:nvPr>
        </p:nvSpPr>
        <p:spPr>
          <a:xfrm>
            <a:off x="457200" y="2933700"/>
            <a:ext cx="962025" cy="657225"/>
          </a:xfrm>
        </p:spPr>
        <p:txBody>
          <a:bodyPr/>
          <a:lstStyle>
            <a:lvl1pPr>
              <a:defRPr sz="2800" b="0"/>
            </a:lvl1pPr>
            <a:lvl2pPr>
              <a:defRPr sz="24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p:cNvSpPr>
            <a:spLocks noGrp="1"/>
          </p:cNvSpPr>
          <p:nvPr>
            <p:ph sz="half" idx="14"/>
          </p:nvPr>
        </p:nvSpPr>
        <p:spPr>
          <a:xfrm>
            <a:off x="1521688" y="2933699"/>
            <a:ext cx="7165112" cy="1123951"/>
          </a:xfrm>
        </p:spPr>
        <p:txBody>
          <a:bodyPr/>
          <a:lstStyle>
            <a:lvl1pPr>
              <a:defRPr sz="2800" b="0"/>
            </a:lvl1pPr>
            <a:lvl2pPr>
              <a:defRPr sz="24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half" idx="15"/>
          </p:nvPr>
        </p:nvSpPr>
        <p:spPr>
          <a:xfrm>
            <a:off x="444500" y="4267200"/>
            <a:ext cx="962025" cy="65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
          <p:cNvSpPr>
            <a:spLocks noGrp="1"/>
          </p:cNvSpPr>
          <p:nvPr>
            <p:ph sz="half" idx="16"/>
          </p:nvPr>
        </p:nvSpPr>
        <p:spPr>
          <a:xfrm>
            <a:off x="1508988" y="4267199"/>
            <a:ext cx="7165112" cy="11239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defRPr sz="1400" b="1"/>
            </a:lvl1pPr>
          </a:lstStyle>
          <a:p>
            <a:fld id="{174E07D9-8248-4A0E-82EF-FE5AFD0363D2}" type="slidenum">
              <a:rPr lang="en-US" smtClean="0"/>
              <a:pPr/>
              <a:t>‹#›</a:t>
            </a:fld>
            <a:endParaRPr lang="en-US" dirty="0"/>
          </a:p>
        </p:txBody>
      </p:sp>
      <p:sp>
        <p:nvSpPr>
          <p:cNvPr id="5" name="Date Placeholder 4"/>
          <p:cNvSpPr>
            <a:spLocks noGrp="1"/>
          </p:cNvSpPr>
          <p:nvPr>
            <p:ph type="dt" sz="half" idx="10"/>
          </p:nvPr>
        </p:nvSpPr>
        <p:spPr/>
        <p:txBody>
          <a:bodyPr/>
          <a:lstStyle/>
          <a:p>
            <a:fld id="{4927F564-D433-4C09-A0A4-07B8BCAC9F59}" type="datetime1">
              <a:rPr lang="en-US" smtClean="0"/>
              <a:t>7/12/2018</a:t>
            </a:fld>
            <a:endParaRPr lang="en-US" dirty="0"/>
          </a:p>
        </p:txBody>
      </p:sp>
      <p:sp>
        <p:nvSpPr>
          <p:cNvPr id="6" name="Footer Placeholder 5"/>
          <p:cNvSpPr>
            <a:spLocks noGrp="1"/>
          </p:cNvSpPr>
          <p:nvPr>
            <p:ph type="ftr" sz="quarter" idx="11"/>
          </p:nvPr>
        </p:nvSpPr>
        <p:spPr/>
        <p:txBody>
          <a:bodyPr/>
          <a:lstStyle/>
          <a:p>
            <a:r>
              <a:rPr lang="en-US"/>
              <a:t>‹#›</a:t>
            </a:r>
            <a:endParaRPr lang="en-US" dirty="0"/>
          </a:p>
        </p:txBody>
      </p:sp>
    </p:spTree>
    <p:extLst>
      <p:ext uri="{BB962C8B-B14F-4D97-AF65-F5344CB8AC3E}">
        <p14:creationId xmlns:p14="http://schemas.microsoft.com/office/powerpoint/2010/main" val="42377698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sz="1400" b="1"/>
            </a:lvl1pPr>
          </a:lstStyle>
          <a:p>
            <a:fld id="{174E07D9-8248-4A0E-82EF-FE5AFD0363D2}" type="slidenum">
              <a:rPr lang="en-US" smtClean="0"/>
              <a:pPr/>
              <a:t>‹#›</a:t>
            </a:fld>
            <a:endParaRPr lang="en-US" dirty="0"/>
          </a:p>
        </p:txBody>
      </p:sp>
      <p:sp>
        <p:nvSpPr>
          <p:cNvPr id="7" name="Date Placeholder 6"/>
          <p:cNvSpPr>
            <a:spLocks noGrp="1"/>
          </p:cNvSpPr>
          <p:nvPr>
            <p:ph type="dt" sz="half" idx="10"/>
          </p:nvPr>
        </p:nvSpPr>
        <p:spPr/>
        <p:txBody>
          <a:bodyPr/>
          <a:lstStyle/>
          <a:p>
            <a:fld id="{84E8F6B2-4752-43B4-A3C7-604B762EB5D9}" type="datetime1">
              <a:rPr lang="en-US" smtClean="0"/>
              <a:t>7/12/2018</a:t>
            </a:fld>
            <a:endParaRPr lang="en-US" dirty="0"/>
          </a:p>
        </p:txBody>
      </p:sp>
      <p:sp>
        <p:nvSpPr>
          <p:cNvPr id="8" name="Footer Placeholder 7"/>
          <p:cNvSpPr>
            <a:spLocks noGrp="1"/>
          </p:cNvSpPr>
          <p:nvPr>
            <p:ph type="ftr" sz="quarter" idx="11"/>
          </p:nvPr>
        </p:nvSpPr>
        <p:spPr/>
        <p:txBody>
          <a:bodyPr/>
          <a:lstStyle/>
          <a:p>
            <a:r>
              <a:rPr lang="en-US"/>
              <a:t>‹#›</a:t>
            </a:r>
            <a:endParaRPr lang="en-US" dirty="0"/>
          </a:p>
        </p:txBody>
      </p:sp>
    </p:spTree>
    <p:extLst>
      <p:ext uri="{BB962C8B-B14F-4D97-AF65-F5344CB8AC3E}">
        <p14:creationId xmlns:p14="http://schemas.microsoft.com/office/powerpoint/2010/main" val="4597307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defRPr sz="1400" b="1"/>
            </a:lvl1pPr>
          </a:lstStyle>
          <a:p>
            <a:fld id="{174E07D9-8248-4A0E-82EF-FE5AFD0363D2}" type="slidenum">
              <a:rPr lang="en-US" smtClean="0"/>
              <a:pPr/>
              <a:t>‹#›</a:t>
            </a:fld>
            <a:endParaRPr lang="en-US" dirty="0"/>
          </a:p>
        </p:txBody>
      </p:sp>
      <p:sp>
        <p:nvSpPr>
          <p:cNvPr id="3" name="Date Placeholder 2"/>
          <p:cNvSpPr>
            <a:spLocks noGrp="1"/>
          </p:cNvSpPr>
          <p:nvPr>
            <p:ph type="dt" sz="half" idx="10"/>
          </p:nvPr>
        </p:nvSpPr>
        <p:spPr/>
        <p:txBody>
          <a:bodyPr/>
          <a:lstStyle/>
          <a:p>
            <a:fld id="{A9A8669C-0C3F-43B8-89C1-1E43E6FBA7CF}" type="datetime1">
              <a:rPr lang="en-US" smtClean="0"/>
              <a:t>7/12/2018</a:t>
            </a:fld>
            <a:endParaRPr lang="en-US" dirty="0"/>
          </a:p>
        </p:txBody>
      </p:sp>
      <p:sp>
        <p:nvSpPr>
          <p:cNvPr id="4" name="Footer Placeholder 3"/>
          <p:cNvSpPr>
            <a:spLocks noGrp="1"/>
          </p:cNvSpPr>
          <p:nvPr>
            <p:ph type="ftr" sz="quarter" idx="11"/>
          </p:nvPr>
        </p:nvSpPr>
        <p:spPr/>
        <p:txBody>
          <a:bodyPr/>
          <a:lstStyle/>
          <a:p>
            <a:r>
              <a:rPr lang="en-US"/>
              <a:t>‹#›</a:t>
            </a:r>
            <a:endParaRPr lang="en-US" dirty="0"/>
          </a:p>
        </p:txBody>
      </p:sp>
    </p:spTree>
    <p:extLst>
      <p:ext uri="{BB962C8B-B14F-4D97-AF65-F5344CB8AC3E}">
        <p14:creationId xmlns:p14="http://schemas.microsoft.com/office/powerpoint/2010/main" val="1957662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Multi-List-Smal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latin typeface="Corbel"/>
                <a:cs typeface="Corbel"/>
              </a:defRPr>
            </a:lvl1pPr>
          </a:lstStyle>
          <a:p>
            <a:r>
              <a:rPr lang="en-US"/>
              <a:t>Click to edit Master title style</a:t>
            </a:r>
            <a:endParaRPr lang="en-US" dirty="0"/>
          </a:p>
        </p:txBody>
      </p:sp>
      <p:sp>
        <p:nvSpPr>
          <p:cNvPr id="3" name="Content Placeholder 2"/>
          <p:cNvSpPr>
            <a:spLocks noGrp="1"/>
          </p:cNvSpPr>
          <p:nvPr>
            <p:ph idx="1"/>
          </p:nvPr>
        </p:nvSpPr>
        <p:spPr>
          <a:xfrm>
            <a:off x="457200" y="1405467"/>
            <a:ext cx="8229600" cy="4720697"/>
          </a:xfrm>
        </p:spPr>
        <p:txBody>
          <a:bodyPr>
            <a:noAutofit/>
          </a:bodyPr>
          <a:lstStyle>
            <a:lvl1pPr marL="342900" indent="-342900">
              <a:lnSpc>
                <a:spcPts val="3000"/>
              </a:lnSpc>
              <a:buClr>
                <a:schemeClr val="accent1"/>
              </a:buClr>
              <a:buFont typeface="Wingdings" charset="2"/>
              <a:buChar char="§"/>
              <a:defRPr sz="2400">
                <a:solidFill>
                  <a:srgbClr val="0D466E"/>
                </a:solidFill>
                <a:latin typeface="Corbel"/>
                <a:cs typeface="Corbel"/>
              </a:defRPr>
            </a:lvl1pPr>
            <a:lvl2pPr marL="627063" indent="-284163">
              <a:buClr>
                <a:srgbClr val="61ACA6"/>
              </a:buClr>
              <a:buFont typeface="Wingdings" charset="2"/>
              <a:buChar char="§"/>
              <a:defRPr sz="2400">
                <a:solidFill>
                  <a:srgbClr val="0D466E"/>
                </a:solidFill>
                <a:latin typeface="Corbel"/>
                <a:cs typeface="Corbel"/>
              </a:defRPr>
            </a:lvl2pPr>
            <a:lvl3pPr>
              <a:defRPr>
                <a:solidFill>
                  <a:srgbClr val="0D466E"/>
                </a:solidFill>
                <a:latin typeface="Corbel"/>
                <a:cs typeface="Corbel"/>
              </a:defRPr>
            </a:lvl3pPr>
            <a:lvl4pPr>
              <a:defRPr>
                <a:solidFill>
                  <a:srgbClr val="0D466E"/>
                </a:solidFill>
                <a:latin typeface="Corbel"/>
                <a:cs typeface="Corbel"/>
              </a:defRPr>
            </a:lvl4pPr>
            <a:lvl5pPr>
              <a:defRPr>
                <a:solidFill>
                  <a:srgbClr val="0D466E"/>
                </a:solidFill>
                <a:latin typeface="Corbel"/>
                <a:cs typeface="Corbe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sz="1400" b="1"/>
            </a:lvl1pPr>
          </a:lstStyle>
          <a:p>
            <a:fld id="{B2897048-00E0-47FB-B07B-F36BBE8AF579}" type="slidenum">
              <a:rPr lang="en-US" smtClean="0"/>
              <a:pPr/>
              <a:t>‹#›</a:t>
            </a:fld>
            <a:endParaRPr lang="en-US" dirty="0"/>
          </a:p>
        </p:txBody>
      </p:sp>
      <p:sp>
        <p:nvSpPr>
          <p:cNvPr id="4" name="Date Placeholder 3"/>
          <p:cNvSpPr>
            <a:spLocks noGrp="1"/>
          </p:cNvSpPr>
          <p:nvPr>
            <p:ph type="dt" sz="half" idx="10"/>
          </p:nvPr>
        </p:nvSpPr>
        <p:spPr/>
        <p:txBody>
          <a:bodyPr/>
          <a:lstStyle/>
          <a:p>
            <a:fld id="{3356446D-E48E-482A-81DE-3498BCFA87C8}" type="datetime1">
              <a:rPr lang="en-US" smtClean="0"/>
              <a:t>7/12/2018</a:t>
            </a:fld>
            <a:endParaRPr lang="en-US" dirty="0"/>
          </a:p>
        </p:txBody>
      </p:sp>
      <p:sp>
        <p:nvSpPr>
          <p:cNvPr id="5" name="Footer Placeholder 4"/>
          <p:cNvSpPr>
            <a:spLocks noGrp="1"/>
          </p:cNvSpPr>
          <p:nvPr>
            <p:ph type="ftr" sz="quarter" idx="11"/>
          </p:nvPr>
        </p:nvSpPr>
        <p:spPr/>
        <p:txBody>
          <a:bodyPr/>
          <a:lstStyle/>
          <a:p>
            <a:r>
              <a:rPr lang="en-US" dirty="0"/>
              <a:t>‹#›</a:t>
            </a:r>
          </a:p>
        </p:txBody>
      </p:sp>
    </p:spTree>
    <p:extLst>
      <p:ext uri="{BB962C8B-B14F-4D97-AF65-F5344CB8AC3E}">
        <p14:creationId xmlns:p14="http://schemas.microsoft.com/office/powerpoint/2010/main" val="26847670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z="1400" b="1"/>
            </a:lvl1pPr>
          </a:lstStyle>
          <a:p>
            <a:fld id="{174E07D9-8248-4A0E-82EF-FE5AFD0363D2}" type="slidenum">
              <a:rPr lang="en-US" smtClean="0"/>
              <a:pPr/>
              <a:t>‹#›</a:t>
            </a:fld>
            <a:endParaRPr lang="en-US" dirty="0"/>
          </a:p>
        </p:txBody>
      </p:sp>
      <p:sp>
        <p:nvSpPr>
          <p:cNvPr id="2" name="Date Placeholder 1"/>
          <p:cNvSpPr>
            <a:spLocks noGrp="1"/>
          </p:cNvSpPr>
          <p:nvPr>
            <p:ph type="dt" sz="half" idx="10"/>
          </p:nvPr>
        </p:nvSpPr>
        <p:spPr/>
        <p:txBody>
          <a:bodyPr/>
          <a:lstStyle/>
          <a:p>
            <a:fld id="{60118AD3-0404-4F0B-B8AC-3C55F46266A9}" type="datetime1">
              <a:rPr lang="en-US" smtClean="0"/>
              <a:t>7/12/2018</a:t>
            </a:fld>
            <a:endParaRPr lang="en-US" dirty="0"/>
          </a:p>
        </p:txBody>
      </p:sp>
      <p:sp>
        <p:nvSpPr>
          <p:cNvPr id="3" name="Footer Placeholder 2"/>
          <p:cNvSpPr>
            <a:spLocks noGrp="1"/>
          </p:cNvSpPr>
          <p:nvPr>
            <p:ph type="ftr" sz="quarter" idx="11"/>
          </p:nvPr>
        </p:nvSpPr>
        <p:spPr/>
        <p:txBody>
          <a:bodyPr/>
          <a:lstStyle/>
          <a:p>
            <a:r>
              <a:rPr lang="en-US"/>
              <a:t>‹#›</a:t>
            </a:r>
            <a:endParaRPr lang="en-US" dirty="0"/>
          </a:p>
        </p:txBody>
      </p:sp>
    </p:spTree>
    <p:extLst>
      <p:ext uri="{BB962C8B-B14F-4D97-AF65-F5344CB8AC3E}">
        <p14:creationId xmlns:p14="http://schemas.microsoft.com/office/powerpoint/2010/main" val="27937947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sz="1400" b="1"/>
            </a:lvl1pPr>
          </a:lstStyle>
          <a:p>
            <a:fld id="{174E07D9-8248-4A0E-82EF-FE5AFD0363D2}" type="slidenum">
              <a:rPr lang="en-US" smtClean="0"/>
              <a:pPr/>
              <a:t>‹#›</a:t>
            </a:fld>
            <a:endParaRPr lang="en-US" dirty="0"/>
          </a:p>
        </p:txBody>
      </p:sp>
      <p:sp>
        <p:nvSpPr>
          <p:cNvPr id="5" name="Date Placeholder 4"/>
          <p:cNvSpPr>
            <a:spLocks noGrp="1"/>
          </p:cNvSpPr>
          <p:nvPr>
            <p:ph type="dt" sz="half" idx="10"/>
          </p:nvPr>
        </p:nvSpPr>
        <p:spPr/>
        <p:txBody>
          <a:bodyPr/>
          <a:lstStyle/>
          <a:p>
            <a:fld id="{A5C3B0DD-0A5B-41E1-9E76-66D1F4F114EC}" type="datetime1">
              <a:rPr lang="en-US" smtClean="0"/>
              <a:t>7/12/2018</a:t>
            </a:fld>
            <a:endParaRPr lang="en-US" dirty="0"/>
          </a:p>
        </p:txBody>
      </p:sp>
      <p:sp>
        <p:nvSpPr>
          <p:cNvPr id="6" name="Footer Placeholder 5"/>
          <p:cNvSpPr>
            <a:spLocks noGrp="1"/>
          </p:cNvSpPr>
          <p:nvPr>
            <p:ph type="ftr" sz="quarter" idx="11"/>
          </p:nvPr>
        </p:nvSpPr>
        <p:spPr/>
        <p:txBody>
          <a:bodyPr/>
          <a:lstStyle/>
          <a:p>
            <a:r>
              <a:rPr lang="en-US"/>
              <a:t>‹#›</a:t>
            </a:r>
            <a:endParaRPr lang="en-US" dirty="0"/>
          </a:p>
        </p:txBody>
      </p:sp>
    </p:spTree>
    <p:extLst>
      <p:ext uri="{BB962C8B-B14F-4D97-AF65-F5344CB8AC3E}">
        <p14:creationId xmlns:p14="http://schemas.microsoft.com/office/powerpoint/2010/main" val="38617865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sz="1400" b="1"/>
            </a:lvl1pPr>
          </a:lstStyle>
          <a:p>
            <a:fld id="{174E07D9-8248-4A0E-82EF-FE5AFD0363D2}" type="slidenum">
              <a:rPr lang="en-US" smtClean="0"/>
              <a:pPr/>
              <a:t>‹#›</a:t>
            </a:fld>
            <a:endParaRPr lang="en-US" dirty="0"/>
          </a:p>
        </p:txBody>
      </p:sp>
      <p:sp>
        <p:nvSpPr>
          <p:cNvPr id="5" name="Date Placeholder 4"/>
          <p:cNvSpPr>
            <a:spLocks noGrp="1"/>
          </p:cNvSpPr>
          <p:nvPr>
            <p:ph type="dt" sz="half" idx="10"/>
          </p:nvPr>
        </p:nvSpPr>
        <p:spPr/>
        <p:txBody>
          <a:bodyPr/>
          <a:lstStyle/>
          <a:p>
            <a:fld id="{370A8329-DDF1-493C-BB04-18F71032F8C2}" type="datetime1">
              <a:rPr lang="en-US" smtClean="0"/>
              <a:t>7/12/2018</a:t>
            </a:fld>
            <a:endParaRPr lang="en-US" dirty="0"/>
          </a:p>
        </p:txBody>
      </p:sp>
      <p:sp>
        <p:nvSpPr>
          <p:cNvPr id="6" name="Footer Placeholder 5"/>
          <p:cNvSpPr>
            <a:spLocks noGrp="1"/>
          </p:cNvSpPr>
          <p:nvPr>
            <p:ph type="ftr" sz="quarter" idx="11"/>
          </p:nvPr>
        </p:nvSpPr>
        <p:spPr/>
        <p:txBody>
          <a:bodyPr/>
          <a:lstStyle/>
          <a:p>
            <a:r>
              <a:rPr lang="en-US"/>
              <a:t>‹#›</a:t>
            </a:r>
            <a:endParaRPr lang="en-US" dirty="0"/>
          </a:p>
        </p:txBody>
      </p:sp>
    </p:spTree>
    <p:extLst>
      <p:ext uri="{BB962C8B-B14F-4D97-AF65-F5344CB8AC3E}">
        <p14:creationId xmlns:p14="http://schemas.microsoft.com/office/powerpoint/2010/main" val="12578655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z="1400" b="1"/>
            </a:lvl1pPr>
          </a:lstStyle>
          <a:p>
            <a:fld id="{174E07D9-8248-4A0E-82EF-FE5AFD0363D2}" type="slidenum">
              <a:rPr lang="en-US" smtClean="0"/>
              <a:pPr/>
              <a:t>‹#›</a:t>
            </a:fld>
            <a:endParaRPr lang="en-US" dirty="0"/>
          </a:p>
        </p:txBody>
      </p:sp>
      <p:sp>
        <p:nvSpPr>
          <p:cNvPr id="4" name="Date Placeholder 3"/>
          <p:cNvSpPr>
            <a:spLocks noGrp="1"/>
          </p:cNvSpPr>
          <p:nvPr>
            <p:ph type="dt" sz="half" idx="10"/>
          </p:nvPr>
        </p:nvSpPr>
        <p:spPr/>
        <p:txBody>
          <a:bodyPr/>
          <a:lstStyle/>
          <a:p>
            <a:fld id="{6846651A-341D-49FA-951B-72FA9C5291A3}" type="datetime1">
              <a:rPr lang="en-US" smtClean="0"/>
              <a:t>7/12/2018</a:t>
            </a:fld>
            <a:endParaRPr lang="en-US" dirty="0"/>
          </a:p>
        </p:txBody>
      </p:sp>
      <p:sp>
        <p:nvSpPr>
          <p:cNvPr id="5" name="Footer Placeholder 4"/>
          <p:cNvSpPr>
            <a:spLocks noGrp="1"/>
          </p:cNvSpPr>
          <p:nvPr>
            <p:ph type="ftr" sz="quarter" idx="11"/>
          </p:nvPr>
        </p:nvSpPr>
        <p:spPr/>
        <p:txBody>
          <a:bodyPr/>
          <a:lstStyle/>
          <a:p>
            <a:r>
              <a:rPr lang="en-US"/>
              <a:t>‹#›</a:t>
            </a:r>
            <a:endParaRPr lang="en-US" dirty="0"/>
          </a:p>
        </p:txBody>
      </p:sp>
    </p:spTree>
    <p:extLst>
      <p:ext uri="{BB962C8B-B14F-4D97-AF65-F5344CB8AC3E}">
        <p14:creationId xmlns:p14="http://schemas.microsoft.com/office/powerpoint/2010/main" val="20468799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z="1400" b="1"/>
            </a:lvl1pPr>
          </a:lstStyle>
          <a:p>
            <a:fld id="{174E07D9-8248-4A0E-82EF-FE5AFD0363D2}" type="slidenum">
              <a:rPr lang="en-US" smtClean="0"/>
              <a:pPr/>
              <a:t>‹#›</a:t>
            </a:fld>
            <a:endParaRPr lang="en-US" dirty="0"/>
          </a:p>
        </p:txBody>
      </p:sp>
      <p:sp>
        <p:nvSpPr>
          <p:cNvPr id="4" name="Date Placeholder 3"/>
          <p:cNvSpPr>
            <a:spLocks noGrp="1"/>
          </p:cNvSpPr>
          <p:nvPr>
            <p:ph type="dt" sz="half" idx="10"/>
          </p:nvPr>
        </p:nvSpPr>
        <p:spPr/>
        <p:txBody>
          <a:bodyPr/>
          <a:lstStyle/>
          <a:p>
            <a:fld id="{5BF8AE0A-540F-4889-A69A-05694DCBCF68}" type="datetime1">
              <a:rPr lang="en-US" smtClean="0"/>
              <a:t>7/12/2018</a:t>
            </a:fld>
            <a:endParaRPr lang="en-US" dirty="0"/>
          </a:p>
        </p:txBody>
      </p:sp>
      <p:sp>
        <p:nvSpPr>
          <p:cNvPr id="5" name="Footer Placeholder 4"/>
          <p:cNvSpPr>
            <a:spLocks noGrp="1"/>
          </p:cNvSpPr>
          <p:nvPr>
            <p:ph type="ftr" sz="quarter" idx="11"/>
          </p:nvPr>
        </p:nvSpPr>
        <p:spPr/>
        <p:txBody>
          <a:bodyPr/>
          <a:lstStyle/>
          <a:p>
            <a:r>
              <a:rPr lang="en-US"/>
              <a:t>‹#›</a:t>
            </a:r>
            <a:endParaRPr lang="en-US" dirty="0"/>
          </a:p>
        </p:txBody>
      </p:sp>
    </p:spTree>
    <p:extLst>
      <p:ext uri="{BB962C8B-B14F-4D97-AF65-F5344CB8AC3E}">
        <p14:creationId xmlns:p14="http://schemas.microsoft.com/office/powerpoint/2010/main" val="31765950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10" name="Picture 9" descr="background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336646"/>
          </a:xfrm>
          <a:prstGeom prst="rect">
            <a:avLst/>
          </a:prstGeom>
        </p:spPr>
      </p:pic>
      <p:sp>
        <p:nvSpPr>
          <p:cNvPr id="2" name="Title 1"/>
          <p:cNvSpPr>
            <a:spLocks noGrp="1"/>
          </p:cNvSpPr>
          <p:nvPr>
            <p:ph type="title"/>
          </p:nvPr>
        </p:nvSpPr>
        <p:spPr>
          <a:xfrm>
            <a:off x="457200" y="923924"/>
            <a:ext cx="8229600" cy="3305175"/>
          </a:xfrm>
        </p:spPr>
        <p:txBody>
          <a:bodyPr anchor="t" anchorCtr="0">
            <a:normAutofit/>
          </a:bodyPr>
          <a:lstStyle>
            <a:lvl1pPr>
              <a:defRPr sz="2200" b="0">
                <a:solidFill>
                  <a:schemeClr val="bg1"/>
                </a:solidFill>
              </a:defRPr>
            </a:lvl1pPr>
          </a:lstStyle>
          <a:p>
            <a:r>
              <a:rPr lang="en-US" dirty="0"/>
              <a:t>Click to edit Master title style</a:t>
            </a:r>
          </a:p>
        </p:txBody>
      </p:sp>
      <p:sp>
        <p:nvSpPr>
          <p:cNvPr id="7" name="Slide Number Placeholder 6"/>
          <p:cNvSpPr>
            <a:spLocks noGrp="1"/>
          </p:cNvSpPr>
          <p:nvPr>
            <p:ph type="sldNum" sz="quarter" idx="12"/>
          </p:nvPr>
        </p:nvSpPr>
        <p:spPr>
          <a:xfrm>
            <a:off x="4425950" y="6365289"/>
            <a:ext cx="374650" cy="356186"/>
          </a:xfrm>
        </p:spPr>
        <p:txBody>
          <a:bodyPr/>
          <a:lstStyle>
            <a:lvl1pPr>
              <a:defRPr sz="1400" b="1"/>
            </a:lvl1pPr>
          </a:lstStyle>
          <a:p>
            <a:fld id="{174E07D9-8248-4A0E-82EF-FE5AFD0363D2}" type="slidenum">
              <a:rPr lang="en-US" smtClean="0"/>
              <a:pPr/>
              <a:t>‹#›</a:t>
            </a:fld>
            <a:endParaRPr lang="en-US" dirty="0"/>
          </a:p>
        </p:txBody>
      </p:sp>
      <p:sp>
        <p:nvSpPr>
          <p:cNvPr id="5" name="Date Placeholder 4"/>
          <p:cNvSpPr>
            <a:spLocks noGrp="1"/>
          </p:cNvSpPr>
          <p:nvPr>
            <p:ph type="dt" sz="half" idx="10"/>
          </p:nvPr>
        </p:nvSpPr>
        <p:spPr/>
        <p:txBody>
          <a:bodyPr/>
          <a:lstStyle/>
          <a:p>
            <a:fld id="{900EBCF5-2F0E-4AF8-AD64-E8496021E70C}" type="datetime1">
              <a:rPr lang="en-US" smtClean="0"/>
              <a:t>7/12/2018</a:t>
            </a:fld>
            <a:endParaRPr lang="en-US" dirty="0"/>
          </a:p>
        </p:txBody>
      </p:sp>
      <p:sp>
        <p:nvSpPr>
          <p:cNvPr id="6" name="Footer Placeholder 5"/>
          <p:cNvSpPr>
            <a:spLocks noGrp="1"/>
          </p:cNvSpPr>
          <p:nvPr>
            <p:ph type="ftr" sz="quarter" idx="11"/>
          </p:nvPr>
        </p:nvSpPr>
        <p:spPr/>
        <p:txBody>
          <a:bodyPr/>
          <a:lstStyle/>
          <a:p>
            <a:r>
              <a:rPr lang="en-US"/>
              <a:t>‹#›</a:t>
            </a:r>
            <a:endParaRPr lang="en-US" dirty="0"/>
          </a:p>
        </p:txBody>
      </p:sp>
      <p:sp>
        <p:nvSpPr>
          <p:cNvPr id="12" name="Picture Placeholder 11"/>
          <p:cNvSpPr>
            <a:spLocks noGrp="1"/>
          </p:cNvSpPr>
          <p:nvPr>
            <p:ph type="pic" sz="quarter" idx="13"/>
          </p:nvPr>
        </p:nvSpPr>
        <p:spPr>
          <a:xfrm>
            <a:off x="1390650" y="4752975"/>
            <a:ext cx="2057400" cy="942975"/>
          </a:xfrm>
        </p:spPr>
        <p:txBody>
          <a:bodyPr/>
          <a:lstStyle/>
          <a:p>
            <a:endParaRPr lang="en-US"/>
          </a:p>
        </p:txBody>
      </p:sp>
      <p:sp>
        <p:nvSpPr>
          <p:cNvPr id="13" name="Picture Placeholder 11"/>
          <p:cNvSpPr>
            <a:spLocks noGrp="1"/>
          </p:cNvSpPr>
          <p:nvPr>
            <p:ph type="pic" sz="quarter" idx="14"/>
          </p:nvPr>
        </p:nvSpPr>
        <p:spPr>
          <a:xfrm>
            <a:off x="3514725" y="4752974"/>
            <a:ext cx="2057400" cy="942975"/>
          </a:xfrm>
        </p:spPr>
        <p:txBody>
          <a:bodyPr/>
          <a:lstStyle/>
          <a:p>
            <a:endParaRPr lang="en-US"/>
          </a:p>
        </p:txBody>
      </p:sp>
      <p:sp>
        <p:nvSpPr>
          <p:cNvPr id="14" name="Picture Placeholder 11"/>
          <p:cNvSpPr>
            <a:spLocks noGrp="1"/>
          </p:cNvSpPr>
          <p:nvPr>
            <p:ph type="pic" sz="quarter" idx="15"/>
          </p:nvPr>
        </p:nvSpPr>
        <p:spPr>
          <a:xfrm>
            <a:off x="5638800" y="4752974"/>
            <a:ext cx="2057400" cy="942975"/>
          </a:xfrm>
        </p:spPr>
        <p:txBody>
          <a:bodyPr/>
          <a:lstStyle/>
          <a:p>
            <a:endParaRPr lang="en-US"/>
          </a:p>
        </p:txBody>
      </p:sp>
      <p:pic>
        <p:nvPicPr>
          <p:cNvPr id="11"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24800" y="6338594"/>
            <a:ext cx="699319" cy="5016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33547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Picture Placeholder 7"/>
          <p:cNvSpPr>
            <a:spLocks noGrp="1"/>
          </p:cNvSpPr>
          <p:nvPr>
            <p:ph type="pic" sz="quarter" idx="13"/>
          </p:nvPr>
        </p:nvSpPr>
        <p:spPr>
          <a:xfrm>
            <a:off x="5357813" y="4248007"/>
            <a:ext cx="2327275" cy="2032000"/>
          </a:xfrm>
        </p:spPr>
        <p:txBody>
          <a:bodyPr/>
          <a:lstStyle/>
          <a:p>
            <a:r>
              <a:rPr lang="en-US"/>
              <a:t>Click icon to add picture</a:t>
            </a:r>
          </a:p>
        </p:txBody>
      </p:sp>
      <p:sp>
        <p:nvSpPr>
          <p:cNvPr id="6" name="Slide Number Placeholder 5"/>
          <p:cNvSpPr>
            <a:spLocks noGrp="1"/>
          </p:cNvSpPr>
          <p:nvPr>
            <p:ph type="sldNum" sz="quarter" idx="12"/>
          </p:nvPr>
        </p:nvSpPr>
        <p:spPr/>
        <p:txBody>
          <a:bodyPr/>
          <a:lstStyle>
            <a:lvl1pPr>
              <a:defRPr sz="1400" b="1"/>
            </a:lvl1pPr>
          </a:lstStyle>
          <a:p>
            <a:fld id="{B2897048-00E0-47FB-B07B-F36BBE8AF579}" type="slidenum">
              <a:rPr lang="en-US" smtClean="0"/>
              <a:pPr/>
              <a:t>‹#›</a:t>
            </a:fld>
            <a:endParaRPr lang="en-US" dirty="0"/>
          </a:p>
        </p:txBody>
      </p:sp>
      <p:sp>
        <p:nvSpPr>
          <p:cNvPr id="4" name="Date Placeholder 3"/>
          <p:cNvSpPr>
            <a:spLocks noGrp="1"/>
          </p:cNvSpPr>
          <p:nvPr>
            <p:ph type="dt" sz="half" idx="10"/>
          </p:nvPr>
        </p:nvSpPr>
        <p:spPr/>
        <p:txBody>
          <a:bodyPr/>
          <a:lstStyle/>
          <a:p>
            <a:fld id="{1FF14B62-E7CF-49FE-8503-44087DFB2A7C}" type="datetime1">
              <a:rPr lang="en-US" smtClean="0"/>
              <a:t>7/12/2018</a:t>
            </a:fld>
            <a:endParaRPr lang="en-US" dirty="0"/>
          </a:p>
        </p:txBody>
      </p:sp>
      <p:sp>
        <p:nvSpPr>
          <p:cNvPr id="5" name="Footer Placeholder 4"/>
          <p:cNvSpPr>
            <a:spLocks noGrp="1"/>
          </p:cNvSpPr>
          <p:nvPr>
            <p:ph type="ftr" sz="quarter" idx="11"/>
          </p:nvPr>
        </p:nvSpPr>
        <p:spPr/>
        <p:txBody>
          <a:bodyPr/>
          <a:lstStyle/>
          <a:p>
            <a:r>
              <a:rPr lang="en-US"/>
              <a:t>‹#›</a:t>
            </a:r>
            <a:endParaRPr lang="en-US" dirty="0"/>
          </a:p>
        </p:txBody>
      </p:sp>
    </p:spTree>
    <p:extLst>
      <p:ext uri="{BB962C8B-B14F-4D97-AF65-F5344CB8AC3E}">
        <p14:creationId xmlns:p14="http://schemas.microsoft.com/office/powerpoint/2010/main" val="3416474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sz="1800" b="1"/>
            </a:lvl1pPr>
          </a:lstStyle>
          <a:p>
            <a:fld id="{B2897048-00E0-47FB-B07B-F36BBE8AF579}" type="slidenum">
              <a:rPr lang="en-US" smtClean="0"/>
              <a:pPr/>
              <a:t>‹#›</a:t>
            </a:fld>
            <a:endParaRPr lang="en-US" dirty="0"/>
          </a:p>
        </p:txBody>
      </p:sp>
      <p:sp>
        <p:nvSpPr>
          <p:cNvPr id="5" name="Date Placeholder 4"/>
          <p:cNvSpPr>
            <a:spLocks noGrp="1"/>
          </p:cNvSpPr>
          <p:nvPr>
            <p:ph type="dt" sz="half" idx="10"/>
          </p:nvPr>
        </p:nvSpPr>
        <p:spPr/>
        <p:txBody>
          <a:bodyPr/>
          <a:lstStyle/>
          <a:p>
            <a:fld id="{F40501B5-2376-40D1-81B7-7689C680A908}" type="datetime1">
              <a:rPr lang="en-US" smtClean="0"/>
              <a:t>7/12/2018</a:t>
            </a:fld>
            <a:endParaRPr lang="en-US" dirty="0"/>
          </a:p>
        </p:txBody>
      </p:sp>
      <p:sp>
        <p:nvSpPr>
          <p:cNvPr id="6" name="Footer Placeholder 5"/>
          <p:cNvSpPr>
            <a:spLocks noGrp="1"/>
          </p:cNvSpPr>
          <p:nvPr>
            <p:ph type="ftr" sz="quarter" idx="11"/>
          </p:nvPr>
        </p:nvSpPr>
        <p:spPr/>
        <p:txBody>
          <a:bodyPr/>
          <a:lstStyle/>
          <a:p>
            <a:r>
              <a:rPr lang="en-US"/>
              <a:t>‹#›</a:t>
            </a:r>
            <a:endParaRPr lang="en-US" dirty="0"/>
          </a:p>
        </p:txBody>
      </p:sp>
      <p:cxnSp>
        <p:nvCxnSpPr>
          <p:cNvPr id="8" name="Straight Connector 7"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8662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457200" y="1600200"/>
            <a:ext cx="19202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2588488" y="1600200"/>
            <a:ext cx="19202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8" name="Content Placeholder 2"/>
          <p:cNvSpPr>
            <a:spLocks noGrp="1"/>
          </p:cNvSpPr>
          <p:nvPr>
            <p:ph sz="half" idx="13" hasCustomPrompt="1"/>
          </p:nvPr>
        </p:nvSpPr>
        <p:spPr>
          <a:xfrm>
            <a:off x="4673596" y="1600200"/>
            <a:ext cx="19202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Content Placeholder 3"/>
          <p:cNvSpPr>
            <a:spLocks noGrp="1"/>
          </p:cNvSpPr>
          <p:nvPr>
            <p:ph sz="half" idx="14" hasCustomPrompt="1"/>
          </p:nvPr>
        </p:nvSpPr>
        <p:spPr>
          <a:xfrm>
            <a:off x="6766560" y="1600200"/>
            <a:ext cx="19202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lvl1pPr>
              <a:defRPr sz="1400" b="1"/>
            </a:lvl1pPr>
          </a:lstStyle>
          <a:p>
            <a:fld id="{B2897048-00E0-47FB-B07B-F36BBE8AF579}" type="slidenum">
              <a:rPr lang="en-US" smtClean="0"/>
              <a:pPr/>
              <a:t>‹#›</a:t>
            </a:fld>
            <a:endParaRPr lang="en-US" dirty="0"/>
          </a:p>
        </p:txBody>
      </p:sp>
      <p:sp>
        <p:nvSpPr>
          <p:cNvPr id="5" name="Date Placeholder 4"/>
          <p:cNvSpPr>
            <a:spLocks noGrp="1"/>
          </p:cNvSpPr>
          <p:nvPr>
            <p:ph type="dt" sz="half" idx="10"/>
          </p:nvPr>
        </p:nvSpPr>
        <p:spPr/>
        <p:txBody>
          <a:bodyPr/>
          <a:lstStyle/>
          <a:p>
            <a:fld id="{6EB90B01-6B36-4823-8BCD-C99D76C0348C}" type="datetime1">
              <a:rPr lang="en-US" smtClean="0"/>
              <a:t>7/12/2018</a:t>
            </a:fld>
            <a:endParaRPr lang="en-US" dirty="0"/>
          </a:p>
        </p:txBody>
      </p:sp>
      <p:sp>
        <p:nvSpPr>
          <p:cNvPr id="6" name="Footer Placeholder 5"/>
          <p:cNvSpPr>
            <a:spLocks noGrp="1"/>
          </p:cNvSpPr>
          <p:nvPr>
            <p:ph type="ftr" sz="quarter" idx="11"/>
          </p:nvPr>
        </p:nvSpPr>
        <p:spPr/>
        <p:txBody>
          <a:bodyPr/>
          <a:lstStyle/>
          <a:p>
            <a:r>
              <a:rPr lang="en-US"/>
              <a:t>‹#›</a:t>
            </a:r>
            <a:endParaRPr lang="en-US" dirty="0"/>
          </a:p>
        </p:txBody>
      </p:sp>
    </p:spTree>
    <p:extLst>
      <p:ext uri="{BB962C8B-B14F-4D97-AF65-F5344CB8AC3E}">
        <p14:creationId xmlns:p14="http://schemas.microsoft.com/office/powerpoint/2010/main" val="1009215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962025" cy="65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21688" y="1600199"/>
            <a:ext cx="7165112" cy="11239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half" idx="13"/>
          </p:nvPr>
        </p:nvSpPr>
        <p:spPr>
          <a:xfrm>
            <a:off x="457200" y="2933700"/>
            <a:ext cx="962025" cy="657225"/>
          </a:xfrm>
        </p:spPr>
        <p:txBody>
          <a:bodyPr/>
          <a:lstStyle>
            <a:lvl1pPr>
              <a:defRPr sz="2800" b="0"/>
            </a:lvl1pPr>
            <a:lvl2pPr>
              <a:defRPr sz="24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half" idx="14"/>
          </p:nvPr>
        </p:nvSpPr>
        <p:spPr>
          <a:xfrm>
            <a:off x="1521688" y="2933699"/>
            <a:ext cx="7165112" cy="1123951"/>
          </a:xfrm>
        </p:spPr>
        <p:txBody>
          <a:bodyPr/>
          <a:lstStyle>
            <a:lvl1pPr>
              <a:defRPr sz="2800" b="0"/>
            </a:lvl1pPr>
            <a:lvl2pPr>
              <a:defRPr sz="24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5"/>
          </p:nvPr>
        </p:nvSpPr>
        <p:spPr>
          <a:xfrm>
            <a:off x="444500" y="4267200"/>
            <a:ext cx="962025" cy="65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half" idx="16"/>
          </p:nvPr>
        </p:nvSpPr>
        <p:spPr>
          <a:xfrm>
            <a:off x="1508988" y="4267199"/>
            <a:ext cx="7165112" cy="11239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lvl1pPr>
              <a:defRPr sz="1400" b="1"/>
            </a:lvl1pPr>
          </a:lstStyle>
          <a:p>
            <a:fld id="{B2897048-00E0-47FB-B07B-F36BBE8AF579}" type="slidenum">
              <a:rPr lang="en-US" smtClean="0"/>
              <a:pPr/>
              <a:t>‹#›</a:t>
            </a:fld>
            <a:endParaRPr lang="en-US" dirty="0"/>
          </a:p>
        </p:txBody>
      </p:sp>
      <p:sp>
        <p:nvSpPr>
          <p:cNvPr id="5" name="Date Placeholder 4"/>
          <p:cNvSpPr>
            <a:spLocks noGrp="1"/>
          </p:cNvSpPr>
          <p:nvPr>
            <p:ph type="dt" sz="half" idx="10"/>
          </p:nvPr>
        </p:nvSpPr>
        <p:spPr/>
        <p:txBody>
          <a:bodyPr/>
          <a:lstStyle/>
          <a:p>
            <a:fld id="{0C014F0D-C3A8-40EC-8AC5-B5844D76E87B}" type="datetime1">
              <a:rPr lang="en-US" smtClean="0"/>
              <a:t>7/12/2018</a:t>
            </a:fld>
            <a:endParaRPr lang="en-US" dirty="0"/>
          </a:p>
        </p:txBody>
      </p:sp>
      <p:sp>
        <p:nvSpPr>
          <p:cNvPr id="6" name="Footer Placeholder 5"/>
          <p:cNvSpPr>
            <a:spLocks noGrp="1"/>
          </p:cNvSpPr>
          <p:nvPr>
            <p:ph type="ftr" sz="quarter" idx="11"/>
          </p:nvPr>
        </p:nvSpPr>
        <p:spPr/>
        <p:txBody>
          <a:bodyPr/>
          <a:lstStyle/>
          <a:p>
            <a:r>
              <a:rPr lang="en-US"/>
              <a:t>‹#›</a:t>
            </a:r>
            <a:endParaRPr lang="en-US" dirty="0"/>
          </a:p>
        </p:txBody>
      </p:sp>
    </p:spTree>
    <p:extLst>
      <p:ext uri="{BB962C8B-B14F-4D97-AF65-F5344CB8AC3E}">
        <p14:creationId xmlns:p14="http://schemas.microsoft.com/office/powerpoint/2010/main" val="594447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sz="1400" b="1"/>
            </a:lvl1pPr>
          </a:lstStyle>
          <a:p>
            <a:fld id="{B2897048-00E0-47FB-B07B-F36BBE8AF579}" type="slidenum">
              <a:rPr lang="en-US" smtClean="0"/>
              <a:pPr/>
              <a:t>‹#›</a:t>
            </a:fld>
            <a:endParaRPr lang="en-US" dirty="0"/>
          </a:p>
        </p:txBody>
      </p:sp>
      <p:sp>
        <p:nvSpPr>
          <p:cNvPr id="7" name="Date Placeholder 6"/>
          <p:cNvSpPr>
            <a:spLocks noGrp="1"/>
          </p:cNvSpPr>
          <p:nvPr>
            <p:ph type="dt" sz="half" idx="10"/>
          </p:nvPr>
        </p:nvSpPr>
        <p:spPr/>
        <p:txBody>
          <a:bodyPr/>
          <a:lstStyle/>
          <a:p>
            <a:fld id="{FCBF6919-94FF-4780-A144-9224E90624A6}" type="datetime1">
              <a:rPr lang="en-US" smtClean="0"/>
              <a:t>7/12/2018</a:t>
            </a:fld>
            <a:endParaRPr lang="en-US" dirty="0"/>
          </a:p>
        </p:txBody>
      </p:sp>
      <p:sp>
        <p:nvSpPr>
          <p:cNvPr id="8" name="Footer Placeholder 7"/>
          <p:cNvSpPr>
            <a:spLocks noGrp="1"/>
          </p:cNvSpPr>
          <p:nvPr>
            <p:ph type="ftr" sz="quarter" idx="11"/>
          </p:nvPr>
        </p:nvSpPr>
        <p:spPr/>
        <p:txBody>
          <a:bodyPr/>
          <a:lstStyle/>
          <a:p>
            <a:r>
              <a:rPr lang="en-US"/>
              <a:t>‹#›</a:t>
            </a:r>
            <a:endParaRPr lang="en-US" dirty="0"/>
          </a:p>
        </p:txBody>
      </p:sp>
      <p:cxnSp>
        <p:nvCxnSpPr>
          <p:cNvPr id="10" name="Straight Connector 9"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stretch>
            <a:fillRect/>
          </a:stretch>
        </p:blipFill>
        <p:spPr>
          <a:xfrm>
            <a:off x="7772400" y="6186796"/>
            <a:ext cx="1179484" cy="622436"/>
          </a:xfrm>
          <a:prstGeom prst="rect">
            <a:avLst/>
          </a:prstGeom>
        </p:spPr>
      </p:pic>
      <p:pic>
        <p:nvPicPr>
          <p:cNvPr id="12"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14" name="Picture 13"/>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3913732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defRPr sz="1400" b="1"/>
            </a:lvl1pPr>
          </a:lstStyle>
          <a:p>
            <a:fld id="{B2897048-00E0-47FB-B07B-F36BBE8AF579}" type="slidenum">
              <a:rPr lang="en-US" smtClean="0"/>
              <a:pPr/>
              <a:t>‹#›</a:t>
            </a:fld>
            <a:endParaRPr lang="en-US" dirty="0"/>
          </a:p>
        </p:txBody>
      </p:sp>
      <p:sp>
        <p:nvSpPr>
          <p:cNvPr id="3" name="Date Placeholder 2"/>
          <p:cNvSpPr>
            <a:spLocks noGrp="1"/>
          </p:cNvSpPr>
          <p:nvPr>
            <p:ph type="dt" sz="half" idx="10"/>
          </p:nvPr>
        </p:nvSpPr>
        <p:spPr/>
        <p:txBody>
          <a:bodyPr/>
          <a:lstStyle/>
          <a:p>
            <a:fld id="{4B710068-5D70-416E-8D45-77F776A5AFF4}" type="datetime1">
              <a:rPr lang="en-US" smtClean="0"/>
              <a:t>7/12/2018</a:t>
            </a:fld>
            <a:endParaRPr lang="en-US" dirty="0"/>
          </a:p>
        </p:txBody>
      </p:sp>
      <p:sp>
        <p:nvSpPr>
          <p:cNvPr id="4" name="Footer Placeholder 3"/>
          <p:cNvSpPr>
            <a:spLocks noGrp="1"/>
          </p:cNvSpPr>
          <p:nvPr>
            <p:ph type="ftr" sz="quarter" idx="11"/>
          </p:nvPr>
        </p:nvSpPr>
        <p:spPr/>
        <p:txBody>
          <a:bodyPr/>
          <a:lstStyle/>
          <a:p>
            <a:r>
              <a:rPr lang="en-US"/>
              <a:t>‹#›</a:t>
            </a:r>
            <a:endParaRPr lang="en-US" dirty="0"/>
          </a:p>
        </p:txBody>
      </p:sp>
      <p:cxnSp>
        <p:nvCxnSpPr>
          <p:cNvPr id="6" name="Straight Connector 5"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pic>
        <p:nvPicPr>
          <p:cNvPr id="7"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r="60582" b="29249"/>
          <a:stretch/>
        </p:blipFill>
        <p:spPr>
          <a:xfrm>
            <a:off x="8001000" y="6256342"/>
            <a:ext cx="1002294" cy="502920"/>
          </a:xfrm>
          <a:prstGeom prst="rect">
            <a:avLst/>
          </a:prstGeom>
        </p:spPr>
      </p:pic>
    </p:spTree>
    <p:extLst>
      <p:ext uri="{BB962C8B-B14F-4D97-AF65-F5344CB8AC3E}">
        <p14:creationId xmlns:p14="http://schemas.microsoft.com/office/powerpoint/2010/main" val="1539878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image" Target="../media/image2.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image" Target="../media/image1.jpg"/><Relationship Id="rId2" Type="http://schemas.openxmlformats.org/officeDocument/2006/relationships/slideLayout" Target="../slideLayouts/slideLayout22.xml"/><Relationship Id="rId16"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footer.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6309360"/>
            <a:ext cx="9144000" cy="548640"/>
          </a:xfrm>
          <a:prstGeom prst="rect">
            <a:avLst/>
          </a:prstGeom>
        </p:spPr>
      </p:pic>
      <p:sp>
        <p:nvSpPr>
          <p:cNvPr id="2" name="Title Placeholder 1"/>
          <p:cNvSpPr>
            <a:spLocks noGrp="1"/>
          </p:cNvSpPr>
          <p:nvPr>
            <p:ph type="title"/>
          </p:nvPr>
        </p:nvSpPr>
        <p:spPr>
          <a:xfrm>
            <a:off x="457200" y="91913"/>
            <a:ext cx="8229600" cy="1119673"/>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537462"/>
            <a:ext cx="8229600" cy="45887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1587500" cy="365125"/>
          </a:xfrm>
          <a:prstGeom prst="rect">
            <a:avLst/>
          </a:prstGeom>
        </p:spPr>
        <p:txBody>
          <a:bodyPr vert="horz" lIns="91440" tIns="45720" rIns="91440" bIns="45720" rtlCol="0" anchor="ctr"/>
          <a:lstStyle>
            <a:lvl1pPr algn="l">
              <a:defRPr sz="1200">
                <a:solidFill>
                  <a:schemeClr val="bg1"/>
                </a:solidFill>
              </a:defRPr>
            </a:lvl1pPr>
          </a:lstStyle>
          <a:p>
            <a:fld id="{63F27A09-2D7E-4B6A-B01D-2BD75481B65E}" type="datetime1">
              <a:rPr lang="en-US" smtClean="0"/>
              <a:t>7/12/2018</a:t>
            </a:fld>
            <a:endParaRPr lang="en-US" dirty="0"/>
          </a:p>
        </p:txBody>
      </p:sp>
      <p:sp>
        <p:nvSpPr>
          <p:cNvPr id="5" name="Footer Placeholder 4"/>
          <p:cNvSpPr>
            <a:spLocks noGrp="1"/>
          </p:cNvSpPr>
          <p:nvPr>
            <p:ph type="ftr" sz="quarter" idx="3"/>
          </p:nvPr>
        </p:nvSpPr>
        <p:spPr>
          <a:xfrm>
            <a:off x="2076450" y="6356350"/>
            <a:ext cx="3943350" cy="365125"/>
          </a:xfrm>
          <a:prstGeom prst="rect">
            <a:avLst/>
          </a:prstGeom>
        </p:spPr>
        <p:txBody>
          <a:bodyPr vert="horz" lIns="91440" tIns="45720" rIns="91440" bIns="45720" rtlCol="0" anchor="ctr"/>
          <a:lstStyle>
            <a:lvl1pPr algn="l">
              <a:defRPr sz="1200">
                <a:solidFill>
                  <a:schemeClr val="bg1"/>
                </a:solidFill>
              </a:defRPr>
            </a:lvl1pPr>
          </a:lstStyle>
          <a:p>
            <a:r>
              <a:rPr lang="en-US"/>
              <a:t>‹#›</a:t>
            </a:r>
            <a:endParaRPr lang="en-US" dirty="0"/>
          </a:p>
        </p:txBody>
      </p:sp>
      <p:sp>
        <p:nvSpPr>
          <p:cNvPr id="6" name="Slide Number Placeholder 5"/>
          <p:cNvSpPr>
            <a:spLocks noGrp="1"/>
          </p:cNvSpPr>
          <p:nvPr>
            <p:ph type="sldNum" sz="quarter" idx="4"/>
          </p:nvPr>
        </p:nvSpPr>
        <p:spPr>
          <a:xfrm>
            <a:off x="4343400" y="6356350"/>
            <a:ext cx="374650" cy="365125"/>
          </a:xfrm>
          <a:prstGeom prst="rect">
            <a:avLst/>
          </a:prstGeom>
        </p:spPr>
        <p:txBody>
          <a:bodyPr vert="horz" lIns="91440" tIns="45720" rIns="91440" bIns="45720" rtlCol="0" anchor="ctr"/>
          <a:lstStyle>
            <a:lvl1pPr algn="r">
              <a:defRPr sz="1200">
                <a:solidFill>
                  <a:schemeClr val="bg1"/>
                </a:solidFill>
              </a:defRPr>
            </a:lvl1pPr>
          </a:lstStyle>
          <a:p>
            <a:fld id="{B2897048-00E0-47FB-B07B-F36BBE8AF579}" type="slidenum">
              <a:rPr lang="en-US" smtClean="0"/>
              <a:pPr/>
              <a:t>‹#›</a:t>
            </a:fld>
            <a:endParaRPr lang="en-US" dirty="0"/>
          </a:p>
        </p:txBody>
      </p:sp>
      <p:pic>
        <p:nvPicPr>
          <p:cNvPr id="8" name="Picture 7" descr="IDC_logo_sm.png"/>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59042" y="6371164"/>
            <a:ext cx="1683439" cy="370066"/>
          </a:xfrm>
          <a:prstGeom prst="rect">
            <a:avLst/>
          </a:prstGeom>
        </p:spPr>
      </p:pic>
      <p:pic>
        <p:nvPicPr>
          <p:cNvPr id="9" name="Picture 2" descr="Logo for the Center for IDEA Early Childhood Data Systems (The DaSy Center)">
            <a:extLst>
              <a:ext uri="{FF2B5EF4-FFF2-40B4-BE49-F238E27FC236}">
                <a16:creationId xmlns:a16="http://schemas.microsoft.com/office/drawing/2014/main" id="{D6DBC4DE-8037-4083-9CB1-C113237BDA47}"/>
              </a:ext>
            </a:extLst>
          </p:cNvPr>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7924800" y="6338594"/>
            <a:ext cx="699319" cy="5016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34533627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80" r:id="rId16"/>
    <p:sldLayoutId id="2147483681" r:id="rId17"/>
    <p:sldLayoutId id="2147483650" r:id="rId18"/>
    <p:sldLayoutId id="2147483660" r:id="rId19"/>
    <p:sldLayoutId id="2147483651" r:id="rId20"/>
  </p:sldLayoutIdLst>
  <p:hf hdr="0" ftr="0" dt="0"/>
  <p:txStyles>
    <p:titleStyle>
      <a:lvl1pPr algn="l" defTabSz="914400" rtl="0" eaLnBrk="1" latinLnBrk="0" hangingPunct="1">
        <a:spcBef>
          <a:spcPct val="0"/>
        </a:spcBef>
        <a:buNone/>
        <a:defRPr sz="3400" b="1" kern="1200">
          <a:solidFill>
            <a:schemeClr val="tx1"/>
          </a:solidFill>
          <a:latin typeface="Corbel"/>
          <a:ea typeface="+mj-ea"/>
          <a:cs typeface="Corbel"/>
        </a:defRPr>
      </a:lvl1pPr>
    </p:titleStyle>
    <p:bodyStyle>
      <a:lvl1pPr marL="342900" indent="-342900" algn="l" defTabSz="914400" rtl="0" eaLnBrk="1" latinLnBrk="0" hangingPunct="1">
        <a:lnSpc>
          <a:spcPts val="3400"/>
        </a:lnSpc>
        <a:spcBef>
          <a:spcPct val="20000"/>
        </a:spcBef>
        <a:spcAft>
          <a:spcPts val="600"/>
        </a:spcAft>
        <a:buClr>
          <a:schemeClr val="accent1"/>
        </a:buClr>
        <a:buFont typeface="Wingdings" charset="2"/>
        <a:buChar char="§"/>
        <a:defRPr sz="3000" kern="1200">
          <a:solidFill>
            <a:schemeClr val="tx1"/>
          </a:solidFill>
          <a:latin typeface="Corbel"/>
          <a:ea typeface="+mn-ea"/>
          <a:cs typeface="Corbel"/>
        </a:defRPr>
      </a:lvl1pPr>
      <a:lvl2pPr marL="627063" indent="-284163" algn="l" defTabSz="914400" rtl="0" eaLnBrk="1" latinLnBrk="0" hangingPunct="1">
        <a:spcBef>
          <a:spcPts val="300"/>
        </a:spcBef>
        <a:buClr>
          <a:srgbClr val="61ACA6"/>
        </a:buClr>
        <a:buFont typeface="Wingdings" charset="2"/>
        <a:buChar char="§"/>
        <a:defRPr sz="2800" kern="1200">
          <a:solidFill>
            <a:schemeClr val="tx1"/>
          </a:solidFill>
          <a:latin typeface="Corbel"/>
          <a:ea typeface="+mn-ea"/>
          <a:cs typeface="Corbel"/>
        </a:defRPr>
      </a:lvl2pPr>
      <a:lvl3pPr marL="860425" indent="-233363" algn="l" defTabSz="914400" rtl="0" eaLnBrk="1" latinLnBrk="0" hangingPunct="1">
        <a:spcBef>
          <a:spcPct val="20000"/>
        </a:spcBef>
        <a:buFont typeface="Arial" panose="020B0604020202020204" pitchFamily="34" charset="0"/>
        <a:buChar char="•"/>
        <a:defRPr sz="2400" kern="1200">
          <a:solidFill>
            <a:schemeClr val="tx1"/>
          </a:solidFill>
          <a:latin typeface="Corbel"/>
          <a:ea typeface="+mn-ea"/>
          <a:cs typeface="Corbel"/>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footer.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6309360"/>
            <a:ext cx="9144000" cy="548640"/>
          </a:xfrm>
          <a:prstGeom prst="rect">
            <a:avLst/>
          </a:prstGeom>
        </p:spPr>
      </p:pic>
      <p:sp>
        <p:nvSpPr>
          <p:cNvPr id="2" name="Title Placeholder 1"/>
          <p:cNvSpPr>
            <a:spLocks noGrp="1"/>
          </p:cNvSpPr>
          <p:nvPr>
            <p:ph type="title"/>
          </p:nvPr>
        </p:nvSpPr>
        <p:spPr>
          <a:xfrm>
            <a:off x="457200" y="91913"/>
            <a:ext cx="8229600" cy="1119673"/>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537462"/>
            <a:ext cx="8229600" cy="4588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1587500" cy="365125"/>
          </a:xfrm>
          <a:prstGeom prst="rect">
            <a:avLst/>
          </a:prstGeom>
        </p:spPr>
        <p:txBody>
          <a:bodyPr vert="horz" lIns="91440" tIns="45720" rIns="91440" bIns="45720" rtlCol="0" anchor="ctr"/>
          <a:lstStyle>
            <a:lvl1pPr algn="l">
              <a:defRPr sz="1200">
                <a:solidFill>
                  <a:schemeClr val="bg1"/>
                </a:solidFill>
              </a:defRPr>
            </a:lvl1pPr>
          </a:lstStyle>
          <a:p>
            <a:fld id="{FAE62991-EE39-43BF-9DEC-FCE368B75EDB}" type="datetime1">
              <a:rPr lang="en-US" smtClean="0"/>
              <a:t>7/12/2018</a:t>
            </a:fld>
            <a:endParaRPr lang="en-US" dirty="0"/>
          </a:p>
        </p:txBody>
      </p:sp>
      <p:sp>
        <p:nvSpPr>
          <p:cNvPr id="5" name="Footer Placeholder 4"/>
          <p:cNvSpPr>
            <a:spLocks noGrp="1"/>
          </p:cNvSpPr>
          <p:nvPr>
            <p:ph type="ftr" sz="quarter" idx="3"/>
          </p:nvPr>
        </p:nvSpPr>
        <p:spPr>
          <a:xfrm>
            <a:off x="2076450" y="6356350"/>
            <a:ext cx="3943350" cy="365125"/>
          </a:xfrm>
          <a:prstGeom prst="rect">
            <a:avLst/>
          </a:prstGeom>
        </p:spPr>
        <p:txBody>
          <a:bodyPr vert="horz" lIns="91440" tIns="45720" rIns="91440" bIns="45720" rtlCol="0" anchor="ctr"/>
          <a:lstStyle>
            <a:lvl1pPr algn="l">
              <a:defRPr sz="1200">
                <a:solidFill>
                  <a:schemeClr val="bg1"/>
                </a:solidFill>
              </a:defRPr>
            </a:lvl1pPr>
          </a:lstStyle>
          <a:p>
            <a:r>
              <a:rPr lang="en-US"/>
              <a:t>‹#›</a:t>
            </a:r>
            <a:endParaRPr lang="en-US" dirty="0"/>
          </a:p>
        </p:txBody>
      </p:sp>
      <p:sp>
        <p:nvSpPr>
          <p:cNvPr id="6" name="Slide Number Placeholder 5"/>
          <p:cNvSpPr>
            <a:spLocks noGrp="1"/>
          </p:cNvSpPr>
          <p:nvPr>
            <p:ph type="sldNum" sz="quarter" idx="4"/>
          </p:nvPr>
        </p:nvSpPr>
        <p:spPr>
          <a:xfrm>
            <a:off x="69850" y="6356350"/>
            <a:ext cx="374650" cy="365125"/>
          </a:xfrm>
          <a:prstGeom prst="rect">
            <a:avLst/>
          </a:prstGeom>
        </p:spPr>
        <p:txBody>
          <a:bodyPr vert="horz" lIns="91440" tIns="45720" rIns="91440" bIns="45720" rtlCol="0" anchor="ctr"/>
          <a:lstStyle>
            <a:lvl1pPr algn="r">
              <a:defRPr sz="1200">
                <a:solidFill>
                  <a:schemeClr val="bg1"/>
                </a:solidFill>
              </a:defRPr>
            </a:lvl1pPr>
          </a:lstStyle>
          <a:p>
            <a:fld id="{174E07D9-8248-4A0E-82EF-FE5AFD0363D2}" type="slidenum">
              <a:rPr lang="en-US" smtClean="0"/>
              <a:pPr/>
              <a:t>‹#›</a:t>
            </a:fld>
            <a:endParaRPr lang="en-US" dirty="0"/>
          </a:p>
        </p:txBody>
      </p:sp>
      <p:pic>
        <p:nvPicPr>
          <p:cNvPr id="8" name="Picture 7" descr="IDC_logo_sm.pn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06328" y="6362888"/>
            <a:ext cx="1683439" cy="370066"/>
          </a:xfrm>
          <a:prstGeom prst="rect">
            <a:avLst/>
          </a:prstGeom>
        </p:spPr>
      </p:pic>
    </p:spTree>
    <p:extLst>
      <p:ext uri="{BB962C8B-B14F-4D97-AF65-F5344CB8AC3E}">
        <p14:creationId xmlns:p14="http://schemas.microsoft.com/office/powerpoint/2010/main" val="375785981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Lst>
  <p:hf hdr="0" ftr="0" dt="0"/>
  <p:txStyles>
    <p:titleStyle>
      <a:lvl1pPr algn="l" defTabSz="914400" rtl="0" eaLnBrk="1" latinLnBrk="0" hangingPunct="1">
        <a:spcBef>
          <a:spcPct val="0"/>
        </a:spcBef>
        <a:buNone/>
        <a:defRPr sz="3400" b="1" kern="1200">
          <a:solidFill>
            <a:schemeClr val="tx1"/>
          </a:solidFill>
          <a:latin typeface="Corbel"/>
          <a:ea typeface="+mj-ea"/>
          <a:cs typeface="Corbel"/>
        </a:defRPr>
      </a:lvl1pPr>
    </p:titleStyle>
    <p:bodyStyle>
      <a:lvl1pPr marL="342900" indent="-342900" algn="l" defTabSz="914400" rtl="0" eaLnBrk="1" latinLnBrk="0" hangingPunct="1">
        <a:lnSpc>
          <a:spcPts val="3400"/>
        </a:lnSpc>
        <a:spcBef>
          <a:spcPct val="20000"/>
        </a:spcBef>
        <a:spcAft>
          <a:spcPts val="600"/>
        </a:spcAft>
        <a:buClr>
          <a:schemeClr val="accent1"/>
        </a:buClr>
        <a:buFont typeface="Wingdings" charset="2"/>
        <a:buChar char="§"/>
        <a:defRPr sz="3000" kern="1200">
          <a:solidFill>
            <a:schemeClr val="tx1"/>
          </a:solidFill>
          <a:latin typeface="Corbel"/>
          <a:ea typeface="+mn-ea"/>
          <a:cs typeface="Corbel"/>
        </a:defRPr>
      </a:lvl1pPr>
      <a:lvl2pPr marL="627063" indent="-284163" algn="l" defTabSz="914400" rtl="0" eaLnBrk="1" latinLnBrk="0" hangingPunct="1">
        <a:spcBef>
          <a:spcPts val="300"/>
        </a:spcBef>
        <a:buClr>
          <a:srgbClr val="61ACA6"/>
        </a:buClr>
        <a:buFont typeface="Wingdings" charset="2"/>
        <a:buChar char="§"/>
        <a:defRPr sz="2800" kern="1200">
          <a:solidFill>
            <a:schemeClr val="tx1"/>
          </a:solidFill>
          <a:latin typeface="Corbel"/>
          <a:ea typeface="+mn-ea"/>
          <a:cs typeface="Corbel"/>
        </a:defRPr>
      </a:lvl2pPr>
      <a:lvl3pPr marL="860425" indent="-233363" algn="l" defTabSz="914400" rtl="0" eaLnBrk="1" latinLnBrk="0" hangingPunct="1">
        <a:spcBef>
          <a:spcPct val="20000"/>
        </a:spcBef>
        <a:buFont typeface="Arial" panose="020B0604020202020204" pitchFamily="34" charset="0"/>
        <a:buChar char="•"/>
        <a:defRPr sz="2400" kern="1200">
          <a:solidFill>
            <a:schemeClr val="tx1"/>
          </a:solidFill>
          <a:latin typeface="Corbel"/>
          <a:ea typeface="+mn-ea"/>
          <a:cs typeface="Corbel"/>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14.jp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ideadata.org/resources/resource/1758/data-meeting-protocol"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hyperlink" Target="https://ideadata.org/resources/resource/1758/data-meeting-protocol"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hyperlink" Target="https://dasycenter.org/data-culture-toolkit/" TargetMode="External"/><Relationship Id="rId2" Type="http://schemas.openxmlformats.org/officeDocument/2006/relationships/hyperlink" Target="https://ideadata.org/resources/resource/1758/data-meeting-protocol" TargetMode="External"/><Relationship Id="rId1" Type="http://schemas.openxmlformats.org/officeDocument/2006/relationships/slideLayout" Target="../slideLayouts/slideLayout2.xml"/><Relationship Id="rId4" Type="http://schemas.openxmlformats.org/officeDocument/2006/relationships/hyperlink" Target="https://dasycenter.org/building-stakeholder-knowledge-toolkit/"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1.xml"/><Relationship Id="rId1" Type="http://schemas.openxmlformats.org/officeDocument/2006/relationships/slideLayout" Target="../slideLayouts/slideLayout35.xml"/><Relationship Id="rId5" Type="http://schemas.openxmlformats.org/officeDocument/2006/relationships/image" Target="../media/image27.jpe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IDC logo.&#10;IDEA Data Center.&#10;Building Capacity for High-Quality IDEA Data."/>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2093" r="2093"/>
          <a:stretch>
            <a:fillRect/>
          </a:stretch>
        </p:blipFill>
        <p:spPr>
          <a:xfrm>
            <a:off x="609600" y="315251"/>
            <a:ext cx="2768600" cy="911463"/>
          </a:xfrm>
        </p:spPr>
      </p:pic>
      <p:sp>
        <p:nvSpPr>
          <p:cNvPr id="5" name="Title 4"/>
          <p:cNvSpPr>
            <a:spLocks noGrp="1"/>
          </p:cNvSpPr>
          <p:nvPr>
            <p:ph type="ctrTitle"/>
          </p:nvPr>
        </p:nvSpPr>
        <p:spPr>
          <a:xfrm>
            <a:off x="3091180" y="1914723"/>
            <a:ext cx="5929990" cy="2247702"/>
          </a:xfrm>
        </p:spPr>
        <p:txBody>
          <a:bodyPr>
            <a:normAutofit/>
          </a:bodyPr>
          <a:lstStyle/>
          <a:p>
            <a:r>
              <a:rPr lang="en-US" dirty="0"/>
              <a:t>Let’s Talk Data: Making Data Conversations Engaging and Productive</a:t>
            </a:r>
            <a:br>
              <a:rPr lang="en-US" sz="2700" dirty="0"/>
            </a:br>
            <a:endParaRPr lang="en-US" sz="2700" dirty="0"/>
          </a:p>
        </p:txBody>
      </p:sp>
      <p:pic>
        <p:nvPicPr>
          <p:cNvPr id="12" name="Picture Placeholder 11" descr="  " title="&quot;  &quot;"/>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7257" b="7257"/>
          <a:stretch>
            <a:fillRect/>
          </a:stretch>
        </p:blipFill>
        <p:spPr/>
      </p:pic>
      <p:sp>
        <p:nvSpPr>
          <p:cNvPr id="9" name="Text Placeholder 8"/>
          <p:cNvSpPr>
            <a:spLocks noGrp="1"/>
          </p:cNvSpPr>
          <p:nvPr>
            <p:ph type="body" sz="quarter" idx="14"/>
          </p:nvPr>
        </p:nvSpPr>
        <p:spPr>
          <a:xfrm>
            <a:off x="4800600" y="5400719"/>
            <a:ext cx="4114800" cy="1609681"/>
          </a:xfrm>
        </p:spPr>
        <p:txBody>
          <a:bodyPr/>
          <a:lstStyle/>
          <a:p>
            <a:r>
              <a:rPr lang="en-US" dirty="0"/>
              <a:t>Debbie Shaver and Kerry Friedman, </a:t>
            </a:r>
          </a:p>
          <a:p>
            <a:r>
              <a:rPr lang="en-US" dirty="0"/>
              <a:t>IDC and </a:t>
            </a:r>
            <a:r>
              <a:rPr lang="en-US" dirty="0" err="1"/>
              <a:t>DaSy</a:t>
            </a:r>
            <a:endParaRPr lang="en-US" dirty="0"/>
          </a:p>
        </p:txBody>
      </p:sp>
      <p:sp>
        <p:nvSpPr>
          <p:cNvPr id="11" name="TextBox 10"/>
          <p:cNvSpPr txBox="1"/>
          <p:nvPr/>
        </p:nvSpPr>
        <p:spPr>
          <a:xfrm>
            <a:off x="445273" y="4319527"/>
            <a:ext cx="8337358" cy="400110"/>
          </a:xfrm>
          <a:prstGeom prst="rect">
            <a:avLst/>
          </a:prstGeom>
          <a:noFill/>
        </p:spPr>
        <p:txBody>
          <a:bodyPr wrap="square" rtlCol="0">
            <a:spAutoFit/>
          </a:bodyPr>
          <a:lstStyle/>
          <a:p>
            <a:pPr algn="ctr"/>
            <a:r>
              <a:rPr lang="en-US" sz="2000" dirty="0">
                <a:solidFill>
                  <a:schemeClr val="bg1"/>
                </a:solidFill>
              </a:rPr>
              <a:t>2018 Improving Data, Improving Outcomes Conference—August 14-16, 2018</a:t>
            </a:r>
          </a:p>
        </p:txBody>
      </p:sp>
      <p:pic>
        <p:nvPicPr>
          <p:cNvPr id="7" name="Picture 2" descr="Logo for the Center for IDEA Early Childhood Data Systems (The DaSy Cent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4372" y="214746"/>
            <a:ext cx="1576457" cy="113085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564020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BAD04-295B-4E0F-AFB1-A273ABC7C262}"/>
              </a:ext>
            </a:extLst>
          </p:cNvPr>
          <p:cNvSpPr>
            <a:spLocks noGrp="1"/>
          </p:cNvSpPr>
          <p:nvPr>
            <p:ph type="title"/>
          </p:nvPr>
        </p:nvSpPr>
        <p:spPr/>
        <p:txBody>
          <a:bodyPr>
            <a:normAutofit fontScale="90000"/>
          </a:bodyPr>
          <a:lstStyle/>
          <a:p>
            <a:r>
              <a:rPr lang="en-US" dirty="0"/>
              <a:t>Building Stakeholder Knowledge About Data Toolkit</a:t>
            </a:r>
          </a:p>
        </p:txBody>
      </p:sp>
      <p:sp>
        <p:nvSpPr>
          <p:cNvPr id="3" name="Content Placeholder 2">
            <a:extLst>
              <a:ext uri="{FF2B5EF4-FFF2-40B4-BE49-F238E27FC236}">
                <a16:creationId xmlns:a16="http://schemas.microsoft.com/office/drawing/2014/main" id="{BE323674-C813-4AFD-A7AE-A5A9FEC53C08}"/>
              </a:ext>
            </a:extLst>
          </p:cNvPr>
          <p:cNvSpPr>
            <a:spLocks noGrp="1"/>
          </p:cNvSpPr>
          <p:nvPr>
            <p:ph sz="half" idx="1"/>
          </p:nvPr>
        </p:nvSpPr>
        <p:spPr/>
        <p:txBody>
          <a:bodyPr/>
          <a:lstStyle/>
          <a:p>
            <a:r>
              <a:rPr lang="en-US" dirty="0"/>
              <a:t>An orientation to IDEA data and other data-related topics to help stakeholders meaningfully participate in conversations about important programmatic issues and decisions.</a:t>
            </a:r>
          </a:p>
          <a:p>
            <a:endParaRPr lang="en-US" dirty="0"/>
          </a:p>
        </p:txBody>
      </p:sp>
      <p:sp>
        <p:nvSpPr>
          <p:cNvPr id="5" name="Slide Number Placeholder 4">
            <a:extLst>
              <a:ext uri="{FF2B5EF4-FFF2-40B4-BE49-F238E27FC236}">
                <a16:creationId xmlns:a16="http://schemas.microsoft.com/office/drawing/2014/main" id="{FDAF5050-9CFB-4EDB-8E02-2B81ED829CFF}"/>
              </a:ext>
            </a:extLst>
          </p:cNvPr>
          <p:cNvSpPr>
            <a:spLocks noGrp="1"/>
          </p:cNvSpPr>
          <p:nvPr>
            <p:ph type="sldNum" sz="quarter" idx="10"/>
          </p:nvPr>
        </p:nvSpPr>
        <p:spPr/>
        <p:txBody>
          <a:bodyPr/>
          <a:lstStyle/>
          <a:p>
            <a:fld id="{B2897048-00E0-47FB-B07B-F36BBE8AF579}" type="slidenum">
              <a:rPr lang="en-US" smtClean="0"/>
              <a:pPr/>
              <a:t>10</a:t>
            </a:fld>
            <a:endParaRPr lang="en-US" dirty="0"/>
          </a:p>
        </p:txBody>
      </p:sp>
      <p:pic>
        <p:nvPicPr>
          <p:cNvPr id="6" name="Content Placeholder 4">
            <a:extLst>
              <a:ext uri="{FF2B5EF4-FFF2-40B4-BE49-F238E27FC236}">
                <a16:creationId xmlns:a16="http://schemas.microsoft.com/office/drawing/2014/main" id="{5C19B70A-01B3-45E3-BEFA-5C88113D9986}"/>
              </a:ext>
            </a:extLst>
          </p:cNvPr>
          <p:cNvPicPr>
            <a:picLocks noGrp="1" noChangeAspect="1"/>
          </p:cNvPicPr>
          <p:nvPr>
            <p:ph sz="half" idx="2"/>
          </p:nvPr>
        </p:nvPicPr>
        <p:blipFill>
          <a:blip r:embed="rId3"/>
          <a:stretch>
            <a:fillRect/>
          </a:stretch>
        </p:blipFill>
        <p:spPr>
          <a:xfrm>
            <a:off x="4340998" y="1524000"/>
            <a:ext cx="4374985" cy="3962528"/>
          </a:xfrm>
          <a:prstGeom prst="rect">
            <a:avLst/>
          </a:prstGeom>
        </p:spPr>
      </p:pic>
    </p:spTree>
    <p:extLst>
      <p:ext uri="{BB962C8B-B14F-4D97-AF65-F5344CB8AC3E}">
        <p14:creationId xmlns:p14="http://schemas.microsoft.com/office/powerpoint/2010/main" val="4064362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extLst>
              <a:ext uri="{FF2B5EF4-FFF2-40B4-BE49-F238E27FC236}">
                <a16:creationId xmlns:a16="http://schemas.microsoft.com/office/drawing/2014/main" id="{56D163A9-D514-4383-9404-4C4FFBF4B11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159853" y="817685"/>
            <a:ext cx="4824294" cy="5222630"/>
          </a:xfrm>
          <a:prstGeom prst="rect">
            <a:avLst/>
          </a:prstGeom>
        </p:spPr>
      </p:pic>
      <p:sp>
        <p:nvSpPr>
          <p:cNvPr id="2" name="Slide Number Placeholder 1"/>
          <p:cNvSpPr>
            <a:spLocks noGrp="1"/>
          </p:cNvSpPr>
          <p:nvPr>
            <p:ph type="sldNum" sz="quarter" idx="10"/>
          </p:nvPr>
        </p:nvSpPr>
        <p:spPr>
          <a:xfrm>
            <a:off x="3505200" y="6406284"/>
            <a:ext cx="2133600" cy="365125"/>
          </a:xfrm>
        </p:spPr>
        <p:txBody>
          <a:bodyPr/>
          <a:lstStyle/>
          <a:p>
            <a:fld id="{B2897048-00E0-47FB-B07B-F36BBE8AF579}" type="slidenum">
              <a:rPr lang="en-US" sz="1400" b="1">
                <a:latin typeface="+mn-lt"/>
              </a:rPr>
              <a:pPr/>
              <a:t>11</a:t>
            </a:fld>
            <a:endParaRPr lang="en-US" sz="1400" b="1" dirty="0">
              <a:latin typeface="+mn-lt"/>
            </a:endParaRPr>
          </a:p>
        </p:txBody>
      </p:sp>
    </p:spTree>
    <p:extLst>
      <p:ext uri="{BB962C8B-B14F-4D97-AF65-F5344CB8AC3E}">
        <p14:creationId xmlns:p14="http://schemas.microsoft.com/office/powerpoint/2010/main" val="3857560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7209D-5875-4F9A-B41B-F9C9ACE85A75}"/>
              </a:ext>
            </a:extLst>
          </p:cNvPr>
          <p:cNvSpPr>
            <a:spLocks noGrp="1"/>
          </p:cNvSpPr>
          <p:nvPr>
            <p:ph type="title"/>
          </p:nvPr>
        </p:nvSpPr>
        <p:spPr/>
        <p:txBody>
          <a:bodyPr/>
          <a:lstStyle/>
          <a:p>
            <a:r>
              <a:rPr lang="en-US" dirty="0"/>
              <a:t>Why a Data Meeting Protocol?</a:t>
            </a:r>
          </a:p>
        </p:txBody>
      </p:sp>
      <p:sp>
        <p:nvSpPr>
          <p:cNvPr id="3" name="Content Placeholder 2">
            <a:extLst>
              <a:ext uri="{FF2B5EF4-FFF2-40B4-BE49-F238E27FC236}">
                <a16:creationId xmlns:a16="http://schemas.microsoft.com/office/drawing/2014/main" id="{4632269D-D5B5-4927-96CE-260829B3DD9E}"/>
              </a:ext>
            </a:extLst>
          </p:cNvPr>
          <p:cNvSpPr>
            <a:spLocks noGrp="1"/>
          </p:cNvSpPr>
          <p:nvPr>
            <p:ph sz="half" idx="1"/>
          </p:nvPr>
        </p:nvSpPr>
        <p:spPr>
          <a:xfrm>
            <a:off x="457200" y="1600200"/>
            <a:ext cx="4572000" cy="4525963"/>
          </a:xfrm>
        </p:spPr>
        <p:txBody>
          <a:bodyPr>
            <a:normAutofit fontScale="47500" lnSpcReduction="20000"/>
          </a:bodyPr>
          <a:lstStyle/>
          <a:p>
            <a:pPr>
              <a:lnSpc>
                <a:spcPct val="120000"/>
              </a:lnSpc>
            </a:pPr>
            <a:r>
              <a:rPr lang="en-US" sz="5100" dirty="0"/>
              <a:t>Provides a simple structure to guide conversation around data during meetings</a:t>
            </a:r>
          </a:p>
          <a:p>
            <a:pPr>
              <a:lnSpc>
                <a:spcPct val="120000"/>
              </a:lnSpc>
            </a:pPr>
            <a:r>
              <a:rPr lang="en-US" sz="5100" dirty="0"/>
              <a:t>Helps groups examine evaluation results and make meaning of the results together</a:t>
            </a:r>
          </a:p>
          <a:p>
            <a:pPr>
              <a:lnSpc>
                <a:spcPct val="120000"/>
              </a:lnSpc>
            </a:pPr>
            <a:r>
              <a:rPr lang="en-US" sz="5100" dirty="0"/>
              <a:t>Supports the analysis and use of data to inform continuous improvement </a:t>
            </a:r>
          </a:p>
          <a:p>
            <a:pPr marL="0" indent="0">
              <a:buNone/>
            </a:pPr>
            <a:endParaRPr lang="en-US" dirty="0"/>
          </a:p>
        </p:txBody>
      </p:sp>
      <p:sp>
        <p:nvSpPr>
          <p:cNvPr id="4" name="Slide Number Placeholder 3">
            <a:extLst>
              <a:ext uri="{FF2B5EF4-FFF2-40B4-BE49-F238E27FC236}">
                <a16:creationId xmlns:a16="http://schemas.microsoft.com/office/drawing/2014/main" id="{449AB51C-BFF5-4935-A781-302BFFF7F809}"/>
              </a:ext>
            </a:extLst>
          </p:cNvPr>
          <p:cNvSpPr>
            <a:spLocks noGrp="1"/>
          </p:cNvSpPr>
          <p:nvPr>
            <p:ph type="sldNum" sz="quarter" idx="12"/>
          </p:nvPr>
        </p:nvSpPr>
        <p:spPr/>
        <p:txBody>
          <a:bodyPr/>
          <a:lstStyle/>
          <a:p>
            <a:fld id="{B2897048-00E0-47FB-B07B-F36BBE8AF579}" type="slidenum">
              <a:rPr lang="en-US" smtClean="0"/>
              <a:pPr/>
              <a:t>12</a:t>
            </a:fld>
            <a:endParaRPr lang="en-US" dirty="0"/>
          </a:p>
        </p:txBody>
      </p:sp>
      <p:pic>
        <p:nvPicPr>
          <p:cNvPr id="8" name="Content Placeholder 7">
            <a:hlinkClick r:id="rId3"/>
            <a:extLst>
              <a:ext uri="{FF2B5EF4-FFF2-40B4-BE49-F238E27FC236}">
                <a16:creationId xmlns:a16="http://schemas.microsoft.com/office/drawing/2014/main" id="{293FD4B5-A295-45BB-BE48-AD89C5C4F4FB}"/>
              </a:ext>
            </a:extLst>
          </p:cNvPr>
          <p:cNvPicPr>
            <a:picLocks noGrp="1" noChangeAspect="1"/>
          </p:cNvPicPr>
          <p:nvPr>
            <p:ph sz="half" idx="2"/>
          </p:nvPr>
        </p:nvPicPr>
        <p:blipFill>
          <a:blip r:embed="rId4" cstate="email">
            <a:extLst>
              <a:ext uri="{28A0092B-C50C-407E-A947-70E740481C1C}">
                <a14:useLocalDpi xmlns:a14="http://schemas.microsoft.com/office/drawing/2010/main" val="0"/>
              </a:ext>
            </a:extLst>
          </a:blip>
          <a:stretch>
            <a:fillRect/>
          </a:stretch>
        </p:blipFill>
        <p:spPr>
          <a:xfrm>
            <a:off x="5419290" y="2114079"/>
            <a:ext cx="3115110" cy="3372321"/>
          </a:xfrm>
          <a:prstGeom prst="rect">
            <a:avLst/>
          </a:prstGeom>
        </p:spPr>
      </p:pic>
    </p:spTree>
    <p:extLst>
      <p:ext uri="{BB962C8B-B14F-4D97-AF65-F5344CB8AC3E}">
        <p14:creationId xmlns:p14="http://schemas.microsoft.com/office/powerpoint/2010/main" val="2545749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213125-474E-4F1B-9F12-ADB15D589841}"/>
              </a:ext>
            </a:extLst>
          </p:cNvPr>
          <p:cNvSpPr>
            <a:spLocks noGrp="1"/>
          </p:cNvSpPr>
          <p:nvPr>
            <p:ph type="title"/>
          </p:nvPr>
        </p:nvSpPr>
        <p:spPr/>
        <p:txBody>
          <a:bodyPr>
            <a:normAutofit/>
          </a:bodyPr>
          <a:lstStyle/>
          <a:p>
            <a:r>
              <a:rPr lang="en-US" dirty="0"/>
              <a:t>Data meeting protocol process</a:t>
            </a:r>
          </a:p>
        </p:txBody>
      </p:sp>
      <p:graphicFrame>
        <p:nvGraphicFramePr>
          <p:cNvPr id="5" name="Content Placeholder 5">
            <a:extLst>
              <a:ext uri="{FF2B5EF4-FFF2-40B4-BE49-F238E27FC236}">
                <a16:creationId xmlns:a16="http://schemas.microsoft.com/office/drawing/2014/main" id="{8BB29ACC-4BD4-4D9D-9F4C-C1D4FF82D1C5}"/>
              </a:ext>
            </a:extLst>
          </p:cNvPr>
          <p:cNvGraphicFramePr>
            <a:graphicFrameLocks noGrp="1"/>
          </p:cNvGraphicFramePr>
          <p:nvPr>
            <p:ph idx="1"/>
            <p:extLst>
              <p:ext uri="{D42A27DB-BD31-4B8C-83A1-F6EECF244321}">
                <p14:modId xmlns:p14="http://schemas.microsoft.com/office/powerpoint/2010/main" val="424582494"/>
              </p:ext>
            </p:extLst>
          </p:nvPr>
        </p:nvGraphicFramePr>
        <p:xfrm>
          <a:off x="457200" y="1536700"/>
          <a:ext cx="8229600" cy="4589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1"/>
          <p:cNvSpPr txBox="1">
            <a:spLocks/>
          </p:cNvSpPr>
          <p:nvPr/>
        </p:nvSpPr>
        <p:spPr>
          <a:xfrm>
            <a:off x="3505200" y="6406284"/>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t>5</a:t>
            </a:r>
          </a:p>
        </p:txBody>
      </p:sp>
    </p:spTree>
    <p:extLst>
      <p:ext uri="{BB962C8B-B14F-4D97-AF65-F5344CB8AC3E}">
        <p14:creationId xmlns:p14="http://schemas.microsoft.com/office/powerpoint/2010/main" val="157653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D34C38-AC17-434F-A4B4-9864BE5FDCB3}"/>
              </a:ext>
            </a:extLst>
          </p:cNvPr>
          <p:cNvSpPr>
            <a:spLocks noGrp="1"/>
          </p:cNvSpPr>
          <p:nvPr>
            <p:ph type="title"/>
          </p:nvPr>
        </p:nvSpPr>
        <p:spPr/>
        <p:txBody>
          <a:bodyPr/>
          <a:lstStyle/>
          <a:p>
            <a:r>
              <a:rPr lang="en-US" dirty="0">
                <a:solidFill>
                  <a:srgbClr val="0D466E"/>
                </a:solidFill>
              </a:rPr>
              <a:t>Protocol steps: Before the meeting</a:t>
            </a:r>
            <a:endParaRPr lang="en-US" dirty="0"/>
          </a:p>
        </p:txBody>
      </p:sp>
      <p:sp>
        <p:nvSpPr>
          <p:cNvPr id="2" name="Content Placeholder 1">
            <a:extLst>
              <a:ext uri="{FF2B5EF4-FFF2-40B4-BE49-F238E27FC236}">
                <a16:creationId xmlns:a16="http://schemas.microsoft.com/office/drawing/2014/main" id="{2DF007FA-A5B4-40DE-A8B4-5C68DAA29AE0}"/>
              </a:ext>
            </a:extLst>
          </p:cNvPr>
          <p:cNvSpPr>
            <a:spLocks noGrp="1"/>
          </p:cNvSpPr>
          <p:nvPr>
            <p:ph idx="1"/>
          </p:nvPr>
        </p:nvSpPr>
        <p:spPr/>
        <p:txBody>
          <a:bodyPr/>
          <a:lstStyle/>
          <a:p>
            <a:endParaRPr lang="en-US"/>
          </a:p>
        </p:txBody>
      </p:sp>
      <p:graphicFrame>
        <p:nvGraphicFramePr>
          <p:cNvPr id="8" name="Content Placeholder 4">
            <a:extLst>
              <a:ext uri="{FF2B5EF4-FFF2-40B4-BE49-F238E27FC236}">
                <a16:creationId xmlns:a16="http://schemas.microsoft.com/office/drawing/2014/main" id="{224EA98E-0F2C-40A2-AF07-1E206A6150D1}"/>
              </a:ext>
            </a:extLst>
          </p:cNvPr>
          <p:cNvGraphicFramePr>
            <a:graphicFrameLocks/>
          </p:cNvGraphicFramePr>
          <p:nvPr>
            <p:extLst/>
          </p:nvPr>
        </p:nvGraphicFramePr>
        <p:xfrm>
          <a:off x="457200" y="1401763"/>
          <a:ext cx="8259763" cy="4237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1"/>
          <p:cNvSpPr txBox="1">
            <a:spLocks/>
          </p:cNvSpPr>
          <p:nvPr/>
        </p:nvSpPr>
        <p:spPr>
          <a:xfrm>
            <a:off x="3505200" y="6406284"/>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t>6</a:t>
            </a:r>
          </a:p>
        </p:txBody>
      </p:sp>
    </p:spTree>
    <p:extLst>
      <p:ext uri="{BB962C8B-B14F-4D97-AF65-F5344CB8AC3E}">
        <p14:creationId xmlns:p14="http://schemas.microsoft.com/office/powerpoint/2010/main" val="3731957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D34C38-AC17-434F-A4B4-9864BE5FDCB3}"/>
              </a:ext>
            </a:extLst>
          </p:cNvPr>
          <p:cNvSpPr>
            <a:spLocks noGrp="1"/>
          </p:cNvSpPr>
          <p:nvPr>
            <p:ph type="title"/>
          </p:nvPr>
        </p:nvSpPr>
        <p:spPr/>
        <p:txBody>
          <a:bodyPr/>
          <a:lstStyle/>
          <a:p>
            <a:r>
              <a:rPr lang="en-US" dirty="0">
                <a:solidFill>
                  <a:srgbClr val="0D466E"/>
                </a:solidFill>
              </a:rPr>
              <a:t>Protocol steps: During the meeting</a:t>
            </a:r>
            <a:endParaRPr lang="en-US" dirty="0"/>
          </a:p>
        </p:txBody>
      </p:sp>
      <p:graphicFrame>
        <p:nvGraphicFramePr>
          <p:cNvPr id="6" name="Content Placeholder 4">
            <a:extLst>
              <a:ext uri="{FF2B5EF4-FFF2-40B4-BE49-F238E27FC236}">
                <a16:creationId xmlns:a16="http://schemas.microsoft.com/office/drawing/2014/main" id="{939DC80A-B4F3-41B1-8448-440CB2AD7CEE}"/>
              </a:ext>
            </a:extLst>
          </p:cNvPr>
          <p:cNvGraphicFramePr>
            <a:graphicFrameLocks noGrp="1"/>
          </p:cNvGraphicFramePr>
          <p:nvPr>
            <p:ph idx="1"/>
            <p:extLst>
              <p:ext uri="{D42A27DB-BD31-4B8C-83A1-F6EECF244321}">
                <p14:modId xmlns:p14="http://schemas.microsoft.com/office/powerpoint/2010/main" val="3762284730"/>
              </p:ext>
            </p:extLst>
          </p:nvPr>
        </p:nvGraphicFramePr>
        <p:xfrm>
          <a:off x="457200" y="1536700"/>
          <a:ext cx="8229600" cy="4589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1"/>
          <p:cNvSpPr txBox="1">
            <a:spLocks/>
          </p:cNvSpPr>
          <p:nvPr/>
        </p:nvSpPr>
        <p:spPr>
          <a:xfrm>
            <a:off x="3505200" y="6406284"/>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t>7</a:t>
            </a:r>
          </a:p>
        </p:txBody>
      </p:sp>
    </p:spTree>
    <p:extLst>
      <p:ext uri="{BB962C8B-B14F-4D97-AF65-F5344CB8AC3E}">
        <p14:creationId xmlns:p14="http://schemas.microsoft.com/office/powerpoint/2010/main" val="2868469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212EA3-E7EF-41A9-BA2A-177E62C05940}"/>
              </a:ext>
            </a:extLst>
          </p:cNvPr>
          <p:cNvSpPr>
            <a:spLocks noGrp="1"/>
          </p:cNvSpPr>
          <p:nvPr>
            <p:ph type="title"/>
          </p:nvPr>
        </p:nvSpPr>
        <p:spPr/>
        <p:txBody>
          <a:bodyPr/>
          <a:lstStyle/>
          <a:p>
            <a:r>
              <a:rPr lang="en-US" dirty="0"/>
              <a:t>Steps 3-5: Discussing the data</a:t>
            </a:r>
          </a:p>
        </p:txBody>
      </p:sp>
      <p:graphicFrame>
        <p:nvGraphicFramePr>
          <p:cNvPr id="5" name="Content Placeholder 4">
            <a:extLst>
              <a:ext uri="{FF2B5EF4-FFF2-40B4-BE49-F238E27FC236}">
                <a16:creationId xmlns:a16="http://schemas.microsoft.com/office/drawing/2014/main" id="{BEF70FC9-4E6E-4A49-9548-B9EC0BBF51B9}"/>
              </a:ext>
            </a:extLst>
          </p:cNvPr>
          <p:cNvGraphicFramePr>
            <a:graphicFrameLocks noGrp="1"/>
          </p:cNvGraphicFramePr>
          <p:nvPr>
            <p:ph idx="1"/>
            <p:extLst>
              <p:ext uri="{D42A27DB-BD31-4B8C-83A1-F6EECF244321}">
                <p14:modId xmlns:p14="http://schemas.microsoft.com/office/powerpoint/2010/main" val="1595725632"/>
              </p:ext>
            </p:extLst>
          </p:nvPr>
        </p:nvGraphicFramePr>
        <p:xfrm>
          <a:off x="457200" y="1536700"/>
          <a:ext cx="8229600" cy="4589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1"/>
          <p:cNvSpPr txBox="1">
            <a:spLocks/>
          </p:cNvSpPr>
          <p:nvPr/>
        </p:nvSpPr>
        <p:spPr>
          <a:xfrm>
            <a:off x="3505200" y="6406284"/>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t>8</a:t>
            </a:r>
          </a:p>
        </p:txBody>
      </p:sp>
    </p:spTree>
    <p:extLst>
      <p:ext uri="{BB962C8B-B14F-4D97-AF65-F5344CB8AC3E}">
        <p14:creationId xmlns:p14="http://schemas.microsoft.com/office/powerpoint/2010/main" val="1103276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12B2CD-2E4E-4464-B6CC-DAAE9062FDA0}"/>
              </a:ext>
            </a:extLst>
          </p:cNvPr>
          <p:cNvSpPr>
            <a:spLocks noGrp="1"/>
          </p:cNvSpPr>
          <p:nvPr>
            <p:ph type="title"/>
          </p:nvPr>
        </p:nvSpPr>
        <p:spPr/>
        <p:txBody>
          <a:bodyPr/>
          <a:lstStyle/>
          <a:p>
            <a:r>
              <a:rPr lang="en-US" dirty="0"/>
              <a:t>Protocol </a:t>
            </a:r>
            <a:r>
              <a:rPr lang="en-US" dirty="0">
                <a:solidFill>
                  <a:srgbClr val="0D466E"/>
                </a:solidFill>
              </a:rPr>
              <a:t>steps: After the meeting</a:t>
            </a:r>
            <a:endParaRPr lang="en-US" dirty="0"/>
          </a:p>
        </p:txBody>
      </p:sp>
      <p:graphicFrame>
        <p:nvGraphicFramePr>
          <p:cNvPr id="5" name="Content Placeholder 4">
            <a:extLst>
              <a:ext uri="{FF2B5EF4-FFF2-40B4-BE49-F238E27FC236}">
                <a16:creationId xmlns:a16="http://schemas.microsoft.com/office/drawing/2014/main" id="{528331E0-25D4-4C57-B5F2-D15244AB988B}"/>
              </a:ext>
            </a:extLst>
          </p:cNvPr>
          <p:cNvGraphicFramePr>
            <a:graphicFrameLocks/>
          </p:cNvGraphicFramePr>
          <p:nvPr>
            <p:extLst/>
          </p:nvPr>
        </p:nvGraphicFramePr>
        <p:xfrm>
          <a:off x="457200" y="1401763"/>
          <a:ext cx="8259763" cy="4237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1"/>
          <p:cNvSpPr txBox="1">
            <a:spLocks/>
          </p:cNvSpPr>
          <p:nvPr/>
        </p:nvSpPr>
        <p:spPr>
          <a:xfrm>
            <a:off x="3505200" y="6406284"/>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t>9</a:t>
            </a:r>
          </a:p>
        </p:txBody>
      </p:sp>
    </p:spTree>
    <p:extLst>
      <p:ext uri="{BB962C8B-B14F-4D97-AF65-F5344CB8AC3E}">
        <p14:creationId xmlns:p14="http://schemas.microsoft.com/office/powerpoint/2010/main" val="1914355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95045C-1F54-4B07-9D14-D52460F6B10F}"/>
              </a:ext>
            </a:extLst>
          </p:cNvPr>
          <p:cNvSpPr>
            <a:spLocks noGrp="1"/>
          </p:cNvSpPr>
          <p:nvPr>
            <p:ph type="title"/>
          </p:nvPr>
        </p:nvSpPr>
        <p:spPr/>
        <p:txBody>
          <a:bodyPr/>
          <a:lstStyle/>
          <a:p>
            <a:r>
              <a:rPr lang="en-US" dirty="0"/>
              <a:t>Example 1—Large Group Data Discussion</a:t>
            </a:r>
          </a:p>
        </p:txBody>
      </p:sp>
      <p:sp>
        <p:nvSpPr>
          <p:cNvPr id="2" name="Content Placeholder 1">
            <a:extLst>
              <a:ext uri="{FF2B5EF4-FFF2-40B4-BE49-F238E27FC236}">
                <a16:creationId xmlns:a16="http://schemas.microsoft.com/office/drawing/2014/main" id="{3793EAA2-A94A-4184-862B-3032893A0079}"/>
              </a:ext>
            </a:extLst>
          </p:cNvPr>
          <p:cNvSpPr>
            <a:spLocks noGrp="1"/>
          </p:cNvSpPr>
          <p:nvPr>
            <p:ph idx="1"/>
          </p:nvPr>
        </p:nvSpPr>
        <p:spPr/>
        <p:txBody>
          <a:bodyPr/>
          <a:lstStyle/>
          <a:p>
            <a:pPr marL="0" lvl="1" indent="0">
              <a:lnSpc>
                <a:spcPts val="2800"/>
              </a:lnSpc>
              <a:buNone/>
            </a:pPr>
            <a:r>
              <a:rPr lang="en-US" sz="2600" dirty="0"/>
              <a:t>A state is evaluating its social-emotional skills development practices in its early intervention programs.</a:t>
            </a:r>
          </a:p>
          <a:p>
            <a:pPr marL="0" lvl="1" indent="0">
              <a:lnSpc>
                <a:spcPct val="100000"/>
              </a:lnSpc>
              <a:buNone/>
            </a:pPr>
            <a:endParaRPr lang="en-US" sz="2600" dirty="0"/>
          </a:p>
          <a:p>
            <a:pPr marL="0" lvl="1" indent="0">
              <a:buNone/>
            </a:pPr>
            <a:r>
              <a:rPr lang="en-US" sz="2600" b="1" dirty="0"/>
              <a:t>Evaluation questions:</a:t>
            </a:r>
          </a:p>
          <a:p>
            <a:pPr marL="342900" lvl="1" indent="-342900">
              <a:buFont typeface="Wingdings" panose="05000000000000000000" pitchFamily="2" charset="2"/>
              <a:buChar char="§"/>
            </a:pPr>
            <a:r>
              <a:rPr lang="en-US" sz="2600" dirty="0"/>
              <a:t>Are practitioners improving in their implementation of the practices?</a:t>
            </a:r>
          </a:p>
          <a:p>
            <a:pPr marL="342900" lvl="1" indent="-342900">
              <a:buFont typeface="Wingdings" panose="05000000000000000000" pitchFamily="2" charset="2"/>
              <a:buChar char="§"/>
            </a:pPr>
            <a:r>
              <a:rPr lang="en-US" sz="2600" dirty="0"/>
              <a:t>Are they implementing the practices with fidelity?</a:t>
            </a:r>
          </a:p>
          <a:p>
            <a:pPr marL="0" lvl="1" indent="0">
              <a:lnSpc>
                <a:spcPct val="100000"/>
              </a:lnSpc>
              <a:spcBef>
                <a:spcPts val="600"/>
              </a:spcBef>
              <a:buNone/>
            </a:pPr>
            <a:r>
              <a:rPr lang="en-US" sz="2600" b="1" dirty="0"/>
              <a:t>Data source:</a:t>
            </a:r>
          </a:p>
          <a:p>
            <a:pPr marL="342900" lvl="1" indent="-342900">
              <a:buFont typeface="Wingdings" panose="05000000000000000000" pitchFamily="2" charset="2"/>
              <a:buChar char="§"/>
            </a:pPr>
            <a:r>
              <a:rPr lang="en-US" sz="2600" dirty="0"/>
              <a:t>Fidelity observation tool</a:t>
            </a:r>
          </a:p>
          <a:p>
            <a:endParaRPr lang="en-US" dirty="0"/>
          </a:p>
        </p:txBody>
      </p:sp>
      <p:sp>
        <p:nvSpPr>
          <p:cNvPr id="6" name="Slide Number Placeholder 1"/>
          <p:cNvSpPr txBox="1">
            <a:spLocks/>
          </p:cNvSpPr>
          <p:nvPr/>
        </p:nvSpPr>
        <p:spPr>
          <a:xfrm>
            <a:off x="3505200" y="6406284"/>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t>10</a:t>
            </a:r>
          </a:p>
        </p:txBody>
      </p:sp>
    </p:spTree>
    <p:extLst>
      <p:ext uri="{BB962C8B-B14F-4D97-AF65-F5344CB8AC3E}">
        <p14:creationId xmlns:p14="http://schemas.microsoft.com/office/powerpoint/2010/main" val="3541064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4DE3BB-C34A-4549-A2D9-D603E6B4D802}"/>
              </a:ext>
            </a:extLst>
          </p:cNvPr>
          <p:cNvSpPr>
            <a:spLocks noGrp="1"/>
          </p:cNvSpPr>
          <p:nvPr>
            <p:ph type="title"/>
          </p:nvPr>
        </p:nvSpPr>
        <p:spPr>
          <a:ln>
            <a:solidFill>
              <a:srgbClr val="1CADE4"/>
            </a:solidFill>
          </a:ln>
        </p:spPr>
        <p:txBody>
          <a:bodyPr>
            <a:normAutofit fontScale="90000"/>
          </a:bodyPr>
          <a:lstStyle/>
          <a:p>
            <a:r>
              <a:rPr lang="en-US" dirty="0"/>
              <a:t>Fidelity of Implementation—Average Scores on Fidelity Assessment (by Program)</a:t>
            </a:r>
          </a:p>
        </p:txBody>
      </p:sp>
      <p:graphicFrame>
        <p:nvGraphicFramePr>
          <p:cNvPr id="9" name="Chart 8"/>
          <p:cNvGraphicFramePr/>
          <p:nvPr>
            <p:extLst>
              <p:ext uri="{D42A27DB-BD31-4B8C-83A1-F6EECF244321}">
                <p14:modId xmlns:p14="http://schemas.microsoft.com/office/powerpoint/2010/main" val="572979520"/>
              </p:ext>
            </p:extLst>
          </p:nvPr>
        </p:nvGraphicFramePr>
        <p:xfrm>
          <a:off x="457200" y="1397000"/>
          <a:ext cx="7353300" cy="4699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Straight Connector 12"/>
          <p:cNvCxnSpPr>
            <a:cxnSpLocks/>
            <a:endCxn id="15" idx="1"/>
          </p:cNvCxnSpPr>
          <p:nvPr/>
        </p:nvCxnSpPr>
        <p:spPr>
          <a:xfrm>
            <a:off x="838200" y="2590800"/>
            <a:ext cx="6819900" cy="0"/>
          </a:xfrm>
          <a:prstGeom prst="line">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658100" y="2421523"/>
            <a:ext cx="1295400" cy="338554"/>
          </a:xfrm>
          <a:prstGeom prst="rect">
            <a:avLst/>
          </a:prstGeom>
          <a:noFill/>
        </p:spPr>
        <p:txBody>
          <a:bodyPr wrap="square" rtlCol="0">
            <a:spAutoFit/>
          </a:bodyPr>
          <a:lstStyle/>
          <a:p>
            <a:r>
              <a:rPr lang="en-US" sz="1600" b="1" dirty="0"/>
              <a:t>Fidelity = 3.5</a:t>
            </a:r>
          </a:p>
        </p:txBody>
      </p:sp>
      <p:sp>
        <p:nvSpPr>
          <p:cNvPr id="8" name="Slide Number Placeholder 1"/>
          <p:cNvSpPr txBox="1">
            <a:spLocks/>
          </p:cNvSpPr>
          <p:nvPr/>
        </p:nvSpPr>
        <p:spPr>
          <a:xfrm>
            <a:off x="3505200" y="6406284"/>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t>11</a:t>
            </a:r>
          </a:p>
        </p:txBody>
      </p:sp>
    </p:spTree>
    <p:extLst>
      <p:ext uri="{BB962C8B-B14F-4D97-AF65-F5344CB8AC3E}">
        <p14:creationId xmlns:p14="http://schemas.microsoft.com/office/powerpoint/2010/main" val="3901155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Data Teaming </a:t>
            </a:r>
          </a:p>
          <a:p>
            <a:r>
              <a:rPr lang="en-US" dirty="0"/>
              <a:t>Supporting Stakeholder Knowledge about Data </a:t>
            </a:r>
          </a:p>
          <a:p>
            <a:r>
              <a:rPr lang="en-US" dirty="0"/>
              <a:t>Strengthening Data Conversations using the Data Meeting Protocol</a:t>
            </a:r>
          </a:p>
          <a:p>
            <a:r>
              <a:rPr lang="en-US" dirty="0"/>
              <a:t>Activity: Participate in a Data Meeting</a:t>
            </a:r>
          </a:p>
          <a:p>
            <a:r>
              <a:rPr lang="en-US" dirty="0"/>
              <a:t>Share-out </a:t>
            </a:r>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t>Session Overview</a:t>
            </a:r>
          </a:p>
        </p:txBody>
      </p:sp>
      <p:sp>
        <p:nvSpPr>
          <p:cNvPr id="4" name="Slide Number Placeholder 3"/>
          <p:cNvSpPr>
            <a:spLocks noGrp="1"/>
          </p:cNvSpPr>
          <p:nvPr>
            <p:ph type="sldNum" sz="quarter" idx="10"/>
          </p:nvPr>
        </p:nvSpPr>
        <p:spPr/>
        <p:txBody>
          <a:bodyPr/>
          <a:lstStyle/>
          <a:p>
            <a:fld id="{B2897048-00E0-47FB-B07B-F36BBE8AF579}" type="slidenum">
              <a:rPr lang="en-US" smtClean="0"/>
              <a:pPr/>
              <a:t>2</a:t>
            </a:fld>
            <a:endParaRPr lang="en-US" dirty="0"/>
          </a:p>
        </p:txBody>
      </p:sp>
    </p:spTree>
    <p:extLst>
      <p:ext uri="{BB962C8B-B14F-4D97-AF65-F5344CB8AC3E}">
        <p14:creationId xmlns:p14="http://schemas.microsoft.com/office/powerpoint/2010/main" val="988008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95045C-1F54-4B07-9D14-D52460F6B10F}"/>
              </a:ext>
            </a:extLst>
          </p:cNvPr>
          <p:cNvSpPr>
            <a:spLocks noGrp="1"/>
          </p:cNvSpPr>
          <p:nvPr>
            <p:ph type="title"/>
          </p:nvPr>
        </p:nvSpPr>
        <p:spPr/>
        <p:txBody>
          <a:bodyPr/>
          <a:lstStyle/>
          <a:p>
            <a:r>
              <a:rPr lang="en-US" dirty="0"/>
              <a:t>Example 2—Table Data Discussion</a:t>
            </a:r>
          </a:p>
        </p:txBody>
      </p:sp>
      <p:pic>
        <p:nvPicPr>
          <p:cNvPr id="7" name="Content Placeholder 6">
            <a:extLst>
              <a:ext uri="{FF2B5EF4-FFF2-40B4-BE49-F238E27FC236}">
                <a16:creationId xmlns:a16="http://schemas.microsoft.com/office/drawing/2014/main" id="{177C0F55-B1D1-4E21-B032-8E6732A8DF17}"/>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2209800"/>
            <a:ext cx="3429000" cy="2339181"/>
          </a:xfrm>
        </p:spPr>
      </p:pic>
      <p:sp>
        <p:nvSpPr>
          <p:cNvPr id="4" name="Content Placeholder 3">
            <a:extLst>
              <a:ext uri="{FF2B5EF4-FFF2-40B4-BE49-F238E27FC236}">
                <a16:creationId xmlns:a16="http://schemas.microsoft.com/office/drawing/2014/main" id="{64864192-465C-4D99-A65A-5B71AC8227C6}"/>
              </a:ext>
            </a:extLst>
          </p:cNvPr>
          <p:cNvSpPr>
            <a:spLocks noGrp="1"/>
          </p:cNvSpPr>
          <p:nvPr>
            <p:ph sz="half" idx="2"/>
          </p:nvPr>
        </p:nvSpPr>
        <p:spPr>
          <a:xfrm>
            <a:off x="4419600" y="1600200"/>
            <a:ext cx="4267200" cy="4525963"/>
          </a:xfrm>
        </p:spPr>
        <p:txBody>
          <a:bodyPr>
            <a:normAutofit/>
          </a:bodyPr>
          <a:lstStyle/>
          <a:p>
            <a:pPr marL="0" lvl="1" indent="0">
              <a:lnSpc>
                <a:spcPts val="2800"/>
              </a:lnSpc>
              <a:buNone/>
            </a:pPr>
            <a:r>
              <a:rPr lang="en-US" sz="2600" dirty="0"/>
              <a:t>A state is evaluating a new early literacy program in preschool settings. </a:t>
            </a:r>
            <a:endParaRPr lang="en-US" sz="2600" b="1" dirty="0"/>
          </a:p>
          <a:p>
            <a:pPr marL="0" lvl="1" indent="0">
              <a:spcBef>
                <a:spcPts val="600"/>
              </a:spcBef>
              <a:buNone/>
            </a:pPr>
            <a:r>
              <a:rPr lang="en-US" sz="2600" b="1" dirty="0"/>
              <a:t>Evaluation question:</a:t>
            </a:r>
          </a:p>
          <a:p>
            <a:pPr marL="0" lvl="1" indent="0">
              <a:buNone/>
            </a:pPr>
            <a:r>
              <a:rPr lang="en-US" sz="2600" dirty="0"/>
              <a:t>What factors are contributing to teachers’ fidelity of implementation?</a:t>
            </a:r>
          </a:p>
          <a:p>
            <a:pPr marL="0" lvl="1" indent="0">
              <a:lnSpc>
                <a:spcPct val="100000"/>
              </a:lnSpc>
              <a:spcBef>
                <a:spcPts val="600"/>
              </a:spcBef>
              <a:buNone/>
            </a:pPr>
            <a:endParaRPr lang="en-US" sz="2600" b="1" dirty="0"/>
          </a:p>
          <a:p>
            <a:pPr marL="0" lvl="1" indent="0">
              <a:lnSpc>
                <a:spcPct val="100000"/>
              </a:lnSpc>
              <a:spcBef>
                <a:spcPts val="600"/>
              </a:spcBef>
              <a:buNone/>
            </a:pPr>
            <a:r>
              <a:rPr lang="en-US" sz="2600" b="1" dirty="0"/>
              <a:t>Data source: </a:t>
            </a:r>
            <a:r>
              <a:rPr lang="en-US" sz="2600" dirty="0"/>
              <a:t>Teacher survey</a:t>
            </a:r>
          </a:p>
          <a:p>
            <a:endParaRPr lang="en-US" dirty="0"/>
          </a:p>
        </p:txBody>
      </p:sp>
      <p:sp>
        <p:nvSpPr>
          <p:cNvPr id="6" name="Slide Number Placeholder 1"/>
          <p:cNvSpPr txBox="1">
            <a:spLocks/>
          </p:cNvSpPr>
          <p:nvPr/>
        </p:nvSpPr>
        <p:spPr>
          <a:xfrm>
            <a:off x="3505200" y="6406284"/>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t>12</a:t>
            </a:r>
          </a:p>
        </p:txBody>
      </p:sp>
    </p:spTree>
    <p:extLst>
      <p:ext uri="{BB962C8B-B14F-4D97-AF65-F5344CB8AC3E}">
        <p14:creationId xmlns:p14="http://schemas.microsoft.com/office/powerpoint/2010/main" val="4197596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95045C-1F54-4B07-9D14-D52460F6B10F}"/>
              </a:ext>
            </a:extLst>
          </p:cNvPr>
          <p:cNvSpPr>
            <a:spLocks noGrp="1"/>
          </p:cNvSpPr>
          <p:nvPr>
            <p:ph type="title"/>
          </p:nvPr>
        </p:nvSpPr>
        <p:spPr/>
        <p:txBody>
          <a:bodyPr>
            <a:normAutofit/>
          </a:bodyPr>
          <a:lstStyle/>
          <a:p>
            <a:r>
              <a:rPr lang="en-US" dirty="0"/>
              <a:t>Participate in a Data Meeting</a:t>
            </a:r>
          </a:p>
        </p:txBody>
      </p:sp>
      <p:sp>
        <p:nvSpPr>
          <p:cNvPr id="2" name="Content Placeholder 1">
            <a:extLst>
              <a:ext uri="{FF2B5EF4-FFF2-40B4-BE49-F238E27FC236}">
                <a16:creationId xmlns:a16="http://schemas.microsoft.com/office/drawing/2014/main" id="{3793EAA2-A94A-4184-862B-3032893A0079}"/>
              </a:ext>
            </a:extLst>
          </p:cNvPr>
          <p:cNvSpPr>
            <a:spLocks noGrp="1"/>
          </p:cNvSpPr>
          <p:nvPr>
            <p:ph sz="half" idx="1"/>
          </p:nvPr>
        </p:nvSpPr>
        <p:spPr>
          <a:xfrm>
            <a:off x="457200" y="1447800"/>
            <a:ext cx="4800600" cy="4525963"/>
          </a:xfrm>
        </p:spPr>
        <p:txBody>
          <a:bodyPr>
            <a:normAutofit fontScale="77500" lnSpcReduction="20000"/>
          </a:bodyPr>
          <a:lstStyle/>
          <a:p>
            <a:pPr marL="514350" lvl="1" indent="-514350">
              <a:spcBef>
                <a:spcPts val="600"/>
              </a:spcBef>
              <a:buFont typeface="+mj-lt"/>
              <a:buAutoNum type="arabicPeriod"/>
            </a:pPr>
            <a:r>
              <a:rPr lang="en-US" sz="3100" dirty="0"/>
              <a:t>At each table, participants select a role:</a:t>
            </a:r>
          </a:p>
          <a:p>
            <a:pPr marL="1316037" lvl="3" indent="-342900">
              <a:spcBef>
                <a:spcPts val="600"/>
              </a:spcBef>
              <a:buFont typeface="Wingdings" panose="05000000000000000000" pitchFamily="2" charset="2"/>
              <a:buChar char="§"/>
            </a:pPr>
            <a:r>
              <a:rPr lang="en-US" sz="2400" dirty="0"/>
              <a:t>State data staff </a:t>
            </a:r>
          </a:p>
          <a:p>
            <a:pPr marL="1316037" lvl="3" indent="-342900">
              <a:spcBef>
                <a:spcPts val="600"/>
              </a:spcBef>
              <a:buFont typeface="Wingdings" panose="05000000000000000000" pitchFamily="2" charset="2"/>
              <a:buChar char="§"/>
            </a:pPr>
            <a:r>
              <a:rPr lang="en-US" sz="2400" dirty="0"/>
              <a:t>State early childhood education staff</a:t>
            </a:r>
          </a:p>
          <a:p>
            <a:pPr marL="1316037" lvl="3" indent="-342900">
              <a:spcBef>
                <a:spcPts val="600"/>
              </a:spcBef>
              <a:buFont typeface="Wingdings" panose="05000000000000000000" pitchFamily="2" charset="2"/>
              <a:buChar char="§"/>
            </a:pPr>
            <a:r>
              <a:rPr lang="en-US" sz="2400" dirty="0"/>
              <a:t>Local program administrator</a:t>
            </a:r>
          </a:p>
          <a:p>
            <a:pPr marL="1316037" lvl="3" indent="-342900">
              <a:spcBef>
                <a:spcPts val="600"/>
              </a:spcBef>
              <a:buFont typeface="Wingdings" panose="05000000000000000000" pitchFamily="2" charset="2"/>
              <a:buChar char="§"/>
            </a:pPr>
            <a:r>
              <a:rPr lang="en-US" sz="2400" dirty="0"/>
              <a:t>Parent of a child in a local preschool program</a:t>
            </a:r>
          </a:p>
          <a:p>
            <a:pPr marL="0" lvl="1" indent="0">
              <a:spcBef>
                <a:spcPts val="600"/>
              </a:spcBef>
              <a:buNone/>
            </a:pPr>
            <a:endParaRPr lang="en-US" sz="2600" dirty="0"/>
          </a:p>
          <a:p>
            <a:pPr marL="514350" lvl="1" indent="-514350">
              <a:spcBef>
                <a:spcPts val="600"/>
              </a:spcBef>
              <a:buFont typeface="+mj-lt"/>
              <a:buAutoNum type="arabicPeriod" startAt="2"/>
            </a:pPr>
            <a:r>
              <a:rPr lang="en-US" sz="3100" dirty="0"/>
              <a:t>Assign a facilitator, note-taker, and timekeeper</a:t>
            </a:r>
          </a:p>
          <a:p>
            <a:pPr marL="342900" lvl="1" indent="-342900">
              <a:spcBef>
                <a:spcPts val="600"/>
              </a:spcBef>
              <a:buFont typeface="Wingdings" panose="05000000000000000000" pitchFamily="2" charset="2"/>
              <a:buChar char="§"/>
            </a:pPr>
            <a:endParaRPr lang="en-US" sz="2600" dirty="0"/>
          </a:p>
          <a:p>
            <a:pPr marL="514350" lvl="1" indent="-514350">
              <a:spcBef>
                <a:spcPts val="600"/>
              </a:spcBef>
              <a:buSzPct val="100000"/>
              <a:buFont typeface="+mj-lt"/>
              <a:buAutoNum type="arabicPeriod" startAt="3"/>
            </a:pPr>
            <a:r>
              <a:rPr lang="en-US" sz="3100" dirty="0"/>
              <a:t>Follow the protocol steps 3 to 5 for the data provided. </a:t>
            </a:r>
          </a:p>
        </p:txBody>
      </p:sp>
      <p:pic>
        <p:nvPicPr>
          <p:cNvPr id="5" name="Content Placeholder 4">
            <a:extLst>
              <a:ext uri="{FF2B5EF4-FFF2-40B4-BE49-F238E27FC236}">
                <a16:creationId xmlns:a16="http://schemas.microsoft.com/office/drawing/2014/main" id="{F5E76FC5-C3C0-4F1D-B573-7B0A67931B4E}"/>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587774" y="1447800"/>
            <a:ext cx="3099025" cy="2895600"/>
          </a:xfrm>
          <a:prstGeom prst="rect">
            <a:avLst/>
          </a:prstGeom>
        </p:spPr>
      </p:pic>
    </p:spTree>
    <p:extLst>
      <p:ext uri="{BB962C8B-B14F-4D97-AF65-F5344CB8AC3E}">
        <p14:creationId xmlns:p14="http://schemas.microsoft.com/office/powerpoint/2010/main" val="2964802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6365" y="189812"/>
            <a:ext cx="8345198" cy="523220"/>
          </a:xfrm>
          <a:prstGeom prst="rect">
            <a:avLst/>
          </a:prstGeom>
          <a:solidFill>
            <a:schemeClr val="bg1"/>
          </a:solidFill>
          <a:ln>
            <a:noFill/>
          </a:ln>
        </p:spPr>
        <p:txBody>
          <a:bodyPr wrap="square" rtlCol="0">
            <a:spAutoFit/>
          </a:bodyPr>
          <a:lstStyle/>
          <a:p>
            <a:r>
              <a:rPr lang="en-US" sz="2800" b="1" dirty="0">
                <a:solidFill>
                  <a:schemeClr val="accent1">
                    <a:lumMod val="50000"/>
                  </a:schemeClr>
                </a:solidFill>
                <a:cs typeface="Arial" panose="020B0604020202020204" pitchFamily="34" charset="0"/>
              </a:rPr>
              <a:t>Table Discussions—Teacher Survey Data</a:t>
            </a:r>
          </a:p>
        </p:txBody>
      </p:sp>
      <p:pic>
        <p:nvPicPr>
          <p:cNvPr id="6" name="Picture 5"/>
          <p:cNvPicPr>
            <a:picLocks noChangeAspect="1"/>
          </p:cNvPicPr>
          <p:nvPr/>
        </p:nvPicPr>
        <p:blipFill>
          <a:blip r:embed="rId3"/>
          <a:stretch>
            <a:fillRect/>
          </a:stretch>
        </p:blipFill>
        <p:spPr>
          <a:xfrm>
            <a:off x="459501" y="1890172"/>
            <a:ext cx="7853266" cy="4461164"/>
          </a:xfrm>
          <a:prstGeom prst="rect">
            <a:avLst/>
          </a:prstGeom>
        </p:spPr>
      </p:pic>
      <p:sp>
        <p:nvSpPr>
          <p:cNvPr id="2" name="Slide Number Placeholder 1"/>
          <p:cNvSpPr>
            <a:spLocks noGrp="1"/>
          </p:cNvSpPr>
          <p:nvPr>
            <p:ph type="sldNum" sz="quarter" idx="10"/>
          </p:nvPr>
        </p:nvSpPr>
        <p:spPr/>
        <p:txBody>
          <a:bodyPr/>
          <a:lstStyle/>
          <a:p>
            <a:fld id="{51E55DD2-660D-5E46-82FA-F7893DF1EE13}" type="slidenum">
              <a:rPr lang="en-US" smtClean="0"/>
              <a:pPr/>
              <a:t>22</a:t>
            </a:fld>
            <a:endParaRPr lang="en-US" dirty="0"/>
          </a:p>
        </p:txBody>
      </p:sp>
      <p:sp>
        <p:nvSpPr>
          <p:cNvPr id="7" name="Slide Number Placeholder 1"/>
          <p:cNvSpPr txBox="1">
            <a:spLocks/>
          </p:cNvSpPr>
          <p:nvPr/>
        </p:nvSpPr>
        <p:spPr>
          <a:xfrm>
            <a:off x="3505200" y="6406284"/>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t>14</a:t>
            </a:r>
          </a:p>
        </p:txBody>
      </p:sp>
    </p:spTree>
    <p:extLst>
      <p:ext uri="{BB962C8B-B14F-4D97-AF65-F5344CB8AC3E}">
        <p14:creationId xmlns:p14="http://schemas.microsoft.com/office/powerpoint/2010/main" val="330551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4DE3BB-C34A-4549-A2D9-D603E6B4D802}"/>
              </a:ext>
            </a:extLst>
          </p:cNvPr>
          <p:cNvSpPr>
            <a:spLocks noGrp="1"/>
          </p:cNvSpPr>
          <p:nvPr>
            <p:ph type="title"/>
          </p:nvPr>
        </p:nvSpPr>
        <p:spPr>
          <a:ln>
            <a:solidFill>
              <a:srgbClr val="1CADE4"/>
            </a:solidFill>
          </a:ln>
        </p:spPr>
        <p:txBody>
          <a:bodyPr>
            <a:normAutofit fontScale="90000"/>
          </a:bodyPr>
          <a:lstStyle/>
          <a:p>
            <a:r>
              <a:rPr lang="en-US" dirty="0"/>
              <a:t>Teacher Survey Results: Percentage of Teachers Who Agreed with Statement</a:t>
            </a:r>
          </a:p>
        </p:txBody>
      </p:sp>
      <p:sp>
        <p:nvSpPr>
          <p:cNvPr id="8" name="Slide Number Placeholder 1"/>
          <p:cNvSpPr txBox="1">
            <a:spLocks/>
          </p:cNvSpPr>
          <p:nvPr/>
        </p:nvSpPr>
        <p:spPr>
          <a:xfrm>
            <a:off x="3505200" y="6406284"/>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t>11</a:t>
            </a:r>
          </a:p>
        </p:txBody>
      </p:sp>
      <p:graphicFrame>
        <p:nvGraphicFramePr>
          <p:cNvPr id="7" name="Chart 6">
            <a:extLst>
              <a:ext uri="{FF2B5EF4-FFF2-40B4-BE49-F238E27FC236}">
                <a16:creationId xmlns:a16="http://schemas.microsoft.com/office/drawing/2014/main" id="{D7B77313-4A51-4169-9464-A6C26898DC76}"/>
              </a:ext>
            </a:extLst>
          </p:cNvPr>
          <p:cNvGraphicFramePr/>
          <p:nvPr>
            <p:extLst>
              <p:ext uri="{D42A27DB-BD31-4B8C-83A1-F6EECF244321}">
                <p14:modId xmlns:p14="http://schemas.microsoft.com/office/powerpoint/2010/main" val="3301698368"/>
              </p:ext>
            </p:extLst>
          </p:nvPr>
        </p:nvGraphicFramePr>
        <p:xfrm>
          <a:off x="434788" y="1339159"/>
          <a:ext cx="81534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55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Whole Group Sharing</a:t>
            </a:r>
          </a:p>
        </p:txBody>
      </p:sp>
      <p:sp>
        <p:nvSpPr>
          <p:cNvPr id="4" name="Rectangle 3"/>
          <p:cNvSpPr/>
          <p:nvPr/>
        </p:nvSpPr>
        <p:spPr>
          <a:xfrm>
            <a:off x="381000" y="1752600"/>
            <a:ext cx="5715000" cy="11196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tx2"/>
                </a:solidFill>
                <a:latin typeface="Arial" panose="020B0604020202020204" pitchFamily="34" charset="0"/>
                <a:cs typeface="Arial" panose="020B0604020202020204" pitchFamily="34" charset="0"/>
              </a:rPr>
              <a:t>How did the data discussions go?</a:t>
            </a:r>
          </a:p>
        </p:txBody>
      </p:sp>
      <p:sp>
        <p:nvSpPr>
          <p:cNvPr id="6" name="Rectangle 5"/>
          <p:cNvSpPr/>
          <p:nvPr/>
        </p:nvSpPr>
        <p:spPr>
          <a:xfrm>
            <a:off x="1654398" y="3276600"/>
            <a:ext cx="5813202" cy="11196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tx2"/>
                </a:solidFill>
                <a:latin typeface="Arial" panose="020B0604020202020204" pitchFamily="34" charset="0"/>
                <a:cs typeface="Arial" panose="020B0604020202020204" pitchFamily="34" charset="0"/>
              </a:rPr>
              <a:t>Which parts of the discussion were easy? Hard?</a:t>
            </a:r>
          </a:p>
        </p:txBody>
      </p:sp>
      <p:sp>
        <p:nvSpPr>
          <p:cNvPr id="7" name="Rectangle 6"/>
          <p:cNvSpPr/>
          <p:nvPr/>
        </p:nvSpPr>
        <p:spPr>
          <a:xfrm>
            <a:off x="3200400" y="4953000"/>
            <a:ext cx="5486400" cy="11196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tx2"/>
                </a:solidFill>
                <a:latin typeface="Arial" panose="020B0604020202020204" pitchFamily="34" charset="0"/>
                <a:cs typeface="Arial" panose="020B0604020202020204" pitchFamily="34" charset="0"/>
              </a:rPr>
              <a:t>What surprised you?</a:t>
            </a:r>
          </a:p>
        </p:txBody>
      </p:sp>
      <p:sp>
        <p:nvSpPr>
          <p:cNvPr id="5" name="Slide Number Placeholder 4"/>
          <p:cNvSpPr>
            <a:spLocks noGrp="1"/>
          </p:cNvSpPr>
          <p:nvPr>
            <p:ph type="sldNum" sz="quarter" idx="10"/>
          </p:nvPr>
        </p:nvSpPr>
        <p:spPr/>
        <p:txBody>
          <a:bodyPr/>
          <a:lstStyle/>
          <a:p>
            <a:fld id="{51E55DD2-660D-5E46-82FA-F7893DF1EE13}" type="slidenum">
              <a:rPr lang="en-US" smtClean="0"/>
              <a:pPr/>
              <a:t>24</a:t>
            </a:fld>
            <a:endParaRPr lang="en-US" dirty="0"/>
          </a:p>
        </p:txBody>
      </p:sp>
      <p:sp>
        <p:nvSpPr>
          <p:cNvPr id="9" name="Slide Number Placeholder 1"/>
          <p:cNvSpPr txBox="1">
            <a:spLocks/>
          </p:cNvSpPr>
          <p:nvPr/>
        </p:nvSpPr>
        <p:spPr>
          <a:xfrm>
            <a:off x="3505200" y="6406284"/>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t>15</a:t>
            </a:r>
          </a:p>
        </p:txBody>
      </p:sp>
    </p:spTree>
    <p:extLst>
      <p:ext uri="{BB962C8B-B14F-4D97-AF65-F5344CB8AC3E}">
        <p14:creationId xmlns:p14="http://schemas.microsoft.com/office/powerpoint/2010/main" val="3249710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a:t>
            </a:r>
          </a:p>
        </p:txBody>
      </p:sp>
      <p:sp>
        <p:nvSpPr>
          <p:cNvPr id="4" name="Rectangle 3"/>
          <p:cNvSpPr/>
          <p:nvPr/>
        </p:nvSpPr>
        <p:spPr>
          <a:xfrm>
            <a:off x="2767942" y="1752600"/>
            <a:ext cx="3657600" cy="12801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tx2"/>
                </a:solidFill>
                <a:latin typeface="Arial" panose="020B0604020202020204" pitchFamily="34" charset="0"/>
                <a:cs typeface="Arial" panose="020B0604020202020204" pitchFamily="34" charset="0"/>
              </a:rPr>
              <a:t>How might you use the protocol?</a:t>
            </a:r>
          </a:p>
        </p:txBody>
      </p:sp>
      <p:sp>
        <p:nvSpPr>
          <p:cNvPr id="6" name="Rectangle 5"/>
          <p:cNvSpPr/>
          <p:nvPr/>
        </p:nvSpPr>
        <p:spPr>
          <a:xfrm>
            <a:off x="282798" y="3276600"/>
            <a:ext cx="4114800" cy="1463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tx2"/>
                </a:solidFill>
                <a:latin typeface="Arial" panose="020B0604020202020204" pitchFamily="34" charset="0"/>
                <a:cs typeface="Arial" panose="020B0604020202020204" pitchFamily="34" charset="0"/>
              </a:rPr>
              <a:t>Who might you involve in a data discussion meeting?</a:t>
            </a:r>
          </a:p>
        </p:txBody>
      </p:sp>
      <p:sp>
        <p:nvSpPr>
          <p:cNvPr id="7" name="Rectangle 6"/>
          <p:cNvSpPr/>
          <p:nvPr/>
        </p:nvSpPr>
        <p:spPr>
          <a:xfrm>
            <a:off x="1853542" y="4953000"/>
            <a:ext cx="5486400" cy="12801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tx2"/>
                </a:solidFill>
                <a:latin typeface="Arial" panose="020B0604020202020204" pitchFamily="34" charset="0"/>
                <a:cs typeface="Arial" panose="020B0604020202020204" pitchFamily="34" charset="0"/>
              </a:rPr>
              <a:t>What else would you need to feel comfortable using the protocol?</a:t>
            </a:r>
          </a:p>
        </p:txBody>
      </p:sp>
      <p:sp>
        <p:nvSpPr>
          <p:cNvPr id="8" name="Rectangle 7"/>
          <p:cNvSpPr/>
          <p:nvPr/>
        </p:nvSpPr>
        <p:spPr>
          <a:xfrm>
            <a:off x="4722735" y="3276600"/>
            <a:ext cx="4114800" cy="1463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tx2"/>
                </a:solidFill>
                <a:latin typeface="Arial" panose="020B0604020202020204" pitchFamily="34" charset="0"/>
                <a:cs typeface="Arial" panose="020B0604020202020204" pitchFamily="34" charset="0"/>
              </a:rPr>
              <a:t>What data analysis could lend itself to this process?</a:t>
            </a:r>
          </a:p>
        </p:txBody>
      </p:sp>
      <p:sp>
        <p:nvSpPr>
          <p:cNvPr id="5" name="Slide Number Placeholder 4"/>
          <p:cNvSpPr>
            <a:spLocks noGrp="1"/>
          </p:cNvSpPr>
          <p:nvPr>
            <p:ph type="sldNum" sz="quarter" idx="10"/>
          </p:nvPr>
        </p:nvSpPr>
        <p:spPr/>
        <p:txBody>
          <a:bodyPr/>
          <a:lstStyle/>
          <a:p>
            <a:fld id="{51E55DD2-660D-5E46-82FA-F7893DF1EE13}" type="slidenum">
              <a:rPr lang="en-US" smtClean="0"/>
              <a:pPr/>
              <a:t>25</a:t>
            </a:fld>
            <a:endParaRPr lang="en-US" dirty="0"/>
          </a:p>
        </p:txBody>
      </p:sp>
      <p:sp>
        <p:nvSpPr>
          <p:cNvPr id="9" name="Slide Number Placeholder 1"/>
          <p:cNvSpPr txBox="1">
            <a:spLocks/>
          </p:cNvSpPr>
          <p:nvPr/>
        </p:nvSpPr>
        <p:spPr>
          <a:xfrm>
            <a:off x="3505200" y="6406284"/>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t>15</a:t>
            </a:r>
          </a:p>
        </p:txBody>
      </p:sp>
    </p:spTree>
    <p:extLst>
      <p:ext uri="{BB962C8B-B14F-4D97-AF65-F5344CB8AC3E}">
        <p14:creationId xmlns:p14="http://schemas.microsoft.com/office/powerpoint/2010/main" val="4248499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CDB909-6501-444B-ADA6-E5F45A1DC5B3}"/>
              </a:ext>
            </a:extLst>
          </p:cNvPr>
          <p:cNvSpPr>
            <a:spLocks noGrp="1"/>
          </p:cNvSpPr>
          <p:nvPr>
            <p:ph type="title"/>
          </p:nvPr>
        </p:nvSpPr>
        <p:spPr/>
        <p:txBody>
          <a:bodyPr/>
          <a:lstStyle/>
          <a:p>
            <a:r>
              <a:rPr lang="en-US" dirty="0"/>
              <a:t>Resources and Support</a:t>
            </a:r>
          </a:p>
        </p:txBody>
      </p:sp>
      <p:sp>
        <p:nvSpPr>
          <p:cNvPr id="5" name="Content Placeholder 4">
            <a:extLst>
              <a:ext uri="{FF2B5EF4-FFF2-40B4-BE49-F238E27FC236}">
                <a16:creationId xmlns:a16="http://schemas.microsoft.com/office/drawing/2014/main" id="{0175A94B-7848-495F-9632-95E0EB88CEF0}"/>
              </a:ext>
            </a:extLst>
          </p:cNvPr>
          <p:cNvSpPr>
            <a:spLocks noGrp="1"/>
          </p:cNvSpPr>
          <p:nvPr>
            <p:ph idx="1"/>
          </p:nvPr>
        </p:nvSpPr>
        <p:spPr>
          <a:xfrm>
            <a:off x="457200" y="1506503"/>
            <a:ext cx="8229600" cy="4588701"/>
          </a:xfrm>
        </p:spPr>
        <p:txBody>
          <a:bodyPr/>
          <a:lstStyle/>
          <a:p>
            <a:pPr marL="0" indent="0">
              <a:buNone/>
            </a:pPr>
            <a:r>
              <a:rPr lang="en-US" sz="2800" dirty="0">
                <a:ea typeface="ヒラギノ角ゴ Pro W3" charset="0"/>
              </a:rPr>
              <a:t>Find the </a:t>
            </a:r>
            <a:r>
              <a:rPr lang="en-US" sz="2800" dirty="0">
                <a:ea typeface="ヒラギノ角ゴ Pro W3" charset="0"/>
                <a:hlinkClick r:id="rId2"/>
              </a:rPr>
              <a:t>Data Meeting Protocol </a:t>
            </a:r>
            <a:r>
              <a:rPr lang="en-US" sz="2800" dirty="0">
                <a:ea typeface="ヒラギノ角ゴ Pro W3" charset="0"/>
              </a:rPr>
              <a:t>on the IDC website:</a:t>
            </a:r>
          </a:p>
          <a:p>
            <a:pPr marL="0" lvl="2" indent="0">
              <a:lnSpc>
                <a:spcPts val="2800"/>
              </a:lnSpc>
              <a:buNone/>
            </a:pPr>
            <a:r>
              <a:rPr lang="en-US" sz="2200" dirty="0">
                <a:ea typeface="ヒラギノ角ゴ Pro W3" charset="0"/>
                <a:hlinkClick r:id="rId2"/>
              </a:rPr>
              <a:t>https://ideadata.org/resources/resource/1758/data-meeting-protocol</a:t>
            </a:r>
            <a:endParaRPr lang="en-US" sz="2200" dirty="0">
              <a:ea typeface="ヒラギノ角ゴ Pro W3" charset="0"/>
            </a:endParaRPr>
          </a:p>
          <a:p>
            <a:pPr marL="457200" lvl="2" indent="0">
              <a:lnSpc>
                <a:spcPts val="2800"/>
              </a:lnSpc>
              <a:buNone/>
            </a:pPr>
            <a:endParaRPr lang="en-US" sz="2200" dirty="0">
              <a:ea typeface="ヒラギノ角ゴ Pro W3" charset="0"/>
            </a:endParaRPr>
          </a:p>
          <a:p>
            <a:pPr marL="0" indent="0">
              <a:buNone/>
            </a:pPr>
            <a:r>
              <a:rPr lang="en-US" sz="2800" dirty="0">
                <a:ea typeface="ヒラギノ角ゴ Pro W3" charset="0"/>
              </a:rPr>
              <a:t>Relevant toolkits on the </a:t>
            </a:r>
            <a:r>
              <a:rPr lang="en-US" sz="2800" dirty="0" err="1">
                <a:ea typeface="ヒラギノ角ゴ Pro W3" charset="0"/>
              </a:rPr>
              <a:t>DaSy</a:t>
            </a:r>
            <a:r>
              <a:rPr lang="en-US" sz="2800" dirty="0">
                <a:ea typeface="ヒラギノ角ゴ Pro W3" charset="0"/>
              </a:rPr>
              <a:t> website:</a:t>
            </a:r>
          </a:p>
          <a:p>
            <a:r>
              <a:rPr lang="en-US" sz="2800" dirty="0">
                <a:ea typeface="ヒラギノ角ゴ Pro W3" charset="0"/>
              </a:rPr>
              <a:t>Data Culture:  </a:t>
            </a:r>
            <a:r>
              <a:rPr lang="en-US" sz="2200" dirty="0">
                <a:ea typeface="ヒラギノ角ゴ Pro W3" charset="0"/>
                <a:hlinkClick r:id="rId3"/>
              </a:rPr>
              <a:t>https://dasycenter.org/data-culture-toolkit/</a:t>
            </a:r>
            <a:r>
              <a:rPr lang="en-US" sz="2200" dirty="0">
                <a:ea typeface="ヒラギノ角ゴ Pro W3" charset="0"/>
              </a:rPr>
              <a:t> </a:t>
            </a:r>
          </a:p>
          <a:p>
            <a:r>
              <a:rPr lang="en-US" sz="2800" dirty="0">
                <a:ea typeface="ヒラギノ角ゴ Pro W3" charset="0"/>
              </a:rPr>
              <a:t>Building Stakeholder Knowledge about Data:  </a:t>
            </a:r>
            <a:r>
              <a:rPr lang="en-US" sz="2200" dirty="0">
                <a:ea typeface="ヒラギノ角ゴ Pro W3" charset="0"/>
                <a:hlinkClick r:id="rId4"/>
              </a:rPr>
              <a:t>https://dasycenter.org/building-stakeholder-knowledge-toolkit/</a:t>
            </a:r>
            <a:r>
              <a:rPr lang="en-US" sz="2200" dirty="0">
                <a:ea typeface="ヒラギノ角ゴ Pro W3" charset="0"/>
              </a:rPr>
              <a:t> </a:t>
            </a:r>
          </a:p>
          <a:p>
            <a:pPr marL="0" indent="0">
              <a:buNone/>
            </a:pPr>
            <a:endParaRPr lang="en-US" dirty="0">
              <a:ea typeface="ヒラギノ角ゴ Pro W3" charset="0"/>
            </a:endParaRPr>
          </a:p>
        </p:txBody>
      </p:sp>
      <p:sp>
        <p:nvSpPr>
          <p:cNvPr id="6" name="Slide Number Placeholder 1"/>
          <p:cNvSpPr txBox="1">
            <a:spLocks/>
          </p:cNvSpPr>
          <p:nvPr/>
        </p:nvSpPr>
        <p:spPr>
          <a:xfrm>
            <a:off x="3505200" y="6406284"/>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t>16</a:t>
            </a:r>
          </a:p>
        </p:txBody>
      </p:sp>
    </p:spTree>
    <p:extLst>
      <p:ext uri="{BB962C8B-B14F-4D97-AF65-F5344CB8AC3E}">
        <p14:creationId xmlns:p14="http://schemas.microsoft.com/office/powerpoint/2010/main" val="4048626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46"/>
          <p:cNvSpPr>
            <a:spLocks noGrp="1"/>
          </p:cNvSpPr>
          <p:nvPr>
            <p:ph type="title"/>
          </p:nvPr>
        </p:nvSpPr>
        <p:spPr>
          <a:xfrm>
            <a:off x="457200" y="979714"/>
            <a:ext cx="8229600" cy="3249384"/>
          </a:xfrm>
        </p:spPr>
        <p:txBody>
          <a:bodyPr/>
          <a:lstStyle/>
          <a:p>
            <a:pPr>
              <a:lnSpc>
                <a:spcPct val="113000"/>
              </a:lnSpc>
            </a:pPr>
            <a:r>
              <a:rPr lang="en-US" dirty="0"/>
              <a:t>The contents of this presentation were developed under a grant from the U.S. Department of Education, # H373Z120002. However, those contents do not necessarily represent the policy of the U.S. Department of Education, and you should not assume endorsement by the Federal Government. </a:t>
            </a:r>
            <a:br>
              <a:rPr lang="en-US" dirty="0"/>
            </a:br>
            <a:br>
              <a:rPr lang="en-US" dirty="0"/>
            </a:br>
            <a:r>
              <a:rPr lang="en-US" dirty="0"/>
              <a:t>Project Officers, Meredith Miceli and Richelle Davis.</a:t>
            </a:r>
          </a:p>
        </p:txBody>
      </p:sp>
      <p:pic>
        <p:nvPicPr>
          <p:cNvPr id="51" name="Picture Placeholder 50" descr="U.S. Office of Special Education Programs logo."/>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2252440" y="4885734"/>
            <a:ext cx="1062259" cy="886009"/>
          </a:xfrm>
          <a:prstGeom prst="rect">
            <a:avLst/>
          </a:prstGeom>
        </p:spPr>
      </p:pic>
      <p:pic>
        <p:nvPicPr>
          <p:cNvPr id="52" name="Picture Placeholder 51" descr="U.S. Department of Education logo."/>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tretch>
            <a:fillRect/>
          </a:stretch>
        </p:blipFill>
        <p:spPr>
          <a:xfrm>
            <a:off x="3924300" y="4790880"/>
            <a:ext cx="989262" cy="989262"/>
          </a:xfrm>
          <a:prstGeom prst="rect">
            <a:avLst/>
          </a:prstGeom>
        </p:spPr>
      </p:pic>
      <p:pic>
        <p:nvPicPr>
          <p:cNvPr id="53" name="Picture Placeholder 52" descr="Technical Assistance and Dissemination Network logo."/>
          <p:cNvPicPr>
            <a:picLocks noGrp="1" noChangeAspect="1"/>
          </p:cNvPicPr>
          <p:nvPr>
            <p:ph type="pic" sz="quarter" idx="15"/>
          </p:nvPr>
        </p:nvPicPr>
        <p:blipFill>
          <a:blip r:embed="rId5" cstate="print">
            <a:extLst>
              <a:ext uri="{28A0092B-C50C-407E-A947-70E740481C1C}">
                <a14:useLocalDpi xmlns:a14="http://schemas.microsoft.com/office/drawing/2010/main" val="0"/>
              </a:ext>
            </a:extLst>
          </a:blip>
          <a:stretch>
            <a:fillRect/>
          </a:stretch>
        </p:blipFill>
        <p:spPr>
          <a:xfrm>
            <a:off x="5218809" y="5048250"/>
            <a:ext cx="1677539" cy="561975"/>
          </a:xfrm>
          <a:prstGeom prst="rect">
            <a:avLst/>
          </a:prstGeom>
        </p:spPr>
      </p:pic>
      <p:sp>
        <p:nvSpPr>
          <p:cNvPr id="2" name="Slide Number Placeholder 1"/>
          <p:cNvSpPr>
            <a:spLocks noGrp="1"/>
          </p:cNvSpPr>
          <p:nvPr>
            <p:ph type="sldNum" sz="quarter" idx="12"/>
          </p:nvPr>
        </p:nvSpPr>
        <p:spPr/>
        <p:txBody>
          <a:bodyPr/>
          <a:lstStyle/>
          <a:p>
            <a:fld id="{174E07D9-8248-4A0E-82EF-FE5AFD0363D2}" type="slidenum">
              <a:rPr lang="en-US"/>
              <a:pPr/>
              <a:t>27</a:t>
            </a:fld>
            <a:endParaRPr lang="en-US" dirty="0"/>
          </a:p>
        </p:txBody>
      </p:sp>
    </p:spTree>
    <p:extLst>
      <p:ext uri="{BB962C8B-B14F-4D97-AF65-F5344CB8AC3E}">
        <p14:creationId xmlns:p14="http://schemas.microsoft.com/office/powerpoint/2010/main" val="2920823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Power of Data Discussions</a:t>
            </a:r>
          </a:p>
        </p:txBody>
      </p:sp>
      <p:sp>
        <p:nvSpPr>
          <p:cNvPr id="2" name="Content Placeholder 1"/>
          <p:cNvSpPr>
            <a:spLocks noGrp="1"/>
          </p:cNvSpPr>
          <p:nvPr>
            <p:ph idx="1"/>
          </p:nvPr>
        </p:nvSpPr>
        <p:spPr/>
        <p:txBody>
          <a:bodyPr/>
          <a:lstStyle/>
          <a:p>
            <a:pPr marL="342900" lvl="1" indent="-342900">
              <a:lnSpc>
                <a:spcPts val="3400"/>
              </a:lnSpc>
              <a:spcAft>
                <a:spcPts val="600"/>
              </a:spcAft>
              <a:buFont typeface="Wingdings" panose="05000000000000000000" pitchFamily="2" charset="2"/>
              <a:buChar char="§"/>
            </a:pPr>
            <a:r>
              <a:rPr lang="en-US" dirty="0"/>
              <a:t>Engage stakeholders and staff in making thoughtful decisions on policies, practices, and procedures</a:t>
            </a:r>
          </a:p>
          <a:p>
            <a:pPr marL="342900" lvl="1" indent="-342900">
              <a:lnSpc>
                <a:spcPts val="3400"/>
              </a:lnSpc>
              <a:spcAft>
                <a:spcPts val="600"/>
              </a:spcAft>
              <a:buFont typeface="Wingdings" panose="05000000000000000000" pitchFamily="2" charset="2"/>
              <a:buChar char="§"/>
            </a:pPr>
            <a:r>
              <a:rPr lang="en-US" dirty="0"/>
              <a:t>Leverage your data to inform resource allocation and target areas for program and service improvement</a:t>
            </a:r>
          </a:p>
          <a:p>
            <a:pPr marL="342900" lvl="1" indent="-342900">
              <a:lnSpc>
                <a:spcPts val="3400"/>
              </a:lnSpc>
              <a:spcAft>
                <a:spcPts val="600"/>
              </a:spcAft>
              <a:buFont typeface="Wingdings" panose="05000000000000000000" pitchFamily="2" charset="2"/>
              <a:buChar char="§"/>
            </a:pPr>
            <a:r>
              <a:rPr lang="en-US" dirty="0"/>
              <a:t>Ensure that data have value to the agency</a:t>
            </a:r>
          </a:p>
          <a:p>
            <a:pPr marL="342900" lvl="1" indent="-342900">
              <a:lnSpc>
                <a:spcPts val="3400"/>
              </a:lnSpc>
              <a:spcAft>
                <a:spcPts val="600"/>
              </a:spcAft>
              <a:buFont typeface="Wingdings" panose="05000000000000000000" pitchFamily="2" charset="2"/>
              <a:buChar char="§"/>
            </a:pPr>
            <a:r>
              <a:rPr lang="en-US" dirty="0"/>
              <a:t>Build awareness, interest, and skills for the routine use of data</a:t>
            </a:r>
          </a:p>
          <a:p>
            <a:pPr marL="342900" lvl="1" indent="-342900">
              <a:lnSpc>
                <a:spcPts val="3400"/>
              </a:lnSpc>
              <a:spcAft>
                <a:spcPts val="600"/>
              </a:spcAft>
              <a:buFont typeface="Wingdings" panose="05000000000000000000" pitchFamily="2" charset="2"/>
              <a:buChar char="§"/>
            </a:pPr>
            <a:r>
              <a:rPr lang="en-US" dirty="0"/>
              <a:t>Support improved data quality</a:t>
            </a:r>
          </a:p>
        </p:txBody>
      </p:sp>
      <p:sp>
        <p:nvSpPr>
          <p:cNvPr id="6" name="Slide Number Placeholder 1"/>
          <p:cNvSpPr txBox="1">
            <a:spLocks/>
          </p:cNvSpPr>
          <p:nvPr/>
        </p:nvSpPr>
        <p:spPr>
          <a:xfrm>
            <a:off x="3505200" y="6406284"/>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t>4</a:t>
            </a:r>
          </a:p>
        </p:txBody>
      </p:sp>
    </p:spTree>
    <p:extLst>
      <p:ext uri="{BB962C8B-B14F-4D97-AF65-F5344CB8AC3E}">
        <p14:creationId xmlns:p14="http://schemas.microsoft.com/office/powerpoint/2010/main" val="515471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7209D-5875-4F9A-B41B-F9C9ACE85A75}"/>
              </a:ext>
            </a:extLst>
          </p:cNvPr>
          <p:cNvSpPr>
            <a:spLocks noGrp="1"/>
          </p:cNvSpPr>
          <p:nvPr>
            <p:ph type="title"/>
          </p:nvPr>
        </p:nvSpPr>
        <p:spPr/>
        <p:txBody>
          <a:bodyPr/>
          <a:lstStyle/>
          <a:p>
            <a:r>
              <a:rPr lang="en-US" dirty="0"/>
              <a:t>Ready, Set,…. Let’s Talk Data</a:t>
            </a:r>
          </a:p>
        </p:txBody>
      </p:sp>
      <p:sp>
        <p:nvSpPr>
          <p:cNvPr id="3" name="Content Placeholder 2">
            <a:extLst>
              <a:ext uri="{FF2B5EF4-FFF2-40B4-BE49-F238E27FC236}">
                <a16:creationId xmlns:a16="http://schemas.microsoft.com/office/drawing/2014/main" id="{4632269D-D5B5-4927-96CE-260829B3DD9E}"/>
              </a:ext>
            </a:extLst>
          </p:cNvPr>
          <p:cNvSpPr>
            <a:spLocks noGrp="1"/>
          </p:cNvSpPr>
          <p:nvPr>
            <p:ph idx="1"/>
          </p:nvPr>
        </p:nvSpPr>
        <p:spPr>
          <a:xfrm>
            <a:off x="457200" y="1600200"/>
            <a:ext cx="7696200" cy="3429000"/>
          </a:xfrm>
        </p:spPr>
        <p:txBody>
          <a:bodyPr/>
          <a:lstStyle/>
          <a:p>
            <a:pPr marL="514350" indent="-514350">
              <a:buFont typeface="+mj-lt"/>
              <a:buAutoNum type="arabicPeriod"/>
            </a:pPr>
            <a:r>
              <a:rPr lang="en-US" dirty="0"/>
              <a:t>Identify/Form your data team.</a:t>
            </a:r>
          </a:p>
          <a:p>
            <a:pPr marL="514350" indent="-514350">
              <a:buFont typeface="+mj-lt"/>
              <a:buAutoNum type="arabicPeriod"/>
            </a:pPr>
            <a:r>
              <a:rPr lang="en-US" dirty="0"/>
              <a:t>Build stakeholder knowledge about data.</a:t>
            </a:r>
          </a:p>
          <a:p>
            <a:pPr marL="514350" indent="-514350">
              <a:buFont typeface="+mj-lt"/>
              <a:buAutoNum type="arabicPeriod"/>
            </a:pPr>
            <a:r>
              <a:rPr lang="en-US" dirty="0"/>
              <a:t>Prepare and achieve a productive data conversation. </a:t>
            </a:r>
          </a:p>
        </p:txBody>
      </p:sp>
      <p:sp>
        <p:nvSpPr>
          <p:cNvPr id="4" name="Slide Number Placeholder 3">
            <a:extLst>
              <a:ext uri="{FF2B5EF4-FFF2-40B4-BE49-F238E27FC236}">
                <a16:creationId xmlns:a16="http://schemas.microsoft.com/office/drawing/2014/main" id="{449AB51C-BFF5-4935-A781-302BFFF7F809}"/>
              </a:ext>
            </a:extLst>
          </p:cNvPr>
          <p:cNvSpPr>
            <a:spLocks noGrp="1"/>
          </p:cNvSpPr>
          <p:nvPr>
            <p:ph type="sldNum" sz="quarter" idx="10"/>
          </p:nvPr>
        </p:nvSpPr>
        <p:spPr/>
        <p:txBody>
          <a:bodyPr/>
          <a:lstStyle/>
          <a:p>
            <a:fld id="{B2897048-00E0-47FB-B07B-F36BBE8AF579}" type="slidenum">
              <a:rPr lang="en-US" smtClean="0"/>
              <a:pPr/>
              <a:t>4</a:t>
            </a:fld>
            <a:endParaRPr lang="en-US" dirty="0"/>
          </a:p>
        </p:txBody>
      </p:sp>
      <p:sp>
        <p:nvSpPr>
          <p:cNvPr id="7" name="Speech Bubble: Oval 6">
            <a:extLst>
              <a:ext uri="{FF2B5EF4-FFF2-40B4-BE49-F238E27FC236}">
                <a16:creationId xmlns:a16="http://schemas.microsoft.com/office/drawing/2014/main" id="{6BB3279D-ECDD-45F7-AD85-21FC53BC37B2}"/>
              </a:ext>
            </a:extLst>
          </p:cNvPr>
          <p:cNvSpPr/>
          <p:nvPr/>
        </p:nvSpPr>
        <p:spPr>
          <a:xfrm>
            <a:off x="6248400" y="3581400"/>
            <a:ext cx="2209800" cy="185896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t>!</a:t>
            </a:r>
          </a:p>
        </p:txBody>
      </p:sp>
    </p:spTree>
    <p:extLst>
      <p:ext uri="{BB962C8B-B14F-4D97-AF65-F5344CB8AC3E}">
        <p14:creationId xmlns:p14="http://schemas.microsoft.com/office/powerpoint/2010/main" val="1156833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2C6780-9A7C-4419-95DF-343BF61BA5E5}"/>
              </a:ext>
            </a:extLst>
          </p:cNvPr>
          <p:cNvSpPr>
            <a:spLocks noGrp="1"/>
          </p:cNvSpPr>
          <p:nvPr>
            <p:ph idx="1"/>
          </p:nvPr>
        </p:nvSpPr>
        <p:spPr>
          <a:xfrm>
            <a:off x="431260" y="990600"/>
            <a:ext cx="3302540" cy="3276600"/>
          </a:xfrm>
        </p:spPr>
        <p:txBody>
          <a:bodyPr>
            <a:normAutofit fontScale="92500"/>
          </a:bodyPr>
          <a:lstStyle/>
          <a:p>
            <a:pPr marL="0" indent="0">
              <a:buNone/>
            </a:pPr>
            <a:r>
              <a:rPr lang="en-US" b="1" dirty="0"/>
              <a:t>Data Teams </a:t>
            </a:r>
            <a:r>
              <a:rPr lang="en-US" dirty="0"/>
              <a:t>are groups of individuals dedicated to </a:t>
            </a:r>
            <a:r>
              <a:rPr lang="en-US" b="1" dirty="0"/>
              <a:t>using data</a:t>
            </a:r>
            <a:r>
              <a:rPr lang="en-US" dirty="0"/>
              <a:t> to </a:t>
            </a:r>
            <a:r>
              <a:rPr lang="en-US" b="1" dirty="0"/>
              <a:t>plan</a:t>
            </a:r>
            <a:r>
              <a:rPr lang="en-US" dirty="0"/>
              <a:t> and </a:t>
            </a:r>
            <a:r>
              <a:rPr lang="en-US" b="1" dirty="0"/>
              <a:t>make decisions </a:t>
            </a:r>
            <a:r>
              <a:rPr lang="en-US" dirty="0"/>
              <a:t>about programs and services. </a:t>
            </a:r>
          </a:p>
        </p:txBody>
      </p:sp>
      <p:sp>
        <p:nvSpPr>
          <p:cNvPr id="4" name="Slide Number Placeholder 3">
            <a:extLst>
              <a:ext uri="{FF2B5EF4-FFF2-40B4-BE49-F238E27FC236}">
                <a16:creationId xmlns:a16="http://schemas.microsoft.com/office/drawing/2014/main" id="{37E2B5E3-58D4-4685-B435-DD8E14E061B0}"/>
              </a:ext>
            </a:extLst>
          </p:cNvPr>
          <p:cNvSpPr>
            <a:spLocks noGrp="1"/>
          </p:cNvSpPr>
          <p:nvPr>
            <p:ph type="sldNum" sz="quarter" idx="10"/>
          </p:nvPr>
        </p:nvSpPr>
        <p:spPr/>
        <p:txBody>
          <a:bodyPr/>
          <a:lstStyle/>
          <a:p>
            <a:fld id="{B2897048-00E0-47FB-B07B-F36BBE8AF579}" type="slidenum">
              <a:rPr lang="en-US" smtClean="0"/>
              <a:pPr/>
              <a:t>5</a:t>
            </a:fld>
            <a:endParaRPr lang="en-US" dirty="0"/>
          </a:p>
        </p:txBody>
      </p:sp>
      <p:pic>
        <p:nvPicPr>
          <p:cNvPr id="5" name="Picture 4">
            <a:extLst>
              <a:ext uri="{FF2B5EF4-FFF2-40B4-BE49-F238E27FC236}">
                <a16:creationId xmlns:a16="http://schemas.microsoft.com/office/drawing/2014/main" id="{11F56050-BE95-4261-86CF-93E6B84EE7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2119" y="165227"/>
            <a:ext cx="5205682" cy="4863973"/>
          </a:xfrm>
          <a:prstGeom prst="rect">
            <a:avLst/>
          </a:prstGeom>
        </p:spPr>
      </p:pic>
    </p:spTree>
    <p:extLst>
      <p:ext uri="{BB962C8B-B14F-4D97-AF65-F5344CB8AC3E}">
        <p14:creationId xmlns:p14="http://schemas.microsoft.com/office/powerpoint/2010/main" val="750266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8B89405-9C4E-47B7-BA7D-D2A11453F330}"/>
              </a:ext>
            </a:extLst>
          </p:cNvPr>
          <p:cNvPicPr>
            <a:picLocks noGrp="1" noChangeAspect="1"/>
          </p:cNvPicPr>
          <p:nvPr>
            <p:ph idx="1"/>
          </p:nvPr>
        </p:nvPicPr>
        <p:blipFill rotWithShape="1">
          <a:blip r:embed="rId3"/>
          <a:srcRect t="16480" b="30187"/>
          <a:stretch/>
        </p:blipFill>
        <p:spPr>
          <a:xfrm>
            <a:off x="241875" y="304800"/>
            <a:ext cx="8660249" cy="5867400"/>
          </a:xfrm>
          <a:prstGeom prst="rect">
            <a:avLst/>
          </a:prstGeom>
        </p:spPr>
      </p:pic>
    </p:spTree>
    <p:extLst>
      <p:ext uri="{BB962C8B-B14F-4D97-AF65-F5344CB8AC3E}">
        <p14:creationId xmlns:p14="http://schemas.microsoft.com/office/powerpoint/2010/main" val="3550488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E6127-AF7D-406F-B3F1-B42DF673EDA7}"/>
              </a:ext>
            </a:extLst>
          </p:cNvPr>
          <p:cNvSpPr>
            <a:spLocks noGrp="1"/>
          </p:cNvSpPr>
          <p:nvPr>
            <p:ph type="title"/>
          </p:nvPr>
        </p:nvSpPr>
        <p:spPr/>
        <p:txBody>
          <a:bodyPr/>
          <a:lstStyle/>
          <a:p>
            <a:r>
              <a:rPr lang="en-US" dirty="0" err="1"/>
              <a:t>DaSy</a:t>
            </a:r>
            <a:r>
              <a:rPr lang="en-US" dirty="0"/>
              <a:t> Data Culture Toolkit</a:t>
            </a:r>
          </a:p>
        </p:txBody>
      </p:sp>
      <p:sp>
        <p:nvSpPr>
          <p:cNvPr id="4" name="Content Placeholder 3">
            <a:extLst>
              <a:ext uri="{FF2B5EF4-FFF2-40B4-BE49-F238E27FC236}">
                <a16:creationId xmlns:a16="http://schemas.microsoft.com/office/drawing/2014/main" id="{35842D68-B6B1-4FA3-8510-A7B4DADA548D}"/>
              </a:ext>
            </a:extLst>
          </p:cNvPr>
          <p:cNvSpPr>
            <a:spLocks noGrp="1"/>
          </p:cNvSpPr>
          <p:nvPr>
            <p:ph sz="half" idx="2"/>
          </p:nvPr>
        </p:nvSpPr>
        <p:spPr>
          <a:xfrm>
            <a:off x="468548" y="3429000"/>
            <a:ext cx="8065851" cy="2316163"/>
          </a:xfrm>
        </p:spPr>
        <p:txBody>
          <a:bodyPr/>
          <a:lstStyle/>
          <a:p>
            <a:r>
              <a:rPr lang="en-US" dirty="0"/>
              <a:t>The toolkit is organized around key steps to </a:t>
            </a:r>
            <a:r>
              <a:rPr lang="en-US" b="1" dirty="0"/>
              <a:t>building a culture of data use</a:t>
            </a:r>
            <a:r>
              <a:rPr lang="en-US" dirty="0"/>
              <a:t> in your state or local team. Each step includes an </a:t>
            </a:r>
            <a:r>
              <a:rPr lang="en-US" b="1" dirty="0"/>
              <a:t>overview,</a:t>
            </a:r>
            <a:r>
              <a:rPr lang="en-US" dirty="0"/>
              <a:t> </a:t>
            </a:r>
            <a:r>
              <a:rPr lang="en-US" b="1" dirty="0"/>
              <a:t>considerations</a:t>
            </a:r>
            <a:r>
              <a:rPr lang="en-US" dirty="0"/>
              <a:t> and </a:t>
            </a:r>
            <a:r>
              <a:rPr lang="en-US" b="1" dirty="0"/>
              <a:t>data team resources, </a:t>
            </a:r>
            <a:r>
              <a:rPr lang="en-US" dirty="0"/>
              <a:t>and </a:t>
            </a:r>
            <a:r>
              <a:rPr lang="en-US" b="1" dirty="0"/>
              <a:t>tips</a:t>
            </a:r>
            <a:r>
              <a:rPr lang="en-US" dirty="0"/>
              <a:t> for how to use resources included in each section. </a:t>
            </a:r>
          </a:p>
        </p:txBody>
      </p:sp>
      <p:sp>
        <p:nvSpPr>
          <p:cNvPr id="5" name="Slide Number Placeholder 4">
            <a:extLst>
              <a:ext uri="{FF2B5EF4-FFF2-40B4-BE49-F238E27FC236}">
                <a16:creationId xmlns:a16="http://schemas.microsoft.com/office/drawing/2014/main" id="{4290A2B1-DD22-4129-AE73-3974E3593E60}"/>
              </a:ext>
            </a:extLst>
          </p:cNvPr>
          <p:cNvSpPr>
            <a:spLocks noGrp="1"/>
          </p:cNvSpPr>
          <p:nvPr>
            <p:ph type="sldNum" sz="quarter" idx="10"/>
          </p:nvPr>
        </p:nvSpPr>
        <p:spPr/>
        <p:txBody>
          <a:bodyPr/>
          <a:lstStyle/>
          <a:p>
            <a:fld id="{B2897048-00E0-47FB-B07B-F36BBE8AF579}" type="slidenum">
              <a:rPr lang="en-US" smtClean="0"/>
              <a:pPr/>
              <a:t>7</a:t>
            </a:fld>
            <a:endParaRPr lang="en-US" dirty="0"/>
          </a:p>
        </p:txBody>
      </p:sp>
      <p:pic>
        <p:nvPicPr>
          <p:cNvPr id="6" name="Picture 5">
            <a:extLst>
              <a:ext uri="{FF2B5EF4-FFF2-40B4-BE49-F238E27FC236}">
                <a16:creationId xmlns:a16="http://schemas.microsoft.com/office/drawing/2014/main" id="{97677211-D470-4DCC-B6B9-32FAB885291B}"/>
              </a:ext>
            </a:extLst>
          </p:cNvPr>
          <p:cNvPicPr>
            <a:picLocks noChangeAspect="1"/>
          </p:cNvPicPr>
          <p:nvPr/>
        </p:nvPicPr>
        <p:blipFill>
          <a:blip r:embed="rId2"/>
          <a:stretch>
            <a:fillRect/>
          </a:stretch>
        </p:blipFill>
        <p:spPr>
          <a:xfrm>
            <a:off x="166687" y="1295400"/>
            <a:ext cx="8810625" cy="1943100"/>
          </a:xfrm>
          <a:prstGeom prst="rect">
            <a:avLst/>
          </a:prstGeom>
        </p:spPr>
      </p:pic>
    </p:spTree>
    <p:extLst>
      <p:ext uri="{BB962C8B-B14F-4D97-AF65-F5344CB8AC3E}">
        <p14:creationId xmlns:p14="http://schemas.microsoft.com/office/powerpoint/2010/main" val="2339713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7DD10-ADA7-4A7C-841F-0A96CA57C4AD}"/>
              </a:ext>
            </a:extLst>
          </p:cNvPr>
          <p:cNvSpPr>
            <a:spLocks noGrp="1"/>
          </p:cNvSpPr>
          <p:nvPr>
            <p:ph type="title"/>
          </p:nvPr>
        </p:nvSpPr>
        <p:spPr/>
        <p:txBody>
          <a:bodyPr>
            <a:normAutofit fontScale="90000"/>
          </a:bodyPr>
          <a:lstStyle/>
          <a:p>
            <a:r>
              <a:rPr lang="en-US" dirty="0"/>
              <a:t>Knowledgeable Stakeholders = </a:t>
            </a:r>
            <a:br>
              <a:rPr lang="en-US" dirty="0"/>
            </a:br>
            <a:r>
              <a:rPr lang="en-US" dirty="0"/>
              <a:t>Engaged Stakeholders</a:t>
            </a:r>
          </a:p>
        </p:txBody>
      </p:sp>
      <p:sp>
        <p:nvSpPr>
          <p:cNvPr id="4" name="Slide Number Placeholder 3">
            <a:extLst>
              <a:ext uri="{FF2B5EF4-FFF2-40B4-BE49-F238E27FC236}">
                <a16:creationId xmlns:a16="http://schemas.microsoft.com/office/drawing/2014/main" id="{E76D3527-88E5-4747-9231-914E1616AEC1}"/>
              </a:ext>
            </a:extLst>
          </p:cNvPr>
          <p:cNvSpPr>
            <a:spLocks noGrp="1"/>
          </p:cNvSpPr>
          <p:nvPr>
            <p:ph type="sldNum" sz="quarter" idx="10"/>
          </p:nvPr>
        </p:nvSpPr>
        <p:spPr/>
        <p:txBody>
          <a:bodyPr/>
          <a:lstStyle/>
          <a:p>
            <a:fld id="{B2897048-00E0-47FB-B07B-F36BBE8AF579}" type="slidenum">
              <a:rPr lang="en-US" smtClean="0"/>
              <a:pPr/>
              <a:t>8</a:t>
            </a:fld>
            <a:endParaRPr lang="en-US" dirty="0"/>
          </a:p>
        </p:txBody>
      </p:sp>
      <p:pic>
        <p:nvPicPr>
          <p:cNvPr id="5" name="Content Placeholder 4">
            <a:extLst>
              <a:ext uri="{FF2B5EF4-FFF2-40B4-BE49-F238E27FC236}">
                <a16:creationId xmlns:a16="http://schemas.microsoft.com/office/drawing/2014/main" id="{C2871EE0-5402-431A-85E7-411A2179B54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5095" r="-530" b="24336"/>
          <a:stretch/>
        </p:blipFill>
        <p:spPr>
          <a:xfrm>
            <a:off x="862105" y="1524000"/>
            <a:ext cx="7799158" cy="3524226"/>
          </a:xfrm>
          <a:prstGeom prst="rect">
            <a:avLst/>
          </a:prstGeom>
          <a:effectLst>
            <a:softEdge rad="127000"/>
          </a:effectLst>
        </p:spPr>
      </p:pic>
      <p:sp>
        <p:nvSpPr>
          <p:cNvPr id="8" name="TextBox 7">
            <a:extLst>
              <a:ext uri="{FF2B5EF4-FFF2-40B4-BE49-F238E27FC236}">
                <a16:creationId xmlns:a16="http://schemas.microsoft.com/office/drawing/2014/main" id="{5EDDDFE1-6159-4793-83D5-25DA622AD3C6}"/>
              </a:ext>
            </a:extLst>
          </p:cNvPr>
          <p:cNvSpPr txBox="1"/>
          <p:nvPr/>
        </p:nvSpPr>
        <p:spPr>
          <a:xfrm>
            <a:off x="862105" y="5048226"/>
            <a:ext cx="6934200" cy="400110"/>
          </a:xfrm>
          <a:prstGeom prst="rect">
            <a:avLst/>
          </a:prstGeom>
          <a:noFill/>
        </p:spPr>
        <p:txBody>
          <a:bodyPr wrap="square" rtlCol="0">
            <a:spAutoFit/>
          </a:bodyPr>
          <a:lstStyle/>
          <a:p>
            <a:r>
              <a:rPr lang="en-US" sz="2000" dirty="0"/>
              <a:t>Family Data Institute, October 2016, Louisville, KY</a:t>
            </a:r>
          </a:p>
        </p:txBody>
      </p:sp>
    </p:spTree>
    <p:extLst>
      <p:ext uri="{BB962C8B-B14F-4D97-AF65-F5344CB8AC3E}">
        <p14:creationId xmlns:p14="http://schemas.microsoft.com/office/powerpoint/2010/main" val="1716424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03D16D-A79A-4E43-866E-4E478D9113D5}"/>
              </a:ext>
            </a:extLst>
          </p:cNvPr>
          <p:cNvSpPr>
            <a:spLocks noGrp="1"/>
          </p:cNvSpPr>
          <p:nvPr>
            <p:ph type="sldNum" sz="quarter" idx="10"/>
          </p:nvPr>
        </p:nvSpPr>
        <p:spPr/>
        <p:txBody>
          <a:bodyPr/>
          <a:lstStyle/>
          <a:p>
            <a:fld id="{B2897048-00E0-47FB-B07B-F36BBE8AF579}" type="slidenum">
              <a:rPr lang="en-US" smtClean="0"/>
              <a:pPr/>
              <a:t>9</a:t>
            </a:fld>
            <a:endParaRPr lang="en-US" dirty="0"/>
          </a:p>
        </p:txBody>
      </p:sp>
      <p:pic>
        <p:nvPicPr>
          <p:cNvPr id="3" name="Picture 2">
            <a:extLst>
              <a:ext uri="{FF2B5EF4-FFF2-40B4-BE49-F238E27FC236}">
                <a16:creationId xmlns:a16="http://schemas.microsoft.com/office/drawing/2014/main" id="{810F6057-236A-4890-8776-5416FE0D50A1}"/>
              </a:ext>
            </a:extLst>
          </p:cNvPr>
          <p:cNvPicPr>
            <a:picLocks noChangeAspect="1"/>
          </p:cNvPicPr>
          <p:nvPr/>
        </p:nvPicPr>
        <p:blipFill rotWithShape="1">
          <a:blip r:embed="rId2"/>
          <a:srcRect l="3963" t="12227" r="1915" b="3541"/>
          <a:stretch/>
        </p:blipFill>
        <p:spPr>
          <a:xfrm>
            <a:off x="368709" y="381000"/>
            <a:ext cx="8406582" cy="5486400"/>
          </a:xfrm>
          <a:prstGeom prst="rect">
            <a:avLst/>
          </a:prstGeom>
        </p:spPr>
      </p:pic>
    </p:spTree>
    <p:extLst>
      <p:ext uri="{BB962C8B-B14F-4D97-AF65-F5344CB8AC3E}">
        <p14:creationId xmlns:p14="http://schemas.microsoft.com/office/powerpoint/2010/main" val="34683944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heme/theme1.xml><?xml version="1.0" encoding="utf-8"?>
<a:theme xmlns:a="http://schemas.openxmlformats.org/drawingml/2006/main" name="IDC_Template_7-2015">
  <a:themeElements>
    <a:clrScheme name="Custom 4">
      <a:dk1>
        <a:srgbClr val="0C395A"/>
      </a:dk1>
      <a:lt1>
        <a:sysClr val="window" lastClr="FFFFFF"/>
      </a:lt1>
      <a:dk2>
        <a:srgbClr val="10476D"/>
      </a:dk2>
      <a:lt2>
        <a:srgbClr val="EEECE1"/>
      </a:lt2>
      <a:accent1>
        <a:srgbClr val="219184"/>
      </a:accent1>
      <a:accent2>
        <a:srgbClr val="288325"/>
      </a:accent2>
      <a:accent3>
        <a:srgbClr val="9BBB59"/>
      </a:accent3>
      <a:accent4>
        <a:srgbClr val="2DB9A5"/>
      </a:accent4>
      <a:accent5>
        <a:srgbClr val="5EA54B"/>
      </a:accent5>
      <a:accent6>
        <a:srgbClr val="F79646"/>
      </a:accent6>
      <a:hlink>
        <a:srgbClr val="288325"/>
      </a:hlink>
      <a:folHlink>
        <a:srgbClr val="7030A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DC_Template_7-2015">
  <a:themeElements>
    <a:clrScheme name="Custom 4">
      <a:dk1>
        <a:srgbClr val="0C395A"/>
      </a:dk1>
      <a:lt1>
        <a:sysClr val="window" lastClr="FFFFFF"/>
      </a:lt1>
      <a:dk2>
        <a:srgbClr val="10476D"/>
      </a:dk2>
      <a:lt2>
        <a:srgbClr val="EEECE1"/>
      </a:lt2>
      <a:accent1>
        <a:srgbClr val="219184"/>
      </a:accent1>
      <a:accent2>
        <a:srgbClr val="288325"/>
      </a:accent2>
      <a:accent3>
        <a:srgbClr val="9BBB59"/>
      </a:accent3>
      <a:accent4>
        <a:srgbClr val="2DB9A5"/>
      </a:accent4>
      <a:accent5>
        <a:srgbClr val="5EA54B"/>
      </a:accent5>
      <a:accent6>
        <a:srgbClr val="F79646"/>
      </a:accent6>
      <a:hlink>
        <a:srgbClr val="288325"/>
      </a:hlink>
      <a:folHlink>
        <a:srgbClr val="7030A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Draft IDIO Data Process Session_DR</Template>
  <TotalTime>5925</TotalTime>
  <Words>1778</Words>
  <Application>Microsoft Office PowerPoint</Application>
  <PresentationFormat>On-screen Show (4:3)</PresentationFormat>
  <Paragraphs>236</Paragraphs>
  <Slides>27</Slides>
  <Notes>21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Arial</vt:lpstr>
      <vt:lpstr>Calibri</vt:lpstr>
      <vt:lpstr>Century Gothic</vt:lpstr>
      <vt:lpstr>Corbel</vt:lpstr>
      <vt:lpstr>Courier New</vt:lpstr>
      <vt:lpstr>Wingdings</vt:lpstr>
      <vt:lpstr>ヒラギノ角ゴ Pro W3</vt:lpstr>
      <vt:lpstr>IDC_Template_7-2015</vt:lpstr>
      <vt:lpstr>1_IDC_Template_7-2015</vt:lpstr>
      <vt:lpstr>Let’s Talk Data: Making Data Conversations Engaging and Productive </vt:lpstr>
      <vt:lpstr>Session Overview</vt:lpstr>
      <vt:lpstr>Power of Data Discussions</vt:lpstr>
      <vt:lpstr>Ready, Set,…. Let’s Talk Data</vt:lpstr>
      <vt:lpstr>PowerPoint Presentation</vt:lpstr>
      <vt:lpstr>PowerPoint Presentation</vt:lpstr>
      <vt:lpstr>DaSy Data Culture Toolkit</vt:lpstr>
      <vt:lpstr>Knowledgeable Stakeholders =  Engaged Stakeholders</vt:lpstr>
      <vt:lpstr>PowerPoint Presentation</vt:lpstr>
      <vt:lpstr>Building Stakeholder Knowledge About Data Toolkit</vt:lpstr>
      <vt:lpstr>PowerPoint Presentation</vt:lpstr>
      <vt:lpstr>Why a Data Meeting Protocol?</vt:lpstr>
      <vt:lpstr>Data meeting protocol process</vt:lpstr>
      <vt:lpstr>Protocol steps: Before the meeting</vt:lpstr>
      <vt:lpstr>Protocol steps: During the meeting</vt:lpstr>
      <vt:lpstr>Steps 3-5: Discussing the data</vt:lpstr>
      <vt:lpstr>Protocol steps: After the meeting</vt:lpstr>
      <vt:lpstr>Example 1—Large Group Data Discussion</vt:lpstr>
      <vt:lpstr>Fidelity of Implementation—Average Scores on Fidelity Assessment (by Program)</vt:lpstr>
      <vt:lpstr>Example 2—Table Data Discussion</vt:lpstr>
      <vt:lpstr>Participate in a Data Meeting</vt:lpstr>
      <vt:lpstr>PowerPoint Presentation</vt:lpstr>
      <vt:lpstr>Teacher Survey Results: Percentage of Teachers Who Agreed with Statement</vt:lpstr>
      <vt:lpstr>Whole Group Sharing</vt:lpstr>
      <vt:lpstr>Application</vt:lpstr>
      <vt:lpstr>Resources and Support</vt:lpstr>
      <vt:lpstr>The contents of this presentation were developed under a grant from the U.S. Department of Education, # H373Z120002. However, those contents do not necessarily represent the policy of the U.S. Department of Education, and you should not assume endorsement by the Federal Government.   Project Officers, Meredith Miceli and Richelle Davis.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DaSy Center</dc:creator>
  <cp:lastModifiedBy>Debra Shaver</cp:lastModifiedBy>
  <cp:revision>265</cp:revision>
  <dcterms:created xsi:type="dcterms:W3CDTF">2013-02-06T21:54:43Z</dcterms:created>
  <dcterms:modified xsi:type="dcterms:W3CDTF">2018-07-12T17:37:29Z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