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4" r:id="rId2"/>
    <p:sldId id="283" r:id="rId3"/>
    <p:sldId id="260" r:id="rId4"/>
    <p:sldId id="281" r:id="rId5"/>
    <p:sldId id="269" r:id="rId6"/>
    <p:sldId id="264" r:id="rId7"/>
    <p:sldId id="270" r:id="rId8"/>
    <p:sldId id="276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7219" autoAdjust="0"/>
  </p:normalViewPr>
  <p:slideViewPr>
    <p:cSldViewPr>
      <p:cViewPr>
        <p:scale>
          <a:sx n="80" d="100"/>
          <a:sy n="80" d="100"/>
        </p:scale>
        <p:origin x="-84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D7682-D956-4DC9-80F8-B3C1665E3757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09011-B647-4F26-9338-843C09DF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26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09011-B647-4F26-9338-843C09DF1D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2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72543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F4E1-E8F1-47FA-B182-4835457481C0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A681-0BA3-4546-81CD-E0160A46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75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F4E1-E8F1-47FA-B182-4835457481C0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A681-0BA3-4546-81CD-E0160A46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1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F4E1-E8F1-47FA-B182-4835457481C0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A681-0BA3-4546-81CD-E0160A46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1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072543"/>
                </a:solidFill>
              </a:defRPr>
            </a:lvl1pPr>
            <a:lvl2pPr marL="742950" indent="-285750">
              <a:buClr>
                <a:srgbClr val="6699CC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rgbClr val="072543"/>
                </a:solidFill>
              </a:defRPr>
            </a:lvl2pPr>
            <a:lvl3pPr>
              <a:defRPr>
                <a:solidFill>
                  <a:srgbClr val="072543"/>
                </a:solidFill>
              </a:defRPr>
            </a:lvl3pPr>
            <a:lvl4pPr>
              <a:defRPr>
                <a:solidFill>
                  <a:srgbClr val="072543"/>
                </a:solidFill>
              </a:defRPr>
            </a:lvl4pPr>
            <a:lvl5pPr>
              <a:defRPr>
                <a:solidFill>
                  <a:srgbClr val="07254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F4E1-E8F1-47FA-B182-4835457481C0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A681-0BA3-4546-81CD-E0160A46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8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F4E1-E8F1-47FA-B182-4835457481C0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A681-0BA3-4546-81CD-E0160A46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84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F4E1-E8F1-47FA-B182-4835457481C0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A681-0BA3-4546-81CD-E0160A46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0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F4E1-E8F1-47FA-B182-4835457481C0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A681-0BA3-4546-81CD-E0160A46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F4E1-E8F1-47FA-B182-4835457481C0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A681-0BA3-4546-81CD-E0160A46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4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F4E1-E8F1-47FA-B182-4835457481C0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A681-0BA3-4546-81CD-E0160A46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65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F4E1-E8F1-47FA-B182-4835457481C0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A681-0BA3-4546-81CD-E0160A46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2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F4E1-E8F1-47FA-B182-4835457481C0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A681-0BA3-4546-81CD-E0160A46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8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3F4E1-E8F1-47FA-B182-4835457481C0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DA681-0BA3-4546-81CD-E0160A469EB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080760"/>
            <a:ext cx="1371600" cy="65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9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0" i="0" u="none" kern="1200">
          <a:solidFill>
            <a:srgbClr val="07254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”Child Outcomes Data Workshop: Hands-on analysis of your own state child outcomes data”,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0" y="3352800"/>
            <a:ext cx="3657600" cy="1676400"/>
          </a:xfrm>
        </p:spPr>
        <p:txBody>
          <a:bodyPr>
            <a:noAutofit/>
          </a:bodyPr>
          <a:lstStyle/>
          <a:p>
            <a:r>
              <a:rPr lang="en-US" sz="2400" b="1" dirty="0"/>
              <a:t>2016 Improving Data, Improving Outcomes Conference</a:t>
            </a:r>
            <a:endParaRPr lang="en-US" sz="2400" dirty="0"/>
          </a:p>
          <a:p>
            <a:r>
              <a:rPr lang="en-US" sz="2400" b="1" dirty="0"/>
              <a:t>New Orleans, LA</a:t>
            </a:r>
            <a:endParaRPr lang="en-US" sz="2400" dirty="0"/>
          </a:p>
          <a:p>
            <a:r>
              <a:rPr lang="en-US" sz="2400" b="1" dirty="0" smtClean="0"/>
              <a:t>Monday</a:t>
            </a:r>
            <a:r>
              <a:rPr lang="en-US" sz="2400" b="1" dirty="0"/>
              <a:t>, August </a:t>
            </a:r>
            <a:r>
              <a:rPr lang="en-US" sz="2400" b="1" dirty="0" smtClean="0"/>
              <a:t>15, 2016</a:t>
            </a:r>
            <a:endParaRPr lang="en-US" sz="2400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352799"/>
            <a:ext cx="3000375" cy="3000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334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825625"/>
            <a:ext cx="4669859" cy="4351338"/>
          </a:xfrm>
        </p:spPr>
        <p:txBody>
          <a:bodyPr/>
          <a:lstStyle/>
          <a:p>
            <a:pPr lvl="0"/>
            <a:r>
              <a:rPr lang="en-US" sz="3200" dirty="0" smtClean="0"/>
              <a:t>Work </a:t>
            </a:r>
            <a:r>
              <a:rPr lang="en-US" sz="3200" dirty="0"/>
              <a:t>with your State team to review and discuss your State Child Outcomes Data Quality Profile. </a:t>
            </a:r>
          </a:p>
          <a:p>
            <a:pPr lvl="0"/>
            <a:r>
              <a:rPr lang="en-US" sz="3200" dirty="0" smtClean="0"/>
              <a:t>Use the Child Outcomes Data Quality Profiles Worksheet to guide your discussion.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20348"/>
            <a:ext cx="3080835" cy="2242159"/>
          </a:xfrm>
          <a:prstGeom prst="rect">
            <a:avLst/>
          </a:prstGeom>
          <a:ln w="190500">
            <a:solidFill>
              <a:schemeClr val="bg1">
                <a:lumMod val="65000"/>
              </a:schemeClr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401986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38741"/>
            <a:ext cx="7620000" cy="1361459"/>
          </a:xfrm>
        </p:spPr>
        <p:txBody>
          <a:bodyPr>
            <a:normAutofit/>
          </a:bodyPr>
          <a:lstStyle/>
          <a:p>
            <a:r>
              <a:rPr lang="en-US" dirty="0" smtClean="0"/>
              <a:t>Looking at Patterns in the Outcomes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36" y="2133600"/>
            <a:ext cx="6862877" cy="3810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Unexpected patterns may </a:t>
            </a:r>
            <a:r>
              <a:rPr lang="en-US" dirty="0"/>
              <a:t>be red flags for data quality issues</a:t>
            </a:r>
          </a:p>
          <a:p>
            <a:pPr lvl="1"/>
            <a:r>
              <a:rPr lang="en-US" dirty="0"/>
              <a:t>What patterns would be expected?</a:t>
            </a:r>
          </a:p>
          <a:p>
            <a:pPr lvl="1"/>
            <a:r>
              <a:rPr lang="en-US" dirty="0"/>
              <a:t>Where do you see unexpected or unusual patterns?</a:t>
            </a:r>
          </a:p>
          <a:p>
            <a:pPr lvl="1"/>
            <a:r>
              <a:rPr lang="en-US" dirty="0"/>
              <a:t>Is there a reasonable explanation for </a:t>
            </a:r>
            <a:r>
              <a:rPr lang="en-US" dirty="0" smtClean="0"/>
              <a:t>unusual </a:t>
            </a:r>
            <a:r>
              <a:rPr lang="en-US" dirty="0"/>
              <a:t>patterns?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077" y="-8412"/>
            <a:ext cx="1823923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9985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Unexpected Patterns MIGHT be Reasonable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00400"/>
          </a:xfrm>
        </p:spPr>
        <p:txBody>
          <a:bodyPr/>
          <a:lstStyle/>
          <a:p>
            <a:pPr lvl="0"/>
            <a:r>
              <a:rPr lang="en-US" dirty="0"/>
              <a:t>Unusual patterns need to be </a:t>
            </a:r>
            <a:r>
              <a:rPr lang="en-US" dirty="0" smtClean="0"/>
              <a:t>checked/verified</a:t>
            </a:r>
          </a:p>
          <a:p>
            <a:pPr lvl="0"/>
            <a:r>
              <a:rPr lang="en-US" dirty="0" smtClean="0"/>
              <a:t>There may be actual </a:t>
            </a:r>
            <a:r>
              <a:rPr lang="en-US" dirty="0"/>
              <a:t>differences in populations </a:t>
            </a:r>
            <a:endParaRPr lang="en-US" dirty="0" smtClean="0"/>
          </a:p>
          <a:p>
            <a:pPr lvl="0"/>
            <a:r>
              <a:rPr lang="en-US" dirty="0" smtClean="0"/>
              <a:t>There may be differences in other aspects of the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80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4114800"/>
            <a:ext cx="7772400" cy="150018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Thin about:  How will </a:t>
            </a:r>
            <a:r>
              <a:rPr lang="en-US" sz="3600" dirty="0" smtClean="0">
                <a:solidFill>
                  <a:schemeClr val="tx1"/>
                </a:solidFill>
              </a:rPr>
              <a:t>you check to see if unusual patterns were actual differences or bad data?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56"/>
          <a:stretch/>
        </p:blipFill>
        <p:spPr>
          <a:xfrm>
            <a:off x="2286000" y="381001"/>
            <a:ext cx="3756249" cy="3352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S:\Kasprzak\ECO\Pictures\FPG-CONNECT\1530_father_kissing_so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1"/>
            <a:ext cx="4572000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44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Reviewing your State’s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We will look </a:t>
            </a:r>
            <a:r>
              <a:rPr lang="en-US" dirty="0"/>
              <a:t>several ways at entry data as well as progress data</a:t>
            </a:r>
          </a:p>
          <a:p>
            <a:pPr lvl="0"/>
            <a:r>
              <a:rPr lang="en-US" dirty="0"/>
              <a:t>Why </a:t>
            </a:r>
            <a:r>
              <a:rPr lang="en-US" dirty="0" smtClean="0"/>
              <a:t>focus on entry data?  </a:t>
            </a:r>
          </a:p>
          <a:p>
            <a:pPr lvl="1"/>
            <a:r>
              <a:rPr lang="en-US" dirty="0"/>
              <a:t>They give you a snapshot of children’s functioning before the receive intervention</a:t>
            </a:r>
            <a:endParaRPr lang="en-US" sz="2000" dirty="0"/>
          </a:p>
          <a:p>
            <a:pPr lvl="1"/>
            <a:r>
              <a:rPr lang="en-US" dirty="0"/>
              <a:t>They can be run on an ongoing basis without waiting until children exit your program.</a:t>
            </a:r>
            <a:endParaRPr lang="en-US" sz="2000" dirty="0"/>
          </a:p>
          <a:p>
            <a:pPr lvl="1"/>
            <a:r>
              <a:rPr lang="en-US" dirty="0"/>
              <a:t>They give you the first look at red flags that may indicate data quality issues.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544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3733800"/>
            <a:ext cx="7772400" cy="150018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Roll up your sleeves (or put on your apron)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35888"/>
            <a:ext cx="4648200" cy="310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05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first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1"/>
            <a:r>
              <a:rPr lang="en-US" sz="3200" dirty="0" smtClean="0"/>
              <a:t>Discuss </a:t>
            </a:r>
            <a:r>
              <a:rPr lang="en-US" sz="3200" dirty="0"/>
              <a:t>any unusual </a:t>
            </a:r>
            <a:r>
              <a:rPr lang="en-US" sz="3200" dirty="0" smtClean="0"/>
              <a:t>or unexpected patterns that you see in </a:t>
            </a:r>
            <a:r>
              <a:rPr lang="en-US" sz="3200" dirty="0"/>
              <a:t>your data</a:t>
            </a:r>
          </a:p>
          <a:p>
            <a:pPr lvl="1"/>
            <a:r>
              <a:rPr lang="en-US" sz="3200" dirty="0" smtClean="0"/>
              <a:t>What </a:t>
            </a:r>
            <a:r>
              <a:rPr lang="en-US" sz="3200" dirty="0"/>
              <a:t>might you do to investigate whether the unusual pattern is a data quality problem or a real difference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smtClean="0"/>
              <a:t>Identify </a:t>
            </a:r>
            <a:r>
              <a:rPr lang="en-US" sz="3200" dirty="0"/>
              <a:t>one or 2 </a:t>
            </a:r>
            <a:r>
              <a:rPr lang="en-US" sz="3200" dirty="0" smtClean="0"/>
              <a:t>unusual patterns to </a:t>
            </a:r>
            <a:r>
              <a:rPr lang="en-US" sz="3200" dirty="0"/>
              <a:t>focus on </a:t>
            </a:r>
            <a:r>
              <a:rPr lang="en-US" sz="3200" dirty="0" smtClean="0"/>
              <a:t>in the next discussion that </a:t>
            </a:r>
            <a:r>
              <a:rPr lang="en-US" sz="3200" dirty="0" smtClean="0"/>
              <a:t>you believe are signs of data quality problems</a:t>
            </a:r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872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second 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 one or two selected data quality issues:</a:t>
            </a:r>
          </a:p>
          <a:p>
            <a:r>
              <a:rPr lang="en-US" sz="3600" dirty="0" smtClean="0"/>
              <a:t>What strategies might you use to improve the quality of the data?</a:t>
            </a:r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S:\Kasprzak\ECO\Pictures\FPG-CONNECT\2778817607_ec8448e533 - Cop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524000"/>
            <a:ext cx="3657599" cy="5113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8207462"/>
      </p:ext>
    </p:extLst>
  </p:cSld>
  <p:clrMapOvr>
    <a:masterClrMapping/>
  </p:clrMapOvr>
</p:sld>
</file>

<file path=ppt/theme/theme1.xml><?xml version="1.0" encoding="utf-8"?>
<a:theme xmlns:a="http://schemas.openxmlformats.org/drawingml/2006/main" name="CoSCoPDraft_05-22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CoSCoPDraft_05-22-15</Template>
  <TotalTime>324</TotalTime>
  <Words>317</Words>
  <Application>Microsoft Office PowerPoint</Application>
  <PresentationFormat>On-screen Show (4:3)</PresentationFormat>
  <Paragraphs>32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CoSCoPDraft_05-22-15</vt:lpstr>
      <vt:lpstr>”Child Outcomes Data Workshop: Hands-on analysis of your own state child outcomes data”, </vt:lpstr>
      <vt:lpstr>Small Group Discussion</vt:lpstr>
      <vt:lpstr>Looking at Patterns in the Outcomes Data</vt:lpstr>
      <vt:lpstr>Unexpected Patterns MIGHT be Reasonable</vt:lpstr>
      <vt:lpstr>PowerPoint Presentation</vt:lpstr>
      <vt:lpstr>Reviewing your State’s Data</vt:lpstr>
      <vt:lpstr>PowerPoint Presentation</vt:lpstr>
      <vt:lpstr>For the first discussion</vt:lpstr>
      <vt:lpstr>For the second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and Updating COS policies</dc:title>
  <dc:creator>Cornelia Taylor</dc:creator>
  <cp:lastModifiedBy>fpg</cp:lastModifiedBy>
  <cp:revision>32</cp:revision>
  <dcterms:created xsi:type="dcterms:W3CDTF">2015-07-06T16:44:35Z</dcterms:created>
  <dcterms:modified xsi:type="dcterms:W3CDTF">2016-07-13T15:40:32Z</dcterms:modified>
</cp:coreProperties>
</file>