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4" r:id="rId2"/>
    <p:sldId id="273" r:id="rId3"/>
    <p:sldId id="315" r:id="rId4"/>
    <p:sldId id="316" r:id="rId5"/>
    <p:sldId id="310" r:id="rId6"/>
    <p:sldId id="312" r:id="rId7"/>
    <p:sldId id="313" r:id="rId8"/>
    <p:sldId id="276" r:id="rId9"/>
    <p:sldId id="269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6DB467"/>
    <a:srgbClr val="ED3532"/>
    <a:srgbClr val="154578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5917" autoAdjust="0"/>
  </p:normalViewPr>
  <p:slideViewPr>
    <p:cSldViewPr>
      <p:cViewPr>
        <p:scale>
          <a:sx n="63" d="100"/>
          <a:sy n="63" d="100"/>
        </p:scale>
        <p:origin x="-379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47"/>
    </p:cViewPr>
  </p:sorterViewPr>
  <p:notesViewPr>
    <p:cSldViewPr>
      <p:cViewPr varScale="1">
        <p:scale>
          <a:sx n="60" d="100"/>
          <a:sy n="60" d="100"/>
        </p:scale>
        <p:origin x="-154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1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38892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33400" y="914400"/>
            <a:ext cx="7807670" cy="2590800"/>
          </a:xfrm>
        </p:spPr>
        <p:txBody>
          <a:bodyPr>
            <a:no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36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22662" y="25908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6735" y="11933344"/>
            <a:ext cx="1359748" cy="7175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6" b="26123"/>
          <a:stretch/>
        </p:blipFill>
        <p:spPr>
          <a:xfrm>
            <a:off x="10458959" y="11596347"/>
            <a:ext cx="988141" cy="516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76294" y="17188142"/>
            <a:ext cx="1359748" cy="717564"/>
          </a:xfrm>
          <a:prstGeom prst="rect">
            <a:avLst/>
          </a:prstGeom>
        </p:spPr>
      </p:pic>
      <p:sp>
        <p:nvSpPr>
          <p:cNvPr id="25" name="Rectangle 24" descr="&quot; &quot;"/>
          <p:cNvSpPr/>
          <p:nvPr userDrawn="1"/>
        </p:nvSpPr>
        <p:spPr>
          <a:xfrm flipH="1">
            <a:off x="-2" y="2220"/>
            <a:ext cx="3505201" cy="576072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 flipV="1">
            <a:off x="6000120" y="-2568900"/>
            <a:ext cx="572759" cy="5715000"/>
          </a:xfrm>
          <a:prstGeom prst="rect">
            <a:avLst/>
          </a:prstGeom>
          <a:solidFill>
            <a:srgbClr val="069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 flipV="1">
            <a:off x="4511454" y="-4054254"/>
            <a:ext cx="121094" cy="9144001"/>
          </a:xfrm>
          <a:prstGeom prst="rect">
            <a:avLst/>
          </a:prstGeom>
          <a:solidFill>
            <a:srgbClr val="15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30447"/>
            <a:ext cx="1213079" cy="651878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6628" y="5805341"/>
            <a:ext cx="304616" cy="1408147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5561090" y="623401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cstevans\AppData\Local\Microsoft\Windows\Temporary Internet Files\Content.Outlook\J4KB7G7P\CIID Logo (2)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75" y="6294662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6869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06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041745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577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03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5" name="Straight Connector 14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 descr="&quot; &quot;"/>
          <p:cNvCxnSpPr/>
          <p:nvPr userDrawn="1"/>
        </p:nvCxnSpPr>
        <p:spPr>
          <a:xfrm>
            <a:off x="0" y="601726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3" name="Straight Connector 12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6" name="Straight Connector 15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7260"/>
            <a:ext cx="981436" cy="840740"/>
          </a:xfrm>
          <a:prstGeom prst="rect">
            <a:avLst/>
          </a:prstGeom>
        </p:spPr>
      </p:pic>
      <p:cxnSp>
        <p:nvCxnSpPr>
          <p:cNvPr id="13" name="Straight Connector 12" descr="&quot; &quot;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25240"/>
            <a:ext cx="737210" cy="3651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09" y="6169771"/>
            <a:ext cx="1213079" cy="651878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6159" y="5809913"/>
            <a:ext cx="304616" cy="140814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4870258" y="6300756"/>
            <a:ext cx="1450818" cy="44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cstevans\AppData\Local\Microsoft\Windows\Temporary Internet Files\Content.Outlook\J4KB7G7P\CIID Logo (2)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73" y="6300756"/>
            <a:ext cx="957052" cy="43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53400" y="641291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685800"/>
            <a:ext cx="84582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15457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r>
              <a:rPr lang="en-US" sz="3600" dirty="0"/>
              <a:t>Pacific </a:t>
            </a:r>
            <a:r>
              <a:rPr lang="en-US" sz="3600" dirty="0" smtClean="0"/>
              <a:t>and </a:t>
            </a:r>
            <a:r>
              <a:rPr lang="en-US" sz="3600" dirty="0"/>
              <a:t>Caribbean States/Entities Early Intervention and </a:t>
            </a:r>
            <a:endParaRPr lang="en-US" sz="3600" dirty="0" smtClean="0"/>
          </a:p>
          <a:p>
            <a:r>
              <a:rPr lang="en-US" sz="3600" dirty="0" smtClean="0"/>
              <a:t>Early </a:t>
            </a:r>
            <a:r>
              <a:rPr lang="en-US" sz="3600" dirty="0"/>
              <a:t>Childhood Special Education Meeting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2762" y="4800600"/>
            <a:ext cx="7162800" cy="8336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New Orleans, LA </a:t>
            </a:r>
          </a:p>
          <a:p>
            <a:pPr algn="l"/>
            <a:r>
              <a:rPr lang="en-US" sz="2400" dirty="0"/>
              <a:t>August 15 and 17, 2016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81000" y="3733800"/>
            <a:ext cx="67056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Improving Data, Improving Outcomes</a:t>
            </a:r>
          </a:p>
        </p:txBody>
      </p:sp>
    </p:spTree>
    <p:extLst>
      <p:ext uri="{BB962C8B-B14F-4D97-AF65-F5344CB8AC3E}">
        <p14:creationId xmlns:p14="http://schemas.microsoft.com/office/powerpoint/2010/main" val="4149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agenda items for today:</a:t>
            </a:r>
          </a:p>
          <a:p>
            <a:r>
              <a:rPr lang="en-US" dirty="0"/>
              <a:t>Child/Family Outcomes Data Quality (2-3:30 pm)</a:t>
            </a:r>
          </a:p>
          <a:p>
            <a:r>
              <a:rPr lang="en-US" dirty="0"/>
              <a:t>General State/Entity Planning Time in State/Entity Teams (</a:t>
            </a:r>
            <a:r>
              <a:rPr lang="en-US" dirty="0" smtClean="0"/>
              <a:t>3:30-4:20pm</a:t>
            </a:r>
            <a:r>
              <a:rPr lang="en-US" dirty="0"/>
              <a:t>)</a:t>
            </a:r>
          </a:p>
          <a:p>
            <a:r>
              <a:rPr lang="en-US" dirty="0"/>
              <a:t>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(August 17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Gain ideas and resources for evaluating </a:t>
            </a:r>
            <a:r>
              <a:rPr lang="en-US" sz="2400" dirty="0"/>
              <a:t>state systemic </a:t>
            </a:r>
            <a:r>
              <a:rPr lang="en-US" sz="2400" dirty="0" smtClean="0"/>
              <a:t>improvement plans</a:t>
            </a:r>
            <a:endParaRPr lang="en-US" sz="2400" dirty="0"/>
          </a:p>
          <a:p>
            <a:pPr lvl="0"/>
            <a:r>
              <a:rPr lang="en-US" sz="2400" dirty="0" smtClean="0"/>
              <a:t>Gain ideas and resources for improving the quality of </a:t>
            </a:r>
            <a:r>
              <a:rPr lang="en-US" sz="2400" dirty="0"/>
              <a:t>child and family outcomes </a:t>
            </a:r>
            <a:r>
              <a:rPr lang="en-US" sz="2400" dirty="0" smtClean="0"/>
              <a:t>data</a:t>
            </a:r>
            <a:endParaRPr lang="en-US" sz="2400" dirty="0"/>
          </a:p>
          <a:p>
            <a:pPr lvl="0"/>
            <a:r>
              <a:rPr lang="en-US" sz="2400" dirty="0"/>
              <a:t>Integrate information learned during conference sessions in state/entity teams and with TA providers/OSEP staff</a:t>
            </a:r>
          </a:p>
          <a:p>
            <a:pPr lvl="0"/>
            <a:r>
              <a:rPr lang="en-US" sz="2400" dirty="0"/>
              <a:t>Propose ideas for current and future technical assistance opportunities from OSEP and OSEP-Funded TA Centers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errington\AppData\Local\Microsoft\Windows\Temporary Internet Files\Content.IE5\3CKWVG9W\ideas4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1"/>
            <a:ext cx="1905000" cy="21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needs we’ve heard so far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543800" cy="4495800"/>
          </a:xfrm>
        </p:spPr>
        <p:txBody>
          <a:bodyPr/>
          <a:lstStyle/>
          <a:p>
            <a:r>
              <a:rPr lang="en-US" dirty="0" smtClean="0"/>
              <a:t>SSIP Phase III guidelines/process</a:t>
            </a:r>
          </a:p>
          <a:p>
            <a:r>
              <a:rPr lang="en-US" dirty="0" smtClean="0"/>
              <a:t>Engaging general education partners in this </a:t>
            </a:r>
            <a:r>
              <a:rPr lang="en-US" b="1" i="1" u="sng" dirty="0" smtClean="0"/>
              <a:t>State</a:t>
            </a:r>
            <a:r>
              <a:rPr lang="en-US" dirty="0" smtClean="0"/>
              <a:t> Systemic Improvement Plan</a:t>
            </a:r>
          </a:p>
          <a:p>
            <a:r>
              <a:rPr lang="en-US" dirty="0" smtClean="0"/>
              <a:t>Operationalizing your implementation plan</a:t>
            </a:r>
          </a:p>
          <a:p>
            <a:r>
              <a:rPr lang="en-US" dirty="0" smtClean="0"/>
              <a:t>Operationalizing your evaluation plan</a:t>
            </a:r>
          </a:p>
          <a:p>
            <a:r>
              <a:rPr lang="en-US" dirty="0" smtClean="0"/>
              <a:t>Developing/enhancing data systems</a:t>
            </a:r>
          </a:p>
          <a:p>
            <a:r>
              <a:rPr lang="en-US" dirty="0" smtClean="0"/>
              <a:t>TA “mechanisms”: regular webinars and a face-to-face meeting next year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9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675939"/>
            <a:ext cx="7318248" cy="121615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Siobhan </a:t>
            </a:r>
            <a:r>
              <a:rPr lang="en-US" sz="2400" dirty="0" err="1" smtClean="0"/>
              <a:t>Colgan</a:t>
            </a:r>
            <a:r>
              <a:rPr lang="en-US" sz="2400" dirty="0" smtClean="0"/>
              <a:t> – ECTA/IDC</a:t>
            </a:r>
          </a:p>
          <a:p>
            <a:pPr algn="l"/>
            <a:r>
              <a:rPr lang="en-US" sz="2400" dirty="0" smtClean="0"/>
              <a:t>Michelle Lewis – NCSI/Parent Information Center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7807670" cy="1828800"/>
          </a:xfrm>
        </p:spPr>
        <p:txBody>
          <a:bodyPr/>
          <a:lstStyle/>
          <a:p>
            <a:r>
              <a:rPr lang="en-US" sz="4400" dirty="0" smtClean="0"/>
              <a:t>Child and Family Outcomes Data Quality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7"/>
          <a:stretch/>
        </p:blipFill>
        <p:spPr>
          <a:xfrm>
            <a:off x="5181600" y="2057400"/>
            <a:ext cx="278485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State/Entity Meetings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5330"/>
          <a:stretch>
            <a:fillRect/>
          </a:stretch>
        </p:blipFill>
        <p:spPr>
          <a:xfrm>
            <a:off x="3733800" y="1981200"/>
            <a:ext cx="4495800" cy="33543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TA Needs for Phase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57399"/>
            <a:ext cx="4038600" cy="3962401"/>
          </a:xfrm>
        </p:spPr>
        <p:txBody>
          <a:bodyPr/>
          <a:lstStyle/>
          <a:p>
            <a:r>
              <a:rPr lang="en-US" dirty="0" smtClean="0"/>
              <a:t>Any other suggestions for </a:t>
            </a:r>
            <a:r>
              <a:rPr lang="en-US" dirty="0" smtClean="0"/>
              <a:t>technical assistance from OSEP and OSEP-funded TA centers?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038600" cy="2688674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4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/>
          <a:lstStyle/>
          <a:p>
            <a:r>
              <a:rPr lang="en-US" dirty="0"/>
              <a:t>Safe Travels!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57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 for </a:t>
            </a:r>
            <a:r>
              <a:rPr lang="en-US" dirty="0" smtClean="0"/>
              <a:t>participating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343">
            <a:off x="4770825" y="800734"/>
            <a:ext cx="4038600" cy="26941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512604">
            <a:off x="1083648" y="4420036"/>
            <a:ext cx="3228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Aloha ‘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Oe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120482">
            <a:off x="3331681" y="3385780"/>
            <a:ext cx="2126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Iakwe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0984891">
            <a:off x="5049548" y="4420036"/>
            <a:ext cx="335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Adios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970905">
            <a:off x="861372" y="2607905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Adios!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0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presentation were developed under grants from the U.S. Department of Education, # H373Z120002, #H326P120002, H326R140006, and H373Y130002. However, those contents do not necessarily represent the policy of the U.S. Department of Education, and you should not assume endorsement by the Federal Government. Project Officers: Meredith Miceli, </a:t>
            </a:r>
            <a:r>
              <a:rPr lang="en-US" sz="1800" dirty="0" err="1"/>
              <a:t>Richelle</a:t>
            </a:r>
            <a:r>
              <a:rPr lang="en-US" sz="1800" dirty="0"/>
              <a:t> Davis, Julia Martin </a:t>
            </a:r>
            <a:r>
              <a:rPr lang="en-US" sz="1800" dirty="0" err="1"/>
              <a:t>Eile</a:t>
            </a:r>
            <a:r>
              <a:rPr lang="en-US" sz="1800" dirty="0"/>
              <a:t>, Perry Williams, and Shedeh </a:t>
            </a:r>
            <a:r>
              <a:rPr lang="en-US" sz="1800" dirty="0" err="1"/>
              <a:t>Hajghassemali</a:t>
            </a:r>
            <a:r>
              <a:rPr lang="en-US" sz="1800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 descr="Logo of the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2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306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Day 2 (August 17th)</vt:lpstr>
      <vt:lpstr>Meeting Objectives</vt:lpstr>
      <vt:lpstr>TA needs we’ve heard so far</vt:lpstr>
      <vt:lpstr>Child and Family Outcomes Data Quality</vt:lpstr>
      <vt:lpstr>General State/Entity Meetings</vt:lpstr>
      <vt:lpstr>TA Needs for Phase III</vt:lpstr>
      <vt:lpstr>Safe Travels!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DaSy Center</dc:creator>
  <cp:lastModifiedBy>Taletha Derrington</cp:lastModifiedBy>
  <cp:revision>249</cp:revision>
  <dcterms:created xsi:type="dcterms:W3CDTF">2013-02-06T21:54:43Z</dcterms:created>
  <dcterms:modified xsi:type="dcterms:W3CDTF">2016-08-17T18:15:22Z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