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  <p:sldMasterId id="2147483692" r:id="rId4"/>
    <p:sldMasterId id="2147483702" r:id="rId5"/>
    <p:sldMasterId id="2147483712" r:id="rId6"/>
  </p:sldMasterIdLst>
  <p:notesMasterIdLst>
    <p:notesMasterId r:id="rId19"/>
  </p:notesMasterIdLst>
  <p:handoutMasterIdLst>
    <p:handoutMasterId r:id="rId20"/>
  </p:handoutMasterIdLst>
  <p:sldIdLst>
    <p:sldId id="258" r:id="rId7"/>
    <p:sldId id="271" r:id="rId8"/>
    <p:sldId id="257" r:id="rId9"/>
    <p:sldId id="267" r:id="rId10"/>
    <p:sldId id="259" r:id="rId11"/>
    <p:sldId id="266" r:id="rId12"/>
    <p:sldId id="269" r:id="rId13"/>
    <p:sldId id="262" r:id="rId14"/>
    <p:sldId id="264" r:id="rId15"/>
    <p:sldId id="270" r:id="rId16"/>
    <p:sldId id="268" r:id="rId17"/>
    <p:sldId id="265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67" autoAdjust="0"/>
  </p:normalViewPr>
  <p:slideViewPr>
    <p:cSldViewPr>
      <p:cViewPr varScale="1">
        <p:scale>
          <a:sx n="68" d="100"/>
          <a:sy n="6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CDF0CE-6D9B-45D9-ACE0-DC7D0079FF6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CD25F4-34C8-4C15-8C6B-80D026AD0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4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C55C55-D844-4034-BD35-1BA086AB652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2F7FE2-00FA-4A6F-B317-7EC48D1A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9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5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0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93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3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7FE2-00FA-4A6F-B317-7EC48D1A34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fld id="{6C007D26-243E-4A24-9511-5DE13825C00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fld id="{C7038FF1-3325-404F-8333-3DC7FD4832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split orient="vert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split orient="vert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>
    <p:split orient="vert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ransition>
    <p:split orient="vert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>
    <p:split orient="vert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>
    <p:split orient="vert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i.gillaspy@unc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vinh@uorego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2667000"/>
            <a:ext cx="54102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8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Interactive Guide to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8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Implementing </a:t>
            </a:r>
            <a:r>
              <a:rPr lang="en-US" sz="2400" i="1" dirty="0" smtClean="0">
                <a:latin typeface="MV Boli" panose="02000500030200090000" pitchFamily="2" charset="0"/>
                <a:cs typeface="MV Boli" panose="02000500030200090000" pitchFamily="2" charset="0"/>
              </a:rPr>
              <a:t>an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Integrated</a:t>
            </a:r>
          </a:p>
          <a:p>
            <a:pPr marL="0" indent="0" algn="ctr">
              <a:buNone/>
            </a:pP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Child &amp; Family Outcomes</a:t>
            </a:r>
          </a:p>
          <a:p>
            <a:pPr marL="0" indent="0" algn="ctr">
              <a:buNone/>
            </a:pPr>
            <a:r>
              <a:rPr lang="en-US" sz="2400" i="1" dirty="0" smtClean="0"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IFSP/IEP 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Process</a:t>
            </a:r>
          </a:p>
          <a:p>
            <a:pPr marL="0" indent="0" algn="ctr">
              <a:buNone/>
            </a:pP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latin typeface="MV Boli" panose="02000500030200090000" pitchFamily="2" charset="0"/>
                <a:cs typeface="MV Boli" panose="02000500030200090000" pitchFamily="2" charset="0"/>
              </a:rPr>
              <a:t>Improving Data, Improving Outcomes Conference</a:t>
            </a:r>
          </a:p>
          <a:p>
            <a:pPr marL="0" indent="0" algn="ctr">
              <a:buNone/>
            </a:pPr>
            <a:r>
              <a:rPr lang="en-US" sz="1800" dirty="0" smtClean="0">
                <a:latin typeface="MV Boli" panose="02000500030200090000" pitchFamily="2" charset="0"/>
                <a:cs typeface="MV Boli" panose="02000500030200090000" pitchFamily="2" charset="0"/>
              </a:rPr>
              <a:t>Washington, D.C. – September 2013</a:t>
            </a:r>
            <a:endParaRPr lang="en-US" sz="1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" name="Picture 2" descr="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1"/>
            <a:ext cx="3020227" cy="44195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3810000" y="3200400"/>
            <a:ext cx="487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06948273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12 at 10.38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858000" cy="3657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CB9C9-56F6-4ADD-B4A8-649640E21A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Share this Resource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7045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>
                <a:solidFill>
                  <a:srgbClr val="0C9B74"/>
                </a:solidFill>
              </a:rPr>
              <a:t>ectacenter.org</a:t>
            </a:r>
            <a:r>
              <a:rPr lang="en-US" sz="3200" i="1" u="sng" dirty="0">
                <a:solidFill>
                  <a:srgbClr val="0C9B74"/>
                </a:solidFill>
              </a:rPr>
              <a:t>/</a:t>
            </a:r>
            <a:r>
              <a:rPr lang="en-US" sz="3200" i="1" u="sng" dirty="0" smtClean="0">
                <a:solidFill>
                  <a:srgbClr val="0C9B74"/>
                </a:solidFill>
              </a:rPr>
              <a:t>implementingintegrated</a:t>
            </a:r>
          </a:p>
          <a:p>
            <a:pPr algn="ctr"/>
            <a:endParaRPr lang="en-US" sz="3200" i="1" dirty="0" smtClean="0">
              <a:solidFill>
                <a:srgbClr val="0C9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44281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7772400" cy="1362075"/>
          </a:xfrm>
        </p:spPr>
        <p:txBody>
          <a:bodyPr/>
          <a:lstStyle/>
          <a:p>
            <a:r>
              <a:rPr lang="en-US" cap="none" dirty="0" smtClean="0">
                <a:latin typeface="MV Boli" panose="02000500030200090000" pitchFamily="2" charset="0"/>
                <a:cs typeface="MV Boli" panose="02000500030200090000" pitchFamily="2" charset="0"/>
              </a:rPr>
              <a:t>What do you think?</a:t>
            </a:r>
            <a:br>
              <a:rPr lang="en-US" cap="none" dirty="0" smtClean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cap="none" dirty="0" smtClean="0">
                <a:latin typeface="MV Boli" panose="02000500030200090000" pitchFamily="2" charset="0"/>
                <a:cs typeface="MV Boli" panose="02000500030200090000" pitchFamily="2" charset="0"/>
              </a:rPr>
              <a:t>What questions do you have?</a:t>
            </a:r>
            <a:endParaRPr lang="en-US" cap="non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044758-7142-4F60-AB32-4D38056C44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02561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Contact: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err="1" smtClean="0"/>
              <a:t>Kathi</a:t>
            </a:r>
            <a:r>
              <a:rPr lang="en-US" dirty="0" smtClean="0"/>
              <a:t> Gillaspy:  </a:t>
            </a:r>
            <a:r>
              <a:rPr lang="en-US" dirty="0" smtClean="0">
                <a:hlinkClick r:id="rId3"/>
              </a:rPr>
              <a:t>kathi.gillaspy@unc.edu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Megan Vinh:  </a:t>
            </a:r>
            <a:r>
              <a:rPr lang="en-US" dirty="0" smtClean="0">
                <a:hlinkClick r:id="rId4"/>
              </a:rPr>
              <a:t>mvinh@uoregon.edu</a:t>
            </a:r>
            <a:r>
              <a:rPr lang="en-US" dirty="0" smtClean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4758-7142-4F60-AB32-4D38056C44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51514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Guide</a:t>
            </a:r>
          </a:p>
          <a:p>
            <a:endParaRPr lang="en-US" dirty="0"/>
          </a:p>
          <a:p>
            <a:r>
              <a:rPr lang="en-US" dirty="0" smtClean="0"/>
              <a:t>The Integrating Outcomes Learning Community</a:t>
            </a:r>
          </a:p>
          <a:p>
            <a:endParaRPr lang="en-US" dirty="0"/>
          </a:p>
          <a:p>
            <a:r>
              <a:rPr lang="en-US" dirty="0" smtClean="0"/>
              <a:t>The connection with implementation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751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2 at 10.2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553200" cy="51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5191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the Workgroup!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595959"/>
                </a:solidFill>
              </a:rPr>
              <a:t>Shannon Dunstan, </a:t>
            </a:r>
            <a:r>
              <a:rPr lang="en-US" sz="2600" i="1" dirty="0">
                <a:solidFill>
                  <a:srgbClr val="595959"/>
                </a:solidFill>
              </a:rPr>
              <a:t>Idaho</a:t>
            </a:r>
            <a:endParaRPr lang="en-US" sz="2600" dirty="0">
              <a:solidFill>
                <a:srgbClr val="595959"/>
              </a:solidFill>
            </a:endParaRPr>
          </a:p>
          <a:p>
            <a:r>
              <a:rPr lang="en-US" sz="2600" dirty="0" err="1">
                <a:solidFill>
                  <a:srgbClr val="595959"/>
                </a:solidFill>
              </a:rPr>
              <a:t>Lenita</a:t>
            </a:r>
            <a:r>
              <a:rPr lang="en-US" sz="2600" dirty="0">
                <a:solidFill>
                  <a:srgbClr val="595959"/>
                </a:solidFill>
              </a:rPr>
              <a:t> Hartman, </a:t>
            </a:r>
            <a:r>
              <a:rPr lang="en-US" sz="2600" i="1" dirty="0">
                <a:solidFill>
                  <a:srgbClr val="595959"/>
                </a:solidFill>
              </a:rPr>
              <a:t>Colorado</a:t>
            </a:r>
            <a:endParaRPr lang="en-US" sz="2600" dirty="0">
              <a:solidFill>
                <a:srgbClr val="595959"/>
              </a:solidFill>
            </a:endParaRPr>
          </a:p>
          <a:p>
            <a:r>
              <a:rPr lang="en-US" sz="2600" dirty="0">
                <a:solidFill>
                  <a:srgbClr val="595959"/>
                </a:solidFill>
              </a:rPr>
              <a:t>Peggy Kemp, </a:t>
            </a:r>
            <a:r>
              <a:rPr lang="en-US" sz="2600" i="1" dirty="0">
                <a:solidFill>
                  <a:srgbClr val="595959"/>
                </a:solidFill>
              </a:rPr>
              <a:t>Kansas</a:t>
            </a:r>
            <a:endParaRPr lang="en-US" sz="2600" dirty="0">
              <a:solidFill>
                <a:srgbClr val="595959"/>
              </a:solidFill>
            </a:endParaRPr>
          </a:p>
          <a:p>
            <a:r>
              <a:rPr lang="en-US" sz="2600" dirty="0">
                <a:solidFill>
                  <a:srgbClr val="595959"/>
                </a:solidFill>
              </a:rPr>
              <a:t>Phoebe </a:t>
            </a:r>
            <a:r>
              <a:rPr lang="en-US" sz="2600" dirty="0" err="1">
                <a:solidFill>
                  <a:srgbClr val="595959"/>
                </a:solidFill>
              </a:rPr>
              <a:t>Rinkel</a:t>
            </a:r>
            <a:r>
              <a:rPr lang="en-US" sz="2600" dirty="0">
                <a:solidFill>
                  <a:srgbClr val="595959"/>
                </a:solidFill>
              </a:rPr>
              <a:t>, </a:t>
            </a:r>
            <a:r>
              <a:rPr lang="en-US" sz="2600" i="1" dirty="0" smtClean="0">
                <a:solidFill>
                  <a:srgbClr val="595959"/>
                </a:solidFill>
              </a:rPr>
              <a:t>Kansas</a:t>
            </a:r>
          </a:p>
          <a:p>
            <a:r>
              <a:rPr lang="en-US" sz="2600" dirty="0">
                <a:solidFill>
                  <a:srgbClr val="595959"/>
                </a:solidFill>
              </a:rPr>
              <a:t>Michelle Staley, </a:t>
            </a:r>
            <a:r>
              <a:rPr lang="en-US" sz="2600" i="1" dirty="0">
                <a:solidFill>
                  <a:srgbClr val="595959"/>
                </a:solidFill>
              </a:rPr>
              <a:t>New Mexico</a:t>
            </a:r>
            <a:endParaRPr lang="en-US" sz="26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595959"/>
              </a:solidFill>
            </a:endParaRPr>
          </a:p>
          <a:p>
            <a:endParaRPr lang="en-US" sz="2600" dirty="0">
              <a:solidFill>
                <a:srgbClr val="59595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Kristen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Votava, </a:t>
            </a: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Dakota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Naomi Younggren, </a:t>
            </a:r>
            <a:r>
              <a:rPr lang="en-US" sz="2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Army 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EDIS</a:t>
            </a: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Lauren Barton, 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Joicey Hurth, 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ECTA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Megan Vinh, 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WRRC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Kathi Gillaspy, </a:t>
            </a:r>
            <a:r>
              <a:rPr lang="en-US" sz="2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044758-7142-4F60-AB32-4D38056C44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78109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2 at 10.21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77530"/>
            <a:ext cx="5915308" cy="46280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2514600" cy="4191000"/>
          </a:xfrm>
        </p:spPr>
        <p:txBody>
          <a:bodyPr/>
          <a:lstStyle/>
          <a:p>
            <a:r>
              <a:rPr lang="en-US" sz="2200" dirty="0" smtClean="0"/>
              <a:t>Navigation by Implementation Stage</a:t>
            </a:r>
          </a:p>
          <a:p>
            <a:endParaRPr lang="en-US" sz="2200" dirty="0"/>
          </a:p>
          <a:p>
            <a:r>
              <a:rPr lang="en-US" sz="2200" dirty="0" smtClean="0"/>
              <a:t>Tools</a:t>
            </a:r>
          </a:p>
          <a:p>
            <a:endParaRPr lang="en-US" sz="2200" dirty="0"/>
          </a:p>
          <a:p>
            <a:r>
              <a:rPr lang="en-US" sz="2200" dirty="0" smtClean="0"/>
              <a:t>Resources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3962400" y="6353908"/>
            <a:ext cx="762000" cy="35169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962400" y="5896708"/>
            <a:ext cx="762000" cy="35169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514600" y="3886200"/>
            <a:ext cx="762000" cy="35169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67056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8-12 at 10.21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5636236" cy="440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4191000"/>
          </a:xfrm>
          <a:effectLst>
            <a:glow rad="152400">
              <a:schemeClr val="bg1">
                <a:alpha val="75000"/>
              </a:schemeClr>
            </a:glow>
            <a:softEdge rad="152400"/>
          </a:effectLst>
        </p:spPr>
        <p:txBody>
          <a:bodyPr/>
          <a:lstStyle/>
          <a:p>
            <a:r>
              <a:rPr lang="en-US" dirty="0">
                <a:ln w="152400" cmpd="sng">
                  <a:solidFill>
                    <a:srgbClr val="FFFFFF"/>
                  </a:solidFill>
                </a:ln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Developed by members of the work group</a:t>
            </a:r>
          </a:p>
          <a:p>
            <a:r>
              <a:rPr lang="en-US" dirty="0">
                <a:ln w="152400" cmpd="sng">
                  <a:solidFill>
                    <a:srgbClr val="FFFFFF"/>
                  </a:solidFill>
                </a:ln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Specific to integration of outcomes into the IFSP or IEP</a:t>
            </a:r>
          </a:p>
          <a:p>
            <a:endParaRPr lang="en-US" dirty="0">
              <a:ln w="152400" cmpd="sng">
                <a:solidFill>
                  <a:srgbClr val="FFFFFF"/>
                </a:solidFill>
              </a:ln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CB9C9-56F6-4ADD-B4A8-649640E21A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2057400"/>
            <a:ext cx="4038601" cy="4191000"/>
          </a:xfrm>
        </p:spPr>
        <p:txBody>
          <a:bodyPr/>
          <a:lstStyle/>
          <a:p>
            <a:r>
              <a:rPr lang="en-US" dirty="0">
                <a:ln w="76200" cmpd="sng">
                  <a:noFill/>
                </a:ln>
              </a:rPr>
              <a:t>Developed by members of the work group</a:t>
            </a:r>
          </a:p>
          <a:p>
            <a:r>
              <a:rPr lang="en-US" dirty="0">
                <a:ln w="76200" cmpd="sng">
                  <a:noFill/>
                </a:ln>
              </a:rPr>
              <a:t>Specific to integration of outcomes into the IFSP or IEP</a:t>
            </a:r>
          </a:p>
          <a:p>
            <a:endParaRPr lang="en-US" dirty="0">
              <a:ln w="76200" cmpd="sng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55992435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12 at 10.21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82" y="2057400"/>
            <a:ext cx="564885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4191000"/>
          </a:xfrm>
          <a:effectLst>
            <a:glow rad="152400">
              <a:schemeClr val="bg1">
                <a:alpha val="75000"/>
              </a:schemeClr>
            </a:glow>
            <a:softEdge rad="152400"/>
          </a:effectLst>
        </p:spPr>
        <p:txBody>
          <a:bodyPr/>
          <a:lstStyle/>
          <a:p>
            <a:r>
              <a:rPr lang="en-US" dirty="0">
                <a:ln w="152400" cmpd="sng">
                  <a:solidFill>
                    <a:srgbClr val="FFFFFF"/>
                  </a:solidFill>
                </a:ln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Examples of both ECO and state developed materials</a:t>
            </a:r>
          </a:p>
          <a:p>
            <a:endParaRPr lang="en-US" dirty="0">
              <a:ln w="152400" cmpd="sng">
                <a:solidFill>
                  <a:srgbClr val="FFFFFF"/>
                </a:solidFill>
              </a:ln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  <a:p>
            <a:r>
              <a:rPr lang="en-US" dirty="0">
                <a:ln w="152400" cmpd="sng">
                  <a:solidFill>
                    <a:srgbClr val="FFFFFF"/>
                  </a:solidFill>
                </a:ln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Representative of both Part C and 619 Programs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CB9C9-56F6-4ADD-B4A8-649640E21A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2057400"/>
            <a:ext cx="4038601" cy="4191000"/>
          </a:xfrm>
        </p:spPr>
        <p:txBody>
          <a:bodyPr/>
          <a:lstStyle/>
          <a:p>
            <a:r>
              <a:rPr lang="en-US" dirty="0">
                <a:ln w="76200" cmpd="sng">
                  <a:noFill/>
                </a:ln>
              </a:rPr>
              <a:t>Examples of both ECO and state developed materials</a:t>
            </a:r>
          </a:p>
          <a:p>
            <a:endParaRPr lang="en-US" dirty="0">
              <a:ln w="76200" cmpd="sng">
                <a:noFill/>
              </a:ln>
            </a:endParaRPr>
          </a:p>
          <a:p>
            <a:r>
              <a:rPr lang="en-US" dirty="0">
                <a:ln w="76200" cmpd="sng">
                  <a:noFill/>
                </a:ln>
              </a:rPr>
              <a:t>Representative of both Part C and 619 Programs</a:t>
            </a:r>
          </a:p>
        </p:txBody>
      </p:sp>
    </p:spTree>
    <p:extLst>
      <p:ext uri="{BB962C8B-B14F-4D97-AF65-F5344CB8AC3E}">
        <p14:creationId xmlns:p14="http://schemas.microsoft.com/office/powerpoint/2010/main" val="1520588562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Program 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581400" cy="4191000"/>
          </a:xfrm>
        </p:spPr>
        <p:txBody>
          <a:bodyPr/>
          <a:lstStyle/>
          <a:p>
            <a:r>
              <a:rPr lang="en-US" dirty="0" smtClean="0"/>
              <a:t>Support for sustainability</a:t>
            </a:r>
          </a:p>
          <a:p>
            <a:endParaRPr lang="en-US" dirty="0"/>
          </a:p>
          <a:p>
            <a:r>
              <a:rPr lang="en-US" dirty="0" smtClean="0"/>
              <a:t>Addition of new initiatives</a:t>
            </a:r>
          </a:p>
          <a:p>
            <a:endParaRPr lang="en-US" dirty="0"/>
          </a:p>
          <a:p>
            <a:r>
              <a:rPr lang="en-US" dirty="0" smtClean="0"/>
              <a:t>Updates to integrated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CB9C9-56F6-4ADD-B4A8-649640E21A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 descr="4-wheel-fig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82114"/>
            <a:ext cx="4495801" cy="37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06527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0CB9C9-56F6-4ADD-B4A8-649640E21A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Let us know what you think!</a:t>
            </a:r>
            <a:endParaRPr lang="en-US" dirty="0"/>
          </a:p>
        </p:txBody>
      </p:sp>
      <p:pic>
        <p:nvPicPr>
          <p:cNvPr id="7" name="Picture 6" descr="Screen shot 2013-08-12 at 10.22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69831"/>
            <a:ext cx="5791200" cy="45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9578"/>
      </p:ext>
    </p:extLst>
  </p:cSld>
  <p:clrMapOvr>
    <a:masterClrMapping/>
  </p:clrMapOvr>
  <p:transition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20&quot;&gt;&lt;property id=&quot;20148&quot; value=&quot;5&quot;/&gt;&lt;property id=&quot;20300&quot; value=&quot;Slide 1&quot;/&gt;&lt;property id=&quot;20307&quot; value=&quot;258&quot;/&gt;&lt;/object&gt;&lt;object type=&quot;3&quot; unique_id=&quot;10021&quot;&gt;&lt;property id=&quot;20148&quot; value=&quot;5&quot;/&gt;&lt;property id=&quot;20300&quot; value=&quot;Slide 3&quot;/&gt;&lt;property id=&quot;20307&quot; value=&quot;257&quot;/&gt;&lt;/object&gt;&lt;object type=&quot;3&quot; unique_id=&quot;10022&quot;&gt;&lt;property id=&quot;20148&quot; value=&quot;5&quot;/&gt;&lt;property id=&quot;20300&quot; value=&quot;Slide 5 - &amp;quot;Features of the Guide&amp;quot;&quot;/&gt;&lt;property id=&quot;20307&quot; value=&quot;259&quot;/&gt;&lt;/object&gt;&lt;object type=&quot;3&quot; unique_id=&quot;10105&quot;&gt;&lt;property id=&quot;20148&quot; value=&quot;5&quot;/&gt;&lt;property id=&quot;20300&quot; value=&quot;Slide 8 - &amp;quot;Continuous Program Improvement&amp;quot;&quot;/&gt;&lt;property id=&quot;20307&quot; value=&quot;262&quot;/&gt;&lt;/object&gt;&lt;object type=&quot;3&quot; unique_id=&quot;10107&quot;&gt;&lt;property id=&quot;20148&quot; value=&quot;5&quot;/&gt;&lt;property id=&quot;20300&quot; value=&quot;Slide 9 - &amp;quot;Let us know what you think!&amp;quot;&quot;/&gt;&lt;property id=&quot;20307&quot; value=&quot;264&quot;/&gt;&lt;/object&gt;&lt;object type=&quot;3&quot; unique_id=&quot;10108&quot;&gt;&lt;property id=&quot;20148&quot; value=&quot;5&quot;/&gt;&lt;property id=&quot;20300&quot; value=&quot;Slide 12&quot;/&gt;&lt;property id=&quot;20307&quot; value=&quot;265&quot;/&gt;&lt;/object&gt;&lt;object type=&quot;3&quot; unique_id=&quot;10145&quot;&gt;&lt;property id=&quot;20148&quot; value=&quot;5&quot;/&gt;&lt;property id=&quot;20300&quot; value=&quot;Slide 4 - &amp;quot;Thanks to the Workgroup!&amp;quot;&quot;/&gt;&lt;property id=&quot;20307&quot; value=&quot;267&quot;/&gt;&lt;/object&gt;&lt;object type=&quot;3&quot; unique_id=&quot;10146&quot;&gt;&lt;property id=&quot;20148&quot; value=&quot;5&quot;/&gt;&lt;property id=&quot;20300&quot; value=&quot;Slide 6 - &amp;quot;Tools&amp;quot;&quot;/&gt;&lt;property id=&quot;20307&quot; value=&quot;266&quot;/&gt;&lt;/object&gt;&lt;object type=&quot;3&quot; unique_id=&quot;10147&quot;&gt;&lt;property id=&quot;20148&quot; value=&quot;5&quot;/&gt;&lt;property id=&quot;20300&quot; value=&quot;Slide 11 - &amp;quot;What do you think?&amp;#x0D;&amp;#x0A;What questions do you have?&amp;quot;&quot;/&gt;&lt;property id=&quot;20307&quot; value=&quot;268&quot;/&gt;&lt;/object&gt;&lt;object type=&quot;3&quot; unique_id=&quot;10162&quot;&gt;&lt;property id=&quot;20148&quot; value=&quot;5&quot;/&gt;&lt;property id=&quot;20300&quot; value=&quot;Slide 7 - &amp;quot;Resources&amp;quot;&quot;/&gt;&lt;property id=&quot;20307&quot; value=&quot;269&quot;/&gt;&lt;/object&gt;&lt;object type=&quot;3&quot; unique_id=&quot;10163&quot;&gt;&lt;property id=&quot;20148&quot; value=&quot;5&quot;/&gt;&lt;property id=&quot;20300&quot; value=&quot;Slide 10 - &amp;quot;Share this Resource&amp;quot;&quot;/&gt;&lt;property id=&quot;20307&quot; value=&quot;270&quot;/&gt;&lt;/object&gt;&lt;object type=&quot;3&quot; unique_id=&quot;10257&quot;&gt;&lt;property id=&quot;20148&quot; value=&quot;5&quot;/&gt;&lt;property id=&quot;20300&quot; value=&quot;Slide 2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purple babies template</Template>
  <TotalTime>645</TotalTime>
  <Words>263</Words>
  <Application>Microsoft Office PowerPoint</Application>
  <PresentationFormat>On-screen Show (4:3)</PresentationFormat>
  <Paragraphs>87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PowerPoint Presentation</vt:lpstr>
      <vt:lpstr>PowerPoint Presentation</vt:lpstr>
      <vt:lpstr>PowerPoint Presentation</vt:lpstr>
      <vt:lpstr>Thanks to the Workgroup!</vt:lpstr>
      <vt:lpstr>Features of the Guide</vt:lpstr>
      <vt:lpstr>Tools</vt:lpstr>
      <vt:lpstr>Resources</vt:lpstr>
      <vt:lpstr>Continuous Program Improvement</vt:lpstr>
      <vt:lpstr>Let us know what you think!</vt:lpstr>
      <vt:lpstr>Share this Resource</vt:lpstr>
      <vt:lpstr>What do you think? What questions do you have?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Integrating Outcomes Learning Community!</dc:title>
  <dc:creator>Kathi Gillaspy</dc:creator>
  <cp:lastModifiedBy>Kathi Gillaspy</cp:lastModifiedBy>
  <cp:revision>39</cp:revision>
  <cp:lastPrinted>2013-08-13T14:10:06Z</cp:lastPrinted>
  <dcterms:created xsi:type="dcterms:W3CDTF">2012-04-11T18:13:26Z</dcterms:created>
  <dcterms:modified xsi:type="dcterms:W3CDTF">2013-08-26T16:24:33Z</dcterms:modified>
</cp:coreProperties>
</file>