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9" r:id="rId5"/>
  </p:sldMasterIdLst>
  <p:notesMasterIdLst>
    <p:notesMasterId r:id="rId48"/>
  </p:notesMasterIdLst>
  <p:handoutMasterIdLst>
    <p:handoutMasterId r:id="rId49"/>
  </p:handoutMasterIdLst>
  <p:sldIdLst>
    <p:sldId id="261" r:id="rId6"/>
    <p:sldId id="284" r:id="rId7"/>
    <p:sldId id="276" r:id="rId8"/>
    <p:sldId id="321" r:id="rId9"/>
    <p:sldId id="260" r:id="rId10"/>
    <p:sldId id="285" r:id="rId11"/>
    <p:sldId id="318" r:id="rId12"/>
    <p:sldId id="290" r:id="rId13"/>
    <p:sldId id="286" r:id="rId14"/>
    <p:sldId id="306" r:id="rId15"/>
    <p:sldId id="311" r:id="rId16"/>
    <p:sldId id="322" r:id="rId17"/>
    <p:sldId id="291" r:id="rId18"/>
    <p:sldId id="302" r:id="rId19"/>
    <p:sldId id="312" r:id="rId20"/>
    <p:sldId id="292" r:id="rId21"/>
    <p:sldId id="313" r:id="rId22"/>
    <p:sldId id="295" r:id="rId23"/>
    <p:sldId id="273" r:id="rId24"/>
    <p:sldId id="323" r:id="rId25"/>
    <p:sldId id="296" r:id="rId26"/>
    <p:sldId id="281" r:id="rId27"/>
    <p:sldId id="293" r:id="rId28"/>
    <p:sldId id="294" r:id="rId29"/>
    <p:sldId id="297" r:id="rId30"/>
    <p:sldId id="298" r:id="rId31"/>
    <p:sldId id="299" r:id="rId32"/>
    <p:sldId id="315" r:id="rId33"/>
    <p:sldId id="300" r:id="rId34"/>
    <p:sldId id="274" r:id="rId35"/>
    <p:sldId id="279" r:id="rId36"/>
    <p:sldId id="280" r:id="rId37"/>
    <p:sldId id="316" r:id="rId38"/>
    <p:sldId id="324" r:id="rId39"/>
    <p:sldId id="287" r:id="rId40"/>
    <p:sldId id="317" r:id="rId41"/>
    <p:sldId id="309" r:id="rId42"/>
    <p:sldId id="320" r:id="rId43"/>
    <p:sldId id="308" r:id="rId44"/>
    <p:sldId id="301" r:id="rId45"/>
    <p:sldId id="272" r:id="rId46"/>
    <p:sldId id="257" r:id="rId47"/>
  </p:sldIdLst>
  <p:sldSz cx="12192000" cy="6858000"/>
  <p:notesSz cx="6858000" cy="425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Hebbeler" initials="KH" lastIdx="1" clrIdx="0">
    <p:extLst>
      <p:ext uri="{19B8F6BF-5375-455C-9EA6-DF929625EA0E}">
        <p15:presenceInfo xmlns:p15="http://schemas.microsoft.com/office/powerpoint/2012/main" userId="S::kathleen.hebbeler@sri.com::ab888f2c-2578-4ec8-8bae-d4289c9052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20E2E-B1BB-4139-A916-CA8CD8AA20A8}" v="190" dt="2020-04-28T15:29:25.146"/>
    <p1510:client id="{21BE4853-EDC2-5E84-C9DC-C862E7DA49EA}" v="1775" dt="2020-04-28T09:32:52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4" autoAdjust="0"/>
    <p:restoredTop sz="77406" autoAdjust="0"/>
  </p:normalViewPr>
  <p:slideViewPr>
    <p:cSldViewPr snapToGrid="0">
      <p:cViewPr varScale="1">
        <p:scale>
          <a:sx n="96" d="100"/>
          <a:sy n="96" d="100"/>
        </p:scale>
        <p:origin x="17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16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1BE4853-EDC2-5E84-C9DC-C862E7DA49EA}"/>
    <pc:docChg chg="addSld delSld modSld sldOrd">
      <pc:chgData name="" userId="" providerId="" clId="Web-{21BE4853-EDC2-5E84-C9DC-C862E7DA49EA}" dt="2020-04-28T09:34:45.284" v="1808"/>
      <pc:docMkLst>
        <pc:docMk/>
      </pc:docMkLst>
      <pc:sldChg chg="modNotes">
        <pc:chgData name="" userId="" providerId="" clId="Web-{21BE4853-EDC2-5E84-C9DC-C862E7DA49EA}" dt="2020-04-28T09:34:45.284" v="1808"/>
        <pc:sldMkLst>
          <pc:docMk/>
          <pc:sldMk cId="3012573429" sldId="260"/>
        </pc:sldMkLst>
      </pc:sldChg>
      <pc:sldChg chg="modSp delCm">
        <pc:chgData name="" userId="" providerId="" clId="Web-{21BE4853-EDC2-5E84-C9DC-C862E7DA49EA}" dt="2020-04-28T09:32:06.246" v="1772"/>
        <pc:sldMkLst>
          <pc:docMk/>
          <pc:sldMk cId="547558253" sldId="261"/>
        </pc:sldMkLst>
        <pc:spChg chg="mod">
          <ac:chgData name="" userId="" providerId="" clId="Web-{21BE4853-EDC2-5E84-C9DC-C862E7DA49EA}" dt="2020-04-28T09:31:56.215" v="1771" actId="20577"/>
          <ac:spMkLst>
            <pc:docMk/>
            <pc:sldMk cId="547558253" sldId="261"/>
            <ac:spMk id="3" creationId="{00000000-0000-0000-0000-000000000000}"/>
          </ac:spMkLst>
        </pc:spChg>
      </pc:sldChg>
      <pc:sldChg chg="addSp delSp modSp">
        <pc:chgData name="" userId="" providerId="" clId="Web-{21BE4853-EDC2-5E84-C9DC-C862E7DA49EA}" dt="2020-04-27T13:14:17.547" v="1701" actId="14100"/>
        <pc:sldMkLst>
          <pc:docMk/>
          <pc:sldMk cId="2166671824" sldId="276"/>
        </pc:sldMkLst>
        <pc:spChg chg="add del mod">
          <ac:chgData name="" userId="" providerId="" clId="Web-{21BE4853-EDC2-5E84-C9DC-C862E7DA49EA}" dt="2020-04-27T13:09:09.677" v="1649"/>
          <ac:spMkLst>
            <pc:docMk/>
            <pc:sldMk cId="2166671824" sldId="276"/>
            <ac:spMk id="2" creationId="{B9DFD40C-5A86-453D-B0C5-62C0B26CB5C1}"/>
          </ac:spMkLst>
        </pc:spChg>
        <pc:spChg chg="add mod ord">
          <ac:chgData name="" userId="" providerId="" clId="Web-{21BE4853-EDC2-5E84-C9DC-C862E7DA49EA}" dt="2020-04-27T13:14:17.547" v="1699" actId="14100"/>
          <ac:spMkLst>
            <pc:docMk/>
            <pc:sldMk cId="2166671824" sldId="276"/>
            <ac:spMk id="3" creationId="{1F6E0534-0001-4E21-B084-DDB1EFBB0A14}"/>
          </ac:spMkLst>
        </pc:spChg>
        <pc:spChg chg="mod ord">
          <ac:chgData name="" userId="" providerId="" clId="Web-{21BE4853-EDC2-5E84-C9DC-C862E7DA49EA}" dt="2020-04-27T13:12:51.231" v="1686" actId="1076"/>
          <ac:spMkLst>
            <pc:docMk/>
            <pc:sldMk cId="2166671824" sldId="276"/>
            <ac:spMk id="5" creationId="{09307797-8B7F-45C9-ABB2-7D43AF5CC2F7}"/>
          </ac:spMkLst>
        </pc:spChg>
        <pc:spChg chg="add mod">
          <ac:chgData name="" userId="" providerId="" clId="Web-{21BE4853-EDC2-5E84-C9DC-C862E7DA49EA}" dt="2020-04-27T13:14:17.547" v="1700" actId="14100"/>
          <ac:spMkLst>
            <pc:docMk/>
            <pc:sldMk cId="2166671824" sldId="276"/>
            <ac:spMk id="6" creationId="{4E64439D-72F3-4820-8759-A05ECDFF91D7}"/>
          </ac:spMkLst>
        </pc:spChg>
        <pc:spChg chg="add del mod">
          <ac:chgData name="" userId="" providerId="" clId="Web-{21BE4853-EDC2-5E84-C9DC-C862E7DA49EA}" dt="2020-04-27T13:12:08.871" v="1679"/>
          <ac:spMkLst>
            <pc:docMk/>
            <pc:sldMk cId="2166671824" sldId="276"/>
            <ac:spMk id="7" creationId="{05E00F7D-1416-47F8-ACA2-066634168794}"/>
          </ac:spMkLst>
        </pc:spChg>
        <pc:spChg chg="add mod">
          <ac:chgData name="" userId="" providerId="" clId="Web-{21BE4853-EDC2-5E84-C9DC-C862E7DA49EA}" dt="2020-04-27T13:14:17.547" v="1701" actId="14100"/>
          <ac:spMkLst>
            <pc:docMk/>
            <pc:sldMk cId="2166671824" sldId="276"/>
            <ac:spMk id="8" creationId="{4966F1CA-E34A-479D-A240-2CBD59B09B91}"/>
          </ac:spMkLst>
        </pc:spChg>
        <pc:picChg chg="mod ord">
          <ac:chgData name="" userId="" providerId="" clId="Web-{21BE4853-EDC2-5E84-C9DC-C862E7DA49EA}" dt="2020-04-27T13:10:13.695" v="1657" actId="1076"/>
          <ac:picMkLst>
            <pc:docMk/>
            <pc:sldMk cId="2166671824" sldId="276"/>
            <ac:picMk id="4" creationId="{A991E688-F972-46B2-BB5D-C89BB86C7019}"/>
          </ac:picMkLst>
        </pc:picChg>
      </pc:sldChg>
      <pc:sldChg chg="modSp">
        <pc:chgData name="" userId="" providerId="" clId="Web-{21BE4853-EDC2-5E84-C9DC-C862E7DA49EA}" dt="2020-04-27T13:55:55.798" v="1722" actId="20577"/>
        <pc:sldMkLst>
          <pc:docMk/>
          <pc:sldMk cId="1792458297" sldId="279"/>
        </pc:sldMkLst>
        <pc:spChg chg="mod">
          <ac:chgData name="" userId="" providerId="" clId="Web-{21BE4853-EDC2-5E84-C9DC-C862E7DA49EA}" dt="2020-04-27T13:55:55.798" v="1722" actId="20577"/>
          <ac:spMkLst>
            <pc:docMk/>
            <pc:sldMk cId="1792458297" sldId="279"/>
            <ac:spMk id="3" creationId="{A4BB8E19-7AC9-4B4E-91B9-8DFF4FCEEE75}"/>
          </ac:spMkLst>
        </pc:spChg>
      </pc:sldChg>
      <pc:sldChg chg="modSp">
        <pc:chgData name="" userId="" providerId="" clId="Web-{21BE4853-EDC2-5E84-C9DC-C862E7DA49EA}" dt="2020-04-27T13:07:44.097" v="1637" actId="20577"/>
        <pc:sldMkLst>
          <pc:docMk/>
          <pc:sldMk cId="1689965289" sldId="284"/>
        </pc:sldMkLst>
        <pc:spChg chg="mod">
          <ac:chgData name="" userId="" providerId="" clId="Web-{21BE4853-EDC2-5E84-C9DC-C862E7DA49EA}" dt="2020-04-27T13:07:44.097" v="1637" actId="20577"/>
          <ac:spMkLst>
            <pc:docMk/>
            <pc:sldMk cId="1689965289" sldId="284"/>
            <ac:spMk id="3" creationId="{47A3799D-C343-4EEC-BB12-27BD258E0B4D}"/>
          </ac:spMkLst>
        </pc:spChg>
      </pc:sldChg>
      <pc:sldChg chg="addSp modSp">
        <pc:chgData name="" userId="" providerId="" clId="Web-{21BE4853-EDC2-5E84-C9DC-C862E7DA49EA}" dt="2020-04-27T13:41:16.582" v="1712" actId="14100"/>
        <pc:sldMkLst>
          <pc:docMk/>
          <pc:sldMk cId="2051336377" sldId="285"/>
        </pc:sldMkLst>
        <pc:spChg chg="add mod">
          <ac:chgData name="" userId="" providerId="" clId="Web-{21BE4853-EDC2-5E84-C9DC-C862E7DA49EA}" dt="2020-04-27T13:41:16.582" v="1712" actId="14100"/>
          <ac:spMkLst>
            <pc:docMk/>
            <pc:sldMk cId="2051336377" sldId="285"/>
            <ac:spMk id="30" creationId="{6591EA1C-2B00-43B3-849D-650BB1F2F68D}"/>
          </ac:spMkLst>
        </pc:spChg>
        <pc:graphicFrameChg chg="mod modGraphic">
          <ac:chgData name="" userId="" providerId="" clId="Web-{21BE4853-EDC2-5E84-C9DC-C862E7DA49EA}" dt="2020-04-27T13:41:02.534" v="1709" actId="1076"/>
          <ac:graphicFrameMkLst>
            <pc:docMk/>
            <pc:sldMk cId="2051336377" sldId="285"/>
            <ac:graphicFrameMk id="5" creationId="{D5FFE306-6CBA-48DB-AD93-F9D3280AB16E}"/>
          </ac:graphicFrameMkLst>
        </pc:graphicFrameChg>
      </pc:sldChg>
      <pc:sldChg chg="modSp">
        <pc:chgData name="" userId="" providerId="" clId="Web-{21BE4853-EDC2-5E84-C9DC-C862E7DA49EA}" dt="2020-04-26T15:41:04.852" v="386" actId="20577"/>
        <pc:sldMkLst>
          <pc:docMk/>
          <pc:sldMk cId="2224954325" sldId="287"/>
        </pc:sldMkLst>
        <pc:spChg chg="mod">
          <ac:chgData name="" userId="" providerId="" clId="Web-{21BE4853-EDC2-5E84-C9DC-C862E7DA49EA}" dt="2020-04-26T15:41:04.852" v="386" actId="20577"/>
          <ac:spMkLst>
            <pc:docMk/>
            <pc:sldMk cId="2224954325" sldId="287"/>
            <ac:spMk id="3" creationId="{DA3A5233-47FF-4B67-8EBE-F660754B4564}"/>
          </ac:spMkLst>
        </pc:spChg>
      </pc:sldChg>
      <pc:sldChg chg="ord">
        <pc:chgData name="" userId="" providerId="" clId="Web-{21BE4853-EDC2-5E84-C9DC-C862E7DA49EA}" dt="2020-04-27T13:41:39.254" v="1713"/>
        <pc:sldMkLst>
          <pc:docMk/>
          <pc:sldMk cId="2800288695" sldId="290"/>
        </pc:sldMkLst>
      </pc:sldChg>
      <pc:sldChg chg="modSp">
        <pc:chgData name="" userId="" providerId="" clId="Web-{21BE4853-EDC2-5E84-C9DC-C862E7DA49EA}" dt="2020-04-26T16:02:26.191" v="648" actId="1076"/>
        <pc:sldMkLst>
          <pc:docMk/>
          <pc:sldMk cId="3664563084" sldId="297"/>
        </pc:sldMkLst>
        <pc:spChg chg="mod">
          <ac:chgData name="" userId="" providerId="" clId="Web-{21BE4853-EDC2-5E84-C9DC-C862E7DA49EA}" dt="2020-04-26T16:02:24.160" v="646" actId="20577"/>
          <ac:spMkLst>
            <pc:docMk/>
            <pc:sldMk cId="3664563084" sldId="297"/>
            <ac:spMk id="3" creationId="{BBF0D744-21EB-4E58-B059-C921F84E5C06}"/>
          </ac:spMkLst>
        </pc:spChg>
        <pc:spChg chg="mod">
          <ac:chgData name="" userId="" providerId="" clId="Web-{21BE4853-EDC2-5E84-C9DC-C862E7DA49EA}" dt="2020-04-26T16:02:26.191" v="648" actId="1076"/>
          <ac:spMkLst>
            <pc:docMk/>
            <pc:sldMk cId="3664563084" sldId="297"/>
            <ac:spMk id="4" creationId="{794C25FE-EA84-4888-86BB-022F7C654760}"/>
          </ac:spMkLst>
        </pc:spChg>
      </pc:sldChg>
      <pc:sldChg chg="modSp">
        <pc:chgData name="" userId="" providerId="" clId="Web-{21BE4853-EDC2-5E84-C9DC-C862E7DA49EA}" dt="2020-04-26T15:36:19.472" v="10" actId="20577"/>
        <pc:sldMkLst>
          <pc:docMk/>
          <pc:sldMk cId="2336770159" sldId="299"/>
        </pc:sldMkLst>
        <pc:spChg chg="mod">
          <ac:chgData name="" userId="" providerId="" clId="Web-{21BE4853-EDC2-5E84-C9DC-C862E7DA49EA}" dt="2020-04-26T15:36:19.472" v="10" actId="20577"/>
          <ac:spMkLst>
            <pc:docMk/>
            <pc:sldMk cId="2336770159" sldId="299"/>
            <ac:spMk id="4" creationId="{3D21A5FF-7098-49A7-96DC-01134EF98F13}"/>
          </ac:spMkLst>
        </pc:spChg>
      </pc:sldChg>
      <pc:sldChg chg="addSp modSp">
        <pc:chgData name="" userId="" providerId="" clId="Web-{21BE4853-EDC2-5E84-C9DC-C862E7DA49EA}" dt="2020-04-26T15:35:33.034" v="5" actId="1076"/>
        <pc:sldMkLst>
          <pc:docMk/>
          <pc:sldMk cId="2083107017" sldId="306"/>
        </pc:sldMkLst>
        <pc:spChg chg="add mod">
          <ac:chgData name="" userId="" providerId="" clId="Web-{21BE4853-EDC2-5E84-C9DC-C862E7DA49EA}" dt="2020-04-26T15:35:33.034" v="5" actId="1076"/>
          <ac:spMkLst>
            <pc:docMk/>
            <pc:sldMk cId="2083107017" sldId="306"/>
            <ac:spMk id="6" creationId="{C81C0224-413D-4249-B31B-6BD2372DAEF9}"/>
          </ac:spMkLst>
        </pc:spChg>
      </pc:sldChg>
      <pc:sldChg chg="modSp">
        <pc:chgData name="" userId="" providerId="" clId="Web-{21BE4853-EDC2-5E84-C9DC-C862E7DA49EA}" dt="2020-04-27T09:26:21.368" v="1621" actId="20577"/>
        <pc:sldMkLst>
          <pc:docMk/>
          <pc:sldMk cId="412689610" sldId="307"/>
        </pc:sldMkLst>
        <pc:spChg chg="mod">
          <ac:chgData name="" userId="" providerId="" clId="Web-{21BE4853-EDC2-5E84-C9DC-C862E7DA49EA}" dt="2020-04-27T09:26:21.368" v="1621" actId="20577"/>
          <ac:spMkLst>
            <pc:docMk/>
            <pc:sldMk cId="412689610" sldId="307"/>
            <ac:spMk id="3" creationId="{32CA01DD-9473-407E-B564-F78A96705FFE}"/>
          </ac:spMkLst>
        </pc:spChg>
      </pc:sldChg>
      <pc:sldChg chg="modSp">
        <pc:chgData name="" userId="" providerId="" clId="Web-{21BE4853-EDC2-5E84-C9DC-C862E7DA49EA}" dt="2020-04-26T15:37:30.318" v="27" actId="20577"/>
        <pc:sldMkLst>
          <pc:docMk/>
          <pc:sldMk cId="1608711744" sldId="315"/>
        </pc:sldMkLst>
        <pc:spChg chg="mod">
          <ac:chgData name="" userId="" providerId="" clId="Web-{21BE4853-EDC2-5E84-C9DC-C862E7DA49EA}" dt="2020-04-26T15:37:30.318" v="27" actId="20577"/>
          <ac:spMkLst>
            <pc:docMk/>
            <pc:sldMk cId="1608711744" sldId="315"/>
            <ac:spMk id="4" creationId="{3D21A5FF-7098-49A7-96DC-01134EF98F13}"/>
          </ac:spMkLst>
        </pc:spChg>
      </pc:sldChg>
      <pc:sldChg chg="modSp new ord">
        <pc:chgData name="" userId="" providerId="" clId="Web-{21BE4853-EDC2-5E84-C9DC-C862E7DA49EA}" dt="2020-04-27T13:57:13.613" v="1745" actId="20577"/>
        <pc:sldMkLst>
          <pc:docMk/>
          <pc:sldMk cId="1501883245" sldId="316"/>
        </pc:sldMkLst>
        <pc:spChg chg="mod">
          <ac:chgData name="" userId="" providerId="" clId="Web-{21BE4853-EDC2-5E84-C9DC-C862E7DA49EA}" dt="2020-04-27T13:57:13.613" v="1745" actId="20577"/>
          <ac:spMkLst>
            <pc:docMk/>
            <pc:sldMk cId="1501883245" sldId="316"/>
            <ac:spMk id="2" creationId="{D2D3A360-D2D9-47C0-9D34-D7C8C1804EEF}"/>
          </ac:spMkLst>
        </pc:spChg>
        <pc:spChg chg="mod">
          <ac:chgData name="" userId="" providerId="" clId="Web-{21BE4853-EDC2-5E84-C9DC-C862E7DA49EA}" dt="2020-04-26T16:29:51.811" v="1243" actId="20577"/>
          <ac:spMkLst>
            <pc:docMk/>
            <pc:sldMk cId="1501883245" sldId="316"/>
            <ac:spMk id="3" creationId="{315D77D2-3B29-4C2E-826E-A85B246A5D17}"/>
          </ac:spMkLst>
        </pc:spChg>
      </pc:sldChg>
      <pc:sldChg chg="addSp delSp modSp new del ord">
        <pc:chgData name="" userId="" providerId="" clId="Web-{21BE4853-EDC2-5E84-C9DC-C862E7DA49EA}" dt="2020-04-27T13:43:42.462" v="1721"/>
        <pc:sldMkLst>
          <pc:docMk/>
          <pc:sldMk cId="2908542547" sldId="317"/>
        </pc:sldMkLst>
        <pc:spChg chg="del mod">
          <ac:chgData name="" userId="" providerId="" clId="Web-{21BE4853-EDC2-5E84-C9DC-C862E7DA49EA}" dt="2020-04-27T13:43:34.212" v="1720"/>
          <ac:spMkLst>
            <pc:docMk/>
            <pc:sldMk cId="2908542547" sldId="317"/>
            <ac:spMk id="3" creationId="{791FFCCB-B22C-4416-AB04-EE6D4C48FF20}"/>
          </ac:spMkLst>
        </pc:spChg>
        <pc:spChg chg="add mod">
          <ac:chgData name="" userId="" providerId="" clId="Web-{21BE4853-EDC2-5E84-C9DC-C862E7DA49EA}" dt="2020-04-27T13:43:34.212" v="1720"/>
          <ac:spMkLst>
            <pc:docMk/>
            <pc:sldMk cId="2908542547" sldId="317"/>
            <ac:spMk id="7" creationId="{F3B08242-67E5-4622-B0F8-50C596D03B3D}"/>
          </ac:spMkLst>
        </pc:spChg>
      </pc:sldChg>
    </pc:docChg>
  </pc:docChgLst>
  <pc:docChgLst>
    <pc:chgData name="Kathleen Hebbeler" userId="ab888f2c-2578-4ec8-8bae-d4289c90528e" providerId="ADAL" clId="{BEF20E2E-B1BB-4139-A916-CA8CD8AA20A8}"/>
    <pc:docChg chg="undo custSel addSld delSld modSld sldOrd modMainMaster modNotesMaster modHandout">
      <pc:chgData name="Kathleen Hebbeler" userId="ab888f2c-2578-4ec8-8bae-d4289c90528e" providerId="ADAL" clId="{BEF20E2E-B1BB-4139-A916-CA8CD8AA20A8}" dt="2020-04-28T01:45:16.423" v="2946"/>
      <pc:docMkLst>
        <pc:docMk/>
      </pc:docMkLst>
      <pc:sldChg chg="addSp delSp modSp modNotesTx">
        <pc:chgData name="Kathleen Hebbeler" userId="ab888f2c-2578-4ec8-8bae-d4289c90528e" providerId="ADAL" clId="{BEF20E2E-B1BB-4139-A916-CA8CD8AA20A8}" dt="2020-04-28T01:23:43.065" v="2440" actId="20577"/>
        <pc:sldMkLst>
          <pc:docMk/>
          <pc:sldMk cId="3012573429" sldId="260"/>
        </pc:sldMkLst>
        <pc:spChg chg="add del mod">
          <ac:chgData name="Kathleen Hebbeler" userId="ab888f2c-2578-4ec8-8bae-d4289c90528e" providerId="ADAL" clId="{BEF20E2E-B1BB-4139-A916-CA8CD8AA20A8}" dt="2020-04-28T00:34:22.286" v="2356" actId="478"/>
          <ac:spMkLst>
            <pc:docMk/>
            <pc:sldMk cId="3012573429" sldId="260"/>
            <ac:spMk id="5" creationId="{A4E1A23D-4F5F-4AF8-962C-0AA49C8F967D}"/>
          </ac:spMkLst>
        </pc:spChg>
        <pc:spChg chg="mod">
          <ac:chgData name="Kathleen Hebbeler" userId="ab888f2c-2578-4ec8-8bae-d4289c90528e" providerId="ADAL" clId="{BEF20E2E-B1BB-4139-A916-CA8CD8AA20A8}" dt="2020-04-28T00:37:21.635" v="2367" actId="207"/>
          <ac:spMkLst>
            <pc:docMk/>
            <pc:sldMk cId="3012573429" sldId="260"/>
            <ac:spMk id="6" creationId="{63C452C3-7F0F-4C34-8369-3DB7CB972718}"/>
          </ac:spMkLst>
        </pc:spChg>
      </pc:sldChg>
      <pc:sldChg chg="modSp addCm modCm modNotesTx">
        <pc:chgData name="Kathleen Hebbeler" userId="ab888f2c-2578-4ec8-8bae-d4289c90528e" providerId="ADAL" clId="{BEF20E2E-B1BB-4139-A916-CA8CD8AA20A8}" dt="2020-04-28T01:23:09.282" v="2432" actId="20577"/>
        <pc:sldMkLst>
          <pc:docMk/>
          <pc:sldMk cId="547558253" sldId="261"/>
        </pc:sldMkLst>
        <pc:spChg chg="mod">
          <ac:chgData name="Kathleen Hebbeler" userId="ab888f2c-2578-4ec8-8bae-d4289c90528e" providerId="ADAL" clId="{BEF20E2E-B1BB-4139-A916-CA8CD8AA20A8}" dt="2020-04-27T22:13:54.271" v="636" actId="20577"/>
          <ac:spMkLst>
            <pc:docMk/>
            <pc:sldMk cId="547558253" sldId="261"/>
            <ac:spMk id="3" creationId="{00000000-0000-0000-0000-000000000000}"/>
          </ac:spMkLst>
        </pc:spChg>
      </pc:sldChg>
      <pc:sldChg chg="modNotesTx">
        <pc:chgData name="Kathleen Hebbeler" userId="ab888f2c-2578-4ec8-8bae-d4289c90528e" providerId="ADAL" clId="{BEF20E2E-B1BB-4139-A916-CA8CD8AA20A8}" dt="2020-04-28T01:34:54.036" v="2816" actId="20577"/>
        <pc:sldMkLst>
          <pc:docMk/>
          <pc:sldMk cId="1601229865" sldId="272"/>
        </pc:sldMkLst>
      </pc:sldChg>
      <pc:sldChg chg="modNotesTx">
        <pc:chgData name="Kathleen Hebbeler" userId="ab888f2c-2578-4ec8-8bae-d4289c90528e" providerId="ADAL" clId="{BEF20E2E-B1BB-4139-A916-CA8CD8AA20A8}" dt="2020-04-28T01:27:58.986" v="2498" actId="20577"/>
        <pc:sldMkLst>
          <pc:docMk/>
          <pc:sldMk cId="1754512010" sldId="273"/>
        </pc:sldMkLst>
      </pc:sldChg>
      <pc:sldChg chg="modSp ord modNotesTx">
        <pc:chgData name="Kathleen Hebbeler" userId="ab888f2c-2578-4ec8-8bae-d4289c90528e" providerId="ADAL" clId="{BEF20E2E-B1BB-4139-A916-CA8CD8AA20A8}" dt="2020-04-28T01:30:51.490" v="2613" actId="20577"/>
        <pc:sldMkLst>
          <pc:docMk/>
          <pc:sldMk cId="1863039836" sldId="274"/>
        </pc:sldMkLst>
        <pc:spChg chg="mod">
          <ac:chgData name="Kathleen Hebbeler" userId="ab888f2c-2578-4ec8-8bae-d4289c90528e" providerId="ADAL" clId="{BEF20E2E-B1BB-4139-A916-CA8CD8AA20A8}" dt="2020-04-28T00:07:28.511" v="1975" actId="207"/>
          <ac:spMkLst>
            <pc:docMk/>
            <pc:sldMk cId="1863039836" sldId="274"/>
            <ac:spMk id="4" creationId="{3F73ADEF-6BB6-4C13-B0FE-324AC2E479FB}"/>
          </ac:spMkLst>
        </pc:spChg>
      </pc:sldChg>
      <pc:sldChg chg="modNotesTx">
        <pc:chgData name="Kathleen Hebbeler" userId="ab888f2c-2578-4ec8-8bae-d4289c90528e" providerId="ADAL" clId="{BEF20E2E-B1BB-4139-A916-CA8CD8AA20A8}" dt="2020-04-28T01:23:24.361" v="2438" actId="20577"/>
        <pc:sldMkLst>
          <pc:docMk/>
          <pc:sldMk cId="2166671824" sldId="276"/>
        </pc:sldMkLst>
      </pc:sldChg>
      <pc:sldChg chg="modSp ord modNotesTx">
        <pc:chgData name="Kathleen Hebbeler" userId="ab888f2c-2578-4ec8-8bae-d4289c90528e" providerId="ADAL" clId="{BEF20E2E-B1BB-4139-A916-CA8CD8AA20A8}" dt="2020-04-28T01:30:59.620" v="2615" actId="20577"/>
        <pc:sldMkLst>
          <pc:docMk/>
          <pc:sldMk cId="1792458297" sldId="279"/>
        </pc:sldMkLst>
        <pc:spChg chg="mod">
          <ac:chgData name="Kathleen Hebbeler" userId="ab888f2c-2578-4ec8-8bae-d4289c90528e" providerId="ADAL" clId="{BEF20E2E-B1BB-4139-A916-CA8CD8AA20A8}" dt="2020-04-28T00:08:00.601" v="1980" actId="207"/>
          <ac:spMkLst>
            <pc:docMk/>
            <pc:sldMk cId="1792458297" sldId="279"/>
            <ac:spMk id="3" creationId="{A4BB8E19-7AC9-4B4E-91B9-8DFF4FCEEE75}"/>
          </ac:spMkLst>
        </pc:spChg>
      </pc:sldChg>
      <pc:sldChg chg="addSp modSp ord modNotesTx">
        <pc:chgData name="Kathleen Hebbeler" userId="ab888f2c-2578-4ec8-8bae-d4289c90528e" providerId="ADAL" clId="{BEF20E2E-B1BB-4139-A916-CA8CD8AA20A8}" dt="2020-04-28T01:32:45.004" v="2620"/>
        <pc:sldMkLst>
          <pc:docMk/>
          <pc:sldMk cId="3889568650" sldId="280"/>
        </pc:sldMkLst>
        <pc:spChg chg="add mod">
          <ac:chgData name="Kathleen Hebbeler" userId="ab888f2c-2578-4ec8-8bae-d4289c90528e" providerId="ADAL" clId="{BEF20E2E-B1BB-4139-A916-CA8CD8AA20A8}" dt="2020-04-27T16:07:32.086" v="5" actId="1076"/>
          <ac:spMkLst>
            <pc:docMk/>
            <pc:sldMk cId="3889568650" sldId="280"/>
            <ac:spMk id="2" creationId="{9BD09010-9400-4252-A6A0-7B1A8D67C0F1}"/>
          </ac:spMkLst>
        </pc:spChg>
        <pc:spChg chg="mod">
          <ac:chgData name="Kathleen Hebbeler" userId="ab888f2c-2578-4ec8-8bae-d4289c90528e" providerId="ADAL" clId="{BEF20E2E-B1BB-4139-A916-CA8CD8AA20A8}" dt="2020-04-28T00:36:26.942" v="2363" actId="1076"/>
          <ac:spMkLst>
            <pc:docMk/>
            <pc:sldMk cId="3889568650" sldId="280"/>
            <ac:spMk id="3" creationId="{F0637D5F-AD30-46A5-B359-BCDB27E1D2A5}"/>
          </ac:spMkLst>
        </pc:spChg>
        <pc:picChg chg="mod">
          <ac:chgData name="Kathleen Hebbeler" userId="ab888f2c-2578-4ec8-8bae-d4289c90528e" providerId="ADAL" clId="{BEF20E2E-B1BB-4139-A916-CA8CD8AA20A8}" dt="2020-04-28T00:36:31.790" v="2364" actId="1076"/>
          <ac:picMkLst>
            <pc:docMk/>
            <pc:sldMk cId="3889568650" sldId="280"/>
            <ac:picMk id="4" creationId="{0759BDBA-AE99-433A-B8F6-0DF71D004A9E}"/>
          </ac:picMkLst>
        </pc:picChg>
      </pc:sldChg>
      <pc:sldChg chg="modNotesTx">
        <pc:chgData name="Kathleen Hebbeler" userId="ab888f2c-2578-4ec8-8bae-d4289c90528e" providerId="ADAL" clId="{BEF20E2E-B1BB-4139-A916-CA8CD8AA20A8}" dt="2020-04-28T01:28:32.819" v="2505" actId="20577"/>
        <pc:sldMkLst>
          <pc:docMk/>
          <pc:sldMk cId="1341685167" sldId="281"/>
        </pc:sldMkLst>
      </pc:sldChg>
      <pc:sldChg chg="modSp modNotesTx">
        <pc:chgData name="Kathleen Hebbeler" userId="ab888f2c-2578-4ec8-8bae-d4289c90528e" providerId="ADAL" clId="{BEF20E2E-B1BB-4139-A916-CA8CD8AA20A8}" dt="2020-04-28T01:23:16.969" v="2434" actId="20577"/>
        <pc:sldMkLst>
          <pc:docMk/>
          <pc:sldMk cId="1689965289" sldId="284"/>
        </pc:sldMkLst>
        <pc:spChg chg="mod">
          <ac:chgData name="Kathleen Hebbeler" userId="ab888f2c-2578-4ec8-8bae-d4289c90528e" providerId="ADAL" clId="{BEF20E2E-B1BB-4139-A916-CA8CD8AA20A8}" dt="2020-04-27T22:15:00.152" v="640" actId="207"/>
          <ac:spMkLst>
            <pc:docMk/>
            <pc:sldMk cId="1689965289" sldId="284"/>
            <ac:spMk id="3" creationId="{47A3799D-C343-4EEC-BB12-27BD258E0B4D}"/>
          </ac:spMkLst>
        </pc:spChg>
      </pc:sldChg>
      <pc:sldChg chg="delSp modSp modNotesTx">
        <pc:chgData name="Kathleen Hebbeler" userId="ab888f2c-2578-4ec8-8bae-d4289c90528e" providerId="ADAL" clId="{BEF20E2E-B1BB-4139-A916-CA8CD8AA20A8}" dt="2020-04-28T01:23:53.225" v="2442" actId="20577"/>
        <pc:sldMkLst>
          <pc:docMk/>
          <pc:sldMk cId="2051336377" sldId="285"/>
        </pc:sldMkLst>
        <pc:spChg chg="mod">
          <ac:chgData name="Kathleen Hebbeler" userId="ab888f2c-2578-4ec8-8bae-d4289c90528e" providerId="ADAL" clId="{BEF20E2E-B1BB-4139-A916-CA8CD8AA20A8}" dt="2020-04-28T00:34:58.925" v="2359" actId="1076"/>
          <ac:spMkLst>
            <pc:docMk/>
            <pc:sldMk cId="2051336377" sldId="285"/>
            <ac:spMk id="3" creationId="{AB7CD2BE-01A2-414E-9F3C-DFF45632C199}"/>
          </ac:spMkLst>
        </pc:spChg>
        <pc:spChg chg="del">
          <ac:chgData name="Kathleen Hebbeler" userId="ab888f2c-2578-4ec8-8bae-d4289c90528e" providerId="ADAL" clId="{BEF20E2E-B1BB-4139-A916-CA8CD8AA20A8}" dt="2020-04-27T22:15:37.175" v="642" actId="478"/>
          <ac:spMkLst>
            <pc:docMk/>
            <pc:sldMk cId="2051336377" sldId="285"/>
            <ac:spMk id="30" creationId="{6591EA1C-2B00-43B3-849D-650BB1F2F68D}"/>
          </ac:spMkLst>
        </pc:spChg>
        <pc:graphicFrameChg chg="mod">
          <ac:chgData name="Kathleen Hebbeler" userId="ab888f2c-2578-4ec8-8bae-d4289c90528e" providerId="ADAL" clId="{BEF20E2E-B1BB-4139-A916-CA8CD8AA20A8}" dt="2020-04-27T22:15:40.165" v="643" actId="20577"/>
          <ac:graphicFrameMkLst>
            <pc:docMk/>
            <pc:sldMk cId="2051336377" sldId="285"/>
            <ac:graphicFrameMk id="5" creationId="{D5FFE306-6CBA-48DB-AD93-F9D3280AB16E}"/>
          </ac:graphicFrameMkLst>
        </pc:graphicFrameChg>
      </pc:sldChg>
      <pc:sldChg chg="modNotesTx">
        <pc:chgData name="Kathleen Hebbeler" userId="ab888f2c-2578-4ec8-8bae-d4289c90528e" providerId="ADAL" clId="{BEF20E2E-B1BB-4139-A916-CA8CD8AA20A8}" dt="2020-04-28T01:35:25.509" v="2825" actId="6549"/>
        <pc:sldMkLst>
          <pc:docMk/>
          <pc:sldMk cId="602053438" sldId="286"/>
        </pc:sldMkLst>
      </pc:sldChg>
      <pc:sldChg chg="modSp modNotesTx">
        <pc:chgData name="Kathleen Hebbeler" userId="ab888f2c-2578-4ec8-8bae-d4289c90528e" providerId="ADAL" clId="{BEF20E2E-B1BB-4139-A916-CA8CD8AA20A8}" dt="2020-04-28T01:32:53.075" v="2621" actId="20577"/>
        <pc:sldMkLst>
          <pc:docMk/>
          <pc:sldMk cId="2224954325" sldId="287"/>
        </pc:sldMkLst>
        <pc:spChg chg="mod">
          <ac:chgData name="Kathleen Hebbeler" userId="ab888f2c-2578-4ec8-8bae-d4289c90528e" providerId="ADAL" clId="{BEF20E2E-B1BB-4139-A916-CA8CD8AA20A8}" dt="2020-04-27T23:51:46.215" v="1787" actId="255"/>
          <ac:spMkLst>
            <pc:docMk/>
            <pc:sldMk cId="2224954325" sldId="287"/>
            <ac:spMk id="3" creationId="{DA3A5233-47FF-4B67-8EBE-F660754B4564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24:46.872" v="2476" actId="20577"/>
        <pc:sldMkLst>
          <pc:docMk/>
          <pc:sldMk cId="2800288695" sldId="290"/>
        </pc:sldMkLst>
        <pc:spChg chg="mod">
          <ac:chgData name="Kathleen Hebbeler" userId="ab888f2c-2578-4ec8-8bae-d4289c90528e" providerId="ADAL" clId="{BEF20E2E-B1BB-4139-A916-CA8CD8AA20A8}" dt="2020-04-27T22:16:13.195" v="646" actId="1076"/>
          <ac:spMkLst>
            <pc:docMk/>
            <pc:sldMk cId="2800288695" sldId="290"/>
            <ac:spMk id="2" creationId="{BFFE5245-F901-4830-8434-F560090DC705}"/>
          </ac:spMkLst>
        </pc:spChg>
        <pc:spChg chg="mod">
          <ac:chgData name="Kathleen Hebbeler" userId="ab888f2c-2578-4ec8-8bae-d4289c90528e" providerId="ADAL" clId="{BEF20E2E-B1BB-4139-A916-CA8CD8AA20A8}" dt="2020-04-27T22:16:16.411" v="647" actId="1076"/>
          <ac:spMkLst>
            <pc:docMk/>
            <pc:sldMk cId="2800288695" sldId="290"/>
            <ac:spMk id="3" creationId="{EAEFD2C3-7E93-451F-9F88-1445DA8F2596}"/>
          </ac:spMkLst>
        </pc:spChg>
      </pc:sldChg>
      <pc:sldChg chg="modNotesTx">
        <pc:chgData name="Kathleen Hebbeler" userId="ab888f2c-2578-4ec8-8bae-d4289c90528e" providerId="ADAL" clId="{BEF20E2E-B1BB-4139-A916-CA8CD8AA20A8}" dt="2020-04-28T01:26:42.178" v="2488" actId="20577"/>
        <pc:sldMkLst>
          <pc:docMk/>
          <pc:sldMk cId="2316294093" sldId="291"/>
        </pc:sldMkLst>
      </pc:sldChg>
      <pc:sldChg chg="modSp modNotesTx">
        <pc:chgData name="Kathleen Hebbeler" userId="ab888f2c-2578-4ec8-8bae-d4289c90528e" providerId="ADAL" clId="{BEF20E2E-B1BB-4139-A916-CA8CD8AA20A8}" dt="2020-04-28T01:27:43.475" v="2495" actId="20577"/>
        <pc:sldMkLst>
          <pc:docMk/>
          <pc:sldMk cId="1188665994" sldId="292"/>
        </pc:sldMkLst>
        <pc:spChg chg="mod">
          <ac:chgData name="Kathleen Hebbeler" userId="ab888f2c-2578-4ec8-8bae-d4289c90528e" providerId="ADAL" clId="{BEF20E2E-B1BB-4139-A916-CA8CD8AA20A8}" dt="2020-04-28T00:12:09.264" v="2342" actId="20577"/>
          <ac:spMkLst>
            <pc:docMk/>
            <pc:sldMk cId="1188665994" sldId="292"/>
            <ac:spMk id="3" creationId="{98C35A2B-0C66-4FB6-AA59-16C859D10AFB}"/>
          </ac:spMkLst>
        </pc:spChg>
      </pc:sldChg>
      <pc:sldChg chg="modNotesTx">
        <pc:chgData name="Kathleen Hebbeler" userId="ab888f2c-2578-4ec8-8bae-d4289c90528e" providerId="ADAL" clId="{BEF20E2E-B1BB-4139-A916-CA8CD8AA20A8}" dt="2020-04-28T01:28:27.011" v="2504" actId="20577"/>
        <pc:sldMkLst>
          <pc:docMk/>
          <pc:sldMk cId="3654822210" sldId="293"/>
        </pc:sldMkLst>
      </pc:sldChg>
      <pc:sldChg chg="modSp modNotesTx">
        <pc:chgData name="Kathleen Hebbeler" userId="ab888f2c-2578-4ec8-8bae-d4289c90528e" providerId="ADAL" clId="{BEF20E2E-B1BB-4139-A916-CA8CD8AA20A8}" dt="2020-04-28T01:29:17.068" v="2566" actId="20577"/>
        <pc:sldMkLst>
          <pc:docMk/>
          <pc:sldMk cId="3113696239" sldId="294"/>
        </pc:sldMkLst>
        <pc:spChg chg="mod">
          <ac:chgData name="Kathleen Hebbeler" userId="ab888f2c-2578-4ec8-8bae-d4289c90528e" providerId="ADAL" clId="{BEF20E2E-B1BB-4139-A916-CA8CD8AA20A8}" dt="2020-04-28T01:29:17.068" v="2566" actId="20577"/>
          <ac:spMkLst>
            <pc:docMk/>
            <pc:sldMk cId="3113696239" sldId="294"/>
            <ac:spMk id="3" creationId="{486A5739-9B6D-46DF-8B18-00D43644BB1E}"/>
          </ac:spMkLst>
        </pc:spChg>
      </pc:sldChg>
      <pc:sldChg chg="modNotesTx">
        <pc:chgData name="Kathleen Hebbeler" userId="ab888f2c-2578-4ec8-8bae-d4289c90528e" providerId="ADAL" clId="{BEF20E2E-B1BB-4139-A916-CA8CD8AA20A8}" dt="2020-04-28T01:27:56.082" v="2497" actId="20577"/>
        <pc:sldMkLst>
          <pc:docMk/>
          <pc:sldMk cId="1714935242" sldId="295"/>
        </pc:sldMkLst>
      </pc:sldChg>
      <pc:sldChg chg="modSp modNotesTx">
        <pc:chgData name="Kathleen Hebbeler" userId="ab888f2c-2578-4ec8-8bae-d4289c90528e" providerId="ADAL" clId="{BEF20E2E-B1BB-4139-A916-CA8CD8AA20A8}" dt="2020-04-28T01:28:04.531" v="2499" actId="20577"/>
        <pc:sldMkLst>
          <pc:docMk/>
          <pc:sldMk cId="1612544073" sldId="296"/>
        </pc:sldMkLst>
        <pc:spChg chg="mod">
          <ac:chgData name="Kathleen Hebbeler" userId="ab888f2c-2578-4ec8-8bae-d4289c90528e" providerId="ADAL" clId="{BEF20E2E-B1BB-4139-A916-CA8CD8AA20A8}" dt="2020-04-28T00:36:47.564" v="2366" actId="207"/>
          <ac:spMkLst>
            <pc:docMk/>
            <pc:sldMk cId="1612544073" sldId="296"/>
            <ac:spMk id="2" creationId="{26C559C0-A5DE-486C-B47B-703D1EA28E9F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36:26.565" v="2828" actId="20577"/>
        <pc:sldMkLst>
          <pc:docMk/>
          <pc:sldMk cId="3664563084" sldId="297"/>
        </pc:sldMkLst>
        <pc:spChg chg="mod">
          <ac:chgData name="Kathleen Hebbeler" userId="ab888f2c-2578-4ec8-8bae-d4289c90528e" providerId="ADAL" clId="{BEF20E2E-B1BB-4139-A916-CA8CD8AA20A8}" dt="2020-04-27T22:53:35.286" v="1453" actId="20577"/>
          <ac:spMkLst>
            <pc:docMk/>
            <pc:sldMk cId="3664563084" sldId="297"/>
            <ac:spMk id="3" creationId="{BBF0D744-21EB-4E58-B059-C921F84E5C06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37:30.998" v="2945" actId="6549"/>
        <pc:sldMkLst>
          <pc:docMk/>
          <pc:sldMk cId="2336770159" sldId="299"/>
        </pc:sldMkLst>
        <pc:spChg chg="mod">
          <ac:chgData name="Kathleen Hebbeler" userId="ab888f2c-2578-4ec8-8bae-d4289c90528e" providerId="ADAL" clId="{BEF20E2E-B1BB-4139-A916-CA8CD8AA20A8}" dt="2020-04-27T23:50:56.408" v="1785" actId="208"/>
          <ac:spMkLst>
            <pc:docMk/>
            <pc:sldMk cId="2336770159" sldId="299"/>
            <ac:spMk id="3" creationId="{D8564519-D0B5-4649-8A54-5EE47ACDF8D0}"/>
          </ac:spMkLst>
        </pc:spChg>
        <pc:spChg chg="mod">
          <ac:chgData name="Kathleen Hebbeler" userId="ab888f2c-2578-4ec8-8bae-d4289c90528e" providerId="ADAL" clId="{BEF20E2E-B1BB-4139-A916-CA8CD8AA20A8}" dt="2020-04-27T23:50:47.451" v="1783" actId="208"/>
          <ac:spMkLst>
            <pc:docMk/>
            <pc:sldMk cId="2336770159" sldId="299"/>
            <ac:spMk id="4" creationId="{3D21A5FF-7098-49A7-96DC-01134EF98F13}"/>
          </ac:spMkLst>
        </pc:spChg>
      </pc:sldChg>
      <pc:sldChg chg="modNotesTx">
        <pc:chgData name="Kathleen Hebbeler" userId="ab888f2c-2578-4ec8-8bae-d4289c90528e" providerId="ADAL" clId="{BEF20E2E-B1BB-4139-A916-CA8CD8AA20A8}" dt="2020-04-28T01:30:48.355" v="2612" actId="20577"/>
        <pc:sldMkLst>
          <pc:docMk/>
          <pc:sldMk cId="1854075292" sldId="300"/>
        </pc:sldMkLst>
      </pc:sldChg>
      <pc:sldChg chg="modNotesTx">
        <pc:chgData name="Kathleen Hebbeler" userId="ab888f2c-2578-4ec8-8bae-d4289c90528e" providerId="ADAL" clId="{BEF20E2E-B1BB-4139-A916-CA8CD8AA20A8}" dt="2020-04-28T01:34:49.195" v="2809" actId="20577"/>
        <pc:sldMkLst>
          <pc:docMk/>
          <pc:sldMk cId="418257510" sldId="301"/>
        </pc:sldMkLst>
      </pc:sldChg>
      <pc:sldChg chg="addSp modSp modNotesTx">
        <pc:chgData name="Kathleen Hebbeler" userId="ab888f2c-2578-4ec8-8bae-d4289c90528e" providerId="ADAL" clId="{BEF20E2E-B1BB-4139-A916-CA8CD8AA20A8}" dt="2020-04-28T01:26:50.531" v="2490" actId="20577"/>
        <pc:sldMkLst>
          <pc:docMk/>
          <pc:sldMk cId="696928302" sldId="302"/>
        </pc:sldMkLst>
        <pc:spChg chg="mod">
          <ac:chgData name="Kathleen Hebbeler" userId="ab888f2c-2578-4ec8-8bae-d4289c90528e" providerId="ADAL" clId="{BEF20E2E-B1BB-4139-A916-CA8CD8AA20A8}" dt="2020-04-27T22:35:35.281" v="1339" actId="1076"/>
          <ac:spMkLst>
            <pc:docMk/>
            <pc:sldMk cId="696928302" sldId="302"/>
            <ac:spMk id="4" creationId="{FF0F6C3A-C34F-4F42-BD67-6953D1CDFBA9}"/>
          </ac:spMkLst>
        </pc:spChg>
        <pc:spChg chg="mod">
          <ac:chgData name="Kathleen Hebbeler" userId="ab888f2c-2578-4ec8-8bae-d4289c90528e" providerId="ADAL" clId="{BEF20E2E-B1BB-4139-A916-CA8CD8AA20A8}" dt="2020-04-27T22:35:26.430" v="1338" actId="1076"/>
          <ac:spMkLst>
            <pc:docMk/>
            <pc:sldMk cId="696928302" sldId="302"/>
            <ac:spMk id="5" creationId="{FD569EF1-A052-4935-A968-E99BBBE244D9}"/>
          </ac:spMkLst>
        </pc:spChg>
        <pc:picChg chg="add mod">
          <ac:chgData name="Kathleen Hebbeler" userId="ab888f2c-2578-4ec8-8bae-d4289c90528e" providerId="ADAL" clId="{BEF20E2E-B1BB-4139-A916-CA8CD8AA20A8}" dt="2020-04-28T00:08:57.854" v="1986" actId="208"/>
          <ac:picMkLst>
            <pc:docMk/>
            <pc:sldMk cId="696928302" sldId="302"/>
            <ac:picMk id="2" creationId="{82FBF5B2-73F6-4091-A09C-E57920C39EC8}"/>
          </ac:picMkLst>
        </pc:picChg>
      </pc:sldChg>
      <pc:sldChg chg="modSp del">
        <pc:chgData name="Kathleen Hebbeler" userId="ab888f2c-2578-4ec8-8bae-d4289c90528e" providerId="ADAL" clId="{BEF20E2E-B1BB-4139-A916-CA8CD8AA20A8}" dt="2020-04-27T22:43:16.173" v="1399" actId="2696"/>
        <pc:sldMkLst>
          <pc:docMk/>
          <pc:sldMk cId="2359553094" sldId="305"/>
        </pc:sldMkLst>
        <pc:spChg chg="mod">
          <ac:chgData name="Kathleen Hebbeler" userId="ab888f2c-2578-4ec8-8bae-d4289c90528e" providerId="ADAL" clId="{BEF20E2E-B1BB-4139-A916-CA8CD8AA20A8}" dt="2020-04-27T16:13:30.298" v="31" actId="1076"/>
          <ac:spMkLst>
            <pc:docMk/>
            <pc:sldMk cId="2359553094" sldId="305"/>
            <ac:spMk id="2" creationId="{26C30839-6B42-4E1B-B8FB-B925DEE9BC34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35:34.228" v="2827" actId="20577"/>
        <pc:sldMkLst>
          <pc:docMk/>
          <pc:sldMk cId="2083107017" sldId="306"/>
        </pc:sldMkLst>
        <pc:spChg chg="mod">
          <ac:chgData name="Kathleen Hebbeler" userId="ab888f2c-2578-4ec8-8bae-d4289c90528e" providerId="ADAL" clId="{BEF20E2E-B1BB-4139-A916-CA8CD8AA20A8}" dt="2020-04-27T22:18:39.467" v="847" actId="207"/>
          <ac:spMkLst>
            <pc:docMk/>
            <pc:sldMk cId="2083107017" sldId="306"/>
            <ac:spMk id="3" creationId="{E9D7E738-03BC-482D-8461-B75A84891E74}"/>
          </ac:spMkLst>
        </pc:spChg>
        <pc:spChg chg="mod">
          <ac:chgData name="Kathleen Hebbeler" userId="ab888f2c-2578-4ec8-8bae-d4289c90528e" providerId="ADAL" clId="{BEF20E2E-B1BB-4139-A916-CA8CD8AA20A8}" dt="2020-04-27T22:19:04.431" v="849" actId="122"/>
          <ac:spMkLst>
            <pc:docMk/>
            <pc:sldMk cId="2083107017" sldId="306"/>
            <ac:spMk id="6" creationId="{C81C0224-413D-4249-B31B-6BD2372DAEF9}"/>
          </ac:spMkLst>
        </pc:spChg>
      </pc:sldChg>
      <pc:sldChg chg="modSp del">
        <pc:chgData name="Kathleen Hebbeler" userId="ab888f2c-2578-4ec8-8bae-d4289c90528e" providerId="ADAL" clId="{BEF20E2E-B1BB-4139-A916-CA8CD8AA20A8}" dt="2020-04-28T00:01:21.567" v="1949" actId="2696"/>
        <pc:sldMkLst>
          <pc:docMk/>
          <pc:sldMk cId="412689610" sldId="307"/>
        </pc:sldMkLst>
        <pc:spChg chg="mod">
          <ac:chgData name="Kathleen Hebbeler" userId="ab888f2c-2578-4ec8-8bae-d4289c90528e" providerId="ADAL" clId="{BEF20E2E-B1BB-4139-A916-CA8CD8AA20A8}" dt="2020-04-27T23:59:33.354" v="1937" actId="1076"/>
          <ac:spMkLst>
            <pc:docMk/>
            <pc:sldMk cId="412689610" sldId="307"/>
            <ac:spMk id="3" creationId="{32CA01DD-9473-407E-B564-F78A96705FFE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34:46.108" v="2808" actId="20577"/>
        <pc:sldMkLst>
          <pc:docMk/>
          <pc:sldMk cId="2559291977" sldId="308"/>
        </pc:sldMkLst>
        <pc:spChg chg="mod">
          <ac:chgData name="Kathleen Hebbeler" userId="ab888f2c-2578-4ec8-8bae-d4289c90528e" providerId="ADAL" clId="{BEF20E2E-B1BB-4139-A916-CA8CD8AA20A8}" dt="2020-04-28T01:34:14.091" v="2806" actId="207"/>
          <ac:spMkLst>
            <pc:docMk/>
            <pc:sldMk cId="2559291977" sldId="308"/>
            <ac:spMk id="3" creationId="{7B13F7C3-6CF7-41C3-AB99-6B23824072CF}"/>
          </ac:spMkLst>
        </pc:spChg>
      </pc:sldChg>
      <pc:sldChg chg="modSp modNotesTx">
        <pc:chgData name="Kathleen Hebbeler" userId="ab888f2c-2578-4ec8-8bae-d4289c90528e" providerId="ADAL" clId="{BEF20E2E-B1BB-4139-A916-CA8CD8AA20A8}" dt="2020-04-28T01:33:55.620" v="2805" actId="20577"/>
        <pc:sldMkLst>
          <pc:docMk/>
          <pc:sldMk cId="1349799902" sldId="309"/>
        </pc:sldMkLst>
        <pc:spChg chg="mod">
          <ac:chgData name="Kathleen Hebbeler" userId="ab888f2c-2578-4ec8-8bae-d4289c90528e" providerId="ADAL" clId="{BEF20E2E-B1BB-4139-A916-CA8CD8AA20A8}" dt="2020-04-28T00:02:19.791" v="1972" actId="1076"/>
          <ac:spMkLst>
            <pc:docMk/>
            <pc:sldMk cId="1349799902" sldId="309"/>
            <ac:spMk id="8" creationId="{501C0209-DA1A-4597-8B1D-A88E8EE0B2A7}"/>
          </ac:spMkLst>
        </pc:spChg>
      </pc:sldChg>
      <pc:sldChg chg="addSp modSp modNotesTx">
        <pc:chgData name="Kathleen Hebbeler" userId="ab888f2c-2578-4ec8-8bae-d4289c90528e" providerId="ADAL" clId="{BEF20E2E-B1BB-4139-A916-CA8CD8AA20A8}" dt="2020-04-28T01:26:28.799" v="2486" actId="20577"/>
        <pc:sldMkLst>
          <pc:docMk/>
          <pc:sldMk cId="2929141087" sldId="311"/>
        </pc:sldMkLst>
        <pc:spChg chg="mod">
          <ac:chgData name="Kathleen Hebbeler" userId="ab888f2c-2578-4ec8-8bae-d4289c90528e" providerId="ADAL" clId="{BEF20E2E-B1BB-4139-A916-CA8CD8AA20A8}" dt="2020-04-27T22:31:47.076" v="1308" actId="1076"/>
          <ac:spMkLst>
            <pc:docMk/>
            <pc:sldMk cId="2929141087" sldId="311"/>
            <ac:spMk id="2" creationId="{BFFE5245-F901-4830-8434-F560090DC705}"/>
          </ac:spMkLst>
        </pc:spChg>
        <pc:spChg chg="mod">
          <ac:chgData name="Kathleen Hebbeler" userId="ab888f2c-2578-4ec8-8bae-d4289c90528e" providerId="ADAL" clId="{BEF20E2E-B1BB-4139-A916-CA8CD8AA20A8}" dt="2020-04-28T00:08:34.880" v="1985" actId="1076"/>
          <ac:spMkLst>
            <pc:docMk/>
            <pc:sldMk cId="2929141087" sldId="311"/>
            <ac:spMk id="3" creationId="{EAEFD2C3-7E93-451F-9F88-1445DA8F2596}"/>
          </ac:spMkLst>
        </pc:spChg>
        <pc:spChg chg="add mod">
          <ac:chgData name="Kathleen Hebbeler" userId="ab888f2c-2578-4ec8-8bae-d4289c90528e" providerId="ADAL" clId="{BEF20E2E-B1BB-4139-A916-CA8CD8AA20A8}" dt="2020-04-28T01:26:28.799" v="2486" actId="20577"/>
          <ac:spMkLst>
            <pc:docMk/>
            <pc:sldMk cId="2929141087" sldId="311"/>
            <ac:spMk id="4" creationId="{C7C7A8B4-F29D-483E-9A89-BE388BB5B4DA}"/>
          </ac:spMkLst>
        </pc:spChg>
      </pc:sldChg>
      <pc:sldChg chg="addSp modSp modNotesTx">
        <pc:chgData name="Kathleen Hebbeler" userId="ab888f2c-2578-4ec8-8bae-d4289c90528e" providerId="ADAL" clId="{BEF20E2E-B1BB-4139-A916-CA8CD8AA20A8}" dt="2020-04-28T01:27:31.475" v="2492" actId="20577"/>
        <pc:sldMkLst>
          <pc:docMk/>
          <pc:sldMk cId="1678480021" sldId="312"/>
        </pc:sldMkLst>
        <pc:spChg chg="add mod">
          <ac:chgData name="Kathleen Hebbeler" userId="ab888f2c-2578-4ec8-8bae-d4289c90528e" providerId="ADAL" clId="{BEF20E2E-B1BB-4139-A916-CA8CD8AA20A8}" dt="2020-04-27T22:42:49.649" v="1394" actId="1076"/>
          <ac:spMkLst>
            <pc:docMk/>
            <pc:sldMk cId="1678480021" sldId="312"/>
            <ac:spMk id="2" creationId="{8730C5DD-71D2-4EE2-A6EF-157F616D2434}"/>
          </ac:spMkLst>
        </pc:spChg>
        <pc:spChg chg="add mod">
          <ac:chgData name="Kathleen Hebbeler" userId="ab888f2c-2578-4ec8-8bae-d4289c90528e" providerId="ADAL" clId="{BEF20E2E-B1BB-4139-A916-CA8CD8AA20A8}" dt="2020-04-27T22:47:50.106" v="1431" actId="1076"/>
          <ac:spMkLst>
            <pc:docMk/>
            <pc:sldMk cId="1678480021" sldId="312"/>
            <ac:spMk id="3" creationId="{770EAA93-4CF7-4D27-8E28-C8B7AD9F6C4E}"/>
          </ac:spMkLst>
        </pc:spChg>
        <pc:spChg chg="mod">
          <ac:chgData name="Kathleen Hebbeler" userId="ab888f2c-2578-4ec8-8bae-d4289c90528e" providerId="ADAL" clId="{BEF20E2E-B1BB-4139-A916-CA8CD8AA20A8}" dt="2020-04-27T22:47:33.477" v="1429" actId="1076"/>
          <ac:spMkLst>
            <pc:docMk/>
            <pc:sldMk cId="1678480021" sldId="312"/>
            <ac:spMk id="4" creationId="{FF0F6C3A-C34F-4F42-BD67-6953D1CDFBA9}"/>
          </ac:spMkLst>
        </pc:spChg>
        <pc:spChg chg="mod">
          <ac:chgData name="Kathleen Hebbeler" userId="ab888f2c-2578-4ec8-8bae-d4289c90528e" providerId="ADAL" clId="{BEF20E2E-B1BB-4139-A916-CA8CD8AA20A8}" dt="2020-04-27T22:42:40.748" v="1393" actId="1076"/>
          <ac:spMkLst>
            <pc:docMk/>
            <pc:sldMk cId="1678480021" sldId="312"/>
            <ac:spMk id="5" creationId="{FD569EF1-A052-4935-A968-E99BBBE244D9}"/>
          </ac:spMkLst>
        </pc:spChg>
        <pc:spChg chg="add mod">
          <ac:chgData name="Kathleen Hebbeler" userId="ab888f2c-2578-4ec8-8bae-d4289c90528e" providerId="ADAL" clId="{BEF20E2E-B1BB-4139-A916-CA8CD8AA20A8}" dt="2020-04-27T22:47:39.977" v="1430" actId="1076"/>
          <ac:spMkLst>
            <pc:docMk/>
            <pc:sldMk cId="1678480021" sldId="312"/>
            <ac:spMk id="6" creationId="{E7CA5E6C-0740-4344-B98C-32B15ACD54AC}"/>
          </ac:spMkLst>
        </pc:spChg>
        <pc:picChg chg="add mod">
          <ac:chgData name="Kathleen Hebbeler" userId="ab888f2c-2578-4ec8-8bae-d4289c90528e" providerId="ADAL" clId="{BEF20E2E-B1BB-4139-A916-CA8CD8AA20A8}" dt="2020-04-28T00:09:05.149" v="1987" actId="208"/>
          <ac:picMkLst>
            <pc:docMk/>
            <pc:sldMk cId="1678480021" sldId="312"/>
            <ac:picMk id="7" creationId="{68E9D2D9-37CC-4CA0-BBBB-DDBA4D3DE2AB}"/>
          </ac:picMkLst>
        </pc:picChg>
      </pc:sldChg>
      <pc:sldChg chg="modNotesTx">
        <pc:chgData name="Kathleen Hebbeler" userId="ab888f2c-2578-4ec8-8bae-d4289c90528e" providerId="ADAL" clId="{BEF20E2E-B1BB-4139-A916-CA8CD8AA20A8}" dt="2020-04-28T01:27:52.554" v="2496" actId="20577"/>
        <pc:sldMkLst>
          <pc:docMk/>
          <pc:sldMk cId="865163082" sldId="313"/>
        </pc:sldMkLst>
      </pc:sldChg>
      <pc:sldChg chg="modSp modNotesTx">
        <pc:chgData name="Kathleen Hebbeler" userId="ab888f2c-2578-4ec8-8bae-d4289c90528e" providerId="ADAL" clId="{BEF20E2E-B1BB-4139-A916-CA8CD8AA20A8}" dt="2020-04-28T01:30:42.883" v="2611" actId="20577"/>
        <pc:sldMkLst>
          <pc:docMk/>
          <pc:sldMk cId="1608711744" sldId="315"/>
        </pc:sldMkLst>
        <pc:spChg chg="mod">
          <ac:chgData name="Kathleen Hebbeler" userId="ab888f2c-2578-4ec8-8bae-d4289c90528e" providerId="ADAL" clId="{BEF20E2E-B1BB-4139-A916-CA8CD8AA20A8}" dt="2020-04-27T23:50:38.811" v="1782" actId="208"/>
          <ac:spMkLst>
            <pc:docMk/>
            <pc:sldMk cId="1608711744" sldId="315"/>
            <ac:spMk id="3" creationId="{D8564519-D0B5-4649-8A54-5EE47ACDF8D0}"/>
          </ac:spMkLst>
        </pc:spChg>
        <pc:spChg chg="mod">
          <ac:chgData name="Kathleen Hebbeler" userId="ab888f2c-2578-4ec8-8bae-d4289c90528e" providerId="ADAL" clId="{BEF20E2E-B1BB-4139-A916-CA8CD8AA20A8}" dt="2020-04-27T23:50:28.595" v="1781" actId="208"/>
          <ac:spMkLst>
            <pc:docMk/>
            <pc:sldMk cId="1608711744" sldId="315"/>
            <ac:spMk id="4" creationId="{3D21A5FF-7098-49A7-96DC-01134EF98F13}"/>
          </ac:spMkLst>
        </pc:spChg>
      </pc:sldChg>
      <pc:sldChg chg="addSp modSp ord modNotesTx">
        <pc:chgData name="Kathleen Hebbeler" userId="ab888f2c-2578-4ec8-8bae-d4289c90528e" providerId="ADAL" clId="{BEF20E2E-B1BB-4139-A916-CA8CD8AA20A8}" dt="2020-04-28T01:32:00.539" v="2617" actId="20577"/>
        <pc:sldMkLst>
          <pc:docMk/>
          <pc:sldMk cId="1501883245" sldId="316"/>
        </pc:sldMkLst>
        <pc:spChg chg="mod">
          <ac:chgData name="Kathleen Hebbeler" userId="ab888f2c-2578-4ec8-8bae-d4289c90528e" providerId="ADAL" clId="{BEF20E2E-B1BB-4139-A916-CA8CD8AA20A8}" dt="2020-04-27T22:44:35.841" v="1404" actId="207"/>
          <ac:spMkLst>
            <pc:docMk/>
            <pc:sldMk cId="1501883245" sldId="316"/>
            <ac:spMk id="2" creationId="{D2D3A360-D2D9-47C0-9D34-D7C8C1804EEF}"/>
          </ac:spMkLst>
        </pc:spChg>
        <pc:spChg chg="mod">
          <ac:chgData name="Kathleen Hebbeler" userId="ab888f2c-2578-4ec8-8bae-d4289c90528e" providerId="ADAL" clId="{BEF20E2E-B1BB-4139-A916-CA8CD8AA20A8}" dt="2020-04-27T22:52:57.896" v="1451" actId="255"/>
          <ac:spMkLst>
            <pc:docMk/>
            <pc:sldMk cId="1501883245" sldId="316"/>
            <ac:spMk id="3" creationId="{315D77D2-3B29-4C2E-826E-A85B246A5D17}"/>
          </ac:spMkLst>
        </pc:spChg>
        <pc:picChg chg="add mod">
          <ac:chgData name="Kathleen Hebbeler" userId="ab888f2c-2578-4ec8-8bae-d4289c90528e" providerId="ADAL" clId="{BEF20E2E-B1BB-4139-A916-CA8CD8AA20A8}" dt="2020-04-27T22:52:22.467" v="1447" actId="1076"/>
          <ac:picMkLst>
            <pc:docMk/>
            <pc:sldMk cId="1501883245" sldId="316"/>
            <ac:picMk id="6" creationId="{668E949B-E783-43DA-95EF-4602BA4229D7}"/>
          </ac:picMkLst>
        </pc:picChg>
      </pc:sldChg>
      <pc:sldChg chg="addSp modSp add modNotesTx">
        <pc:chgData name="Kathleen Hebbeler" userId="ab888f2c-2578-4ec8-8bae-d4289c90528e" providerId="ADAL" clId="{BEF20E2E-B1BB-4139-A916-CA8CD8AA20A8}" dt="2020-04-28T01:33:04.308" v="2622" actId="20577"/>
        <pc:sldMkLst>
          <pc:docMk/>
          <pc:sldMk cId="649567121" sldId="317"/>
        </pc:sldMkLst>
        <pc:spChg chg="mod">
          <ac:chgData name="Kathleen Hebbeler" userId="ab888f2c-2578-4ec8-8bae-d4289c90528e" providerId="ADAL" clId="{BEF20E2E-B1BB-4139-A916-CA8CD8AA20A8}" dt="2020-04-27T16:47:54.395" v="303" actId="1076"/>
          <ac:spMkLst>
            <pc:docMk/>
            <pc:sldMk cId="649567121" sldId="317"/>
            <ac:spMk id="2" creationId="{88263862-B7B3-488B-8141-571CA3F4135E}"/>
          </ac:spMkLst>
        </pc:spChg>
        <pc:spChg chg="mod">
          <ac:chgData name="Kathleen Hebbeler" userId="ab888f2c-2578-4ec8-8bae-d4289c90528e" providerId="ADAL" clId="{BEF20E2E-B1BB-4139-A916-CA8CD8AA20A8}" dt="2020-04-28T00:01:57.885" v="1971" actId="20577"/>
          <ac:spMkLst>
            <pc:docMk/>
            <pc:sldMk cId="649567121" sldId="317"/>
            <ac:spMk id="3" creationId="{118AEDE2-A149-4153-8310-CA30F6E65AF4}"/>
          </ac:spMkLst>
        </pc:spChg>
        <pc:picChg chg="add mod">
          <ac:chgData name="Kathleen Hebbeler" userId="ab888f2c-2578-4ec8-8bae-d4289c90528e" providerId="ADAL" clId="{BEF20E2E-B1BB-4139-A916-CA8CD8AA20A8}" dt="2020-04-27T23:54:36.428" v="1812" actId="208"/>
          <ac:picMkLst>
            <pc:docMk/>
            <pc:sldMk cId="649567121" sldId="317"/>
            <ac:picMk id="6" creationId="{C35271A3-62E4-48E9-96C6-859A3B7F9DE9}"/>
          </ac:picMkLst>
        </pc:picChg>
      </pc:sldChg>
      <pc:sldChg chg="modSp add modNotesTx">
        <pc:chgData name="Kathleen Hebbeler" userId="ab888f2c-2578-4ec8-8bae-d4289c90528e" providerId="ADAL" clId="{BEF20E2E-B1BB-4139-A916-CA8CD8AA20A8}" dt="2020-04-28T01:24:16.153" v="2473" actId="20577"/>
        <pc:sldMkLst>
          <pc:docMk/>
          <pc:sldMk cId="3751094186" sldId="318"/>
        </pc:sldMkLst>
        <pc:spChg chg="mod">
          <ac:chgData name="Kathleen Hebbeler" userId="ab888f2c-2578-4ec8-8bae-d4289c90528e" providerId="ADAL" clId="{BEF20E2E-B1BB-4139-A916-CA8CD8AA20A8}" dt="2020-04-27T22:16:49.663" v="650" actId="1582"/>
          <ac:spMkLst>
            <pc:docMk/>
            <pc:sldMk cId="3751094186" sldId="318"/>
            <ac:spMk id="30" creationId="{6591EA1C-2B00-43B3-849D-650BB1F2F68D}"/>
          </ac:spMkLst>
        </pc:spChg>
        <pc:graphicFrameChg chg="mod">
          <ac:chgData name="Kathleen Hebbeler" userId="ab888f2c-2578-4ec8-8bae-d4289c90528e" providerId="ADAL" clId="{BEF20E2E-B1BB-4139-A916-CA8CD8AA20A8}" dt="2020-04-27T22:16:32.559" v="648"/>
          <ac:graphicFrameMkLst>
            <pc:docMk/>
            <pc:sldMk cId="3751094186" sldId="318"/>
            <ac:graphicFrameMk id="5" creationId="{D5FFE306-6CBA-48DB-AD93-F9D3280AB16E}"/>
          </ac:graphicFrameMkLst>
        </pc:graphicFrameChg>
      </pc:sldChg>
      <pc:sldChg chg="add del">
        <pc:chgData name="Kathleen Hebbeler" userId="ab888f2c-2578-4ec8-8bae-d4289c90528e" providerId="ADAL" clId="{BEF20E2E-B1BB-4139-A916-CA8CD8AA20A8}" dt="2020-04-28T00:01:24.370" v="1950" actId="2696"/>
        <pc:sldMkLst>
          <pc:docMk/>
          <pc:sldMk cId="2522906846" sldId="319"/>
        </pc:sldMkLst>
      </pc:sldChg>
      <pc:sldChg chg="addSp delSp modSp add modNotesTx">
        <pc:chgData name="Kathleen Hebbeler" userId="ab888f2c-2578-4ec8-8bae-d4289c90528e" providerId="ADAL" clId="{BEF20E2E-B1BB-4139-A916-CA8CD8AA20A8}" dt="2020-04-28T01:34:39.284" v="2807" actId="20577"/>
        <pc:sldMkLst>
          <pc:docMk/>
          <pc:sldMk cId="3641498219" sldId="320"/>
        </pc:sldMkLst>
        <pc:spChg chg="mod">
          <ac:chgData name="Kathleen Hebbeler" userId="ab888f2c-2578-4ec8-8bae-d4289c90528e" providerId="ADAL" clId="{BEF20E2E-B1BB-4139-A916-CA8CD8AA20A8}" dt="2020-04-28T00:00:29.862" v="1945" actId="1076"/>
          <ac:spMkLst>
            <pc:docMk/>
            <pc:sldMk cId="3641498219" sldId="320"/>
            <ac:spMk id="2" creationId="{2F2F53C5-E229-4847-BC6C-54930AC86C17}"/>
          </ac:spMkLst>
        </pc:spChg>
        <pc:spChg chg="add del">
          <ac:chgData name="Kathleen Hebbeler" userId="ab888f2c-2578-4ec8-8bae-d4289c90528e" providerId="ADAL" clId="{BEF20E2E-B1BB-4139-A916-CA8CD8AA20A8}" dt="2020-04-27T23:55:58.696" v="1817" actId="3680"/>
          <ac:spMkLst>
            <pc:docMk/>
            <pc:sldMk cId="3641498219" sldId="320"/>
            <ac:spMk id="3" creationId="{159999DE-7276-4D6A-9DF6-BC0768A0C59B}"/>
          </ac:spMkLst>
        </pc:spChg>
        <pc:graphicFrameChg chg="add del mod ord modGraphic">
          <ac:chgData name="Kathleen Hebbeler" userId="ab888f2c-2578-4ec8-8bae-d4289c90528e" providerId="ADAL" clId="{BEF20E2E-B1BB-4139-A916-CA8CD8AA20A8}" dt="2020-04-27T23:55:45.954" v="1816" actId="3680"/>
          <ac:graphicFrameMkLst>
            <pc:docMk/>
            <pc:sldMk cId="3641498219" sldId="320"/>
            <ac:graphicFrameMk id="6" creationId="{70E985A4-6AA6-423C-8C46-A63D421BE494}"/>
          </ac:graphicFrameMkLst>
        </pc:graphicFrameChg>
        <pc:graphicFrameChg chg="add mod ord modGraphic">
          <ac:chgData name="Kathleen Hebbeler" userId="ab888f2c-2578-4ec8-8bae-d4289c90528e" providerId="ADAL" clId="{BEF20E2E-B1BB-4139-A916-CA8CD8AA20A8}" dt="2020-04-28T00:07:18.034" v="1974" actId="207"/>
          <ac:graphicFrameMkLst>
            <pc:docMk/>
            <pc:sldMk cId="3641498219" sldId="320"/>
            <ac:graphicFrameMk id="8" creationId="{020F1E54-D74E-4A0E-A918-874A6DAF0428}"/>
          </ac:graphicFrameMkLst>
        </pc:graphicFrameChg>
      </pc:sldChg>
      <pc:sldChg chg="addSp modSp add modNotesTx">
        <pc:chgData name="Kathleen Hebbeler" userId="ab888f2c-2578-4ec8-8bae-d4289c90528e" providerId="ADAL" clId="{BEF20E2E-B1BB-4139-A916-CA8CD8AA20A8}" dt="2020-04-28T01:23:29.248" v="2439" actId="20577"/>
        <pc:sldMkLst>
          <pc:docMk/>
          <pc:sldMk cId="3764305743" sldId="321"/>
        </pc:sldMkLst>
        <pc:spChg chg="add mod">
          <ac:chgData name="Kathleen Hebbeler" userId="ab888f2c-2578-4ec8-8bae-d4289c90528e" providerId="ADAL" clId="{BEF20E2E-B1BB-4139-A916-CA8CD8AA20A8}" dt="2020-04-28T01:14:57.709" v="2400" actId="207"/>
          <ac:spMkLst>
            <pc:docMk/>
            <pc:sldMk cId="3764305743" sldId="321"/>
            <ac:spMk id="3" creationId="{82C3A704-AFF5-402F-BCCC-0CA6ED7064D0}"/>
          </ac:spMkLst>
        </pc:spChg>
      </pc:sldChg>
      <pc:sldChg chg="modSp add ord modNotesTx">
        <pc:chgData name="Kathleen Hebbeler" userId="ab888f2c-2578-4ec8-8bae-d4289c90528e" providerId="ADAL" clId="{BEF20E2E-B1BB-4139-A916-CA8CD8AA20A8}" dt="2020-04-28T01:26:14.428" v="2483"/>
        <pc:sldMkLst>
          <pc:docMk/>
          <pc:sldMk cId="449281079" sldId="322"/>
        </pc:sldMkLst>
        <pc:spChg chg="mod">
          <ac:chgData name="Kathleen Hebbeler" userId="ab888f2c-2578-4ec8-8bae-d4289c90528e" providerId="ADAL" clId="{BEF20E2E-B1BB-4139-A916-CA8CD8AA20A8}" dt="2020-04-28T01:19:46.880" v="2420" actId="20577"/>
          <ac:spMkLst>
            <pc:docMk/>
            <pc:sldMk cId="449281079" sldId="322"/>
            <ac:spMk id="3" creationId="{82C3A704-AFF5-402F-BCCC-0CA6ED7064D0}"/>
          </ac:spMkLst>
        </pc:spChg>
      </pc:sldChg>
      <pc:sldChg chg="modSp add ord modNotesTx">
        <pc:chgData name="Kathleen Hebbeler" userId="ab888f2c-2578-4ec8-8bae-d4289c90528e" providerId="ADAL" clId="{BEF20E2E-B1BB-4139-A916-CA8CD8AA20A8}" dt="2020-04-28T01:45:16.423" v="2946"/>
        <pc:sldMkLst>
          <pc:docMk/>
          <pc:sldMk cId="256360116" sldId="323"/>
        </pc:sldMkLst>
        <pc:spChg chg="mod">
          <ac:chgData name="Kathleen Hebbeler" userId="ab888f2c-2578-4ec8-8bae-d4289c90528e" providerId="ADAL" clId="{BEF20E2E-B1BB-4139-A916-CA8CD8AA20A8}" dt="2020-04-28T01:20:12.986" v="2421" actId="20577"/>
          <ac:spMkLst>
            <pc:docMk/>
            <pc:sldMk cId="256360116" sldId="323"/>
            <ac:spMk id="3" creationId="{82C3A704-AFF5-402F-BCCC-0CA6ED7064D0}"/>
          </ac:spMkLst>
        </pc:spChg>
      </pc:sldChg>
      <pc:sldChg chg="modSp add ord modNotesTx">
        <pc:chgData name="Kathleen Hebbeler" userId="ab888f2c-2578-4ec8-8bae-d4289c90528e" providerId="ADAL" clId="{BEF20E2E-B1BB-4139-A916-CA8CD8AA20A8}" dt="2020-04-28T01:31:34.668" v="2616"/>
        <pc:sldMkLst>
          <pc:docMk/>
          <pc:sldMk cId="2834310525" sldId="324"/>
        </pc:sldMkLst>
        <pc:spChg chg="mod">
          <ac:chgData name="Kathleen Hebbeler" userId="ab888f2c-2578-4ec8-8bae-d4289c90528e" providerId="ADAL" clId="{BEF20E2E-B1BB-4139-A916-CA8CD8AA20A8}" dt="2020-04-28T01:20:24.958" v="2424" actId="20577"/>
          <ac:spMkLst>
            <pc:docMk/>
            <pc:sldMk cId="2834310525" sldId="324"/>
            <ac:spMk id="3" creationId="{82C3A704-AFF5-402F-BCCC-0CA6ED7064D0}"/>
          </ac:spMkLst>
        </pc:spChg>
      </pc:sldChg>
      <pc:sldMasterChg chg="modSldLayout">
        <pc:chgData name="Kathleen Hebbeler" userId="ab888f2c-2578-4ec8-8bae-d4289c90528e" providerId="ADAL" clId="{BEF20E2E-B1BB-4139-A916-CA8CD8AA20A8}" dt="2020-04-28T00:35:34.623" v="2361" actId="255"/>
        <pc:sldMasterMkLst>
          <pc:docMk/>
          <pc:sldMasterMk cId="89439562" sldId="2147483679"/>
        </pc:sldMasterMkLst>
        <pc:sldLayoutChg chg="modSp">
          <pc:chgData name="Kathleen Hebbeler" userId="ab888f2c-2578-4ec8-8bae-d4289c90528e" providerId="ADAL" clId="{BEF20E2E-B1BB-4139-A916-CA8CD8AA20A8}" dt="2020-04-28T00:35:25.652" v="2360" actId="255"/>
          <pc:sldLayoutMkLst>
            <pc:docMk/>
            <pc:sldMasterMk cId="89439562" sldId="2147483679"/>
            <pc:sldLayoutMk cId="3544393236" sldId="2147483681"/>
          </pc:sldLayoutMkLst>
          <pc:spChg chg="mod">
            <ac:chgData name="Kathleen Hebbeler" userId="ab888f2c-2578-4ec8-8bae-d4289c90528e" providerId="ADAL" clId="{BEF20E2E-B1BB-4139-A916-CA8CD8AA20A8}" dt="2020-04-28T00:35:25.652" v="2360" actId="255"/>
            <ac:spMkLst>
              <pc:docMk/>
              <pc:sldMasterMk cId="89439562" sldId="2147483679"/>
              <pc:sldLayoutMk cId="3544393236" sldId="2147483681"/>
              <ac:spMk id="6" creationId="{13960124-DD9B-42C3-B5DE-C4C75597466F}"/>
            </ac:spMkLst>
          </pc:spChg>
        </pc:sldLayoutChg>
        <pc:sldLayoutChg chg="modSp">
          <pc:chgData name="Kathleen Hebbeler" userId="ab888f2c-2578-4ec8-8bae-d4289c90528e" providerId="ADAL" clId="{BEF20E2E-B1BB-4139-A916-CA8CD8AA20A8}" dt="2020-04-28T00:35:34.623" v="2361" actId="255"/>
          <pc:sldLayoutMkLst>
            <pc:docMk/>
            <pc:sldMasterMk cId="89439562" sldId="2147483679"/>
            <pc:sldLayoutMk cId="2918624819" sldId="2147483683"/>
          </pc:sldLayoutMkLst>
          <pc:spChg chg="mod">
            <ac:chgData name="Kathleen Hebbeler" userId="ab888f2c-2578-4ec8-8bae-d4289c90528e" providerId="ADAL" clId="{BEF20E2E-B1BB-4139-A916-CA8CD8AA20A8}" dt="2020-04-28T00:35:34.623" v="2361" actId="255"/>
            <ac:spMkLst>
              <pc:docMk/>
              <pc:sldMasterMk cId="89439562" sldId="2147483679"/>
              <pc:sldLayoutMk cId="2918624819" sldId="2147483683"/>
              <ac:spMk id="7" creationId="{97491B98-FCCF-4F12-B2E3-473477F24B7B}"/>
            </ac:spMkLst>
          </pc:spChg>
        </pc:sldLayoutChg>
      </pc:sldMasterChg>
    </pc:docChg>
  </pc:docChgLst>
  <pc:docChgLst>
    <pc:chgData name="Kathleen Hebbeler" userId="ab888f2c-2578-4ec8-8bae-d4289c90528e" providerId="ADAL" clId="{73B7411D-FD6D-4C1A-B448-AEF210502534}"/>
    <pc:docChg chg="undo custSel addSld delSld modSld sldOrd">
      <pc:chgData name="Kathleen Hebbeler" userId="ab888f2c-2578-4ec8-8bae-d4289c90528e" providerId="ADAL" clId="{73B7411D-FD6D-4C1A-B448-AEF210502534}" dt="2020-04-25T00:55:06.002" v="5732" actId="20577"/>
      <pc:docMkLst>
        <pc:docMk/>
      </pc:docMkLst>
      <pc:sldChg chg="modSp">
        <pc:chgData name="Kathleen Hebbeler" userId="ab888f2c-2578-4ec8-8bae-d4289c90528e" providerId="ADAL" clId="{73B7411D-FD6D-4C1A-B448-AEF210502534}" dt="2020-04-25T00:40:40.598" v="4752" actId="20577"/>
        <pc:sldMkLst>
          <pc:docMk/>
          <pc:sldMk cId="1754512010" sldId="273"/>
        </pc:sldMkLst>
        <pc:spChg chg="mod">
          <ac:chgData name="Kathleen Hebbeler" userId="ab888f2c-2578-4ec8-8bae-d4289c90528e" providerId="ADAL" clId="{73B7411D-FD6D-4C1A-B448-AEF210502534}" dt="2020-04-25T00:40:40.598" v="4752" actId="20577"/>
          <ac:spMkLst>
            <pc:docMk/>
            <pc:sldMk cId="1754512010" sldId="273"/>
            <ac:spMk id="3" creationId="{B74D9D7F-2AD9-4785-A41E-505B5C4D5AAA}"/>
          </ac:spMkLst>
        </pc:spChg>
      </pc:sldChg>
      <pc:sldChg chg="modNotesTx">
        <pc:chgData name="Kathleen Hebbeler" userId="ab888f2c-2578-4ec8-8bae-d4289c90528e" providerId="ADAL" clId="{73B7411D-FD6D-4C1A-B448-AEF210502534}" dt="2020-04-25T00:55:06.002" v="5732" actId="20577"/>
        <pc:sldMkLst>
          <pc:docMk/>
          <pc:sldMk cId="2166671824" sldId="276"/>
        </pc:sldMkLst>
      </pc:sldChg>
      <pc:sldChg chg="del">
        <pc:chgData name="Kathleen Hebbeler" userId="ab888f2c-2578-4ec8-8bae-d4289c90528e" providerId="ADAL" clId="{73B7411D-FD6D-4C1A-B448-AEF210502534}" dt="2020-04-25T00:53:11.334" v="5341" actId="2696"/>
        <pc:sldMkLst>
          <pc:docMk/>
          <pc:sldMk cId="2034979712" sldId="277"/>
        </pc:sldMkLst>
      </pc:sldChg>
      <pc:sldChg chg="del">
        <pc:chgData name="Kathleen Hebbeler" userId="ab888f2c-2578-4ec8-8bae-d4289c90528e" providerId="ADAL" clId="{73B7411D-FD6D-4C1A-B448-AEF210502534}" dt="2020-04-25T00:53:07.974" v="5340" actId="2696"/>
        <pc:sldMkLst>
          <pc:docMk/>
          <pc:sldMk cId="1577576358" sldId="283"/>
        </pc:sldMkLst>
      </pc:sldChg>
      <pc:sldChg chg="modNotesTx">
        <pc:chgData name="Kathleen Hebbeler" userId="ab888f2c-2578-4ec8-8bae-d4289c90528e" providerId="ADAL" clId="{73B7411D-FD6D-4C1A-B448-AEF210502534}" dt="2020-04-25T00:29:46.793" v="4248" actId="20577"/>
        <pc:sldMkLst>
          <pc:docMk/>
          <pc:sldMk cId="602053438" sldId="286"/>
        </pc:sldMkLst>
      </pc:sldChg>
      <pc:sldChg chg="modSp">
        <pc:chgData name="Kathleen Hebbeler" userId="ab888f2c-2578-4ec8-8bae-d4289c90528e" providerId="ADAL" clId="{73B7411D-FD6D-4C1A-B448-AEF210502534}" dt="2020-04-25T00:19:43.343" v="3979" actId="113"/>
        <pc:sldMkLst>
          <pc:docMk/>
          <pc:sldMk cId="2800288695" sldId="290"/>
        </pc:sldMkLst>
        <pc:spChg chg="mod">
          <ac:chgData name="Kathleen Hebbeler" userId="ab888f2c-2578-4ec8-8bae-d4289c90528e" providerId="ADAL" clId="{73B7411D-FD6D-4C1A-B448-AEF210502534}" dt="2020-04-25T00:19:36.177" v="3978" actId="6549"/>
          <ac:spMkLst>
            <pc:docMk/>
            <pc:sldMk cId="2800288695" sldId="290"/>
            <ac:spMk id="2" creationId="{BFFE5245-F901-4830-8434-F560090DC705}"/>
          </ac:spMkLst>
        </pc:spChg>
        <pc:spChg chg="mod">
          <ac:chgData name="Kathleen Hebbeler" userId="ab888f2c-2578-4ec8-8bae-d4289c90528e" providerId="ADAL" clId="{73B7411D-FD6D-4C1A-B448-AEF210502534}" dt="2020-04-25T00:19:43.343" v="3979" actId="113"/>
          <ac:spMkLst>
            <pc:docMk/>
            <pc:sldMk cId="2800288695" sldId="290"/>
            <ac:spMk id="3" creationId="{EAEFD2C3-7E93-451F-9F88-1445DA8F2596}"/>
          </ac:spMkLst>
        </pc:spChg>
      </pc:sldChg>
      <pc:sldChg chg="modNotesTx">
        <pc:chgData name="Kathleen Hebbeler" userId="ab888f2c-2578-4ec8-8bae-d4289c90528e" providerId="ADAL" clId="{73B7411D-FD6D-4C1A-B448-AEF210502534}" dt="2020-04-25T00:20:58.042" v="4104" actId="20577"/>
        <pc:sldMkLst>
          <pc:docMk/>
          <pc:sldMk cId="2316294093" sldId="291"/>
        </pc:sldMkLst>
      </pc:sldChg>
      <pc:sldChg chg="ord">
        <pc:chgData name="Kathleen Hebbeler" userId="ab888f2c-2578-4ec8-8bae-d4289c90528e" providerId="ADAL" clId="{73B7411D-FD6D-4C1A-B448-AEF210502534}" dt="2020-04-25T00:30:09.095" v="4249"/>
        <pc:sldMkLst>
          <pc:docMk/>
          <pc:sldMk cId="1188665994" sldId="292"/>
        </pc:sldMkLst>
      </pc:sldChg>
      <pc:sldChg chg="modSp">
        <pc:chgData name="Kathleen Hebbeler" userId="ab888f2c-2578-4ec8-8bae-d4289c90528e" providerId="ADAL" clId="{73B7411D-FD6D-4C1A-B448-AEF210502534}" dt="2020-04-25T00:42:26.447" v="4806" actId="20577"/>
        <pc:sldMkLst>
          <pc:docMk/>
          <pc:sldMk cId="3113696239" sldId="294"/>
        </pc:sldMkLst>
        <pc:spChg chg="mod">
          <ac:chgData name="Kathleen Hebbeler" userId="ab888f2c-2578-4ec8-8bae-d4289c90528e" providerId="ADAL" clId="{73B7411D-FD6D-4C1A-B448-AEF210502534}" dt="2020-04-25T00:42:26.447" v="4806" actId="20577"/>
          <ac:spMkLst>
            <pc:docMk/>
            <pc:sldMk cId="3113696239" sldId="294"/>
            <ac:spMk id="3" creationId="{486A5739-9B6D-46DF-8B18-00D43644BB1E}"/>
          </ac:spMkLst>
        </pc:spChg>
      </pc:sldChg>
      <pc:sldChg chg="ord">
        <pc:chgData name="Kathleen Hebbeler" userId="ab888f2c-2578-4ec8-8bae-d4289c90528e" providerId="ADAL" clId="{73B7411D-FD6D-4C1A-B448-AEF210502534}" dt="2020-04-25T00:37:35.023" v="4603"/>
        <pc:sldMkLst>
          <pc:docMk/>
          <pc:sldMk cId="1714935242" sldId="295"/>
        </pc:sldMkLst>
      </pc:sldChg>
      <pc:sldChg chg="ord">
        <pc:chgData name="Kathleen Hebbeler" userId="ab888f2c-2578-4ec8-8bae-d4289c90528e" providerId="ADAL" clId="{73B7411D-FD6D-4C1A-B448-AEF210502534}" dt="2020-04-25T00:39:02.748" v="4614"/>
        <pc:sldMkLst>
          <pc:docMk/>
          <pc:sldMk cId="1612544073" sldId="296"/>
        </pc:sldMkLst>
      </pc:sldChg>
      <pc:sldChg chg="ord">
        <pc:chgData name="Kathleen Hebbeler" userId="ab888f2c-2578-4ec8-8bae-d4289c90528e" providerId="ADAL" clId="{73B7411D-FD6D-4C1A-B448-AEF210502534}" dt="2020-04-25T00:30:58.658" v="4250"/>
        <pc:sldMkLst>
          <pc:docMk/>
          <pc:sldMk cId="3744019098" sldId="298"/>
        </pc:sldMkLst>
      </pc:sldChg>
      <pc:sldChg chg="modSp">
        <pc:chgData name="Kathleen Hebbeler" userId="ab888f2c-2578-4ec8-8bae-d4289c90528e" providerId="ADAL" clId="{73B7411D-FD6D-4C1A-B448-AEF210502534}" dt="2020-04-25T00:50:38.553" v="5294" actId="20577"/>
        <pc:sldMkLst>
          <pc:docMk/>
          <pc:sldMk cId="2336770159" sldId="299"/>
        </pc:sldMkLst>
        <pc:spChg chg="mod">
          <ac:chgData name="Kathleen Hebbeler" userId="ab888f2c-2578-4ec8-8bae-d4289c90528e" providerId="ADAL" clId="{73B7411D-FD6D-4C1A-B448-AEF210502534}" dt="2020-04-25T00:42:50.687" v="4807" actId="1076"/>
          <ac:spMkLst>
            <pc:docMk/>
            <pc:sldMk cId="2336770159" sldId="299"/>
            <ac:spMk id="3" creationId="{D8564519-D0B5-4649-8A54-5EE47ACDF8D0}"/>
          </ac:spMkLst>
        </pc:spChg>
        <pc:spChg chg="mod">
          <ac:chgData name="Kathleen Hebbeler" userId="ab888f2c-2578-4ec8-8bae-d4289c90528e" providerId="ADAL" clId="{73B7411D-FD6D-4C1A-B448-AEF210502534}" dt="2020-04-25T00:50:38.553" v="5294" actId="20577"/>
          <ac:spMkLst>
            <pc:docMk/>
            <pc:sldMk cId="2336770159" sldId="299"/>
            <ac:spMk id="4" creationId="{3D21A5FF-7098-49A7-96DC-01134EF98F13}"/>
          </ac:spMkLst>
        </pc:spChg>
      </pc:sldChg>
      <pc:sldChg chg="modSp modNotesTx">
        <pc:chgData name="Kathleen Hebbeler" userId="ab888f2c-2578-4ec8-8bae-d4289c90528e" providerId="ADAL" clId="{73B7411D-FD6D-4C1A-B448-AEF210502534}" dt="2020-04-25T00:24:40.205" v="4152" actId="1076"/>
        <pc:sldMkLst>
          <pc:docMk/>
          <pc:sldMk cId="696928302" sldId="302"/>
        </pc:sldMkLst>
        <pc:spChg chg="mod">
          <ac:chgData name="Kathleen Hebbeler" userId="ab888f2c-2578-4ec8-8bae-d4289c90528e" providerId="ADAL" clId="{73B7411D-FD6D-4C1A-B448-AEF210502534}" dt="2020-04-25T00:24:34.367" v="4151" actId="1076"/>
          <ac:spMkLst>
            <pc:docMk/>
            <pc:sldMk cId="696928302" sldId="302"/>
            <ac:spMk id="4" creationId="{FF0F6C3A-C34F-4F42-BD67-6953D1CDFBA9}"/>
          </ac:spMkLst>
        </pc:spChg>
        <pc:spChg chg="mod">
          <ac:chgData name="Kathleen Hebbeler" userId="ab888f2c-2578-4ec8-8bae-d4289c90528e" providerId="ADAL" clId="{73B7411D-FD6D-4C1A-B448-AEF210502534}" dt="2020-04-25T00:24:40.205" v="4152" actId="1076"/>
          <ac:spMkLst>
            <pc:docMk/>
            <pc:sldMk cId="696928302" sldId="302"/>
            <ac:spMk id="5" creationId="{FD569EF1-A052-4935-A968-E99BBBE244D9}"/>
          </ac:spMkLst>
        </pc:spChg>
      </pc:sldChg>
      <pc:sldChg chg="modSp add del">
        <pc:chgData name="Kathleen Hebbeler" userId="ab888f2c-2578-4ec8-8bae-d4289c90528e" providerId="ADAL" clId="{73B7411D-FD6D-4C1A-B448-AEF210502534}" dt="2020-04-25T00:52:53.200" v="5339" actId="2696"/>
        <pc:sldMkLst>
          <pc:docMk/>
          <pc:sldMk cId="3784677612" sldId="303"/>
        </pc:sldMkLst>
        <pc:spChg chg="mod">
          <ac:chgData name="Kathleen Hebbeler" userId="ab888f2c-2578-4ec8-8bae-d4289c90528e" providerId="ADAL" clId="{73B7411D-FD6D-4C1A-B448-AEF210502534}" dt="2020-04-24T21:00:30.301" v="58" actId="20577"/>
          <ac:spMkLst>
            <pc:docMk/>
            <pc:sldMk cId="3784677612" sldId="303"/>
            <ac:spMk id="3" creationId="{E4F23133-A709-4916-9A92-A46B89FD5CEB}"/>
          </ac:spMkLst>
        </pc:spChg>
      </pc:sldChg>
      <pc:sldChg chg="modSp add del modNotesTx">
        <pc:chgData name="Kathleen Hebbeler" userId="ab888f2c-2578-4ec8-8bae-d4289c90528e" providerId="ADAL" clId="{73B7411D-FD6D-4C1A-B448-AEF210502534}" dt="2020-04-25T00:28:27.804" v="4192" actId="2696"/>
        <pc:sldMkLst>
          <pc:docMk/>
          <pc:sldMk cId="451661176" sldId="304"/>
        </pc:sldMkLst>
        <pc:spChg chg="mod">
          <ac:chgData name="Kathleen Hebbeler" userId="ab888f2c-2578-4ec8-8bae-d4289c90528e" providerId="ADAL" clId="{73B7411D-FD6D-4C1A-B448-AEF210502534}" dt="2020-04-24T21:35:08.999" v="1300" actId="20577"/>
          <ac:spMkLst>
            <pc:docMk/>
            <pc:sldMk cId="451661176" sldId="304"/>
            <ac:spMk id="2" creationId="{5AC70299-3535-4276-9284-A12571178637}"/>
          </ac:spMkLst>
        </pc:spChg>
        <pc:spChg chg="mod">
          <ac:chgData name="Kathleen Hebbeler" userId="ab888f2c-2578-4ec8-8bae-d4289c90528e" providerId="ADAL" clId="{73B7411D-FD6D-4C1A-B448-AEF210502534}" dt="2020-04-25T00:27:33.732" v="4187"/>
          <ac:spMkLst>
            <pc:docMk/>
            <pc:sldMk cId="451661176" sldId="304"/>
            <ac:spMk id="3" creationId="{D8DF5547-E267-4C58-AA3E-6037D6EE052E}"/>
          </ac:spMkLst>
        </pc:spChg>
      </pc:sldChg>
      <pc:sldChg chg="modSp add">
        <pc:chgData name="Kathleen Hebbeler" userId="ab888f2c-2578-4ec8-8bae-d4289c90528e" providerId="ADAL" clId="{73B7411D-FD6D-4C1A-B448-AEF210502534}" dt="2020-04-24T21:50:00.787" v="1779" actId="6549"/>
        <pc:sldMkLst>
          <pc:docMk/>
          <pc:sldMk cId="2359553094" sldId="305"/>
        </pc:sldMkLst>
        <pc:spChg chg="mod">
          <ac:chgData name="Kathleen Hebbeler" userId="ab888f2c-2578-4ec8-8bae-d4289c90528e" providerId="ADAL" clId="{73B7411D-FD6D-4C1A-B448-AEF210502534}" dt="2020-04-24T21:40:32.400" v="1720" actId="20577"/>
          <ac:spMkLst>
            <pc:docMk/>
            <pc:sldMk cId="2359553094" sldId="305"/>
            <ac:spMk id="2" creationId="{26C30839-6B42-4E1B-B8FB-B925DEE9BC34}"/>
          </ac:spMkLst>
        </pc:spChg>
        <pc:spChg chg="mod">
          <ac:chgData name="Kathleen Hebbeler" userId="ab888f2c-2578-4ec8-8bae-d4289c90528e" providerId="ADAL" clId="{73B7411D-FD6D-4C1A-B448-AEF210502534}" dt="2020-04-24T21:50:00.787" v="1779" actId="6549"/>
          <ac:spMkLst>
            <pc:docMk/>
            <pc:sldMk cId="2359553094" sldId="305"/>
            <ac:spMk id="3" creationId="{54BE1F05-2540-4610-A158-6BD0B0447C73}"/>
          </ac:spMkLst>
        </pc:spChg>
      </pc:sldChg>
      <pc:sldChg chg="modSp add ord">
        <pc:chgData name="Kathleen Hebbeler" userId="ab888f2c-2578-4ec8-8bae-d4289c90528e" providerId="ADAL" clId="{73B7411D-FD6D-4C1A-B448-AEF210502534}" dt="2020-04-25T00:27:17.116" v="4186"/>
        <pc:sldMkLst>
          <pc:docMk/>
          <pc:sldMk cId="2083107017" sldId="306"/>
        </pc:sldMkLst>
        <pc:spChg chg="mod">
          <ac:chgData name="Kathleen Hebbeler" userId="ab888f2c-2578-4ec8-8bae-d4289c90528e" providerId="ADAL" clId="{73B7411D-FD6D-4C1A-B448-AEF210502534}" dt="2020-04-25T00:26:19.802" v="4182" actId="20577"/>
          <ac:spMkLst>
            <pc:docMk/>
            <pc:sldMk cId="2083107017" sldId="306"/>
            <ac:spMk id="2" creationId="{FA0ADF11-5BE7-4B79-93F0-2F02B11E120D}"/>
          </ac:spMkLst>
        </pc:spChg>
        <pc:spChg chg="mod">
          <ac:chgData name="Kathleen Hebbeler" userId="ab888f2c-2578-4ec8-8bae-d4289c90528e" providerId="ADAL" clId="{73B7411D-FD6D-4C1A-B448-AEF210502534}" dt="2020-04-25T00:26:44.782" v="4185" actId="113"/>
          <ac:spMkLst>
            <pc:docMk/>
            <pc:sldMk cId="2083107017" sldId="306"/>
            <ac:spMk id="3" creationId="{E9D7E738-03BC-482D-8461-B75A84891E74}"/>
          </ac:spMkLst>
        </pc:spChg>
      </pc:sldChg>
      <pc:sldChg chg="modSp add">
        <pc:chgData name="Kathleen Hebbeler" userId="ab888f2c-2578-4ec8-8bae-d4289c90528e" providerId="ADAL" clId="{73B7411D-FD6D-4C1A-B448-AEF210502534}" dt="2020-04-25T00:17:58.922" v="3858" actId="20577"/>
        <pc:sldMkLst>
          <pc:docMk/>
          <pc:sldMk cId="412689610" sldId="307"/>
        </pc:sldMkLst>
        <pc:spChg chg="mod">
          <ac:chgData name="Kathleen Hebbeler" userId="ab888f2c-2578-4ec8-8bae-d4289c90528e" providerId="ADAL" clId="{73B7411D-FD6D-4C1A-B448-AEF210502534}" dt="2020-04-24T23:43:17.067" v="3576" actId="20577"/>
          <ac:spMkLst>
            <pc:docMk/>
            <pc:sldMk cId="412689610" sldId="307"/>
            <ac:spMk id="2" creationId="{88DB309A-125F-499C-8F6D-60E1FD5BA2A4}"/>
          </ac:spMkLst>
        </pc:spChg>
        <pc:spChg chg="mod">
          <ac:chgData name="Kathleen Hebbeler" userId="ab888f2c-2578-4ec8-8bae-d4289c90528e" providerId="ADAL" clId="{73B7411D-FD6D-4C1A-B448-AEF210502534}" dt="2020-04-25T00:17:58.922" v="3858" actId="20577"/>
          <ac:spMkLst>
            <pc:docMk/>
            <pc:sldMk cId="412689610" sldId="307"/>
            <ac:spMk id="3" creationId="{32CA01DD-9473-407E-B564-F78A96705FFE}"/>
          </ac:spMkLst>
        </pc:spChg>
      </pc:sldChg>
      <pc:sldChg chg="modSp add ord">
        <pc:chgData name="Kathleen Hebbeler" userId="ab888f2c-2578-4ec8-8bae-d4289c90528e" providerId="ADAL" clId="{73B7411D-FD6D-4C1A-B448-AEF210502534}" dt="2020-04-25T00:31:26.355" v="4252"/>
        <pc:sldMkLst>
          <pc:docMk/>
          <pc:sldMk cId="2559291977" sldId="308"/>
        </pc:sldMkLst>
        <pc:spChg chg="mod">
          <ac:chgData name="Kathleen Hebbeler" userId="ab888f2c-2578-4ec8-8bae-d4289c90528e" providerId="ADAL" clId="{73B7411D-FD6D-4C1A-B448-AEF210502534}" dt="2020-04-24T22:26:52.821" v="2412" actId="20577"/>
          <ac:spMkLst>
            <pc:docMk/>
            <pc:sldMk cId="2559291977" sldId="308"/>
            <ac:spMk id="2" creationId="{17AF0436-7B1A-46FF-A6A8-0A709392F19A}"/>
          </ac:spMkLst>
        </pc:spChg>
        <pc:spChg chg="mod">
          <ac:chgData name="Kathleen Hebbeler" userId="ab888f2c-2578-4ec8-8bae-d4289c90528e" providerId="ADAL" clId="{73B7411D-FD6D-4C1A-B448-AEF210502534}" dt="2020-04-24T23:25:24.392" v="3412" actId="20577"/>
          <ac:spMkLst>
            <pc:docMk/>
            <pc:sldMk cId="2559291977" sldId="308"/>
            <ac:spMk id="3" creationId="{7B13F7C3-6CF7-41C3-AB99-6B23824072CF}"/>
          </ac:spMkLst>
        </pc:spChg>
      </pc:sldChg>
      <pc:sldChg chg="addSp delSp modSp add ord">
        <pc:chgData name="Kathleen Hebbeler" userId="ab888f2c-2578-4ec8-8bae-d4289c90528e" providerId="ADAL" clId="{73B7411D-FD6D-4C1A-B448-AEF210502534}" dt="2020-04-25T00:52:36.325" v="5338" actId="208"/>
        <pc:sldMkLst>
          <pc:docMk/>
          <pc:sldMk cId="1349799902" sldId="309"/>
        </pc:sldMkLst>
        <pc:spChg chg="del">
          <ac:chgData name="Kathleen Hebbeler" userId="ab888f2c-2578-4ec8-8bae-d4289c90528e" providerId="ADAL" clId="{73B7411D-FD6D-4C1A-B448-AEF210502534}" dt="2020-04-25T00:13:14.704" v="3804" actId="478"/>
          <ac:spMkLst>
            <pc:docMk/>
            <pc:sldMk cId="1349799902" sldId="309"/>
            <ac:spMk id="2" creationId="{4B2F6A82-5406-454A-AB69-4A0D92C64CC8}"/>
          </ac:spMkLst>
        </pc:spChg>
        <pc:spChg chg="del">
          <ac:chgData name="Kathleen Hebbeler" userId="ab888f2c-2578-4ec8-8bae-d4289c90528e" providerId="ADAL" clId="{73B7411D-FD6D-4C1A-B448-AEF210502534}" dt="2020-04-25T00:11:30.728" v="3796"/>
          <ac:spMkLst>
            <pc:docMk/>
            <pc:sldMk cId="1349799902" sldId="309"/>
            <ac:spMk id="3" creationId="{4A8EE8FB-C98F-479B-BB7A-4F3FB651A20F}"/>
          </ac:spMkLst>
        </pc:spChg>
        <pc:spChg chg="add mod">
          <ac:chgData name="Kathleen Hebbeler" userId="ab888f2c-2578-4ec8-8bae-d4289c90528e" providerId="ADAL" clId="{73B7411D-FD6D-4C1A-B448-AEF210502534}" dt="2020-04-25T00:52:18.385" v="5335" actId="1076"/>
          <ac:spMkLst>
            <pc:docMk/>
            <pc:sldMk cId="1349799902" sldId="309"/>
            <ac:spMk id="8" creationId="{501C0209-DA1A-4597-8B1D-A88E8EE0B2A7}"/>
          </ac:spMkLst>
        </pc:spChg>
        <pc:picChg chg="add mod">
          <ac:chgData name="Kathleen Hebbeler" userId="ab888f2c-2578-4ec8-8bae-d4289c90528e" providerId="ADAL" clId="{73B7411D-FD6D-4C1A-B448-AEF210502534}" dt="2020-04-25T00:52:29.543" v="5337" actId="208"/>
          <ac:picMkLst>
            <pc:docMk/>
            <pc:sldMk cId="1349799902" sldId="309"/>
            <ac:picMk id="6" creationId="{425375CE-6BD6-40B0-A5B2-BCC8444A868B}"/>
          </ac:picMkLst>
        </pc:picChg>
        <pc:picChg chg="add mod">
          <ac:chgData name="Kathleen Hebbeler" userId="ab888f2c-2578-4ec8-8bae-d4289c90528e" providerId="ADAL" clId="{73B7411D-FD6D-4C1A-B448-AEF210502534}" dt="2020-04-25T00:52:36.325" v="5338" actId="208"/>
          <ac:picMkLst>
            <pc:docMk/>
            <pc:sldMk cId="1349799902" sldId="309"/>
            <ac:picMk id="7" creationId="{1DF53659-7E11-4A4E-B874-8388FAC1E983}"/>
          </ac:picMkLst>
        </pc:picChg>
      </pc:sldChg>
      <pc:sldChg chg="add del">
        <pc:chgData name="Kathleen Hebbeler" userId="ab888f2c-2578-4ec8-8bae-d4289c90528e" providerId="ADAL" clId="{73B7411D-FD6D-4C1A-B448-AEF210502534}" dt="2020-04-25T00:28:55.727" v="4193" actId="2696"/>
        <pc:sldMkLst>
          <pc:docMk/>
          <pc:sldMk cId="1025463616" sldId="310"/>
        </pc:sldMkLst>
      </pc:sldChg>
      <pc:sldChg chg="modSp add">
        <pc:chgData name="Kathleen Hebbeler" userId="ab888f2c-2578-4ec8-8bae-d4289c90528e" providerId="ADAL" clId="{73B7411D-FD6D-4C1A-B448-AEF210502534}" dt="2020-04-25T00:29:16.499" v="4202" actId="1076"/>
        <pc:sldMkLst>
          <pc:docMk/>
          <pc:sldMk cId="2929141087" sldId="311"/>
        </pc:sldMkLst>
        <pc:spChg chg="mod">
          <ac:chgData name="Kathleen Hebbeler" userId="ab888f2c-2578-4ec8-8bae-d4289c90528e" providerId="ADAL" clId="{73B7411D-FD6D-4C1A-B448-AEF210502534}" dt="2020-04-25T00:29:16.499" v="4202" actId="1076"/>
          <ac:spMkLst>
            <pc:docMk/>
            <pc:sldMk cId="2929141087" sldId="311"/>
            <ac:spMk id="2" creationId="{BFFE5245-F901-4830-8434-F560090DC705}"/>
          </ac:spMkLst>
        </pc:spChg>
        <pc:spChg chg="mod">
          <ac:chgData name="Kathleen Hebbeler" userId="ab888f2c-2578-4ec8-8bae-d4289c90528e" providerId="ADAL" clId="{73B7411D-FD6D-4C1A-B448-AEF210502534}" dt="2020-04-25T00:19:56.821" v="3981" actId="14100"/>
          <ac:spMkLst>
            <pc:docMk/>
            <pc:sldMk cId="2929141087" sldId="311"/>
            <ac:spMk id="3" creationId="{EAEFD2C3-7E93-451F-9F88-1445DA8F2596}"/>
          </ac:spMkLst>
        </pc:spChg>
      </pc:sldChg>
      <pc:sldChg chg="modSp add modNotesTx">
        <pc:chgData name="Kathleen Hebbeler" userId="ab888f2c-2578-4ec8-8bae-d4289c90528e" providerId="ADAL" clId="{73B7411D-FD6D-4C1A-B448-AEF210502534}" dt="2020-04-25T00:28:22.886" v="4191" actId="6549"/>
        <pc:sldMkLst>
          <pc:docMk/>
          <pc:sldMk cId="1678480021" sldId="312"/>
        </pc:sldMkLst>
        <pc:spChg chg="mod">
          <ac:chgData name="Kathleen Hebbeler" userId="ab888f2c-2578-4ec8-8bae-d4289c90528e" providerId="ADAL" clId="{73B7411D-FD6D-4C1A-B448-AEF210502534}" dt="2020-04-25T00:25:29.854" v="4159" actId="1076"/>
          <ac:spMkLst>
            <pc:docMk/>
            <pc:sldMk cId="1678480021" sldId="312"/>
            <ac:spMk id="4" creationId="{FF0F6C3A-C34F-4F42-BD67-6953D1CDFBA9}"/>
          </ac:spMkLst>
        </pc:spChg>
        <pc:spChg chg="mod">
          <ac:chgData name="Kathleen Hebbeler" userId="ab888f2c-2578-4ec8-8bae-d4289c90528e" providerId="ADAL" clId="{73B7411D-FD6D-4C1A-B448-AEF210502534}" dt="2020-04-25T00:25:40.015" v="4162" actId="12"/>
          <ac:spMkLst>
            <pc:docMk/>
            <pc:sldMk cId="1678480021" sldId="312"/>
            <ac:spMk id="5" creationId="{FD569EF1-A052-4935-A968-E99BBBE244D9}"/>
          </ac:spMkLst>
        </pc:spChg>
      </pc:sldChg>
      <pc:sldChg chg="addSp modSp add">
        <pc:chgData name="Kathleen Hebbeler" userId="ab888f2c-2578-4ec8-8bae-d4289c90528e" providerId="ADAL" clId="{73B7411D-FD6D-4C1A-B448-AEF210502534}" dt="2020-04-25T00:37:14.656" v="4602" actId="6549"/>
        <pc:sldMkLst>
          <pc:docMk/>
          <pc:sldMk cId="865163082" sldId="313"/>
        </pc:sldMkLst>
        <pc:spChg chg="add mod">
          <ac:chgData name="Kathleen Hebbeler" userId="ab888f2c-2578-4ec8-8bae-d4289c90528e" providerId="ADAL" clId="{73B7411D-FD6D-4C1A-B448-AEF210502534}" dt="2020-04-25T00:37:14.656" v="4602" actId="6549"/>
          <ac:spMkLst>
            <pc:docMk/>
            <pc:sldMk cId="865163082" sldId="313"/>
            <ac:spMk id="4" creationId="{7DA6FAA8-F2B5-41CC-97CF-3E142E6908FC}"/>
          </ac:spMkLst>
        </pc:spChg>
      </pc:sldChg>
      <pc:sldChg chg="add del">
        <pc:chgData name="Kathleen Hebbeler" userId="ab888f2c-2578-4ec8-8bae-d4289c90528e" providerId="ADAL" clId="{73B7411D-FD6D-4C1A-B448-AEF210502534}" dt="2020-04-25T00:24:52.455" v="4153" actId="2696"/>
        <pc:sldMkLst>
          <pc:docMk/>
          <pc:sldMk cId="2365918731" sldId="313"/>
        </pc:sldMkLst>
      </pc:sldChg>
      <pc:sldChg chg="addSp delSp modSp add del">
        <pc:chgData name="Kathleen Hebbeler" userId="ab888f2c-2578-4ec8-8bae-d4289c90528e" providerId="ADAL" clId="{73B7411D-FD6D-4C1A-B448-AEF210502534}" dt="2020-04-25T00:44:48.162" v="4914" actId="2696"/>
        <pc:sldMkLst>
          <pc:docMk/>
          <pc:sldMk cId="3662087997" sldId="314"/>
        </pc:sldMkLst>
        <pc:spChg chg="mod">
          <ac:chgData name="Kathleen Hebbeler" userId="ab888f2c-2578-4ec8-8bae-d4289c90528e" providerId="ADAL" clId="{73B7411D-FD6D-4C1A-B448-AEF210502534}" dt="2020-04-25T00:44:13.783" v="4910" actId="20577"/>
          <ac:spMkLst>
            <pc:docMk/>
            <pc:sldMk cId="3662087997" sldId="314"/>
            <ac:spMk id="2" creationId="{ED6F7773-DDE4-4E62-B6A0-EC1F15E1311E}"/>
          </ac:spMkLst>
        </pc:spChg>
        <pc:spChg chg="add del">
          <ac:chgData name="Kathleen Hebbeler" userId="ab888f2c-2578-4ec8-8bae-d4289c90528e" providerId="ADAL" clId="{73B7411D-FD6D-4C1A-B448-AEF210502534}" dt="2020-04-25T00:44:30.803" v="4912"/>
          <ac:spMkLst>
            <pc:docMk/>
            <pc:sldMk cId="3662087997" sldId="314"/>
            <ac:spMk id="6" creationId="{29AB62FE-A36F-4148-934C-F537DF7E84FF}"/>
          </ac:spMkLst>
        </pc:spChg>
      </pc:sldChg>
      <pc:sldChg chg="modSp add">
        <pc:chgData name="Kathleen Hebbeler" userId="ab888f2c-2578-4ec8-8bae-d4289c90528e" providerId="ADAL" clId="{73B7411D-FD6D-4C1A-B448-AEF210502534}" dt="2020-04-25T00:48:14.073" v="5219" actId="20577"/>
        <pc:sldMkLst>
          <pc:docMk/>
          <pc:sldMk cId="1608711744" sldId="315"/>
        </pc:sldMkLst>
        <pc:spChg chg="mod">
          <ac:chgData name="Kathleen Hebbeler" userId="ab888f2c-2578-4ec8-8bae-d4289c90528e" providerId="ADAL" clId="{73B7411D-FD6D-4C1A-B448-AEF210502534}" dt="2020-04-25T00:48:14.073" v="5219" actId="20577"/>
          <ac:spMkLst>
            <pc:docMk/>
            <pc:sldMk cId="1608711744" sldId="315"/>
            <ac:spMk id="2" creationId="{E8120214-7D2E-4B55-90DE-AC5EF4EB3398}"/>
          </ac:spMkLst>
        </pc:spChg>
        <pc:spChg chg="mod">
          <ac:chgData name="Kathleen Hebbeler" userId="ab888f2c-2578-4ec8-8bae-d4289c90528e" providerId="ADAL" clId="{73B7411D-FD6D-4C1A-B448-AEF210502534}" dt="2020-04-25T00:46:27.370" v="5111" actId="6549"/>
          <ac:spMkLst>
            <pc:docMk/>
            <pc:sldMk cId="1608711744" sldId="315"/>
            <ac:spMk id="3" creationId="{D8564519-D0B5-4649-8A54-5EE47ACDF8D0}"/>
          </ac:spMkLst>
        </pc:spChg>
        <pc:spChg chg="mod">
          <ac:chgData name="Kathleen Hebbeler" userId="ab888f2c-2578-4ec8-8bae-d4289c90528e" providerId="ADAL" clId="{73B7411D-FD6D-4C1A-B448-AEF210502534}" dt="2020-04-25T00:47:18.336" v="5168" actId="20577"/>
          <ac:spMkLst>
            <pc:docMk/>
            <pc:sldMk cId="1608711744" sldId="315"/>
            <ac:spMk id="4" creationId="{3D21A5FF-7098-49A7-96DC-01134EF98F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775B6-5BFB-4655-A6FD-597DAE16F9D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169AA-2C93-4874-80F7-A5B2466B4E05}">
      <dgm:prSet/>
      <dgm:spPr/>
      <dgm:t>
        <a:bodyPr/>
        <a:lstStyle/>
        <a:p>
          <a:r>
            <a:rPr lang="en-US" dirty="0"/>
            <a:t>Screening </a:t>
          </a:r>
        </a:p>
        <a:p>
          <a:pPr rtl="0"/>
          <a:r>
            <a:rPr lang="en-US" dirty="0"/>
            <a:t>(is there a need to do more </a:t>
          </a:r>
          <a:r>
            <a:rPr lang="en-US" dirty="0">
              <a:latin typeface="Calibri"/>
              <a:cs typeface="Calibri"/>
            </a:rPr>
            <a:t>assessment</a:t>
          </a:r>
          <a:r>
            <a:rPr lang="en-US" dirty="0"/>
            <a:t>?)</a:t>
          </a:r>
        </a:p>
      </dgm:t>
    </dgm:pt>
    <dgm:pt modelId="{D2E8728A-34B8-46EB-BEA2-AF9BAC50CC30}" type="parTrans" cxnId="{C0CF3913-9009-4F55-B297-5735A0C5913A}">
      <dgm:prSet/>
      <dgm:spPr/>
      <dgm:t>
        <a:bodyPr/>
        <a:lstStyle/>
        <a:p>
          <a:endParaRPr lang="en-US"/>
        </a:p>
      </dgm:t>
    </dgm:pt>
    <dgm:pt modelId="{F5EDED95-AB61-4F49-AFD1-A8A04F238434}" type="sibTrans" cxnId="{C0CF3913-9009-4F55-B297-5735A0C5913A}">
      <dgm:prSet/>
      <dgm:spPr/>
      <dgm:t>
        <a:bodyPr/>
        <a:lstStyle/>
        <a:p>
          <a:endParaRPr lang="en-US"/>
        </a:p>
      </dgm:t>
    </dgm:pt>
    <dgm:pt modelId="{1657618E-C847-48FA-9D22-9535F33910B1}">
      <dgm:prSet/>
      <dgm:spPr/>
      <dgm:t>
        <a:bodyPr/>
        <a:lstStyle/>
        <a:p>
          <a:r>
            <a:rPr lang="en-US"/>
            <a:t>Diagnosis (Determination of eligibility)</a:t>
          </a:r>
        </a:p>
      </dgm:t>
    </dgm:pt>
    <dgm:pt modelId="{CC16048C-8532-4D6E-BE63-09BFF5682977}" type="parTrans" cxnId="{C0AA0142-7BF4-4360-8E75-D2361281A089}">
      <dgm:prSet/>
      <dgm:spPr/>
      <dgm:t>
        <a:bodyPr/>
        <a:lstStyle/>
        <a:p>
          <a:endParaRPr lang="en-US"/>
        </a:p>
      </dgm:t>
    </dgm:pt>
    <dgm:pt modelId="{9248F314-B7DA-4647-AFA7-78C9BD9A8A4F}" type="sibTrans" cxnId="{C0AA0142-7BF4-4360-8E75-D2361281A089}">
      <dgm:prSet/>
      <dgm:spPr/>
      <dgm:t>
        <a:bodyPr/>
        <a:lstStyle/>
        <a:p>
          <a:endParaRPr lang="en-US"/>
        </a:p>
      </dgm:t>
    </dgm:pt>
    <dgm:pt modelId="{E509FC6F-6B51-4912-A2E0-78B45F69066F}">
      <dgm:prSet/>
      <dgm:spPr/>
      <dgm:t>
        <a:bodyPr/>
        <a:lstStyle/>
        <a:p>
          <a:r>
            <a:rPr lang="en-US"/>
            <a:t>Program planning/progress monitoring</a:t>
          </a:r>
        </a:p>
      </dgm:t>
    </dgm:pt>
    <dgm:pt modelId="{9634BFF4-8468-4730-AC91-1ECC4716D918}" type="parTrans" cxnId="{EFCB3F2D-49CA-4F64-8845-07B51B12DEE6}">
      <dgm:prSet/>
      <dgm:spPr/>
      <dgm:t>
        <a:bodyPr/>
        <a:lstStyle/>
        <a:p>
          <a:endParaRPr lang="en-US"/>
        </a:p>
      </dgm:t>
    </dgm:pt>
    <dgm:pt modelId="{4AF7FB52-A862-4931-AEC6-E8A1823FD7BC}" type="sibTrans" cxnId="{EFCB3F2D-49CA-4F64-8845-07B51B12DEE6}">
      <dgm:prSet/>
      <dgm:spPr/>
      <dgm:t>
        <a:bodyPr/>
        <a:lstStyle/>
        <a:p>
          <a:endParaRPr lang="en-US"/>
        </a:p>
      </dgm:t>
    </dgm:pt>
    <dgm:pt modelId="{52EC6BCA-D3DA-4D5B-B9B8-F93C8A79E38D}">
      <dgm:prSet/>
      <dgm:spPr/>
      <dgm:t>
        <a:bodyPr/>
        <a:lstStyle/>
        <a:p>
          <a:r>
            <a:rPr lang="en-US"/>
            <a:t>Accountability (AKA child outcomes)</a:t>
          </a:r>
        </a:p>
      </dgm:t>
    </dgm:pt>
    <dgm:pt modelId="{F24A7D76-66E7-49F3-A204-BF5336BE6E2B}" type="parTrans" cxnId="{2CBEEF71-5AEE-4138-A59D-FCCAB9C63745}">
      <dgm:prSet/>
      <dgm:spPr/>
      <dgm:t>
        <a:bodyPr/>
        <a:lstStyle/>
        <a:p>
          <a:endParaRPr lang="en-US"/>
        </a:p>
      </dgm:t>
    </dgm:pt>
    <dgm:pt modelId="{CABB84CF-6880-461D-B963-7ADCC980FBA2}" type="sibTrans" cxnId="{2CBEEF71-5AEE-4138-A59D-FCCAB9C63745}">
      <dgm:prSet/>
      <dgm:spPr/>
      <dgm:t>
        <a:bodyPr/>
        <a:lstStyle/>
        <a:p>
          <a:endParaRPr lang="en-US"/>
        </a:p>
      </dgm:t>
    </dgm:pt>
    <dgm:pt modelId="{9C6FC930-D0C7-428A-96C9-C54F30D7BDAE}" type="pres">
      <dgm:prSet presAssocID="{C69775B6-5BFB-4655-A6FD-597DAE16F9D4}" presName="matrix" presStyleCnt="0">
        <dgm:presLayoutVars>
          <dgm:chMax val="1"/>
          <dgm:dir/>
          <dgm:resizeHandles val="exact"/>
        </dgm:presLayoutVars>
      </dgm:prSet>
      <dgm:spPr/>
    </dgm:pt>
    <dgm:pt modelId="{9F3575CE-2774-49B5-9F82-093BC2B7ACF3}" type="pres">
      <dgm:prSet presAssocID="{C69775B6-5BFB-4655-A6FD-597DAE16F9D4}" presName="diamond" presStyleLbl="bgShp" presStyleIdx="0" presStyleCnt="1"/>
      <dgm:spPr/>
    </dgm:pt>
    <dgm:pt modelId="{25930D81-81F0-4409-8443-1AAC6A6AB57F}" type="pres">
      <dgm:prSet presAssocID="{C69775B6-5BFB-4655-A6FD-597DAE16F9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694775-5537-4EB2-81E3-7C63C560B53D}" type="pres">
      <dgm:prSet presAssocID="{C69775B6-5BFB-4655-A6FD-597DAE16F9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C485C-0E34-4B58-8831-A6728A5EADEC}" type="pres">
      <dgm:prSet presAssocID="{C69775B6-5BFB-4655-A6FD-597DAE16F9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4F6A84-CA73-40CA-B817-70B704C57530}" type="pres">
      <dgm:prSet presAssocID="{C69775B6-5BFB-4655-A6FD-597DAE16F9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33E10-2C5B-40DC-8D01-452E84B7B37B}" type="presOf" srcId="{1657618E-C847-48FA-9D22-9535F33910B1}" destId="{D7694775-5537-4EB2-81E3-7C63C560B53D}" srcOrd="0" destOrd="0" presId="urn:microsoft.com/office/officeart/2005/8/layout/matrix3"/>
    <dgm:cxn modelId="{C0CF3913-9009-4F55-B297-5735A0C5913A}" srcId="{C69775B6-5BFB-4655-A6FD-597DAE16F9D4}" destId="{37C169AA-2C93-4874-80F7-A5B2466B4E05}" srcOrd="0" destOrd="0" parTransId="{D2E8728A-34B8-46EB-BEA2-AF9BAC50CC30}" sibTransId="{F5EDED95-AB61-4F49-AFD1-A8A04F238434}"/>
    <dgm:cxn modelId="{9BF97718-F404-468F-9554-09AB5F6456E6}" type="presOf" srcId="{C69775B6-5BFB-4655-A6FD-597DAE16F9D4}" destId="{9C6FC930-D0C7-428A-96C9-C54F30D7BDAE}" srcOrd="0" destOrd="0" presId="urn:microsoft.com/office/officeart/2005/8/layout/matrix3"/>
    <dgm:cxn modelId="{EFCB3F2D-49CA-4F64-8845-07B51B12DEE6}" srcId="{C69775B6-5BFB-4655-A6FD-597DAE16F9D4}" destId="{E509FC6F-6B51-4912-A2E0-78B45F69066F}" srcOrd="2" destOrd="0" parTransId="{9634BFF4-8468-4730-AC91-1ECC4716D918}" sibTransId="{4AF7FB52-A862-4931-AEC6-E8A1823FD7BC}"/>
    <dgm:cxn modelId="{C0AA0142-7BF4-4360-8E75-D2361281A089}" srcId="{C69775B6-5BFB-4655-A6FD-597DAE16F9D4}" destId="{1657618E-C847-48FA-9D22-9535F33910B1}" srcOrd="1" destOrd="0" parTransId="{CC16048C-8532-4D6E-BE63-09BFF5682977}" sibTransId="{9248F314-B7DA-4647-AFA7-78C9BD9A8A4F}"/>
    <dgm:cxn modelId="{2CBEEF71-5AEE-4138-A59D-FCCAB9C63745}" srcId="{C69775B6-5BFB-4655-A6FD-597DAE16F9D4}" destId="{52EC6BCA-D3DA-4D5B-B9B8-F93C8A79E38D}" srcOrd="3" destOrd="0" parTransId="{F24A7D76-66E7-49F3-A204-BF5336BE6E2B}" sibTransId="{CABB84CF-6880-461D-B963-7ADCC980FBA2}"/>
    <dgm:cxn modelId="{141209D5-DECF-4B25-AFBB-A52F3B20C4C8}" type="presOf" srcId="{37C169AA-2C93-4874-80F7-A5B2466B4E05}" destId="{25930D81-81F0-4409-8443-1AAC6A6AB57F}" srcOrd="0" destOrd="0" presId="urn:microsoft.com/office/officeart/2005/8/layout/matrix3"/>
    <dgm:cxn modelId="{470AC3E6-5E61-4AAE-A480-ADD2C94A7C95}" type="presOf" srcId="{52EC6BCA-D3DA-4D5B-B9B8-F93C8A79E38D}" destId="{094F6A84-CA73-40CA-B817-70B704C57530}" srcOrd="0" destOrd="0" presId="urn:microsoft.com/office/officeart/2005/8/layout/matrix3"/>
    <dgm:cxn modelId="{F54E94F4-1164-40F1-B3C0-0B07177B8603}" type="presOf" srcId="{E509FC6F-6B51-4912-A2E0-78B45F69066F}" destId="{89CC485C-0E34-4B58-8831-A6728A5EADEC}" srcOrd="0" destOrd="0" presId="urn:microsoft.com/office/officeart/2005/8/layout/matrix3"/>
    <dgm:cxn modelId="{75EBF0A4-B93E-43B3-9BCE-005BC48B3DCD}" type="presParOf" srcId="{9C6FC930-D0C7-428A-96C9-C54F30D7BDAE}" destId="{9F3575CE-2774-49B5-9F82-093BC2B7ACF3}" srcOrd="0" destOrd="0" presId="urn:microsoft.com/office/officeart/2005/8/layout/matrix3"/>
    <dgm:cxn modelId="{010B7551-E3E2-4924-A778-20B0908A4FE3}" type="presParOf" srcId="{9C6FC930-D0C7-428A-96C9-C54F30D7BDAE}" destId="{25930D81-81F0-4409-8443-1AAC6A6AB57F}" srcOrd="1" destOrd="0" presId="urn:microsoft.com/office/officeart/2005/8/layout/matrix3"/>
    <dgm:cxn modelId="{4E644803-C74D-4E22-A5FD-490486CDD090}" type="presParOf" srcId="{9C6FC930-D0C7-428A-96C9-C54F30D7BDAE}" destId="{D7694775-5537-4EB2-81E3-7C63C560B53D}" srcOrd="2" destOrd="0" presId="urn:microsoft.com/office/officeart/2005/8/layout/matrix3"/>
    <dgm:cxn modelId="{41597DC5-0941-41E6-8547-4DEE123F2387}" type="presParOf" srcId="{9C6FC930-D0C7-428A-96C9-C54F30D7BDAE}" destId="{89CC485C-0E34-4B58-8831-A6728A5EADEC}" srcOrd="3" destOrd="0" presId="urn:microsoft.com/office/officeart/2005/8/layout/matrix3"/>
    <dgm:cxn modelId="{C6746B3B-4023-443A-B5C9-39CA8AF8D292}" type="presParOf" srcId="{9C6FC930-D0C7-428A-96C9-C54F30D7BDAE}" destId="{094F6A84-CA73-40CA-B817-70B704C57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775B6-5BFB-4655-A6FD-597DAE16F9D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169AA-2C93-4874-80F7-A5B2466B4E05}">
      <dgm:prSet/>
      <dgm:spPr/>
      <dgm:t>
        <a:bodyPr/>
        <a:lstStyle/>
        <a:p>
          <a:r>
            <a:rPr lang="en-US" dirty="0"/>
            <a:t>Screening </a:t>
          </a:r>
        </a:p>
        <a:p>
          <a:pPr rtl="0"/>
          <a:r>
            <a:rPr lang="en-US" dirty="0"/>
            <a:t>(is there a need to do more </a:t>
          </a:r>
          <a:r>
            <a:rPr lang="en-US" dirty="0">
              <a:latin typeface="Calibri"/>
              <a:cs typeface="Calibri"/>
            </a:rPr>
            <a:t>assessment</a:t>
          </a:r>
          <a:r>
            <a:rPr lang="en-US" dirty="0"/>
            <a:t>?)</a:t>
          </a:r>
        </a:p>
      </dgm:t>
    </dgm:pt>
    <dgm:pt modelId="{D2E8728A-34B8-46EB-BEA2-AF9BAC50CC30}" type="parTrans" cxnId="{C0CF3913-9009-4F55-B297-5735A0C5913A}">
      <dgm:prSet/>
      <dgm:spPr/>
      <dgm:t>
        <a:bodyPr/>
        <a:lstStyle/>
        <a:p>
          <a:endParaRPr lang="en-US"/>
        </a:p>
      </dgm:t>
    </dgm:pt>
    <dgm:pt modelId="{F5EDED95-AB61-4F49-AFD1-A8A04F238434}" type="sibTrans" cxnId="{C0CF3913-9009-4F55-B297-5735A0C5913A}">
      <dgm:prSet/>
      <dgm:spPr/>
      <dgm:t>
        <a:bodyPr/>
        <a:lstStyle/>
        <a:p>
          <a:endParaRPr lang="en-US"/>
        </a:p>
      </dgm:t>
    </dgm:pt>
    <dgm:pt modelId="{1657618E-C847-48FA-9D22-9535F33910B1}">
      <dgm:prSet/>
      <dgm:spPr/>
      <dgm:t>
        <a:bodyPr/>
        <a:lstStyle/>
        <a:p>
          <a:r>
            <a:rPr lang="en-US"/>
            <a:t>Diagnosis (Determination of eligibility)</a:t>
          </a:r>
        </a:p>
      </dgm:t>
    </dgm:pt>
    <dgm:pt modelId="{CC16048C-8532-4D6E-BE63-09BFF5682977}" type="parTrans" cxnId="{C0AA0142-7BF4-4360-8E75-D2361281A089}">
      <dgm:prSet/>
      <dgm:spPr/>
      <dgm:t>
        <a:bodyPr/>
        <a:lstStyle/>
        <a:p>
          <a:endParaRPr lang="en-US"/>
        </a:p>
      </dgm:t>
    </dgm:pt>
    <dgm:pt modelId="{9248F314-B7DA-4647-AFA7-78C9BD9A8A4F}" type="sibTrans" cxnId="{C0AA0142-7BF4-4360-8E75-D2361281A089}">
      <dgm:prSet/>
      <dgm:spPr/>
      <dgm:t>
        <a:bodyPr/>
        <a:lstStyle/>
        <a:p>
          <a:endParaRPr lang="en-US"/>
        </a:p>
      </dgm:t>
    </dgm:pt>
    <dgm:pt modelId="{E509FC6F-6B51-4912-A2E0-78B45F69066F}">
      <dgm:prSet/>
      <dgm:spPr/>
      <dgm:t>
        <a:bodyPr/>
        <a:lstStyle/>
        <a:p>
          <a:r>
            <a:rPr lang="en-US"/>
            <a:t>Program planning/progress monitoring</a:t>
          </a:r>
        </a:p>
      </dgm:t>
    </dgm:pt>
    <dgm:pt modelId="{9634BFF4-8468-4730-AC91-1ECC4716D918}" type="parTrans" cxnId="{EFCB3F2D-49CA-4F64-8845-07B51B12DEE6}">
      <dgm:prSet/>
      <dgm:spPr/>
      <dgm:t>
        <a:bodyPr/>
        <a:lstStyle/>
        <a:p>
          <a:endParaRPr lang="en-US"/>
        </a:p>
      </dgm:t>
    </dgm:pt>
    <dgm:pt modelId="{4AF7FB52-A862-4931-AEC6-E8A1823FD7BC}" type="sibTrans" cxnId="{EFCB3F2D-49CA-4F64-8845-07B51B12DEE6}">
      <dgm:prSet/>
      <dgm:spPr/>
      <dgm:t>
        <a:bodyPr/>
        <a:lstStyle/>
        <a:p>
          <a:endParaRPr lang="en-US"/>
        </a:p>
      </dgm:t>
    </dgm:pt>
    <dgm:pt modelId="{52EC6BCA-D3DA-4D5B-B9B8-F93C8A79E38D}">
      <dgm:prSet/>
      <dgm:spPr/>
      <dgm:t>
        <a:bodyPr/>
        <a:lstStyle/>
        <a:p>
          <a:r>
            <a:rPr lang="en-US"/>
            <a:t>Accountability (AKA child outcomes)</a:t>
          </a:r>
        </a:p>
      </dgm:t>
    </dgm:pt>
    <dgm:pt modelId="{F24A7D76-66E7-49F3-A204-BF5336BE6E2B}" type="parTrans" cxnId="{2CBEEF71-5AEE-4138-A59D-FCCAB9C63745}">
      <dgm:prSet/>
      <dgm:spPr/>
      <dgm:t>
        <a:bodyPr/>
        <a:lstStyle/>
        <a:p>
          <a:endParaRPr lang="en-US"/>
        </a:p>
      </dgm:t>
    </dgm:pt>
    <dgm:pt modelId="{CABB84CF-6880-461D-B963-7ADCC980FBA2}" type="sibTrans" cxnId="{2CBEEF71-5AEE-4138-A59D-FCCAB9C63745}">
      <dgm:prSet/>
      <dgm:spPr/>
      <dgm:t>
        <a:bodyPr/>
        <a:lstStyle/>
        <a:p>
          <a:endParaRPr lang="en-US"/>
        </a:p>
      </dgm:t>
    </dgm:pt>
    <dgm:pt modelId="{9C6FC930-D0C7-428A-96C9-C54F30D7BDAE}" type="pres">
      <dgm:prSet presAssocID="{C69775B6-5BFB-4655-A6FD-597DAE16F9D4}" presName="matrix" presStyleCnt="0">
        <dgm:presLayoutVars>
          <dgm:chMax val="1"/>
          <dgm:dir/>
          <dgm:resizeHandles val="exact"/>
        </dgm:presLayoutVars>
      </dgm:prSet>
      <dgm:spPr/>
    </dgm:pt>
    <dgm:pt modelId="{9F3575CE-2774-49B5-9F82-093BC2B7ACF3}" type="pres">
      <dgm:prSet presAssocID="{C69775B6-5BFB-4655-A6FD-597DAE16F9D4}" presName="diamond" presStyleLbl="bgShp" presStyleIdx="0" presStyleCnt="1"/>
      <dgm:spPr/>
    </dgm:pt>
    <dgm:pt modelId="{25930D81-81F0-4409-8443-1AAC6A6AB57F}" type="pres">
      <dgm:prSet presAssocID="{C69775B6-5BFB-4655-A6FD-597DAE16F9D4}" presName="quad1" presStyleLbl="node1" presStyleIdx="0" presStyleCnt="4" custScaleY="95594">
        <dgm:presLayoutVars>
          <dgm:chMax val="0"/>
          <dgm:chPref val="0"/>
          <dgm:bulletEnabled val="1"/>
        </dgm:presLayoutVars>
      </dgm:prSet>
      <dgm:spPr/>
    </dgm:pt>
    <dgm:pt modelId="{D7694775-5537-4EB2-81E3-7C63C560B53D}" type="pres">
      <dgm:prSet presAssocID="{C69775B6-5BFB-4655-A6FD-597DAE16F9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C485C-0E34-4B58-8831-A6728A5EADEC}" type="pres">
      <dgm:prSet presAssocID="{C69775B6-5BFB-4655-A6FD-597DAE16F9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4F6A84-CA73-40CA-B817-70B704C57530}" type="pres">
      <dgm:prSet presAssocID="{C69775B6-5BFB-4655-A6FD-597DAE16F9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33E10-2C5B-40DC-8D01-452E84B7B37B}" type="presOf" srcId="{1657618E-C847-48FA-9D22-9535F33910B1}" destId="{D7694775-5537-4EB2-81E3-7C63C560B53D}" srcOrd="0" destOrd="0" presId="urn:microsoft.com/office/officeart/2005/8/layout/matrix3"/>
    <dgm:cxn modelId="{C0CF3913-9009-4F55-B297-5735A0C5913A}" srcId="{C69775B6-5BFB-4655-A6FD-597DAE16F9D4}" destId="{37C169AA-2C93-4874-80F7-A5B2466B4E05}" srcOrd="0" destOrd="0" parTransId="{D2E8728A-34B8-46EB-BEA2-AF9BAC50CC30}" sibTransId="{F5EDED95-AB61-4F49-AFD1-A8A04F238434}"/>
    <dgm:cxn modelId="{9BF97718-F404-468F-9554-09AB5F6456E6}" type="presOf" srcId="{C69775B6-5BFB-4655-A6FD-597DAE16F9D4}" destId="{9C6FC930-D0C7-428A-96C9-C54F30D7BDAE}" srcOrd="0" destOrd="0" presId="urn:microsoft.com/office/officeart/2005/8/layout/matrix3"/>
    <dgm:cxn modelId="{EFCB3F2D-49CA-4F64-8845-07B51B12DEE6}" srcId="{C69775B6-5BFB-4655-A6FD-597DAE16F9D4}" destId="{E509FC6F-6B51-4912-A2E0-78B45F69066F}" srcOrd="2" destOrd="0" parTransId="{9634BFF4-8468-4730-AC91-1ECC4716D918}" sibTransId="{4AF7FB52-A862-4931-AEC6-E8A1823FD7BC}"/>
    <dgm:cxn modelId="{C0AA0142-7BF4-4360-8E75-D2361281A089}" srcId="{C69775B6-5BFB-4655-A6FD-597DAE16F9D4}" destId="{1657618E-C847-48FA-9D22-9535F33910B1}" srcOrd="1" destOrd="0" parTransId="{CC16048C-8532-4D6E-BE63-09BFF5682977}" sibTransId="{9248F314-B7DA-4647-AFA7-78C9BD9A8A4F}"/>
    <dgm:cxn modelId="{2CBEEF71-5AEE-4138-A59D-FCCAB9C63745}" srcId="{C69775B6-5BFB-4655-A6FD-597DAE16F9D4}" destId="{52EC6BCA-D3DA-4D5B-B9B8-F93C8A79E38D}" srcOrd="3" destOrd="0" parTransId="{F24A7D76-66E7-49F3-A204-BF5336BE6E2B}" sibTransId="{CABB84CF-6880-461D-B963-7ADCC980FBA2}"/>
    <dgm:cxn modelId="{141209D5-DECF-4B25-AFBB-A52F3B20C4C8}" type="presOf" srcId="{37C169AA-2C93-4874-80F7-A5B2466B4E05}" destId="{25930D81-81F0-4409-8443-1AAC6A6AB57F}" srcOrd="0" destOrd="0" presId="urn:microsoft.com/office/officeart/2005/8/layout/matrix3"/>
    <dgm:cxn modelId="{470AC3E6-5E61-4AAE-A480-ADD2C94A7C95}" type="presOf" srcId="{52EC6BCA-D3DA-4D5B-B9B8-F93C8A79E38D}" destId="{094F6A84-CA73-40CA-B817-70B704C57530}" srcOrd="0" destOrd="0" presId="urn:microsoft.com/office/officeart/2005/8/layout/matrix3"/>
    <dgm:cxn modelId="{F54E94F4-1164-40F1-B3C0-0B07177B8603}" type="presOf" srcId="{E509FC6F-6B51-4912-A2E0-78B45F69066F}" destId="{89CC485C-0E34-4B58-8831-A6728A5EADEC}" srcOrd="0" destOrd="0" presId="urn:microsoft.com/office/officeart/2005/8/layout/matrix3"/>
    <dgm:cxn modelId="{75EBF0A4-B93E-43B3-9BCE-005BC48B3DCD}" type="presParOf" srcId="{9C6FC930-D0C7-428A-96C9-C54F30D7BDAE}" destId="{9F3575CE-2774-49B5-9F82-093BC2B7ACF3}" srcOrd="0" destOrd="0" presId="urn:microsoft.com/office/officeart/2005/8/layout/matrix3"/>
    <dgm:cxn modelId="{010B7551-E3E2-4924-A778-20B0908A4FE3}" type="presParOf" srcId="{9C6FC930-D0C7-428A-96C9-C54F30D7BDAE}" destId="{25930D81-81F0-4409-8443-1AAC6A6AB57F}" srcOrd="1" destOrd="0" presId="urn:microsoft.com/office/officeart/2005/8/layout/matrix3"/>
    <dgm:cxn modelId="{4E644803-C74D-4E22-A5FD-490486CDD090}" type="presParOf" srcId="{9C6FC930-D0C7-428A-96C9-C54F30D7BDAE}" destId="{D7694775-5537-4EB2-81E3-7C63C560B53D}" srcOrd="2" destOrd="0" presId="urn:microsoft.com/office/officeart/2005/8/layout/matrix3"/>
    <dgm:cxn modelId="{41597DC5-0941-41E6-8547-4DEE123F2387}" type="presParOf" srcId="{9C6FC930-D0C7-428A-96C9-C54F30D7BDAE}" destId="{89CC485C-0E34-4B58-8831-A6728A5EADEC}" srcOrd="3" destOrd="0" presId="urn:microsoft.com/office/officeart/2005/8/layout/matrix3"/>
    <dgm:cxn modelId="{C6746B3B-4023-443A-B5C9-39CA8AF8D292}" type="presParOf" srcId="{9C6FC930-D0C7-428A-96C9-C54F30D7BDAE}" destId="{094F6A84-CA73-40CA-B817-70B704C57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775B6-5BFB-4655-A6FD-597DAE16F9D4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169AA-2C93-4874-80F7-A5B2466B4E05}">
      <dgm:prSet/>
      <dgm:spPr/>
      <dgm:t>
        <a:bodyPr/>
        <a:lstStyle/>
        <a:p>
          <a:r>
            <a:rPr lang="en-US" dirty="0"/>
            <a:t>Screening </a:t>
          </a:r>
        </a:p>
        <a:p>
          <a:r>
            <a:rPr lang="en-US" dirty="0"/>
            <a:t>(is there a need to do more assessment?)</a:t>
          </a:r>
        </a:p>
      </dgm:t>
    </dgm:pt>
    <dgm:pt modelId="{D2E8728A-34B8-46EB-BEA2-AF9BAC50CC30}" type="parTrans" cxnId="{C0CF3913-9009-4F55-B297-5735A0C5913A}">
      <dgm:prSet/>
      <dgm:spPr/>
      <dgm:t>
        <a:bodyPr/>
        <a:lstStyle/>
        <a:p>
          <a:endParaRPr lang="en-US"/>
        </a:p>
      </dgm:t>
    </dgm:pt>
    <dgm:pt modelId="{F5EDED95-AB61-4F49-AFD1-A8A04F238434}" type="sibTrans" cxnId="{C0CF3913-9009-4F55-B297-5735A0C5913A}">
      <dgm:prSet/>
      <dgm:spPr/>
      <dgm:t>
        <a:bodyPr/>
        <a:lstStyle/>
        <a:p>
          <a:endParaRPr lang="en-US"/>
        </a:p>
      </dgm:t>
    </dgm:pt>
    <dgm:pt modelId="{1657618E-C847-48FA-9D22-9535F33910B1}">
      <dgm:prSet/>
      <dgm:spPr/>
      <dgm:t>
        <a:bodyPr/>
        <a:lstStyle/>
        <a:p>
          <a:r>
            <a:rPr lang="en-US"/>
            <a:t>Diagnosis (Determination of eligibility)</a:t>
          </a:r>
        </a:p>
      </dgm:t>
    </dgm:pt>
    <dgm:pt modelId="{CC16048C-8532-4D6E-BE63-09BFF5682977}" type="parTrans" cxnId="{C0AA0142-7BF4-4360-8E75-D2361281A089}">
      <dgm:prSet/>
      <dgm:spPr/>
      <dgm:t>
        <a:bodyPr/>
        <a:lstStyle/>
        <a:p>
          <a:endParaRPr lang="en-US"/>
        </a:p>
      </dgm:t>
    </dgm:pt>
    <dgm:pt modelId="{9248F314-B7DA-4647-AFA7-78C9BD9A8A4F}" type="sibTrans" cxnId="{C0AA0142-7BF4-4360-8E75-D2361281A089}">
      <dgm:prSet/>
      <dgm:spPr/>
      <dgm:t>
        <a:bodyPr/>
        <a:lstStyle/>
        <a:p>
          <a:endParaRPr lang="en-US"/>
        </a:p>
      </dgm:t>
    </dgm:pt>
    <dgm:pt modelId="{E509FC6F-6B51-4912-A2E0-78B45F69066F}">
      <dgm:prSet/>
      <dgm:spPr/>
      <dgm:t>
        <a:bodyPr/>
        <a:lstStyle/>
        <a:p>
          <a:r>
            <a:rPr lang="en-US"/>
            <a:t>Program planning/progress monitoring</a:t>
          </a:r>
        </a:p>
      </dgm:t>
    </dgm:pt>
    <dgm:pt modelId="{9634BFF4-8468-4730-AC91-1ECC4716D918}" type="parTrans" cxnId="{EFCB3F2D-49CA-4F64-8845-07B51B12DEE6}">
      <dgm:prSet/>
      <dgm:spPr/>
      <dgm:t>
        <a:bodyPr/>
        <a:lstStyle/>
        <a:p>
          <a:endParaRPr lang="en-US"/>
        </a:p>
      </dgm:t>
    </dgm:pt>
    <dgm:pt modelId="{4AF7FB52-A862-4931-AEC6-E8A1823FD7BC}" type="sibTrans" cxnId="{EFCB3F2D-49CA-4F64-8845-07B51B12DEE6}">
      <dgm:prSet/>
      <dgm:spPr/>
      <dgm:t>
        <a:bodyPr/>
        <a:lstStyle/>
        <a:p>
          <a:endParaRPr lang="en-US"/>
        </a:p>
      </dgm:t>
    </dgm:pt>
    <dgm:pt modelId="{52EC6BCA-D3DA-4D5B-B9B8-F93C8A79E38D}">
      <dgm:prSet/>
      <dgm:spPr/>
      <dgm:t>
        <a:bodyPr/>
        <a:lstStyle/>
        <a:p>
          <a:r>
            <a:rPr lang="en-US"/>
            <a:t>Accountability (AKA child outcomes)</a:t>
          </a:r>
        </a:p>
      </dgm:t>
    </dgm:pt>
    <dgm:pt modelId="{F24A7D76-66E7-49F3-A204-BF5336BE6E2B}" type="parTrans" cxnId="{2CBEEF71-5AEE-4138-A59D-FCCAB9C63745}">
      <dgm:prSet/>
      <dgm:spPr/>
      <dgm:t>
        <a:bodyPr/>
        <a:lstStyle/>
        <a:p>
          <a:endParaRPr lang="en-US"/>
        </a:p>
      </dgm:t>
    </dgm:pt>
    <dgm:pt modelId="{CABB84CF-6880-461D-B963-7ADCC980FBA2}" type="sibTrans" cxnId="{2CBEEF71-5AEE-4138-A59D-FCCAB9C63745}">
      <dgm:prSet/>
      <dgm:spPr/>
      <dgm:t>
        <a:bodyPr/>
        <a:lstStyle/>
        <a:p>
          <a:endParaRPr lang="en-US"/>
        </a:p>
      </dgm:t>
    </dgm:pt>
    <dgm:pt modelId="{9C6FC930-D0C7-428A-96C9-C54F30D7BDAE}" type="pres">
      <dgm:prSet presAssocID="{C69775B6-5BFB-4655-A6FD-597DAE16F9D4}" presName="matrix" presStyleCnt="0">
        <dgm:presLayoutVars>
          <dgm:chMax val="1"/>
          <dgm:dir/>
          <dgm:resizeHandles val="exact"/>
        </dgm:presLayoutVars>
      </dgm:prSet>
      <dgm:spPr/>
    </dgm:pt>
    <dgm:pt modelId="{9F3575CE-2774-49B5-9F82-093BC2B7ACF3}" type="pres">
      <dgm:prSet presAssocID="{C69775B6-5BFB-4655-A6FD-597DAE16F9D4}" presName="diamond" presStyleLbl="bgShp" presStyleIdx="0" presStyleCnt="1"/>
      <dgm:spPr/>
    </dgm:pt>
    <dgm:pt modelId="{25930D81-81F0-4409-8443-1AAC6A6AB57F}" type="pres">
      <dgm:prSet presAssocID="{C69775B6-5BFB-4655-A6FD-597DAE16F9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694775-5537-4EB2-81E3-7C63C560B53D}" type="pres">
      <dgm:prSet presAssocID="{C69775B6-5BFB-4655-A6FD-597DAE16F9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9CC485C-0E34-4B58-8831-A6728A5EADEC}" type="pres">
      <dgm:prSet presAssocID="{C69775B6-5BFB-4655-A6FD-597DAE16F9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4F6A84-CA73-40CA-B817-70B704C57530}" type="pres">
      <dgm:prSet presAssocID="{C69775B6-5BFB-4655-A6FD-597DAE16F9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33E10-2C5B-40DC-8D01-452E84B7B37B}" type="presOf" srcId="{1657618E-C847-48FA-9D22-9535F33910B1}" destId="{D7694775-5537-4EB2-81E3-7C63C560B53D}" srcOrd="0" destOrd="0" presId="urn:microsoft.com/office/officeart/2005/8/layout/matrix3"/>
    <dgm:cxn modelId="{C0CF3913-9009-4F55-B297-5735A0C5913A}" srcId="{C69775B6-5BFB-4655-A6FD-597DAE16F9D4}" destId="{37C169AA-2C93-4874-80F7-A5B2466B4E05}" srcOrd="0" destOrd="0" parTransId="{D2E8728A-34B8-46EB-BEA2-AF9BAC50CC30}" sibTransId="{F5EDED95-AB61-4F49-AFD1-A8A04F238434}"/>
    <dgm:cxn modelId="{9BF97718-F404-468F-9554-09AB5F6456E6}" type="presOf" srcId="{C69775B6-5BFB-4655-A6FD-597DAE16F9D4}" destId="{9C6FC930-D0C7-428A-96C9-C54F30D7BDAE}" srcOrd="0" destOrd="0" presId="urn:microsoft.com/office/officeart/2005/8/layout/matrix3"/>
    <dgm:cxn modelId="{EFCB3F2D-49CA-4F64-8845-07B51B12DEE6}" srcId="{C69775B6-5BFB-4655-A6FD-597DAE16F9D4}" destId="{E509FC6F-6B51-4912-A2E0-78B45F69066F}" srcOrd="2" destOrd="0" parTransId="{9634BFF4-8468-4730-AC91-1ECC4716D918}" sibTransId="{4AF7FB52-A862-4931-AEC6-E8A1823FD7BC}"/>
    <dgm:cxn modelId="{C0AA0142-7BF4-4360-8E75-D2361281A089}" srcId="{C69775B6-5BFB-4655-A6FD-597DAE16F9D4}" destId="{1657618E-C847-48FA-9D22-9535F33910B1}" srcOrd="1" destOrd="0" parTransId="{CC16048C-8532-4D6E-BE63-09BFF5682977}" sibTransId="{9248F314-B7DA-4647-AFA7-78C9BD9A8A4F}"/>
    <dgm:cxn modelId="{2CBEEF71-5AEE-4138-A59D-FCCAB9C63745}" srcId="{C69775B6-5BFB-4655-A6FD-597DAE16F9D4}" destId="{52EC6BCA-D3DA-4D5B-B9B8-F93C8A79E38D}" srcOrd="3" destOrd="0" parTransId="{F24A7D76-66E7-49F3-A204-BF5336BE6E2B}" sibTransId="{CABB84CF-6880-461D-B963-7ADCC980FBA2}"/>
    <dgm:cxn modelId="{141209D5-DECF-4B25-AFBB-A52F3B20C4C8}" type="presOf" srcId="{37C169AA-2C93-4874-80F7-A5B2466B4E05}" destId="{25930D81-81F0-4409-8443-1AAC6A6AB57F}" srcOrd="0" destOrd="0" presId="urn:microsoft.com/office/officeart/2005/8/layout/matrix3"/>
    <dgm:cxn modelId="{470AC3E6-5E61-4AAE-A480-ADD2C94A7C95}" type="presOf" srcId="{52EC6BCA-D3DA-4D5B-B9B8-F93C8A79E38D}" destId="{094F6A84-CA73-40CA-B817-70B704C57530}" srcOrd="0" destOrd="0" presId="urn:microsoft.com/office/officeart/2005/8/layout/matrix3"/>
    <dgm:cxn modelId="{F54E94F4-1164-40F1-B3C0-0B07177B8603}" type="presOf" srcId="{E509FC6F-6B51-4912-A2E0-78B45F69066F}" destId="{89CC485C-0E34-4B58-8831-A6728A5EADEC}" srcOrd="0" destOrd="0" presId="urn:microsoft.com/office/officeart/2005/8/layout/matrix3"/>
    <dgm:cxn modelId="{75EBF0A4-B93E-43B3-9BCE-005BC48B3DCD}" type="presParOf" srcId="{9C6FC930-D0C7-428A-96C9-C54F30D7BDAE}" destId="{9F3575CE-2774-49B5-9F82-093BC2B7ACF3}" srcOrd="0" destOrd="0" presId="urn:microsoft.com/office/officeart/2005/8/layout/matrix3"/>
    <dgm:cxn modelId="{010B7551-E3E2-4924-A778-20B0908A4FE3}" type="presParOf" srcId="{9C6FC930-D0C7-428A-96C9-C54F30D7BDAE}" destId="{25930D81-81F0-4409-8443-1AAC6A6AB57F}" srcOrd="1" destOrd="0" presId="urn:microsoft.com/office/officeart/2005/8/layout/matrix3"/>
    <dgm:cxn modelId="{4E644803-C74D-4E22-A5FD-490486CDD090}" type="presParOf" srcId="{9C6FC930-D0C7-428A-96C9-C54F30D7BDAE}" destId="{D7694775-5537-4EB2-81E3-7C63C560B53D}" srcOrd="2" destOrd="0" presId="urn:microsoft.com/office/officeart/2005/8/layout/matrix3"/>
    <dgm:cxn modelId="{41597DC5-0941-41E6-8547-4DEE123F2387}" type="presParOf" srcId="{9C6FC930-D0C7-428A-96C9-C54F30D7BDAE}" destId="{89CC485C-0E34-4B58-8831-A6728A5EADEC}" srcOrd="3" destOrd="0" presId="urn:microsoft.com/office/officeart/2005/8/layout/matrix3"/>
    <dgm:cxn modelId="{C6746B3B-4023-443A-B5C9-39CA8AF8D292}" type="presParOf" srcId="{9C6FC930-D0C7-428A-96C9-C54F30D7BDAE}" destId="{094F6A84-CA73-40CA-B817-70B704C57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5C44C-98F5-4187-A9F9-C2860558BD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FC13C0-57AB-46A9-847F-369BD4BA7683}">
      <dgm:prSet/>
      <dgm:spPr/>
      <dgm:t>
        <a:bodyPr/>
        <a:lstStyle/>
        <a:p>
          <a:r>
            <a:rPr lang="en-US"/>
            <a:t>What is validity?</a:t>
          </a:r>
        </a:p>
      </dgm:t>
    </dgm:pt>
    <dgm:pt modelId="{77817625-1781-4257-8E18-27DAC41BDC0E}" type="parTrans" cxnId="{025F1EC6-4680-49EF-B4BC-5116565462A9}">
      <dgm:prSet/>
      <dgm:spPr/>
      <dgm:t>
        <a:bodyPr/>
        <a:lstStyle/>
        <a:p>
          <a:endParaRPr lang="en-US"/>
        </a:p>
      </dgm:t>
    </dgm:pt>
    <dgm:pt modelId="{7AB9AC8E-7D62-4CD7-AA46-BCC52C2061F7}" type="sibTrans" cxnId="{025F1EC6-4680-49EF-B4BC-5116565462A9}">
      <dgm:prSet/>
      <dgm:spPr/>
      <dgm:t>
        <a:bodyPr/>
        <a:lstStyle/>
        <a:p>
          <a:endParaRPr lang="en-US"/>
        </a:p>
      </dgm:t>
    </dgm:pt>
    <dgm:pt modelId="{D46C869E-D097-43D5-A6ED-7F2C8A3F5539}">
      <dgm:prSet/>
      <dgm:spPr/>
      <dgm:t>
        <a:bodyPr/>
        <a:lstStyle/>
        <a:p>
          <a:r>
            <a:rPr lang="en-US"/>
            <a:t>When do the norms not apply? </a:t>
          </a:r>
        </a:p>
      </dgm:t>
    </dgm:pt>
    <dgm:pt modelId="{63F6A26E-773F-44E9-AD23-14410C2F341B}" type="parTrans" cxnId="{05778D91-94E5-481A-914F-1D6DFAD86911}">
      <dgm:prSet/>
      <dgm:spPr/>
      <dgm:t>
        <a:bodyPr/>
        <a:lstStyle/>
        <a:p>
          <a:endParaRPr lang="en-US"/>
        </a:p>
      </dgm:t>
    </dgm:pt>
    <dgm:pt modelId="{6FB16E25-DA5A-46D6-B134-D14C227D83A6}" type="sibTrans" cxnId="{05778D91-94E5-481A-914F-1D6DFAD86911}">
      <dgm:prSet/>
      <dgm:spPr/>
      <dgm:t>
        <a:bodyPr/>
        <a:lstStyle/>
        <a:p>
          <a:endParaRPr lang="en-US"/>
        </a:p>
      </dgm:t>
    </dgm:pt>
    <dgm:pt modelId="{5E5F84E8-FAAA-4299-82B2-1F0E02F19F9E}">
      <dgm:prSet/>
      <dgm:spPr/>
      <dgm:t>
        <a:bodyPr/>
        <a:lstStyle/>
        <a:p>
          <a:endParaRPr lang="en-US" dirty="0"/>
        </a:p>
      </dgm:t>
    </dgm:pt>
    <dgm:pt modelId="{735C356A-03FC-48B7-84F9-73BCE402F34B}" type="parTrans" cxnId="{ED58DEDB-32B8-42BB-8395-0BF285295906}">
      <dgm:prSet/>
      <dgm:spPr/>
      <dgm:t>
        <a:bodyPr/>
        <a:lstStyle/>
        <a:p>
          <a:endParaRPr lang="en-US"/>
        </a:p>
      </dgm:t>
    </dgm:pt>
    <dgm:pt modelId="{DDC563E2-9CD7-4530-8D50-A43646BF3023}" type="sibTrans" cxnId="{ED58DEDB-32B8-42BB-8395-0BF285295906}">
      <dgm:prSet/>
      <dgm:spPr/>
      <dgm:t>
        <a:bodyPr/>
        <a:lstStyle/>
        <a:p>
          <a:endParaRPr lang="en-US"/>
        </a:p>
      </dgm:t>
    </dgm:pt>
    <dgm:pt modelId="{7B56C64D-3B04-433C-8792-0C6067906A9A}">
      <dgm:prSet/>
      <dgm:spPr/>
      <dgm:t>
        <a:bodyPr/>
        <a:lstStyle/>
        <a:p>
          <a:r>
            <a:rPr lang="en-US" dirty="0"/>
            <a:t>Validity refers to the degree to which evidence supports the interpretation of an assessment’s scores for a proposed use.</a:t>
          </a:r>
        </a:p>
      </dgm:t>
    </dgm:pt>
    <dgm:pt modelId="{7FEB94AA-AFE7-4883-BF28-44331C0B94F7}" type="parTrans" cxnId="{353E58E9-8EE6-4914-B5C8-AF5738FF322C}">
      <dgm:prSet/>
      <dgm:spPr/>
      <dgm:t>
        <a:bodyPr/>
        <a:lstStyle/>
        <a:p>
          <a:endParaRPr lang="en-US"/>
        </a:p>
      </dgm:t>
    </dgm:pt>
    <dgm:pt modelId="{A2AC7F92-F048-4AF3-9C33-77042D077278}" type="sibTrans" cxnId="{353E58E9-8EE6-4914-B5C8-AF5738FF322C}">
      <dgm:prSet/>
      <dgm:spPr/>
      <dgm:t>
        <a:bodyPr/>
        <a:lstStyle/>
        <a:p>
          <a:endParaRPr lang="en-US"/>
        </a:p>
      </dgm:t>
    </dgm:pt>
    <dgm:pt modelId="{8FA9D645-0D94-453D-B008-44F2457FBD8A}">
      <dgm:prSet/>
      <dgm:spPr/>
      <dgm:t>
        <a:bodyPr/>
        <a:lstStyle/>
        <a:p>
          <a:r>
            <a:rPr lang="en-US" dirty="0"/>
            <a:t>Validity of a standardized assessment requires strict adherence to administration procedures.</a:t>
          </a:r>
        </a:p>
      </dgm:t>
    </dgm:pt>
    <dgm:pt modelId="{11AF5F9D-244D-4424-8EB9-571999C78E8F}" type="parTrans" cxnId="{E59F7650-3345-486D-8215-74F3E6FC653B}">
      <dgm:prSet/>
      <dgm:spPr/>
    </dgm:pt>
    <dgm:pt modelId="{50F5BB59-072A-4AE3-8849-E6A7B201C61F}" type="sibTrans" cxnId="{E59F7650-3345-486D-8215-74F3E6FC653B}">
      <dgm:prSet/>
      <dgm:spPr/>
    </dgm:pt>
    <dgm:pt modelId="{BBCEEDE0-10AA-40B2-BBE8-AF49FDBBC774}" type="pres">
      <dgm:prSet presAssocID="{4625C44C-98F5-4187-A9F9-C2860558BDF1}" presName="linear" presStyleCnt="0">
        <dgm:presLayoutVars>
          <dgm:dir/>
          <dgm:animLvl val="lvl"/>
          <dgm:resizeHandles val="exact"/>
        </dgm:presLayoutVars>
      </dgm:prSet>
      <dgm:spPr/>
    </dgm:pt>
    <dgm:pt modelId="{3F6ED3AA-94C6-48BB-82D3-9B2879858E53}" type="pres">
      <dgm:prSet presAssocID="{AEFC13C0-57AB-46A9-847F-369BD4BA7683}" presName="parentLin" presStyleCnt="0"/>
      <dgm:spPr/>
    </dgm:pt>
    <dgm:pt modelId="{71C39BFE-AB82-4401-864E-CEE6FE61701A}" type="pres">
      <dgm:prSet presAssocID="{AEFC13C0-57AB-46A9-847F-369BD4BA7683}" presName="parentLeftMargin" presStyleLbl="node1" presStyleIdx="0" presStyleCnt="2"/>
      <dgm:spPr/>
    </dgm:pt>
    <dgm:pt modelId="{727F571E-8B32-4732-A267-67CA39CE7773}" type="pres">
      <dgm:prSet presAssocID="{AEFC13C0-57AB-46A9-847F-369BD4BA76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1AD498-C529-4DE7-A2E1-593A65AACC1A}" type="pres">
      <dgm:prSet presAssocID="{AEFC13C0-57AB-46A9-847F-369BD4BA7683}" presName="negativeSpace" presStyleCnt="0"/>
      <dgm:spPr/>
    </dgm:pt>
    <dgm:pt modelId="{8246FE57-FA7A-437B-B899-7E64F6FD17E3}" type="pres">
      <dgm:prSet presAssocID="{AEFC13C0-57AB-46A9-847F-369BD4BA7683}" presName="childText" presStyleLbl="conFgAcc1" presStyleIdx="0" presStyleCnt="2">
        <dgm:presLayoutVars>
          <dgm:bulletEnabled val="1"/>
        </dgm:presLayoutVars>
      </dgm:prSet>
      <dgm:spPr/>
    </dgm:pt>
    <dgm:pt modelId="{D5E66BBA-7EC8-47BC-8C6D-5DAA68CAE2FC}" type="pres">
      <dgm:prSet presAssocID="{7AB9AC8E-7D62-4CD7-AA46-BCC52C2061F7}" presName="spaceBetweenRectangles" presStyleCnt="0"/>
      <dgm:spPr/>
    </dgm:pt>
    <dgm:pt modelId="{260DAEA5-1111-42FC-951B-2DC4FA1C481E}" type="pres">
      <dgm:prSet presAssocID="{D46C869E-D097-43D5-A6ED-7F2C8A3F5539}" presName="parentLin" presStyleCnt="0"/>
      <dgm:spPr/>
    </dgm:pt>
    <dgm:pt modelId="{072113BA-1DC8-4E13-A513-EEAEBC75F9CA}" type="pres">
      <dgm:prSet presAssocID="{D46C869E-D097-43D5-A6ED-7F2C8A3F5539}" presName="parentLeftMargin" presStyleLbl="node1" presStyleIdx="0" presStyleCnt="2"/>
      <dgm:spPr/>
    </dgm:pt>
    <dgm:pt modelId="{916EB393-E2ED-4F0E-BD0E-17D96A58DA30}" type="pres">
      <dgm:prSet presAssocID="{D46C869E-D097-43D5-A6ED-7F2C8A3F55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3CBA93-B5D1-49F6-B188-B89766E7C5BB}" type="pres">
      <dgm:prSet presAssocID="{D46C869E-D097-43D5-A6ED-7F2C8A3F5539}" presName="negativeSpace" presStyleCnt="0"/>
      <dgm:spPr/>
    </dgm:pt>
    <dgm:pt modelId="{3C8FE0E6-0F74-4DE7-A9E8-345F37CF6D29}" type="pres">
      <dgm:prSet presAssocID="{D46C869E-D097-43D5-A6ED-7F2C8A3F55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F5F7245-D2A3-40DF-A449-BCD1E4824755}" type="presOf" srcId="{D46C869E-D097-43D5-A6ED-7F2C8A3F5539}" destId="{072113BA-1DC8-4E13-A513-EEAEBC75F9CA}" srcOrd="0" destOrd="0" presId="urn:microsoft.com/office/officeart/2005/8/layout/list1"/>
    <dgm:cxn modelId="{DBEC5546-14D0-476E-8FD3-1366C0872033}" type="presOf" srcId="{7B56C64D-3B04-433C-8792-0C6067906A9A}" destId="{8246FE57-FA7A-437B-B899-7E64F6FD17E3}" srcOrd="0" destOrd="0" presId="urn:microsoft.com/office/officeart/2005/8/layout/list1"/>
    <dgm:cxn modelId="{E59F7650-3345-486D-8215-74F3E6FC653B}" srcId="{AEFC13C0-57AB-46A9-847F-369BD4BA7683}" destId="{8FA9D645-0D94-453D-B008-44F2457FBD8A}" srcOrd="1" destOrd="0" parTransId="{11AF5F9D-244D-4424-8EB9-571999C78E8F}" sibTransId="{50F5BB59-072A-4AE3-8849-E6A7B201C61F}"/>
    <dgm:cxn modelId="{66F7C268-8B7E-4CD8-92CC-4D53CABC18E6}" type="presOf" srcId="{AEFC13C0-57AB-46A9-847F-369BD4BA7683}" destId="{71C39BFE-AB82-4401-864E-CEE6FE61701A}" srcOrd="0" destOrd="0" presId="urn:microsoft.com/office/officeart/2005/8/layout/list1"/>
    <dgm:cxn modelId="{05778D91-94E5-481A-914F-1D6DFAD86911}" srcId="{4625C44C-98F5-4187-A9F9-C2860558BDF1}" destId="{D46C869E-D097-43D5-A6ED-7F2C8A3F5539}" srcOrd="1" destOrd="0" parTransId="{63F6A26E-773F-44E9-AD23-14410C2F341B}" sibTransId="{6FB16E25-DA5A-46D6-B134-D14C227D83A6}"/>
    <dgm:cxn modelId="{3A052092-E048-4AD8-9440-4C27B136DC00}" type="presOf" srcId="{5E5F84E8-FAAA-4299-82B2-1F0E02F19F9E}" destId="{3C8FE0E6-0F74-4DE7-A9E8-345F37CF6D29}" srcOrd="0" destOrd="0" presId="urn:microsoft.com/office/officeart/2005/8/layout/list1"/>
    <dgm:cxn modelId="{F6EE6F92-D249-4C6C-B910-A7A2B4CAF145}" type="presOf" srcId="{AEFC13C0-57AB-46A9-847F-369BD4BA7683}" destId="{727F571E-8B32-4732-A267-67CA39CE7773}" srcOrd="1" destOrd="0" presId="urn:microsoft.com/office/officeart/2005/8/layout/list1"/>
    <dgm:cxn modelId="{025F1EC6-4680-49EF-B4BC-5116565462A9}" srcId="{4625C44C-98F5-4187-A9F9-C2860558BDF1}" destId="{AEFC13C0-57AB-46A9-847F-369BD4BA7683}" srcOrd="0" destOrd="0" parTransId="{77817625-1781-4257-8E18-27DAC41BDC0E}" sibTransId="{7AB9AC8E-7D62-4CD7-AA46-BCC52C2061F7}"/>
    <dgm:cxn modelId="{ED58DEDB-32B8-42BB-8395-0BF285295906}" srcId="{D46C869E-D097-43D5-A6ED-7F2C8A3F5539}" destId="{5E5F84E8-FAAA-4299-82B2-1F0E02F19F9E}" srcOrd="0" destOrd="0" parTransId="{735C356A-03FC-48B7-84F9-73BCE402F34B}" sibTransId="{DDC563E2-9CD7-4530-8D50-A43646BF3023}"/>
    <dgm:cxn modelId="{7C4BB2DD-5E56-4992-9329-3A6055389478}" type="presOf" srcId="{4625C44C-98F5-4187-A9F9-C2860558BDF1}" destId="{BBCEEDE0-10AA-40B2-BBE8-AF49FDBBC774}" srcOrd="0" destOrd="0" presId="urn:microsoft.com/office/officeart/2005/8/layout/list1"/>
    <dgm:cxn modelId="{353E58E9-8EE6-4914-B5C8-AF5738FF322C}" srcId="{AEFC13C0-57AB-46A9-847F-369BD4BA7683}" destId="{7B56C64D-3B04-433C-8792-0C6067906A9A}" srcOrd="0" destOrd="0" parTransId="{7FEB94AA-AFE7-4883-BF28-44331C0B94F7}" sibTransId="{A2AC7F92-F048-4AF3-9C33-77042D077278}"/>
    <dgm:cxn modelId="{89EDEDED-D2C2-4FAC-BE5D-080B03C6B4BB}" type="presOf" srcId="{8FA9D645-0D94-453D-B008-44F2457FBD8A}" destId="{8246FE57-FA7A-437B-B899-7E64F6FD17E3}" srcOrd="0" destOrd="1" presId="urn:microsoft.com/office/officeart/2005/8/layout/list1"/>
    <dgm:cxn modelId="{5A75F5F9-4051-4FF6-930B-DD04BA22FB44}" type="presOf" srcId="{D46C869E-D097-43D5-A6ED-7F2C8A3F5539}" destId="{916EB393-E2ED-4F0E-BD0E-17D96A58DA30}" srcOrd="1" destOrd="0" presId="urn:microsoft.com/office/officeart/2005/8/layout/list1"/>
    <dgm:cxn modelId="{8129851E-3257-40B0-A10D-1911BC4D31F8}" type="presParOf" srcId="{BBCEEDE0-10AA-40B2-BBE8-AF49FDBBC774}" destId="{3F6ED3AA-94C6-48BB-82D3-9B2879858E53}" srcOrd="0" destOrd="0" presId="urn:microsoft.com/office/officeart/2005/8/layout/list1"/>
    <dgm:cxn modelId="{1AE07DAF-F02D-40DE-B851-9192FAB269BE}" type="presParOf" srcId="{3F6ED3AA-94C6-48BB-82D3-9B2879858E53}" destId="{71C39BFE-AB82-4401-864E-CEE6FE61701A}" srcOrd="0" destOrd="0" presId="urn:microsoft.com/office/officeart/2005/8/layout/list1"/>
    <dgm:cxn modelId="{2A6B16EF-C8E9-462E-B771-9F60BDF2A18D}" type="presParOf" srcId="{3F6ED3AA-94C6-48BB-82D3-9B2879858E53}" destId="{727F571E-8B32-4732-A267-67CA39CE7773}" srcOrd="1" destOrd="0" presId="urn:microsoft.com/office/officeart/2005/8/layout/list1"/>
    <dgm:cxn modelId="{3F52EECB-3C29-4DCB-9FC2-1A9A05A44757}" type="presParOf" srcId="{BBCEEDE0-10AA-40B2-BBE8-AF49FDBBC774}" destId="{161AD498-C529-4DE7-A2E1-593A65AACC1A}" srcOrd="1" destOrd="0" presId="urn:microsoft.com/office/officeart/2005/8/layout/list1"/>
    <dgm:cxn modelId="{0FFBC0C6-E432-4C16-924A-A402AAF338BB}" type="presParOf" srcId="{BBCEEDE0-10AA-40B2-BBE8-AF49FDBBC774}" destId="{8246FE57-FA7A-437B-B899-7E64F6FD17E3}" srcOrd="2" destOrd="0" presId="urn:microsoft.com/office/officeart/2005/8/layout/list1"/>
    <dgm:cxn modelId="{F7E57DF8-6118-4569-AC68-1F11E49D9EB5}" type="presParOf" srcId="{BBCEEDE0-10AA-40B2-BBE8-AF49FDBBC774}" destId="{D5E66BBA-7EC8-47BC-8C6D-5DAA68CAE2FC}" srcOrd="3" destOrd="0" presId="urn:microsoft.com/office/officeart/2005/8/layout/list1"/>
    <dgm:cxn modelId="{28FC8D14-E02F-40F9-A07F-96B92D40D135}" type="presParOf" srcId="{BBCEEDE0-10AA-40B2-BBE8-AF49FDBBC774}" destId="{260DAEA5-1111-42FC-951B-2DC4FA1C481E}" srcOrd="4" destOrd="0" presId="urn:microsoft.com/office/officeart/2005/8/layout/list1"/>
    <dgm:cxn modelId="{8A580B60-A3EE-4984-8A61-9013F940A5AF}" type="presParOf" srcId="{260DAEA5-1111-42FC-951B-2DC4FA1C481E}" destId="{072113BA-1DC8-4E13-A513-EEAEBC75F9CA}" srcOrd="0" destOrd="0" presId="urn:microsoft.com/office/officeart/2005/8/layout/list1"/>
    <dgm:cxn modelId="{1B06883E-B616-4398-90A8-90EC3DE5ABD8}" type="presParOf" srcId="{260DAEA5-1111-42FC-951B-2DC4FA1C481E}" destId="{916EB393-E2ED-4F0E-BD0E-17D96A58DA30}" srcOrd="1" destOrd="0" presId="urn:microsoft.com/office/officeart/2005/8/layout/list1"/>
    <dgm:cxn modelId="{4A51465B-21DB-43BB-8D85-B70500DD78AA}" type="presParOf" srcId="{BBCEEDE0-10AA-40B2-BBE8-AF49FDBBC774}" destId="{0D3CBA93-B5D1-49F6-B188-B89766E7C5BB}" srcOrd="5" destOrd="0" presId="urn:microsoft.com/office/officeart/2005/8/layout/list1"/>
    <dgm:cxn modelId="{4215E70E-9971-4616-AB40-913E5578B002}" type="presParOf" srcId="{BBCEEDE0-10AA-40B2-BBE8-AF49FDBBC774}" destId="{3C8FE0E6-0F74-4DE7-A9E8-345F37CF6D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5C44C-98F5-4187-A9F9-C2860558BDF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FC13C0-57AB-46A9-847F-369BD4BA7683}">
      <dgm:prSet/>
      <dgm:spPr/>
      <dgm:t>
        <a:bodyPr/>
        <a:lstStyle/>
        <a:p>
          <a:r>
            <a:rPr lang="en-US"/>
            <a:t>What is validity?</a:t>
          </a:r>
        </a:p>
      </dgm:t>
    </dgm:pt>
    <dgm:pt modelId="{77817625-1781-4257-8E18-27DAC41BDC0E}" type="parTrans" cxnId="{025F1EC6-4680-49EF-B4BC-5116565462A9}">
      <dgm:prSet/>
      <dgm:spPr/>
      <dgm:t>
        <a:bodyPr/>
        <a:lstStyle/>
        <a:p>
          <a:endParaRPr lang="en-US"/>
        </a:p>
      </dgm:t>
    </dgm:pt>
    <dgm:pt modelId="{7AB9AC8E-7D62-4CD7-AA46-BCC52C2061F7}" type="sibTrans" cxnId="{025F1EC6-4680-49EF-B4BC-5116565462A9}">
      <dgm:prSet/>
      <dgm:spPr/>
      <dgm:t>
        <a:bodyPr/>
        <a:lstStyle/>
        <a:p>
          <a:endParaRPr lang="en-US"/>
        </a:p>
      </dgm:t>
    </dgm:pt>
    <dgm:pt modelId="{D46C869E-D097-43D5-A6ED-7F2C8A3F5539}">
      <dgm:prSet/>
      <dgm:spPr/>
      <dgm:t>
        <a:bodyPr/>
        <a:lstStyle/>
        <a:p>
          <a:r>
            <a:rPr lang="en-US"/>
            <a:t>When do the norms not apply? </a:t>
          </a:r>
        </a:p>
      </dgm:t>
    </dgm:pt>
    <dgm:pt modelId="{63F6A26E-773F-44E9-AD23-14410C2F341B}" type="parTrans" cxnId="{05778D91-94E5-481A-914F-1D6DFAD86911}">
      <dgm:prSet/>
      <dgm:spPr/>
      <dgm:t>
        <a:bodyPr/>
        <a:lstStyle/>
        <a:p>
          <a:endParaRPr lang="en-US"/>
        </a:p>
      </dgm:t>
    </dgm:pt>
    <dgm:pt modelId="{6FB16E25-DA5A-46D6-B134-D14C227D83A6}" type="sibTrans" cxnId="{05778D91-94E5-481A-914F-1D6DFAD86911}">
      <dgm:prSet/>
      <dgm:spPr/>
      <dgm:t>
        <a:bodyPr/>
        <a:lstStyle/>
        <a:p>
          <a:endParaRPr lang="en-US"/>
        </a:p>
      </dgm:t>
    </dgm:pt>
    <dgm:pt modelId="{5E5F84E8-FAAA-4299-82B2-1F0E02F19F9E}">
      <dgm:prSet/>
      <dgm:spPr/>
      <dgm:t>
        <a:bodyPr/>
        <a:lstStyle/>
        <a:p>
          <a:r>
            <a:rPr lang="en-US"/>
            <a:t>Answer:  When there is a </a:t>
          </a:r>
          <a:r>
            <a:rPr lang="en-US" b="1"/>
            <a:t>significant</a:t>
          </a:r>
          <a:r>
            <a:rPr lang="en-US"/>
            <a:t> difference between this administration and the norming population or conditions.</a:t>
          </a:r>
        </a:p>
      </dgm:t>
    </dgm:pt>
    <dgm:pt modelId="{735C356A-03FC-48B7-84F9-73BCE402F34B}" type="parTrans" cxnId="{ED58DEDB-32B8-42BB-8395-0BF285295906}">
      <dgm:prSet/>
      <dgm:spPr/>
      <dgm:t>
        <a:bodyPr/>
        <a:lstStyle/>
        <a:p>
          <a:endParaRPr lang="en-US"/>
        </a:p>
      </dgm:t>
    </dgm:pt>
    <dgm:pt modelId="{DDC563E2-9CD7-4530-8D50-A43646BF3023}" type="sibTrans" cxnId="{ED58DEDB-32B8-42BB-8395-0BF285295906}">
      <dgm:prSet/>
      <dgm:spPr/>
      <dgm:t>
        <a:bodyPr/>
        <a:lstStyle/>
        <a:p>
          <a:endParaRPr lang="en-US"/>
        </a:p>
      </dgm:t>
    </dgm:pt>
    <dgm:pt modelId="{827F28C1-D98E-47D0-B6D5-29763BBA5A0F}">
      <dgm:prSet/>
      <dgm:spPr/>
      <dgm:t>
        <a:bodyPr/>
        <a:lstStyle/>
        <a:p>
          <a:r>
            <a:rPr lang="en-US"/>
            <a:t>What is significant?</a:t>
          </a:r>
        </a:p>
      </dgm:t>
    </dgm:pt>
    <dgm:pt modelId="{95C3B6E3-CE7C-40D8-B533-F0886A9953B7}" type="parTrans" cxnId="{B69D995E-7F29-467F-BE75-15B7663C85B9}">
      <dgm:prSet/>
      <dgm:spPr/>
      <dgm:t>
        <a:bodyPr/>
        <a:lstStyle/>
        <a:p>
          <a:endParaRPr lang="en-US"/>
        </a:p>
      </dgm:t>
    </dgm:pt>
    <dgm:pt modelId="{0373A0A0-761E-44E2-AE10-E9B116DBCB33}" type="sibTrans" cxnId="{B69D995E-7F29-467F-BE75-15B7663C85B9}">
      <dgm:prSet/>
      <dgm:spPr/>
      <dgm:t>
        <a:bodyPr/>
        <a:lstStyle/>
        <a:p>
          <a:endParaRPr lang="en-US"/>
        </a:p>
      </dgm:t>
    </dgm:pt>
    <dgm:pt modelId="{2D2B0318-0EAC-4F87-ACCB-B236CF358DD0}">
      <dgm:prSet/>
      <dgm:spPr/>
      <dgm:t>
        <a:bodyPr/>
        <a:lstStyle/>
        <a:p>
          <a:r>
            <a:rPr lang="en-US"/>
            <a:t>Cultural differences</a:t>
          </a:r>
        </a:p>
      </dgm:t>
    </dgm:pt>
    <dgm:pt modelId="{7E35CFAB-B4A4-4D06-9602-7B79D0BCF66B}" type="parTrans" cxnId="{E363594A-E7FA-4A47-B684-5066E4B4E52C}">
      <dgm:prSet/>
      <dgm:spPr/>
      <dgm:t>
        <a:bodyPr/>
        <a:lstStyle/>
        <a:p>
          <a:endParaRPr lang="en-US"/>
        </a:p>
      </dgm:t>
    </dgm:pt>
    <dgm:pt modelId="{29B1D2C7-D59C-4038-8915-39437B3F9E2A}" type="sibTrans" cxnId="{E363594A-E7FA-4A47-B684-5066E4B4E52C}">
      <dgm:prSet/>
      <dgm:spPr/>
      <dgm:t>
        <a:bodyPr/>
        <a:lstStyle/>
        <a:p>
          <a:endParaRPr lang="en-US"/>
        </a:p>
      </dgm:t>
    </dgm:pt>
    <dgm:pt modelId="{8410C84D-17DA-4921-AE9A-E6FD5CBF1FF3}">
      <dgm:prSet/>
      <dgm:spPr/>
      <dgm:t>
        <a:bodyPr/>
        <a:lstStyle/>
        <a:p>
          <a:r>
            <a:rPr lang="en-US"/>
            <a:t>Language issues (items translated on the fly)</a:t>
          </a:r>
        </a:p>
      </dgm:t>
    </dgm:pt>
    <dgm:pt modelId="{956AAB6A-5F51-40CE-BC0B-4D4DA494D746}" type="parTrans" cxnId="{872DE7A2-0BAC-4A5B-AA9D-11BD909A4891}">
      <dgm:prSet/>
      <dgm:spPr/>
      <dgm:t>
        <a:bodyPr/>
        <a:lstStyle/>
        <a:p>
          <a:endParaRPr lang="en-US"/>
        </a:p>
      </dgm:t>
    </dgm:pt>
    <dgm:pt modelId="{4B712522-0381-40B9-B183-33452542AC25}" type="sibTrans" cxnId="{872DE7A2-0BAC-4A5B-AA9D-11BD909A4891}">
      <dgm:prSet/>
      <dgm:spPr/>
      <dgm:t>
        <a:bodyPr/>
        <a:lstStyle/>
        <a:p>
          <a:endParaRPr lang="en-US"/>
        </a:p>
      </dgm:t>
    </dgm:pt>
    <dgm:pt modelId="{396DA66E-A2F7-4C48-B81B-7C27389C0CE9}">
      <dgm:prSet/>
      <dgm:spPr/>
      <dgm:t>
        <a:bodyPr/>
        <a:lstStyle/>
        <a:p>
          <a:r>
            <a:rPr lang="en-US"/>
            <a:t>Administration issues</a:t>
          </a:r>
        </a:p>
      </dgm:t>
    </dgm:pt>
    <dgm:pt modelId="{3AE67630-E9AB-4624-B7EA-5EDD33A910C5}" type="parTrans" cxnId="{56566CC4-D066-4787-A051-6F17E2DF2A6B}">
      <dgm:prSet/>
      <dgm:spPr/>
      <dgm:t>
        <a:bodyPr/>
        <a:lstStyle/>
        <a:p>
          <a:endParaRPr lang="en-US"/>
        </a:p>
      </dgm:t>
    </dgm:pt>
    <dgm:pt modelId="{41B41C82-F830-4083-B44E-26C11C236011}" type="sibTrans" cxnId="{56566CC4-D066-4787-A051-6F17E2DF2A6B}">
      <dgm:prSet/>
      <dgm:spPr/>
      <dgm:t>
        <a:bodyPr/>
        <a:lstStyle/>
        <a:p>
          <a:endParaRPr lang="en-US"/>
        </a:p>
      </dgm:t>
    </dgm:pt>
    <dgm:pt modelId="{ED33D3E0-CCB5-48EC-BEB6-10E266B32248}">
      <dgm:prSet/>
      <dgm:spPr/>
      <dgm:t>
        <a:bodyPr/>
        <a:lstStyle/>
        <a:p>
          <a:r>
            <a:rPr lang="en-US"/>
            <a:t>Assessor doesn’t follow the directions</a:t>
          </a:r>
        </a:p>
      </dgm:t>
    </dgm:pt>
    <dgm:pt modelId="{200BF03E-F073-4034-B238-7B467DDF17DC}" type="parTrans" cxnId="{00493B87-58EC-4885-954F-508905670B6D}">
      <dgm:prSet/>
      <dgm:spPr/>
      <dgm:t>
        <a:bodyPr/>
        <a:lstStyle/>
        <a:p>
          <a:endParaRPr lang="en-US"/>
        </a:p>
      </dgm:t>
    </dgm:pt>
    <dgm:pt modelId="{3A91BED7-EFCB-448D-9AC9-1E080BD6883A}" type="sibTrans" cxnId="{00493B87-58EC-4885-954F-508905670B6D}">
      <dgm:prSet/>
      <dgm:spPr/>
      <dgm:t>
        <a:bodyPr/>
        <a:lstStyle/>
        <a:p>
          <a:endParaRPr lang="en-US"/>
        </a:p>
      </dgm:t>
    </dgm:pt>
    <dgm:pt modelId="{BBCEEDE0-10AA-40B2-BBE8-AF49FDBBC774}" type="pres">
      <dgm:prSet presAssocID="{4625C44C-98F5-4187-A9F9-C2860558BDF1}" presName="linear" presStyleCnt="0">
        <dgm:presLayoutVars>
          <dgm:dir/>
          <dgm:animLvl val="lvl"/>
          <dgm:resizeHandles val="exact"/>
        </dgm:presLayoutVars>
      </dgm:prSet>
      <dgm:spPr/>
    </dgm:pt>
    <dgm:pt modelId="{3F6ED3AA-94C6-48BB-82D3-9B2879858E53}" type="pres">
      <dgm:prSet presAssocID="{AEFC13C0-57AB-46A9-847F-369BD4BA7683}" presName="parentLin" presStyleCnt="0"/>
      <dgm:spPr/>
    </dgm:pt>
    <dgm:pt modelId="{71C39BFE-AB82-4401-864E-CEE6FE61701A}" type="pres">
      <dgm:prSet presAssocID="{AEFC13C0-57AB-46A9-847F-369BD4BA7683}" presName="parentLeftMargin" presStyleLbl="node1" presStyleIdx="0" presStyleCnt="2"/>
      <dgm:spPr/>
    </dgm:pt>
    <dgm:pt modelId="{727F571E-8B32-4732-A267-67CA39CE7773}" type="pres">
      <dgm:prSet presAssocID="{AEFC13C0-57AB-46A9-847F-369BD4BA76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1AD498-C529-4DE7-A2E1-593A65AACC1A}" type="pres">
      <dgm:prSet presAssocID="{AEFC13C0-57AB-46A9-847F-369BD4BA7683}" presName="negativeSpace" presStyleCnt="0"/>
      <dgm:spPr/>
    </dgm:pt>
    <dgm:pt modelId="{8246FE57-FA7A-437B-B899-7E64F6FD17E3}" type="pres">
      <dgm:prSet presAssocID="{AEFC13C0-57AB-46A9-847F-369BD4BA7683}" presName="childText" presStyleLbl="conFgAcc1" presStyleIdx="0" presStyleCnt="2">
        <dgm:presLayoutVars>
          <dgm:bulletEnabled val="1"/>
        </dgm:presLayoutVars>
      </dgm:prSet>
      <dgm:spPr/>
    </dgm:pt>
    <dgm:pt modelId="{D5E66BBA-7EC8-47BC-8C6D-5DAA68CAE2FC}" type="pres">
      <dgm:prSet presAssocID="{7AB9AC8E-7D62-4CD7-AA46-BCC52C2061F7}" presName="spaceBetweenRectangles" presStyleCnt="0"/>
      <dgm:spPr/>
    </dgm:pt>
    <dgm:pt modelId="{260DAEA5-1111-42FC-951B-2DC4FA1C481E}" type="pres">
      <dgm:prSet presAssocID="{D46C869E-D097-43D5-A6ED-7F2C8A3F5539}" presName="parentLin" presStyleCnt="0"/>
      <dgm:spPr/>
    </dgm:pt>
    <dgm:pt modelId="{072113BA-1DC8-4E13-A513-EEAEBC75F9CA}" type="pres">
      <dgm:prSet presAssocID="{D46C869E-D097-43D5-A6ED-7F2C8A3F5539}" presName="parentLeftMargin" presStyleLbl="node1" presStyleIdx="0" presStyleCnt="2"/>
      <dgm:spPr/>
    </dgm:pt>
    <dgm:pt modelId="{916EB393-E2ED-4F0E-BD0E-17D96A58DA30}" type="pres">
      <dgm:prSet presAssocID="{D46C869E-D097-43D5-A6ED-7F2C8A3F55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3CBA93-B5D1-49F6-B188-B89766E7C5BB}" type="pres">
      <dgm:prSet presAssocID="{D46C869E-D097-43D5-A6ED-7F2C8A3F5539}" presName="negativeSpace" presStyleCnt="0"/>
      <dgm:spPr/>
    </dgm:pt>
    <dgm:pt modelId="{3C8FE0E6-0F74-4DE7-A9E8-345F37CF6D29}" type="pres">
      <dgm:prSet presAssocID="{D46C869E-D097-43D5-A6ED-7F2C8A3F55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6A8E28-D116-4771-A884-D1338C0F787F}" type="presOf" srcId="{396DA66E-A2F7-4C48-B81B-7C27389C0CE9}" destId="{3C8FE0E6-0F74-4DE7-A9E8-345F37CF6D29}" srcOrd="0" destOrd="4" presId="urn:microsoft.com/office/officeart/2005/8/layout/list1"/>
    <dgm:cxn modelId="{7F5F7245-D2A3-40DF-A449-BCD1E4824755}" type="presOf" srcId="{D46C869E-D097-43D5-A6ED-7F2C8A3F5539}" destId="{072113BA-1DC8-4E13-A513-EEAEBC75F9CA}" srcOrd="0" destOrd="0" presId="urn:microsoft.com/office/officeart/2005/8/layout/list1"/>
    <dgm:cxn modelId="{9F484748-1131-4FED-ADE1-6F6DED9E745A}" type="presOf" srcId="{2D2B0318-0EAC-4F87-ACCB-B236CF358DD0}" destId="{3C8FE0E6-0F74-4DE7-A9E8-345F37CF6D29}" srcOrd="0" destOrd="2" presId="urn:microsoft.com/office/officeart/2005/8/layout/list1"/>
    <dgm:cxn modelId="{E363594A-E7FA-4A47-B684-5066E4B4E52C}" srcId="{827F28C1-D98E-47D0-B6D5-29763BBA5A0F}" destId="{2D2B0318-0EAC-4F87-ACCB-B236CF358DD0}" srcOrd="0" destOrd="0" parTransId="{7E35CFAB-B4A4-4D06-9602-7B79D0BCF66B}" sibTransId="{29B1D2C7-D59C-4038-8915-39437B3F9E2A}"/>
    <dgm:cxn modelId="{4683184B-B699-47CD-BD21-F7D713C08DB1}" type="presOf" srcId="{827F28C1-D98E-47D0-B6D5-29763BBA5A0F}" destId="{3C8FE0E6-0F74-4DE7-A9E8-345F37CF6D29}" srcOrd="0" destOrd="1" presId="urn:microsoft.com/office/officeart/2005/8/layout/list1"/>
    <dgm:cxn modelId="{B69D995E-7F29-467F-BE75-15B7663C85B9}" srcId="{D46C869E-D097-43D5-A6ED-7F2C8A3F5539}" destId="{827F28C1-D98E-47D0-B6D5-29763BBA5A0F}" srcOrd="1" destOrd="0" parTransId="{95C3B6E3-CE7C-40D8-B533-F0886A9953B7}" sibTransId="{0373A0A0-761E-44E2-AE10-E9B116DBCB33}"/>
    <dgm:cxn modelId="{D266F662-627D-4D31-8E5E-1E784451E5C6}" type="presOf" srcId="{8410C84D-17DA-4921-AE9A-E6FD5CBF1FF3}" destId="{3C8FE0E6-0F74-4DE7-A9E8-345F37CF6D29}" srcOrd="0" destOrd="3" presId="urn:microsoft.com/office/officeart/2005/8/layout/list1"/>
    <dgm:cxn modelId="{66F7C268-8B7E-4CD8-92CC-4D53CABC18E6}" type="presOf" srcId="{AEFC13C0-57AB-46A9-847F-369BD4BA7683}" destId="{71C39BFE-AB82-4401-864E-CEE6FE61701A}" srcOrd="0" destOrd="0" presId="urn:microsoft.com/office/officeart/2005/8/layout/list1"/>
    <dgm:cxn modelId="{00493B87-58EC-4885-954F-508905670B6D}" srcId="{396DA66E-A2F7-4C48-B81B-7C27389C0CE9}" destId="{ED33D3E0-CCB5-48EC-BEB6-10E266B32248}" srcOrd="0" destOrd="0" parTransId="{200BF03E-F073-4034-B238-7B467DDF17DC}" sibTransId="{3A91BED7-EFCB-448D-9AC9-1E080BD6883A}"/>
    <dgm:cxn modelId="{05778D91-94E5-481A-914F-1D6DFAD86911}" srcId="{4625C44C-98F5-4187-A9F9-C2860558BDF1}" destId="{D46C869E-D097-43D5-A6ED-7F2C8A3F5539}" srcOrd="1" destOrd="0" parTransId="{63F6A26E-773F-44E9-AD23-14410C2F341B}" sibTransId="{6FB16E25-DA5A-46D6-B134-D14C227D83A6}"/>
    <dgm:cxn modelId="{3A052092-E048-4AD8-9440-4C27B136DC00}" type="presOf" srcId="{5E5F84E8-FAAA-4299-82B2-1F0E02F19F9E}" destId="{3C8FE0E6-0F74-4DE7-A9E8-345F37CF6D29}" srcOrd="0" destOrd="0" presId="urn:microsoft.com/office/officeart/2005/8/layout/list1"/>
    <dgm:cxn modelId="{F6EE6F92-D249-4C6C-B910-A7A2B4CAF145}" type="presOf" srcId="{AEFC13C0-57AB-46A9-847F-369BD4BA7683}" destId="{727F571E-8B32-4732-A267-67CA39CE7773}" srcOrd="1" destOrd="0" presId="urn:microsoft.com/office/officeart/2005/8/layout/list1"/>
    <dgm:cxn modelId="{872DE7A2-0BAC-4A5B-AA9D-11BD909A4891}" srcId="{827F28C1-D98E-47D0-B6D5-29763BBA5A0F}" destId="{8410C84D-17DA-4921-AE9A-E6FD5CBF1FF3}" srcOrd="1" destOrd="0" parTransId="{956AAB6A-5F51-40CE-BC0B-4D4DA494D746}" sibTransId="{4B712522-0381-40B9-B183-33452542AC25}"/>
    <dgm:cxn modelId="{0978C0AE-E0BE-48A7-B547-82FACDFF5CB4}" type="presOf" srcId="{ED33D3E0-CCB5-48EC-BEB6-10E266B32248}" destId="{3C8FE0E6-0F74-4DE7-A9E8-345F37CF6D29}" srcOrd="0" destOrd="5" presId="urn:microsoft.com/office/officeart/2005/8/layout/list1"/>
    <dgm:cxn modelId="{56566CC4-D066-4787-A051-6F17E2DF2A6B}" srcId="{827F28C1-D98E-47D0-B6D5-29763BBA5A0F}" destId="{396DA66E-A2F7-4C48-B81B-7C27389C0CE9}" srcOrd="2" destOrd="0" parTransId="{3AE67630-E9AB-4624-B7EA-5EDD33A910C5}" sibTransId="{41B41C82-F830-4083-B44E-26C11C236011}"/>
    <dgm:cxn modelId="{025F1EC6-4680-49EF-B4BC-5116565462A9}" srcId="{4625C44C-98F5-4187-A9F9-C2860558BDF1}" destId="{AEFC13C0-57AB-46A9-847F-369BD4BA7683}" srcOrd="0" destOrd="0" parTransId="{77817625-1781-4257-8E18-27DAC41BDC0E}" sibTransId="{7AB9AC8E-7D62-4CD7-AA46-BCC52C2061F7}"/>
    <dgm:cxn modelId="{ED58DEDB-32B8-42BB-8395-0BF285295906}" srcId="{D46C869E-D097-43D5-A6ED-7F2C8A3F5539}" destId="{5E5F84E8-FAAA-4299-82B2-1F0E02F19F9E}" srcOrd="0" destOrd="0" parTransId="{735C356A-03FC-48B7-84F9-73BCE402F34B}" sibTransId="{DDC563E2-9CD7-4530-8D50-A43646BF3023}"/>
    <dgm:cxn modelId="{7C4BB2DD-5E56-4992-9329-3A6055389478}" type="presOf" srcId="{4625C44C-98F5-4187-A9F9-C2860558BDF1}" destId="{BBCEEDE0-10AA-40B2-BBE8-AF49FDBBC774}" srcOrd="0" destOrd="0" presId="urn:microsoft.com/office/officeart/2005/8/layout/list1"/>
    <dgm:cxn modelId="{5A75F5F9-4051-4FF6-930B-DD04BA22FB44}" type="presOf" srcId="{D46C869E-D097-43D5-A6ED-7F2C8A3F5539}" destId="{916EB393-E2ED-4F0E-BD0E-17D96A58DA30}" srcOrd="1" destOrd="0" presId="urn:microsoft.com/office/officeart/2005/8/layout/list1"/>
    <dgm:cxn modelId="{8129851E-3257-40B0-A10D-1911BC4D31F8}" type="presParOf" srcId="{BBCEEDE0-10AA-40B2-BBE8-AF49FDBBC774}" destId="{3F6ED3AA-94C6-48BB-82D3-9B2879858E53}" srcOrd="0" destOrd="0" presId="urn:microsoft.com/office/officeart/2005/8/layout/list1"/>
    <dgm:cxn modelId="{1AE07DAF-F02D-40DE-B851-9192FAB269BE}" type="presParOf" srcId="{3F6ED3AA-94C6-48BB-82D3-9B2879858E53}" destId="{71C39BFE-AB82-4401-864E-CEE6FE61701A}" srcOrd="0" destOrd="0" presId="urn:microsoft.com/office/officeart/2005/8/layout/list1"/>
    <dgm:cxn modelId="{2A6B16EF-C8E9-462E-B771-9F60BDF2A18D}" type="presParOf" srcId="{3F6ED3AA-94C6-48BB-82D3-9B2879858E53}" destId="{727F571E-8B32-4732-A267-67CA39CE7773}" srcOrd="1" destOrd="0" presId="urn:microsoft.com/office/officeart/2005/8/layout/list1"/>
    <dgm:cxn modelId="{3F52EECB-3C29-4DCB-9FC2-1A9A05A44757}" type="presParOf" srcId="{BBCEEDE0-10AA-40B2-BBE8-AF49FDBBC774}" destId="{161AD498-C529-4DE7-A2E1-593A65AACC1A}" srcOrd="1" destOrd="0" presId="urn:microsoft.com/office/officeart/2005/8/layout/list1"/>
    <dgm:cxn modelId="{0FFBC0C6-E432-4C16-924A-A402AAF338BB}" type="presParOf" srcId="{BBCEEDE0-10AA-40B2-BBE8-AF49FDBBC774}" destId="{8246FE57-FA7A-437B-B899-7E64F6FD17E3}" srcOrd="2" destOrd="0" presId="urn:microsoft.com/office/officeart/2005/8/layout/list1"/>
    <dgm:cxn modelId="{F7E57DF8-6118-4569-AC68-1F11E49D9EB5}" type="presParOf" srcId="{BBCEEDE0-10AA-40B2-BBE8-AF49FDBBC774}" destId="{D5E66BBA-7EC8-47BC-8C6D-5DAA68CAE2FC}" srcOrd="3" destOrd="0" presId="urn:microsoft.com/office/officeart/2005/8/layout/list1"/>
    <dgm:cxn modelId="{28FC8D14-E02F-40F9-A07F-96B92D40D135}" type="presParOf" srcId="{BBCEEDE0-10AA-40B2-BBE8-AF49FDBBC774}" destId="{260DAEA5-1111-42FC-951B-2DC4FA1C481E}" srcOrd="4" destOrd="0" presId="urn:microsoft.com/office/officeart/2005/8/layout/list1"/>
    <dgm:cxn modelId="{8A580B60-A3EE-4984-8A61-9013F940A5AF}" type="presParOf" srcId="{260DAEA5-1111-42FC-951B-2DC4FA1C481E}" destId="{072113BA-1DC8-4E13-A513-EEAEBC75F9CA}" srcOrd="0" destOrd="0" presId="urn:microsoft.com/office/officeart/2005/8/layout/list1"/>
    <dgm:cxn modelId="{1B06883E-B616-4398-90A8-90EC3DE5ABD8}" type="presParOf" srcId="{260DAEA5-1111-42FC-951B-2DC4FA1C481E}" destId="{916EB393-E2ED-4F0E-BD0E-17D96A58DA30}" srcOrd="1" destOrd="0" presId="urn:microsoft.com/office/officeart/2005/8/layout/list1"/>
    <dgm:cxn modelId="{4A51465B-21DB-43BB-8D85-B70500DD78AA}" type="presParOf" srcId="{BBCEEDE0-10AA-40B2-BBE8-AF49FDBBC774}" destId="{0D3CBA93-B5D1-49F6-B188-B89766E7C5BB}" srcOrd="5" destOrd="0" presId="urn:microsoft.com/office/officeart/2005/8/layout/list1"/>
    <dgm:cxn modelId="{4215E70E-9971-4616-AB40-913E5578B002}" type="presParOf" srcId="{BBCEEDE0-10AA-40B2-BBE8-AF49FDBBC774}" destId="{3C8FE0E6-0F74-4DE7-A9E8-345F37CF6D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75CE-2774-49B5-9F82-093BC2B7ACF3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0D81-81F0-4409-8443-1AAC6A6AB57F}">
      <dsp:nvSpPr>
        <dsp:cNvPr id="0" name=""/>
        <dsp:cNvSpPr/>
      </dsp:nvSpPr>
      <dsp:spPr>
        <a:xfrm>
          <a:off x="788114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(is there a need to do more </a:t>
          </a:r>
          <a:r>
            <a:rPr lang="en-US" sz="1900" kern="1200" dirty="0">
              <a:latin typeface="Calibri"/>
              <a:cs typeface="Calibri"/>
            </a:rPr>
            <a:t>assessment</a:t>
          </a:r>
          <a:r>
            <a:rPr lang="en-US" sz="1900" kern="1200" dirty="0"/>
            <a:t>?)</a:t>
          </a:r>
        </a:p>
      </dsp:txBody>
      <dsp:txXfrm>
        <a:off x="894197" y="635434"/>
        <a:ext cx="1960962" cy="1960962"/>
      </dsp:txXfrm>
    </dsp:sp>
    <dsp:sp modelId="{D7694775-5537-4EB2-81E3-7C63C560B53D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Diagnosis (Determination of eligibility)</a:t>
          </a:r>
        </a:p>
      </dsp:txBody>
      <dsp:txXfrm>
        <a:off x="3234489" y="635434"/>
        <a:ext cx="1960962" cy="1960962"/>
      </dsp:txXfrm>
    </dsp:sp>
    <dsp:sp modelId="{89CC485C-0E34-4B58-8831-A6728A5EADEC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planning/progress monitoring</a:t>
          </a:r>
        </a:p>
      </dsp:txBody>
      <dsp:txXfrm>
        <a:off x="894197" y="2975727"/>
        <a:ext cx="1960962" cy="1960962"/>
      </dsp:txXfrm>
    </dsp:sp>
    <dsp:sp modelId="{094F6A84-CA73-40CA-B817-70B704C57530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 (AKA child outcomes)</a:t>
          </a:r>
        </a:p>
      </dsp:txBody>
      <dsp:txXfrm>
        <a:off x="3234489" y="2975727"/>
        <a:ext cx="1960962" cy="196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75CE-2774-49B5-9F82-093BC2B7ACF3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0D81-81F0-4409-8443-1AAC6A6AB57F}">
      <dsp:nvSpPr>
        <dsp:cNvPr id="0" name=""/>
        <dsp:cNvSpPr/>
      </dsp:nvSpPr>
      <dsp:spPr>
        <a:xfrm>
          <a:off x="788114" y="577225"/>
          <a:ext cx="2173128" cy="2077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(is there a need to do more </a:t>
          </a:r>
          <a:r>
            <a:rPr lang="en-US" sz="1900" kern="1200" dirty="0">
              <a:latin typeface="Calibri"/>
              <a:cs typeface="Calibri"/>
            </a:rPr>
            <a:t>assessment</a:t>
          </a:r>
          <a:r>
            <a:rPr lang="en-US" sz="1900" kern="1200" dirty="0"/>
            <a:t>?)</a:t>
          </a:r>
        </a:p>
      </dsp:txBody>
      <dsp:txXfrm>
        <a:off x="889523" y="678634"/>
        <a:ext cx="1970310" cy="1874562"/>
      </dsp:txXfrm>
    </dsp:sp>
    <dsp:sp modelId="{D7694775-5537-4EB2-81E3-7C63C560B53D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Diagnosis (Determination of eligibility)</a:t>
          </a:r>
        </a:p>
      </dsp:txBody>
      <dsp:txXfrm>
        <a:off x="3234489" y="635434"/>
        <a:ext cx="1960962" cy="1960962"/>
      </dsp:txXfrm>
    </dsp:sp>
    <dsp:sp modelId="{89CC485C-0E34-4B58-8831-A6728A5EADEC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planning/progress monitoring</a:t>
          </a:r>
        </a:p>
      </dsp:txBody>
      <dsp:txXfrm>
        <a:off x="894197" y="2975727"/>
        <a:ext cx="1960962" cy="1960962"/>
      </dsp:txXfrm>
    </dsp:sp>
    <dsp:sp modelId="{094F6A84-CA73-40CA-B817-70B704C57530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 (AKA child outcomes)</a:t>
          </a:r>
        </a:p>
      </dsp:txBody>
      <dsp:txXfrm>
        <a:off x="3234489" y="2975727"/>
        <a:ext cx="1960962" cy="196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575CE-2774-49B5-9F82-093BC2B7ACF3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30D81-81F0-4409-8443-1AAC6A6AB57F}">
      <dsp:nvSpPr>
        <dsp:cNvPr id="0" name=""/>
        <dsp:cNvSpPr/>
      </dsp:nvSpPr>
      <dsp:spPr>
        <a:xfrm>
          <a:off x="788114" y="529351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(is there a need to do more assessment?)</a:t>
          </a:r>
        </a:p>
      </dsp:txBody>
      <dsp:txXfrm>
        <a:off x="894197" y="635434"/>
        <a:ext cx="1960962" cy="1960962"/>
      </dsp:txXfrm>
    </dsp:sp>
    <dsp:sp modelId="{D7694775-5537-4EB2-81E3-7C63C560B53D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Diagnosis (Determination of eligibility)</a:t>
          </a:r>
        </a:p>
      </dsp:txBody>
      <dsp:txXfrm>
        <a:off x="3234489" y="635434"/>
        <a:ext cx="1960962" cy="1960962"/>
      </dsp:txXfrm>
    </dsp:sp>
    <dsp:sp modelId="{89CC485C-0E34-4B58-8831-A6728A5EADEC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planning/progress monitoring</a:t>
          </a:r>
        </a:p>
      </dsp:txBody>
      <dsp:txXfrm>
        <a:off x="894197" y="2975727"/>
        <a:ext cx="1960962" cy="1960962"/>
      </dsp:txXfrm>
    </dsp:sp>
    <dsp:sp modelId="{094F6A84-CA73-40CA-B817-70B704C57530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Accountability (AKA child outcomes)</a:t>
          </a:r>
        </a:p>
      </dsp:txBody>
      <dsp:txXfrm>
        <a:off x="3234489" y="2975727"/>
        <a:ext cx="1960962" cy="1960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FE57-FA7A-437B-B899-7E64F6FD17E3}">
      <dsp:nvSpPr>
        <dsp:cNvPr id="0" name=""/>
        <dsp:cNvSpPr/>
      </dsp:nvSpPr>
      <dsp:spPr>
        <a:xfrm>
          <a:off x="0" y="711871"/>
          <a:ext cx="7242048" cy="36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83184" rIns="56206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Validity refers to the degree to which evidence supports the interpretation of an assessment’s scores for a proposed use.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Validity of a standardized assessment requires strict adherence to administration procedures.</a:t>
          </a:r>
        </a:p>
      </dsp:txBody>
      <dsp:txXfrm>
        <a:off x="0" y="711871"/>
        <a:ext cx="7242048" cy="3616199"/>
      </dsp:txXfrm>
    </dsp:sp>
    <dsp:sp modelId="{727F571E-8B32-4732-A267-67CA39CE7773}">
      <dsp:nvSpPr>
        <dsp:cNvPr id="0" name=""/>
        <dsp:cNvSpPr/>
      </dsp:nvSpPr>
      <dsp:spPr>
        <a:xfrm>
          <a:off x="362102" y="298591"/>
          <a:ext cx="5069433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is validity?</a:t>
          </a:r>
        </a:p>
      </dsp:txBody>
      <dsp:txXfrm>
        <a:off x="402451" y="338940"/>
        <a:ext cx="4988735" cy="745862"/>
      </dsp:txXfrm>
    </dsp:sp>
    <dsp:sp modelId="{3C8FE0E6-0F74-4DE7-A9E8-345F37CF6D29}">
      <dsp:nvSpPr>
        <dsp:cNvPr id="0" name=""/>
        <dsp:cNvSpPr/>
      </dsp:nvSpPr>
      <dsp:spPr>
        <a:xfrm>
          <a:off x="0" y="4892551"/>
          <a:ext cx="72420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83184" rIns="56206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0" y="4892551"/>
        <a:ext cx="7242048" cy="705600"/>
      </dsp:txXfrm>
    </dsp:sp>
    <dsp:sp modelId="{916EB393-E2ED-4F0E-BD0E-17D96A58DA30}">
      <dsp:nvSpPr>
        <dsp:cNvPr id="0" name=""/>
        <dsp:cNvSpPr/>
      </dsp:nvSpPr>
      <dsp:spPr>
        <a:xfrm>
          <a:off x="362102" y="4479271"/>
          <a:ext cx="5069433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When do the norms not apply? </a:t>
          </a:r>
        </a:p>
      </dsp:txBody>
      <dsp:txXfrm>
        <a:off x="402451" y="4519620"/>
        <a:ext cx="4988735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FE57-FA7A-437B-B899-7E64F6FD17E3}">
      <dsp:nvSpPr>
        <dsp:cNvPr id="0" name=""/>
        <dsp:cNvSpPr/>
      </dsp:nvSpPr>
      <dsp:spPr>
        <a:xfrm>
          <a:off x="0" y="478996"/>
          <a:ext cx="72420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F571E-8B32-4732-A267-67CA39CE7773}">
      <dsp:nvSpPr>
        <dsp:cNvPr id="0" name=""/>
        <dsp:cNvSpPr/>
      </dsp:nvSpPr>
      <dsp:spPr>
        <a:xfrm>
          <a:off x="362102" y="109996"/>
          <a:ext cx="5069433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validity?</a:t>
          </a:r>
        </a:p>
      </dsp:txBody>
      <dsp:txXfrm>
        <a:off x="398128" y="146022"/>
        <a:ext cx="4997381" cy="665948"/>
      </dsp:txXfrm>
    </dsp:sp>
    <dsp:sp modelId="{3C8FE0E6-0F74-4DE7-A9E8-345F37CF6D29}">
      <dsp:nvSpPr>
        <dsp:cNvPr id="0" name=""/>
        <dsp:cNvSpPr/>
      </dsp:nvSpPr>
      <dsp:spPr>
        <a:xfrm>
          <a:off x="0" y="1612996"/>
          <a:ext cx="7242048" cy="417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3" tIns="520700" rIns="5620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Answer:  When there is a </a:t>
          </a:r>
          <a:r>
            <a:rPr lang="en-US" sz="2500" b="1" kern="1200"/>
            <a:t>significant</a:t>
          </a:r>
          <a:r>
            <a:rPr lang="en-US" sz="2500" kern="1200"/>
            <a:t> difference between this administration and the norming population or conditions.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What is significant?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Cultural differences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Language issues (items translated on the fly)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Administration issues</a:t>
          </a:r>
        </a:p>
        <a:p>
          <a:pPr marL="685800" lvl="3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Assessor doesn’t follow the directions</a:t>
          </a:r>
        </a:p>
      </dsp:txBody>
      <dsp:txXfrm>
        <a:off x="0" y="1612996"/>
        <a:ext cx="7242048" cy="4173750"/>
      </dsp:txXfrm>
    </dsp:sp>
    <dsp:sp modelId="{916EB393-E2ED-4F0E-BD0E-17D96A58DA30}">
      <dsp:nvSpPr>
        <dsp:cNvPr id="0" name=""/>
        <dsp:cNvSpPr/>
      </dsp:nvSpPr>
      <dsp:spPr>
        <a:xfrm>
          <a:off x="362102" y="1243996"/>
          <a:ext cx="5069433" cy="738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do the norms not apply? </a:t>
          </a:r>
        </a:p>
      </dsp:txBody>
      <dsp:txXfrm>
        <a:off x="398128" y="1280022"/>
        <a:ext cx="4997381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1556074"/>
          </a:xfrm>
          <a:prstGeom prst="rect">
            <a:avLst/>
          </a:prstGeom>
        </p:spPr>
        <p:txBody>
          <a:bodyPr vert="horz" lIns="167070" tIns="83535" rIns="167070" bIns="83535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9457683"/>
            <a:ext cx="4028440" cy="1556070"/>
          </a:xfrm>
          <a:prstGeom prst="rect">
            <a:avLst/>
          </a:prstGeom>
        </p:spPr>
        <p:txBody>
          <a:bodyPr vert="horz" lIns="167070" tIns="83535" rIns="167070" bIns="83535" rtlCol="0" anchor="b"/>
          <a:lstStyle>
            <a:lvl1pPr algn="l">
              <a:defRPr sz="2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1556074"/>
          </a:xfrm>
          <a:prstGeom prst="rect">
            <a:avLst/>
          </a:prstGeom>
        </p:spPr>
        <p:txBody>
          <a:bodyPr vert="horz" lIns="167070" tIns="83535" rIns="167070" bIns="83535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1556074"/>
          </a:xfrm>
          <a:prstGeom prst="rect">
            <a:avLst/>
          </a:prstGeom>
        </p:spPr>
        <p:txBody>
          <a:bodyPr vert="horz" lIns="167070" tIns="83535" rIns="167070" bIns="83535" rtlCol="0"/>
          <a:lstStyle>
            <a:lvl1pPr algn="r">
              <a:defRPr sz="2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656138" y="3876675"/>
            <a:ext cx="18608676" cy="1046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7070" tIns="83535" rIns="167070" bIns="83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14925368"/>
            <a:ext cx="7437120" cy="12211665"/>
          </a:xfrm>
          <a:prstGeom prst="rect">
            <a:avLst/>
          </a:prstGeom>
        </p:spPr>
        <p:txBody>
          <a:bodyPr vert="horz" lIns="167070" tIns="83535" rIns="167070" bIns="835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9457683"/>
            <a:ext cx="4028440" cy="1556070"/>
          </a:xfrm>
          <a:prstGeom prst="rect">
            <a:avLst/>
          </a:prstGeom>
        </p:spPr>
        <p:txBody>
          <a:bodyPr vert="horz" lIns="167070" tIns="83535" rIns="167070" bIns="83535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29457683"/>
            <a:ext cx="4028440" cy="1556070"/>
          </a:xfrm>
          <a:prstGeom prst="rect">
            <a:avLst/>
          </a:prstGeom>
        </p:spPr>
        <p:txBody>
          <a:bodyPr vert="horz" lIns="167070" tIns="83535" rIns="167070" bIns="83535" rtlCol="0" anchor="b"/>
          <a:lstStyle>
            <a:lvl1pPr algn="r">
              <a:defRPr sz="2200"/>
            </a:lvl1pPr>
          </a:lstStyle>
          <a:p>
            <a:fld id="{44BAE9E6-FC52-7F4E-B22E-76509B475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Focusing on the process, not informed consent.  Preparing other resources for child outcomes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  <a:p>
            <a:r>
              <a:rPr lang="en-US" dirty="0"/>
              <a:t>Eligibility determination can be different for different types of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These principles apply to all assessment – eligibility evaluations and for intervention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303.24  Multidisciplinary – 2 or more separate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7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303.24  Multidisciplinary – 2 or more separate disciplines</a:t>
            </a:r>
          </a:p>
          <a:p>
            <a:endParaRPr lang="en-US" dirty="0"/>
          </a:p>
          <a:p>
            <a:r>
              <a:rPr lang="en-US" dirty="0"/>
              <a:t>EI services may commence before completion of the evaluation and assessment</a:t>
            </a:r>
          </a:p>
          <a:p>
            <a:pPr lvl="1"/>
            <a:r>
              <a:rPr lang="en-US" dirty="0"/>
              <a:t>Parental consent</a:t>
            </a:r>
          </a:p>
          <a:p>
            <a:pPr lvl="1"/>
            <a:r>
              <a:rPr lang="en-US" dirty="0"/>
              <a:t>Interim IFSP</a:t>
            </a:r>
          </a:p>
          <a:p>
            <a:r>
              <a:rPr lang="en-US" dirty="0"/>
              <a:t>Complete evaluation and assessment within 45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54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Formal assessment tools are tools that have been developed by someone else.  They should be have undergone a systematic research and development process.  Most formal tools are purchased.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8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63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r>
              <a:rPr lang="en-US" dirty="0"/>
              <a:t>So what can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3164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endParaRPr lang="en-US" dirty="0"/>
          </a:p>
          <a:p>
            <a:r>
              <a:rPr lang="en-US" dirty="0"/>
              <a:t>Validity is not a characteristic of the tools.  It is a characteristic of the interpretation of the scores.  A tool can produce valid scores for one purpose but not for another.  A tool also can produce valid scores when poorly administered even for its intended purpose.  Implication:  Validity can come and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5018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endParaRPr lang="en-US" dirty="0"/>
          </a:p>
          <a:p>
            <a:r>
              <a:rPr lang="en-US" dirty="0"/>
              <a:t>Threats to validity: When the assessor has not been well trained, repeats the item 3 time.  Helps the child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3837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endParaRPr lang="en-US" dirty="0"/>
          </a:p>
          <a:p>
            <a:r>
              <a:rPr lang="en-US" dirty="0"/>
              <a:t>Again, all forms of assessment have limitations -  there is no perfect one size fits all tool or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7AA8F-C8AA-4860-9A70-99BDF2A241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4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K  </a:t>
            </a:r>
          </a:p>
          <a:p>
            <a:endParaRPr lang="en-US" sz="2200" dirty="0"/>
          </a:p>
          <a:p>
            <a:r>
              <a:rPr lang="en-US" sz="2200" dirty="0"/>
              <a:t>Note: If there is a test kit, it means those materials are to be used.   If an assessment includes a task but not directions for how to administer the task, then there is more leeway in how to administer.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  <a:p>
            <a:endParaRPr lang="en-US" dirty="0"/>
          </a:p>
          <a:p>
            <a:r>
              <a:rPr lang="en-US" dirty="0"/>
              <a:t>We are compiling a list of parent report tools that will include these and more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4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3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</a:t>
            </a:r>
          </a:p>
          <a:p>
            <a:endParaRPr lang="en-US" dirty="0"/>
          </a:p>
          <a:p>
            <a:r>
              <a:rPr lang="en-US" dirty="0"/>
              <a:t>There are no easy or perfect answers.  There is no research comparing alternate approaches.  There are a lot of dedicated and experienced people across the country trying to solve this together.  </a:t>
            </a:r>
          </a:p>
          <a:p>
            <a:endParaRPr lang="en-US" dirty="0"/>
          </a:p>
          <a:p>
            <a:r>
              <a:rPr lang="en-US" dirty="0"/>
              <a:t>Not everyone’s quilt will look the same.  Some common squares to all the quilts.  Some that are unique to your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1477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63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2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4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6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4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2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  <a:p>
            <a:endParaRPr lang="en-US" dirty="0"/>
          </a:p>
          <a:p>
            <a:r>
              <a:rPr lang="en-US" dirty="0"/>
              <a:t>These are from Ohio laying out a series of decisions and what providers should do depending on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6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1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0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63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and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/>
              <a:t> --  Problems can be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  <a:p>
            <a:r>
              <a:rPr lang="en-US" dirty="0"/>
              <a:t>Different purpose require different tools.  Validity is connected to the use of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955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  <a:p>
            <a:r>
              <a:rPr lang="en-US" dirty="0"/>
              <a:t>We are not focusing on screening today but we do want to call your attention to the connection between screening and evaluation for eligibility.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372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9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  <a:p>
            <a:r>
              <a:rPr lang="en-US" dirty="0"/>
              <a:t>We are not going to address written consent; also not going to addressed technology issues including security issues.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70700">
              <a:defRPr/>
            </a:pPr>
            <a:fld id="{D127AA8F-C8AA-4860-9A70-99BDF2A2412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67070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511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C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410119"/>
            <a:ext cx="5624362" cy="1841842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4436836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74080" y="1906003"/>
            <a:ext cx="56243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title="Logo: ECTA: Early Childhood Technical Assistance Center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891304"/>
            <a:ext cx="5624362" cy="829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79"/>
            <a:ext cx="11005456" cy="89969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829" y="1368358"/>
            <a:ext cx="5388428" cy="409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376140"/>
            <a:ext cx="5388429" cy="4082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5">
              <a:lumMod val="75000"/>
            </a:schemeClr>
          </a:solidFill>
          <a:ln w="50800">
            <a:solidFill>
              <a:schemeClr val="accent5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5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2">
              <a:lumMod val="75000"/>
            </a:schemeClr>
          </a:solidFill>
          <a:ln w="50800"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3">
              <a:lumMod val="75000"/>
            </a:schemeClr>
          </a:solidFill>
          <a:ln w="50800">
            <a:solidFill>
              <a:schemeClr val="accent3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3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6">
              <a:lumMod val="75000"/>
            </a:schemeClr>
          </a:solidFill>
          <a:ln w="50800">
            <a:solidFill>
              <a:schemeClr val="accent6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6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798973"/>
            <a:ext cx="4129941" cy="2247117"/>
          </a:xfrm>
        </p:spPr>
        <p:txBody>
          <a:bodyPr anchor="b">
            <a:normAutofit/>
          </a:bodyPr>
          <a:lstStyle>
            <a:lvl1pPr algn="ctr">
              <a:defRPr sz="24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549572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329" y="3205491"/>
            <a:ext cx="4132356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TA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580" y="2523098"/>
            <a:ext cx="8259347" cy="913250"/>
          </a:xfrm>
        </p:spPr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</a:t>
            </a:r>
            <a:r>
              <a:rPr lang="en-US" err="1"/>
              <a:t>ectacenter.org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852" y="3846280"/>
            <a:ext cx="8327075" cy="101292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is-IS" sz="1200"/>
              <a:t>H326P170001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 Project Officer: Julia Martin </a:t>
            </a:r>
            <a:r>
              <a:rPr lang="en-US" sz="1200" err="1"/>
              <a:t>Eile</a:t>
            </a:r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52" y="5058531"/>
            <a:ext cx="3779520" cy="585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69" y="4750570"/>
            <a:ext cx="1867611" cy="10995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973580" y="2270760"/>
            <a:ext cx="82593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title="Logo: ECTA: Early Childhood Technical Assistance Center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80" y="833545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AA5D-1762-4086-9178-F198C905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81117-7A80-40BF-97C8-C21BEE320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3EEE-349E-4CB4-9076-21265DDC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9445-2A03-4EE2-96B6-D63E0DBCED40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51EA-C557-4B34-934E-183BF93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9F4B-0A61-4466-88E0-3FB04AA7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87F3-A973-4151-9AEC-96ED02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09B4-6C14-4895-BC92-3F78364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57DB-3270-47BB-A052-9B681A7B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59E-05DF-458F-8AFD-E69394229299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28DD-EFAE-4A59-AAE2-7E9CD761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60124-DD9B-42C3-B5DE-C4C7559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878793A-E5D2-4BD5-937C-9E74A1FA60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3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125-8756-4F07-A3A6-D5F99506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939B0-03F6-4185-83B9-969DE51B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9DAF-A07A-4E84-95AC-81D9DF84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9F3F-EDE9-486C-958B-4E07515B3CC8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6516-0C4C-411E-A8BF-71689062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EE782-8263-4D3A-B79F-6F2DA6A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ECTA-DaS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title="Logo: DaSy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667" y="5250566"/>
            <a:ext cx="1988153" cy="1427519"/>
          </a:xfrm>
          <a:prstGeom prst="rect">
            <a:avLst/>
          </a:prstGeom>
        </p:spPr>
      </p:pic>
      <p:pic>
        <p:nvPicPr>
          <p:cNvPr id="4" name="Picture 3" title="Logo: ECTA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80" y="5524683"/>
            <a:ext cx="2725422" cy="1048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8857-2AF0-4A64-BF8C-F5486149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DF35-4840-412F-8BE1-F10DA968A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ACA0E-CB69-4478-8601-4751CE8AC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4A02-2E04-4C54-B7D8-B7893E0C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26FA-936A-4DE9-A27E-40EA59959445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C6EB6-1CB4-4EFD-BFA8-03D44B88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91B98-FCCF-4F12-B2E3-473477F2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878793A-E5D2-4BD5-937C-9E74A1FA60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2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D70E-F3C9-4A68-AF52-DA7E053B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EECB2-ECE7-4A04-B4EF-F290B6BF1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83D44-88DE-455F-9BF0-56C58BF77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0CDA8-4993-4CD9-A3B6-F4A8E4C27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7EC07-9532-4FB4-A671-8192EAD9A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CEC5-7E99-4A59-A405-BEAACFA1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D27C-9409-424B-B83F-0625C480B6E6}" type="datetime1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0E3D4-350D-484A-8D58-387DA33C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9BC1C-E73D-46B1-B6E1-D70EDC56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E9A-AD12-457F-B58E-802499F6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E61F-3F17-4437-9389-0F7BAC7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DF30-5EC2-4999-807A-FDF99F51389D}" type="datetime1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93CA0-6D74-4C33-9793-5DB32F6F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83FBD-99FE-498A-BA51-2AD56B88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8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7018B-BE03-47C4-906A-7F9BEC1D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B673-E567-4B71-8883-F5B9B169C460}" type="datetime1">
              <a:rPr lang="en-US" smtClean="0"/>
              <a:t>1/12/21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12248-1171-4FC4-BC26-D1B825AD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6ED1A-ABDF-4EC1-BB0A-404A0CE9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3EE2-4F5F-484B-B4E6-6BB8E258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7DCD-2DD9-451F-B378-BCAD5AF1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789C2-8F0D-465B-A866-21B78F5E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A5319-A2B6-4F42-BD9C-C3C8AFC0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7C29-BB38-4745-841E-1670C2F24D82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54223-8A72-4C25-98E7-071FD0D1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549B-EA03-4569-B06C-63E8E998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60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DC34-CCEF-47EE-9E32-7655C229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5A2D2-C37B-4814-BB55-DDDCC1C2B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FA147-61F2-4504-97C0-BAAE673D9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871F1-6A9D-4D8E-B4D2-FDDC22F9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9890-2008-450B-A327-28573745DE58}" type="datetime1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116E1-2281-487A-9408-5145043F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00885-159B-4D2B-9494-89F6C40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1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5C3D-20E1-4DCE-BE3A-B4031036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708FD-7403-4819-A4B3-5BBD81E39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6B74-6F33-4C15-91D3-9D5C86C2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219A-7B99-4D2C-93C0-2A9075CAE292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CF071-6FE1-42AB-A4A9-681B7420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274FD-EE8D-4B9C-AD31-D3B60A90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85E37-B790-4403-9192-559F77B29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6A103-B056-473A-A799-E52AA865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EE7B9-7F57-488C-B240-660CF968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9643-F9FC-4DE8-879A-B61A8A1E9AD1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375B8-8C11-4828-A516-478F89E8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2C16-B0C3-4660-8C91-FE86C675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ogos by Ha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Additional</a:t>
            </a:r>
            <a:r>
              <a:rPr lang="en-US" baseline="0">
                <a:solidFill>
                  <a:schemeClr val="bg1"/>
                </a:solidFill>
              </a:rPr>
              <a:t> welcome, information or notification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55" y="4588551"/>
            <a:ext cx="1102728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1154" y="2743200"/>
            <a:ext cx="11009158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1154" y="3063240"/>
            <a:ext cx="11027289" cy="1333500"/>
          </a:xfrm>
        </p:spPr>
        <p:txBody>
          <a:bodyPr bIns="0" anchor="t" anchorCtr="0">
            <a:normAutofit/>
          </a:bodyPr>
          <a:lstStyle>
            <a:lvl1pPr algn="l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title="Logo: ECTA: Early Childhood Technical Assistance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4" y="1333947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ECTA-Da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Logo: DaSy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35" y="2273883"/>
            <a:ext cx="2392815" cy="1718072"/>
          </a:xfrm>
          <a:prstGeom prst="rect">
            <a:avLst/>
          </a:prstGeom>
        </p:spPr>
      </p:pic>
      <p:pic>
        <p:nvPicPr>
          <p:cNvPr id="9" name="Picture 8" title="Logo: ECTA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Multi-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ECTA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foot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1533" y="1609738"/>
            <a:ext cx="8299747" cy="1887950"/>
          </a:xfrm>
        </p:spPr>
        <p:txBody>
          <a:bodyPr anchor="b">
            <a:normAutofit/>
          </a:bodyPr>
          <a:lstStyle>
            <a:lvl1pPr algn="ctr">
              <a:defRPr sz="360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79" y="3851915"/>
            <a:ext cx="828754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title="Logo: ECTA Cen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368358"/>
            <a:ext cx="11005457" cy="409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2" r:id="rId4"/>
    <p:sldLayoutId id="2147483661" r:id="rId5"/>
    <p:sldLayoutId id="2147483673" r:id="rId6"/>
    <p:sldLayoutId id="2147483662" r:id="rId7"/>
    <p:sldLayoutId id="2147483670" r:id="rId8"/>
    <p:sldLayoutId id="2147483663" r:id="rId9"/>
    <p:sldLayoutId id="2147483664" r:id="rId10"/>
    <p:sldLayoutId id="2147483665" r:id="rId11"/>
    <p:sldLayoutId id="2147483671" r:id="rId12"/>
    <p:sldLayoutId id="2147483666" r:id="rId13"/>
    <p:sldLayoutId id="2147483667" r:id="rId14"/>
    <p:sldLayoutId id="2147483668" r:id="rId15"/>
    <p:sldLayoutId id="2147483678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>
          <a:solidFill>
            <a:schemeClr val="accent4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EE36D-1110-47C3-8C07-EAA28550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2146-FBD6-4238-9938-95C019B8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C628-1DE1-4BF7-91AE-9F69B8192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B7A5-8D46-4783-A4B6-074F592D07BF}" type="datetime1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210D-011B-4662-AB88-4B4829E8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DF6-98B1-4F52-B776-7CCE888C1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8793A-E5D2-4BD5-937C-9E74A1FA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~pdfs/topics/earlyid/partc_elig_tabl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ckett.org/Trace/practiceguides/practiceguides_vol1_no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tacenter.org/~ppts/calls/2010/earlypartc/streamlining_eligbility_determination.p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venredblog.blogspot.com/2011/04/communication-strategie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ita/statment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redresults.us/practice-video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de.state.co.us/resultsmatter/rmvideoser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decrp/type-pgpractitioner.as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tacenter.org/decrp/type-checklists.a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decrp/decrp.as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pm.fpg.unc.edu/modules-list" TargetMode="External"/><Relationship Id="rId5" Type="http://schemas.openxmlformats.org/officeDocument/2006/relationships/hyperlink" Target="https://ectacenter.org/decrp/type-checklists.asp" TargetMode="External"/><Relationship Id="rId4" Type="http://schemas.openxmlformats.org/officeDocument/2006/relationships/hyperlink" Target="https://ectacenter.org/decrp/type-pgpractitioner.a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rpm.fpg.unc.edu/modules-list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regs/c/d/303.321/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odd.ohio.gov/wps/portal/gov/dodd/about-us/communication/news/news-early-intervention-eligibility-coronavirus" TargetMode="External"/><Relationship Id="rId3" Type="http://schemas.openxmlformats.org/officeDocument/2006/relationships/hyperlink" Target="http://coloradoofficeofearlychildhood.force.com/eicolorado/EI_QuickLinks?p=Home&amp;s=EI-CO-Response-to-COVID-19&amp;lang=en" TargetMode="External"/><Relationship Id="rId7" Type="http://schemas.openxmlformats.org/officeDocument/2006/relationships/hyperlink" Target="https://education.mn.gov/MDE/dse/health/covid19/spedcovid19/MDE032119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rth23.org/wp-content/uploads/procedures/RemoteEI_Guidance_Evaluations.docx" TargetMode="External"/><Relationship Id="rId5" Type="http://schemas.openxmlformats.org/officeDocument/2006/relationships/hyperlink" Target="https://www.birth23.org/wp-content/uploads/procedures/interim_remote_EI_evaluations.doc" TargetMode="External"/><Relationship Id="rId10" Type="http://schemas.openxmlformats.org/officeDocument/2006/relationships/hyperlink" Target="https://content.govdelivery.com/accounts/WADEL/bulletins/28703ea" TargetMode="External"/><Relationship Id="rId4" Type="http://schemas.openxmlformats.org/officeDocument/2006/relationships/hyperlink" Target="https://drive.google.com/drive/folders/1MW_QjWMSePhGrgS9oJfCKOhL62wlIPJ0" TargetMode="External"/><Relationship Id="rId9" Type="http://schemas.openxmlformats.org/officeDocument/2006/relationships/hyperlink" Target="https://veipd.org/main/downloads/covid_updates/covid19_q_and_a_4.10.20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~calls/2010/earlypartc/earlypartc.as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uckett.org/Trace/endpoints/endpoints_vol2_no3.pdf" TargetMode="External"/><Relationship Id="rId4" Type="http://schemas.openxmlformats.org/officeDocument/2006/relationships/hyperlink" Target="https://www.google.com/url?client=internal-element-cse&amp;cx=001354871196560068277:y9vhkvi_rsy&amp;q=https://ectacenter.org/~pdfs/pubs/nnotes28.pdf&amp;sa=U&amp;ved=2ahUKEwjOtamYjoLpAhVjFjQIHY9gDP8QFjACegQIBxAC&amp;usg=AOvVaw147jwsfIFhi4YNPfz3ePK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eco/pages/cos-distance.as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9939" y="2335979"/>
            <a:ext cx="5624362" cy="184184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Applying Assessment Principles to Determining Eligibility</a:t>
            </a:r>
            <a:br>
              <a:rPr lang="en-US" sz="3600" dirty="0"/>
            </a:br>
            <a:r>
              <a:rPr lang="en-US" sz="3600" dirty="0"/>
              <a:t>Remotely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2891" y="4766349"/>
            <a:ext cx="5624362" cy="17023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dirty="0"/>
              <a:t>Kathy Hebbeler, SRI International</a:t>
            </a:r>
          </a:p>
          <a:p>
            <a:pPr algn="ctr"/>
            <a:r>
              <a:rPr lang="en-US" sz="2400">
                <a:latin typeface="Arial"/>
                <a:cs typeface="Arial"/>
              </a:rPr>
              <a:t>Naomi Younggren,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ECTA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Part</a:t>
            </a:r>
            <a:r>
              <a:rPr lang="en-US" sz="2400">
                <a:latin typeface="Arial"/>
                <a:cs typeface="Arial"/>
              </a:rPr>
              <a:t> C Coordinators Call</a:t>
            </a:r>
            <a:endParaRPr lang="en-US" sz="240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dirty="0"/>
              <a:t>April 28, 2020</a:t>
            </a:r>
          </a:p>
        </p:txBody>
      </p:sp>
    </p:spTree>
    <p:extLst>
      <p:ext uri="{BB962C8B-B14F-4D97-AF65-F5344CB8AC3E}">
        <p14:creationId xmlns:p14="http://schemas.microsoft.com/office/powerpoint/2010/main" val="54755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DF11-5BE7-4B79-93F0-2F02B11E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C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E738-03BC-482D-8461-B75A8489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1" y="803816"/>
            <a:ext cx="11005457" cy="4097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Developmental Delay</a:t>
            </a:r>
          </a:p>
          <a:p>
            <a:pPr lvl="1"/>
            <a:r>
              <a:rPr lang="en-US" dirty="0"/>
              <a:t>As measured by </a:t>
            </a:r>
            <a:r>
              <a:rPr lang="en-US" b="1" dirty="0"/>
              <a:t>appropriate diagnostic instruments and procedures in one or more areas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Cognitive development</a:t>
            </a:r>
          </a:p>
          <a:p>
            <a:pPr lvl="2"/>
            <a:r>
              <a:rPr lang="en-US" dirty="0"/>
              <a:t>Physical development including vision and hearing</a:t>
            </a:r>
          </a:p>
          <a:p>
            <a:pPr lvl="2"/>
            <a:r>
              <a:rPr lang="en-US" dirty="0"/>
              <a:t>Communication development</a:t>
            </a:r>
          </a:p>
          <a:p>
            <a:pPr lvl="2"/>
            <a:r>
              <a:rPr lang="en-US" dirty="0"/>
              <a:t>Social or emotional development</a:t>
            </a:r>
          </a:p>
          <a:p>
            <a:pPr lvl="2"/>
            <a:r>
              <a:rPr lang="en-US" dirty="0"/>
              <a:t>Adaptive development</a:t>
            </a:r>
          </a:p>
          <a:p>
            <a:pPr>
              <a:tabLst>
                <a:tab pos="1543050" algn="l"/>
              </a:tabLst>
            </a:pPr>
            <a:r>
              <a:rPr lang="en-US" dirty="0"/>
              <a:t>Has a diagnosed physical or mental condition with high probability of resulting in delay</a:t>
            </a:r>
          </a:p>
          <a:p>
            <a:pPr>
              <a:tabLst>
                <a:tab pos="1543050" algn="l"/>
              </a:tabLst>
            </a:pPr>
            <a:r>
              <a:rPr lang="en-US" dirty="0"/>
              <a:t>(state discretion) At risk</a:t>
            </a:r>
          </a:p>
          <a:p>
            <a:pPr>
              <a:tabLst>
                <a:tab pos="1543050" algn="l"/>
              </a:tabLst>
            </a:pPr>
            <a:r>
              <a:rPr lang="en-US" dirty="0"/>
              <a:t>(state discretion) Continuing in EI after age 3</a:t>
            </a:r>
          </a:p>
          <a:p>
            <a:pPr>
              <a:tabLst>
                <a:tab pos="1543050" algn="l"/>
              </a:tabLs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66063-5B02-45BA-B3FA-E0F094312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C0224-413D-4249-B31B-6BD2372DAEF9}"/>
              </a:ext>
            </a:extLst>
          </p:cNvPr>
          <p:cNvSpPr txBox="1"/>
          <p:nvPr/>
        </p:nvSpPr>
        <p:spPr>
          <a:xfrm>
            <a:off x="2400847" y="5011581"/>
            <a:ext cx="78553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States’ and territories’ definitions of/criteria for IDEA Part C eligibility</a:t>
            </a:r>
          </a:p>
          <a:p>
            <a:pPr algn="ctr"/>
            <a:r>
              <a:rPr lang="en-US" dirty="0">
                <a:solidFill>
                  <a:srgbClr val="FF0000"/>
                </a:solidFill>
                <a:hlinkClick r:id="rId3"/>
              </a:rPr>
              <a:t>https://ectacenter.org/~pdfs/topics/earlyid/partc_elig_table.pdf</a:t>
            </a:r>
          </a:p>
        </p:txBody>
      </p:sp>
    </p:spTree>
    <p:extLst>
      <p:ext uri="{BB962C8B-B14F-4D97-AF65-F5344CB8AC3E}">
        <p14:creationId xmlns:p14="http://schemas.microsoft.com/office/powerpoint/2010/main" val="20831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5245-F901-4830-8434-F560090D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45" y="1053324"/>
            <a:ext cx="35616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Can state minimize the need for evaluations?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Choices and Options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D2C3-7E93-451F-9F88-1445DA8F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926" y="1400298"/>
            <a:ext cx="4617923" cy="2386442"/>
          </a:xfrm>
        </p:spPr>
        <p:txBody>
          <a:bodyPr/>
          <a:lstStyle/>
          <a:p>
            <a:r>
              <a:rPr lang="en-US" sz="2800" dirty="0"/>
              <a:t>Are children with diagnosed conditions presumed to be eligible?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7A8B4-F29D-483E-9A89-BE388BB5B4DA}"/>
              </a:ext>
            </a:extLst>
          </p:cNvPr>
          <p:cNvSpPr txBox="1"/>
          <p:nvPr/>
        </p:nvSpPr>
        <p:spPr>
          <a:xfrm>
            <a:off x="1465385" y="4771292"/>
            <a:ext cx="9296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on presumptive eligibility: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Dunst (2006) 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eligibility algorithm for Part C intervention enrollment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Dunst (2010)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Streamlining eligibility determination for Part C early intervention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DC4E-64C5-4C8D-8E92-5C74177D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CA66-4C59-4A73-B250-3FC6E17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3A704-AFF5-402F-BCCC-0CA6ED7064D0}"/>
              </a:ext>
            </a:extLst>
          </p:cNvPr>
          <p:cNvSpPr txBox="1"/>
          <p:nvPr/>
        </p:nvSpPr>
        <p:spPr>
          <a:xfrm>
            <a:off x="3247292" y="2801815"/>
            <a:ext cx="511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Poll Question 3 and 4</a:t>
            </a:r>
          </a:p>
        </p:txBody>
      </p:sp>
    </p:spTree>
    <p:extLst>
      <p:ext uri="{BB962C8B-B14F-4D97-AF65-F5344CB8AC3E}">
        <p14:creationId xmlns:p14="http://schemas.microsoft.com/office/powerpoint/2010/main" val="44928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E23EA-670F-4F03-A4D4-00A561DA05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3013">
            <a:off x="466884" y="1138918"/>
            <a:ext cx="3560251" cy="4553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A4CF-8799-4737-8B91-FBABFC14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430" y="1109111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A6.  Practitioners use a </a:t>
            </a:r>
            <a:r>
              <a:rPr lang="en-US" sz="2200" dirty="0">
                <a:solidFill>
                  <a:srgbClr val="FF0000"/>
                </a:solidFill>
              </a:rPr>
              <a:t>variety of methods</a:t>
            </a:r>
            <a:r>
              <a:rPr lang="en-US" sz="2200" dirty="0">
                <a:solidFill>
                  <a:srgbClr val="000000"/>
                </a:solidFill>
              </a:rPr>
              <a:t>, including observation and interviews, to gather assessment information from multiple sources including the child’s family and other significant individuals in the child’s life.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A7.  Practitioners obtain information about the child’s skills in </a:t>
            </a:r>
            <a:r>
              <a:rPr lang="en-US" sz="2200" dirty="0">
                <a:solidFill>
                  <a:srgbClr val="FF0000"/>
                </a:solidFill>
              </a:rPr>
              <a:t>daily activities, routines, and environments </a:t>
            </a:r>
            <a:r>
              <a:rPr lang="en-US" sz="2200" dirty="0">
                <a:solidFill>
                  <a:srgbClr val="000000"/>
                </a:solidFill>
              </a:rPr>
              <a:t>such as home, center, and community.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A8. Practitioners use </a:t>
            </a:r>
            <a:r>
              <a:rPr lang="en-US" sz="2200" dirty="0">
                <a:solidFill>
                  <a:srgbClr val="FF0000"/>
                </a:solidFill>
              </a:rPr>
              <a:t>clinical reasoning</a:t>
            </a:r>
            <a:r>
              <a:rPr lang="en-US" sz="2200" dirty="0">
                <a:solidFill>
                  <a:srgbClr val="000000"/>
                </a:solidFill>
              </a:rPr>
              <a:t> in addition to assessment results to identify the child’s current levels of functioning and to determine the child’s eligibility and plan for instruction.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54D64-C2B3-43E4-AF71-D2C1DC2F2CA1}"/>
              </a:ext>
            </a:extLst>
          </p:cNvPr>
          <p:cNvSpPr txBox="1"/>
          <p:nvPr/>
        </p:nvSpPr>
        <p:spPr>
          <a:xfrm>
            <a:off x="6263235" y="428877"/>
            <a:ext cx="487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6F513-C0C2-4589-B35C-B815DC90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F6C3A-C34F-4F42-BD67-6953D1CD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927123"/>
            <a:ext cx="3059723" cy="665176"/>
          </a:xfrm>
        </p:spPr>
        <p:txBody>
          <a:bodyPr>
            <a:noAutofit/>
          </a:bodyPr>
          <a:lstStyle/>
          <a:p>
            <a:r>
              <a:rPr lang="en-US" dirty="0"/>
              <a:t>Part C Regulations: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569EF1-A052-4935-A968-E99BBBE2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879" y="474324"/>
            <a:ext cx="8848275" cy="4475746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Timely, comprehensive, multidisciplinary</a:t>
            </a:r>
          </a:p>
          <a:p>
            <a:r>
              <a:rPr lang="en-US" sz="7200" dirty="0"/>
              <a:t>Qualified personnel</a:t>
            </a:r>
          </a:p>
          <a:p>
            <a:r>
              <a:rPr lang="en-US" sz="7200" dirty="0"/>
              <a:t>Medical records may be used</a:t>
            </a:r>
          </a:p>
          <a:p>
            <a:pPr lvl="1"/>
            <a:r>
              <a:rPr lang="en-US" sz="7200" dirty="0"/>
              <a:t>If they indicate the child’s level of functioning constitutes a delay or otherwise meets criteria</a:t>
            </a:r>
          </a:p>
          <a:p>
            <a:pPr lvl="1"/>
            <a:r>
              <a:rPr lang="en-US" sz="7200" dirty="0"/>
              <a:t>Still need to do assessment</a:t>
            </a:r>
          </a:p>
          <a:p>
            <a:r>
              <a:rPr lang="en-US" sz="7200" dirty="0"/>
              <a:t>Informed clinical opinion as an independent basis (even when the instrument results do not support eligibility)</a:t>
            </a:r>
          </a:p>
          <a:p>
            <a:r>
              <a:rPr lang="en-US" sz="7200" dirty="0"/>
              <a:t>Not culturally or racially discriminatory</a:t>
            </a:r>
          </a:p>
          <a:p>
            <a:r>
              <a:rPr lang="en-US" sz="7200" dirty="0"/>
              <a:t>Native language of child</a:t>
            </a:r>
          </a:p>
          <a:p>
            <a:r>
              <a:rPr lang="en-US" sz="7200" dirty="0"/>
              <a:t>No single procedure used as the sole criterion</a:t>
            </a:r>
          </a:p>
          <a:p>
            <a:pPr lvl="1"/>
            <a:r>
              <a:rPr lang="en-US" sz="7200" dirty="0"/>
              <a:t>Child’s history</a:t>
            </a:r>
          </a:p>
          <a:p>
            <a:pPr lvl="1"/>
            <a:r>
              <a:rPr lang="en-US" sz="7200" dirty="0"/>
              <a:t>Information from other sources to understand the full scope of child’s unique strengths and needs</a:t>
            </a:r>
          </a:p>
          <a:p>
            <a:pPr lvl="1"/>
            <a:r>
              <a:rPr lang="en-US" sz="7200" dirty="0"/>
              <a:t>Medical, educational and other records</a:t>
            </a:r>
          </a:p>
          <a:p>
            <a:endParaRPr lang="en-US" sz="6200" dirty="0"/>
          </a:p>
          <a:p>
            <a:endParaRPr lang="en-US" sz="6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BF5B2-73F6-4091-A09C-E57920C39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0" y="3071446"/>
            <a:ext cx="2493226" cy="1871295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92914-94D9-46FF-8458-83B3F0FA5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F6C3A-C34F-4F42-BD67-6953D1CD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" y="394490"/>
            <a:ext cx="4878139" cy="914400"/>
          </a:xfrm>
        </p:spPr>
        <p:txBody>
          <a:bodyPr>
            <a:noAutofit/>
          </a:bodyPr>
          <a:lstStyle/>
          <a:p>
            <a:r>
              <a:rPr lang="en-US" dirty="0"/>
              <a:t>Part C Regulations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569EF1-A052-4935-A968-E99BBBE2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554" y="1121029"/>
            <a:ext cx="6412524" cy="44757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To identify child’s unique strengths and needs and services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Review the evaluation results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Personal observation of the child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Child’s needs in each developmental area</a:t>
            </a:r>
          </a:p>
          <a:p>
            <a:endParaRPr lang="en-US" sz="6200" dirty="0"/>
          </a:p>
          <a:p>
            <a:endParaRPr lang="en-US" sz="6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0C5DD-71D2-4EE2-A6EF-157F616D2434}"/>
              </a:ext>
            </a:extLst>
          </p:cNvPr>
          <p:cNvSpPr txBox="1"/>
          <p:nvPr/>
        </p:nvSpPr>
        <p:spPr>
          <a:xfrm>
            <a:off x="3727940" y="3974123"/>
            <a:ext cx="7831015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Physical (including vision, hearing, and health status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Cognitive, communication, social or emotional, adaptive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Taken from the evaluation and assessments</a:t>
            </a: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7CA5E6C-0740-4344-B98C-32B15ACD54AC}"/>
              </a:ext>
            </a:extLst>
          </p:cNvPr>
          <p:cNvSpPr txBox="1">
            <a:spLocks/>
          </p:cNvSpPr>
          <p:nvPr/>
        </p:nvSpPr>
        <p:spPr>
          <a:xfrm>
            <a:off x="1042015" y="1977105"/>
            <a:ext cx="274454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>
                <a:solidFill>
                  <a:schemeClr val="accent4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Assessment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AA93-4CF7-4D27-8E28-C8B7AD9F6C4E}"/>
              </a:ext>
            </a:extLst>
          </p:cNvPr>
          <p:cNvSpPr txBox="1"/>
          <p:nvPr/>
        </p:nvSpPr>
        <p:spPr>
          <a:xfrm>
            <a:off x="832339" y="4232031"/>
            <a:ext cx="296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Present levels of functioning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9D2D9-37CC-4CA0-BBBB-DDBA4D3DE2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291" y="187125"/>
            <a:ext cx="1973571" cy="148138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A68BFF-B3BE-4C76-B261-01A56EB98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C0C-8FFF-4CB5-8096-479B360A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93874"/>
            <a:ext cx="10918372" cy="999468"/>
          </a:xfrm>
        </p:spPr>
        <p:txBody>
          <a:bodyPr/>
          <a:lstStyle/>
          <a:p>
            <a:r>
              <a:rPr lang="en-US" dirty="0"/>
              <a:t>Multiple ways of learning about children’s skills and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5A2B-0C66-4FB6-AA59-16C859D1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/>
              <a:t>Formal assessment tools</a:t>
            </a:r>
          </a:p>
          <a:p>
            <a:r>
              <a:rPr lang="en-US" sz="2100" dirty="0"/>
              <a:t>Direct assessment</a:t>
            </a:r>
          </a:p>
          <a:p>
            <a:r>
              <a:rPr lang="en-US" sz="2100" dirty="0"/>
              <a:t>Assessment that is completed based on parent/caregiver or teacher report  (how frequently does the child….?)</a:t>
            </a:r>
          </a:p>
          <a:p>
            <a:r>
              <a:rPr lang="en-US" sz="2100" dirty="0"/>
              <a:t>Observation-based assessment (e.g., HELP)</a:t>
            </a:r>
          </a:p>
          <a:p>
            <a:r>
              <a:rPr lang="en-US" sz="2100" dirty="0"/>
              <a:t>Some combination of the above</a:t>
            </a:r>
          </a:p>
          <a:p>
            <a:pPr marL="0" indent="0">
              <a:buNone/>
            </a:pPr>
            <a:r>
              <a:rPr lang="en-US" sz="3500" dirty="0"/>
              <a:t>Informal assessment processes</a:t>
            </a:r>
          </a:p>
          <a:p>
            <a:r>
              <a:rPr lang="en-US" sz="2100" dirty="0"/>
              <a:t>Information solicited from knowledgeable adults (tell me about how your child lets you know she wants something?)</a:t>
            </a:r>
          </a:p>
          <a:p>
            <a:r>
              <a:rPr lang="en-US" sz="2100" dirty="0"/>
              <a:t>Observation (real time, video)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3F12-DB40-4378-BCCA-5A3748877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C0C-8FFF-4CB5-8096-479B360A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93874"/>
            <a:ext cx="10918372" cy="999468"/>
          </a:xfrm>
        </p:spPr>
        <p:txBody>
          <a:bodyPr/>
          <a:lstStyle/>
          <a:p>
            <a:r>
              <a:rPr lang="en-US" dirty="0"/>
              <a:t>Multiple ways of learning about children’s skills and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35A2B-0C66-4FB6-AA59-16C859D1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/>
              <a:t>Formal assessment tools</a:t>
            </a:r>
          </a:p>
          <a:p>
            <a:r>
              <a:rPr lang="en-US" dirty="0"/>
              <a:t>Direct assessment</a:t>
            </a:r>
          </a:p>
          <a:p>
            <a:r>
              <a:rPr lang="en-US" dirty="0"/>
              <a:t>Assessment that is completed based on parent/caregiver or teacher report  (how frequently does the child….?)</a:t>
            </a:r>
          </a:p>
          <a:p>
            <a:r>
              <a:rPr lang="en-US" dirty="0"/>
              <a:t>Observation-based assessment (Teaching Strategies Gold)</a:t>
            </a:r>
          </a:p>
          <a:p>
            <a:r>
              <a:rPr lang="en-US" dirty="0"/>
              <a:t>Some combination of the above</a:t>
            </a:r>
          </a:p>
          <a:p>
            <a:pPr marL="0" indent="0">
              <a:buNone/>
            </a:pPr>
            <a:r>
              <a:rPr lang="en-US" sz="3500" dirty="0"/>
              <a:t>Informal assessment processes</a:t>
            </a:r>
          </a:p>
          <a:p>
            <a:r>
              <a:rPr lang="en-US" dirty="0"/>
              <a:t>Information solicited from knowledgeable adults (tell me about how your child lets you know she wants something?)</a:t>
            </a:r>
          </a:p>
          <a:p>
            <a:r>
              <a:rPr lang="en-US" dirty="0"/>
              <a:t>Observation (real time, video)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6FAA8-F2B5-41CC-97CF-3E142E6908FC}"/>
              </a:ext>
            </a:extLst>
          </p:cNvPr>
          <p:cNvSpPr txBox="1"/>
          <p:nvPr/>
        </p:nvSpPr>
        <p:spPr>
          <a:xfrm>
            <a:off x="1343025" y="1590675"/>
            <a:ext cx="955357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Each of these methods has strengths and weaknesses.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There is no perfect method.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Direct assessment does not necessarily produce more valid information than the other methods.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1BAEA-D111-4031-ABA7-5EDEA086F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1310B-2FE1-4EF8-89E5-D8680094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Which is why good assessment requires multiple sources of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95BB9-964B-4FEA-B918-F527CFB8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21328-3784-42C0-A88B-7D0DD931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If your state…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D9D7F-2AD9-4785-A41E-505B5C4D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94863"/>
          </a:xfrm>
        </p:spPr>
        <p:txBody>
          <a:bodyPr anchor="ctr">
            <a:normAutofit/>
          </a:bodyPr>
          <a:lstStyle/>
          <a:p>
            <a:r>
              <a:rPr lang="en-US" sz="2600" dirty="0"/>
              <a:t>Relies heavily on a </a:t>
            </a:r>
            <a:r>
              <a:rPr lang="en-US" sz="2600" b="1" dirty="0"/>
              <a:t>one</a:t>
            </a:r>
            <a:r>
              <a:rPr lang="en-US" sz="2600" dirty="0"/>
              <a:t> standardized direct assessment (even if there are different ones used across the state) for determining eligibility – </a:t>
            </a:r>
          </a:p>
          <a:p>
            <a:pPr lvl="1"/>
            <a:r>
              <a:rPr lang="en-US" sz="2600" dirty="0"/>
              <a:t>the pivot to tele-assessment will be more difficult.</a:t>
            </a:r>
          </a:p>
          <a:p>
            <a:pPr lvl="1"/>
            <a:r>
              <a:rPr lang="en-US" sz="2600" dirty="0"/>
              <a:t>Why? Tool requires standardized administration with the norms are based on a trained evaluator administering the items are not well-suited to tele-assessment.</a:t>
            </a:r>
          </a:p>
          <a:p>
            <a:r>
              <a:rPr lang="en-US" sz="2600" dirty="0"/>
              <a:t>Includes direct assessment as one of its methods, then you “down one” but assessors have other tools and methods to provide information about the child.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3D1DB-E98B-4173-BE91-03B2800A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799D-C343-4EEC-BB12-27BD258E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124" y="972733"/>
            <a:ext cx="5330254" cy="5300559"/>
          </a:xfrm>
        </p:spPr>
        <p:txBody>
          <a:bodyPr anchor="t">
            <a:noAutofit/>
          </a:bodyPr>
          <a:lstStyle/>
          <a:p>
            <a:r>
              <a:rPr lang="en-US" sz="3600" dirty="0"/>
              <a:t>Goal is to continue to meet the needs of children with delays and disabilities who need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early intervention</a:t>
            </a:r>
          </a:p>
          <a:p>
            <a:r>
              <a:rPr lang="en-US" sz="3600" dirty="0"/>
              <a:t>And that includes taking children and families into services who have not received them before.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BA87F-572D-4752-9E77-61C9A330D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B184-8947-4B25-880D-D6DF0CDF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CA66-4C59-4A73-B250-3FC6E17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3A704-AFF5-402F-BCCC-0CA6ED7064D0}"/>
              </a:ext>
            </a:extLst>
          </p:cNvPr>
          <p:cNvSpPr txBox="1"/>
          <p:nvPr/>
        </p:nvSpPr>
        <p:spPr>
          <a:xfrm>
            <a:off x="3423139" y="2825261"/>
            <a:ext cx="511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Poll Question 5</a:t>
            </a:r>
          </a:p>
        </p:txBody>
      </p:sp>
    </p:spTree>
    <p:extLst>
      <p:ext uri="{BB962C8B-B14F-4D97-AF65-F5344CB8AC3E}">
        <p14:creationId xmlns:p14="http://schemas.microsoft.com/office/powerpoint/2010/main" val="25636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C413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0067B-BF5F-4081-BF02-29D538E46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1818-00FE-47F4-9762-ADAE26FB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508" y="1189574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Can direct assessments produce valid scores and inferences when the assessor is not face to face with the child?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559C0-A5DE-486C-B47B-703D1EA2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0569" y="6039827"/>
            <a:ext cx="2743200" cy="365125"/>
          </a:xfrm>
        </p:spPr>
        <p:txBody>
          <a:bodyPr/>
          <a:lstStyle/>
          <a:p>
            <a:fld id="{B878793A-E5D2-4BD5-937C-9E74A1FA6091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4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2266-6F20-491E-BC8E-21820041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Validity and Norms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82716B-9045-489B-99F8-D13AE329C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E01B2-281F-450B-B4EB-670DD94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F2266-6F20-491E-BC8E-21820041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Validity and Norms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82716B-9045-489B-99F8-D13AE329CA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5FA56-982B-4971-B137-E8CE0E81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4804-7D9A-49E6-98F0-51CA6BEF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56" y="350547"/>
            <a:ext cx="11005457" cy="646231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A5739-9B6D-46DF-8B18-00D43644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1146772"/>
            <a:ext cx="10858995" cy="4550043"/>
          </a:xfrm>
        </p:spPr>
        <p:txBody>
          <a:bodyPr>
            <a:normAutofit/>
          </a:bodyPr>
          <a:lstStyle/>
          <a:p>
            <a:r>
              <a:rPr lang="en-US" dirty="0"/>
              <a:t>Standardized direct assessments have rules for administration, especially if they generate a score that compares to a norm.</a:t>
            </a:r>
          </a:p>
          <a:p>
            <a:pPr lvl="1"/>
            <a:r>
              <a:rPr lang="en-US" dirty="0"/>
              <a:t>Rules apply to how the tool was normed</a:t>
            </a:r>
          </a:p>
          <a:p>
            <a:r>
              <a:rPr lang="en-US" dirty="0"/>
              <a:t>If those rules are violated, the norm data does not apply (potential validity problems)</a:t>
            </a:r>
          </a:p>
          <a:p>
            <a:pPr lvl="1"/>
            <a:r>
              <a:rPr lang="en-US" dirty="0"/>
              <a:t>How serious is the difference?</a:t>
            </a:r>
          </a:p>
          <a:p>
            <a:pPr lvl="1"/>
            <a:r>
              <a:rPr lang="en-US" dirty="0"/>
              <a:t>Is it reasonable to expect the difference would impact the child’s behavior during the assessment?</a:t>
            </a:r>
          </a:p>
          <a:p>
            <a:r>
              <a:rPr lang="en-US" dirty="0"/>
              <a:t>Direct assessments (and all formal structured) assessments are constrained because they are limited to the content of the assessment tool.  Possible issues that can be missed:</a:t>
            </a:r>
          </a:p>
          <a:p>
            <a:pPr lvl="1"/>
            <a:r>
              <a:rPr lang="en-US" dirty="0"/>
              <a:t>Atypical behaviors</a:t>
            </a:r>
          </a:p>
          <a:p>
            <a:pPr lvl="1"/>
            <a:r>
              <a:rPr lang="en-US" dirty="0"/>
              <a:t>Parental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C67EE-2F53-4000-9EAD-6B19CAE73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6C8D-3ACB-42E0-A23E-96AF9B5C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5" y="309358"/>
            <a:ext cx="11005457" cy="914400"/>
          </a:xfrm>
        </p:spPr>
        <p:txBody>
          <a:bodyPr/>
          <a:lstStyle/>
          <a:p>
            <a:r>
              <a:rPr lang="en-US" dirty="0"/>
              <a:t>Direct assessment via Tele-assessment:  Some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744-21EB-4E58-B059-C921F84E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26" y="1154173"/>
            <a:ext cx="8529358" cy="327564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rial"/>
                <a:cs typeface="Arial"/>
              </a:rPr>
              <a:t>Parent is asked to administer the items</a:t>
            </a:r>
          </a:p>
          <a:p>
            <a:pPr lvl="1"/>
            <a:r>
              <a:rPr lang="en-US" sz="2400" dirty="0"/>
              <a:t>Does the assessment have its own test materials (e.g., blocks, pictures)?</a:t>
            </a:r>
          </a:p>
          <a:p>
            <a:r>
              <a:rPr lang="en-US" sz="2400" dirty="0"/>
              <a:t>Professional directs the parent in how to administer the items while watching</a:t>
            </a:r>
          </a:p>
          <a:p>
            <a:r>
              <a:rPr lang="en-US" sz="2400" dirty="0">
                <a:latin typeface="Arial"/>
                <a:cs typeface="Arial"/>
              </a:rPr>
              <a:t>Professional asks the parent to engage the child in a particular activity (e.g., eating a snack, playing with a favored toy/activity...)</a:t>
            </a:r>
          </a:p>
          <a:p>
            <a:r>
              <a:rPr lang="en-US" sz="2400" dirty="0"/>
              <a:t>Parent is asked whether the child can do the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C25FE-EA84-4888-86BB-022F7C654760}"/>
              </a:ext>
            </a:extLst>
          </p:cNvPr>
          <p:cNvSpPr txBox="1"/>
          <p:nvPr/>
        </p:nvSpPr>
        <p:spPr>
          <a:xfrm>
            <a:off x="922638" y="4951795"/>
            <a:ext cx="102808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CRITICAL QUESTION: How different is this administration from the conditions under which the norm data for the assessment were collected?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27FA71-665F-4BF2-B4AC-2D82964F9D85}"/>
              </a:ext>
            </a:extLst>
          </p:cNvPr>
          <p:cNvGrpSpPr/>
          <p:nvPr/>
        </p:nvGrpSpPr>
        <p:grpSpPr>
          <a:xfrm>
            <a:off x="9148247" y="972064"/>
            <a:ext cx="2434153" cy="2233098"/>
            <a:chOff x="9148247" y="972064"/>
            <a:chExt cx="2434153" cy="22330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D975AB-C5A1-4CF8-9E84-C6DFD365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148247" y="1771136"/>
              <a:ext cx="1157289" cy="1434026"/>
            </a:xfrm>
            <a:prstGeom prst="rect">
              <a:avLst/>
            </a:prstGeom>
          </p:spPr>
        </p:pic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C7D00B8D-BC38-4E58-823E-14AAD8E512B6}"/>
                </a:ext>
              </a:extLst>
            </p:cNvPr>
            <p:cNvSpPr/>
            <p:nvPr/>
          </p:nvSpPr>
          <p:spPr>
            <a:xfrm>
              <a:off x="9613557" y="972064"/>
              <a:ext cx="1968843" cy="1202725"/>
            </a:xfrm>
            <a:prstGeom prst="cloudCallou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010D96-527A-44D1-9713-A30B462912D7}"/>
                </a:ext>
              </a:extLst>
            </p:cNvPr>
            <p:cNvSpPr txBox="1"/>
            <p:nvPr/>
          </p:nvSpPr>
          <p:spPr>
            <a:xfrm>
              <a:off x="9976021" y="1202724"/>
              <a:ext cx="11532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But are they good options?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13E8C-BBDB-440F-A5F0-3E42104CE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8C5A-D0C6-48F6-95B9-714A12B0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1" y="234496"/>
            <a:ext cx="10515600" cy="1325563"/>
          </a:xfrm>
        </p:spPr>
        <p:txBody>
          <a:bodyPr/>
          <a:lstStyle/>
          <a:p>
            <a:r>
              <a:rPr lang="en-US" dirty="0"/>
              <a:t>Publisher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2467-C79D-47C3-8CE1-33C03820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16" y="1742498"/>
            <a:ext cx="2332512" cy="2912629"/>
          </a:xfrm>
        </p:spPr>
        <p:txBody>
          <a:bodyPr/>
          <a:lstStyle/>
          <a:p>
            <a:r>
              <a:rPr lang="en-US" dirty="0"/>
              <a:t>Vested interest in having programs continue to use their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0181-CDD8-4058-9588-2F8A28AC4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7313">
            <a:off x="2861538" y="1182073"/>
            <a:ext cx="2811532" cy="3627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69359-71AC-4903-B04D-21AA77822BBB}"/>
              </a:ext>
            </a:extLst>
          </p:cNvPr>
          <p:cNvSpPr txBox="1"/>
          <p:nvPr/>
        </p:nvSpPr>
        <p:spPr>
          <a:xfrm>
            <a:off x="344170" y="5393215"/>
            <a:ext cx="555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https://padlet.com/eita/statments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80004-86B7-4EC6-8515-582E3F80F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4946">
            <a:off x="5689052" y="1488015"/>
            <a:ext cx="2866180" cy="43158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05388-AD61-4624-BC24-C8EE46D26F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8145">
            <a:off x="8803605" y="603770"/>
            <a:ext cx="2720216" cy="3474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8F3508AE-D883-4733-8765-BB9B67E24BCA}"/>
              </a:ext>
            </a:extLst>
          </p:cNvPr>
          <p:cNvSpPr/>
          <p:nvPr/>
        </p:nvSpPr>
        <p:spPr>
          <a:xfrm>
            <a:off x="8806891" y="4326791"/>
            <a:ext cx="3051958" cy="1745673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792BF-4074-48C0-B914-658F7084F039}"/>
              </a:ext>
            </a:extLst>
          </p:cNvPr>
          <p:cNvSpPr txBox="1"/>
          <p:nvPr/>
        </p:nvSpPr>
        <p:spPr>
          <a:xfrm>
            <a:off x="9106877" y="4782652"/>
            <a:ext cx="274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Has links to many professional association web pages at end.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C2AC0C-107E-4CE8-83E6-449D42591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0214-7D2E-4B55-90DE-AC5EF4EB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34496"/>
            <a:ext cx="11298382" cy="1325563"/>
          </a:xfrm>
        </p:spPr>
        <p:txBody>
          <a:bodyPr/>
          <a:lstStyle/>
          <a:p>
            <a:r>
              <a:rPr lang="en-US" dirty="0"/>
              <a:t>Other methods – Formal assessments that make use of parent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4519-D0B5-4649-8A54-5EE47ACD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51" y="1882022"/>
            <a:ext cx="2938154" cy="28018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Tools that use parent interview or parent report and provide standard scores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1A5FF-7098-49A7-96DC-01134EF98F13}"/>
              </a:ext>
            </a:extLst>
          </p:cNvPr>
          <p:cNvSpPr txBox="1"/>
          <p:nvPr/>
        </p:nvSpPr>
        <p:spPr>
          <a:xfrm>
            <a:off x="4232031" y="1384684"/>
            <a:ext cx="7237316" cy="3939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Examples 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/>
              <a:t>THESE ARE NOT ENDORSEMENTS</a:t>
            </a:r>
            <a:r>
              <a:rPr lang="en-US" sz="2400" dirty="0"/>
              <a:t>)</a:t>
            </a:r>
          </a:p>
          <a:p>
            <a:pPr algn="ctr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Vineland Adaptive Behavior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Developmental Assessment of Young Children (DAYC)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Adaptive Behavior Assessment System (ABAS)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Devereux Early Childhood Assessment (DECA – Social Emotional)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MacArthur-Bates Communicative Development Inventories (CDI)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Receptive-Expressive Emergent Language Test (REEL)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CF194-2682-4E3C-B1C5-58385EE2C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0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0214-7D2E-4B55-90DE-AC5EF4EB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39" y="263071"/>
            <a:ext cx="11298382" cy="1325563"/>
          </a:xfrm>
        </p:spPr>
        <p:txBody>
          <a:bodyPr/>
          <a:lstStyle/>
          <a:p>
            <a:r>
              <a:rPr lang="en-US" dirty="0"/>
              <a:t>Other methods – Formal assessments that are not normed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4519-D0B5-4649-8A54-5EE47ACD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30" y="1924050"/>
            <a:ext cx="2938154" cy="32341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Formal tools that use parent interview, report or observation but do not produce standard scores can provide valuable information for clinical opinion and intervention planning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1A5FF-7098-49A7-96DC-01134EF98F13}"/>
              </a:ext>
            </a:extLst>
          </p:cNvPr>
          <p:cNvSpPr txBox="1"/>
          <p:nvPr/>
        </p:nvSpPr>
        <p:spPr>
          <a:xfrm>
            <a:off x="4385108" y="1525360"/>
            <a:ext cx="6673932" cy="39395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Examples 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/>
              <a:t>THESE ARE NOT ENDORSEMENTS</a:t>
            </a:r>
            <a:r>
              <a:rPr lang="en-US" sz="2400" dirty="0"/>
              <a:t>)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Assessment, Evaluation and Programming System (AEPS)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of Engagement, Independence and Social Relationships (MEISR)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Hawaii Early Learning Profile (HELP)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Accomplishments Profile (LAP)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   Rossetti Infant-Toddler Language Scale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/>
              </a:rPr>
              <a:t>T</a:t>
            </a:r>
            <a:r>
              <a:rPr lang="en-US" sz="2000" dirty="0">
                <a:ea typeface="+mn-lt"/>
                <a:cs typeface="+mn-lt"/>
              </a:rPr>
              <a:t>ransdisciplinary Play Based Assessment (TPBA)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n-US" sz="2000" dirty="0">
                <a:ea typeface="+mn-lt"/>
                <a:cs typeface="+mn-lt"/>
              </a:rPr>
              <a:t>Carolina Curriculum</a:t>
            </a:r>
            <a:r>
              <a:rPr lang="en-US" sz="2000" dirty="0">
                <a:cs typeface="Arial" panose="020B0604020202020204"/>
              </a:rPr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55B14-2323-457C-8A73-7E31A2F93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1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A06A-76DD-4A0B-82D4-C94A0361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0" y="3295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Informal Assessments </a:t>
            </a:r>
            <a:br>
              <a:rPr lang="en-US" dirty="0"/>
            </a:br>
            <a:r>
              <a:rPr lang="en-US" dirty="0"/>
              <a:t>(Developed by the assessor, the program, etc.)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E3C1-EAB6-41C1-A15B-DCE10C51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59" y="1796725"/>
            <a:ext cx="11005457" cy="4097988"/>
          </a:xfrm>
        </p:spPr>
        <p:txBody>
          <a:bodyPr/>
          <a:lstStyle/>
          <a:p>
            <a:r>
              <a:rPr lang="en-US" dirty="0"/>
              <a:t>Developmental history</a:t>
            </a:r>
          </a:p>
          <a:p>
            <a:r>
              <a:rPr lang="en-US" dirty="0"/>
              <a:t>Parent Interview/Report </a:t>
            </a:r>
          </a:p>
          <a:p>
            <a:r>
              <a:rPr lang="en-US" dirty="0"/>
              <a:t>Real time video conference observation of the child</a:t>
            </a:r>
          </a:p>
          <a:p>
            <a:r>
              <a:rPr lang="en-US" dirty="0"/>
              <a:t>Videos made by the parents (can request parent capture specific activities such a book-reading, playing with toys, interacting with an adult.)</a:t>
            </a:r>
          </a:p>
          <a:p>
            <a:pPr lvl="1"/>
            <a:r>
              <a:rPr lang="en-US" dirty="0"/>
              <a:t>Many video libraries of children’s behavior on the web to train observation skills.  Examples: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https://www.desiredresults.us/practice-videos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https://www.cde.state.co.us/resultsmatter/rmvideoseries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A3343-1ED4-4AE3-8BDD-67AF19977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91E688-F972-46B2-BB5D-C89BB86C7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90310" y="251032"/>
            <a:ext cx="11548534" cy="6214534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1F6E0534-0001-4E21-B084-DDB1EFBB0A14}"/>
              </a:ext>
            </a:extLst>
          </p:cNvPr>
          <p:cNvSpPr/>
          <p:nvPr/>
        </p:nvSpPr>
        <p:spPr>
          <a:xfrm>
            <a:off x="2691945" y="2297685"/>
            <a:ext cx="2443113" cy="2011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E64439D-72F3-4820-8759-A05ECDFF91D7}"/>
              </a:ext>
            </a:extLst>
          </p:cNvPr>
          <p:cNvSpPr/>
          <p:nvPr/>
        </p:nvSpPr>
        <p:spPr>
          <a:xfrm>
            <a:off x="4577306" y="2297685"/>
            <a:ext cx="2443113" cy="2011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966F1CA-E34A-479D-A240-2CBD59B09B91}"/>
              </a:ext>
            </a:extLst>
          </p:cNvPr>
          <p:cNvSpPr/>
          <p:nvPr/>
        </p:nvSpPr>
        <p:spPr>
          <a:xfrm>
            <a:off x="6604069" y="2297685"/>
            <a:ext cx="2443113" cy="20110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07797-8B7F-45C9-ABB2-7D43AF5CC2F7}"/>
              </a:ext>
            </a:extLst>
          </p:cNvPr>
          <p:cNvSpPr txBox="1"/>
          <p:nvPr/>
        </p:nvSpPr>
        <p:spPr>
          <a:xfrm>
            <a:off x="2870768" y="2332987"/>
            <a:ext cx="599559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co-create possible approaches</a:t>
            </a:r>
            <a:endParaRPr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7C4C1-2230-4D4F-96ED-65E56A69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7EB-237C-4F7E-A290-8924FF44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3" y="737726"/>
            <a:ext cx="425602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Putting it altogether: Informed clinical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1E63-7F58-472D-A3B9-4EB2FFDA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2" y="486909"/>
            <a:ext cx="5782962" cy="40979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process team members use to gather information about a child’s developmental functioning in order to make a decision about the child’s eligibility for services.</a:t>
            </a:r>
          </a:p>
          <a:p>
            <a:r>
              <a:rPr lang="en-US" dirty="0"/>
              <a:t>Team uses all of the information to portray an accurate picture of the child’s developmental status and determine the child’s eligibility.</a:t>
            </a:r>
          </a:p>
          <a:p>
            <a:r>
              <a:rPr lang="en-US" dirty="0"/>
              <a:t>Think about:  If policy will allow it and the assessment information is ambiguous, err on the side of finding the child eligible </a:t>
            </a:r>
          </a:p>
          <a:p>
            <a:pPr lvl="1"/>
            <a:r>
              <a:rPr lang="en-US" dirty="0"/>
              <a:t>Can re-assess child later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3ADEF-6BB6-4C13-B0FE-324AC2E479FB}"/>
              </a:ext>
            </a:extLst>
          </p:cNvPr>
          <p:cNvSpPr txBox="1"/>
          <p:nvPr/>
        </p:nvSpPr>
        <p:spPr>
          <a:xfrm>
            <a:off x="2029152" y="4632084"/>
            <a:ext cx="584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Resources on Informed Clinical Reasoning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https://ectacenter.org/decrp/type-pgpractitioner.asp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https://ectacenter.org/decrp/type-checklists.asp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C6459-DC39-4C58-96E5-D27A5ED6A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9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938-21EE-4647-8532-809A5ABD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5" y="490591"/>
            <a:ext cx="11005457" cy="662706"/>
          </a:xfrm>
        </p:spPr>
        <p:txBody>
          <a:bodyPr/>
          <a:lstStyle/>
          <a:p>
            <a:r>
              <a:rPr lang="en-US" dirty="0"/>
              <a:t>General Resources 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8E19-7AC9-4B4E-91B9-8DFF4FCE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41" y="1079141"/>
            <a:ext cx="10515600" cy="47527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DEC Recommended Practices -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https://ectacenter.org/decrp/decrp.asp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r>
              <a:rPr lang="en-US" dirty="0"/>
              <a:t>Assessment Practice Guides -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https://ectacenter.org/decrp/type-pgpractitioner.asp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600" dirty="0"/>
              <a:t>Engaging in Informed Clinical Reasoning</a:t>
            </a:r>
          </a:p>
          <a:p>
            <a:pPr lvl="1"/>
            <a:r>
              <a:rPr lang="en-US" sz="1600" dirty="0"/>
              <a:t>Engaging Families as Assessment Partners</a:t>
            </a:r>
          </a:p>
          <a:p>
            <a:pPr lvl="1"/>
            <a:r>
              <a:rPr lang="en-US" sz="1600" dirty="0"/>
              <a:t>Authentic Child Assessment</a:t>
            </a:r>
          </a:p>
          <a:p>
            <a:pPr lvl="1"/>
            <a:r>
              <a:rPr lang="en-US" sz="1600" dirty="0"/>
              <a:t>Building on Child’s Strengths</a:t>
            </a:r>
          </a:p>
          <a:p>
            <a:pPr lvl="1"/>
            <a:r>
              <a:rPr lang="en-US" sz="1600" dirty="0"/>
              <a:t>Identifying Child’s Strengths</a:t>
            </a:r>
          </a:p>
          <a:p>
            <a:r>
              <a:rPr lang="en-US" dirty="0"/>
              <a:t>Assessment Checklists-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https://ectacenter.org/decrp/type-checklists.asp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800" dirty="0"/>
              <a:t>Engaging Families as Partners in Their Child’s Assessment</a:t>
            </a:r>
          </a:p>
          <a:p>
            <a:pPr lvl="1"/>
            <a:r>
              <a:rPr lang="en-US" sz="1800" dirty="0"/>
              <a:t>Authentic Child Assessment</a:t>
            </a:r>
          </a:p>
          <a:p>
            <a:pPr lvl="1"/>
            <a:r>
              <a:rPr lang="en-US" sz="1800" dirty="0"/>
              <a:t>Building on Child’s Strengths</a:t>
            </a:r>
          </a:p>
          <a:p>
            <a:pPr lvl="1"/>
            <a:r>
              <a:rPr lang="en-US" sz="1800" dirty="0"/>
              <a:t>Informed Clinical Reasoning </a:t>
            </a:r>
          </a:p>
          <a:p>
            <a:r>
              <a:rPr lang="en-US" dirty="0"/>
              <a:t>Assessment Module -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https://rpm.fpg.unc.edu/modules-list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BEEDC-6F9C-4DC9-BB82-768A87AA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58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9BDBA-AE99-433A-B8F6-0DF71D004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60649" y="3089229"/>
            <a:ext cx="6129269" cy="35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4476F-FE10-43E5-9EDB-13D89FB41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92" y="13334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09010-9400-4252-A6A0-7B1A8D67C0F1}"/>
              </a:ext>
            </a:extLst>
          </p:cNvPr>
          <p:cNvSpPr/>
          <p:nvPr/>
        </p:nvSpPr>
        <p:spPr>
          <a:xfrm>
            <a:off x="682838" y="5520174"/>
            <a:ext cx="3702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Assessment Module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https://rpm.fpg.unc.edu/modules-list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37D5F-AD30-46A5-B359-BCDB27E1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6379796"/>
            <a:ext cx="2743200" cy="365125"/>
          </a:xfrm>
        </p:spPr>
        <p:txBody>
          <a:bodyPr/>
          <a:lstStyle/>
          <a:p>
            <a:fld id="{B878793A-E5D2-4BD5-937C-9E74A1FA60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8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A360-D2D9-47C0-9D34-D7C8C180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72749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Practice Perks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77D2-3B29-4C2E-826E-A85B246A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44" y="1028943"/>
            <a:ext cx="11005457" cy="496062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>
                <a:latin typeface="Arial"/>
                <a:cs typeface="Arial"/>
              </a:rPr>
              <a:t>Engaging Families as Partners in Their Child’s Assessment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Your hands are on the other side of the screen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More transparency in describing what you're seeing and looking for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Family understanding and capacity building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Authentic Child Assessment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Parent-initiated interactions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Their actions and interactions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Building on Child’s Strengths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Seeing what the child does beyond what they don't do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Seeing child's interests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Informed Clinical Opinion</a:t>
            </a:r>
          </a:p>
          <a:p>
            <a:pPr lvl="2"/>
            <a:r>
              <a:rPr lang="en-US" sz="1800" dirty="0">
                <a:latin typeface="Arial"/>
                <a:cs typeface="Arial"/>
              </a:rPr>
              <a:t>Qualified personnel must use informed clinical opinion when conducting an evaluation and assessment of the child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https://sites.ed.gov/idea/regs/c/d/303.321/a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5A199-2268-496D-A1FF-194C21480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E949B-E783-43DA-95EF-4602BA422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881" y="234461"/>
            <a:ext cx="2799274" cy="4196862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1883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CA66-4C59-4A73-B250-3FC6E17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3A704-AFF5-402F-BCCC-0CA6ED7064D0}"/>
              </a:ext>
            </a:extLst>
          </p:cNvPr>
          <p:cNvSpPr txBox="1"/>
          <p:nvPr/>
        </p:nvSpPr>
        <p:spPr>
          <a:xfrm>
            <a:off x="3423139" y="2825261"/>
            <a:ext cx="511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Poll Questions 6 and 7</a:t>
            </a:r>
          </a:p>
        </p:txBody>
      </p:sp>
    </p:spTree>
    <p:extLst>
      <p:ext uri="{BB962C8B-B14F-4D97-AF65-F5344CB8AC3E}">
        <p14:creationId xmlns:p14="http://schemas.microsoft.com/office/powerpoint/2010/main" val="2834310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92E5-8E85-4862-97FD-275669C3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31" y="342310"/>
            <a:ext cx="11005457" cy="914400"/>
          </a:xfrm>
        </p:spPr>
        <p:txBody>
          <a:bodyPr/>
          <a:lstStyle/>
          <a:p>
            <a:r>
              <a:rPr lang="en-US" dirty="0"/>
              <a:t>Helping families now -- and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5233-47FF-4B67-8EBE-F660754B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530" y="1719769"/>
            <a:ext cx="4802659" cy="323607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If the family is not interested in pursuing an eligibility evaluations now 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Consider asking if they would be willing to have a follow up contact later</a:t>
            </a:r>
          </a:p>
          <a:p>
            <a:pPr lvl="1"/>
            <a:r>
              <a:rPr lang="en-US" dirty="0">
                <a:latin typeface="Arial"/>
                <a:cs typeface="Arial"/>
              </a:rPr>
              <a:t>Track those who say “yes,” and get back to them later.</a:t>
            </a:r>
          </a:p>
          <a:p>
            <a:pPr lvl="1"/>
            <a:r>
              <a:rPr lang="en-US" dirty="0">
                <a:latin typeface="Arial"/>
                <a:cs typeface="Arial"/>
              </a:rPr>
              <a:t>Provide information/screenings they can do on their own and invite/encourage them to call back if they have questions/concerns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A13E7-458D-455C-A6D5-2D20EAA9F6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8" y="1586589"/>
            <a:ext cx="4444786" cy="2865961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475F9-4178-4B14-B63C-0D766055C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5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3862-B7B3-488B-8141-571CA3F4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48" y="389540"/>
            <a:ext cx="11005457" cy="914400"/>
          </a:xfrm>
        </p:spPr>
        <p:txBody>
          <a:bodyPr/>
          <a:lstStyle/>
          <a:p>
            <a:r>
              <a:rPr lang="en-US" dirty="0"/>
              <a:t>Documentation of Tele-assessment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AEDE2-A149-4153-8310-CA30F6E6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076" y="2001404"/>
            <a:ext cx="5179924" cy="4097988"/>
          </a:xfrm>
        </p:spPr>
        <p:txBody>
          <a:bodyPr/>
          <a:lstStyle/>
          <a:p>
            <a:r>
              <a:rPr lang="en-US" dirty="0"/>
              <a:t>Look ahead to the need to examine events during the pandemic separately</a:t>
            </a:r>
          </a:p>
          <a:p>
            <a:r>
              <a:rPr lang="en-US" dirty="0"/>
              <a:t>Document in the child’s records</a:t>
            </a:r>
          </a:p>
          <a:p>
            <a:r>
              <a:rPr lang="en-US" dirty="0"/>
              <a:t>If you can, document in your program and state data system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C5C9-1A12-400C-82F5-8123F996A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271A3-62E4-48E9-96C6-859A3B7F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03" y="1692519"/>
            <a:ext cx="4238625" cy="323850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9567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375CE-6BD6-40B0-A5B2-BCC8444A8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199" y="788581"/>
            <a:ext cx="4131419" cy="4728245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96E32-5D88-4FFB-BF2D-F8385BD9B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53659-7E11-4A4E-B874-8388FAC1E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460" y="267612"/>
            <a:ext cx="3746215" cy="481054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C0209-DA1A-4597-8B1D-A88E8EE0B2A7}"/>
              </a:ext>
            </a:extLst>
          </p:cNvPr>
          <p:cNvSpPr txBox="1"/>
          <p:nvPr/>
        </p:nvSpPr>
        <p:spPr>
          <a:xfrm>
            <a:off x="749203" y="1473151"/>
            <a:ext cx="1733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Some really cool state flow charts laying out the process</a:t>
            </a:r>
          </a:p>
        </p:txBody>
      </p:sp>
    </p:spTree>
    <p:extLst>
      <p:ext uri="{BB962C8B-B14F-4D97-AF65-F5344CB8AC3E}">
        <p14:creationId xmlns:p14="http://schemas.microsoft.com/office/powerpoint/2010/main" val="1349799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53C5-E229-4847-BC6C-54930AC8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05" y="309042"/>
            <a:ext cx="11005457" cy="914400"/>
          </a:xfrm>
        </p:spPr>
        <p:txBody>
          <a:bodyPr/>
          <a:lstStyle/>
          <a:p>
            <a:r>
              <a:rPr lang="en-US" dirty="0"/>
              <a:t>State Resources on Eligibility Determination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20F1E54-D74E-4A0E-A918-874A6DAF0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038583"/>
              </p:ext>
            </p:extLst>
          </p:nvPr>
        </p:nvGraphicFramePr>
        <p:xfrm>
          <a:off x="1290760" y="1180856"/>
          <a:ext cx="9881333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604">
                  <a:extLst>
                    <a:ext uri="{9D8B030D-6E8A-4147-A177-3AD203B41FA5}">
                      <a16:colId xmlns:a16="http://schemas.microsoft.com/office/drawing/2014/main" val="1556576490"/>
                    </a:ext>
                  </a:extLst>
                </a:gridCol>
                <a:gridCol w="8745729">
                  <a:extLst>
                    <a:ext uri="{9D8B030D-6E8A-4147-A177-3AD203B41FA5}">
                      <a16:colId xmlns:a16="http://schemas.microsoft.com/office/drawing/2014/main" val="324559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3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dirty="0">
                          <a:hlinkClick r:id="rId3"/>
                        </a:rPr>
                        <a:t>Referral, Evaluation and Child Find Questions Updated 4/16/20</a:t>
                      </a:r>
                      <a:endParaRPr lang="en-US" dirty="0"/>
                    </a:p>
                    <a:p>
                      <a:pPr marL="0" lvl="1" indent="0"/>
                      <a:r>
                        <a:rPr lang="en-US" dirty="0">
                          <a:hlinkClick r:id="rId4"/>
                        </a:rPr>
                        <a:t>Child Find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83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Interim Remote Evaluation and Assessment</a:t>
                      </a:r>
                      <a:endParaRPr lang="en-US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lvl="1" indent="0"/>
                      <a:r>
                        <a:rPr lang="en-US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Remote Early Intervention Guidance: Evaluation</a:t>
                      </a:r>
                      <a:endParaRPr lang="en-US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7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Part C Identification, Evaluation and Provision of Services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8"/>
                        </a:rPr>
                        <a:t>Completing EI Eligibility Process during State of Emergency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5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+mn-lt"/>
                          <a:cs typeface="Arial"/>
                          <a:hlinkClick r:id="rId9"/>
                        </a:rPr>
                        <a:t>https://veipd.org/main/downloads/covid_updates/covid19_q_and_a_4.10.20.pdf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+mn-lt"/>
                          <a:cs typeface="Arial"/>
                        </a:rPr>
                        <a:t>(See question #14 about evaluations for eligibility)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0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  <a:cs typeface="Arial"/>
                          <a:hlinkClick r:id="rId10"/>
                        </a:rPr>
                        <a:t>https://content.govdelivery.com/accounts/WADEL/bulletins/28703ea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373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54AD5-D9D2-4EA9-B8B0-B62549AD2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8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0436-7B1A-46FF-A6A8-0A709392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F7C3-6CF7-41C3-AB99-6B238240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identification and Part C eligibility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(2010) Series of 4 webinars that include sessions on informed clinical opinion and streamlining eligibility determination</a:t>
            </a:r>
          </a:p>
          <a:p>
            <a:r>
              <a:rPr lang="en-US" dirty="0">
                <a:hlinkClick r:id="rId4"/>
              </a:rPr>
              <a:t>Informed clinical opinion</a:t>
            </a:r>
            <a:endParaRPr lang="en-US" dirty="0"/>
          </a:p>
          <a:p>
            <a:pPr lvl="1"/>
            <a:r>
              <a:rPr lang="en-US" dirty="0"/>
              <a:t>(2012) Anne Lucas &amp; Evelyn Shaw explain informed clinical opinion for Part C</a:t>
            </a:r>
          </a:p>
          <a:p>
            <a:r>
              <a:rPr lang="en-US" dirty="0">
                <a:hlinkClick r:id="rId5"/>
              </a:rPr>
              <a:t>Formalizing informed clinical opinion assessment procedures is more likely to yield accurate assessment results</a:t>
            </a:r>
            <a:endParaRPr lang="en-US" dirty="0"/>
          </a:p>
          <a:p>
            <a:pPr lvl="1"/>
            <a:r>
              <a:rPr lang="en-US" dirty="0"/>
              <a:t>(2006)  Steven </a:t>
            </a:r>
            <a:r>
              <a:rPr lang="en-US" dirty="0" err="1"/>
              <a:t>Bagnato</a:t>
            </a:r>
            <a:r>
              <a:rPr lang="en-US" dirty="0"/>
              <a:t> identifies important practices when using clinical opinion for eligibility determination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612A-D296-4F57-A167-E95297A59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CA66-4C59-4A73-B250-3FC6E171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3A704-AFF5-402F-BCCC-0CA6ED7064D0}"/>
              </a:ext>
            </a:extLst>
          </p:cNvPr>
          <p:cNvSpPr txBox="1"/>
          <p:nvPr/>
        </p:nvSpPr>
        <p:spPr>
          <a:xfrm>
            <a:off x="3423139" y="2825261"/>
            <a:ext cx="511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Poll Questions 1 and 2</a:t>
            </a:r>
          </a:p>
        </p:txBody>
      </p:sp>
    </p:spTree>
    <p:extLst>
      <p:ext uri="{BB962C8B-B14F-4D97-AF65-F5344CB8AC3E}">
        <p14:creationId xmlns:p14="http://schemas.microsoft.com/office/powerpoint/2010/main" val="376430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5C66-DA0B-4652-A9E1-4ADAF4A2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 for COS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46FF-B13F-4A1C-9223-8FC401E8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368358"/>
            <a:ext cx="4939760" cy="4097988"/>
          </a:xfrm>
        </p:spPr>
        <p:txBody>
          <a:bodyPr/>
          <a:lstStyle/>
          <a:p>
            <a:r>
              <a:rPr lang="en-US" u="sng" dirty="0">
                <a:hlinkClick r:id="rId3"/>
              </a:rPr>
              <a:t>https://ectacenter.org/eco/pages/cos-distance.asp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About COS but has lots of good information and resources about how to hold team meetings and work with families remotely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B48BA-879F-4671-B844-0C666A3E9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60">
            <a:off x="6677038" y="1162800"/>
            <a:ext cx="3938272" cy="4262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605A6-45AD-471B-9CB3-B7FD1AD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FF484-0958-46BA-9885-47AE94BD9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E3BAAC-AAEC-410C-9880-EDDCD4EC8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30" y="-345990"/>
            <a:ext cx="6285470" cy="62854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8FB2A8-3619-4324-9692-1A15C81756BD}"/>
              </a:ext>
            </a:extLst>
          </p:cNvPr>
          <p:cNvSpPr/>
          <p:nvPr/>
        </p:nvSpPr>
        <p:spPr>
          <a:xfrm>
            <a:off x="1169303" y="553647"/>
            <a:ext cx="4185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Comments?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229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FF8BE51-C3B0-9B4F-9A06-4F809A9A7941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b="0"/>
              <a:t>Find out more at</a:t>
            </a:r>
            <a:r>
              <a:rPr lang="en-US"/>
              <a:t> </a:t>
            </a:r>
            <a:r>
              <a:rPr lang="en-US" err="1"/>
              <a:t>ectacenter.org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/>
              <a:t>The ECTA Center is a program of the FPG Child Development Institute of the University of North Carolina at Chapel Hill, funded through cooperative agreement number </a:t>
            </a:r>
            <a:r>
              <a:rPr lang="is-IS" sz="1200"/>
              <a:t>H326P170001 </a:t>
            </a:r>
            <a:r>
              <a:rPr lang="en-US" sz="1200"/>
              <a:t>from the Office of Special Education Programs, U.S. Department of Education. Opinions expressed herein do not necessarily represent the Department of Education's position or policy.</a:t>
            </a:r>
          </a:p>
        </p:txBody>
      </p:sp>
    </p:spTree>
    <p:extLst>
      <p:ext uri="{BB962C8B-B14F-4D97-AF65-F5344CB8AC3E}">
        <p14:creationId xmlns:p14="http://schemas.microsoft.com/office/powerpoint/2010/main" val="153792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678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3D00B-7585-44A2-BB7A-7914BD34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7" y="479082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 question to think 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16F78-DF2F-40E6-8ED6-27D23BC34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F5D3-9FDD-4497-AD3D-E6A0D15F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Do you want to rebuild to what you had?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OR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Do you rebuild to what you want?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52C3-7F0F-4C34-8369-3DB7CB9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461" y="6133611"/>
            <a:ext cx="2743200" cy="365125"/>
          </a:xfrm>
        </p:spPr>
        <p:txBody>
          <a:bodyPr/>
          <a:lstStyle/>
          <a:p>
            <a:fld id="{B878793A-E5D2-4BD5-937C-9E74A1FA6091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071C-AC67-486C-843E-4B2B967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Purposes of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FE306-6CBA-48DB-AD93-F9D3280AB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64647"/>
              </p:ext>
            </p:extLst>
          </p:nvPr>
        </p:nvGraphicFramePr>
        <p:xfrm>
          <a:off x="5365145" y="454402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CD2BE-01A2-414E-9F3C-DFF45632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585" y="6332904"/>
            <a:ext cx="2743200" cy="365125"/>
          </a:xfrm>
        </p:spPr>
        <p:txBody>
          <a:bodyPr/>
          <a:lstStyle/>
          <a:p>
            <a:fld id="{B878793A-E5D2-4BD5-937C-9E74A1FA6091}" type="slidenum">
              <a:rPr lang="en-US" sz="1600" smtClean="0"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133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071C-AC67-486C-843E-4B2B967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Purposes of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FE306-6CBA-48DB-AD93-F9D3280AB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719836"/>
              </p:ext>
            </p:extLst>
          </p:nvPr>
        </p:nvGraphicFramePr>
        <p:xfrm>
          <a:off x="5365145" y="454402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6591EA1C-2B00-43B3-849D-650BB1F2F68D}"/>
              </a:ext>
            </a:extLst>
          </p:cNvPr>
          <p:cNvSpPr/>
          <p:nvPr/>
        </p:nvSpPr>
        <p:spPr>
          <a:xfrm>
            <a:off x="5968737" y="855785"/>
            <a:ext cx="2553092" cy="2288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D1627-DE5A-4843-8199-1B04BD46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9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5245-F901-4830-8434-F560090D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4" y="1713180"/>
            <a:ext cx="384549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Can state minimize the need for evaluations?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Choices and Options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D2C3-7E93-451F-9F88-1445DA8F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2" y="1116821"/>
            <a:ext cx="5164471" cy="4351338"/>
          </a:xfrm>
        </p:spPr>
        <p:txBody>
          <a:bodyPr/>
          <a:lstStyle/>
          <a:p>
            <a:r>
              <a:rPr lang="en-US" sz="2400" dirty="0"/>
              <a:t>If state policy provides for </a:t>
            </a:r>
            <a:r>
              <a:rPr lang="en-US" sz="2400" b="1" dirty="0"/>
              <a:t>screening</a:t>
            </a:r>
            <a:r>
              <a:rPr lang="en-US" sz="2400" dirty="0"/>
              <a:t>, are programs able to use data from community screenings or conduct screenings to identify children who might not need a full evaluation?</a:t>
            </a:r>
          </a:p>
          <a:p>
            <a:r>
              <a:rPr lang="en-US" sz="2400" dirty="0"/>
              <a:t>Developmental screenings can be conducted remotely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7AB33-A145-4866-B68A-3944799BE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071C-AC67-486C-843E-4B2B967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Purposes of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FE306-6CBA-48DB-AD93-F9D3280AB1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FBA18D62-34DD-4255-B46A-1797AB97D52C}"/>
              </a:ext>
            </a:extLst>
          </p:cNvPr>
          <p:cNvSpPr/>
          <p:nvPr/>
        </p:nvSpPr>
        <p:spPr>
          <a:xfrm>
            <a:off x="8229600" y="807522"/>
            <a:ext cx="2968831" cy="30282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E6205-9978-4F3C-A178-CBEACAA0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793A-E5D2-4BD5-937C-9E74A1FA60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534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2">
      <a:dk1>
        <a:srgbClr val="000000"/>
      </a:dk1>
      <a:lt1>
        <a:srgbClr val="FFFFFF"/>
      </a:lt1>
      <a:dk2>
        <a:srgbClr val="13284B"/>
      </a:dk2>
      <a:lt2>
        <a:srgbClr val="EBF6FF"/>
      </a:lt2>
      <a:accent1>
        <a:srgbClr val="24B953"/>
      </a:accent1>
      <a:accent2>
        <a:srgbClr val="79D32A"/>
      </a:accent2>
      <a:accent3>
        <a:srgbClr val="0178D2"/>
      </a:accent3>
      <a:accent4>
        <a:srgbClr val="145083"/>
      </a:accent4>
      <a:accent5>
        <a:srgbClr val="9A2279"/>
      </a:accent5>
      <a:accent6>
        <a:srgbClr val="F7931D"/>
      </a:accent6>
      <a:hlink>
        <a:srgbClr val="4499E2"/>
      </a:hlink>
      <a:folHlink>
        <a:srgbClr val="145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ta2-template" id="{E5C0DB02-524A-EA4E-8D6F-50CA54B66DB3}" vid="{F3436B59-AE16-654A-BAEA-9AD8E5CF8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feb977-62f6-4434-b431-556fa242d4f4">
      <UserInfo>
        <DisplayName>Lucas, Anne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437B3A8238B40A32C7F3D735A2223" ma:contentTypeVersion="11" ma:contentTypeDescription="Create a new document." ma:contentTypeScope="" ma:versionID="205160299dfd179f36c46be22e81327b">
  <xsd:schema xmlns:xsd="http://www.w3.org/2001/XMLSchema" xmlns:xs="http://www.w3.org/2001/XMLSchema" xmlns:p="http://schemas.microsoft.com/office/2006/metadata/properties" xmlns:ns3="0a44c76e-9c6d-46ed-8dd9-0d9baef0ad71" xmlns:ns4="66feb977-62f6-4434-b431-556fa242d4f4" targetNamespace="http://schemas.microsoft.com/office/2006/metadata/properties" ma:root="true" ma:fieldsID="11199f41980cb2d8e5650f0a7bcf4e96" ns3:_="" ns4:_="">
    <xsd:import namespace="0a44c76e-9c6d-46ed-8dd9-0d9baef0ad71"/>
    <xsd:import namespace="66feb977-62f6-4434-b431-556fa242d4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4c76e-9c6d-46ed-8dd9-0d9baef0a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b977-62f6-4434-b431-556fa242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CF6B7A-E5E0-4877-B6CF-8A79427AF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DED297-0F05-48E1-B0A1-BC6FF0CA07F2}">
  <ds:schemaRefs>
    <ds:schemaRef ds:uri="66feb977-62f6-4434-b431-556fa242d4f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a44c76e-9c6d-46ed-8dd9-0d9baef0ad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5BB63-4C37-402D-9CC1-ED04CFA31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4c76e-9c6d-46ed-8dd9-0d9baef0ad71"/>
    <ds:schemaRef ds:uri="66feb977-62f6-4434-b431-556fa242d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2820</Words>
  <Application>Microsoft Macintosh PowerPoint</Application>
  <PresentationFormat>Widescreen</PresentationFormat>
  <Paragraphs>420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Gallery</vt:lpstr>
      <vt:lpstr>Office Theme</vt:lpstr>
      <vt:lpstr>Applying Assessment Principles to Determining Eligibility Remotely</vt:lpstr>
      <vt:lpstr>PowerPoint Presentation</vt:lpstr>
      <vt:lpstr>PowerPoint Presentation</vt:lpstr>
      <vt:lpstr>PowerPoint Presentation</vt:lpstr>
      <vt:lpstr>A question to think about</vt:lpstr>
      <vt:lpstr>Purposes of Assessment</vt:lpstr>
      <vt:lpstr>Purposes of Assessment</vt:lpstr>
      <vt:lpstr>Can state minimize the need for evaluations?    Choices and Options </vt:lpstr>
      <vt:lpstr>Purposes of Assessment</vt:lpstr>
      <vt:lpstr>Part C Eligibility</vt:lpstr>
      <vt:lpstr>Can state minimize the need for evaluations?    Choices and Options </vt:lpstr>
      <vt:lpstr>PowerPoint Presentation</vt:lpstr>
      <vt:lpstr>PowerPoint Presentation</vt:lpstr>
      <vt:lpstr>Part C Regulations: Evaluation</vt:lpstr>
      <vt:lpstr>Part C Regulations  </vt:lpstr>
      <vt:lpstr>Multiple ways of learning about children’s skills and behaviors</vt:lpstr>
      <vt:lpstr>Multiple ways of learning about children’s skills and behaviors</vt:lpstr>
      <vt:lpstr>Which is why good assessment requires multiple sources of information</vt:lpstr>
      <vt:lpstr>If your state…</vt:lpstr>
      <vt:lpstr>PowerPoint Presentation</vt:lpstr>
      <vt:lpstr>PowerPoint Presentation</vt:lpstr>
      <vt:lpstr>Validity and Norms</vt:lpstr>
      <vt:lpstr>Validity and Norms</vt:lpstr>
      <vt:lpstr>Considerations</vt:lpstr>
      <vt:lpstr>Direct assessment via Tele-assessment:  Some options</vt:lpstr>
      <vt:lpstr>Publisher statements</vt:lpstr>
      <vt:lpstr>Other methods – Formal assessments that make use of parent information</vt:lpstr>
      <vt:lpstr>Other methods – Formal assessments that are not normed</vt:lpstr>
      <vt:lpstr>Informal Assessments  (Developed by the assessor, the program, etc.)</vt:lpstr>
      <vt:lpstr>Putting it altogether: Informed clinical reasoning</vt:lpstr>
      <vt:lpstr>General Resources on Assessment</vt:lpstr>
      <vt:lpstr>PowerPoint Presentation</vt:lpstr>
      <vt:lpstr>Practice Perks</vt:lpstr>
      <vt:lpstr>PowerPoint Presentation</vt:lpstr>
      <vt:lpstr>Helping families now -- and later</vt:lpstr>
      <vt:lpstr>Documentation of Tele-assessment</vt:lpstr>
      <vt:lpstr>PowerPoint Presentation</vt:lpstr>
      <vt:lpstr>State Resources on Eligibility Determination</vt:lpstr>
      <vt:lpstr>Other Resources</vt:lpstr>
      <vt:lpstr>New Resources for COS Process</vt:lpstr>
      <vt:lpstr>PowerPoint Presentation</vt:lpstr>
      <vt:lpstr>Find out more at ectacenter.org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Assessment Principles to Determining Eligibility Remotely</dc:title>
  <dc:subject/>
  <dc:creator/>
  <cp:keywords/>
  <dc:description/>
  <cp:lastModifiedBy>Lazara, Alexander Morris</cp:lastModifiedBy>
  <cp:revision>245</cp:revision>
  <cp:lastPrinted>2020-04-28T01:46:52Z</cp:lastPrinted>
  <dcterms:modified xsi:type="dcterms:W3CDTF">2021-01-12T22:24:13Z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0x0101007BC437B3A8238B40A32C7F3D735A2223</vt:lpwstr>
  </property>
</Properties>
</file>