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3.xml" ContentType="application/vnd.openxmlformats-officedocument.presentationml.comments+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4.xml" ContentType="application/vnd.openxmlformats-officedocument.presentationml.comments+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3"/>
  </p:notesMasterIdLst>
  <p:handoutMasterIdLst>
    <p:handoutMasterId r:id="rId34"/>
  </p:handoutMasterIdLst>
  <p:sldIdLst>
    <p:sldId id="296" r:id="rId5"/>
    <p:sldId id="273" r:id="rId6"/>
    <p:sldId id="274" r:id="rId7"/>
    <p:sldId id="275" r:id="rId8"/>
    <p:sldId id="276" r:id="rId9"/>
    <p:sldId id="277" r:id="rId10"/>
    <p:sldId id="278" r:id="rId11"/>
    <p:sldId id="279" r:id="rId12"/>
    <p:sldId id="385" r:id="rId13"/>
    <p:sldId id="373" r:id="rId14"/>
    <p:sldId id="282" r:id="rId15"/>
    <p:sldId id="374" r:id="rId16"/>
    <p:sldId id="375" r:id="rId17"/>
    <p:sldId id="386" r:id="rId18"/>
    <p:sldId id="376" r:id="rId19"/>
    <p:sldId id="377" r:id="rId20"/>
    <p:sldId id="287" r:id="rId21"/>
    <p:sldId id="378" r:id="rId22"/>
    <p:sldId id="382" r:id="rId23"/>
    <p:sldId id="322" r:id="rId24"/>
    <p:sldId id="380" r:id="rId25"/>
    <p:sldId id="388" r:id="rId26"/>
    <p:sldId id="317" r:id="rId27"/>
    <p:sldId id="384" r:id="rId28"/>
    <p:sldId id="320" r:id="rId29"/>
    <p:sldId id="321" r:id="rId30"/>
    <p:sldId id="360" r:id="rId31"/>
    <p:sldId id="257" r:id="rId32"/>
  </p:sldIdLst>
  <p:sldSz cx="12192000" cy="6858000"/>
  <p:notesSz cx="7023100" cy="93091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Hebbeler" initials="KH" lastIdx="1" clrIdx="0">
    <p:extLst>
      <p:ext uri="{19B8F6BF-5375-455C-9EA6-DF929625EA0E}">
        <p15:presenceInfo xmlns:p15="http://schemas.microsoft.com/office/powerpoint/2012/main" userId="S::kathleen.hebbeler@sri.com::ab888f2c-2578-4ec8-8bae-d4289c90528e" providerId="AD"/>
      </p:ext>
    </p:extLst>
  </p:cmAuthor>
  <p:cmAuthor id="2" name="Haidee Bernstein" initials="HB" lastIdx="32" clrIdx="1">
    <p:extLst>
      <p:ext uri="{19B8F6BF-5375-455C-9EA6-DF929625EA0E}">
        <p15:presenceInfo xmlns:p15="http://schemas.microsoft.com/office/powerpoint/2012/main" userId="Haidee Bernstein" providerId="None"/>
      </p:ext>
    </p:extLst>
  </p:cmAuthor>
  <p:cmAuthor id="3" name="Cornelia Taylor" initials="CT" lastIdx="31" clrIdx="2">
    <p:extLst>
      <p:ext uri="{19B8F6BF-5375-455C-9EA6-DF929625EA0E}">
        <p15:presenceInfo xmlns:p15="http://schemas.microsoft.com/office/powerpoint/2012/main" userId="Cornelia Taylor" providerId="None"/>
      </p:ext>
    </p:extLst>
  </p:cmAuthor>
  <p:cmAuthor id="4" name="Nicholas Ortiz" initials="NO" lastIdx="37" clrIdx="3">
    <p:extLst>
      <p:ext uri="{19B8F6BF-5375-455C-9EA6-DF929625EA0E}">
        <p15:presenceInfo xmlns:p15="http://schemas.microsoft.com/office/powerpoint/2012/main" userId="S::nortiz@sriinternational.com::af58162c-f21a-4597-80ec-a459d8e41901" providerId="AD"/>
      </p:ext>
    </p:extLst>
  </p:cmAuthor>
  <p:cmAuthor id="5" name="Nicholas Ortiz" initials="NO [2]" lastIdx="5" clrIdx="4">
    <p:extLst>
      <p:ext uri="{19B8F6BF-5375-455C-9EA6-DF929625EA0E}">
        <p15:presenceInfo xmlns:p15="http://schemas.microsoft.com/office/powerpoint/2012/main" userId="Nicholas Ortiz" providerId="None"/>
      </p:ext>
    </p:extLst>
  </p:cmAuthor>
  <p:cmAuthor id="6" name="Haidee Bernstein" initials="HB [2]" lastIdx="2" clrIdx="5">
    <p:extLst>
      <p:ext uri="{19B8F6BF-5375-455C-9EA6-DF929625EA0E}">
        <p15:presenceInfo xmlns:p15="http://schemas.microsoft.com/office/powerpoint/2012/main" userId="S::hbernstein@sriinternational.com::f8f7bdfc-3d0a-4f32-bd44-76afc9a220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9E"/>
    <a:srgbClr val="003C69"/>
    <a:srgbClr val="982C78"/>
    <a:srgbClr val="3CB45C"/>
    <a:srgbClr val="185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7F8CB-1996-422D-9E10-B8A0D25D21E4}" v="2661" dt="2021-12-15T01:46:53.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2" autoAdjust="0"/>
    <p:restoredTop sz="86454" autoAdjust="0"/>
  </p:normalViewPr>
  <p:slideViewPr>
    <p:cSldViewPr snapToGrid="0">
      <p:cViewPr varScale="1">
        <p:scale>
          <a:sx n="69" d="100"/>
          <a:sy n="69" d="100"/>
        </p:scale>
        <p:origin x="78" y="402"/>
      </p:cViewPr>
      <p:guideLst/>
    </p:cSldViewPr>
  </p:slideViewPr>
  <p:outlineViewPr>
    <p:cViewPr>
      <p:scale>
        <a:sx n="33" d="100"/>
        <a:sy n="33" d="100"/>
      </p:scale>
      <p:origin x="0" y="-5310"/>
    </p:cViewPr>
  </p:outlineViewPr>
  <p:notesTextViewPr>
    <p:cViewPr>
      <p:scale>
        <a:sx n="1" d="1"/>
        <a:sy n="1" d="1"/>
      </p:scale>
      <p:origin x="0" y="0"/>
    </p:cViewPr>
  </p:notesTextViewPr>
  <p:sorterViewPr>
    <p:cViewPr>
      <p:scale>
        <a:sx n="100" d="100"/>
        <a:sy n="100" d="100"/>
      </p:scale>
      <p:origin x="0" y="-675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Ortiz" userId="S::nortiz@sriinternational.com::af58162c-f21a-4597-80ec-a459d8e41901" providerId="AD" clId="Web-{539E36ED-E9C0-E664-D2B0-6E6C525C5FCB}"/>
    <pc:docChg chg="modSld">
      <pc:chgData name="Nicholas Ortiz" userId="S::nortiz@sriinternational.com::af58162c-f21a-4597-80ec-a459d8e41901" providerId="AD" clId="Web-{539E36ED-E9C0-E664-D2B0-6E6C525C5FCB}" dt="2021-11-15T16:33:50.018" v="27" actId="20577"/>
      <pc:docMkLst>
        <pc:docMk/>
      </pc:docMkLst>
      <pc:sldChg chg="modSp">
        <pc:chgData name="Nicholas Ortiz" userId="S::nortiz@sriinternational.com::af58162c-f21a-4597-80ec-a459d8e41901" providerId="AD" clId="Web-{539E36ED-E9C0-E664-D2B0-6E6C525C5FCB}" dt="2021-11-15T16:33:50.018" v="27" actId="20577"/>
        <pc:sldMkLst>
          <pc:docMk/>
          <pc:sldMk cId="1956672165" sldId="320"/>
        </pc:sldMkLst>
        <pc:spChg chg="mod">
          <ac:chgData name="Nicholas Ortiz" userId="S::nortiz@sriinternational.com::af58162c-f21a-4597-80ec-a459d8e41901" providerId="AD" clId="Web-{539E36ED-E9C0-E664-D2B0-6E6C525C5FCB}" dt="2021-11-15T16:33:50.018" v="27" actId="20577"/>
          <ac:spMkLst>
            <pc:docMk/>
            <pc:sldMk cId="1956672165" sldId="320"/>
            <ac:spMk id="4" creationId="{00000000-0000-0000-0000-000000000000}"/>
          </ac:spMkLst>
        </pc:spChg>
      </pc:sldChg>
    </pc:docChg>
  </pc:docChgLst>
  <pc:docChgLst>
    <pc:chgData name="Nicholas Ortiz" userId="S::nortiz@sriinternational.com::af58162c-f21a-4597-80ec-a459d8e41901" providerId="AD" clId="Web-{98C33F7E-5037-7D24-0013-92CFA8F89A47}"/>
    <pc:docChg chg="modSld">
      <pc:chgData name="Nicholas Ortiz" userId="S::nortiz@sriinternational.com::af58162c-f21a-4597-80ec-a459d8e41901" providerId="AD" clId="Web-{98C33F7E-5037-7D24-0013-92CFA8F89A47}" dt="2021-11-04T14:14:05.223" v="17"/>
      <pc:docMkLst>
        <pc:docMk/>
      </pc:docMkLst>
      <pc:sldChg chg="modNotes">
        <pc:chgData name="Nicholas Ortiz" userId="S::nortiz@sriinternational.com::af58162c-f21a-4597-80ec-a459d8e41901" providerId="AD" clId="Web-{98C33F7E-5037-7D24-0013-92CFA8F89A47}" dt="2021-11-04T14:14:05.223" v="17"/>
        <pc:sldMkLst>
          <pc:docMk/>
          <pc:sldMk cId="3199312094" sldId="381"/>
        </pc:sldMkLst>
      </pc:sldChg>
    </pc:docChg>
  </pc:docChgLst>
  <pc:docChgLst>
    <pc:chgData name="Nicholas Ortiz" userId="S::nortiz@sriinternational.com::af58162c-f21a-4597-80ec-a459d8e41901" providerId="AD" clId="Web-{6CBE2A29-6B0D-C845-2D6F-36C5B201BCD2}"/>
    <pc:docChg chg="modSld">
      <pc:chgData name="Nicholas Ortiz" userId="S::nortiz@sriinternational.com::af58162c-f21a-4597-80ec-a459d8e41901" providerId="AD" clId="Web-{6CBE2A29-6B0D-C845-2D6F-36C5B201BCD2}" dt="2021-11-23T21:31:00.921" v="2"/>
      <pc:docMkLst>
        <pc:docMk/>
      </pc:docMkLst>
      <pc:sldChg chg="delSp">
        <pc:chgData name="Nicholas Ortiz" userId="S::nortiz@sriinternational.com::af58162c-f21a-4597-80ec-a459d8e41901" providerId="AD" clId="Web-{6CBE2A29-6B0D-C845-2D6F-36C5B201BCD2}" dt="2021-11-23T21:31:00.921" v="2"/>
        <pc:sldMkLst>
          <pc:docMk/>
          <pc:sldMk cId="525989510" sldId="373"/>
        </pc:sldMkLst>
        <pc:spChg chg="del">
          <ac:chgData name="Nicholas Ortiz" userId="S::nortiz@sriinternational.com::af58162c-f21a-4597-80ec-a459d8e41901" providerId="AD" clId="Web-{6CBE2A29-6B0D-C845-2D6F-36C5B201BCD2}" dt="2021-11-23T21:31:00.921" v="2"/>
          <ac:spMkLst>
            <pc:docMk/>
            <pc:sldMk cId="525989510" sldId="373"/>
            <ac:spMk id="2" creationId="{0AEFD686-D8BB-466A-B655-3AA303144BB8}"/>
          </ac:spMkLst>
        </pc:spChg>
      </pc:sldChg>
      <pc:sldChg chg="modSp">
        <pc:chgData name="Nicholas Ortiz" userId="S::nortiz@sriinternational.com::af58162c-f21a-4597-80ec-a459d8e41901" providerId="AD" clId="Web-{6CBE2A29-6B0D-C845-2D6F-36C5B201BCD2}" dt="2021-11-23T21:30:42.921" v="1" actId="20577"/>
        <pc:sldMkLst>
          <pc:docMk/>
          <pc:sldMk cId="574471579" sldId="385"/>
        </pc:sldMkLst>
        <pc:spChg chg="mod">
          <ac:chgData name="Nicholas Ortiz" userId="S::nortiz@sriinternational.com::af58162c-f21a-4597-80ec-a459d8e41901" providerId="AD" clId="Web-{6CBE2A29-6B0D-C845-2D6F-36C5B201BCD2}" dt="2021-11-23T21:30:42.921" v="1" actId="20577"/>
          <ac:spMkLst>
            <pc:docMk/>
            <pc:sldMk cId="574471579" sldId="385"/>
            <ac:spMk id="8" creationId="{00000000-0000-0000-0000-000000000000}"/>
          </ac:spMkLst>
        </pc:spChg>
      </pc:sldChg>
    </pc:docChg>
  </pc:docChgLst>
  <pc:docChgLst>
    <pc:chgData name="Roxanne Jones" userId="eee357d1-15dd-4a73-981c-b7041387288c" providerId="ADAL" clId="{6BF7F8CB-1996-422D-9E10-B8A0D25D21E4}"/>
    <pc:docChg chg="modSld">
      <pc:chgData name="Roxanne Jones" userId="eee357d1-15dd-4a73-981c-b7041387288c" providerId="ADAL" clId="{6BF7F8CB-1996-422D-9E10-B8A0D25D21E4}" dt="2021-12-15T01:46:53.148" v="2628" actId="962"/>
      <pc:docMkLst>
        <pc:docMk/>
      </pc:docMkLst>
      <pc:sldChg chg="addSp delSp modSp">
        <pc:chgData name="Roxanne Jones" userId="eee357d1-15dd-4a73-981c-b7041387288c" providerId="ADAL" clId="{6BF7F8CB-1996-422D-9E10-B8A0D25D21E4}" dt="2021-12-10T20:05:24.712" v="153"/>
        <pc:sldMkLst>
          <pc:docMk/>
          <pc:sldMk cId="1537928672" sldId="257"/>
        </pc:sldMkLst>
        <pc:spChg chg="del mod">
          <ac:chgData name="Roxanne Jones" userId="eee357d1-15dd-4a73-981c-b7041387288c" providerId="ADAL" clId="{6BF7F8CB-1996-422D-9E10-B8A0D25D21E4}" dt="2021-12-10T20:05:22.231" v="150" actId="478"/>
          <ac:spMkLst>
            <pc:docMk/>
            <pc:sldMk cId="1537928672" sldId="257"/>
            <ac:spMk id="5" creationId="{00000000-0000-0000-0000-000000000000}"/>
          </ac:spMkLst>
        </pc:spChg>
        <pc:spChg chg="add del mod">
          <ac:chgData name="Roxanne Jones" userId="eee357d1-15dd-4a73-981c-b7041387288c" providerId="ADAL" clId="{6BF7F8CB-1996-422D-9E10-B8A0D25D21E4}" dt="2021-12-10T20:05:24.712" v="153"/>
          <ac:spMkLst>
            <pc:docMk/>
            <pc:sldMk cId="1537928672" sldId="257"/>
            <ac:spMk id="6" creationId="{D3C6E7B5-D31F-4B3E-AC24-B1AA99B4F60F}"/>
          </ac:spMkLst>
        </pc:spChg>
      </pc:sldChg>
      <pc:sldChg chg="modSp">
        <pc:chgData name="Roxanne Jones" userId="eee357d1-15dd-4a73-981c-b7041387288c" providerId="ADAL" clId="{6BF7F8CB-1996-422D-9E10-B8A0D25D21E4}" dt="2021-12-10T19:57:25.665" v="62"/>
        <pc:sldMkLst>
          <pc:docMk/>
          <pc:sldMk cId="915321143" sldId="273"/>
        </pc:sldMkLst>
        <pc:spChg chg="mod">
          <ac:chgData name="Roxanne Jones" userId="eee357d1-15dd-4a73-981c-b7041387288c" providerId="ADAL" clId="{6BF7F8CB-1996-422D-9E10-B8A0D25D21E4}" dt="2021-12-09T20:12:34.332" v="5" actId="20577"/>
          <ac:spMkLst>
            <pc:docMk/>
            <pc:sldMk cId="915321143" sldId="273"/>
            <ac:spMk id="3" creationId="{3BE12DBC-3DD7-44BC-A9A9-1A97EB6F8E95}"/>
          </ac:spMkLst>
        </pc:spChg>
        <pc:spChg chg="mod">
          <ac:chgData name="Roxanne Jones" userId="eee357d1-15dd-4a73-981c-b7041387288c" providerId="ADAL" clId="{6BF7F8CB-1996-422D-9E10-B8A0D25D21E4}" dt="2021-12-10T19:57:25.665" v="62"/>
          <ac:spMkLst>
            <pc:docMk/>
            <pc:sldMk cId="915321143" sldId="273"/>
            <ac:spMk id="4" creationId="{00000000-0000-0000-0000-000000000000}"/>
          </ac:spMkLst>
        </pc:spChg>
      </pc:sldChg>
      <pc:sldChg chg="modSp">
        <pc:chgData name="Roxanne Jones" userId="eee357d1-15dd-4a73-981c-b7041387288c" providerId="ADAL" clId="{6BF7F8CB-1996-422D-9E10-B8A0D25D21E4}" dt="2021-12-10T19:57:30.743" v="64"/>
        <pc:sldMkLst>
          <pc:docMk/>
          <pc:sldMk cId="1120754253" sldId="274"/>
        </pc:sldMkLst>
        <pc:spChg chg="mod">
          <ac:chgData name="Roxanne Jones" userId="eee357d1-15dd-4a73-981c-b7041387288c" providerId="ADAL" clId="{6BF7F8CB-1996-422D-9E10-B8A0D25D21E4}" dt="2021-12-10T19:57:30.743" v="64"/>
          <ac:spMkLst>
            <pc:docMk/>
            <pc:sldMk cId="1120754253" sldId="274"/>
            <ac:spMk id="4" creationId="{00000000-0000-0000-0000-000000000000}"/>
          </ac:spMkLst>
        </pc:spChg>
      </pc:sldChg>
      <pc:sldChg chg="modSp">
        <pc:chgData name="Roxanne Jones" userId="eee357d1-15dd-4a73-981c-b7041387288c" providerId="ADAL" clId="{6BF7F8CB-1996-422D-9E10-B8A0D25D21E4}" dt="2021-12-10T19:57:35.039" v="66"/>
        <pc:sldMkLst>
          <pc:docMk/>
          <pc:sldMk cId="337631783" sldId="275"/>
        </pc:sldMkLst>
        <pc:spChg chg="mod">
          <ac:chgData name="Roxanne Jones" userId="eee357d1-15dd-4a73-981c-b7041387288c" providerId="ADAL" clId="{6BF7F8CB-1996-422D-9E10-B8A0D25D21E4}" dt="2021-12-10T19:57:35.039" v="66"/>
          <ac:spMkLst>
            <pc:docMk/>
            <pc:sldMk cId="337631783" sldId="275"/>
            <ac:spMk id="4" creationId="{00000000-0000-0000-0000-000000000000}"/>
          </ac:spMkLst>
        </pc:spChg>
      </pc:sldChg>
      <pc:sldChg chg="addSp modSp mod">
        <pc:chgData name="Roxanne Jones" userId="eee357d1-15dd-4a73-981c-b7041387288c" providerId="ADAL" clId="{6BF7F8CB-1996-422D-9E10-B8A0D25D21E4}" dt="2021-12-10T23:37:02.920" v="665" actId="962"/>
        <pc:sldMkLst>
          <pc:docMk/>
          <pc:sldMk cId="636035924" sldId="276"/>
        </pc:sldMkLst>
        <pc:spChg chg="add mod">
          <ac:chgData name="Roxanne Jones" userId="eee357d1-15dd-4a73-981c-b7041387288c" providerId="ADAL" clId="{6BF7F8CB-1996-422D-9E10-B8A0D25D21E4}" dt="2021-12-10T19:57:42.664" v="68"/>
          <ac:spMkLst>
            <pc:docMk/>
            <pc:sldMk cId="636035924" sldId="276"/>
            <ac:spMk id="3" creationId="{733AE9E5-32F0-4083-BA29-5B268193D400}"/>
          </ac:spMkLst>
        </pc:spChg>
        <pc:spChg chg="mod">
          <ac:chgData name="Roxanne Jones" userId="eee357d1-15dd-4a73-981c-b7041387288c" providerId="ADAL" clId="{6BF7F8CB-1996-422D-9E10-B8A0D25D21E4}" dt="2021-12-10T19:57:41.102" v="67"/>
          <ac:spMkLst>
            <pc:docMk/>
            <pc:sldMk cId="636035924" sldId="276"/>
            <ac:spMk id="4" creationId="{00000000-0000-0000-0000-000000000000}"/>
          </ac:spMkLst>
        </pc:spChg>
        <pc:picChg chg="mod">
          <ac:chgData name="Roxanne Jones" userId="eee357d1-15dd-4a73-981c-b7041387288c" providerId="ADAL" clId="{6BF7F8CB-1996-422D-9E10-B8A0D25D21E4}" dt="2021-12-10T23:37:02.920" v="665" actId="962"/>
          <ac:picMkLst>
            <pc:docMk/>
            <pc:sldMk cId="636035924" sldId="276"/>
            <ac:picMk id="2" creationId="{F841DCCD-5847-4DF2-9285-4278F9EB5E1C}"/>
          </ac:picMkLst>
        </pc:picChg>
      </pc:sldChg>
      <pc:sldChg chg="modSp">
        <pc:chgData name="Roxanne Jones" userId="eee357d1-15dd-4a73-981c-b7041387288c" providerId="ADAL" clId="{6BF7F8CB-1996-422D-9E10-B8A0D25D21E4}" dt="2021-12-10T19:57:50.039" v="70"/>
        <pc:sldMkLst>
          <pc:docMk/>
          <pc:sldMk cId="683776555" sldId="277"/>
        </pc:sldMkLst>
        <pc:spChg chg="mod">
          <ac:chgData name="Roxanne Jones" userId="eee357d1-15dd-4a73-981c-b7041387288c" providerId="ADAL" clId="{6BF7F8CB-1996-422D-9E10-B8A0D25D21E4}" dt="2021-12-10T19:57:50.039" v="70"/>
          <ac:spMkLst>
            <pc:docMk/>
            <pc:sldMk cId="683776555" sldId="277"/>
            <ac:spMk id="4" creationId="{00000000-0000-0000-0000-000000000000}"/>
          </ac:spMkLst>
        </pc:spChg>
      </pc:sldChg>
      <pc:sldChg chg="modSp">
        <pc:chgData name="Roxanne Jones" userId="eee357d1-15dd-4a73-981c-b7041387288c" providerId="ADAL" clId="{6BF7F8CB-1996-422D-9E10-B8A0D25D21E4}" dt="2021-12-10T19:57:55.638" v="72"/>
        <pc:sldMkLst>
          <pc:docMk/>
          <pc:sldMk cId="38661583" sldId="278"/>
        </pc:sldMkLst>
        <pc:spChg chg="mod">
          <ac:chgData name="Roxanne Jones" userId="eee357d1-15dd-4a73-981c-b7041387288c" providerId="ADAL" clId="{6BF7F8CB-1996-422D-9E10-B8A0D25D21E4}" dt="2021-12-10T19:57:55.638" v="72"/>
          <ac:spMkLst>
            <pc:docMk/>
            <pc:sldMk cId="38661583" sldId="278"/>
            <ac:spMk id="5" creationId="{00000000-0000-0000-0000-000000000000}"/>
          </ac:spMkLst>
        </pc:spChg>
      </pc:sldChg>
      <pc:sldChg chg="modSp">
        <pc:chgData name="Roxanne Jones" userId="eee357d1-15dd-4a73-981c-b7041387288c" providerId="ADAL" clId="{6BF7F8CB-1996-422D-9E10-B8A0D25D21E4}" dt="2021-12-10T19:58:00.751" v="74"/>
        <pc:sldMkLst>
          <pc:docMk/>
          <pc:sldMk cId="4284790877" sldId="279"/>
        </pc:sldMkLst>
        <pc:spChg chg="mod">
          <ac:chgData name="Roxanne Jones" userId="eee357d1-15dd-4a73-981c-b7041387288c" providerId="ADAL" clId="{6BF7F8CB-1996-422D-9E10-B8A0D25D21E4}" dt="2021-12-10T19:58:00.751" v="74"/>
          <ac:spMkLst>
            <pc:docMk/>
            <pc:sldMk cId="4284790877" sldId="279"/>
            <ac:spMk id="4" creationId="{00000000-0000-0000-0000-000000000000}"/>
          </ac:spMkLst>
        </pc:spChg>
      </pc:sldChg>
      <pc:sldChg chg="addSp modSp">
        <pc:chgData name="Roxanne Jones" userId="eee357d1-15dd-4a73-981c-b7041387288c" providerId="ADAL" clId="{6BF7F8CB-1996-422D-9E10-B8A0D25D21E4}" dt="2021-12-11T00:01:25.093" v="832"/>
        <pc:sldMkLst>
          <pc:docMk/>
          <pc:sldMk cId="2148895403" sldId="282"/>
        </pc:sldMkLst>
        <pc:spChg chg="add mod">
          <ac:chgData name="Roxanne Jones" userId="eee357d1-15dd-4a73-981c-b7041387288c" providerId="ADAL" clId="{6BF7F8CB-1996-422D-9E10-B8A0D25D21E4}" dt="2021-12-10T19:56:49.319" v="58" actId="20577"/>
          <ac:spMkLst>
            <pc:docMk/>
            <pc:sldMk cId="2148895403" sldId="282"/>
            <ac:spMk id="2" creationId="{024CD437-DA37-44E9-A4D9-60FD7299AB2A}"/>
          </ac:spMkLst>
        </pc:spChg>
        <pc:spChg chg="mod">
          <ac:chgData name="Roxanne Jones" userId="eee357d1-15dd-4a73-981c-b7041387288c" providerId="ADAL" clId="{6BF7F8CB-1996-422D-9E10-B8A0D25D21E4}" dt="2021-12-10T19:59:41.780" v="89"/>
          <ac:spMkLst>
            <pc:docMk/>
            <pc:sldMk cId="2148895403" sldId="282"/>
            <ac:spMk id="4" creationId="{3EA63B15-3C6F-41AF-AD70-0754B5CA12B1}"/>
          </ac:spMkLst>
        </pc:spChg>
        <pc:graphicFrameChg chg="mod">
          <ac:chgData name="Roxanne Jones" userId="eee357d1-15dd-4a73-981c-b7041387288c" providerId="ADAL" clId="{6BF7F8CB-1996-422D-9E10-B8A0D25D21E4}" dt="2021-12-11T00:01:25.093" v="832"/>
          <ac:graphicFrameMkLst>
            <pc:docMk/>
            <pc:sldMk cId="2148895403" sldId="282"/>
            <ac:graphicFrameMk id="3" creationId="{5BBEBD58-0979-4B83-AC53-C73878012867}"/>
          </ac:graphicFrameMkLst>
        </pc:graphicFrameChg>
      </pc:sldChg>
      <pc:sldChg chg="modSp">
        <pc:chgData name="Roxanne Jones" userId="eee357d1-15dd-4a73-981c-b7041387288c" providerId="ADAL" clId="{6BF7F8CB-1996-422D-9E10-B8A0D25D21E4}" dt="2021-12-10T19:57:17.958" v="60"/>
        <pc:sldMkLst>
          <pc:docMk/>
          <pc:sldMk cId="152581437" sldId="296"/>
        </pc:sldMkLst>
        <pc:spChg chg="mod">
          <ac:chgData name="Roxanne Jones" userId="eee357d1-15dd-4a73-981c-b7041387288c" providerId="ADAL" clId="{6BF7F8CB-1996-422D-9E10-B8A0D25D21E4}" dt="2021-12-10T19:57:17.958" v="60"/>
          <ac:spMkLst>
            <pc:docMk/>
            <pc:sldMk cId="152581437" sldId="296"/>
            <ac:spMk id="4" creationId="{2CEAF74F-4F69-412C-B394-578590A3F125}"/>
          </ac:spMkLst>
        </pc:spChg>
        <pc:spChg chg="mod">
          <ac:chgData name="Roxanne Jones" userId="eee357d1-15dd-4a73-981c-b7041387288c" providerId="ADAL" clId="{6BF7F8CB-1996-422D-9E10-B8A0D25D21E4}" dt="2021-12-09T20:12:25.447" v="1" actId="20577"/>
          <ac:spMkLst>
            <pc:docMk/>
            <pc:sldMk cId="152581437" sldId="296"/>
            <ac:spMk id="5" creationId="{00000000-0000-0000-0000-000000000000}"/>
          </ac:spMkLst>
        </pc:spChg>
      </pc:sldChg>
      <pc:sldChg chg="modSp">
        <pc:chgData name="Roxanne Jones" userId="eee357d1-15dd-4a73-981c-b7041387288c" providerId="ADAL" clId="{6BF7F8CB-1996-422D-9E10-B8A0D25D21E4}" dt="2021-12-10T22:44:54.437" v="657" actId="962"/>
        <pc:sldMkLst>
          <pc:docMk/>
          <pc:sldMk cId="248329933" sldId="317"/>
        </pc:sldMkLst>
        <pc:spChg chg="mod">
          <ac:chgData name="Roxanne Jones" userId="eee357d1-15dd-4a73-981c-b7041387288c" providerId="ADAL" clId="{6BF7F8CB-1996-422D-9E10-B8A0D25D21E4}" dt="2021-12-10T20:04:01.582" v="128"/>
          <ac:spMkLst>
            <pc:docMk/>
            <pc:sldMk cId="248329933" sldId="317"/>
            <ac:spMk id="4" creationId="{00000000-0000-0000-0000-000000000000}"/>
          </ac:spMkLst>
        </pc:spChg>
        <pc:picChg chg="mod">
          <ac:chgData name="Roxanne Jones" userId="eee357d1-15dd-4a73-981c-b7041387288c" providerId="ADAL" clId="{6BF7F8CB-1996-422D-9E10-B8A0D25D21E4}" dt="2021-12-10T22:44:54.437" v="657" actId="962"/>
          <ac:picMkLst>
            <pc:docMk/>
            <pc:sldMk cId="248329933" sldId="317"/>
            <ac:picMk id="5" creationId="{28D8E8B9-2AAA-41A8-8B9C-9FB2B680CC18}"/>
          </ac:picMkLst>
        </pc:picChg>
      </pc:sldChg>
      <pc:sldChg chg="modSp">
        <pc:chgData name="Roxanne Jones" userId="eee357d1-15dd-4a73-981c-b7041387288c" providerId="ADAL" clId="{6BF7F8CB-1996-422D-9E10-B8A0D25D21E4}" dt="2021-12-10T20:04:29.279" v="135"/>
        <pc:sldMkLst>
          <pc:docMk/>
          <pc:sldMk cId="1956672165" sldId="320"/>
        </pc:sldMkLst>
        <pc:spChg chg="mod">
          <ac:chgData name="Roxanne Jones" userId="eee357d1-15dd-4a73-981c-b7041387288c" providerId="ADAL" clId="{6BF7F8CB-1996-422D-9E10-B8A0D25D21E4}" dt="2021-12-09T20:12:55.936" v="10" actId="20577"/>
          <ac:spMkLst>
            <pc:docMk/>
            <pc:sldMk cId="1956672165" sldId="320"/>
            <ac:spMk id="4" creationId="{00000000-0000-0000-0000-000000000000}"/>
          </ac:spMkLst>
        </pc:spChg>
        <pc:spChg chg="mod">
          <ac:chgData name="Roxanne Jones" userId="eee357d1-15dd-4a73-981c-b7041387288c" providerId="ADAL" clId="{6BF7F8CB-1996-422D-9E10-B8A0D25D21E4}" dt="2021-12-10T20:04:29.279" v="135"/>
          <ac:spMkLst>
            <pc:docMk/>
            <pc:sldMk cId="1956672165" sldId="320"/>
            <ac:spMk id="5" creationId="{00000000-0000-0000-0000-000000000000}"/>
          </ac:spMkLst>
        </pc:spChg>
      </pc:sldChg>
      <pc:sldChg chg="modSp">
        <pc:chgData name="Roxanne Jones" userId="eee357d1-15dd-4a73-981c-b7041387288c" providerId="ADAL" clId="{6BF7F8CB-1996-422D-9E10-B8A0D25D21E4}" dt="2021-12-10T20:12:49.914" v="155" actId="207"/>
        <pc:sldMkLst>
          <pc:docMk/>
          <pc:sldMk cId="54655669" sldId="321"/>
        </pc:sldMkLst>
        <pc:spChg chg="mod">
          <ac:chgData name="Roxanne Jones" userId="eee357d1-15dd-4a73-981c-b7041387288c" providerId="ADAL" clId="{6BF7F8CB-1996-422D-9E10-B8A0D25D21E4}" dt="2021-12-10T20:12:49.914" v="155" actId="207"/>
          <ac:spMkLst>
            <pc:docMk/>
            <pc:sldMk cId="54655669" sldId="321"/>
            <ac:spMk id="4" creationId="{00000000-0000-0000-0000-000000000000}"/>
          </ac:spMkLst>
        </pc:spChg>
        <pc:spChg chg="mod">
          <ac:chgData name="Roxanne Jones" userId="eee357d1-15dd-4a73-981c-b7041387288c" providerId="ADAL" clId="{6BF7F8CB-1996-422D-9E10-B8A0D25D21E4}" dt="2021-12-10T20:04:36.055" v="137"/>
          <ac:spMkLst>
            <pc:docMk/>
            <pc:sldMk cId="54655669" sldId="321"/>
            <ac:spMk id="5" creationId="{00000000-0000-0000-0000-000000000000}"/>
          </ac:spMkLst>
        </pc:spChg>
      </pc:sldChg>
      <pc:sldChg chg="modSp">
        <pc:chgData name="Roxanne Jones" userId="eee357d1-15dd-4a73-981c-b7041387288c" providerId="ADAL" clId="{6BF7F8CB-1996-422D-9E10-B8A0D25D21E4}" dt="2021-12-10T22:42:59.133" v="503" actId="962"/>
        <pc:sldMkLst>
          <pc:docMk/>
          <pc:sldMk cId="744700596" sldId="322"/>
        </pc:sldMkLst>
        <pc:spChg chg="mod">
          <ac:chgData name="Roxanne Jones" userId="eee357d1-15dd-4a73-981c-b7041387288c" providerId="ADAL" clId="{6BF7F8CB-1996-422D-9E10-B8A0D25D21E4}" dt="2021-12-10T20:02:21.325" v="115"/>
          <ac:spMkLst>
            <pc:docMk/>
            <pc:sldMk cId="744700596" sldId="322"/>
            <ac:spMk id="4" creationId="{862160BE-2AA9-4ED6-A609-4CCFD9FBA56E}"/>
          </ac:spMkLst>
        </pc:spChg>
        <pc:spChg chg="mod">
          <ac:chgData name="Roxanne Jones" userId="eee357d1-15dd-4a73-981c-b7041387288c" providerId="ADAL" clId="{6BF7F8CB-1996-422D-9E10-B8A0D25D21E4}" dt="2021-12-10T22:41:59.822" v="465" actId="962"/>
          <ac:spMkLst>
            <pc:docMk/>
            <pc:sldMk cId="744700596" sldId="322"/>
            <ac:spMk id="16" creationId="{C92C1C30-5001-49EB-A34F-0D5ED498463E}"/>
          </ac:spMkLst>
        </pc:spChg>
        <pc:graphicFrameChg chg="mod">
          <ac:chgData name="Roxanne Jones" userId="eee357d1-15dd-4a73-981c-b7041387288c" providerId="ADAL" clId="{6BF7F8CB-1996-422D-9E10-B8A0D25D21E4}" dt="2021-12-10T22:42:59.133" v="503" actId="962"/>
          <ac:graphicFrameMkLst>
            <pc:docMk/>
            <pc:sldMk cId="744700596" sldId="322"/>
            <ac:graphicFrameMk id="13" creationId="{6F2C43A2-01C6-4F4E-A444-AC3BF70773EC}"/>
          </ac:graphicFrameMkLst>
        </pc:graphicFrameChg>
      </pc:sldChg>
      <pc:sldChg chg="delSp modSp">
        <pc:chgData name="Roxanne Jones" userId="eee357d1-15dd-4a73-981c-b7041387288c" providerId="ADAL" clId="{6BF7F8CB-1996-422D-9E10-B8A0D25D21E4}" dt="2021-12-10T20:04:59.974" v="144" actId="478"/>
        <pc:sldMkLst>
          <pc:docMk/>
          <pc:sldMk cId="3600649271" sldId="360"/>
        </pc:sldMkLst>
        <pc:spChg chg="mod">
          <ac:chgData name="Roxanne Jones" userId="eee357d1-15dd-4a73-981c-b7041387288c" providerId="ADAL" clId="{6BF7F8CB-1996-422D-9E10-B8A0D25D21E4}" dt="2021-12-09T20:13:06.143" v="17" actId="20577"/>
          <ac:spMkLst>
            <pc:docMk/>
            <pc:sldMk cId="3600649271" sldId="360"/>
            <ac:spMk id="3" creationId="{00000000-0000-0000-0000-000000000000}"/>
          </ac:spMkLst>
        </pc:spChg>
        <pc:spChg chg="del">
          <ac:chgData name="Roxanne Jones" userId="eee357d1-15dd-4a73-981c-b7041387288c" providerId="ADAL" clId="{6BF7F8CB-1996-422D-9E10-B8A0D25D21E4}" dt="2021-12-10T20:04:56.279" v="143" actId="478"/>
          <ac:spMkLst>
            <pc:docMk/>
            <pc:sldMk cId="3600649271" sldId="360"/>
            <ac:spMk id="4" creationId="{00000000-0000-0000-0000-000000000000}"/>
          </ac:spMkLst>
        </pc:spChg>
        <pc:spChg chg="mod">
          <ac:chgData name="Roxanne Jones" userId="eee357d1-15dd-4a73-981c-b7041387288c" providerId="ADAL" clId="{6BF7F8CB-1996-422D-9E10-B8A0D25D21E4}" dt="2021-12-10T20:04:42.777" v="142"/>
          <ac:spMkLst>
            <pc:docMk/>
            <pc:sldMk cId="3600649271" sldId="360"/>
            <ac:spMk id="8" creationId="{36003146-8B19-4094-B8FF-09F2A49AF78F}"/>
          </ac:spMkLst>
        </pc:spChg>
        <pc:picChg chg="del">
          <ac:chgData name="Roxanne Jones" userId="eee357d1-15dd-4a73-981c-b7041387288c" providerId="ADAL" clId="{6BF7F8CB-1996-422D-9E10-B8A0D25D21E4}" dt="2021-12-10T20:04:59.974" v="144" actId="478"/>
          <ac:picMkLst>
            <pc:docMk/>
            <pc:sldMk cId="3600649271" sldId="360"/>
            <ac:picMk id="5" creationId="{00000000-0000-0000-0000-000000000000}"/>
          </ac:picMkLst>
        </pc:picChg>
      </pc:sldChg>
      <pc:sldChg chg="addSp modSp">
        <pc:chgData name="Roxanne Jones" userId="eee357d1-15dd-4a73-981c-b7041387288c" providerId="ADAL" clId="{6BF7F8CB-1996-422D-9E10-B8A0D25D21E4}" dt="2021-12-15T01:41:45.695" v="2180" actId="962"/>
        <pc:sldMkLst>
          <pc:docMk/>
          <pc:sldMk cId="525989510" sldId="373"/>
        </pc:sldMkLst>
        <pc:spChg chg="add mod">
          <ac:chgData name="Roxanne Jones" userId="eee357d1-15dd-4a73-981c-b7041387288c" providerId="ADAL" clId="{6BF7F8CB-1996-422D-9E10-B8A0D25D21E4}" dt="2021-12-10T19:54:31.900" v="48" actId="20577"/>
          <ac:spMkLst>
            <pc:docMk/>
            <pc:sldMk cId="525989510" sldId="373"/>
            <ac:spMk id="2" creationId="{12DA9352-0B2B-43F0-8DF5-57EFBE17ACAA}"/>
          </ac:spMkLst>
        </pc:spChg>
        <pc:graphicFrameChg chg="mod">
          <ac:chgData name="Roxanne Jones" userId="eee357d1-15dd-4a73-981c-b7041387288c" providerId="ADAL" clId="{6BF7F8CB-1996-422D-9E10-B8A0D25D21E4}" dt="2021-12-15T01:41:45.695" v="2180" actId="962"/>
          <ac:graphicFrameMkLst>
            <pc:docMk/>
            <pc:sldMk cId="525989510" sldId="373"/>
            <ac:graphicFrameMk id="3" creationId="{FFE25C07-55E2-461F-8A20-C8A09967A8A3}"/>
          </ac:graphicFrameMkLst>
        </pc:graphicFrameChg>
      </pc:sldChg>
      <pc:sldChg chg="modSp">
        <pc:chgData name="Roxanne Jones" userId="eee357d1-15dd-4a73-981c-b7041387288c" providerId="ADAL" clId="{6BF7F8CB-1996-422D-9E10-B8A0D25D21E4}" dt="2021-12-10T23:42:32.087" v="741" actId="962"/>
        <pc:sldMkLst>
          <pc:docMk/>
          <pc:sldMk cId="3059897812" sldId="374"/>
        </pc:sldMkLst>
        <pc:spChg chg="mod">
          <ac:chgData name="Roxanne Jones" userId="eee357d1-15dd-4a73-981c-b7041387288c" providerId="ADAL" clId="{6BF7F8CB-1996-422D-9E10-B8A0D25D21E4}" dt="2021-12-10T19:59:51.313" v="96"/>
          <ac:spMkLst>
            <pc:docMk/>
            <pc:sldMk cId="3059897812" sldId="374"/>
            <ac:spMk id="10" creationId="{80EBCA1A-4ADA-4B6C-A7D8-411F5D6BDA6D}"/>
          </ac:spMkLst>
        </pc:spChg>
        <pc:graphicFrameChg chg="mod">
          <ac:chgData name="Roxanne Jones" userId="eee357d1-15dd-4a73-981c-b7041387288c" providerId="ADAL" clId="{6BF7F8CB-1996-422D-9E10-B8A0D25D21E4}" dt="2021-12-10T23:39:35.108" v="699" actId="962"/>
          <ac:graphicFrameMkLst>
            <pc:docMk/>
            <pc:sldMk cId="3059897812" sldId="374"/>
            <ac:graphicFrameMk id="9" creationId="{4D493FB3-E9A2-46FB-8807-9AECF9AA002F}"/>
          </ac:graphicFrameMkLst>
        </pc:graphicFrameChg>
        <pc:graphicFrameChg chg="mod">
          <ac:chgData name="Roxanne Jones" userId="eee357d1-15dd-4a73-981c-b7041387288c" providerId="ADAL" clId="{6BF7F8CB-1996-422D-9E10-B8A0D25D21E4}" dt="2021-12-10T23:42:32.087" v="741" actId="962"/>
          <ac:graphicFrameMkLst>
            <pc:docMk/>
            <pc:sldMk cId="3059897812" sldId="374"/>
            <ac:graphicFrameMk id="12" creationId="{8C6C78E5-4CDC-4081-91B1-C770E5485B7F}"/>
          </ac:graphicFrameMkLst>
        </pc:graphicFrameChg>
      </pc:sldChg>
      <pc:sldChg chg="modSp">
        <pc:chgData name="Roxanne Jones" userId="eee357d1-15dd-4a73-981c-b7041387288c" providerId="ADAL" clId="{6BF7F8CB-1996-422D-9E10-B8A0D25D21E4}" dt="2021-12-10T23:46:49.772" v="811" actId="962"/>
        <pc:sldMkLst>
          <pc:docMk/>
          <pc:sldMk cId="175897505" sldId="375"/>
        </pc:sldMkLst>
        <pc:spChg chg="mod">
          <ac:chgData name="Roxanne Jones" userId="eee357d1-15dd-4a73-981c-b7041387288c" providerId="ADAL" clId="{6BF7F8CB-1996-422D-9E10-B8A0D25D21E4}" dt="2021-12-10T20:00:13.216" v="102"/>
          <ac:spMkLst>
            <pc:docMk/>
            <pc:sldMk cId="175897505" sldId="375"/>
            <ac:spMk id="9" creationId="{1E94481B-6EC1-45E2-9282-B3B6BB7A116A}"/>
          </ac:spMkLst>
        </pc:spChg>
        <pc:graphicFrameChg chg="mod">
          <ac:chgData name="Roxanne Jones" userId="eee357d1-15dd-4a73-981c-b7041387288c" providerId="ADAL" clId="{6BF7F8CB-1996-422D-9E10-B8A0D25D21E4}" dt="2021-12-10T23:45:10.746" v="775" actId="962"/>
          <ac:graphicFrameMkLst>
            <pc:docMk/>
            <pc:sldMk cId="175897505" sldId="375"/>
            <ac:graphicFrameMk id="7" creationId="{A2670314-FF98-4652-8E51-6CEFF751389C}"/>
          </ac:graphicFrameMkLst>
        </pc:graphicFrameChg>
        <pc:graphicFrameChg chg="mod">
          <ac:chgData name="Roxanne Jones" userId="eee357d1-15dd-4a73-981c-b7041387288c" providerId="ADAL" clId="{6BF7F8CB-1996-422D-9E10-B8A0D25D21E4}" dt="2021-12-10T23:46:49.772" v="811" actId="962"/>
          <ac:graphicFrameMkLst>
            <pc:docMk/>
            <pc:sldMk cId="175897505" sldId="375"/>
            <ac:graphicFrameMk id="8" creationId="{6178E8EA-6AA8-4E79-AE3E-EEF8D60B1A33}"/>
          </ac:graphicFrameMkLst>
        </pc:graphicFrameChg>
      </pc:sldChg>
      <pc:sldChg chg="modSp">
        <pc:chgData name="Roxanne Jones" userId="eee357d1-15dd-4a73-981c-b7041387288c" providerId="ADAL" clId="{6BF7F8CB-1996-422D-9E10-B8A0D25D21E4}" dt="2021-12-10T23:48:19.345" v="821" actId="962"/>
        <pc:sldMkLst>
          <pc:docMk/>
          <pc:sldMk cId="2586331410" sldId="376"/>
        </pc:sldMkLst>
        <pc:spChg chg="mod">
          <ac:chgData name="Roxanne Jones" userId="eee357d1-15dd-4a73-981c-b7041387288c" providerId="ADAL" clId="{6BF7F8CB-1996-422D-9E10-B8A0D25D21E4}" dt="2021-12-10T20:00:44.848" v="105"/>
          <ac:spMkLst>
            <pc:docMk/>
            <pc:sldMk cId="2586331410" sldId="376"/>
            <ac:spMk id="3" creationId="{874AF81B-2D45-41E3-AECD-EFC6400F7778}"/>
          </ac:spMkLst>
        </pc:spChg>
        <pc:spChg chg="mod">
          <ac:chgData name="Roxanne Jones" userId="eee357d1-15dd-4a73-981c-b7041387288c" providerId="ADAL" clId="{6BF7F8CB-1996-422D-9E10-B8A0D25D21E4}" dt="2021-12-10T20:00:40.639" v="104"/>
          <ac:spMkLst>
            <pc:docMk/>
            <pc:sldMk cId="2586331410" sldId="376"/>
            <ac:spMk id="4" creationId="{BABC9C7D-723E-410D-BA7F-90A58491290B}"/>
          </ac:spMkLst>
        </pc:spChg>
        <pc:graphicFrameChg chg="mod">
          <ac:chgData name="Roxanne Jones" userId="eee357d1-15dd-4a73-981c-b7041387288c" providerId="ADAL" clId="{6BF7F8CB-1996-422D-9E10-B8A0D25D21E4}" dt="2021-12-10T23:48:19.345" v="821" actId="962"/>
          <ac:graphicFrameMkLst>
            <pc:docMk/>
            <pc:sldMk cId="2586331410" sldId="376"/>
            <ac:graphicFrameMk id="7" creationId="{0F2520D4-5506-404D-B212-C74905417429}"/>
          </ac:graphicFrameMkLst>
        </pc:graphicFrameChg>
      </pc:sldChg>
      <pc:sldChg chg="addSp delSp modSp modCm">
        <pc:chgData name="Roxanne Jones" userId="eee357d1-15dd-4a73-981c-b7041387288c" providerId="ADAL" clId="{6BF7F8CB-1996-422D-9E10-B8A0D25D21E4}" dt="2021-12-10T23:49:15.226" v="831" actId="962"/>
        <pc:sldMkLst>
          <pc:docMk/>
          <pc:sldMk cId="3603641787" sldId="377"/>
        </pc:sldMkLst>
        <pc:spChg chg="mod">
          <ac:chgData name="Roxanne Jones" userId="eee357d1-15dd-4a73-981c-b7041387288c" providerId="ADAL" clId="{6BF7F8CB-1996-422D-9E10-B8A0D25D21E4}" dt="2021-12-09T20:12:48.177" v="6" actId="20577"/>
          <ac:spMkLst>
            <pc:docMk/>
            <pc:sldMk cId="3603641787" sldId="377"/>
            <ac:spMk id="2" creationId="{9F7BDCC2-4B3D-416B-B404-B325EE6FE2C3}"/>
          </ac:spMkLst>
        </pc:spChg>
        <pc:spChg chg="mod">
          <ac:chgData name="Roxanne Jones" userId="eee357d1-15dd-4a73-981c-b7041387288c" providerId="ADAL" clId="{6BF7F8CB-1996-422D-9E10-B8A0D25D21E4}" dt="2021-12-10T20:00:59.007" v="106"/>
          <ac:spMkLst>
            <pc:docMk/>
            <pc:sldMk cId="3603641787" sldId="377"/>
            <ac:spMk id="4" creationId="{753C8AC2-C349-4801-BD93-CA990DDA26EF}"/>
          </ac:spMkLst>
        </pc:spChg>
        <pc:spChg chg="add del mod">
          <ac:chgData name="Roxanne Jones" userId="eee357d1-15dd-4a73-981c-b7041387288c" providerId="ADAL" clId="{6BF7F8CB-1996-422D-9E10-B8A0D25D21E4}" dt="2021-12-10T20:01:30.966" v="110" actId="478"/>
          <ac:spMkLst>
            <pc:docMk/>
            <pc:sldMk cId="3603641787" sldId="377"/>
            <ac:spMk id="6" creationId="{49C65C0F-B9F8-4972-8DAA-F833FDCEBEF3}"/>
          </ac:spMkLst>
        </pc:spChg>
        <pc:spChg chg="mod">
          <ac:chgData name="Roxanne Jones" userId="eee357d1-15dd-4a73-981c-b7041387288c" providerId="ADAL" clId="{6BF7F8CB-1996-422D-9E10-B8A0D25D21E4}" dt="2021-12-10T20:01:05.632" v="108"/>
          <ac:spMkLst>
            <pc:docMk/>
            <pc:sldMk cId="3603641787" sldId="377"/>
            <ac:spMk id="7" creationId="{4B09C92D-BB3C-4A74-9E9F-ED9F301CFB06}"/>
          </ac:spMkLst>
        </pc:spChg>
        <pc:graphicFrameChg chg="del">
          <ac:chgData name="Roxanne Jones" userId="eee357d1-15dd-4a73-981c-b7041387288c" providerId="ADAL" clId="{6BF7F8CB-1996-422D-9E10-B8A0D25D21E4}" dt="2021-12-10T20:01:25.752" v="109" actId="478"/>
          <ac:graphicFrameMkLst>
            <pc:docMk/>
            <pc:sldMk cId="3603641787" sldId="377"/>
            <ac:graphicFrameMk id="5" creationId="{819EF7A3-66B4-4F30-86FC-87AA55D86813}"/>
          </ac:graphicFrameMkLst>
        </pc:graphicFrameChg>
        <pc:graphicFrameChg chg="mod">
          <ac:chgData name="Roxanne Jones" userId="eee357d1-15dd-4a73-981c-b7041387288c" providerId="ADAL" clId="{6BF7F8CB-1996-422D-9E10-B8A0D25D21E4}" dt="2021-12-10T23:49:15.226" v="831" actId="962"/>
          <ac:graphicFrameMkLst>
            <pc:docMk/>
            <pc:sldMk cId="3603641787" sldId="377"/>
            <ac:graphicFrameMk id="8" creationId="{9F783981-A073-471B-A9CD-4E34DCB2621D}"/>
          </ac:graphicFrameMkLst>
        </pc:graphicFrameChg>
      </pc:sldChg>
      <pc:sldChg chg="modSp">
        <pc:chgData name="Roxanne Jones" userId="eee357d1-15dd-4a73-981c-b7041387288c" providerId="ADAL" clId="{6BF7F8CB-1996-422D-9E10-B8A0D25D21E4}" dt="2021-12-11T02:48:55.627" v="1166" actId="962"/>
        <pc:sldMkLst>
          <pc:docMk/>
          <pc:sldMk cId="1983307460" sldId="378"/>
        </pc:sldMkLst>
        <pc:spChg chg="mod">
          <ac:chgData name="Roxanne Jones" userId="eee357d1-15dd-4a73-981c-b7041387288c" providerId="ADAL" clId="{6BF7F8CB-1996-422D-9E10-B8A0D25D21E4}" dt="2021-12-10T20:02:07.297" v="113"/>
          <ac:spMkLst>
            <pc:docMk/>
            <pc:sldMk cId="1983307460" sldId="378"/>
            <ac:spMk id="4" creationId="{61D422AA-E4F3-465D-A6C4-0BF4D36B7BC2}"/>
          </ac:spMkLst>
        </pc:spChg>
        <pc:graphicFrameChg chg="mod">
          <ac:chgData name="Roxanne Jones" userId="eee357d1-15dd-4a73-981c-b7041387288c" providerId="ADAL" clId="{6BF7F8CB-1996-422D-9E10-B8A0D25D21E4}" dt="2021-12-11T02:48:55.627" v="1166" actId="962"/>
          <ac:graphicFrameMkLst>
            <pc:docMk/>
            <pc:sldMk cId="1983307460" sldId="378"/>
            <ac:graphicFrameMk id="5" creationId="{9343B2A7-F6CB-4D84-98DD-6A6E0D7D575C}"/>
          </ac:graphicFrameMkLst>
        </pc:graphicFrameChg>
      </pc:sldChg>
      <pc:sldChg chg="addSp delSp modSp">
        <pc:chgData name="Roxanne Jones" userId="eee357d1-15dd-4a73-981c-b7041387288c" providerId="ADAL" clId="{6BF7F8CB-1996-422D-9E10-B8A0D25D21E4}" dt="2021-12-15T01:44:50.569" v="2444" actId="962"/>
        <pc:sldMkLst>
          <pc:docMk/>
          <pc:sldMk cId="3645327795" sldId="380"/>
        </pc:sldMkLst>
        <pc:spChg chg="mod">
          <ac:chgData name="Roxanne Jones" userId="eee357d1-15dd-4a73-981c-b7041387288c" providerId="ADAL" clId="{6BF7F8CB-1996-422D-9E10-B8A0D25D21E4}" dt="2021-12-10T20:02:39.102" v="116"/>
          <ac:spMkLst>
            <pc:docMk/>
            <pc:sldMk cId="3645327795" sldId="380"/>
            <ac:spMk id="4" creationId="{5A5673CC-FF98-4A3F-86A5-E7750A0E3EDF}"/>
          </ac:spMkLst>
        </pc:spChg>
        <pc:spChg chg="add del mod">
          <ac:chgData name="Roxanne Jones" userId="eee357d1-15dd-4a73-981c-b7041387288c" providerId="ADAL" clId="{6BF7F8CB-1996-422D-9E10-B8A0D25D21E4}" dt="2021-12-10T20:02:45.921" v="118" actId="478"/>
          <ac:spMkLst>
            <pc:docMk/>
            <pc:sldMk cId="3645327795" sldId="380"/>
            <ac:spMk id="6" creationId="{352F644B-BF37-4C63-B68D-9977C848FA70}"/>
          </ac:spMkLst>
        </pc:spChg>
        <pc:spChg chg="mod">
          <ac:chgData name="Roxanne Jones" userId="eee357d1-15dd-4a73-981c-b7041387288c" providerId="ADAL" clId="{6BF7F8CB-1996-422D-9E10-B8A0D25D21E4}" dt="2021-12-10T20:03:12.713" v="122"/>
          <ac:spMkLst>
            <pc:docMk/>
            <pc:sldMk cId="3645327795" sldId="380"/>
            <ac:spMk id="8" creationId="{FA158E4E-04F8-4571-9049-A520AB1BE9B9}"/>
          </ac:spMkLst>
        </pc:spChg>
        <pc:spChg chg="mod">
          <ac:chgData name="Roxanne Jones" userId="eee357d1-15dd-4a73-981c-b7041387288c" providerId="ADAL" clId="{6BF7F8CB-1996-422D-9E10-B8A0D25D21E4}" dt="2021-12-10T22:43:55.025" v="509" actId="962"/>
          <ac:spMkLst>
            <pc:docMk/>
            <pc:sldMk cId="3645327795" sldId="380"/>
            <ac:spMk id="12" creationId="{D9261F28-07A8-4F11-989C-70D19FE196C5}"/>
          </ac:spMkLst>
        </pc:spChg>
        <pc:graphicFrameChg chg="add del mod">
          <ac:chgData name="Roxanne Jones" userId="eee357d1-15dd-4a73-981c-b7041387288c" providerId="ADAL" clId="{6BF7F8CB-1996-422D-9E10-B8A0D25D21E4}" dt="2021-12-15T01:44:50.569" v="2444" actId="962"/>
          <ac:graphicFrameMkLst>
            <pc:docMk/>
            <pc:sldMk cId="3645327795" sldId="380"/>
            <ac:graphicFrameMk id="5" creationId="{9C44CEAB-67B6-42FE-9019-EC13BA631807}"/>
          </ac:graphicFrameMkLst>
        </pc:graphicFrameChg>
        <pc:cxnChg chg="mod">
          <ac:chgData name="Roxanne Jones" userId="eee357d1-15dd-4a73-981c-b7041387288c" providerId="ADAL" clId="{6BF7F8CB-1996-422D-9E10-B8A0D25D21E4}" dt="2021-12-10T22:44:03.173" v="515" actId="962"/>
          <ac:cxnSpMkLst>
            <pc:docMk/>
            <pc:sldMk cId="3645327795" sldId="380"/>
            <ac:cxnSpMk id="27" creationId="{D06056FB-32FE-4A18-9F0B-7AA3E6678407}"/>
          </ac:cxnSpMkLst>
        </pc:cxnChg>
      </pc:sldChg>
      <pc:sldChg chg="modSp">
        <pc:chgData name="Roxanne Jones" userId="eee357d1-15dd-4a73-981c-b7041387288c" providerId="ADAL" clId="{6BF7F8CB-1996-422D-9E10-B8A0D25D21E4}" dt="2021-12-15T01:35:25.432" v="1200" actId="962"/>
        <pc:sldMkLst>
          <pc:docMk/>
          <pc:sldMk cId="2003925039" sldId="382"/>
        </pc:sldMkLst>
        <pc:spChg chg="mod">
          <ac:chgData name="Roxanne Jones" userId="eee357d1-15dd-4a73-981c-b7041387288c" providerId="ADAL" clId="{6BF7F8CB-1996-422D-9E10-B8A0D25D21E4}" dt="2021-12-10T20:02:14.097" v="114"/>
          <ac:spMkLst>
            <pc:docMk/>
            <pc:sldMk cId="2003925039" sldId="382"/>
            <ac:spMk id="4" creationId="{133D6661-0960-4D9E-BCA3-0DEBDD85DA92}"/>
          </ac:spMkLst>
        </pc:spChg>
        <pc:graphicFrameChg chg="mod">
          <ac:chgData name="Roxanne Jones" userId="eee357d1-15dd-4a73-981c-b7041387288c" providerId="ADAL" clId="{6BF7F8CB-1996-422D-9E10-B8A0D25D21E4}" dt="2021-12-15T01:35:25.432" v="1200" actId="962"/>
          <ac:graphicFrameMkLst>
            <pc:docMk/>
            <pc:sldMk cId="2003925039" sldId="382"/>
            <ac:graphicFrameMk id="5" creationId="{CEC8A98C-1407-4573-82C1-26189C3752F9}"/>
          </ac:graphicFrameMkLst>
        </pc:graphicFrameChg>
      </pc:sldChg>
      <pc:sldChg chg="delSp modSp">
        <pc:chgData name="Roxanne Jones" userId="eee357d1-15dd-4a73-981c-b7041387288c" providerId="ADAL" clId="{6BF7F8CB-1996-422D-9E10-B8A0D25D21E4}" dt="2021-12-15T01:46:53.148" v="2628" actId="962"/>
        <pc:sldMkLst>
          <pc:docMk/>
          <pc:sldMk cId="1308277700" sldId="384"/>
        </pc:sldMkLst>
        <pc:spChg chg="del">
          <ac:chgData name="Roxanne Jones" userId="eee357d1-15dd-4a73-981c-b7041387288c" providerId="ADAL" clId="{6BF7F8CB-1996-422D-9E10-B8A0D25D21E4}" dt="2021-12-10T20:04:20.573" v="133" actId="478"/>
          <ac:spMkLst>
            <pc:docMk/>
            <pc:sldMk cId="1308277700" sldId="384"/>
            <ac:spMk id="3" creationId="{255BA2E8-FA6B-4C65-B5AC-9EB00EDAE3A2}"/>
          </ac:spMkLst>
        </pc:spChg>
        <pc:spChg chg="mod">
          <ac:chgData name="Roxanne Jones" userId="eee357d1-15dd-4a73-981c-b7041387288c" providerId="ADAL" clId="{6BF7F8CB-1996-422D-9E10-B8A0D25D21E4}" dt="2021-12-10T20:04:16.635" v="132"/>
          <ac:spMkLst>
            <pc:docMk/>
            <pc:sldMk cId="1308277700" sldId="384"/>
            <ac:spMk id="175" creationId="{3BFF95E1-E1BB-4734-8BE3-41536C152459}"/>
          </ac:spMkLst>
        </pc:spChg>
        <pc:grpChg chg="mod">
          <ac:chgData name="Roxanne Jones" userId="eee357d1-15dd-4a73-981c-b7041387288c" providerId="ADAL" clId="{6BF7F8CB-1996-422D-9E10-B8A0D25D21E4}" dt="2021-12-15T01:46:31.880" v="2616" actId="962"/>
          <ac:grpSpMkLst>
            <pc:docMk/>
            <pc:sldMk cId="1308277700" sldId="384"/>
            <ac:grpSpMk id="11" creationId="{867D2C79-976F-43E9-9AA1-8D168DCCCF2C}"/>
          </ac:grpSpMkLst>
        </pc:grpChg>
        <pc:grpChg chg="mod">
          <ac:chgData name="Roxanne Jones" userId="eee357d1-15dd-4a73-981c-b7041387288c" providerId="ADAL" clId="{6BF7F8CB-1996-422D-9E10-B8A0D25D21E4}" dt="2021-12-15T01:46:53.148" v="2628" actId="962"/>
          <ac:grpSpMkLst>
            <pc:docMk/>
            <pc:sldMk cId="1308277700" sldId="384"/>
            <ac:grpSpMk id="47" creationId="{7D667E2D-BCFD-4C15-BEA3-81CB74DC84C2}"/>
          </ac:grpSpMkLst>
        </pc:grpChg>
      </pc:sldChg>
      <pc:sldChg chg="delSp modSp">
        <pc:chgData name="Roxanne Jones" userId="eee357d1-15dd-4a73-981c-b7041387288c" providerId="ADAL" clId="{6BF7F8CB-1996-422D-9E10-B8A0D25D21E4}" dt="2021-12-10T22:39:53.398" v="167" actId="962"/>
        <pc:sldMkLst>
          <pc:docMk/>
          <pc:sldMk cId="574471579" sldId="385"/>
        </pc:sldMkLst>
        <pc:spChg chg="del">
          <ac:chgData name="Roxanne Jones" userId="eee357d1-15dd-4a73-981c-b7041387288c" providerId="ADAL" clId="{6BF7F8CB-1996-422D-9E10-B8A0D25D21E4}" dt="2021-12-10T19:58:16.448" v="76" actId="478"/>
          <ac:spMkLst>
            <pc:docMk/>
            <pc:sldMk cId="574471579" sldId="385"/>
            <ac:spMk id="5" creationId="{6170C1CC-DFDB-47D3-8734-D36F8BF47E67}"/>
          </ac:spMkLst>
        </pc:spChg>
        <pc:spChg chg="mod">
          <ac:chgData name="Roxanne Jones" userId="eee357d1-15dd-4a73-981c-b7041387288c" providerId="ADAL" clId="{6BF7F8CB-1996-422D-9E10-B8A0D25D21E4}" dt="2021-12-10T19:58:07.607" v="75"/>
          <ac:spMkLst>
            <pc:docMk/>
            <pc:sldMk cId="574471579" sldId="385"/>
            <ac:spMk id="8" creationId="{00000000-0000-0000-0000-000000000000}"/>
          </ac:spMkLst>
        </pc:spChg>
        <pc:spChg chg="mod">
          <ac:chgData name="Roxanne Jones" userId="eee357d1-15dd-4a73-981c-b7041387288c" providerId="ADAL" clId="{6BF7F8CB-1996-422D-9E10-B8A0D25D21E4}" dt="2021-12-10T19:59:03.846" v="85"/>
          <ac:spMkLst>
            <pc:docMk/>
            <pc:sldMk cId="574471579" sldId="385"/>
            <ac:spMk id="10" creationId="{DC33D95B-CE6D-4715-950F-65687AA378A6}"/>
          </ac:spMkLst>
        </pc:spChg>
        <pc:spChg chg="mod">
          <ac:chgData name="Roxanne Jones" userId="eee357d1-15dd-4a73-981c-b7041387288c" providerId="ADAL" clId="{6BF7F8CB-1996-422D-9E10-B8A0D25D21E4}" dt="2021-12-10T19:58:31.896" v="80"/>
          <ac:spMkLst>
            <pc:docMk/>
            <pc:sldMk cId="574471579" sldId="385"/>
            <ac:spMk id="17" creationId="{9126AD00-DABF-4D24-BC1D-92BC8C3F791D}"/>
          </ac:spMkLst>
        </pc:spChg>
        <pc:spChg chg="mod">
          <ac:chgData name="Roxanne Jones" userId="eee357d1-15dd-4a73-981c-b7041387288c" providerId="ADAL" clId="{6BF7F8CB-1996-422D-9E10-B8A0D25D21E4}" dt="2021-12-10T22:39:48.656" v="161" actId="962"/>
          <ac:spMkLst>
            <pc:docMk/>
            <pc:sldMk cId="574471579" sldId="385"/>
            <ac:spMk id="18" creationId="{F46540DD-7168-4CCF-9BBF-3FCF0EADE4D7}"/>
          </ac:spMkLst>
        </pc:spChg>
        <pc:spChg chg="mod">
          <ac:chgData name="Roxanne Jones" userId="eee357d1-15dd-4a73-981c-b7041387288c" providerId="ADAL" clId="{6BF7F8CB-1996-422D-9E10-B8A0D25D21E4}" dt="2021-12-10T22:39:53.398" v="167" actId="962"/>
          <ac:spMkLst>
            <pc:docMk/>
            <pc:sldMk cId="574471579" sldId="385"/>
            <ac:spMk id="19" creationId="{0E8F5CF4-6402-494E-A345-F8AC3B683C41}"/>
          </ac:spMkLst>
        </pc:spChg>
        <pc:graphicFrameChg chg="mod">
          <ac:chgData name="Roxanne Jones" userId="eee357d1-15dd-4a73-981c-b7041387288c" providerId="ADAL" clId="{6BF7F8CB-1996-422D-9E10-B8A0D25D21E4}" dt="2021-12-10T19:58:25.854" v="77"/>
          <ac:graphicFrameMkLst>
            <pc:docMk/>
            <pc:sldMk cId="574471579" sldId="385"/>
            <ac:graphicFrameMk id="7" creationId="{D2312934-98D3-42CA-A37D-54520D009C5B}"/>
          </ac:graphicFrameMkLst>
        </pc:graphicFrameChg>
      </pc:sldChg>
      <pc:sldChg chg="modSp">
        <pc:chgData name="Roxanne Jones" userId="eee357d1-15dd-4a73-981c-b7041387288c" providerId="ADAL" clId="{6BF7F8CB-1996-422D-9E10-B8A0D25D21E4}" dt="2021-12-15T01:45:25.905" v="2466" actId="962"/>
        <pc:sldMkLst>
          <pc:docMk/>
          <pc:sldMk cId="1922548403" sldId="388"/>
        </pc:sldMkLst>
        <pc:spChg chg="mod">
          <ac:chgData name="Roxanne Jones" userId="eee357d1-15dd-4a73-981c-b7041387288c" providerId="ADAL" clId="{6BF7F8CB-1996-422D-9E10-B8A0D25D21E4}" dt="2021-12-10T20:03:47.071" v="127"/>
          <ac:spMkLst>
            <pc:docMk/>
            <pc:sldMk cId="1922548403" sldId="388"/>
            <ac:spMk id="3" creationId="{CC44700C-4DB3-4D81-B981-1146326955A3}"/>
          </ac:spMkLst>
        </pc:spChg>
        <pc:spChg chg="mod">
          <ac:chgData name="Roxanne Jones" userId="eee357d1-15dd-4a73-981c-b7041387288c" providerId="ADAL" clId="{6BF7F8CB-1996-422D-9E10-B8A0D25D21E4}" dt="2021-12-10T20:03:40.071" v="123"/>
          <ac:spMkLst>
            <pc:docMk/>
            <pc:sldMk cId="1922548403" sldId="388"/>
            <ac:spMk id="4" creationId="{9A91B0A2-F594-4618-A4E6-68D9C2354316}"/>
          </ac:spMkLst>
        </pc:spChg>
        <pc:spChg chg="mod">
          <ac:chgData name="Roxanne Jones" userId="eee357d1-15dd-4a73-981c-b7041387288c" providerId="ADAL" clId="{6BF7F8CB-1996-422D-9E10-B8A0D25D21E4}" dt="2021-12-10T22:44:14.785" v="521" actId="962"/>
          <ac:spMkLst>
            <pc:docMk/>
            <pc:sldMk cId="1922548403" sldId="388"/>
            <ac:spMk id="14" creationId="{A78B6C6F-7DA8-49E5-BF59-8E09DD3D1695}"/>
          </ac:spMkLst>
        </pc:spChg>
        <pc:graphicFrameChg chg="mod">
          <ac:chgData name="Roxanne Jones" userId="eee357d1-15dd-4a73-981c-b7041387288c" providerId="ADAL" clId="{6BF7F8CB-1996-422D-9E10-B8A0D25D21E4}" dt="2021-12-15T01:45:25.905" v="2466" actId="962"/>
          <ac:graphicFrameMkLst>
            <pc:docMk/>
            <pc:sldMk cId="1922548403" sldId="388"/>
            <ac:graphicFrameMk id="6" creationId="{1AAE116E-8697-4D40-9874-1401BBA9BA79}"/>
          </ac:graphicFrameMkLst>
        </pc:graphicFrameChg>
        <pc:cxnChg chg="mod">
          <ac:chgData name="Roxanne Jones" userId="eee357d1-15dd-4a73-981c-b7041387288c" providerId="ADAL" clId="{6BF7F8CB-1996-422D-9E10-B8A0D25D21E4}" dt="2021-12-10T22:45:22.458" v="663" actId="962"/>
          <ac:cxnSpMkLst>
            <pc:docMk/>
            <pc:sldMk cId="1922548403" sldId="388"/>
            <ac:cxnSpMk id="16" creationId="{7A22B11D-7998-4DBB-8912-0EE24105DB09}"/>
          </ac:cxnSpMkLst>
        </pc:cxnChg>
      </pc:sldChg>
    </pc:docChg>
  </pc:docChgLst>
  <pc:docChgLst>
    <pc:chgData name="Cornelia Taylor" userId="c19c1bd3-94d5-4160-bab6-46141a972824" providerId="ADAL" clId="{7D7A6F5F-D9E8-44F3-BC2A-03F22C557E61}"/>
    <pc:docChg chg="undo custSel delSld modSld">
      <pc:chgData name="Cornelia Taylor" userId="c19c1bd3-94d5-4160-bab6-46141a972824" providerId="ADAL" clId="{7D7A6F5F-D9E8-44F3-BC2A-03F22C557E61}" dt="2021-11-08T17:26:52.704" v="8109" actId="20577"/>
      <pc:docMkLst>
        <pc:docMk/>
      </pc:docMkLst>
      <pc:sldChg chg="modSp mod modNotesTx">
        <pc:chgData name="Cornelia Taylor" userId="c19c1bd3-94d5-4160-bab6-46141a972824" providerId="ADAL" clId="{7D7A6F5F-D9E8-44F3-BC2A-03F22C557E61}" dt="2021-10-13T17:18:31.401" v="77" actId="6549"/>
        <pc:sldMkLst>
          <pc:docMk/>
          <pc:sldMk cId="915321143" sldId="273"/>
        </pc:sldMkLst>
        <pc:spChg chg="mod">
          <ac:chgData name="Cornelia Taylor" userId="c19c1bd3-94d5-4160-bab6-46141a972824" providerId="ADAL" clId="{7D7A6F5F-D9E8-44F3-BC2A-03F22C557E61}" dt="2021-10-13T17:18:31.401" v="77" actId="6549"/>
          <ac:spMkLst>
            <pc:docMk/>
            <pc:sldMk cId="915321143" sldId="273"/>
            <ac:spMk id="3" creationId="{3BE12DBC-3DD7-44BC-A9A9-1A97EB6F8E95}"/>
          </ac:spMkLst>
        </pc:spChg>
      </pc:sldChg>
      <pc:sldChg chg="addCm modNotesTx">
        <pc:chgData name="Cornelia Taylor" userId="c19c1bd3-94d5-4160-bab6-46141a972824" providerId="ADAL" clId="{7D7A6F5F-D9E8-44F3-BC2A-03F22C557E61}" dt="2021-11-02T21:40:58.641" v="7168" actId="1589"/>
        <pc:sldMkLst>
          <pc:docMk/>
          <pc:sldMk cId="1120754253" sldId="274"/>
        </pc:sldMkLst>
      </pc:sldChg>
      <pc:sldChg chg="modNotesTx">
        <pc:chgData name="Cornelia Taylor" userId="c19c1bd3-94d5-4160-bab6-46141a972824" providerId="ADAL" clId="{7D7A6F5F-D9E8-44F3-BC2A-03F22C557E61}" dt="2021-10-13T17:20:18.849" v="118" actId="20577"/>
        <pc:sldMkLst>
          <pc:docMk/>
          <pc:sldMk cId="337631783" sldId="275"/>
        </pc:sldMkLst>
      </pc:sldChg>
      <pc:sldChg chg="modNotesTx">
        <pc:chgData name="Cornelia Taylor" userId="c19c1bd3-94d5-4160-bab6-46141a972824" providerId="ADAL" clId="{7D7A6F5F-D9E8-44F3-BC2A-03F22C557E61}" dt="2021-10-13T17:20:37.482" v="120" actId="20577"/>
        <pc:sldMkLst>
          <pc:docMk/>
          <pc:sldMk cId="636035924" sldId="276"/>
        </pc:sldMkLst>
      </pc:sldChg>
      <pc:sldChg chg="modNotesTx">
        <pc:chgData name="Cornelia Taylor" userId="c19c1bd3-94d5-4160-bab6-46141a972824" providerId="ADAL" clId="{7D7A6F5F-D9E8-44F3-BC2A-03F22C557E61}" dt="2021-10-13T17:25:37.751" v="793" actId="6549"/>
        <pc:sldMkLst>
          <pc:docMk/>
          <pc:sldMk cId="683776555" sldId="277"/>
        </pc:sldMkLst>
      </pc:sldChg>
      <pc:sldChg chg="modSp mod delCm modNotesTx">
        <pc:chgData name="Cornelia Taylor" userId="c19c1bd3-94d5-4160-bab6-46141a972824" providerId="ADAL" clId="{7D7A6F5F-D9E8-44F3-BC2A-03F22C557E61}" dt="2021-11-03T22:34:12.980" v="7170" actId="1592"/>
        <pc:sldMkLst>
          <pc:docMk/>
          <pc:sldMk cId="38661583" sldId="278"/>
        </pc:sldMkLst>
        <pc:graphicFrameChg chg="modGraphic">
          <ac:chgData name="Cornelia Taylor" userId="c19c1bd3-94d5-4160-bab6-46141a972824" providerId="ADAL" clId="{7D7A6F5F-D9E8-44F3-BC2A-03F22C557E61}" dt="2021-10-14T20:23:56.074" v="1365" actId="6549"/>
          <ac:graphicFrameMkLst>
            <pc:docMk/>
            <pc:sldMk cId="38661583" sldId="278"/>
            <ac:graphicFrameMk id="3" creationId="{488EC067-B2D6-4EB9-9F35-ED7974505AAD}"/>
          </ac:graphicFrameMkLst>
        </pc:graphicFrameChg>
      </pc:sldChg>
      <pc:sldChg chg="modSp mod addCm modNotesTx">
        <pc:chgData name="Cornelia Taylor" userId="c19c1bd3-94d5-4160-bab6-46141a972824" providerId="ADAL" clId="{7D7A6F5F-D9E8-44F3-BC2A-03F22C557E61}" dt="2021-11-03T22:34:58.773" v="7171" actId="1589"/>
        <pc:sldMkLst>
          <pc:docMk/>
          <pc:sldMk cId="4284790877" sldId="279"/>
        </pc:sldMkLst>
        <pc:spChg chg="mod">
          <ac:chgData name="Cornelia Taylor" userId="c19c1bd3-94d5-4160-bab6-46141a972824" providerId="ADAL" clId="{7D7A6F5F-D9E8-44F3-BC2A-03F22C557E61}" dt="2021-10-14T20:36:07.941" v="2614" actId="20577"/>
          <ac:spMkLst>
            <pc:docMk/>
            <pc:sldMk cId="4284790877" sldId="279"/>
            <ac:spMk id="2" creationId="{FCF69463-1AE7-4FCF-B675-3CF981D5FA81}"/>
          </ac:spMkLst>
        </pc:spChg>
        <pc:spChg chg="mod">
          <ac:chgData name="Cornelia Taylor" userId="c19c1bd3-94d5-4160-bab6-46141a972824" providerId="ADAL" clId="{7D7A6F5F-D9E8-44F3-BC2A-03F22C557E61}" dt="2021-10-14T20:52:41.076" v="3833" actId="20577"/>
          <ac:spMkLst>
            <pc:docMk/>
            <pc:sldMk cId="4284790877" sldId="279"/>
            <ac:spMk id="3" creationId="{37613FAC-E96E-4F19-8DDF-C1238B76B50B}"/>
          </ac:spMkLst>
        </pc:spChg>
      </pc:sldChg>
      <pc:sldChg chg="addSp delSp modSp mod addCm">
        <pc:chgData name="Cornelia Taylor" userId="c19c1bd3-94d5-4160-bab6-46141a972824" providerId="ADAL" clId="{7D7A6F5F-D9E8-44F3-BC2A-03F22C557E61}" dt="2021-11-08T16:56:19.038" v="7375" actId="478"/>
        <pc:sldMkLst>
          <pc:docMk/>
          <pc:sldMk cId="2148895403" sldId="282"/>
        </pc:sldMkLst>
        <pc:spChg chg="add del mod">
          <ac:chgData name="Cornelia Taylor" userId="c19c1bd3-94d5-4160-bab6-46141a972824" providerId="ADAL" clId="{7D7A6F5F-D9E8-44F3-BC2A-03F22C557E61}" dt="2021-11-08T16:56:19.038" v="7375" actId="478"/>
          <ac:spMkLst>
            <pc:docMk/>
            <pc:sldMk cId="2148895403" sldId="282"/>
            <ac:spMk id="5" creationId="{368B3E7C-76C7-42BF-A68C-900C6770B3C5}"/>
          </ac:spMkLst>
        </pc:spChg>
      </pc:sldChg>
      <pc:sldChg chg="addCm delCm modCm modNotesTx">
        <pc:chgData name="Cornelia Taylor" userId="c19c1bd3-94d5-4160-bab6-46141a972824" providerId="ADAL" clId="{7D7A6F5F-D9E8-44F3-BC2A-03F22C557E61}" dt="2021-11-04T15:56:39.907" v="7371" actId="1592"/>
        <pc:sldMkLst>
          <pc:docMk/>
          <pc:sldMk cId="3042896249" sldId="287"/>
        </pc:sldMkLst>
      </pc:sldChg>
      <pc:sldChg chg="modSp mod addCm delCm modCm">
        <pc:chgData name="Cornelia Taylor" userId="c19c1bd3-94d5-4160-bab6-46141a972824" providerId="ADAL" clId="{7D7A6F5F-D9E8-44F3-BC2A-03F22C557E61}" dt="2021-11-03T22:33:19.562" v="7169" actId="1592"/>
        <pc:sldMkLst>
          <pc:docMk/>
          <pc:sldMk cId="152581437" sldId="296"/>
        </pc:sldMkLst>
        <pc:spChg chg="mod">
          <ac:chgData name="Cornelia Taylor" userId="c19c1bd3-94d5-4160-bab6-46141a972824" providerId="ADAL" clId="{7D7A6F5F-D9E8-44F3-BC2A-03F22C557E61}" dt="2021-11-02T18:42:35.377" v="7140" actId="6549"/>
          <ac:spMkLst>
            <pc:docMk/>
            <pc:sldMk cId="152581437" sldId="296"/>
            <ac:spMk id="2" creationId="{00000000-0000-0000-0000-000000000000}"/>
          </ac:spMkLst>
        </pc:spChg>
      </pc:sldChg>
      <pc:sldChg chg="addSp delSp modSp mod addCm delCm modCm modNotesTx">
        <pc:chgData name="Cornelia Taylor" userId="c19c1bd3-94d5-4160-bab6-46141a972824" providerId="ADAL" clId="{7D7A6F5F-D9E8-44F3-BC2A-03F22C557E61}" dt="2021-11-03T22:39:39.553" v="7216" actId="20577"/>
        <pc:sldMkLst>
          <pc:docMk/>
          <pc:sldMk cId="4220195913" sldId="302"/>
        </pc:sldMkLst>
        <pc:spChg chg="add del mod">
          <ac:chgData name="Cornelia Taylor" userId="c19c1bd3-94d5-4160-bab6-46141a972824" providerId="ADAL" clId="{7D7A6F5F-D9E8-44F3-BC2A-03F22C557E61}" dt="2021-10-22T19:20:16.103" v="6209" actId="478"/>
          <ac:spMkLst>
            <pc:docMk/>
            <pc:sldMk cId="4220195913" sldId="302"/>
            <ac:spMk id="2" creationId="{7CB75BC8-3CF7-442E-9B63-0B2EDD22FE2D}"/>
          </ac:spMkLst>
        </pc:spChg>
        <pc:spChg chg="add del mod">
          <ac:chgData name="Cornelia Taylor" userId="c19c1bd3-94d5-4160-bab6-46141a972824" providerId="ADAL" clId="{7D7A6F5F-D9E8-44F3-BC2A-03F22C557E61}" dt="2021-10-22T19:25:31.047" v="6238" actId="478"/>
          <ac:spMkLst>
            <pc:docMk/>
            <pc:sldMk cId="4220195913" sldId="302"/>
            <ac:spMk id="6" creationId="{52223973-E5E7-4307-BEEA-8FA1CD4325CB}"/>
          </ac:spMkLst>
        </pc:spChg>
        <pc:graphicFrameChg chg="modGraphic">
          <ac:chgData name="Cornelia Taylor" userId="c19c1bd3-94d5-4160-bab6-46141a972824" providerId="ADAL" clId="{7D7A6F5F-D9E8-44F3-BC2A-03F22C557E61}" dt="2021-10-22T19:27:39.433" v="6243" actId="6549"/>
          <ac:graphicFrameMkLst>
            <pc:docMk/>
            <pc:sldMk cId="4220195913" sldId="302"/>
            <ac:graphicFrameMk id="3" creationId="{148C7832-B44D-4E77-91EE-110EA731FFCD}"/>
          </ac:graphicFrameMkLst>
        </pc:graphicFrameChg>
        <pc:graphicFrameChg chg="mod modGraphic">
          <ac:chgData name="Cornelia Taylor" userId="c19c1bd3-94d5-4160-bab6-46141a972824" providerId="ADAL" clId="{7D7A6F5F-D9E8-44F3-BC2A-03F22C557E61}" dt="2021-10-22T19:28:30.745" v="6271" actId="1038"/>
          <ac:graphicFrameMkLst>
            <pc:docMk/>
            <pc:sldMk cId="4220195913" sldId="302"/>
            <ac:graphicFrameMk id="4" creationId="{7B7183D1-638B-44F4-9E4E-4481CEF8E5DE}"/>
          </ac:graphicFrameMkLst>
        </pc:graphicFrameChg>
      </pc:sldChg>
      <pc:sldChg chg="del">
        <pc:chgData name="Cornelia Taylor" userId="c19c1bd3-94d5-4160-bab6-46141a972824" providerId="ADAL" clId="{7D7A6F5F-D9E8-44F3-BC2A-03F22C557E61}" dt="2021-10-13T17:18:16.605" v="75" actId="47"/>
        <pc:sldMkLst>
          <pc:docMk/>
          <pc:sldMk cId="2223830455" sldId="314"/>
        </pc:sldMkLst>
      </pc:sldChg>
      <pc:sldChg chg="addSp delSp modSp mod delCm modNotesTx">
        <pc:chgData name="Cornelia Taylor" userId="c19c1bd3-94d5-4160-bab6-46141a972824" providerId="ADAL" clId="{7D7A6F5F-D9E8-44F3-BC2A-03F22C557E61}" dt="2021-11-03T22:50:47.705" v="7321" actId="478"/>
        <pc:sldMkLst>
          <pc:docMk/>
          <pc:sldMk cId="248329933" sldId="317"/>
        </pc:sldMkLst>
        <pc:spChg chg="add del mod">
          <ac:chgData name="Cornelia Taylor" userId="c19c1bd3-94d5-4160-bab6-46141a972824" providerId="ADAL" clId="{7D7A6F5F-D9E8-44F3-BC2A-03F22C557E61}" dt="2021-11-03T22:50:47.705" v="7321" actId="478"/>
          <ac:spMkLst>
            <pc:docMk/>
            <pc:sldMk cId="248329933" sldId="317"/>
            <ac:spMk id="5" creationId="{C1B66B5C-F8B3-4999-B0C5-F7126B881FE7}"/>
          </ac:spMkLst>
        </pc:spChg>
      </pc:sldChg>
      <pc:sldChg chg="addSp delSp modSp mod">
        <pc:chgData name="Cornelia Taylor" userId="c19c1bd3-94d5-4160-bab6-46141a972824" providerId="ADAL" clId="{7D7A6F5F-D9E8-44F3-BC2A-03F22C557E61}" dt="2021-11-08T17:21:59.736" v="8030" actId="20577"/>
        <pc:sldMkLst>
          <pc:docMk/>
          <pc:sldMk cId="1956672165" sldId="320"/>
        </pc:sldMkLst>
        <pc:spChg chg="mod">
          <ac:chgData name="Cornelia Taylor" userId="c19c1bd3-94d5-4160-bab6-46141a972824" providerId="ADAL" clId="{7D7A6F5F-D9E8-44F3-BC2A-03F22C557E61}" dt="2021-11-08T17:21:59.736" v="8030" actId="20577"/>
          <ac:spMkLst>
            <pc:docMk/>
            <pc:sldMk cId="1956672165" sldId="320"/>
            <ac:spMk id="4" creationId="{00000000-0000-0000-0000-000000000000}"/>
          </ac:spMkLst>
        </pc:spChg>
        <pc:spChg chg="add del mod">
          <ac:chgData name="Cornelia Taylor" userId="c19c1bd3-94d5-4160-bab6-46141a972824" providerId="ADAL" clId="{7D7A6F5F-D9E8-44F3-BC2A-03F22C557E61}" dt="2021-11-03T22:51:44.505" v="7322" actId="478"/>
          <ac:spMkLst>
            <pc:docMk/>
            <pc:sldMk cId="1956672165" sldId="320"/>
            <ac:spMk id="6" creationId="{25E6B3A6-E6DD-4AC8-B0D8-751841A32EB5}"/>
          </ac:spMkLst>
        </pc:spChg>
      </pc:sldChg>
      <pc:sldChg chg="modSp mod">
        <pc:chgData name="Cornelia Taylor" userId="c19c1bd3-94d5-4160-bab6-46141a972824" providerId="ADAL" clId="{7D7A6F5F-D9E8-44F3-BC2A-03F22C557E61}" dt="2021-11-08T17:26:52.704" v="8109" actId="20577"/>
        <pc:sldMkLst>
          <pc:docMk/>
          <pc:sldMk cId="54655669" sldId="321"/>
        </pc:sldMkLst>
        <pc:spChg chg="mod">
          <ac:chgData name="Cornelia Taylor" userId="c19c1bd3-94d5-4160-bab6-46141a972824" providerId="ADAL" clId="{7D7A6F5F-D9E8-44F3-BC2A-03F22C557E61}" dt="2021-11-08T17:26:52.704" v="8109" actId="20577"/>
          <ac:spMkLst>
            <pc:docMk/>
            <pc:sldMk cId="54655669" sldId="321"/>
            <ac:spMk id="4" creationId="{00000000-0000-0000-0000-000000000000}"/>
          </ac:spMkLst>
        </pc:spChg>
      </pc:sldChg>
      <pc:sldChg chg="modSp mod">
        <pc:chgData name="Cornelia Taylor" userId="c19c1bd3-94d5-4160-bab6-46141a972824" providerId="ADAL" clId="{7D7A6F5F-D9E8-44F3-BC2A-03F22C557E61}" dt="2021-11-03T22:53:19.088" v="7359" actId="207"/>
        <pc:sldMkLst>
          <pc:docMk/>
          <pc:sldMk cId="3600649271" sldId="360"/>
        </pc:sldMkLst>
        <pc:spChg chg="mod">
          <ac:chgData name="Cornelia Taylor" userId="c19c1bd3-94d5-4160-bab6-46141a972824" providerId="ADAL" clId="{7D7A6F5F-D9E8-44F3-BC2A-03F22C557E61}" dt="2021-11-03T22:53:19.088" v="7359" actId="207"/>
          <ac:spMkLst>
            <pc:docMk/>
            <pc:sldMk cId="3600649271" sldId="360"/>
            <ac:spMk id="3" creationId="{00000000-0000-0000-0000-000000000000}"/>
          </ac:spMkLst>
        </pc:spChg>
      </pc:sldChg>
      <pc:sldChg chg="addSp delSp modSp mod">
        <pc:chgData name="Cornelia Taylor" userId="c19c1bd3-94d5-4160-bab6-46141a972824" providerId="ADAL" clId="{7D7A6F5F-D9E8-44F3-BC2A-03F22C557E61}" dt="2021-10-14T23:04:36.340" v="6194"/>
        <pc:sldMkLst>
          <pc:docMk/>
          <pc:sldMk cId="2697356294" sldId="365"/>
        </pc:sldMkLst>
        <pc:spChg chg="add mod">
          <ac:chgData name="Cornelia Taylor" userId="c19c1bd3-94d5-4160-bab6-46141a972824" providerId="ADAL" clId="{7D7A6F5F-D9E8-44F3-BC2A-03F22C557E61}" dt="2021-10-14T23:04:36.340" v="6194"/>
          <ac:spMkLst>
            <pc:docMk/>
            <pc:sldMk cId="2697356294" sldId="365"/>
            <ac:spMk id="10" creationId="{C90321EA-BFCF-4DF5-939C-09748377D29C}"/>
          </ac:spMkLst>
        </pc:spChg>
        <pc:picChg chg="add del">
          <ac:chgData name="Cornelia Taylor" userId="c19c1bd3-94d5-4160-bab6-46141a972824" providerId="ADAL" clId="{7D7A6F5F-D9E8-44F3-BC2A-03F22C557E61}" dt="2021-10-14T23:04:23.287" v="6193" actId="21"/>
          <ac:picMkLst>
            <pc:docMk/>
            <pc:sldMk cId="2697356294" sldId="365"/>
            <ac:picMk id="8" creationId="{C4469BBA-5DBC-4A40-B964-9BDE314D2960}"/>
          </ac:picMkLst>
        </pc:picChg>
      </pc:sldChg>
      <pc:sldChg chg="modNotesTx">
        <pc:chgData name="Cornelia Taylor" userId="c19c1bd3-94d5-4160-bab6-46141a972824" providerId="ADAL" clId="{7D7A6F5F-D9E8-44F3-BC2A-03F22C557E61}" dt="2021-10-14T21:35:32.840" v="4334" actId="5793"/>
        <pc:sldMkLst>
          <pc:docMk/>
          <pc:sldMk cId="525989510" sldId="373"/>
        </pc:sldMkLst>
      </pc:sldChg>
      <pc:sldChg chg="modSp mod modNotesTx">
        <pc:chgData name="Cornelia Taylor" userId="c19c1bd3-94d5-4160-bab6-46141a972824" providerId="ADAL" clId="{7D7A6F5F-D9E8-44F3-BC2A-03F22C557E61}" dt="2021-10-14T21:59:49.525" v="5253" actId="20577"/>
        <pc:sldMkLst>
          <pc:docMk/>
          <pc:sldMk cId="3059897812" sldId="374"/>
        </pc:sldMkLst>
        <pc:spChg chg="mod">
          <ac:chgData name="Cornelia Taylor" userId="c19c1bd3-94d5-4160-bab6-46141a972824" providerId="ADAL" clId="{7D7A6F5F-D9E8-44F3-BC2A-03F22C557E61}" dt="2021-10-14T21:54:40.269" v="4858" actId="20577"/>
          <ac:spMkLst>
            <pc:docMk/>
            <pc:sldMk cId="3059897812" sldId="374"/>
            <ac:spMk id="3" creationId="{77D5BA35-4AD2-43CE-AA3C-657628660389}"/>
          </ac:spMkLst>
        </pc:spChg>
        <pc:spChg chg="mod">
          <ac:chgData name="Cornelia Taylor" userId="c19c1bd3-94d5-4160-bab6-46141a972824" providerId="ADAL" clId="{7D7A6F5F-D9E8-44F3-BC2A-03F22C557E61}" dt="2021-10-14T21:54:54.238" v="4912" actId="20577"/>
          <ac:spMkLst>
            <pc:docMk/>
            <pc:sldMk cId="3059897812" sldId="374"/>
            <ac:spMk id="5" creationId="{21F7E453-7204-4531-8F6B-1967A87C39DB}"/>
          </ac:spMkLst>
        </pc:spChg>
      </pc:sldChg>
      <pc:sldChg chg="modSp mod modNotesTx">
        <pc:chgData name="Cornelia Taylor" userId="c19c1bd3-94d5-4160-bab6-46141a972824" providerId="ADAL" clId="{7D7A6F5F-D9E8-44F3-BC2A-03F22C557E61}" dt="2021-10-14T22:10:22.748" v="5984" actId="20577"/>
        <pc:sldMkLst>
          <pc:docMk/>
          <pc:sldMk cId="175897505" sldId="375"/>
        </pc:sldMkLst>
        <pc:spChg chg="mod">
          <ac:chgData name="Cornelia Taylor" userId="c19c1bd3-94d5-4160-bab6-46141a972824" providerId="ADAL" clId="{7D7A6F5F-D9E8-44F3-BC2A-03F22C557E61}" dt="2021-10-14T22:05:12.183" v="5568"/>
          <ac:spMkLst>
            <pc:docMk/>
            <pc:sldMk cId="175897505" sldId="375"/>
            <ac:spMk id="3" creationId="{72C64F94-5A78-4D5C-AC66-3AC982348DA9}"/>
          </ac:spMkLst>
        </pc:spChg>
        <pc:spChg chg="mod">
          <ac:chgData name="Cornelia Taylor" userId="c19c1bd3-94d5-4160-bab6-46141a972824" providerId="ADAL" clId="{7D7A6F5F-D9E8-44F3-BC2A-03F22C557E61}" dt="2021-10-14T22:05:22.140" v="5569"/>
          <ac:spMkLst>
            <pc:docMk/>
            <pc:sldMk cId="175897505" sldId="375"/>
            <ac:spMk id="5" creationId="{869FF4A7-DF45-466C-859F-CE064C0E11D9}"/>
          </ac:spMkLst>
        </pc:spChg>
      </pc:sldChg>
      <pc:sldChg chg="addSp modSp mod modNotesTx">
        <pc:chgData name="Cornelia Taylor" userId="c19c1bd3-94d5-4160-bab6-46141a972824" providerId="ADAL" clId="{7D7A6F5F-D9E8-44F3-BC2A-03F22C557E61}" dt="2021-11-08T17:07:46.113" v="7709" actId="20577"/>
        <pc:sldMkLst>
          <pc:docMk/>
          <pc:sldMk cId="2586331410" sldId="376"/>
        </pc:sldMkLst>
        <pc:spChg chg="mod">
          <ac:chgData name="Cornelia Taylor" userId="c19c1bd3-94d5-4160-bab6-46141a972824" providerId="ADAL" clId="{7D7A6F5F-D9E8-44F3-BC2A-03F22C557E61}" dt="2021-11-08T17:01:25.282" v="7406" actId="20577"/>
          <ac:spMkLst>
            <pc:docMk/>
            <pc:sldMk cId="2586331410" sldId="376"/>
            <ac:spMk id="2" creationId="{78C44837-9516-4E98-A5E3-BADB9068BA83}"/>
          </ac:spMkLst>
        </pc:spChg>
        <pc:spChg chg="mod">
          <ac:chgData name="Cornelia Taylor" userId="c19c1bd3-94d5-4160-bab6-46141a972824" providerId="ADAL" clId="{7D7A6F5F-D9E8-44F3-BC2A-03F22C557E61}" dt="2021-11-08T17:00:54.824" v="7377" actId="20577"/>
          <ac:spMkLst>
            <pc:docMk/>
            <pc:sldMk cId="2586331410" sldId="376"/>
            <ac:spMk id="3" creationId="{874AF81B-2D45-41E3-AECD-EFC6400F7778}"/>
          </ac:spMkLst>
        </pc:spChg>
        <pc:spChg chg="add mod">
          <ac:chgData name="Cornelia Taylor" userId="c19c1bd3-94d5-4160-bab6-46141a972824" providerId="ADAL" clId="{7D7A6F5F-D9E8-44F3-BC2A-03F22C557E61}" dt="2021-11-08T17:07:46.113" v="7709" actId="20577"/>
          <ac:spMkLst>
            <pc:docMk/>
            <pc:sldMk cId="2586331410" sldId="376"/>
            <ac:spMk id="5" creationId="{E40C901F-4D3D-43F1-861B-EEE207B5F67D}"/>
          </ac:spMkLst>
        </pc:spChg>
        <pc:graphicFrameChg chg="mod">
          <ac:chgData name="Cornelia Taylor" userId="c19c1bd3-94d5-4160-bab6-46141a972824" providerId="ADAL" clId="{7D7A6F5F-D9E8-44F3-BC2A-03F22C557E61}" dt="2021-11-08T17:07:30.622" v="7704" actId="1076"/>
          <ac:graphicFrameMkLst>
            <pc:docMk/>
            <pc:sldMk cId="2586331410" sldId="376"/>
            <ac:graphicFrameMk id="7" creationId="{0F2520D4-5506-404D-B212-C74905417429}"/>
          </ac:graphicFrameMkLst>
        </pc:graphicFrameChg>
      </pc:sldChg>
      <pc:sldChg chg="addSp modSp mod addCm modCm modNotesTx">
        <pc:chgData name="Cornelia Taylor" userId="c19c1bd3-94d5-4160-bab6-46141a972824" providerId="ADAL" clId="{7D7A6F5F-D9E8-44F3-BC2A-03F22C557E61}" dt="2021-11-08T17:08:03.396" v="7710" actId="255"/>
        <pc:sldMkLst>
          <pc:docMk/>
          <pc:sldMk cId="3603641787" sldId="377"/>
        </pc:sldMkLst>
        <pc:spChg chg="mod">
          <ac:chgData name="Cornelia Taylor" userId="c19c1bd3-94d5-4160-bab6-46141a972824" providerId="ADAL" clId="{7D7A6F5F-D9E8-44F3-BC2A-03F22C557E61}" dt="2021-10-14T22:51:37.711" v="6140" actId="20577"/>
          <ac:spMkLst>
            <pc:docMk/>
            <pc:sldMk cId="3603641787" sldId="377"/>
            <ac:spMk id="2" creationId="{9F7BDCC2-4B3D-416B-B404-B325EE6FE2C3}"/>
          </ac:spMkLst>
        </pc:spChg>
        <pc:spChg chg="add mod">
          <ac:chgData name="Cornelia Taylor" userId="c19c1bd3-94d5-4160-bab6-46141a972824" providerId="ADAL" clId="{7D7A6F5F-D9E8-44F3-BC2A-03F22C557E61}" dt="2021-11-08T17:08:03.396" v="7710" actId="255"/>
          <ac:spMkLst>
            <pc:docMk/>
            <pc:sldMk cId="3603641787" sldId="377"/>
            <ac:spMk id="3" creationId="{4039FB5C-D8D8-422C-A244-3A832E9ADA77}"/>
          </ac:spMkLst>
        </pc:spChg>
        <pc:spChg chg="add mod">
          <ac:chgData name="Cornelia Taylor" userId="c19c1bd3-94d5-4160-bab6-46141a972824" providerId="ADAL" clId="{7D7A6F5F-D9E8-44F3-BC2A-03F22C557E61}" dt="2021-10-25T15:42:43.803" v="6928" actId="1076"/>
          <ac:spMkLst>
            <pc:docMk/>
            <pc:sldMk cId="3603641787" sldId="377"/>
            <ac:spMk id="6" creationId="{084F16D5-EB77-42B6-87AE-2BD6C0888E88}"/>
          </ac:spMkLst>
        </pc:spChg>
        <pc:spChg chg="mod">
          <ac:chgData name="Cornelia Taylor" userId="c19c1bd3-94d5-4160-bab6-46141a972824" providerId="ADAL" clId="{7D7A6F5F-D9E8-44F3-BC2A-03F22C557E61}" dt="2021-11-08T17:07:21.527" v="7703" actId="20577"/>
          <ac:spMkLst>
            <pc:docMk/>
            <pc:sldMk cId="3603641787" sldId="377"/>
            <ac:spMk id="7" creationId="{4B09C92D-BB3C-4A74-9E9F-ED9F301CFB06}"/>
          </ac:spMkLst>
        </pc:spChg>
        <pc:graphicFrameChg chg="mod">
          <ac:chgData name="Cornelia Taylor" userId="c19c1bd3-94d5-4160-bab6-46141a972824" providerId="ADAL" clId="{7D7A6F5F-D9E8-44F3-BC2A-03F22C557E61}" dt="2021-10-14T22:50:27.105" v="5986" actId="1076"/>
          <ac:graphicFrameMkLst>
            <pc:docMk/>
            <pc:sldMk cId="3603641787" sldId="377"/>
            <ac:graphicFrameMk id="5" creationId="{819EF7A3-66B4-4F30-86FC-87AA55D86813}"/>
          </ac:graphicFrameMkLst>
        </pc:graphicFrameChg>
      </pc:sldChg>
      <pc:sldChg chg="addCm modCm modNotesTx">
        <pc:chgData name="Cornelia Taylor" userId="c19c1bd3-94d5-4160-bab6-46141a972824" providerId="ADAL" clId="{7D7A6F5F-D9E8-44F3-BC2A-03F22C557E61}" dt="2021-11-04T15:57:35.396" v="7372" actId="1589"/>
        <pc:sldMkLst>
          <pc:docMk/>
          <pc:sldMk cId="1983307460" sldId="378"/>
        </pc:sldMkLst>
      </pc:sldChg>
      <pc:sldChg chg="addCm">
        <pc:chgData name="Cornelia Taylor" userId="c19c1bd3-94d5-4160-bab6-46141a972824" providerId="ADAL" clId="{7D7A6F5F-D9E8-44F3-BC2A-03F22C557E61}" dt="2021-11-04T15:59:18.283" v="7374" actId="1589"/>
        <pc:sldMkLst>
          <pc:docMk/>
          <pc:sldMk cId="3645327795" sldId="380"/>
        </pc:sldMkLst>
      </pc:sldChg>
      <pc:sldChg chg="addSp modSp mod addCm modNotesTx">
        <pc:chgData name="Cornelia Taylor" userId="c19c1bd3-94d5-4160-bab6-46141a972824" providerId="ADAL" clId="{7D7A6F5F-D9E8-44F3-BC2A-03F22C557E61}" dt="2021-11-08T17:15:02.182" v="7719" actId="13926"/>
        <pc:sldMkLst>
          <pc:docMk/>
          <pc:sldMk cId="3199312094" sldId="381"/>
        </pc:sldMkLst>
        <pc:spChg chg="mod">
          <ac:chgData name="Cornelia Taylor" userId="c19c1bd3-94d5-4160-bab6-46141a972824" providerId="ADAL" clId="{7D7A6F5F-D9E8-44F3-BC2A-03F22C557E61}" dt="2021-11-08T17:15:02.182" v="7719" actId="13926"/>
          <ac:spMkLst>
            <pc:docMk/>
            <pc:sldMk cId="3199312094" sldId="381"/>
            <ac:spMk id="12" creationId="{0CD2E83E-F60A-4293-9925-8B4C74CA9D32}"/>
          </ac:spMkLst>
        </pc:spChg>
        <pc:spChg chg="add mod">
          <ac:chgData name="Cornelia Taylor" userId="c19c1bd3-94d5-4160-bab6-46141a972824" providerId="ADAL" clId="{7D7A6F5F-D9E8-44F3-BC2A-03F22C557E61}" dt="2021-11-08T17:14:22.993" v="7718" actId="13926"/>
          <ac:spMkLst>
            <pc:docMk/>
            <pc:sldMk cId="3199312094" sldId="381"/>
            <ac:spMk id="13" creationId="{91158B24-545D-420E-BAED-027BF6A92094}"/>
          </ac:spMkLst>
        </pc:spChg>
        <pc:graphicFrameChg chg="mod">
          <ac:chgData name="Cornelia Taylor" userId="c19c1bd3-94d5-4160-bab6-46141a972824" providerId="ADAL" clId="{7D7A6F5F-D9E8-44F3-BC2A-03F22C557E61}" dt="2021-11-08T17:13:44.733" v="7711" actId="1076"/>
          <ac:graphicFrameMkLst>
            <pc:docMk/>
            <pc:sldMk cId="3199312094" sldId="381"/>
            <ac:graphicFrameMk id="5" creationId="{1F490A65-2C59-4C72-AAB2-B42A3A320DED}"/>
          </ac:graphicFrameMkLst>
        </pc:graphicFrameChg>
      </pc:sldChg>
      <pc:sldChg chg="addSp modSp mod addCm modCm modNotesTx">
        <pc:chgData name="Cornelia Taylor" userId="c19c1bd3-94d5-4160-bab6-46141a972824" providerId="ADAL" clId="{7D7A6F5F-D9E8-44F3-BC2A-03F22C557E61}" dt="2021-11-08T17:06:59.646" v="7695" actId="1076"/>
        <pc:sldMkLst>
          <pc:docMk/>
          <pc:sldMk cId="2003925039" sldId="382"/>
        </pc:sldMkLst>
        <pc:spChg chg="add mod">
          <ac:chgData name="Cornelia Taylor" userId="c19c1bd3-94d5-4160-bab6-46141a972824" providerId="ADAL" clId="{7D7A6F5F-D9E8-44F3-BC2A-03F22C557E61}" dt="2021-11-03T22:46:58.354" v="7224" actId="1076"/>
          <ac:spMkLst>
            <pc:docMk/>
            <pc:sldMk cId="2003925039" sldId="382"/>
            <ac:spMk id="6" creationId="{3C40AFB6-49C1-4CDB-8D78-7176CF85C16C}"/>
          </ac:spMkLst>
        </pc:spChg>
        <pc:spChg chg="mod">
          <ac:chgData name="Cornelia Taylor" userId="c19c1bd3-94d5-4160-bab6-46141a972824" providerId="ADAL" clId="{7D7A6F5F-D9E8-44F3-BC2A-03F22C557E61}" dt="2021-11-08T17:06:59.646" v="7695" actId="1076"/>
          <ac:spMkLst>
            <pc:docMk/>
            <pc:sldMk cId="2003925039" sldId="382"/>
            <ac:spMk id="9" creationId="{B525A7C7-A612-436E-9A51-CDAFAC091B3C}"/>
          </ac:spMkLst>
        </pc:spChg>
      </pc:sldChg>
      <pc:sldChg chg="addCm modCm">
        <pc:chgData name="Cornelia Taylor" userId="c19c1bd3-94d5-4160-bab6-46141a972824" providerId="ADAL" clId="{7D7A6F5F-D9E8-44F3-BC2A-03F22C557E61}" dt="2021-11-03T22:41:52.040" v="7220" actId="1589"/>
        <pc:sldMkLst>
          <pc:docMk/>
          <pc:sldMk cId="574471579" sldId="385"/>
        </pc:sldMkLst>
      </pc:sldChg>
    </pc:docChg>
  </pc:docChgLst>
  <pc:docChgLst>
    <pc:chgData name="Nicholas Ortiz" userId="S::nortiz@sriinternational.com::af58162c-f21a-4597-80ec-a459d8e41901" providerId="AD" clId="Web-{B5E34033-5E54-EDF7-3BC0-D6D1D047E2F0}"/>
    <pc:docChg chg="modSld">
      <pc:chgData name="Nicholas Ortiz" userId="S::nortiz@sriinternational.com::af58162c-f21a-4597-80ec-a459d8e41901" providerId="AD" clId="Web-{B5E34033-5E54-EDF7-3BC0-D6D1D047E2F0}" dt="2021-11-04T15:21:05.112" v="159"/>
      <pc:docMkLst>
        <pc:docMk/>
      </pc:docMkLst>
      <pc:sldChg chg="modCm">
        <pc:chgData name="Nicholas Ortiz" userId="S::nortiz@sriinternational.com::af58162c-f21a-4597-80ec-a459d8e41901" providerId="AD" clId="Web-{B5E34033-5E54-EDF7-3BC0-D6D1D047E2F0}" dt="2021-11-04T15:21:05.112" v="159"/>
        <pc:sldMkLst>
          <pc:docMk/>
          <pc:sldMk cId="248329933" sldId="317"/>
        </pc:sldMkLst>
      </pc:sldChg>
      <pc:sldChg chg="modNotes">
        <pc:chgData name="Nicholas Ortiz" userId="S::nortiz@sriinternational.com::af58162c-f21a-4597-80ec-a459d8e41901" providerId="AD" clId="Web-{B5E34033-5E54-EDF7-3BC0-D6D1D047E2F0}" dt="2021-11-04T15:20:38.799" v="158"/>
        <pc:sldMkLst>
          <pc:docMk/>
          <pc:sldMk cId="54655669" sldId="321"/>
        </pc:sldMkLst>
      </pc:sldChg>
      <pc:sldChg chg="addCm">
        <pc:chgData name="Nicholas Ortiz" userId="S::nortiz@sriinternational.com::af58162c-f21a-4597-80ec-a459d8e41901" providerId="AD" clId="Web-{B5E34033-5E54-EDF7-3BC0-D6D1D047E2F0}" dt="2021-11-04T15:04:07.917" v="0"/>
        <pc:sldMkLst>
          <pc:docMk/>
          <pc:sldMk cId="3059897812" sldId="374"/>
        </pc:sldMkLst>
      </pc:sldChg>
    </pc:docChg>
  </pc:docChgLst>
  <pc:docChgLst>
    <pc:chgData name="Nicholas Ortiz" userId="af58162c-f21a-4597-80ec-a459d8e41901" providerId="ADAL" clId="{8D6AAED7-18A4-4F3B-8A23-0B486162F690}"/>
    <pc:docChg chg="undo redo custSel addSld modSld">
      <pc:chgData name="Nicholas Ortiz" userId="af58162c-f21a-4597-80ec-a459d8e41901" providerId="ADAL" clId="{8D6AAED7-18A4-4F3B-8A23-0B486162F690}" dt="2021-11-03T23:12:09.799" v="5261" actId="20577"/>
      <pc:docMkLst>
        <pc:docMk/>
      </pc:docMkLst>
      <pc:sldChg chg="modSp mod">
        <pc:chgData name="Nicholas Ortiz" userId="af58162c-f21a-4597-80ec-a459d8e41901" providerId="ADAL" clId="{8D6AAED7-18A4-4F3B-8A23-0B486162F690}" dt="2021-11-03T21:01:49.144" v="3429" actId="14100"/>
        <pc:sldMkLst>
          <pc:docMk/>
          <pc:sldMk cId="915321143" sldId="273"/>
        </pc:sldMkLst>
        <pc:spChg chg="mod">
          <ac:chgData name="Nicholas Ortiz" userId="af58162c-f21a-4597-80ec-a459d8e41901" providerId="ADAL" clId="{8D6AAED7-18A4-4F3B-8A23-0B486162F690}" dt="2021-11-03T21:01:49.144" v="3429" actId="14100"/>
          <ac:spMkLst>
            <pc:docMk/>
            <pc:sldMk cId="915321143" sldId="273"/>
            <ac:spMk id="3" creationId="{3BE12DBC-3DD7-44BC-A9A9-1A97EB6F8E95}"/>
          </ac:spMkLst>
        </pc:spChg>
      </pc:sldChg>
      <pc:sldChg chg="modCm">
        <pc:chgData name="Nicholas Ortiz" userId="af58162c-f21a-4597-80ec-a459d8e41901" providerId="ADAL" clId="{8D6AAED7-18A4-4F3B-8A23-0B486162F690}" dt="2021-10-26T20:05:25.183" v="0"/>
        <pc:sldMkLst>
          <pc:docMk/>
          <pc:sldMk cId="1120754253" sldId="274"/>
        </pc:sldMkLst>
      </pc:sldChg>
      <pc:sldChg chg="modNotesTx">
        <pc:chgData name="Nicholas Ortiz" userId="af58162c-f21a-4597-80ec-a459d8e41901" providerId="ADAL" clId="{8D6AAED7-18A4-4F3B-8A23-0B486162F690}" dt="2021-10-26T20:13:19.136" v="318" actId="20577"/>
        <pc:sldMkLst>
          <pc:docMk/>
          <pc:sldMk cId="636035924" sldId="276"/>
        </pc:sldMkLst>
      </pc:sldChg>
      <pc:sldChg chg="modNotesTx">
        <pc:chgData name="Nicholas Ortiz" userId="af58162c-f21a-4597-80ec-a459d8e41901" providerId="ADAL" clId="{8D6AAED7-18A4-4F3B-8A23-0B486162F690}" dt="2021-10-26T20:15:33.787" v="446" actId="20577"/>
        <pc:sldMkLst>
          <pc:docMk/>
          <pc:sldMk cId="683776555" sldId="277"/>
        </pc:sldMkLst>
      </pc:sldChg>
      <pc:sldChg chg="modSp mod addCm modCm">
        <pc:chgData name="Nicholas Ortiz" userId="af58162c-f21a-4597-80ec-a459d8e41901" providerId="ADAL" clId="{8D6AAED7-18A4-4F3B-8A23-0B486162F690}" dt="2021-11-03T21:04:35.234" v="3516" actId="20577"/>
        <pc:sldMkLst>
          <pc:docMk/>
          <pc:sldMk cId="38661583" sldId="278"/>
        </pc:sldMkLst>
        <pc:graphicFrameChg chg="modGraphic">
          <ac:chgData name="Nicholas Ortiz" userId="af58162c-f21a-4597-80ec-a459d8e41901" providerId="ADAL" clId="{8D6AAED7-18A4-4F3B-8A23-0B486162F690}" dt="2021-11-03T21:04:35.234" v="3516" actId="20577"/>
          <ac:graphicFrameMkLst>
            <pc:docMk/>
            <pc:sldMk cId="38661583" sldId="278"/>
            <ac:graphicFrameMk id="3" creationId="{488EC067-B2D6-4EB9-9F35-ED7974505AAD}"/>
          </ac:graphicFrameMkLst>
        </pc:graphicFrameChg>
      </pc:sldChg>
      <pc:sldChg chg="modNotesTx">
        <pc:chgData name="Nicholas Ortiz" userId="af58162c-f21a-4597-80ec-a459d8e41901" providerId="ADAL" clId="{8D6AAED7-18A4-4F3B-8A23-0B486162F690}" dt="2021-11-03T20:33:21.366" v="3336" actId="313"/>
        <pc:sldMkLst>
          <pc:docMk/>
          <pc:sldMk cId="3042896249" sldId="287"/>
        </pc:sldMkLst>
      </pc:sldChg>
      <pc:sldChg chg="modSp mod modCm">
        <pc:chgData name="Nicholas Ortiz" userId="af58162c-f21a-4597-80ec-a459d8e41901" providerId="ADAL" clId="{8D6AAED7-18A4-4F3B-8A23-0B486162F690}" dt="2021-11-03T21:02:48.707" v="3482" actId="313"/>
        <pc:sldMkLst>
          <pc:docMk/>
          <pc:sldMk cId="4220195913" sldId="302"/>
        </pc:sldMkLst>
        <pc:graphicFrameChg chg="modGraphic">
          <ac:chgData name="Nicholas Ortiz" userId="af58162c-f21a-4597-80ec-a459d8e41901" providerId="ADAL" clId="{8D6AAED7-18A4-4F3B-8A23-0B486162F690}" dt="2021-11-03T21:02:43.278" v="3470" actId="313"/>
          <ac:graphicFrameMkLst>
            <pc:docMk/>
            <pc:sldMk cId="4220195913" sldId="302"/>
            <ac:graphicFrameMk id="3" creationId="{148C7832-B44D-4E77-91EE-110EA731FFCD}"/>
          </ac:graphicFrameMkLst>
        </pc:graphicFrameChg>
        <pc:graphicFrameChg chg="mod modGraphic">
          <ac:chgData name="Nicholas Ortiz" userId="af58162c-f21a-4597-80ec-a459d8e41901" providerId="ADAL" clId="{8D6AAED7-18A4-4F3B-8A23-0B486162F690}" dt="2021-11-03T21:02:48.707" v="3482" actId="313"/>
          <ac:graphicFrameMkLst>
            <pc:docMk/>
            <pc:sldMk cId="4220195913" sldId="302"/>
            <ac:graphicFrameMk id="4" creationId="{7B7183D1-638B-44F4-9E4E-4481CEF8E5DE}"/>
          </ac:graphicFrameMkLst>
        </pc:graphicFrameChg>
      </pc:sldChg>
      <pc:sldChg chg="modSp mod delCm modNotesTx">
        <pc:chgData name="Nicholas Ortiz" userId="af58162c-f21a-4597-80ec-a459d8e41901" providerId="ADAL" clId="{8D6AAED7-18A4-4F3B-8A23-0B486162F690}" dt="2021-11-03T20:32:31.586" v="3335" actId="20577"/>
        <pc:sldMkLst>
          <pc:docMk/>
          <pc:sldMk cId="1956672165" sldId="320"/>
        </pc:sldMkLst>
        <pc:spChg chg="mod">
          <ac:chgData name="Nicholas Ortiz" userId="af58162c-f21a-4597-80ec-a459d8e41901" providerId="ADAL" clId="{8D6AAED7-18A4-4F3B-8A23-0B486162F690}" dt="2021-11-03T19:55:34.210" v="3005" actId="20577"/>
          <ac:spMkLst>
            <pc:docMk/>
            <pc:sldMk cId="1956672165" sldId="320"/>
            <ac:spMk id="4" creationId="{00000000-0000-0000-0000-000000000000}"/>
          </ac:spMkLst>
        </pc:spChg>
      </pc:sldChg>
      <pc:sldChg chg="modSp mod">
        <pc:chgData name="Nicholas Ortiz" userId="af58162c-f21a-4597-80ec-a459d8e41901" providerId="ADAL" clId="{8D6AAED7-18A4-4F3B-8A23-0B486162F690}" dt="2021-11-03T20:31:36.128" v="3317" actId="20577"/>
        <pc:sldMkLst>
          <pc:docMk/>
          <pc:sldMk cId="54655669" sldId="321"/>
        </pc:sldMkLst>
        <pc:spChg chg="mod">
          <ac:chgData name="Nicholas Ortiz" userId="af58162c-f21a-4597-80ec-a459d8e41901" providerId="ADAL" clId="{8D6AAED7-18A4-4F3B-8A23-0B486162F690}" dt="2021-10-27T19:51:17.123" v="487" actId="20577"/>
          <ac:spMkLst>
            <pc:docMk/>
            <pc:sldMk cId="54655669" sldId="321"/>
            <ac:spMk id="2" creationId="{87ADC35F-E7F1-49F9-9902-C51216924938}"/>
          </ac:spMkLst>
        </pc:spChg>
        <pc:spChg chg="mod">
          <ac:chgData name="Nicholas Ortiz" userId="af58162c-f21a-4597-80ec-a459d8e41901" providerId="ADAL" clId="{8D6AAED7-18A4-4F3B-8A23-0B486162F690}" dt="2021-11-03T20:31:36.128" v="3317" actId="20577"/>
          <ac:spMkLst>
            <pc:docMk/>
            <pc:sldMk cId="54655669" sldId="321"/>
            <ac:spMk id="4" creationId="{00000000-0000-0000-0000-000000000000}"/>
          </ac:spMkLst>
        </pc:spChg>
      </pc:sldChg>
      <pc:sldChg chg="addSp delSp modSp mod">
        <pc:chgData name="Nicholas Ortiz" userId="af58162c-f21a-4597-80ec-a459d8e41901" providerId="ADAL" clId="{8D6AAED7-18A4-4F3B-8A23-0B486162F690}" dt="2021-11-03T21:00:31.208" v="3418" actId="1076"/>
        <pc:sldMkLst>
          <pc:docMk/>
          <pc:sldMk cId="744700596" sldId="322"/>
        </pc:sldMkLst>
        <pc:spChg chg="mod">
          <ac:chgData name="Nicholas Ortiz" userId="af58162c-f21a-4597-80ec-a459d8e41901" providerId="ADAL" clId="{8D6AAED7-18A4-4F3B-8A23-0B486162F690}" dt="2021-11-03T20:59:07.609" v="3370" actId="120"/>
          <ac:spMkLst>
            <pc:docMk/>
            <pc:sldMk cId="744700596" sldId="322"/>
            <ac:spMk id="2" creationId="{ECADB1A4-266F-4D05-B64E-41C82F805486}"/>
          </ac:spMkLst>
        </pc:spChg>
        <pc:spChg chg="add del mod">
          <ac:chgData name="Nicholas Ortiz" userId="af58162c-f21a-4597-80ec-a459d8e41901" providerId="ADAL" clId="{8D6AAED7-18A4-4F3B-8A23-0B486162F690}" dt="2021-11-03T20:57:50.105" v="3357" actId="478"/>
          <ac:spMkLst>
            <pc:docMk/>
            <pc:sldMk cId="744700596" sldId="322"/>
            <ac:spMk id="5" creationId="{8C16F8A6-6DCC-4980-B5D6-4F0121C1F676}"/>
          </ac:spMkLst>
        </pc:spChg>
        <pc:spChg chg="del">
          <ac:chgData name="Nicholas Ortiz" userId="af58162c-f21a-4597-80ec-a459d8e41901" providerId="ADAL" clId="{8D6AAED7-18A4-4F3B-8A23-0B486162F690}" dt="2021-11-03T20:57:35.738" v="3353" actId="478"/>
          <ac:spMkLst>
            <pc:docMk/>
            <pc:sldMk cId="744700596" sldId="322"/>
            <ac:spMk id="12" creationId="{57A26937-D5FC-4734-9F4F-22FA77BE4D2F}"/>
          </ac:spMkLst>
        </pc:spChg>
        <pc:spChg chg="add mod">
          <ac:chgData name="Nicholas Ortiz" userId="af58162c-f21a-4597-80ec-a459d8e41901" providerId="ADAL" clId="{8D6AAED7-18A4-4F3B-8A23-0B486162F690}" dt="2021-11-03T21:00:31.208" v="3418" actId="1076"/>
          <ac:spMkLst>
            <pc:docMk/>
            <pc:sldMk cId="744700596" sldId="322"/>
            <ac:spMk id="14" creationId="{FFB66752-B842-4E3C-A331-321C19A79E13}"/>
          </ac:spMkLst>
        </pc:spChg>
        <pc:spChg chg="add del">
          <ac:chgData name="Nicholas Ortiz" userId="af58162c-f21a-4597-80ec-a459d8e41901" providerId="ADAL" clId="{8D6AAED7-18A4-4F3B-8A23-0B486162F690}" dt="2021-11-03T21:00:07.459" v="3412" actId="11529"/>
          <ac:spMkLst>
            <pc:docMk/>
            <pc:sldMk cId="744700596" sldId="322"/>
            <ac:spMk id="15" creationId="{7D2CE361-BDBE-40EF-B758-BDA3BD58E4C6}"/>
          </ac:spMkLst>
        </pc:spChg>
        <pc:spChg chg="add mod">
          <ac:chgData name="Nicholas Ortiz" userId="af58162c-f21a-4597-80ec-a459d8e41901" providerId="ADAL" clId="{8D6AAED7-18A4-4F3B-8A23-0B486162F690}" dt="2021-11-03T21:00:28.003" v="3417" actId="1076"/>
          <ac:spMkLst>
            <pc:docMk/>
            <pc:sldMk cId="744700596" sldId="322"/>
            <ac:spMk id="16" creationId="{C92C1C30-5001-49EB-A34F-0D5ED498463E}"/>
          </ac:spMkLst>
        </pc:spChg>
        <pc:graphicFrameChg chg="add del mod">
          <ac:chgData name="Nicholas Ortiz" userId="af58162c-f21a-4597-80ec-a459d8e41901" providerId="ADAL" clId="{8D6AAED7-18A4-4F3B-8A23-0B486162F690}" dt="2021-11-03T20:58:43.404" v="3361" actId="478"/>
          <ac:graphicFrameMkLst>
            <pc:docMk/>
            <pc:sldMk cId="744700596" sldId="322"/>
            <ac:graphicFrameMk id="8" creationId="{6F2C43A2-01C6-4F4E-A444-AC3BF70773EC}"/>
          </ac:graphicFrameMkLst>
        </pc:graphicFrameChg>
        <pc:graphicFrameChg chg="del">
          <ac:chgData name="Nicholas Ortiz" userId="af58162c-f21a-4597-80ec-a459d8e41901" providerId="ADAL" clId="{8D6AAED7-18A4-4F3B-8A23-0B486162F690}" dt="2021-11-03T20:35:01.240" v="3344" actId="478"/>
          <ac:graphicFrameMkLst>
            <pc:docMk/>
            <pc:sldMk cId="744700596" sldId="322"/>
            <ac:graphicFrameMk id="11" creationId="{9D6C6CE2-946D-4513-A4B2-6032C80CD4DE}"/>
          </ac:graphicFrameMkLst>
        </pc:graphicFrameChg>
        <pc:graphicFrameChg chg="add mod">
          <ac:chgData name="Nicholas Ortiz" userId="af58162c-f21a-4597-80ec-a459d8e41901" providerId="ADAL" clId="{8D6AAED7-18A4-4F3B-8A23-0B486162F690}" dt="2021-11-03T20:59:23.601" v="3372"/>
          <ac:graphicFrameMkLst>
            <pc:docMk/>
            <pc:sldMk cId="744700596" sldId="322"/>
            <ac:graphicFrameMk id="13" creationId="{6F2C43A2-01C6-4F4E-A444-AC3BF70773EC}"/>
          </ac:graphicFrameMkLst>
        </pc:graphicFrameChg>
      </pc:sldChg>
      <pc:sldChg chg="modSp">
        <pc:chgData name="Nicholas Ortiz" userId="af58162c-f21a-4597-80ec-a459d8e41901" providerId="ADAL" clId="{8D6AAED7-18A4-4F3B-8A23-0B486162F690}" dt="2021-11-03T21:07:16.674" v="3539"/>
        <pc:sldMkLst>
          <pc:docMk/>
          <pc:sldMk cId="525989510" sldId="373"/>
        </pc:sldMkLst>
        <pc:graphicFrameChg chg="mod">
          <ac:chgData name="Nicholas Ortiz" userId="af58162c-f21a-4597-80ec-a459d8e41901" providerId="ADAL" clId="{8D6AAED7-18A4-4F3B-8A23-0B486162F690}" dt="2021-11-03T21:07:16.674" v="3539"/>
          <ac:graphicFrameMkLst>
            <pc:docMk/>
            <pc:sldMk cId="525989510" sldId="373"/>
            <ac:graphicFrameMk id="3" creationId="{FFE25C07-55E2-461F-8A20-C8A09967A8A3}"/>
          </ac:graphicFrameMkLst>
        </pc:graphicFrameChg>
      </pc:sldChg>
      <pc:sldChg chg="modSp mod">
        <pc:chgData name="Nicholas Ortiz" userId="af58162c-f21a-4597-80ec-a459d8e41901" providerId="ADAL" clId="{8D6AAED7-18A4-4F3B-8A23-0B486162F690}" dt="2021-11-03T21:12:34.434" v="3605"/>
        <pc:sldMkLst>
          <pc:docMk/>
          <pc:sldMk cId="3059897812" sldId="374"/>
        </pc:sldMkLst>
        <pc:spChg chg="mod">
          <ac:chgData name="Nicholas Ortiz" userId="af58162c-f21a-4597-80ec-a459d8e41901" providerId="ADAL" clId="{8D6AAED7-18A4-4F3B-8A23-0B486162F690}" dt="2021-11-03T21:08:44.435" v="3598" actId="255"/>
          <ac:spMkLst>
            <pc:docMk/>
            <pc:sldMk cId="3059897812" sldId="374"/>
            <ac:spMk id="2" creationId="{97034D45-97F5-4D99-A703-EFE4231BD561}"/>
          </ac:spMkLst>
        </pc:spChg>
        <pc:spChg chg="mod">
          <ac:chgData name="Nicholas Ortiz" userId="af58162c-f21a-4597-80ec-a459d8e41901" providerId="ADAL" clId="{8D6AAED7-18A4-4F3B-8A23-0B486162F690}" dt="2021-11-03T21:07:47.547" v="3557" actId="20577"/>
          <ac:spMkLst>
            <pc:docMk/>
            <pc:sldMk cId="3059897812" sldId="374"/>
            <ac:spMk id="3" creationId="{77D5BA35-4AD2-43CE-AA3C-657628660389}"/>
          </ac:spMkLst>
        </pc:spChg>
        <pc:graphicFrameChg chg="mod">
          <ac:chgData name="Nicholas Ortiz" userId="af58162c-f21a-4597-80ec-a459d8e41901" providerId="ADAL" clId="{8D6AAED7-18A4-4F3B-8A23-0B486162F690}" dt="2021-11-03T21:12:34.434" v="3605"/>
          <ac:graphicFrameMkLst>
            <pc:docMk/>
            <pc:sldMk cId="3059897812" sldId="374"/>
            <ac:graphicFrameMk id="9" creationId="{4D493FB3-E9A2-46FB-8807-9AECF9AA002F}"/>
          </ac:graphicFrameMkLst>
        </pc:graphicFrameChg>
      </pc:sldChg>
      <pc:sldChg chg="modSp mod">
        <pc:chgData name="Nicholas Ortiz" userId="af58162c-f21a-4597-80ec-a459d8e41901" providerId="ADAL" clId="{8D6AAED7-18A4-4F3B-8A23-0B486162F690}" dt="2021-11-03T21:15:56.286" v="3640"/>
        <pc:sldMkLst>
          <pc:docMk/>
          <pc:sldMk cId="175897505" sldId="375"/>
        </pc:sldMkLst>
        <pc:spChg chg="mod">
          <ac:chgData name="Nicholas Ortiz" userId="af58162c-f21a-4597-80ec-a459d8e41901" providerId="ADAL" clId="{8D6AAED7-18A4-4F3B-8A23-0B486162F690}" dt="2021-11-03T21:08:34.227" v="3597" actId="1076"/>
          <ac:spMkLst>
            <pc:docMk/>
            <pc:sldMk cId="175897505" sldId="375"/>
            <ac:spMk id="2" creationId="{C4758D87-50CB-4F03-81A3-B99DF8EDEC4C}"/>
          </ac:spMkLst>
        </pc:spChg>
        <pc:graphicFrameChg chg="mod">
          <ac:chgData name="Nicholas Ortiz" userId="af58162c-f21a-4597-80ec-a459d8e41901" providerId="ADAL" clId="{8D6AAED7-18A4-4F3B-8A23-0B486162F690}" dt="2021-11-03T21:15:56.286" v="3640"/>
          <ac:graphicFrameMkLst>
            <pc:docMk/>
            <pc:sldMk cId="175897505" sldId="375"/>
            <ac:graphicFrameMk id="7" creationId="{A2670314-FF98-4652-8E51-6CEFF751389C}"/>
          </ac:graphicFrameMkLst>
        </pc:graphicFrameChg>
        <pc:graphicFrameChg chg="mod">
          <ac:chgData name="Nicholas Ortiz" userId="af58162c-f21a-4597-80ec-a459d8e41901" providerId="ADAL" clId="{8D6AAED7-18A4-4F3B-8A23-0B486162F690}" dt="2021-11-03T21:14:43.697" v="3625"/>
          <ac:graphicFrameMkLst>
            <pc:docMk/>
            <pc:sldMk cId="175897505" sldId="375"/>
            <ac:graphicFrameMk id="8" creationId="{6178E8EA-6AA8-4E79-AE3E-EEF8D60B1A33}"/>
          </ac:graphicFrameMkLst>
        </pc:graphicFrameChg>
      </pc:sldChg>
      <pc:sldChg chg="addSp delSp modSp mod">
        <pc:chgData name="Nicholas Ortiz" userId="af58162c-f21a-4597-80ec-a459d8e41901" providerId="ADAL" clId="{8D6AAED7-18A4-4F3B-8A23-0B486162F690}" dt="2021-11-03T22:49:42.523" v="3959" actId="6549"/>
        <pc:sldMkLst>
          <pc:docMk/>
          <pc:sldMk cId="2586331410" sldId="376"/>
        </pc:sldMkLst>
        <pc:spChg chg="mod">
          <ac:chgData name="Nicholas Ortiz" userId="af58162c-f21a-4597-80ec-a459d8e41901" providerId="ADAL" clId="{8D6AAED7-18A4-4F3B-8A23-0B486162F690}" dt="2021-11-03T22:49:42.523" v="3959" actId="6549"/>
          <ac:spMkLst>
            <pc:docMk/>
            <pc:sldMk cId="2586331410" sldId="376"/>
            <ac:spMk id="2" creationId="{78C44837-9516-4E98-A5E3-BADB9068BA83}"/>
          </ac:spMkLst>
        </pc:spChg>
        <pc:spChg chg="add mod">
          <ac:chgData name="Nicholas Ortiz" userId="af58162c-f21a-4597-80ec-a459d8e41901" providerId="ADAL" clId="{8D6AAED7-18A4-4F3B-8A23-0B486162F690}" dt="2021-11-03T22:47:33.029" v="3932" actId="20577"/>
          <ac:spMkLst>
            <pc:docMk/>
            <pc:sldMk cId="2586331410" sldId="376"/>
            <ac:spMk id="3" creationId="{874AF81B-2D45-41E3-AECD-EFC6400F7778}"/>
          </ac:spMkLst>
        </pc:spChg>
        <pc:spChg chg="add del mod">
          <ac:chgData name="Nicholas Ortiz" userId="af58162c-f21a-4597-80ec-a459d8e41901" providerId="ADAL" clId="{8D6AAED7-18A4-4F3B-8A23-0B486162F690}" dt="2021-11-03T21:21:50.917" v="3713" actId="478"/>
          <ac:spMkLst>
            <pc:docMk/>
            <pc:sldMk cId="2586331410" sldId="376"/>
            <ac:spMk id="8" creationId="{CA00DE84-7364-4123-9092-6CE4586BD7A3}"/>
          </ac:spMkLst>
        </pc:spChg>
        <pc:graphicFrameChg chg="del mod">
          <ac:chgData name="Nicholas Ortiz" userId="af58162c-f21a-4597-80ec-a459d8e41901" providerId="ADAL" clId="{8D6AAED7-18A4-4F3B-8A23-0B486162F690}" dt="2021-11-03T21:21:47.921" v="3712" actId="478"/>
          <ac:graphicFrameMkLst>
            <pc:docMk/>
            <pc:sldMk cId="2586331410" sldId="376"/>
            <ac:graphicFrameMk id="5" creationId="{0F2520D4-5506-404D-B212-C74905417429}"/>
          </ac:graphicFrameMkLst>
        </pc:graphicFrameChg>
        <pc:graphicFrameChg chg="mod">
          <ac:chgData name="Nicholas Ortiz" userId="af58162c-f21a-4597-80ec-a459d8e41901" providerId="ADAL" clId="{8D6AAED7-18A4-4F3B-8A23-0B486162F690}" dt="2021-11-03T22:43:46.274" v="3863"/>
          <ac:graphicFrameMkLst>
            <pc:docMk/>
            <pc:sldMk cId="2586331410" sldId="376"/>
            <ac:graphicFrameMk id="7" creationId="{0F2520D4-5506-404D-B212-C74905417429}"/>
          </ac:graphicFrameMkLst>
        </pc:graphicFrameChg>
      </pc:sldChg>
      <pc:sldChg chg="addSp delSp modSp mod">
        <pc:chgData name="Nicholas Ortiz" userId="af58162c-f21a-4597-80ec-a459d8e41901" providerId="ADAL" clId="{8D6AAED7-18A4-4F3B-8A23-0B486162F690}" dt="2021-11-03T22:50:37.813" v="3979" actId="20577"/>
        <pc:sldMkLst>
          <pc:docMk/>
          <pc:sldMk cId="3603641787" sldId="377"/>
        </pc:sldMkLst>
        <pc:spChg chg="mod">
          <ac:chgData name="Nicholas Ortiz" userId="af58162c-f21a-4597-80ec-a459d8e41901" providerId="ADAL" clId="{8D6AAED7-18A4-4F3B-8A23-0B486162F690}" dt="2021-11-03T22:50:37.813" v="3979" actId="20577"/>
          <ac:spMkLst>
            <pc:docMk/>
            <pc:sldMk cId="3603641787" sldId="377"/>
            <ac:spMk id="2" creationId="{9F7BDCC2-4B3D-416B-B404-B325EE6FE2C3}"/>
          </ac:spMkLst>
        </pc:spChg>
        <pc:spChg chg="mod">
          <ac:chgData name="Nicholas Ortiz" userId="af58162c-f21a-4597-80ec-a459d8e41901" providerId="ADAL" clId="{8D6AAED7-18A4-4F3B-8A23-0B486162F690}" dt="2021-11-03T22:45:10.270" v="3891" actId="255"/>
          <ac:spMkLst>
            <pc:docMk/>
            <pc:sldMk cId="3603641787" sldId="377"/>
            <ac:spMk id="3" creationId="{4039FB5C-D8D8-422C-A244-3A832E9ADA77}"/>
          </ac:spMkLst>
        </pc:spChg>
        <pc:spChg chg="del">
          <ac:chgData name="Nicholas Ortiz" userId="af58162c-f21a-4597-80ec-a459d8e41901" providerId="ADAL" clId="{8D6AAED7-18A4-4F3B-8A23-0B486162F690}" dt="2021-11-03T22:44:45.853" v="3886" actId="478"/>
          <ac:spMkLst>
            <pc:docMk/>
            <pc:sldMk cId="3603641787" sldId="377"/>
            <ac:spMk id="6" creationId="{084F16D5-EB77-42B6-87AE-2BD6C0888E88}"/>
          </ac:spMkLst>
        </pc:spChg>
        <pc:spChg chg="add mod">
          <ac:chgData name="Nicholas Ortiz" userId="af58162c-f21a-4597-80ec-a459d8e41901" providerId="ADAL" clId="{8D6AAED7-18A4-4F3B-8A23-0B486162F690}" dt="2021-11-03T22:47:28.853" v="3930" actId="20577"/>
          <ac:spMkLst>
            <pc:docMk/>
            <pc:sldMk cId="3603641787" sldId="377"/>
            <ac:spMk id="7" creationId="{4B09C92D-BB3C-4A74-9E9F-ED9F301CFB06}"/>
          </ac:spMkLst>
        </pc:spChg>
        <pc:graphicFrameChg chg="mod">
          <ac:chgData name="Nicholas Ortiz" userId="af58162c-f21a-4597-80ec-a459d8e41901" providerId="ADAL" clId="{8D6AAED7-18A4-4F3B-8A23-0B486162F690}" dt="2021-11-03T22:47:01.458" v="3927" actId="14100"/>
          <ac:graphicFrameMkLst>
            <pc:docMk/>
            <pc:sldMk cId="3603641787" sldId="377"/>
            <ac:graphicFrameMk id="5" creationId="{819EF7A3-66B4-4F30-86FC-87AA55D86813}"/>
          </ac:graphicFrameMkLst>
        </pc:graphicFrameChg>
      </pc:sldChg>
      <pc:sldChg chg="addSp modSp mod modNotesTx">
        <pc:chgData name="Nicholas Ortiz" userId="af58162c-f21a-4597-80ec-a459d8e41901" providerId="ADAL" clId="{8D6AAED7-18A4-4F3B-8A23-0B486162F690}" dt="2021-11-03T22:52:11.503" v="4028" actId="1076"/>
        <pc:sldMkLst>
          <pc:docMk/>
          <pc:sldMk cId="1983307460" sldId="378"/>
        </pc:sldMkLst>
        <pc:spChg chg="mod">
          <ac:chgData name="Nicholas Ortiz" userId="af58162c-f21a-4597-80ec-a459d8e41901" providerId="ADAL" clId="{8D6AAED7-18A4-4F3B-8A23-0B486162F690}" dt="2021-11-03T22:51:29.830" v="4011" actId="20577"/>
          <ac:spMkLst>
            <pc:docMk/>
            <pc:sldMk cId="1983307460" sldId="378"/>
            <ac:spMk id="2" creationId="{B91172C0-C02A-46AA-8B9D-BCA672C04E77}"/>
          </ac:spMkLst>
        </pc:spChg>
        <pc:spChg chg="add mod">
          <ac:chgData name="Nicholas Ortiz" userId="af58162c-f21a-4597-80ec-a459d8e41901" providerId="ADAL" clId="{8D6AAED7-18A4-4F3B-8A23-0B486162F690}" dt="2021-11-03T22:52:11.503" v="4028" actId="1076"/>
          <ac:spMkLst>
            <pc:docMk/>
            <pc:sldMk cId="1983307460" sldId="378"/>
            <ac:spMk id="6" creationId="{60F00BF2-1033-44A7-932C-344EC0F525A5}"/>
          </ac:spMkLst>
        </pc:spChg>
        <pc:graphicFrameChg chg="mod">
          <ac:chgData name="Nicholas Ortiz" userId="af58162c-f21a-4597-80ec-a459d8e41901" providerId="ADAL" clId="{8D6AAED7-18A4-4F3B-8A23-0B486162F690}" dt="2021-11-03T22:52:00.860" v="4026"/>
          <ac:graphicFrameMkLst>
            <pc:docMk/>
            <pc:sldMk cId="1983307460" sldId="378"/>
            <ac:graphicFrameMk id="5" creationId="{9343B2A7-F6CB-4D84-98DD-6A6E0D7D575C}"/>
          </ac:graphicFrameMkLst>
        </pc:graphicFrameChg>
      </pc:sldChg>
      <pc:sldChg chg="addSp delSp modSp mod addCm modCm modNotesTx">
        <pc:chgData name="Nicholas Ortiz" userId="af58162c-f21a-4597-80ec-a459d8e41901" providerId="ADAL" clId="{8D6AAED7-18A4-4F3B-8A23-0B486162F690}" dt="2021-11-03T23:12:00.990" v="5255" actId="1076"/>
        <pc:sldMkLst>
          <pc:docMk/>
          <pc:sldMk cId="3645327795" sldId="380"/>
        </pc:sldMkLst>
        <pc:spChg chg="mod">
          <ac:chgData name="Nicholas Ortiz" userId="af58162c-f21a-4597-80ec-a459d8e41901" providerId="ADAL" clId="{8D6AAED7-18A4-4F3B-8A23-0B486162F690}" dt="2021-11-03T22:53:33.318" v="4101" actId="20577"/>
          <ac:spMkLst>
            <pc:docMk/>
            <pc:sldMk cId="3645327795" sldId="380"/>
            <ac:spMk id="2" creationId="{88D90A57-39AB-406F-A49E-F4AC155E15EC}"/>
          </ac:spMkLst>
        </pc:spChg>
        <pc:spChg chg="mod">
          <ac:chgData name="Nicholas Ortiz" userId="af58162c-f21a-4597-80ec-a459d8e41901" providerId="ADAL" clId="{8D6AAED7-18A4-4F3B-8A23-0B486162F690}" dt="2021-11-03T19:33:30.367" v="2561" actId="1076"/>
          <ac:spMkLst>
            <pc:docMk/>
            <pc:sldMk cId="3645327795" sldId="380"/>
            <ac:spMk id="3" creationId="{50D2031E-748D-4C79-9181-FC38B3EC8C0D}"/>
          </ac:spMkLst>
        </pc:spChg>
        <pc:spChg chg="add del mod">
          <ac:chgData name="Nicholas Ortiz" userId="af58162c-f21a-4597-80ec-a459d8e41901" providerId="ADAL" clId="{8D6AAED7-18A4-4F3B-8A23-0B486162F690}" dt="2021-11-03T18:04:57.769" v="1192"/>
          <ac:spMkLst>
            <pc:docMk/>
            <pc:sldMk cId="3645327795" sldId="380"/>
            <ac:spMk id="6" creationId="{B073649B-C1EA-4938-A40E-D5E7F65678F3}"/>
          </ac:spMkLst>
        </pc:spChg>
        <pc:spChg chg="add del mod">
          <ac:chgData name="Nicholas Ortiz" userId="af58162c-f21a-4597-80ec-a459d8e41901" providerId="ADAL" clId="{8D6AAED7-18A4-4F3B-8A23-0B486162F690}" dt="2021-11-03T18:05:06.257" v="1195"/>
          <ac:spMkLst>
            <pc:docMk/>
            <pc:sldMk cId="3645327795" sldId="380"/>
            <ac:spMk id="7" creationId="{51F9B5F4-45E0-4097-B26B-3FC31E5B4E7C}"/>
          </ac:spMkLst>
        </pc:spChg>
        <pc:spChg chg="add mod">
          <ac:chgData name="Nicholas Ortiz" userId="af58162c-f21a-4597-80ec-a459d8e41901" providerId="ADAL" clId="{8D6AAED7-18A4-4F3B-8A23-0B486162F690}" dt="2021-11-03T23:12:00.990" v="5255" actId="1076"/>
          <ac:spMkLst>
            <pc:docMk/>
            <pc:sldMk cId="3645327795" sldId="380"/>
            <ac:spMk id="8" creationId="{FA158E4E-04F8-4571-9049-A520AB1BE9B9}"/>
          </ac:spMkLst>
        </pc:spChg>
        <pc:spChg chg="add mod">
          <ac:chgData name="Nicholas Ortiz" userId="af58162c-f21a-4597-80ec-a459d8e41901" providerId="ADAL" clId="{8D6AAED7-18A4-4F3B-8A23-0B486162F690}" dt="2021-11-03T18:22:53.145" v="1885" actId="1037"/>
          <ac:spMkLst>
            <pc:docMk/>
            <pc:sldMk cId="3645327795" sldId="380"/>
            <ac:spMk id="9" creationId="{D04812F2-74B5-46DA-A2F2-F8586ED86B73}"/>
          </ac:spMkLst>
        </pc:spChg>
        <pc:spChg chg="add del mod">
          <ac:chgData name="Nicholas Ortiz" userId="af58162c-f21a-4597-80ec-a459d8e41901" providerId="ADAL" clId="{8D6AAED7-18A4-4F3B-8A23-0B486162F690}" dt="2021-11-03T18:41:43.263" v="1974" actId="478"/>
          <ac:spMkLst>
            <pc:docMk/>
            <pc:sldMk cId="3645327795" sldId="380"/>
            <ac:spMk id="10" creationId="{FE679117-8BA7-4E74-B58C-D5857EE3EDA9}"/>
          </ac:spMkLst>
        </pc:spChg>
        <pc:spChg chg="add del mod">
          <ac:chgData name="Nicholas Ortiz" userId="af58162c-f21a-4597-80ec-a459d8e41901" providerId="ADAL" clId="{8D6AAED7-18A4-4F3B-8A23-0B486162F690}" dt="2021-11-03T18:41:29.072" v="1973" actId="478"/>
          <ac:spMkLst>
            <pc:docMk/>
            <pc:sldMk cId="3645327795" sldId="380"/>
            <ac:spMk id="11" creationId="{F0EE5274-495B-4C0C-A1FE-A949AD1D4DE7}"/>
          </ac:spMkLst>
        </pc:spChg>
        <pc:spChg chg="add mod">
          <ac:chgData name="Nicholas Ortiz" userId="af58162c-f21a-4597-80ec-a459d8e41901" providerId="ADAL" clId="{8D6AAED7-18A4-4F3B-8A23-0B486162F690}" dt="2021-11-03T19:17:19.087" v="2517" actId="1037"/>
          <ac:spMkLst>
            <pc:docMk/>
            <pc:sldMk cId="3645327795" sldId="380"/>
            <ac:spMk id="12" creationId="{D9261F28-07A8-4F11-989C-70D19FE196C5}"/>
          </ac:spMkLst>
        </pc:spChg>
        <pc:spChg chg="add del mod">
          <ac:chgData name="Nicholas Ortiz" userId="af58162c-f21a-4597-80ec-a459d8e41901" providerId="ADAL" clId="{8D6AAED7-18A4-4F3B-8A23-0B486162F690}" dt="2021-11-03T18:41:27.623" v="1972" actId="478"/>
          <ac:spMkLst>
            <pc:docMk/>
            <pc:sldMk cId="3645327795" sldId="380"/>
            <ac:spMk id="13" creationId="{FFD0D6A7-4A15-43F4-A060-9E2F1ED16D57}"/>
          </ac:spMkLst>
        </pc:spChg>
        <pc:spChg chg="add del mod">
          <ac:chgData name="Nicholas Ortiz" userId="af58162c-f21a-4597-80ec-a459d8e41901" providerId="ADAL" clId="{8D6AAED7-18A4-4F3B-8A23-0B486162F690}" dt="2021-11-03T18:41:26.438" v="1971" actId="478"/>
          <ac:spMkLst>
            <pc:docMk/>
            <pc:sldMk cId="3645327795" sldId="380"/>
            <ac:spMk id="14" creationId="{413E2734-36AD-4201-B0E7-FD3C23B36577}"/>
          </ac:spMkLst>
        </pc:spChg>
        <pc:spChg chg="add mod">
          <ac:chgData name="Nicholas Ortiz" userId="af58162c-f21a-4597-80ec-a459d8e41901" providerId="ADAL" clId="{8D6AAED7-18A4-4F3B-8A23-0B486162F690}" dt="2021-11-03T19:33:56.145" v="2592" actId="1037"/>
          <ac:spMkLst>
            <pc:docMk/>
            <pc:sldMk cId="3645327795" sldId="380"/>
            <ac:spMk id="25" creationId="{6E859649-4D61-4819-94C5-5D678252C179}"/>
          </ac:spMkLst>
        </pc:spChg>
        <pc:graphicFrameChg chg="mod">
          <ac:chgData name="Nicholas Ortiz" userId="af58162c-f21a-4597-80ec-a459d8e41901" providerId="ADAL" clId="{8D6AAED7-18A4-4F3B-8A23-0B486162F690}" dt="2021-11-03T18:47:30.854" v="2113" actId="14100"/>
          <ac:graphicFrameMkLst>
            <pc:docMk/>
            <pc:sldMk cId="3645327795" sldId="380"/>
            <ac:graphicFrameMk id="5" creationId="{9C44CEAB-67B6-42FE-9019-EC13BA631807}"/>
          </ac:graphicFrameMkLst>
        </pc:graphicFrameChg>
        <pc:cxnChg chg="add del mod">
          <ac:chgData name="Nicholas Ortiz" userId="af58162c-f21a-4597-80ec-a459d8e41901" providerId="ADAL" clId="{8D6AAED7-18A4-4F3B-8A23-0B486162F690}" dt="2021-11-03T18:41:46.572" v="1977" actId="478"/>
          <ac:cxnSpMkLst>
            <pc:docMk/>
            <pc:sldMk cId="3645327795" sldId="380"/>
            <ac:cxnSpMk id="16" creationId="{7DBFDE3C-4B14-4030-91A1-91A858099AF9}"/>
          </ac:cxnSpMkLst>
        </pc:cxnChg>
        <pc:cxnChg chg="add del mod">
          <ac:chgData name="Nicholas Ortiz" userId="af58162c-f21a-4597-80ec-a459d8e41901" providerId="ADAL" clId="{8D6AAED7-18A4-4F3B-8A23-0B486162F690}" dt="2021-11-03T18:38:20.913" v="1945"/>
          <ac:cxnSpMkLst>
            <pc:docMk/>
            <pc:sldMk cId="3645327795" sldId="380"/>
            <ac:cxnSpMk id="17" creationId="{F68973C7-39BE-4E1B-9F10-3C78D65AE9BB}"/>
          </ac:cxnSpMkLst>
        </pc:cxnChg>
        <pc:cxnChg chg="add del mod">
          <ac:chgData name="Nicholas Ortiz" userId="af58162c-f21a-4597-80ec-a459d8e41901" providerId="ADAL" clId="{8D6AAED7-18A4-4F3B-8A23-0B486162F690}" dt="2021-11-03T18:41:45.810" v="1976" actId="478"/>
          <ac:cxnSpMkLst>
            <pc:docMk/>
            <pc:sldMk cId="3645327795" sldId="380"/>
            <ac:cxnSpMk id="18" creationId="{14EA7EFA-4A27-4D24-8324-EACE652D6D74}"/>
          </ac:cxnSpMkLst>
        </pc:cxnChg>
        <pc:cxnChg chg="add del mod">
          <ac:chgData name="Nicholas Ortiz" userId="af58162c-f21a-4597-80ec-a459d8e41901" providerId="ADAL" clId="{8D6AAED7-18A4-4F3B-8A23-0B486162F690}" dt="2021-11-03T18:41:44.421" v="1975" actId="478"/>
          <ac:cxnSpMkLst>
            <pc:docMk/>
            <pc:sldMk cId="3645327795" sldId="380"/>
            <ac:cxnSpMk id="22" creationId="{4B216BC7-2370-4958-B11B-5DE17C6E3BFF}"/>
          </ac:cxnSpMkLst>
        </pc:cxnChg>
        <pc:cxnChg chg="add mod">
          <ac:chgData name="Nicholas Ortiz" userId="af58162c-f21a-4597-80ec-a459d8e41901" providerId="ADAL" clId="{8D6AAED7-18A4-4F3B-8A23-0B486162F690}" dt="2021-11-03T19:33:51.912" v="2586" actId="1037"/>
          <ac:cxnSpMkLst>
            <pc:docMk/>
            <pc:sldMk cId="3645327795" sldId="380"/>
            <ac:cxnSpMk id="27" creationId="{D06056FB-32FE-4A18-9F0B-7AA3E6678407}"/>
          </ac:cxnSpMkLst>
        </pc:cxnChg>
      </pc:sldChg>
      <pc:sldChg chg="addSp delSp modSp mod modNotesTx">
        <pc:chgData name="Nicholas Ortiz" userId="af58162c-f21a-4597-80ec-a459d8e41901" providerId="ADAL" clId="{8D6AAED7-18A4-4F3B-8A23-0B486162F690}" dt="2021-11-03T23:12:09.799" v="5261" actId="20577"/>
        <pc:sldMkLst>
          <pc:docMk/>
          <pc:sldMk cId="3199312094" sldId="381"/>
        </pc:sldMkLst>
        <pc:spChg chg="mod">
          <ac:chgData name="Nicholas Ortiz" userId="af58162c-f21a-4597-80ec-a459d8e41901" providerId="ADAL" clId="{8D6AAED7-18A4-4F3B-8A23-0B486162F690}" dt="2021-11-03T19:32:08.001" v="2559" actId="1076"/>
          <ac:spMkLst>
            <pc:docMk/>
            <pc:sldMk cId="3199312094" sldId="381"/>
            <ac:spMk id="2" creationId="{08AB2AA7-2023-40CF-BEA8-E19DC4269542}"/>
          </ac:spMkLst>
        </pc:spChg>
        <pc:spChg chg="add del mod">
          <ac:chgData name="Nicholas Ortiz" userId="af58162c-f21a-4597-80ec-a459d8e41901" providerId="ADAL" clId="{8D6AAED7-18A4-4F3B-8A23-0B486162F690}" dt="2021-11-03T23:12:06.367" v="5256" actId="478"/>
          <ac:spMkLst>
            <pc:docMk/>
            <pc:sldMk cId="3199312094" sldId="381"/>
            <ac:spMk id="6" creationId="{E4241846-14AC-4EAB-84E9-58194BAF3521}"/>
          </ac:spMkLst>
        </pc:spChg>
        <pc:spChg chg="add mod">
          <ac:chgData name="Nicholas Ortiz" userId="af58162c-f21a-4597-80ec-a459d8e41901" providerId="ADAL" clId="{8D6AAED7-18A4-4F3B-8A23-0B486162F690}" dt="2021-11-03T19:33:38.124" v="2562" actId="1076"/>
          <ac:spMkLst>
            <pc:docMk/>
            <pc:sldMk cId="3199312094" sldId="381"/>
            <ac:spMk id="7" creationId="{FE06DA0D-03A2-44F2-AFDC-0114A88E3822}"/>
          </ac:spMkLst>
        </pc:spChg>
        <pc:spChg chg="add mod">
          <ac:chgData name="Nicholas Ortiz" userId="af58162c-f21a-4597-80ec-a459d8e41901" providerId="ADAL" clId="{8D6AAED7-18A4-4F3B-8A23-0B486162F690}" dt="2021-11-03T19:17:49.831" v="2526" actId="1036"/>
          <ac:spMkLst>
            <pc:docMk/>
            <pc:sldMk cId="3199312094" sldId="381"/>
            <ac:spMk id="8" creationId="{31D61991-A1B0-4CF4-B14D-E4CF74913EC0}"/>
          </ac:spMkLst>
        </pc:spChg>
        <pc:spChg chg="add mod">
          <ac:chgData name="Nicholas Ortiz" userId="af58162c-f21a-4597-80ec-a459d8e41901" providerId="ADAL" clId="{8D6AAED7-18A4-4F3B-8A23-0B486162F690}" dt="2021-11-03T19:17:49.831" v="2526" actId="1036"/>
          <ac:spMkLst>
            <pc:docMk/>
            <pc:sldMk cId="3199312094" sldId="381"/>
            <ac:spMk id="9" creationId="{1EADAF1F-6266-4BB2-BA1E-77487D6D3E76}"/>
          </ac:spMkLst>
        </pc:spChg>
        <pc:spChg chg="add mod">
          <ac:chgData name="Nicholas Ortiz" userId="af58162c-f21a-4597-80ec-a459d8e41901" providerId="ADAL" clId="{8D6AAED7-18A4-4F3B-8A23-0B486162F690}" dt="2021-11-03T19:08:17.101" v="2481" actId="1076"/>
          <ac:spMkLst>
            <pc:docMk/>
            <pc:sldMk cId="3199312094" sldId="381"/>
            <ac:spMk id="10" creationId="{95FA6BE8-EA85-417E-AF15-049D31FD9014}"/>
          </ac:spMkLst>
        </pc:spChg>
        <pc:spChg chg="add mod">
          <ac:chgData name="Nicholas Ortiz" userId="af58162c-f21a-4597-80ec-a459d8e41901" providerId="ADAL" clId="{8D6AAED7-18A4-4F3B-8A23-0B486162F690}" dt="2021-11-03T23:12:09.799" v="5261" actId="20577"/>
          <ac:spMkLst>
            <pc:docMk/>
            <pc:sldMk cId="3199312094" sldId="381"/>
            <ac:spMk id="12" creationId="{0CD2E83E-F60A-4293-9925-8B4C74CA9D32}"/>
          </ac:spMkLst>
        </pc:spChg>
        <pc:graphicFrameChg chg="mod">
          <ac:chgData name="Nicholas Ortiz" userId="af58162c-f21a-4597-80ec-a459d8e41901" providerId="ADAL" clId="{8D6AAED7-18A4-4F3B-8A23-0B486162F690}" dt="2021-11-03T19:17:49.831" v="2526" actId="1036"/>
          <ac:graphicFrameMkLst>
            <pc:docMk/>
            <pc:sldMk cId="3199312094" sldId="381"/>
            <ac:graphicFrameMk id="5" creationId="{1F490A65-2C59-4C72-AAB2-B42A3A320DED}"/>
          </ac:graphicFrameMkLst>
        </pc:graphicFrameChg>
        <pc:cxnChg chg="add mod">
          <ac:chgData name="Nicholas Ortiz" userId="af58162c-f21a-4597-80ec-a459d8e41901" providerId="ADAL" clId="{8D6AAED7-18A4-4F3B-8A23-0B486162F690}" dt="2021-11-03T19:33:43.227" v="2572" actId="1036"/>
          <ac:cxnSpMkLst>
            <pc:docMk/>
            <pc:sldMk cId="3199312094" sldId="381"/>
            <ac:cxnSpMk id="11" creationId="{8F6E8525-4D2F-4357-8123-AAC4330FC7CF}"/>
          </ac:cxnSpMkLst>
        </pc:cxnChg>
      </pc:sldChg>
      <pc:sldChg chg="addSp delSp modSp mod">
        <pc:chgData name="Nicholas Ortiz" userId="af58162c-f21a-4597-80ec-a459d8e41901" providerId="ADAL" clId="{8D6AAED7-18A4-4F3B-8A23-0B486162F690}" dt="2021-11-03T22:52:43.221" v="4100" actId="20577"/>
        <pc:sldMkLst>
          <pc:docMk/>
          <pc:sldMk cId="2003925039" sldId="382"/>
        </pc:sldMkLst>
        <pc:spChg chg="mod">
          <ac:chgData name="Nicholas Ortiz" userId="af58162c-f21a-4597-80ec-a459d8e41901" providerId="ADAL" clId="{8D6AAED7-18A4-4F3B-8A23-0B486162F690}" dt="2021-11-03T22:52:43.221" v="4100" actId="20577"/>
          <ac:spMkLst>
            <pc:docMk/>
            <pc:sldMk cId="2003925039" sldId="382"/>
            <ac:spMk id="2" creationId="{31600330-9271-4292-A615-A8B6B98524C5}"/>
          </ac:spMkLst>
        </pc:spChg>
        <pc:spChg chg="add del mod">
          <ac:chgData name="Nicholas Ortiz" userId="af58162c-f21a-4597-80ec-a459d8e41901" providerId="ADAL" clId="{8D6AAED7-18A4-4F3B-8A23-0B486162F690}" dt="2021-11-03T21:00:57.233" v="3423" actId="478"/>
          <ac:spMkLst>
            <pc:docMk/>
            <pc:sldMk cId="2003925039" sldId="382"/>
            <ac:spMk id="8" creationId="{3A029B21-B31E-4DC7-8E96-1889B3196B49}"/>
          </ac:spMkLst>
        </pc:spChg>
        <pc:spChg chg="add mod">
          <ac:chgData name="Nicholas Ortiz" userId="af58162c-f21a-4597-80ec-a459d8e41901" providerId="ADAL" clId="{8D6AAED7-18A4-4F3B-8A23-0B486162F690}" dt="2021-11-03T22:52:17.653" v="4033" actId="20577"/>
          <ac:spMkLst>
            <pc:docMk/>
            <pc:sldMk cId="2003925039" sldId="382"/>
            <ac:spMk id="9" creationId="{B525A7C7-A612-436E-9A51-CDAFAC091B3C}"/>
          </ac:spMkLst>
        </pc:spChg>
        <pc:graphicFrameChg chg="add del mod">
          <ac:chgData name="Nicholas Ortiz" userId="af58162c-f21a-4597-80ec-a459d8e41901" providerId="ADAL" clId="{8D6AAED7-18A4-4F3B-8A23-0B486162F690}" dt="2021-11-03T21:01:26.085" v="3428" actId="1076"/>
          <ac:graphicFrameMkLst>
            <pc:docMk/>
            <pc:sldMk cId="2003925039" sldId="382"/>
            <ac:graphicFrameMk id="5" creationId="{CEC8A98C-1407-4573-82C1-26189C3752F9}"/>
          </ac:graphicFrameMkLst>
        </pc:graphicFrameChg>
        <pc:graphicFrameChg chg="del mod">
          <ac:chgData name="Nicholas Ortiz" userId="af58162c-f21a-4597-80ec-a459d8e41901" providerId="ADAL" clId="{8D6AAED7-18A4-4F3B-8A23-0B486162F690}" dt="2021-11-03T21:01:17.940" v="3426" actId="478"/>
          <ac:graphicFrameMkLst>
            <pc:docMk/>
            <pc:sldMk cId="2003925039" sldId="382"/>
            <ac:graphicFrameMk id="7" creationId="{58F22E4D-883B-4872-BD2B-36B9A7B0EAB7}"/>
          </ac:graphicFrameMkLst>
        </pc:graphicFrameChg>
      </pc:sldChg>
      <pc:sldChg chg="delSp mod">
        <pc:chgData name="Nicholas Ortiz" userId="af58162c-f21a-4597-80ec-a459d8e41901" providerId="ADAL" clId="{8D6AAED7-18A4-4F3B-8A23-0B486162F690}" dt="2021-11-03T19:38:47.273" v="2593" actId="478"/>
        <pc:sldMkLst>
          <pc:docMk/>
          <pc:sldMk cId="1308277700" sldId="384"/>
        </pc:sldMkLst>
        <pc:spChg chg="del">
          <ac:chgData name="Nicholas Ortiz" userId="af58162c-f21a-4597-80ec-a459d8e41901" providerId="ADAL" clId="{8D6AAED7-18A4-4F3B-8A23-0B486162F690}" dt="2021-11-03T19:38:47.273" v="2593" actId="478"/>
          <ac:spMkLst>
            <pc:docMk/>
            <pc:sldMk cId="1308277700" sldId="384"/>
            <ac:spMk id="4" creationId="{309A71C8-47A4-41E6-891C-E08A292E4BE1}"/>
          </ac:spMkLst>
        </pc:spChg>
      </pc:sldChg>
      <pc:sldChg chg="addSp delSp modSp add mod modCm">
        <pc:chgData name="Nicholas Ortiz" userId="af58162c-f21a-4597-80ec-a459d8e41901" providerId="ADAL" clId="{8D6AAED7-18A4-4F3B-8A23-0B486162F690}" dt="2021-11-03T21:04:11.339" v="3514" actId="20577"/>
        <pc:sldMkLst>
          <pc:docMk/>
          <pc:sldMk cId="574471579" sldId="385"/>
        </pc:sldMkLst>
        <pc:spChg chg="add mod">
          <ac:chgData name="Nicholas Ortiz" userId="af58162c-f21a-4597-80ec-a459d8e41901" providerId="ADAL" clId="{8D6AAED7-18A4-4F3B-8A23-0B486162F690}" dt="2021-11-03T21:04:11.339" v="3514" actId="20577"/>
          <ac:spMkLst>
            <pc:docMk/>
            <pc:sldMk cId="574471579" sldId="385"/>
            <ac:spMk id="9" creationId="{821DF9D0-7694-4F35-A0D0-CF7D63FF7FC7}"/>
          </ac:spMkLst>
        </pc:spChg>
        <pc:spChg chg="add del">
          <ac:chgData name="Nicholas Ortiz" userId="af58162c-f21a-4597-80ec-a459d8e41901" providerId="ADAL" clId="{8D6AAED7-18A4-4F3B-8A23-0B486162F690}" dt="2021-11-02T21:26:40.187" v="635" actId="22"/>
          <ac:spMkLst>
            <pc:docMk/>
            <pc:sldMk cId="574471579" sldId="385"/>
            <ac:spMk id="12" creationId="{F7518B6C-8847-4335-B8D1-B1B11F8BA744}"/>
          </ac:spMkLst>
        </pc:spChg>
        <pc:spChg chg="add del mod">
          <ac:chgData name="Nicholas Ortiz" userId="af58162c-f21a-4597-80ec-a459d8e41901" providerId="ADAL" clId="{8D6AAED7-18A4-4F3B-8A23-0B486162F690}" dt="2021-11-02T21:29:05.721" v="864" actId="478"/>
          <ac:spMkLst>
            <pc:docMk/>
            <pc:sldMk cId="574471579" sldId="385"/>
            <ac:spMk id="13" creationId="{CE2075C7-E67E-42DA-9EB2-7BC43630E397}"/>
          </ac:spMkLst>
        </pc:spChg>
        <pc:spChg chg="add del mod">
          <ac:chgData name="Nicholas Ortiz" userId="af58162c-f21a-4597-80ec-a459d8e41901" providerId="ADAL" clId="{8D6AAED7-18A4-4F3B-8A23-0B486162F690}" dt="2021-11-02T21:28:57.606" v="861" actId="21"/>
          <ac:spMkLst>
            <pc:docMk/>
            <pc:sldMk cId="574471579" sldId="385"/>
            <ac:spMk id="14" creationId="{C63B583F-57AB-43E6-AA04-6C9AD0428157}"/>
          </ac:spMkLst>
        </pc:spChg>
        <pc:spChg chg="add del mod">
          <ac:chgData name="Nicholas Ortiz" userId="af58162c-f21a-4597-80ec-a459d8e41901" providerId="ADAL" clId="{8D6AAED7-18A4-4F3B-8A23-0B486162F690}" dt="2021-11-02T21:29:03.670" v="863" actId="478"/>
          <ac:spMkLst>
            <pc:docMk/>
            <pc:sldMk cId="574471579" sldId="385"/>
            <ac:spMk id="16" creationId="{069A9230-D57B-40ED-B4EF-EA42E3EB5CA1}"/>
          </ac:spMkLst>
        </pc:spChg>
        <pc:spChg chg="add mod">
          <ac:chgData name="Nicholas Ortiz" userId="af58162c-f21a-4597-80ec-a459d8e41901" providerId="ADAL" clId="{8D6AAED7-18A4-4F3B-8A23-0B486162F690}" dt="2021-11-02T21:29:32.570" v="881" actId="14100"/>
          <ac:spMkLst>
            <pc:docMk/>
            <pc:sldMk cId="574471579" sldId="385"/>
            <ac:spMk id="17" creationId="{9126AD00-DABF-4D24-BC1D-92BC8C3F791D}"/>
          </ac:spMkLst>
        </pc:spChg>
        <pc:spChg chg="add">
          <ac:chgData name="Nicholas Ortiz" userId="af58162c-f21a-4597-80ec-a459d8e41901" providerId="ADAL" clId="{8D6AAED7-18A4-4F3B-8A23-0B486162F690}" dt="2021-11-02T21:33:47.722" v="975" actId="11529"/>
          <ac:spMkLst>
            <pc:docMk/>
            <pc:sldMk cId="574471579" sldId="385"/>
            <ac:spMk id="18" creationId="{F46540DD-7168-4CCF-9BBF-3FCF0EADE4D7}"/>
          </ac:spMkLst>
        </pc:spChg>
        <pc:spChg chg="add mod">
          <ac:chgData name="Nicholas Ortiz" userId="af58162c-f21a-4597-80ec-a459d8e41901" providerId="ADAL" clId="{8D6AAED7-18A4-4F3B-8A23-0B486162F690}" dt="2021-11-02T21:33:55.150" v="977" actId="1076"/>
          <ac:spMkLst>
            <pc:docMk/>
            <pc:sldMk cId="574471579" sldId="385"/>
            <ac:spMk id="19" creationId="{0E8F5CF4-6402-494E-A345-F8AC3B683C41}"/>
          </ac:spMkLst>
        </pc:spChg>
        <pc:graphicFrameChg chg="add mod modGraphic">
          <ac:chgData name="Nicholas Ortiz" userId="af58162c-f21a-4597-80ec-a459d8e41901" providerId="ADAL" clId="{8D6AAED7-18A4-4F3B-8A23-0B486162F690}" dt="2021-11-03T21:03:01.466" v="3495" actId="20577"/>
          <ac:graphicFrameMkLst>
            <pc:docMk/>
            <pc:sldMk cId="574471579" sldId="385"/>
            <ac:graphicFrameMk id="2" creationId="{38E74978-A883-4280-9849-9F9FC2949FD1}"/>
          </ac:graphicFrameMkLst>
        </pc:graphicFrameChg>
        <pc:graphicFrameChg chg="del">
          <ac:chgData name="Nicholas Ortiz" userId="af58162c-f21a-4597-80ec-a459d8e41901" providerId="ADAL" clId="{8D6AAED7-18A4-4F3B-8A23-0B486162F690}" dt="2021-11-02T21:20:42.196" v="489" actId="478"/>
          <ac:graphicFrameMkLst>
            <pc:docMk/>
            <pc:sldMk cId="574471579" sldId="385"/>
            <ac:graphicFrameMk id="3" creationId="{148C7832-B44D-4E77-91EE-110EA731FFCD}"/>
          </ac:graphicFrameMkLst>
        </pc:graphicFrameChg>
        <pc:graphicFrameChg chg="del">
          <ac:chgData name="Nicholas Ortiz" userId="af58162c-f21a-4597-80ec-a459d8e41901" providerId="ADAL" clId="{8D6AAED7-18A4-4F3B-8A23-0B486162F690}" dt="2021-11-02T21:20:46.917" v="490" actId="478"/>
          <ac:graphicFrameMkLst>
            <pc:docMk/>
            <pc:sldMk cId="574471579" sldId="385"/>
            <ac:graphicFrameMk id="4" creationId="{7B7183D1-638B-44F4-9E4E-4481CEF8E5DE}"/>
          </ac:graphicFrameMkLst>
        </pc:graphicFrameChg>
        <pc:graphicFrameChg chg="add mod modGraphic">
          <ac:chgData name="Nicholas Ortiz" userId="af58162c-f21a-4597-80ec-a459d8e41901" providerId="ADAL" clId="{8D6AAED7-18A4-4F3B-8A23-0B486162F690}" dt="2021-11-02T21:41:04.983" v="1122" actId="2062"/>
          <ac:graphicFrameMkLst>
            <pc:docMk/>
            <pc:sldMk cId="574471579" sldId="385"/>
            <ac:graphicFrameMk id="7" creationId="{D2312934-98D3-42CA-A37D-54520D009C5B}"/>
          </ac:graphicFrameMkLst>
        </pc:graphicFrameChg>
        <pc:graphicFrameChg chg="add del mod modGraphic">
          <ac:chgData name="Nicholas Ortiz" userId="af58162c-f21a-4597-80ec-a459d8e41901" providerId="ADAL" clId="{8D6AAED7-18A4-4F3B-8A23-0B486162F690}" dt="2021-11-02T21:26:24.956" v="631" actId="478"/>
          <ac:graphicFrameMkLst>
            <pc:docMk/>
            <pc:sldMk cId="574471579" sldId="385"/>
            <ac:graphicFrameMk id="10" creationId="{A9A56244-AF67-4CF7-AAD3-E57448C491AD}"/>
          </ac:graphicFrameMkLst>
        </pc:graphicFrameChg>
      </pc:sldChg>
    </pc:docChg>
  </pc:docChgLst>
  <pc:docChgLst>
    <pc:chgData name="Nicholas Ortiz" userId="S::nortiz@sriinternational.com::af58162c-f21a-4597-80ec-a459d8e41901" providerId="AD" clId="Web-{AE86069F-E344-D5CF-D670-99913D5CCC59}"/>
    <pc:docChg chg="modSld">
      <pc:chgData name="Nicholas Ortiz" userId="S::nortiz@sriinternational.com::af58162c-f21a-4597-80ec-a459d8e41901" providerId="AD" clId="Web-{AE86069F-E344-D5CF-D670-99913D5CCC59}" dt="2021-10-26T21:39:54.215" v="1625"/>
      <pc:docMkLst>
        <pc:docMk/>
      </pc:docMkLst>
      <pc:sldChg chg="modNotes">
        <pc:chgData name="Nicholas Ortiz" userId="S::nortiz@sriinternational.com::af58162c-f21a-4597-80ec-a459d8e41901" providerId="AD" clId="Web-{AE86069F-E344-D5CF-D670-99913D5CCC59}" dt="2021-10-26T21:34:59.848" v="1515"/>
        <pc:sldMkLst>
          <pc:docMk/>
          <pc:sldMk cId="1537928672" sldId="257"/>
        </pc:sldMkLst>
      </pc:sldChg>
      <pc:sldChg chg="modNotes">
        <pc:chgData name="Nicholas Ortiz" userId="S::nortiz@sriinternational.com::af58162c-f21a-4597-80ec-a459d8e41901" providerId="AD" clId="Web-{AE86069F-E344-D5CF-D670-99913D5CCC59}" dt="2021-10-26T21:39:54.215" v="1625"/>
        <pc:sldMkLst>
          <pc:docMk/>
          <pc:sldMk cId="915321143" sldId="273"/>
        </pc:sldMkLst>
      </pc:sldChg>
      <pc:sldChg chg="addCm modNotes">
        <pc:chgData name="Nicholas Ortiz" userId="S::nortiz@sriinternational.com::af58162c-f21a-4597-80ec-a459d8e41901" providerId="AD" clId="Web-{AE86069F-E344-D5CF-D670-99913D5CCC59}" dt="2021-10-26T20:22:06.576" v="4"/>
        <pc:sldMkLst>
          <pc:docMk/>
          <pc:sldMk cId="38661583" sldId="278"/>
        </pc:sldMkLst>
      </pc:sldChg>
      <pc:sldChg chg="addCm modNotes">
        <pc:chgData name="Nicholas Ortiz" userId="S::nortiz@sriinternational.com::af58162c-f21a-4597-80ec-a459d8e41901" providerId="AD" clId="Web-{AE86069F-E344-D5CF-D670-99913D5CCC59}" dt="2021-10-26T20:25:31.144" v="21"/>
        <pc:sldMkLst>
          <pc:docMk/>
          <pc:sldMk cId="4284790877" sldId="279"/>
        </pc:sldMkLst>
      </pc:sldChg>
      <pc:sldChg chg="addCm modNotes">
        <pc:chgData name="Nicholas Ortiz" userId="S::nortiz@sriinternational.com::af58162c-f21a-4597-80ec-a459d8e41901" providerId="AD" clId="Web-{AE86069F-E344-D5CF-D670-99913D5CCC59}" dt="2021-10-26T20:53:39.111" v="860"/>
        <pc:sldMkLst>
          <pc:docMk/>
          <pc:sldMk cId="2148895403" sldId="282"/>
        </pc:sldMkLst>
      </pc:sldChg>
      <pc:sldChg chg="modNotes">
        <pc:chgData name="Nicholas Ortiz" userId="S::nortiz@sriinternational.com::af58162c-f21a-4597-80ec-a459d8e41901" providerId="AD" clId="Web-{AE86069F-E344-D5CF-D670-99913D5CCC59}" dt="2021-10-26T21:36:47.788" v="1623"/>
        <pc:sldMkLst>
          <pc:docMk/>
          <pc:sldMk cId="152581437" sldId="296"/>
        </pc:sldMkLst>
      </pc:sldChg>
      <pc:sldChg chg="addCm modNotes">
        <pc:chgData name="Nicholas Ortiz" userId="S::nortiz@sriinternational.com::af58162c-f21a-4597-80ec-a459d8e41901" providerId="AD" clId="Web-{AE86069F-E344-D5CF-D670-99913D5CCC59}" dt="2021-10-26T20:41:25.451" v="268"/>
        <pc:sldMkLst>
          <pc:docMk/>
          <pc:sldMk cId="4220195913" sldId="302"/>
        </pc:sldMkLst>
      </pc:sldChg>
      <pc:sldChg chg="addCm modNotes">
        <pc:chgData name="Nicholas Ortiz" userId="S::nortiz@sriinternational.com::af58162c-f21a-4597-80ec-a459d8e41901" providerId="AD" clId="Web-{AE86069F-E344-D5CF-D670-99913D5CCC59}" dt="2021-10-26T21:25:01.785" v="1123"/>
        <pc:sldMkLst>
          <pc:docMk/>
          <pc:sldMk cId="248329933" sldId="317"/>
        </pc:sldMkLst>
      </pc:sldChg>
      <pc:sldChg chg="modSp addCm modCm modNotes">
        <pc:chgData name="Nicholas Ortiz" userId="S::nortiz@sriinternational.com::af58162c-f21a-4597-80ec-a459d8e41901" providerId="AD" clId="Web-{AE86069F-E344-D5CF-D670-99913D5CCC59}" dt="2021-10-26T21:31:13.889" v="1239"/>
        <pc:sldMkLst>
          <pc:docMk/>
          <pc:sldMk cId="1956672165" sldId="320"/>
        </pc:sldMkLst>
        <pc:spChg chg="mod">
          <ac:chgData name="Nicholas Ortiz" userId="S::nortiz@sriinternational.com::af58162c-f21a-4597-80ec-a459d8e41901" providerId="AD" clId="Web-{AE86069F-E344-D5CF-D670-99913D5CCC59}" dt="2021-10-26T21:29:26.808" v="1235" actId="20577"/>
          <ac:spMkLst>
            <pc:docMk/>
            <pc:sldMk cId="1956672165" sldId="320"/>
            <ac:spMk id="2" creationId="{87ADC35F-E7F1-49F9-9902-C51216924938}"/>
          </ac:spMkLst>
        </pc:spChg>
      </pc:sldChg>
      <pc:sldChg chg="modSp modNotes">
        <pc:chgData name="Nicholas Ortiz" userId="S::nortiz@sriinternational.com::af58162c-f21a-4597-80ec-a459d8e41901" providerId="AD" clId="Web-{AE86069F-E344-D5CF-D670-99913D5CCC59}" dt="2021-10-26T21:32:42.891" v="1284"/>
        <pc:sldMkLst>
          <pc:docMk/>
          <pc:sldMk cId="54655669" sldId="321"/>
        </pc:sldMkLst>
        <pc:spChg chg="mod">
          <ac:chgData name="Nicholas Ortiz" userId="S::nortiz@sriinternational.com::af58162c-f21a-4597-80ec-a459d8e41901" providerId="AD" clId="Web-{AE86069F-E344-D5CF-D670-99913D5CCC59}" dt="2021-10-26T21:30:56.482" v="1238" actId="20577"/>
          <ac:spMkLst>
            <pc:docMk/>
            <pc:sldMk cId="54655669" sldId="321"/>
            <ac:spMk id="2" creationId="{87ADC35F-E7F1-49F9-9902-C51216924938}"/>
          </ac:spMkLst>
        </pc:spChg>
      </pc:sldChg>
      <pc:sldChg chg="addCm modCm modNotes">
        <pc:chgData name="Nicholas Ortiz" userId="S::nortiz@sriinternational.com::af58162c-f21a-4597-80ec-a459d8e41901" providerId="AD" clId="Web-{AE86069F-E344-D5CF-D670-99913D5CCC59}" dt="2021-10-26T21:19:20.854" v="1017"/>
        <pc:sldMkLst>
          <pc:docMk/>
          <pc:sldMk cId="744700596" sldId="322"/>
        </pc:sldMkLst>
      </pc:sldChg>
      <pc:sldChg chg="modNotes">
        <pc:chgData name="Nicholas Ortiz" userId="S::nortiz@sriinternational.com::af58162c-f21a-4597-80ec-a459d8e41901" providerId="AD" clId="Web-{AE86069F-E344-D5CF-D670-99913D5CCC59}" dt="2021-10-26T21:34:22.550" v="1367"/>
        <pc:sldMkLst>
          <pc:docMk/>
          <pc:sldMk cId="3600649271" sldId="360"/>
        </pc:sldMkLst>
      </pc:sldChg>
      <pc:sldChg chg="modNotes">
        <pc:chgData name="Nicholas Ortiz" userId="S::nortiz@sriinternational.com::af58162c-f21a-4597-80ec-a459d8e41901" providerId="AD" clId="Web-{AE86069F-E344-D5CF-D670-99913D5CCC59}" dt="2021-10-26T20:56:06.880" v="927"/>
        <pc:sldMkLst>
          <pc:docMk/>
          <pc:sldMk cId="3059897812" sldId="374"/>
        </pc:sldMkLst>
      </pc:sldChg>
      <pc:sldChg chg="modNotes">
        <pc:chgData name="Nicholas Ortiz" userId="S::nortiz@sriinternational.com::af58162c-f21a-4597-80ec-a459d8e41901" providerId="AD" clId="Web-{AE86069F-E344-D5CF-D670-99913D5CCC59}" dt="2021-10-26T20:56:56.381" v="968"/>
        <pc:sldMkLst>
          <pc:docMk/>
          <pc:sldMk cId="175897505" sldId="375"/>
        </pc:sldMkLst>
      </pc:sldChg>
      <pc:sldChg chg="addCm modNotes">
        <pc:chgData name="Nicholas Ortiz" userId="S::nortiz@sriinternational.com::af58162c-f21a-4597-80ec-a459d8e41901" providerId="AD" clId="Web-{AE86069F-E344-D5CF-D670-99913D5CCC59}" dt="2021-10-26T20:59:57.371" v="975"/>
        <pc:sldMkLst>
          <pc:docMk/>
          <pc:sldMk cId="3603641787" sldId="377"/>
        </pc:sldMkLst>
      </pc:sldChg>
      <pc:sldChg chg="addCm modCm modNotes">
        <pc:chgData name="Nicholas Ortiz" userId="S::nortiz@sriinternational.com::af58162c-f21a-4597-80ec-a459d8e41901" providerId="AD" clId="Web-{AE86069F-E344-D5CF-D670-99913D5CCC59}" dt="2021-10-26T21:08:12.571" v="1001"/>
        <pc:sldMkLst>
          <pc:docMk/>
          <pc:sldMk cId="1983307460" sldId="378"/>
        </pc:sldMkLst>
      </pc:sldChg>
      <pc:sldChg chg="addCm">
        <pc:chgData name="Nicholas Ortiz" userId="S::nortiz@sriinternational.com::af58162c-f21a-4597-80ec-a459d8e41901" providerId="AD" clId="Web-{AE86069F-E344-D5CF-D670-99913D5CCC59}" dt="2021-10-26T21:16:06.334" v="1016"/>
        <pc:sldMkLst>
          <pc:docMk/>
          <pc:sldMk cId="3645327795" sldId="380"/>
        </pc:sldMkLst>
      </pc:sldChg>
      <pc:sldChg chg="addCm modNotes">
        <pc:chgData name="Nicholas Ortiz" userId="S::nortiz@sriinternational.com::af58162c-f21a-4597-80ec-a459d8e41901" providerId="AD" clId="Web-{AE86069F-E344-D5CF-D670-99913D5CCC59}" dt="2021-10-26T21:22:53.079" v="1022"/>
        <pc:sldMkLst>
          <pc:docMk/>
          <pc:sldMk cId="3199312094" sldId="381"/>
        </pc:sldMkLst>
      </pc:sldChg>
      <pc:sldChg chg="addCm modNotes">
        <pc:chgData name="Nicholas Ortiz" userId="S::nortiz@sriinternational.com::af58162c-f21a-4597-80ec-a459d8e41901" providerId="AD" clId="Web-{AE86069F-E344-D5CF-D670-99913D5CCC59}" dt="2021-10-26T21:27:42.211" v="1225"/>
        <pc:sldMkLst>
          <pc:docMk/>
          <pc:sldMk cId="1308277700" sldId="384"/>
        </pc:sldMkLst>
      </pc:sldChg>
    </pc:docChg>
  </pc:docChgLst>
  <pc:docChgLst>
    <pc:chgData name="Nicholas Ortiz" userId="S::nortiz@sriinternational.com::af58162c-f21a-4597-80ec-a459d8e41901" providerId="AD" clId="Web-{C6B89503-8409-0B8F-5568-E6D95FB934D9}"/>
    <pc:docChg chg="addSld modSld">
      <pc:chgData name="Nicholas Ortiz" userId="S::nortiz@sriinternational.com::af58162c-f21a-4597-80ec-a459d8e41901" providerId="AD" clId="Web-{C6B89503-8409-0B8F-5568-E6D95FB934D9}" dt="2021-11-03T18:01:54.222" v="1627" actId="1076"/>
      <pc:docMkLst>
        <pc:docMk/>
      </pc:docMkLst>
      <pc:sldChg chg="modSp modNotes">
        <pc:chgData name="Nicholas Ortiz" userId="S::nortiz@sriinternational.com::af58162c-f21a-4597-80ec-a459d8e41901" providerId="AD" clId="Web-{C6B89503-8409-0B8F-5568-E6D95FB934D9}" dt="2021-11-03T17:35:50.967" v="692"/>
        <pc:sldMkLst>
          <pc:docMk/>
          <pc:sldMk cId="3042896249" sldId="287"/>
        </pc:sldMkLst>
        <pc:spChg chg="mod">
          <ac:chgData name="Nicholas Ortiz" userId="S::nortiz@sriinternational.com::af58162c-f21a-4597-80ec-a459d8e41901" providerId="AD" clId="Web-{C6B89503-8409-0B8F-5568-E6D95FB934D9}" dt="2021-11-03T17:29:34.634" v="355" actId="14100"/>
          <ac:spMkLst>
            <pc:docMk/>
            <pc:sldMk cId="3042896249" sldId="287"/>
            <ac:spMk id="3" creationId="{91123FCC-7725-4C52-887F-C07F5900A5F7}"/>
          </ac:spMkLst>
        </pc:spChg>
      </pc:sldChg>
      <pc:sldChg chg="modSp modNotes">
        <pc:chgData name="Nicholas Ortiz" userId="S::nortiz@sriinternational.com::af58162c-f21a-4597-80ec-a459d8e41901" providerId="AD" clId="Web-{C6B89503-8409-0B8F-5568-E6D95FB934D9}" dt="2021-11-03T17:56:04.342" v="1559"/>
        <pc:sldMkLst>
          <pc:docMk/>
          <pc:sldMk cId="744700596" sldId="322"/>
        </pc:sldMkLst>
        <pc:spChg chg="mod">
          <ac:chgData name="Nicholas Ortiz" userId="S::nortiz@sriinternational.com::af58162c-f21a-4597-80ec-a459d8e41901" providerId="AD" clId="Web-{C6B89503-8409-0B8F-5568-E6D95FB934D9}" dt="2021-11-03T17:38:59.423" v="955" actId="14100"/>
          <ac:spMkLst>
            <pc:docMk/>
            <pc:sldMk cId="744700596" sldId="322"/>
            <ac:spMk id="2" creationId="{ECADB1A4-266F-4D05-B64E-41C82F805486}"/>
          </ac:spMkLst>
        </pc:spChg>
        <pc:graphicFrameChg chg="mod">
          <ac:chgData name="Nicholas Ortiz" userId="S::nortiz@sriinternational.com::af58162c-f21a-4597-80ec-a459d8e41901" providerId="AD" clId="Web-{C6B89503-8409-0B8F-5568-E6D95FB934D9}" dt="2021-11-03T17:20:35.112" v="22" actId="1076"/>
          <ac:graphicFrameMkLst>
            <pc:docMk/>
            <pc:sldMk cId="744700596" sldId="322"/>
            <ac:graphicFrameMk id="11" creationId="{9D6C6CE2-946D-4513-A4B2-6032C80CD4DE}"/>
          </ac:graphicFrameMkLst>
        </pc:graphicFrameChg>
      </pc:sldChg>
      <pc:sldChg chg="modNotes">
        <pc:chgData name="Nicholas Ortiz" userId="S::nortiz@sriinternational.com::af58162c-f21a-4597-80ec-a459d8e41901" providerId="AD" clId="Web-{C6B89503-8409-0B8F-5568-E6D95FB934D9}" dt="2021-11-03T17:29:03.884" v="315"/>
        <pc:sldMkLst>
          <pc:docMk/>
          <pc:sldMk cId="3603641787" sldId="377"/>
        </pc:sldMkLst>
      </pc:sldChg>
      <pc:sldChg chg="modNotes">
        <pc:chgData name="Nicholas Ortiz" userId="S::nortiz@sriinternational.com::af58162c-f21a-4597-80ec-a459d8e41901" providerId="AD" clId="Web-{C6B89503-8409-0B8F-5568-E6D95FB934D9}" dt="2021-11-03T17:36:45.749" v="754"/>
        <pc:sldMkLst>
          <pc:docMk/>
          <pc:sldMk cId="1983307460" sldId="378"/>
        </pc:sldMkLst>
      </pc:sldChg>
      <pc:sldChg chg="addSp modSp modNotes">
        <pc:chgData name="Nicholas Ortiz" userId="S::nortiz@sriinternational.com::af58162c-f21a-4597-80ec-a459d8e41901" providerId="AD" clId="Web-{C6B89503-8409-0B8F-5568-E6D95FB934D9}" dt="2021-11-03T18:01:54.222" v="1627" actId="1076"/>
        <pc:sldMkLst>
          <pc:docMk/>
          <pc:sldMk cId="3645327795" sldId="380"/>
        </pc:sldMkLst>
        <pc:spChg chg="mod">
          <ac:chgData name="Nicholas Ortiz" userId="S::nortiz@sriinternational.com::af58162c-f21a-4597-80ec-a459d8e41901" providerId="AD" clId="Web-{C6B89503-8409-0B8F-5568-E6D95FB934D9}" dt="2021-11-03T17:57:47.391" v="1567" actId="20577"/>
          <ac:spMkLst>
            <pc:docMk/>
            <pc:sldMk cId="3645327795" sldId="380"/>
            <ac:spMk id="2" creationId="{88D90A57-39AB-406F-A49E-F4AC155E15EC}"/>
          </ac:spMkLst>
        </pc:spChg>
        <pc:spChg chg="add mod">
          <ac:chgData name="Nicholas Ortiz" userId="S::nortiz@sriinternational.com::af58162c-f21a-4597-80ec-a459d8e41901" providerId="AD" clId="Web-{C6B89503-8409-0B8F-5568-E6D95FB934D9}" dt="2021-11-03T18:01:54.222" v="1627" actId="1076"/>
          <ac:spMkLst>
            <pc:docMk/>
            <pc:sldMk cId="3645327795" sldId="380"/>
            <ac:spMk id="3" creationId="{50D2031E-748D-4C79-9181-FC38B3EC8C0D}"/>
          </ac:spMkLst>
        </pc:spChg>
        <pc:graphicFrameChg chg="mod">
          <ac:chgData name="Nicholas Ortiz" userId="S::nortiz@sriinternational.com::af58162c-f21a-4597-80ec-a459d8e41901" providerId="AD" clId="Web-{C6B89503-8409-0B8F-5568-E6D95FB934D9}" dt="2021-11-03T18:01:49.894" v="1626" actId="1076"/>
          <ac:graphicFrameMkLst>
            <pc:docMk/>
            <pc:sldMk cId="3645327795" sldId="380"/>
            <ac:graphicFrameMk id="5" creationId="{9C44CEAB-67B6-42FE-9019-EC13BA631807}"/>
          </ac:graphicFrameMkLst>
        </pc:graphicFrameChg>
      </pc:sldChg>
      <pc:sldChg chg="modSp">
        <pc:chgData name="Nicholas Ortiz" userId="S::nortiz@sriinternational.com::af58162c-f21a-4597-80ec-a459d8e41901" providerId="AD" clId="Web-{C6B89503-8409-0B8F-5568-E6D95FB934D9}" dt="2021-11-03T17:57:55.641" v="1574" actId="20577"/>
        <pc:sldMkLst>
          <pc:docMk/>
          <pc:sldMk cId="3199312094" sldId="381"/>
        </pc:sldMkLst>
        <pc:spChg chg="mod">
          <ac:chgData name="Nicholas Ortiz" userId="S::nortiz@sriinternational.com::af58162c-f21a-4597-80ec-a459d8e41901" providerId="AD" clId="Web-{C6B89503-8409-0B8F-5568-E6D95FB934D9}" dt="2021-11-03T17:57:55.641" v="1574" actId="20577"/>
          <ac:spMkLst>
            <pc:docMk/>
            <pc:sldMk cId="3199312094" sldId="381"/>
            <ac:spMk id="2" creationId="{08AB2AA7-2023-40CF-BEA8-E19DC4269542}"/>
          </ac:spMkLst>
        </pc:spChg>
      </pc:sldChg>
      <pc:sldChg chg="modSp addCm modNotes">
        <pc:chgData name="Nicholas Ortiz" userId="S::nortiz@sriinternational.com::af58162c-f21a-4597-80ec-a459d8e41901" providerId="AD" clId="Web-{C6B89503-8409-0B8F-5568-E6D95FB934D9}" dt="2021-11-03T17:38:14.266" v="922"/>
        <pc:sldMkLst>
          <pc:docMk/>
          <pc:sldMk cId="2003925039" sldId="382"/>
        </pc:sldMkLst>
        <pc:spChg chg="mod">
          <ac:chgData name="Nicholas Ortiz" userId="S::nortiz@sriinternational.com::af58162c-f21a-4597-80ec-a459d8e41901" providerId="AD" clId="Web-{C6B89503-8409-0B8F-5568-E6D95FB934D9}" dt="2021-11-03T17:31:21.589" v="474" actId="20577"/>
          <ac:spMkLst>
            <pc:docMk/>
            <pc:sldMk cId="2003925039" sldId="382"/>
            <ac:spMk id="2" creationId="{31600330-9271-4292-A615-A8B6B98524C5}"/>
          </ac:spMkLst>
        </pc:spChg>
      </pc:sldChg>
      <pc:sldChg chg="delSp modSp new modNotes">
        <pc:chgData name="Nicholas Ortiz" userId="S::nortiz@sriinternational.com::af58162c-f21a-4597-80ec-a459d8e41901" providerId="AD" clId="Web-{C6B89503-8409-0B8F-5568-E6D95FB934D9}" dt="2021-11-03T17:28:03.102" v="237" actId="14100"/>
        <pc:sldMkLst>
          <pc:docMk/>
          <pc:sldMk cId="4286100914" sldId="386"/>
        </pc:sldMkLst>
        <pc:spChg chg="mod">
          <ac:chgData name="Nicholas Ortiz" userId="S::nortiz@sriinternational.com::af58162c-f21a-4597-80ec-a459d8e41901" providerId="AD" clId="Web-{C6B89503-8409-0B8F-5568-E6D95FB934D9}" dt="2021-11-03T17:28:03.102" v="237" actId="14100"/>
          <ac:spMkLst>
            <pc:docMk/>
            <pc:sldMk cId="4286100914" sldId="386"/>
            <ac:spMk id="2" creationId="{CF5A233B-711A-4F5E-9D8F-56C300D1D848}"/>
          </ac:spMkLst>
        </pc:spChg>
        <pc:spChg chg="del">
          <ac:chgData name="Nicholas Ortiz" userId="S::nortiz@sriinternational.com::af58162c-f21a-4597-80ec-a459d8e41901" providerId="AD" clId="Web-{C6B89503-8409-0B8F-5568-E6D95FB934D9}" dt="2021-11-03T17:27:42.492" v="218"/>
          <ac:spMkLst>
            <pc:docMk/>
            <pc:sldMk cId="4286100914" sldId="386"/>
            <ac:spMk id="3" creationId="{53429704-C3C1-4BA4-BF24-BCF86C745BEC}"/>
          </ac:spMkLst>
        </pc:spChg>
      </pc:sldChg>
    </pc:docChg>
  </pc:docChgLst>
  <pc:docChgLst>
    <pc:chgData name="Nicholas Ortiz" userId="S::nortiz@sriinternational.com::af58162c-f21a-4597-80ec-a459d8e41901" providerId="AD" clId="Web-{A6DF0AD3-0AB2-FD68-3690-22B3866782B4}"/>
    <pc:docChg chg="modSld">
      <pc:chgData name="Nicholas Ortiz" userId="S::nortiz@sriinternational.com::af58162c-f21a-4597-80ec-a459d8e41901" providerId="AD" clId="Web-{A6DF0AD3-0AB2-FD68-3690-22B3866782B4}" dt="2021-11-22T22:59:37.757" v="3" actId="20577"/>
      <pc:docMkLst>
        <pc:docMk/>
      </pc:docMkLst>
      <pc:sldChg chg="modSp">
        <pc:chgData name="Nicholas Ortiz" userId="S::nortiz@sriinternational.com::af58162c-f21a-4597-80ec-a459d8e41901" providerId="AD" clId="Web-{A6DF0AD3-0AB2-FD68-3690-22B3866782B4}" dt="2021-11-22T22:59:37.757" v="3" actId="20577"/>
        <pc:sldMkLst>
          <pc:docMk/>
          <pc:sldMk cId="3645327795" sldId="380"/>
        </pc:sldMkLst>
        <pc:spChg chg="mod">
          <ac:chgData name="Nicholas Ortiz" userId="S::nortiz@sriinternational.com::af58162c-f21a-4597-80ec-a459d8e41901" providerId="AD" clId="Web-{A6DF0AD3-0AB2-FD68-3690-22B3866782B4}" dt="2021-11-22T22:59:37.757" v="3" actId="20577"/>
          <ac:spMkLst>
            <pc:docMk/>
            <pc:sldMk cId="3645327795" sldId="380"/>
            <ac:spMk id="8" creationId="{FA158E4E-04F8-4571-9049-A520AB1BE9B9}"/>
          </ac:spMkLst>
        </pc:spChg>
      </pc:sldChg>
      <pc:sldChg chg="modSp">
        <pc:chgData name="Nicholas Ortiz" userId="S::nortiz@sriinternational.com::af58162c-f21a-4597-80ec-a459d8e41901" providerId="AD" clId="Web-{A6DF0AD3-0AB2-FD68-3690-22B3866782B4}" dt="2021-11-22T22:59:09.226" v="1" actId="20577"/>
        <pc:sldMkLst>
          <pc:docMk/>
          <pc:sldMk cId="1922548403" sldId="388"/>
        </pc:sldMkLst>
        <pc:spChg chg="mod">
          <ac:chgData name="Nicholas Ortiz" userId="S::nortiz@sriinternational.com::af58162c-f21a-4597-80ec-a459d8e41901" providerId="AD" clId="Web-{A6DF0AD3-0AB2-FD68-3690-22B3866782B4}" dt="2021-11-22T22:59:09.226" v="1" actId="20577"/>
          <ac:spMkLst>
            <pc:docMk/>
            <pc:sldMk cId="1922548403" sldId="388"/>
            <ac:spMk id="3" creationId="{CC44700C-4DB3-4D81-B981-1146326955A3}"/>
          </ac:spMkLst>
        </pc:spChg>
      </pc:sldChg>
    </pc:docChg>
  </pc:docChgLst>
  <pc:docChgLst>
    <pc:chgData name="Nicholas Ortiz" userId="S::nortiz@sriinternational.com::af58162c-f21a-4597-80ec-a459d8e41901" providerId="AD" clId="Web-{0BD96024-141E-B2D8-A534-01C4527B64BC}"/>
    <pc:docChg chg="modSld">
      <pc:chgData name="Nicholas Ortiz" userId="S::nortiz@sriinternational.com::af58162c-f21a-4597-80ec-a459d8e41901" providerId="AD" clId="Web-{0BD96024-141E-B2D8-A534-01C4527B64BC}" dt="2021-12-09T21:03:39.306" v="6" actId="20577"/>
      <pc:docMkLst>
        <pc:docMk/>
      </pc:docMkLst>
      <pc:sldChg chg="modSp">
        <pc:chgData name="Nicholas Ortiz" userId="S::nortiz@sriinternational.com::af58162c-f21a-4597-80ec-a459d8e41901" providerId="AD" clId="Web-{0BD96024-141E-B2D8-A534-01C4527B64BC}" dt="2021-12-09T21:03:39.306" v="6" actId="20577"/>
        <pc:sldMkLst>
          <pc:docMk/>
          <pc:sldMk cId="1537928672" sldId="257"/>
        </pc:sldMkLst>
        <pc:spChg chg="mod">
          <ac:chgData name="Nicholas Ortiz" userId="S::nortiz@sriinternational.com::af58162c-f21a-4597-80ec-a459d8e41901" providerId="AD" clId="Web-{0BD96024-141E-B2D8-A534-01C4527B64BC}" dt="2021-12-09T21:03:39.306" v="6" actId="20577"/>
          <ac:spMkLst>
            <pc:docMk/>
            <pc:sldMk cId="1537928672" sldId="257"/>
            <ac:spMk id="4" creationId="{00000000-0000-0000-0000-000000000000}"/>
          </ac:spMkLst>
        </pc:spChg>
      </pc:sldChg>
    </pc:docChg>
  </pc:docChgLst>
  <pc:docChgLst>
    <pc:chgData name="Nicholas Ortiz" userId="af58162c-f21a-4597-80ec-a459d8e41901" providerId="ADAL" clId="{84322FA8-F18A-40A7-80FF-D2B2B2B4C4BF}"/>
    <pc:docChg chg="undo custSel modSld sldOrd">
      <pc:chgData name="Nicholas Ortiz" userId="af58162c-f21a-4597-80ec-a459d8e41901" providerId="ADAL" clId="{84322FA8-F18A-40A7-80FF-D2B2B2B4C4BF}" dt="2021-11-23T21:34:49.216" v="2148" actId="20577"/>
      <pc:docMkLst>
        <pc:docMk/>
      </pc:docMkLst>
      <pc:sldChg chg="modSp mod">
        <pc:chgData name="Nicholas Ortiz" userId="af58162c-f21a-4597-80ec-a459d8e41901" providerId="ADAL" clId="{84322FA8-F18A-40A7-80FF-D2B2B2B4C4BF}" dt="2021-11-22T21:32:44.091" v="2123" actId="20577"/>
        <pc:sldMkLst>
          <pc:docMk/>
          <pc:sldMk cId="1537928672" sldId="257"/>
        </pc:sldMkLst>
        <pc:spChg chg="mod">
          <ac:chgData name="Nicholas Ortiz" userId="af58162c-f21a-4597-80ec-a459d8e41901" providerId="ADAL" clId="{84322FA8-F18A-40A7-80FF-D2B2B2B4C4BF}" dt="2021-11-22T21:32:44.091" v="2123" actId="20577"/>
          <ac:spMkLst>
            <pc:docMk/>
            <pc:sldMk cId="1537928672" sldId="257"/>
            <ac:spMk id="4" creationId="{00000000-0000-0000-0000-000000000000}"/>
          </ac:spMkLst>
        </pc:spChg>
      </pc:sldChg>
      <pc:sldChg chg="modNotesTx">
        <pc:chgData name="Nicholas Ortiz" userId="af58162c-f21a-4597-80ec-a459d8e41901" providerId="ADAL" clId="{84322FA8-F18A-40A7-80FF-D2B2B2B4C4BF}" dt="2021-11-22T20:24:20.801" v="1599" actId="6549"/>
        <pc:sldMkLst>
          <pc:docMk/>
          <pc:sldMk cId="1120754253" sldId="274"/>
        </pc:sldMkLst>
      </pc:sldChg>
      <pc:sldChg chg="modNotesTx">
        <pc:chgData name="Nicholas Ortiz" userId="af58162c-f21a-4597-80ec-a459d8e41901" providerId="ADAL" clId="{84322FA8-F18A-40A7-80FF-D2B2B2B4C4BF}" dt="2021-11-22T20:26:43.096" v="1611" actId="6549"/>
        <pc:sldMkLst>
          <pc:docMk/>
          <pc:sldMk cId="636035924" sldId="276"/>
        </pc:sldMkLst>
      </pc:sldChg>
      <pc:sldChg chg="modSp mod">
        <pc:chgData name="Nicholas Ortiz" userId="af58162c-f21a-4597-80ec-a459d8e41901" providerId="ADAL" clId="{84322FA8-F18A-40A7-80FF-D2B2B2B4C4BF}" dt="2021-11-19T19:02:26.944" v="213" actId="255"/>
        <pc:sldMkLst>
          <pc:docMk/>
          <pc:sldMk cId="683776555" sldId="277"/>
        </pc:sldMkLst>
        <pc:spChg chg="mod">
          <ac:chgData name="Nicholas Ortiz" userId="af58162c-f21a-4597-80ec-a459d8e41901" providerId="ADAL" clId="{84322FA8-F18A-40A7-80FF-D2B2B2B4C4BF}" dt="2021-11-19T19:02:26.944" v="213" actId="255"/>
          <ac:spMkLst>
            <pc:docMk/>
            <pc:sldMk cId="683776555" sldId="277"/>
            <ac:spMk id="3" creationId="{4503F29A-7149-48D2-938F-A7BA9B2712E1}"/>
          </ac:spMkLst>
        </pc:spChg>
      </pc:sldChg>
      <pc:sldChg chg="modNotesTx">
        <pc:chgData name="Nicholas Ortiz" userId="af58162c-f21a-4597-80ec-a459d8e41901" providerId="ADAL" clId="{84322FA8-F18A-40A7-80FF-D2B2B2B4C4BF}" dt="2021-11-22T20:29:34.916" v="1646" actId="20577"/>
        <pc:sldMkLst>
          <pc:docMk/>
          <pc:sldMk cId="38661583" sldId="278"/>
        </pc:sldMkLst>
      </pc:sldChg>
      <pc:sldChg chg="modNotesTx">
        <pc:chgData name="Nicholas Ortiz" userId="af58162c-f21a-4597-80ec-a459d8e41901" providerId="ADAL" clId="{84322FA8-F18A-40A7-80FF-D2B2B2B4C4BF}" dt="2021-11-22T20:59:06.841" v="2015" actId="20577"/>
        <pc:sldMkLst>
          <pc:docMk/>
          <pc:sldMk cId="4284790877" sldId="279"/>
        </pc:sldMkLst>
      </pc:sldChg>
      <pc:sldChg chg="modNotesTx">
        <pc:chgData name="Nicholas Ortiz" userId="af58162c-f21a-4597-80ec-a459d8e41901" providerId="ADAL" clId="{84322FA8-F18A-40A7-80FF-D2B2B2B4C4BF}" dt="2021-11-23T21:17:31.406" v="2141" actId="20577"/>
        <pc:sldMkLst>
          <pc:docMk/>
          <pc:sldMk cId="2148895403" sldId="282"/>
        </pc:sldMkLst>
      </pc:sldChg>
      <pc:sldChg chg="modNotesTx">
        <pc:chgData name="Nicholas Ortiz" userId="af58162c-f21a-4597-80ec-a459d8e41901" providerId="ADAL" clId="{84322FA8-F18A-40A7-80FF-D2B2B2B4C4BF}" dt="2021-11-22T20:22:24.602" v="1592" actId="20577"/>
        <pc:sldMkLst>
          <pc:docMk/>
          <pc:sldMk cId="152581437" sldId="296"/>
        </pc:sldMkLst>
      </pc:sldChg>
      <pc:sldChg chg="modNotesTx">
        <pc:chgData name="Nicholas Ortiz" userId="af58162c-f21a-4597-80ec-a459d8e41901" providerId="ADAL" clId="{84322FA8-F18A-40A7-80FF-D2B2B2B4C4BF}" dt="2021-11-19T23:15:30.090" v="532" actId="20577"/>
        <pc:sldMkLst>
          <pc:docMk/>
          <pc:sldMk cId="248329933" sldId="317"/>
        </pc:sldMkLst>
      </pc:sldChg>
      <pc:sldChg chg="modSp mod modNotesTx">
        <pc:chgData name="Nicholas Ortiz" userId="af58162c-f21a-4597-80ec-a459d8e41901" providerId="ADAL" clId="{84322FA8-F18A-40A7-80FF-D2B2B2B4C4BF}" dt="2021-11-22T21:31:22.201" v="2105" actId="255"/>
        <pc:sldMkLst>
          <pc:docMk/>
          <pc:sldMk cId="1956672165" sldId="320"/>
        </pc:sldMkLst>
        <pc:spChg chg="mod">
          <ac:chgData name="Nicholas Ortiz" userId="af58162c-f21a-4597-80ec-a459d8e41901" providerId="ADAL" clId="{84322FA8-F18A-40A7-80FF-D2B2B2B4C4BF}" dt="2021-11-22T21:31:22.201" v="2105" actId="255"/>
          <ac:spMkLst>
            <pc:docMk/>
            <pc:sldMk cId="1956672165" sldId="320"/>
            <ac:spMk id="4" creationId="{00000000-0000-0000-0000-000000000000}"/>
          </ac:spMkLst>
        </pc:spChg>
      </pc:sldChg>
      <pc:sldChg chg="modSp mod modNotesTx">
        <pc:chgData name="Nicholas Ortiz" userId="af58162c-f21a-4597-80ec-a459d8e41901" providerId="ADAL" clId="{84322FA8-F18A-40A7-80FF-D2B2B2B4C4BF}" dt="2021-11-22T21:32:04.488" v="2122" actId="20577"/>
        <pc:sldMkLst>
          <pc:docMk/>
          <pc:sldMk cId="54655669" sldId="321"/>
        </pc:sldMkLst>
        <pc:spChg chg="mod">
          <ac:chgData name="Nicholas Ortiz" userId="af58162c-f21a-4597-80ec-a459d8e41901" providerId="ADAL" clId="{84322FA8-F18A-40A7-80FF-D2B2B2B4C4BF}" dt="2021-11-19T23:29:55.067" v="1200" actId="27636"/>
          <ac:spMkLst>
            <pc:docMk/>
            <pc:sldMk cId="54655669" sldId="321"/>
            <ac:spMk id="4" creationId="{00000000-0000-0000-0000-000000000000}"/>
          </ac:spMkLst>
        </pc:spChg>
      </pc:sldChg>
      <pc:sldChg chg="modNotesTx">
        <pc:chgData name="Nicholas Ortiz" userId="af58162c-f21a-4597-80ec-a459d8e41901" providerId="ADAL" clId="{84322FA8-F18A-40A7-80FF-D2B2B2B4C4BF}" dt="2021-11-23T21:34:49.216" v="2148" actId="20577"/>
        <pc:sldMkLst>
          <pc:docMk/>
          <pc:sldMk cId="525989510" sldId="373"/>
        </pc:sldMkLst>
      </pc:sldChg>
      <pc:sldChg chg="modNotesTx">
        <pc:chgData name="Nicholas Ortiz" userId="af58162c-f21a-4597-80ec-a459d8e41901" providerId="ADAL" clId="{84322FA8-F18A-40A7-80FF-D2B2B2B4C4BF}" dt="2021-11-19T22:39:36.350" v="439" actId="6549"/>
        <pc:sldMkLst>
          <pc:docMk/>
          <pc:sldMk cId="175897505" sldId="375"/>
        </pc:sldMkLst>
      </pc:sldChg>
      <pc:sldChg chg="modNotesTx">
        <pc:chgData name="Nicholas Ortiz" userId="af58162c-f21a-4597-80ec-a459d8e41901" providerId="ADAL" clId="{84322FA8-F18A-40A7-80FF-D2B2B2B4C4BF}" dt="2021-11-22T21:19:27.129" v="2048" actId="20577"/>
        <pc:sldMkLst>
          <pc:docMk/>
          <pc:sldMk cId="2586331410" sldId="376"/>
        </pc:sldMkLst>
      </pc:sldChg>
      <pc:sldChg chg="modNotesTx">
        <pc:chgData name="Nicholas Ortiz" userId="af58162c-f21a-4597-80ec-a459d8e41901" providerId="ADAL" clId="{84322FA8-F18A-40A7-80FF-D2B2B2B4C4BF}" dt="2021-11-22T21:20:11.025" v="2051" actId="20577"/>
        <pc:sldMkLst>
          <pc:docMk/>
          <pc:sldMk cId="3603641787" sldId="377"/>
        </pc:sldMkLst>
      </pc:sldChg>
      <pc:sldChg chg="modSp mod">
        <pc:chgData name="Nicholas Ortiz" userId="af58162c-f21a-4597-80ec-a459d8e41901" providerId="ADAL" clId="{84322FA8-F18A-40A7-80FF-D2B2B2B4C4BF}" dt="2021-11-22T21:22:46.163" v="2066" actId="1076"/>
        <pc:sldMkLst>
          <pc:docMk/>
          <pc:sldMk cId="1983307460" sldId="378"/>
        </pc:sldMkLst>
        <pc:spChg chg="mod">
          <ac:chgData name="Nicholas Ortiz" userId="af58162c-f21a-4597-80ec-a459d8e41901" providerId="ADAL" clId="{84322FA8-F18A-40A7-80FF-D2B2B2B4C4BF}" dt="2021-11-22T21:22:46.163" v="2066" actId="1076"/>
          <ac:spMkLst>
            <pc:docMk/>
            <pc:sldMk cId="1983307460" sldId="378"/>
            <ac:spMk id="6" creationId="{60F00BF2-1033-44A7-932C-344EC0F525A5}"/>
          </ac:spMkLst>
        </pc:spChg>
      </pc:sldChg>
      <pc:sldChg chg="modNotesTx">
        <pc:chgData name="Nicholas Ortiz" userId="af58162c-f21a-4597-80ec-a459d8e41901" providerId="ADAL" clId="{84322FA8-F18A-40A7-80FF-D2B2B2B4C4BF}" dt="2021-11-19T23:09:53.718" v="521" actId="6549"/>
        <pc:sldMkLst>
          <pc:docMk/>
          <pc:sldMk cId="3645327795" sldId="380"/>
        </pc:sldMkLst>
      </pc:sldChg>
      <pc:sldChg chg="modSp mod modNotesTx">
        <pc:chgData name="Nicholas Ortiz" userId="af58162c-f21a-4597-80ec-a459d8e41901" providerId="ADAL" clId="{84322FA8-F18A-40A7-80FF-D2B2B2B4C4BF}" dt="2021-11-22T21:23:04.456" v="2083" actId="20577"/>
        <pc:sldMkLst>
          <pc:docMk/>
          <pc:sldMk cId="2003925039" sldId="382"/>
        </pc:sldMkLst>
        <pc:spChg chg="mod">
          <ac:chgData name="Nicholas Ortiz" userId="af58162c-f21a-4597-80ec-a459d8e41901" providerId="ADAL" clId="{84322FA8-F18A-40A7-80FF-D2B2B2B4C4BF}" dt="2021-11-22T21:22:29.365" v="2063" actId="6549"/>
          <ac:spMkLst>
            <pc:docMk/>
            <pc:sldMk cId="2003925039" sldId="382"/>
            <ac:spMk id="9" creationId="{B525A7C7-A612-436E-9A51-CDAFAC091B3C}"/>
          </ac:spMkLst>
        </pc:spChg>
        <pc:graphicFrameChg chg="mod">
          <ac:chgData name="Nicholas Ortiz" userId="af58162c-f21a-4597-80ec-a459d8e41901" providerId="ADAL" clId="{84322FA8-F18A-40A7-80FF-D2B2B2B4C4BF}" dt="2021-11-22T21:22:18.315" v="2056" actId="1076"/>
          <ac:graphicFrameMkLst>
            <pc:docMk/>
            <pc:sldMk cId="2003925039" sldId="382"/>
            <ac:graphicFrameMk id="5" creationId="{CEC8A98C-1407-4573-82C1-26189C3752F9}"/>
          </ac:graphicFrameMkLst>
        </pc:graphicFrameChg>
      </pc:sldChg>
      <pc:sldChg chg="modNotesTx">
        <pc:chgData name="Nicholas Ortiz" userId="af58162c-f21a-4597-80ec-a459d8e41901" providerId="ADAL" clId="{84322FA8-F18A-40A7-80FF-D2B2B2B4C4BF}" dt="2021-11-19T23:20:04.487" v="536" actId="20577"/>
        <pc:sldMkLst>
          <pc:docMk/>
          <pc:sldMk cId="1308277700" sldId="384"/>
        </pc:sldMkLst>
      </pc:sldChg>
      <pc:sldChg chg="ord modNotesTx">
        <pc:chgData name="Nicholas Ortiz" userId="af58162c-f21a-4597-80ec-a459d8e41901" providerId="ADAL" clId="{84322FA8-F18A-40A7-80FF-D2B2B2B4C4BF}" dt="2021-11-23T21:34:45.122" v="2145" actId="20577"/>
        <pc:sldMkLst>
          <pc:docMk/>
          <pc:sldMk cId="574471579" sldId="385"/>
        </pc:sldMkLst>
      </pc:sldChg>
      <pc:sldChg chg="modNotesTx">
        <pc:chgData name="Nicholas Ortiz" userId="af58162c-f21a-4597-80ec-a459d8e41901" providerId="ADAL" clId="{84322FA8-F18A-40A7-80FF-D2B2B2B4C4BF}" dt="2021-11-19T22:46:57.310" v="440" actId="20577"/>
        <pc:sldMkLst>
          <pc:docMk/>
          <pc:sldMk cId="4286100914" sldId="386"/>
        </pc:sldMkLst>
      </pc:sldChg>
      <pc:sldChg chg="modNotesTx">
        <pc:chgData name="Nicholas Ortiz" userId="af58162c-f21a-4597-80ec-a459d8e41901" providerId="ADAL" clId="{84322FA8-F18A-40A7-80FF-D2B2B2B4C4BF}" dt="2021-11-22T21:40:22.058" v="2125" actId="20577"/>
        <pc:sldMkLst>
          <pc:docMk/>
          <pc:sldMk cId="1922548403" sldId="388"/>
        </pc:sldMkLst>
      </pc:sldChg>
    </pc:docChg>
  </pc:docChgLst>
  <pc:docChgLst>
    <pc:chgData name="Nicholas Ortiz" userId="S::nortiz@sriinternational.com::af58162c-f21a-4597-80ec-a459d8e41901" providerId="AD" clId="Web-{854CA60E-B22B-F7FA-4E0E-688D0BB3500A}"/>
    <pc:docChg chg="">
      <pc:chgData name="Nicholas Ortiz" userId="S::nortiz@sriinternational.com::af58162c-f21a-4597-80ec-a459d8e41901" providerId="AD" clId="Web-{854CA60E-B22B-F7FA-4E0E-688D0BB3500A}" dt="2021-11-02T21:40:24.548" v="3"/>
      <pc:docMkLst>
        <pc:docMk/>
      </pc:docMkLst>
      <pc:sldChg chg="addCm">
        <pc:chgData name="Nicholas Ortiz" userId="S::nortiz@sriinternational.com::af58162c-f21a-4597-80ec-a459d8e41901" providerId="AD" clId="Web-{854CA60E-B22B-F7FA-4E0E-688D0BB3500A}" dt="2021-11-02T21:40:24.548" v="3"/>
        <pc:sldMkLst>
          <pc:docMk/>
          <pc:sldMk cId="4220195913" sldId="302"/>
        </pc:sldMkLst>
      </pc:sldChg>
      <pc:sldChg chg="delCm">
        <pc:chgData name="Nicholas Ortiz" userId="S::nortiz@sriinternational.com::af58162c-f21a-4597-80ec-a459d8e41901" providerId="AD" clId="Web-{854CA60E-B22B-F7FA-4E0E-688D0BB3500A}" dt="2021-11-02T21:39:22.344" v="2"/>
        <pc:sldMkLst>
          <pc:docMk/>
          <pc:sldMk cId="574471579" sldId="385"/>
        </pc:sldMkLst>
      </pc:sldChg>
    </pc:docChg>
  </pc:docChgLst>
  <pc:docChgLst>
    <pc:chgData name="Nicholas Ortiz" userId="S::nortiz@sriinternational.com::af58162c-f21a-4597-80ec-a459d8e41901" providerId="AD" clId="Web-{D39D2143-ADDA-952A-DC0F-1E84A95E3A32}"/>
    <pc:docChg chg="modSld">
      <pc:chgData name="Nicholas Ortiz" userId="S::nortiz@sriinternational.com::af58162c-f21a-4597-80ec-a459d8e41901" providerId="AD" clId="Web-{D39D2143-ADDA-952A-DC0F-1E84A95E3A32}" dt="2021-11-02T21:14:53.693" v="44"/>
      <pc:docMkLst>
        <pc:docMk/>
      </pc:docMkLst>
      <pc:sldChg chg="addCm modCm">
        <pc:chgData name="Nicholas Ortiz" userId="S::nortiz@sriinternational.com::af58162c-f21a-4597-80ec-a459d8e41901" providerId="AD" clId="Web-{D39D2143-ADDA-952A-DC0F-1E84A95E3A32}" dt="2021-11-02T20:42:34.636" v="1"/>
        <pc:sldMkLst>
          <pc:docMk/>
          <pc:sldMk cId="1120754253" sldId="274"/>
        </pc:sldMkLst>
      </pc:sldChg>
      <pc:sldChg chg="addCm">
        <pc:chgData name="Nicholas Ortiz" userId="S::nortiz@sriinternational.com::af58162c-f21a-4597-80ec-a459d8e41901" providerId="AD" clId="Web-{D39D2143-ADDA-952A-DC0F-1E84A95E3A32}" dt="2021-11-02T20:49:36.751" v="2"/>
        <pc:sldMkLst>
          <pc:docMk/>
          <pc:sldMk cId="4284790877" sldId="279"/>
        </pc:sldMkLst>
      </pc:sldChg>
      <pc:sldChg chg="modSp addCm">
        <pc:chgData name="Nicholas Ortiz" userId="S::nortiz@sriinternational.com::af58162c-f21a-4597-80ec-a459d8e41901" providerId="AD" clId="Web-{D39D2143-ADDA-952A-DC0F-1E84A95E3A32}" dt="2021-11-02T21:14:53.693" v="44"/>
        <pc:sldMkLst>
          <pc:docMk/>
          <pc:sldMk cId="744700596" sldId="322"/>
        </pc:sldMkLst>
        <pc:graphicFrameChg chg="mod">
          <ac:chgData name="Nicholas Ortiz" userId="S::nortiz@sriinternational.com::af58162c-f21a-4597-80ec-a459d8e41901" providerId="AD" clId="Web-{D39D2143-ADDA-952A-DC0F-1E84A95E3A32}" dt="2021-11-02T21:14:25.427" v="43" actId="1076"/>
          <ac:graphicFrameMkLst>
            <pc:docMk/>
            <pc:sldMk cId="744700596" sldId="322"/>
            <ac:graphicFrameMk id="11" creationId="{9D6C6CE2-946D-4513-A4B2-6032C80CD4DE}"/>
          </ac:graphicFrameMkLst>
        </pc:graphicFrameChg>
      </pc:sldChg>
      <pc:sldChg chg="addCm">
        <pc:chgData name="Nicholas Ortiz" userId="S::nortiz@sriinternational.com::af58162c-f21a-4597-80ec-a459d8e41901" providerId="AD" clId="Web-{D39D2143-ADDA-952A-DC0F-1E84A95E3A32}" dt="2021-11-02T21:14:09.349" v="41"/>
        <pc:sldMkLst>
          <pc:docMk/>
          <pc:sldMk cId="1983307460" sldId="378"/>
        </pc:sldMkLst>
      </pc:sldChg>
      <pc:sldChg chg="modSp addCm modCm">
        <pc:chgData name="Nicholas Ortiz" userId="S::nortiz@sriinternational.com::af58162c-f21a-4597-80ec-a459d8e41901" providerId="AD" clId="Web-{D39D2143-ADDA-952A-DC0F-1E84A95E3A32}" dt="2021-11-02T21:12:03.409" v="40"/>
        <pc:sldMkLst>
          <pc:docMk/>
          <pc:sldMk cId="3645327795" sldId="380"/>
        </pc:sldMkLst>
        <pc:spChg chg="mod">
          <ac:chgData name="Nicholas Ortiz" userId="S::nortiz@sriinternational.com::af58162c-f21a-4597-80ec-a459d8e41901" providerId="AD" clId="Web-{D39D2143-ADDA-952A-DC0F-1E84A95E3A32}" dt="2021-11-02T21:03:15.840" v="30" actId="20577"/>
          <ac:spMkLst>
            <pc:docMk/>
            <pc:sldMk cId="3645327795" sldId="380"/>
            <ac:spMk id="2" creationId="{88D90A57-39AB-406F-A49E-F4AC155E15EC}"/>
          </ac:spMkLst>
        </pc:spChg>
      </pc:sldChg>
      <pc:sldChg chg="modSp addCm">
        <pc:chgData name="Nicholas Ortiz" userId="S::nortiz@sriinternational.com::af58162c-f21a-4597-80ec-a459d8e41901" providerId="AD" clId="Web-{D39D2143-ADDA-952A-DC0F-1E84A95E3A32}" dt="2021-11-02T21:08:17.391" v="39"/>
        <pc:sldMkLst>
          <pc:docMk/>
          <pc:sldMk cId="3199312094" sldId="381"/>
        </pc:sldMkLst>
        <pc:spChg chg="mod">
          <ac:chgData name="Nicholas Ortiz" userId="S::nortiz@sriinternational.com::af58162c-f21a-4597-80ec-a459d8e41901" providerId="AD" clId="Web-{D39D2143-ADDA-952A-DC0F-1E84A95E3A32}" dt="2021-11-02T21:03:19.699" v="37" actId="20577"/>
          <ac:spMkLst>
            <pc:docMk/>
            <pc:sldMk cId="3199312094" sldId="381"/>
            <ac:spMk id="2" creationId="{08AB2AA7-2023-40CF-BEA8-E19DC4269542}"/>
          </ac:spMkLst>
        </pc:spChg>
      </pc:sldChg>
      <pc:sldChg chg="addCm">
        <pc:chgData name="Nicholas Ortiz" userId="S::nortiz@sriinternational.com::af58162c-f21a-4597-80ec-a459d8e41901" providerId="AD" clId="Web-{D39D2143-ADDA-952A-DC0F-1E84A95E3A32}" dt="2021-11-02T20:58:58.571" v="3"/>
        <pc:sldMkLst>
          <pc:docMk/>
          <pc:sldMk cId="2003925039" sldId="382"/>
        </pc:sldMkLst>
      </pc:sldChg>
    </pc:docChg>
  </pc:docChgLst>
  <pc:docChgLst>
    <pc:chgData name="Nicholas Ortiz" userId="S::nortiz@sriinternational.com::af58162c-f21a-4597-80ec-a459d8e41901" providerId="AD" clId="Web-{222389C4-A0DB-FBCB-A75D-E0F67BE8595F}"/>
    <pc:docChg chg="modSld">
      <pc:chgData name="Nicholas Ortiz" userId="S::nortiz@sriinternational.com::af58162c-f21a-4597-80ec-a459d8e41901" providerId="AD" clId="Web-{222389C4-A0DB-FBCB-A75D-E0F67BE8595F}" dt="2021-11-03T15:36:39.792" v="387"/>
      <pc:docMkLst>
        <pc:docMk/>
      </pc:docMkLst>
      <pc:sldChg chg="modSp">
        <pc:chgData name="Nicholas Ortiz" userId="S::nortiz@sriinternational.com::af58162c-f21a-4597-80ec-a459d8e41901" providerId="AD" clId="Web-{222389C4-A0DB-FBCB-A75D-E0F67BE8595F}" dt="2021-11-03T15:12:16.885" v="1" actId="20577"/>
        <pc:sldMkLst>
          <pc:docMk/>
          <pc:sldMk cId="337631783" sldId="275"/>
        </pc:sldMkLst>
        <pc:spChg chg="mod">
          <ac:chgData name="Nicholas Ortiz" userId="S::nortiz@sriinternational.com::af58162c-f21a-4597-80ec-a459d8e41901" providerId="AD" clId="Web-{222389C4-A0DB-FBCB-A75D-E0F67BE8595F}" dt="2021-11-03T15:12:16.885" v="1" actId="20577"/>
          <ac:spMkLst>
            <pc:docMk/>
            <pc:sldMk cId="337631783" sldId="275"/>
            <ac:spMk id="3" creationId="{C2E71FB2-4862-4222-8BA3-4426E2E5579E}"/>
          </ac:spMkLst>
        </pc:spChg>
      </pc:sldChg>
      <pc:sldChg chg="modNotes">
        <pc:chgData name="Nicholas Ortiz" userId="S::nortiz@sriinternational.com::af58162c-f21a-4597-80ec-a459d8e41901" providerId="AD" clId="Web-{222389C4-A0DB-FBCB-A75D-E0F67BE8595F}" dt="2021-11-03T15:19:42.249" v="115"/>
        <pc:sldMkLst>
          <pc:docMk/>
          <pc:sldMk cId="683776555" sldId="277"/>
        </pc:sldMkLst>
      </pc:sldChg>
      <pc:sldChg chg="addCm">
        <pc:chgData name="Nicholas Ortiz" userId="S::nortiz@sriinternational.com::af58162c-f21a-4597-80ec-a459d8e41901" providerId="AD" clId="Web-{222389C4-A0DB-FBCB-A75D-E0F67BE8595F}" dt="2021-11-03T15:36:39.792" v="387"/>
        <pc:sldMkLst>
          <pc:docMk/>
          <pc:sldMk cId="2148895403" sldId="282"/>
        </pc:sldMkLst>
      </pc:sldChg>
      <pc:sldChg chg="addCm modNotes">
        <pc:chgData name="Nicholas Ortiz" userId="S::nortiz@sriinternational.com::af58162c-f21a-4597-80ec-a459d8e41901" providerId="AD" clId="Web-{222389C4-A0DB-FBCB-A75D-E0F67BE8595F}" dt="2021-11-03T15:15:25.231" v="104"/>
        <pc:sldMkLst>
          <pc:docMk/>
          <pc:sldMk cId="4220195913" sldId="302"/>
        </pc:sldMkLst>
      </pc:sldChg>
      <pc:sldChg chg="modNotes">
        <pc:chgData name="Nicholas Ortiz" userId="S::nortiz@sriinternational.com::af58162c-f21a-4597-80ec-a459d8e41901" providerId="AD" clId="Web-{222389C4-A0DB-FBCB-A75D-E0F67BE8595F}" dt="2021-11-03T15:29:04.037" v="119"/>
        <pc:sldMkLst>
          <pc:docMk/>
          <pc:sldMk cId="248329933" sldId="317"/>
        </pc:sldMkLst>
      </pc:sldChg>
      <pc:sldChg chg="modNotes">
        <pc:chgData name="Nicholas Ortiz" userId="S::nortiz@sriinternational.com::af58162c-f21a-4597-80ec-a459d8e41901" providerId="AD" clId="Web-{222389C4-A0DB-FBCB-A75D-E0F67BE8595F}" dt="2021-11-03T15:32:34.477" v="385"/>
        <pc:sldMkLst>
          <pc:docMk/>
          <pc:sldMk cId="1956672165" sldId="320"/>
        </pc:sldMkLst>
      </pc:sldChg>
      <pc:sldChg chg="addCm">
        <pc:chgData name="Nicholas Ortiz" userId="S::nortiz@sriinternational.com::af58162c-f21a-4597-80ec-a459d8e41901" providerId="AD" clId="Web-{222389C4-A0DB-FBCB-A75D-E0F67BE8595F}" dt="2021-11-03T15:35:05.400" v="386"/>
        <pc:sldMkLst>
          <pc:docMk/>
          <pc:sldMk cId="3603641787" sldId="377"/>
        </pc:sldMkLst>
      </pc:sldChg>
      <pc:sldChg chg="modCm">
        <pc:chgData name="Nicholas Ortiz" userId="S::nortiz@sriinternational.com::af58162c-f21a-4597-80ec-a459d8e41901" providerId="AD" clId="Web-{222389C4-A0DB-FBCB-A75D-E0F67BE8595F}" dt="2021-11-03T15:17:12.419" v="113"/>
        <pc:sldMkLst>
          <pc:docMk/>
          <pc:sldMk cId="3199312094" sldId="381"/>
        </pc:sldMkLst>
      </pc:sldChg>
      <pc:sldChg chg="modCm">
        <pc:chgData name="Nicholas Ortiz" userId="S::nortiz@sriinternational.com::af58162c-f21a-4597-80ec-a459d8e41901" providerId="AD" clId="Web-{222389C4-A0DB-FBCB-A75D-E0F67BE8595F}" dt="2021-11-03T15:27:25.239" v="116"/>
        <pc:sldMkLst>
          <pc:docMk/>
          <pc:sldMk cId="2003925039" sldId="382"/>
        </pc:sldMkLst>
      </pc:sldChg>
      <pc:sldChg chg="modNotes">
        <pc:chgData name="Nicholas Ortiz" userId="S::nortiz@sriinternational.com::af58162c-f21a-4597-80ec-a459d8e41901" providerId="AD" clId="Web-{222389C4-A0DB-FBCB-A75D-E0F67BE8595F}" dt="2021-11-03T15:15:41.809" v="112"/>
        <pc:sldMkLst>
          <pc:docMk/>
          <pc:sldMk cId="574471579" sldId="385"/>
        </pc:sldMkLst>
      </pc:sldChg>
    </pc:docChg>
  </pc:docChgLst>
  <pc:docChgLst>
    <pc:chgData name="Nicholas Ortiz" userId="S::nortiz@sriinternational.com::af58162c-f21a-4597-80ec-a459d8e41901" providerId="AD" clId="Web-{8F37B475-9FDF-AB8D-7986-14B4C3E4215C}"/>
    <pc:docChg chg="modSld">
      <pc:chgData name="Nicholas Ortiz" userId="S::nortiz@sriinternational.com::af58162c-f21a-4597-80ec-a459d8e41901" providerId="AD" clId="Web-{8F37B475-9FDF-AB8D-7986-14B4C3E4215C}" dt="2021-11-23T21:41:36.891" v="74" actId="20577"/>
      <pc:docMkLst>
        <pc:docMk/>
      </pc:docMkLst>
      <pc:sldChg chg="modSp">
        <pc:chgData name="Nicholas Ortiz" userId="S::nortiz@sriinternational.com::af58162c-f21a-4597-80ec-a459d8e41901" providerId="AD" clId="Web-{8F37B475-9FDF-AB8D-7986-14B4C3E4215C}" dt="2021-11-23T21:38:22.529" v="50" actId="20577"/>
        <pc:sldMkLst>
          <pc:docMk/>
          <pc:sldMk cId="2148895403" sldId="282"/>
        </pc:sldMkLst>
        <pc:spChg chg="mod">
          <ac:chgData name="Nicholas Ortiz" userId="S::nortiz@sriinternational.com::af58162c-f21a-4597-80ec-a459d8e41901" providerId="AD" clId="Web-{8F37B475-9FDF-AB8D-7986-14B4C3E4215C}" dt="2021-11-23T21:38:22.529" v="50" actId="20577"/>
          <ac:spMkLst>
            <pc:docMk/>
            <pc:sldMk cId="2148895403" sldId="282"/>
            <ac:spMk id="4" creationId="{3EA63B15-3C6F-41AF-AD70-0754B5CA12B1}"/>
          </ac:spMkLst>
        </pc:spChg>
        <pc:graphicFrameChg chg="mod modGraphic">
          <ac:chgData name="Nicholas Ortiz" userId="S::nortiz@sriinternational.com::af58162c-f21a-4597-80ec-a459d8e41901" providerId="AD" clId="Web-{8F37B475-9FDF-AB8D-7986-14B4C3E4215C}" dt="2021-11-23T21:37:12.324" v="3"/>
          <ac:graphicFrameMkLst>
            <pc:docMk/>
            <pc:sldMk cId="2148895403" sldId="282"/>
            <ac:graphicFrameMk id="3" creationId="{5BBEBD58-0979-4B83-AC53-C73878012867}"/>
          </ac:graphicFrameMkLst>
        </pc:graphicFrameChg>
      </pc:sldChg>
      <pc:sldChg chg="modSp">
        <pc:chgData name="Nicholas Ortiz" userId="S::nortiz@sriinternational.com::af58162c-f21a-4597-80ec-a459d8e41901" providerId="AD" clId="Web-{8F37B475-9FDF-AB8D-7986-14B4C3E4215C}" dt="2021-11-23T21:41:36.891" v="74" actId="20577"/>
        <pc:sldMkLst>
          <pc:docMk/>
          <pc:sldMk cId="3600649271" sldId="360"/>
        </pc:sldMkLst>
        <pc:spChg chg="mod">
          <ac:chgData name="Nicholas Ortiz" userId="S::nortiz@sriinternational.com::af58162c-f21a-4597-80ec-a459d8e41901" providerId="AD" clId="Web-{8F37B475-9FDF-AB8D-7986-14B4C3E4215C}" dt="2021-11-23T21:41:36.891" v="74" actId="20577"/>
          <ac:spMkLst>
            <pc:docMk/>
            <pc:sldMk cId="3600649271" sldId="360"/>
            <ac:spMk id="3" creationId="{00000000-0000-0000-0000-000000000000}"/>
          </ac:spMkLst>
        </pc:spChg>
      </pc:sldChg>
      <pc:sldChg chg="modSp">
        <pc:chgData name="Nicholas Ortiz" userId="S::nortiz@sriinternational.com::af58162c-f21a-4597-80ec-a459d8e41901" providerId="AD" clId="Web-{8F37B475-9FDF-AB8D-7986-14B4C3E4215C}" dt="2021-11-23T21:38:57.060" v="55" actId="20577"/>
        <pc:sldMkLst>
          <pc:docMk/>
          <pc:sldMk cId="3603641787" sldId="377"/>
        </pc:sldMkLst>
        <pc:spChg chg="mod">
          <ac:chgData name="Nicholas Ortiz" userId="S::nortiz@sriinternational.com::af58162c-f21a-4597-80ec-a459d8e41901" providerId="AD" clId="Web-{8F37B475-9FDF-AB8D-7986-14B4C3E4215C}" dt="2021-11-23T21:38:57.060" v="55" actId="20577"/>
          <ac:spMkLst>
            <pc:docMk/>
            <pc:sldMk cId="3603641787" sldId="377"/>
            <ac:spMk id="3" creationId="{4039FB5C-D8D8-422C-A244-3A832E9ADA77}"/>
          </ac:spMkLst>
        </pc:spChg>
      </pc:sldChg>
      <pc:sldChg chg="modSp">
        <pc:chgData name="Nicholas Ortiz" userId="S::nortiz@sriinternational.com::af58162c-f21a-4597-80ec-a459d8e41901" providerId="AD" clId="Web-{8F37B475-9FDF-AB8D-7986-14B4C3E4215C}" dt="2021-11-23T21:40:12.718" v="73" actId="20577"/>
        <pc:sldMkLst>
          <pc:docMk/>
          <pc:sldMk cId="2003925039" sldId="382"/>
        </pc:sldMkLst>
        <pc:spChg chg="mod">
          <ac:chgData name="Nicholas Ortiz" userId="S::nortiz@sriinternational.com::af58162c-f21a-4597-80ec-a459d8e41901" providerId="AD" clId="Web-{8F37B475-9FDF-AB8D-7986-14B4C3E4215C}" dt="2021-11-23T21:40:12.718" v="73" actId="20577"/>
          <ac:spMkLst>
            <pc:docMk/>
            <pc:sldMk cId="2003925039" sldId="382"/>
            <ac:spMk id="9" creationId="{B525A7C7-A612-436E-9A51-CDAFAC091B3C}"/>
          </ac:spMkLst>
        </pc:spChg>
      </pc:sldChg>
    </pc:docChg>
  </pc:docChgLst>
  <pc:docChgLst>
    <pc:chgData name="Nicholas Ortiz" userId="S::nortiz@sriinternational.com::af58162c-f21a-4597-80ec-a459d8e41901" providerId="AD" clId="Web-{2BD13619-D6CF-58CF-DC1D-2AE2A9A1B91E}"/>
    <pc:docChg chg="modSld">
      <pc:chgData name="Nicholas Ortiz" userId="S::nortiz@sriinternational.com::af58162c-f21a-4597-80ec-a459d8e41901" providerId="AD" clId="Web-{2BD13619-D6CF-58CF-DC1D-2AE2A9A1B91E}" dt="2021-10-26T17:38:47.626" v="86"/>
      <pc:docMkLst>
        <pc:docMk/>
      </pc:docMkLst>
      <pc:sldChg chg="modNotes">
        <pc:chgData name="Nicholas Ortiz" userId="S::nortiz@sriinternational.com::af58162c-f21a-4597-80ec-a459d8e41901" providerId="AD" clId="Web-{2BD13619-D6CF-58CF-DC1D-2AE2A9A1B91E}" dt="2021-10-26T17:32:58.558" v="34"/>
        <pc:sldMkLst>
          <pc:docMk/>
          <pc:sldMk cId="915321143" sldId="273"/>
        </pc:sldMkLst>
      </pc:sldChg>
      <pc:sldChg chg="addCm modNotes">
        <pc:chgData name="Nicholas Ortiz" userId="S::nortiz@sriinternational.com::af58162c-f21a-4597-80ec-a459d8e41901" providerId="AD" clId="Web-{2BD13619-D6CF-58CF-DC1D-2AE2A9A1B91E}" dt="2021-10-26T17:36:28.749" v="42"/>
        <pc:sldMkLst>
          <pc:docMk/>
          <pc:sldMk cId="1120754253" sldId="274"/>
        </pc:sldMkLst>
      </pc:sldChg>
      <pc:sldChg chg="modNotes">
        <pc:chgData name="Nicholas Ortiz" userId="S::nortiz@sriinternational.com::af58162c-f21a-4597-80ec-a459d8e41901" providerId="AD" clId="Web-{2BD13619-D6CF-58CF-DC1D-2AE2A9A1B91E}" dt="2021-10-26T17:38:23.844" v="67"/>
        <pc:sldMkLst>
          <pc:docMk/>
          <pc:sldMk cId="337631783" sldId="275"/>
        </pc:sldMkLst>
      </pc:sldChg>
      <pc:sldChg chg="modNotes">
        <pc:chgData name="Nicholas Ortiz" userId="S::nortiz@sriinternational.com::af58162c-f21a-4597-80ec-a459d8e41901" providerId="AD" clId="Web-{2BD13619-D6CF-58CF-DC1D-2AE2A9A1B91E}" dt="2021-10-26T17:38:47.626" v="86"/>
        <pc:sldMkLst>
          <pc:docMk/>
          <pc:sldMk cId="636035924" sldId="276"/>
        </pc:sldMkLst>
      </pc:sldChg>
      <pc:sldChg chg="modSp modNotes">
        <pc:chgData name="Nicholas Ortiz" userId="S::nortiz@sriinternational.com::af58162c-f21a-4597-80ec-a459d8e41901" providerId="AD" clId="Web-{2BD13619-D6CF-58CF-DC1D-2AE2A9A1B91E}" dt="2021-10-26T17:32:27.229" v="32"/>
        <pc:sldMkLst>
          <pc:docMk/>
          <pc:sldMk cId="152581437" sldId="296"/>
        </pc:sldMkLst>
        <pc:spChg chg="mod">
          <ac:chgData name="Nicholas Ortiz" userId="S::nortiz@sriinternational.com::af58162c-f21a-4597-80ec-a459d8e41901" providerId="AD" clId="Web-{2BD13619-D6CF-58CF-DC1D-2AE2A9A1B91E}" dt="2021-10-26T17:30:28.242" v="3" actId="20577"/>
          <ac:spMkLst>
            <pc:docMk/>
            <pc:sldMk cId="152581437" sldId="296"/>
            <ac:spMk id="5" creationId="{00000000-0000-0000-0000-000000000000}"/>
          </ac:spMkLst>
        </pc:spChg>
      </pc:sldChg>
    </pc:docChg>
  </pc:docChgLst>
  <pc:docChgLst>
    <pc:chgData name="Nicholas Ortiz" userId="S::nortiz@sriinternational.com::af58162c-f21a-4597-80ec-a459d8e41901" providerId="AD" clId="Web-{FFD75051-A783-05CE-FCC4-638D6AE03291}"/>
    <pc:docChg chg="modSld">
      <pc:chgData name="Nicholas Ortiz" userId="S::nortiz@sriinternational.com::af58162c-f21a-4597-80ec-a459d8e41901" providerId="AD" clId="Web-{FFD75051-A783-05CE-FCC4-638D6AE03291}" dt="2021-11-04T21:12:17.753" v="6"/>
      <pc:docMkLst>
        <pc:docMk/>
      </pc:docMkLst>
      <pc:sldChg chg="modNotes">
        <pc:chgData name="Nicholas Ortiz" userId="S::nortiz@sriinternational.com::af58162c-f21a-4597-80ec-a459d8e41901" providerId="AD" clId="Web-{FFD75051-A783-05CE-FCC4-638D6AE03291}" dt="2021-11-04T21:12:13.503" v="3"/>
        <pc:sldMkLst>
          <pc:docMk/>
          <pc:sldMk cId="3059897812" sldId="374"/>
        </pc:sldMkLst>
      </pc:sldChg>
      <pc:sldChg chg="modNotes">
        <pc:chgData name="Nicholas Ortiz" userId="S::nortiz@sriinternational.com::af58162c-f21a-4597-80ec-a459d8e41901" providerId="AD" clId="Web-{FFD75051-A783-05CE-FCC4-638D6AE03291}" dt="2021-11-04T21:12:17.753" v="6"/>
        <pc:sldMkLst>
          <pc:docMk/>
          <pc:sldMk cId="175897505" sldId="375"/>
        </pc:sldMkLst>
      </pc:sldChg>
    </pc:docChg>
  </pc:docChgLst>
  <pc:docChgLst>
    <pc:chgData name="Nicholas Ortiz" userId="S::nortiz@sriinternational.com::af58162c-f21a-4597-80ec-a459d8e41901" providerId="AD" clId="Web-{3EC66892-6530-CF4B-13A8-7F2C51808307}"/>
    <pc:docChg chg="modSld">
      <pc:chgData name="Nicholas Ortiz" userId="S::nortiz@sriinternational.com::af58162c-f21a-4597-80ec-a459d8e41901" providerId="AD" clId="Web-{3EC66892-6530-CF4B-13A8-7F2C51808307}" dt="2021-11-03T23:11:59.171" v="47" actId="20577"/>
      <pc:docMkLst>
        <pc:docMk/>
      </pc:docMkLst>
      <pc:sldChg chg="modSp">
        <pc:chgData name="Nicholas Ortiz" userId="S::nortiz@sriinternational.com::af58162c-f21a-4597-80ec-a459d8e41901" providerId="AD" clId="Web-{3EC66892-6530-CF4B-13A8-7F2C51808307}" dt="2021-11-03T23:10:50.858" v="23"/>
        <pc:sldMkLst>
          <pc:docMk/>
          <pc:sldMk cId="2148895403" sldId="282"/>
        </pc:sldMkLst>
        <pc:graphicFrameChg chg="mod modGraphic">
          <ac:chgData name="Nicholas Ortiz" userId="S::nortiz@sriinternational.com::af58162c-f21a-4597-80ec-a459d8e41901" providerId="AD" clId="Web-{3EC66892-6530-CF4B-13A8-7F2C51808307}" dt="2021-11-03T23:10:50.858" v="23"/>
          <ac:graphicFrameMkLst>
            <pc:docMk/>
            <pc:sldMk cId="2148895403" sldId="282"/>
            <ac:graphicFrameMk id="3" creationId="{5BBEBD58-0979-4B83-AC53-C73878012867}"/>
          </ac:graphicFrameMkLst>
        </pc:graphicFrameChg>
      </pc:sldChg>
      <pc:sldChg chg="modSp">
        <pc:chgData name="Nicholas Ortiz" userId="S::nortiz@sriinternational.com::af58162c-f21a-4597-80ec-a459d8e41901" providerId="AD" clId="Web-{3EC66892-6530-CF4B-13A8-7F2C51808307}" dt="2021-11-03T23:10:57.311" v="24" actId="20577"/>
        <pc:sldMkLst>
          <pc:docMk/>
          <pc:sldMk cId="3059897812" sldId="374"/>
        </pc:sldMkLst>
        <pc:spChg chg="mod">
          <ac:chgData name="Nicholas Ortiz" userId="S::nortiz@sriinternational.com::af58162c-f21a-4597-80ec-a459d8e41901" providerId="AD" clId="Web-{3EC66892-6530-CF4B-13A8-7F2C51808307}" dt="2021-11-03T23:10:57.311" v="24" actId="20577"/>
          <ac:spMkLst>
            <pc:docMk/>
            <pc:sldMk cId="3059897812" sldId="374"/>
            <ac:spMk id="2" creationId="{97034D45-97F5-4D99-A703-EFE4231BD561}"/>
          </ac:spMkLst>
        </pc:spChg>
      </pc:sldChg>
      <pc:sldChg chg="modSp">
        <pc:chgData name="Nicholas Ortiz" userId="S::nortiz@sriinternational.com::af58162c-f21a-4597-80ec-a459d8e41901" providerId="AD" clId="Web-{3EC66892-6530-CF4B-13A8-7F2C51808307}" dt="2021-11-03T23:11:06.780" v="26" actId="20577"/>
        <pc:sldMkLst>
          <pc:docMk/>
          <pc:sldMk cId="3603641787" sldId="377"/>
        </pc:sldMkLst>
        <pc:spChg chg="mod">
          <ac:chgData name="Nicholas Ortiz" userId="S::nortiz@sriinternational.com::af58162c-f21a-4597-80ec-a459d8e41901" providerId="AD" clId="Web-{3EC66892-6530-CF4B-13A8-7F2C51808307}" dt="2021-11-03T23:11:06.780" v="26" actId="20577"/>
          <ac:spMkLst>
            <pc:docMk/>
            <pc:sldMk cId="3603641787" sldId="377"/>
            <ac:spMk id="2" creationId="{9F7BDCC2-4B3D-416B-B404-B325EE6FE2C3}"/>
          </ac:spMkLst>
        </pc:spChg>
      </pc:sldChg>
      <pc:sldChg chg="modSp">
        <pc:chgData name="Nicholas Ortiz" userId="S::nortiz@sriinternational.com::af58162c-f21a-4597-80ec-a459d8e41901" providerId="AD" clId="Web-{3EC66892-6530-CF4B-13A8-7F2C51808307}" dt="2021-11-03T23:11:12.717" v="28" actId="20577"/>
        <pc:sldMkLst>
          <pc:docMk/>
          <pc:sldMk cId="1983307460" sldId="378"/>
        </pc:sldMkLst>
        <pc:spChg chg="mod">
          <ac:chgData name="Nicholas Ortiz" userId="S::nortiz@sriinternational.com::af58162c-f21a-4597-80ec-a459d8e41901" providerId="AD" clId="Web-{3EC66892-6530-CF4B-13A8-7F2C51808307}" dt="2021-11-03T23:11:12.717" v="28" actId="20577"/>
          <ac:spMkLst>
            <pc:docMk/>
            <pc:sldMk cId="1983307460" sldId="378"/>
            <ac:spMk id="2" creationId="{B91172C0-C02A-46AA-8B9D-BCA672C04E77}"/>
          </ac:spMkLst>
        </pc:spChg>
      </pc:sldChg>
      <pc:sldChg chg="modSp">
        <pc:chgData name="Nicholas Ortiz" userId="S::nortiz@sriinternational.com::af58162c-f21a-4597-80ec-a459d8e41901" providerId="AD" clId="Web-{3EC66892-6530-CF4B-13A8-7F2C51808307}" dt="2021-11-03T23:11:59.171" v="47" actId="20577"/>
        <pc:sldMkLst>
          <pc:docMk/>
          <pc:sldMk cId="3645327795" sldId="380"/>
        </pc:sldMkLst>
        <pc:spChg chg="mod">
          <ac:chgData name="Nicholas Ortiz" userId="S::nortiz@sriinternational.com::af58162c-f21a-4597-80ec-a459d8e41901" providerId="AD" clId="Web-{3EC66892-6530-CF4B-13A8-7F2C51808307}" dt="2021-11-03T23:11:59.171" v="47" actId="20577"/>
          <ac:spMkLst>
            <pc:docMk/>
            <pc:sldMk cId="3645327795" sldId="380"/>
            <ac:spMk id="8" creationId="{FA158E4E-04F8-4571-9049-A520AB1BE9B9}"/>
          </ac:spMkLst>
        </pc:spChg>
      </pc:sldChg>
      <pc:sldChg chg="modSp">
        <pc:chgData name="Nicholas Ortiz" userId="S::nortiz@sriinternational.com::af58162c-f21a-4597-80ec-a459d8e41901" providerId="AD" clId="Web-{3EC66892-6530-CF4B-13A8-7F2C51808307}" dt="2021-11-03T23:11:17.139" v="30" actId="20577"/>
        <pc:sldMkLst>
          <pc:docMk/>
          <pc:sldMk cId="2003925039" sldId="382"/>
        </pc:sldMkLst>
        <pc:spChg chg="mod">
          <ac:chgData name="Nicholas Ortiz" userId="S::nortiz@sriinternational.com::af58162c-f21a-4597-80ec-a459d8e41901" providerId="AD" clId="Web-{3EC66892-6530-CF4B-13A8-7F2C51808307}" dt="2021-11-03T23:11:17.139" v="30" actId="20577"/>
          <ac:spMkLst>
            <pc:docMk/>
            <pc:sldMk cId="2003925039" sldId="382"/>
            <ac:spMk id="2" creationId="{31600330-9271-4292-A615-A8B6B98524C5}"/>
          </ac:spMkLst>
        </pc:spChg>
      </pc:sldChg>
    </pc:docChg>
  </pc:docChgLst>
  <pc:docChgLst>
    <pc:chgData name="Nicholas Ortiz" userId="S::nortiz@sriinternational.com::af58162c-f21a-4597-80ec-a459d8e41901" providerId="AD" clId="Web-{BD34A661-3366-DE82-9192-5763B478C4AD}"/>
    <pc:docChg chg="modSld">
      <pc:chgData name="Nicholas Ortiz" userId="S::nortiz@sriinternational.com::af58162c-f21a-4597-80ec-a459d8e41901" providerId="AD" clId="Web-{BD34A661-3366-DE82-9192-5763B478C4AD}" dt="2021-11-04T14:20:20.817" v="83"/>
      <pc:docMkLst>
        <pc:docMk/>
      </pc:docMkLst>
      <pc:sldChg chg="addCm modNotes">
        <pc:chgData name="Nicholas Ortiz" userId="S::nortiz@sriinternational.com::af58162c-f21a-4597-80ec-a459d8e41901" providerId="AD" clId="Web-{BD34A661-3366-DE82-9192-5763B478C4AD}" dt="2021-11-04T14:20:20.817" v="83"/>
        <pc:sldMkLst>
          <pc:docMk/>
          <pc:sldMk cId="1983307460" sldId="378"/>
        </pc:sldMkLst>
      </pc:sldChg>
    </pc:docChg>
  </pc:docChgLst>
  <pc:docChgLst>
    <pc:chgData name="Nicholas Ortiz" userId="af58162c-f21a-4597-80ec-a459d8e41901" providerId="ADAL" clId="{F9210672-FC3C-48BE-BFFC-6DAC97DCCC0E}"/>
    <pc:docChg chg="undo custSel delSld modSld">
      <pc:chgData name="Nicholas Ortiz" userId="af58162c-f21a-4597-80ec-a459d8e41901" providerId="ADAL" clId="{F9210672-FC3C-48BE-BFFC-6DAC97DCCC0E}" dt="2021-11-18T00:08:23.820" v="2072" actId="6549"/>
      <pc:docMkLst>
        <pc:docMk/>
      </pc:docMkLst>
      <pc:sldChg chg="addSp modSp modNotesTx">
        <pc:chgData name="Nicholas Ortiz" userId="af58162c-f21a-4597-80ec-a459d8e41901" providerId="ADAL" clId="{F9210672-FC3C-48BE-BFFC-6DAC97DCCC0E}" dt="2021-11-04T15:24:17.312" v="1528"/>
        <pc:sldMkLst>
          <pc:docMk/>
          <pc:sldMk cId="1537928672" sldId="257"/>
        </pc:sldMkLst>
        <pc:spChg chg="add mod">
          <ac:chgData name="Nicholas Ortiz" userId="af58162c-f21a-4597-80ec-a459d8e41901" providerId="ADAL" clId="{F9210672-FC3C-48BE-BFFC-6DAC97DCCC0E}" dt="2021-11-04T15:24:17.312" v="1528"/>
          <ac:spMkLst>
            <pc:docMk/>
            <pc:sldMk cId="1537928672" sldId="257"/>
            <ac:spMk id="6" creationId="{D3C6E7B5-D31F-4B3E-AC24-B1AA99B4F60F}"/>
          </ac:spMkLst>
        </pc:spChg>
      </pc:sldChg>
      <pc:sldChg chg="modSp mod">
        <pc:chgData name="Nicholas Ortiz" userId="af58162c-f21a-4597-80ec-a459d8e41901" providerId="ADAL" clId="{F9210672-FC3C-48BE-BFFC-6DAC97DCCC0E}" dt="2021-11-09T17:12:44.961" v="1742" actId="2062"/>
        <pc:sldMkLst>
          <pc:docMk/>
          <pc:sldMk cId="38661583" sldId="278"/>
        </pc:sldMkLst>
        <pc:spChg chg="mod">
          <ac:chgData name="Nicholas Ortiz" userId="af58162c-f21a-4597-80ec-a459d8e41901" providerId="ADAL" clId="{F9210672-FC3C-48BE-BFFC-6DAC97DCCC0E}" dt="2021-11-04T15:16:44.609" v="1492" actId="6549"/>
          <ac:spMkLst>
            <pc:docMk/>
            <pc:sldMk cId="38661583" sldId="278"/>
            <ac:spMk id="2" creationId="{D6120B65-D434-40DE-92EB-2546DFD8E4E8}"/>
          </ac:spMkLst>
        </pc:spChg>
        <pc:spChg chg="mod">
          <ac:chgData name="Nicholas Ortiz" userId="af58162c-f21a-4597-80ec-a459d8e41901" providerId="ADAL" clId="{F9210672-FC3C-48BE-BFFC-6DAC97DCCC0E}" dt="2021-11-04T15:21:53.300" v="1508" actId="20577"/>
          <ac:spMkLst>
            <pc:docMk/>
            <pc:sldMk cId="38661583" sldId="278"/>
            <ac:spMk id="5" creationId="{00000000-0000-0000-0000-000000000000}"/>
          </ac:spMkLst>
        </pc:spChg>
        <pc:graphicFrameChg chg="mod modGraphic">
          <ac:chgData name="Nicholas Ortiz" userId="af58162c-f21a-4597-80ec-a459d8e41901" providerId="ADAL" clId="{F9210672-FC3C-48BE-BFFC-6DAC97DCCC0E}" dt="2021-11-09T17:12:44.961" v="1742" actId="2062"/>
          <ac:graphicFrameMkLst>
            <pc:docMk/>
            <pc:sldMk cId="38661583" sldId="278"/>
            <ac:graphicFrameMk id="3" creationId="{488EC067-B2D6-4EB9-9F35-ED7974505AAD}"/>
          </ac:graphicFrameMkLst>
        </pc:graphicFrameChg>
      </pc:sldChg>
      <pc:sldChg chg="modSp mod modNotesTx">
        <pc:chgData name="Nicholas Ortiz" userId="af58162c-f21a-4597-80ec-a459d8e41901" providerId="ADAL" clId="{F9210672-FC3C-48BE-BFFC-6DAC97DCCC0E}" dt="2021-11-18T00:08:23.820" v="2072" actId="6549"/>
        <pc:sldMkLst>
          <pc:docMk/>
          <pc:sldMk cId="4284790877" sldId="279"/>
        </pc:sldMkLst>
        <pc:spChg chg="mod">
          <ac:chgData name="Nicholas Ortiz" userId="af58162c-f21a-4597-80ec-a459d8e41901" providerId="ADAL" clId="{F9210672-FC3C-48BE-BFFC-6DAC97DCCC0E}" dt="2021-11-04T15:17:00.287" v="1498" actId="6549"/>
          <ac:spMkLst>
            <pc:docMk/>
            <pc:sldMk cId="4284790877" sldId="279"/>
            <ac:spMk id="3" creationId="{37613FAC-E96E-4F19-8DDF-C1238B76B50B}"/>
          </ac:spMkLst>
        </pc:spChg>
      </pc:sldChg>
      <pc:sldChg chg="modSp mod modNotesTx">
        <pc:chgData name="Nicholas Ortiz" userId="af58162c-f21a-4597-80ec-a459d8e41901" providerId="ADAL" clId="{F9210672-FC3C-48BE-BFFC-6DAC97DCCC0E}" dt="2021-11-04T15:22:33.799" v="1512" actId="20577"/>
        <pc:sldMkLst>
          <pc:docMk/>
          <pc:sldMk cId="2148895403" sldId="282"/>
        </pc:sldMkLst>
        <pc:spChg chg="mod">
          <ac:chgData name="Nicholas Ortiz" userId="af58162c-f21a-4597-80ec-a459d8e41901" providerId="ADAL" clId="{F9210672-FC3C-48BE-BFFC-6DAC97DCCC0E}" dt="2021-11-04T15:22:33.799" v="1512" actId="20577"/>
          <ac:spMkLst>
            <pc:docMk/>
            <pc:sldMk cId="2148895403" sldId="282"/>
            <ac:spMk id="7" creationId="{00000000-0000-0000-0000-000000000000}"/>
          </ac:spMkLst>
        </pc:spChg>
        <pc:graphicFrameChg chg="modGraphic">
          <ac:chgData name="Nicholas Ortiz" userId="af58162c-f21a-4597-80ec-a459d8e41901" providerId="ADAL" clId="{F9210672-FC3C-48BE-BFFC-6DAC97DCCC0E}" dt="2021-11-04T15:17:45.346" v="1499" actId="122"/>
          <ac:graphicFrameMkLst>
            <pc:docMk/>
            <pc:sldMk cId="2148895403" sldId="282"/>
            <ac:graphicFrameMk id="3" creationId="{5BBEBD58-0979-4B83-AC53-C73878012867}"/>
          </ac:graphicFrameMkLst>
        </pc:graphicFrameChg>
      </pc:sldChg>
      <pc:sldChg chg="modSp mod">
        <pc:chgData name="Nicholas Ortiz" userId="af58162c-f21a-4597-80ec-a459d8e41901" providerId="ADAL" clId="{F9210672-FC3C-48BE-BFFC-6DAC97DCCC0E}" dt="2021-11-04T15:19:10.423" v="1501" actId="20577"/>
        <pc:sldMkLst>
          <pc:docMk/>
          <pc:sldMk cId="3042896249" sldId="287"/>
        </pc:sldMkLst>
        <pc:spChg chg="mod">
          <ac:chgData name="Nicholas Ortiz" userId="af58162c-f21a-4597-80ec-a459d8e41901" providerId="ADAL" clId="{F9210672-FC3C-48BE-BFFC-6DAC97DCCC0E}" dt="2021-11-04T15:19:10.423" v="1501" actId="20577"/>
          <ac:spMkLst>
            <pc:docMk/>
            <pc:sldMk cId="3042896249" sldId="287"/>
            <ac:spMk id="3" creationId="{91123FCC-7725-4C52-887F-C07F5900A5F7}"/>
          </ac:spMkLst>
        </pc:spChg>
      </pc:sldChg>
      <pc:sldChg chg="addSp modSp mod">
        <pc:chgData name="Nicholas Ortiz" userId="af58162c-f21a-4597-80ec-a459d8e41901" providerId="ADAL" clId="{F9210672-FC3C-48BE-BFFC-6DAC97DCCC0E}" dt="2021-11-04T15:24:37.533" v="1533" actId="207"/>
        <pc:sldMkLst>
          <pc:docMk/>
          <pc:sldMk cId="152581437" sldId="296"/>
        </pc:sldMkLst>
        <pc:spChg chg="add mod">
          <ac:chgData name="Nicholas Ortiz" userId="af58162c-f21a-4597-80ec-a459d8e41901" providerId="ADAL" clId="{F9210672-FC3C-48BE-BFFC-6DAC97DCCC0E}" dt="2021-11-04T15:24:37.533" v="1533" actId="207"/>
          <ac:spMkLst>
            <pc:docMk/>
            <pc:sldMk cId="152581437" sldId="296"/>
            <ac:spMk id="4" creationId="{2CEAF74F-4F69-412C-B394-578590A3F125}"/>
          </ac:spMkLst>
        </pc:spChg>
      </pc:sldChg>
      <pc:sldChg chg="del">
        <pc:chgData name="Nicholas Ortiz" userId="af58162c-f21a-4597-80ec-a459d8e41901" providerId="ADAL" clId="{F9210672-FC3C-48BE-BFFC-6DAC97DCCC0E}" dt="2021-11-04T14:45:04.685" v="362" actId="47"/>
        <pc:sldMkLst>
          <pc:docMk/>
          <pc:sldMk cId="4220195913" sldId="302"/>
        </pc:sldMkLst>
      </pc:sldChg>
      <pc:sldChg chg="addSp delSp modSp mod addCm delCm modCm modNotesTx">
        <pc:chgData name="Nicholas Ortiz" userId="af58162c-f21a-4597-80ec-a459d8e41901" providerId="ADAL" clId="{F9210672-FC3C-48BE-BFFC-6DAC97DCCC0E}" dt="2021-11-08T19:39:34.124" v="1567" actId="1035"/>
        <pc:sldMkLst>
          <pc:docMk/>
          <pc:sldMk cId="248329933" sldId="317"/>
        </pc:sldMkLst>
        <pc:spChg chg="mod">
          <ac:chgData name="Nicholas Ortiz" userId="af58162c-f21a-4597-80ec-a459d8e41901" providerId="ADAL" clId="{F9210672-FC3C-48BE-BFFC-6DAC97DCCC0E}" dt="2021-11-08T19:39:32.906" v="1566" actId="14100"/>
          <ac:spMkLst>
            <pc:docMk/>
            <pc:sldMk cId="248329933" sldId="317"/>
            <ac:spMk id="2" creationId="{43E35D38-A323-468D-BAE7-51C1B4112E51}"/>
          </ac:spMkLst>
        </pc:spChg>
        <pc:picChg chg="add mod">
          <ac:chgData name="Nicholas Ortiz" userId="af58162c-f21a-4597-80ec-a459d8e41901" providerId="ADAL" clId="{F9210672-FC3C-48BE-BFFC-6DAC97DCCC0E}" dt="2021-11-08T19:39:34.124" v="1567" actId="1035"/>
          <ac:picMkLst>
            <pc:docMk/>
            <pc:sldMk cId="248329933" sldId="317"/>
            <ac:picMk id="5" creationId="{28D8E8B9-2AAA-41A8-8B9C-9FB2B680CC18}"/>
          </ac:picMkLst>
        </pc:picChg>
        <pc:picChg chg="del">
          <ac:chgData name="Nicholas Ortiz" userId="af58162c-f21a-4597-80ec-a459d8e41901" providerId="ADAL" clId="{F9210672-FC3C-48BE-BFFC-6DAC97DCCC0E}" dt="2021-11-08T19:38:25.194" v="1541" actId="478"/>
          <ac:picMkLst>
            <pc:docMk/>
            <pc:sldMk cId="248329933" sldId="317"/>
            <ac:picMk id="15" creationId="{1A56FAB0-0AE0-41D0-9387-F12B61BF2DC8}"/>
          </ac:picMkLst>
        </pc:picChg>
      </pc:sldChg>
      <pc:sldChg chg="modSp mod">
        <pc:chgData name="Nicholas Ortiz" userId="af58162c-f21a-4597-80ec-a459d8e41901" providerId="ADAL" clId="{F9210672-FC3C-48BE-BFFC-6DAC97DCCC0E}" dt="2021-11-15T18:45:36.950" v="1782" actId="20577"/>
        <pc:sldMkLst>
          <pc:docMk/>
          <pc:sldMk cId="1956672165" sldId="320"/>
        </pc:sldMkLst>
        <pc:spChg chg="mod">
          <ac:chgData name="Nicholas Ortiz" userId="af58162c-f21a-4597-80ec-a459d8e41901" providerId="ADAL" clId="{F9210672-FC3C-48BE-BFFC-6DAC97DCCC0E}" dt="2021-11-15T18:45:36.950" v="1782" actId="20577"/>
          <ac:spMkLst>
            <pc:docMk/>
            <pc:sldMk cId="1956672165" sldId="320"/>
            <ac:spMk id="4" creationId="{00000000-0000-0000-0000-000000000000}"/>
          </ac:spMkLst>
        </pc:spChg>
      </pc:sldChg>
      <pc:sldChg chg="modSp mod modNotesTx">
        <pc:chgData name="Nicholas Ortiz" userId="af58162c-f21a-4597-80ec-a459d8e41901" providerId="ADAL" clId="{F9210672-FC3C-48BE-BFFC-6DAC97DCCC0E}" dt="2021-11-15T16:35:03.592" v="1774" actId="20577"/>
        <pc:sldMkLst>
          <pc:docMk/>
          <pc:sldMk cId="54655669" sldId="321"/>
        </pc:sldMkLst>
        <pc:spChg chg="mod">
          <ac:chgData name="Nicholas Ortiz" userId="af58162c-f21a-4597-80ec-a459d8e41901" providerId="ADAL" clId="{F9210672-FC3C-48BE-BFFC-6DAC97DCCC0E}" dt="2021-11-15T16:35:03.592" v="1774" actId="20577"/>
          <ac:spMkLst>
            <pc:docMk/>
            <pc:sldMk cId="54655669" sldId="321"/>
            <ac:spMk id="4" creationId="{00000000-0000-0000-0000-000000000000}"/>
          </ac:spMkLst>
        </pc:spChg>
      </pc:sldChg>
      <pc:sldChg chg="modSp mod">
        <pc:chgData name="Nicholas Ortiz" userId="af58162c-f21a-4597-80ec-a459d8e41901" providerId="ADAL" clId="{F9210672-FC3C-48BE-BFFC-6DAC97DCCC0E}" dt="2021-11-04T15:19:32.430" v="1504" actId="1038"/>
        <pc:sldMkLst>
          <pc:docMk/>
          <pc:sldMk cId="744700596" sldId="322"/>
        </pc:sldMkLst>
        <pc:spChg chg="mod">
          <ac:chgData name="Nicholas Ortiz" userId="af58162c-f21a-4597-80ec-a459d8e41901" providerId="ADAL" clId="{F9210672-FC3C-48BE-BFFC-6DAC97DCCC0E}" dt="2021-11-04T15:19:32.430" v="1504" actId="1038"/>
          <ac:spMkLst>
            <pc:docMk/>
            <pc:sldMk cId="744700596" sldId="322"/>
            <ac:spMk id="16" creationId="{C92C1C30-5001-49EB-A34F-0D5ED498463E}"/>
          </ac:spMkLst>
        </pc:spChg>
      </pc:sldChg>
      <pc:sldChg chg="addSp modSp mod modNotesTx">
        <pc:chgData name="Nicholas Ortiz" userId="af58162c-f21a-4597-80ec-a459d8e41901" providerId="ADAL" clId="{F9210672-FC3C-48BE-BFFC-6DAC97DCCC0E}" dt="2021-11-04T15:24:16.033" v="1527"/>
        <pc:sldMkLst>
          <pc:docMk/>
          <pc:sldMk cId="3600649271" sldId="360"/>
        </pc:sldMkLst>
        <pc:spChg chg="mod">
          <ac:chgData name="Nicholas Ortiz" userId="af58162c-f21a-4597-80ec-a459d8e41901" providerId="ADAL" clId="{F9210672-FC3C-48BE-BFFC-6DAC97DCCC0E}" dt="2021-11-04T15:07:59.240" v="1380" actId="20577"/>
          <ac:spMkLst>
            <pc:docMk/>
            <pc:sldMk cId="3600649271" sldId="360"/>
            <ac:spMk id="3" creationId="{00000000-0000-0000-0000-000000000000}"/>
          </ac:spMkLst>
        </pc:spChg>
        <pc:spChg chg="add mod">
          <ac:chgData name="Nicholas Ortiz" userId="af58162c-f21a-4597-80ec-a459d8e41901" providerId="ADAL" clId="{F9210672-FC3C-48BE-BFFC-6DAC97DCCC0E}" dt="2021-11-04T15:24:16.033" v="1527"/>
          <ac:spMkLst>
            <pc:docMk/>
            <pc:sldMk cId="3600649271" sldId="360"/>
            <ac:spMk id="8" creationId="{36003146-8B19-4094-B8FF-09F2A49AF78F}"/>
          </ac:spMkLst>
        </pc:spChg>
      </pc:sldChg>
      <pc:sldChg chg="addSp modSp modNotesTx">
        <pc:chgData name="Nicholas Ortiz" userId="af58162c-f21a-4597-80ec-a459d8e41901" providerId="ADAL" clId="{F9210672-FC3C-48BE-BFFC-6DAC97DCCC0E}" dt="2021-11-04T15:24:45.964" v="1534"/>
        <pc:sldMkLst>
          <pc:docMk/>
          <pc:sldMk cId="525989510" sldId="373"/>
        </pc:sldMkLst>
        <pc:spChg chg="add mod">
          <ac:chgData name="Nicholas Ortiz" userId="af58162c-f21a-4597-80ec-a459d8e41901" providerId="ADAL" clId="{F9210672-FC3C-48BE-BFFC-6DAC97DCCC0E}" dt="2021-11-04T15:24:45.964" v="1534"/>
          <ac:spMkLst>
            <pc:docMk/>
            <pc:sldMk cId="525989510" sldId="373"/>
            <ac:spMk id="4" creationId="{4D05F308-65B8-456E-B3E9-8FBAED12D9FD}"/>
          </ac:spMkLst>
        </pc:spChg>
      </pc:sldChg>
      <pc:sldChg chg="addSp delSp modSp mod addCm delCm modCm modNotesTx">
        <pc:chgData name="Nicholas Ortiz" userId="af58162c-f21a-4597-80ec-a459d8e41901" providerId="ADAL" clId="{F9210672-FC3C-48BE-BFFC-6DAC97DCCC0E}" dt="2021-11-12T17:47:10.952" v="1748" actId="207"/>
        <pc:sldMkLst>
          <pc:docMk/>
          <pc:sldMk cId="3059897812" sldId="374"/>
        </pc:sldMkLst>
        <pc:spChg chg="mod">
          <ac:chgData name="Nicholas Ortiz" userId="af58162c-f21a-4597-80ec-a459d8e41901" providerId="ADAL" clId="{F9210672-FC3C-48BE-BFFC-6DAC97DCCC0E}" dt="2021-11-08T19:49:39.536" v="1665" actId="20577"/>
          <ac:spMkLst>
            <pc:docMk/>
            <pc:sldMk cId="3059897812" sldId="374"/>
            <ac:spMk id="3" creationId="{77D5BA35-4AD2-43CE-AA3C-657628660389}"/>
          </ac:spMkLst>
        </pc:spChg>
        <pc:spChg chg="mod">
          <ac:chgData name="Nicholas Ortiz" userId="af58162c-f21a-4597-80ec-a459d8e41901" providerId="ADAL" clId="{F9210672-FC3C-48BE-BFFC-6DAC97DCCC0E}" dt="2021-11-08T19:49:48.259" v="1688" actId="20577"/>
          <ac:spMkLst>
            <pc:docMk/>
            <pc:sldMk cId="3059897812" sldId="374"/>
            <ac:spMk id="5" creationId="{21F7E453-7204-4531-8F6B-1967A87C39DB}"/>
          </ac:spMkLst>
        </pc:spChg>
        <pc:spChg chg="add del mod">
          <ac:chgData name="Nicholas Ortiz" userId="af58162c-f21a-4597-80ec-a459d8e41901" providerId="ADAL" clId="{F9210672-FC3C-48BE-BFFC-6DAC97DCCC0E}" dt="2021-11-04T15:22:41.816" v="1514"/>
          <ac:spMkLst>
            <pc:docMk/>
            <pc:sldMk cId="3059897812" sldId="374"/>
            <ac:spMk id="7" creationId="{AE6B70BA-9CD2-44F3-AFAB-69CCF5C47A73}"/>
          </ac:spMkLst>
        </pc:spChg>
        <pc:spChg chg="add del mod">
          <ac:chgData name="Nicholas Ortiz" userId="af58162c-f21a-4597-80ec-a459d8e41901" providerId="ADAL" clId="{F9210672-FC3C-48BE-BFFC-6DAC97DCCC0E}" dt="2021-11-04T15:23:23.803" v="1518"/>
          <ac:spMkLst>
            <pc:docMk/>
            <pc:sldMk cId="3059897812" sldId="374"/>
            <ac:spMk id="8" creationId="{37E17BD5-CFB3-46E7-89D7-7ACAE99CE9FB}"/>
          </ac:spMkLst>
        </pc:spChg>
        <pc:spChg chg="add mod">
          <ac:chgData name="Nicholas Ortiz" userId="af58162c-f21a-4597-80ec-a459d8e41901" providerId="ADAL" clId="{F9210672-FC3C-48BE-BFFC-6DAC97DCCC0E}" dt="2021-11-04T15:23:48.962" v="1525"/>
          <ac:spMkLst>
            <pc:docMk/>
            <pc:sldMk cId="3059897812" sldId="374"/>
            <ac:spMk id="10" creationId="{80EBCA1A-4ADA-4B6C-A7D8-411F5D6BDA6D}"/>
          </ac:spMkLst>
        </pc:spChg>
        <pc:graphicFrameChg chg="mod">
          <ac:chgData name="Nicholas Ortiz" userId="af58162c-f21a-4597-80ec-a459d8e41901" providerId="ADAL" clId="{F9210672-FC3C-48BE-BFFC-6DAC97DCCC0E}" dt="2021-11-12T17:46:56.925" v="1745" actId="207"/>
          <ac:graphicFrameMkLst>
            <pc:docMk/>
            <pc:sldMk cId="3059897812" sldId="374"/>
            <ac:graphicFrameMk id="9" creationId="{4D493FB3-E9A2-46FB-8807-9AECF9AA002F}"/>
          </ac:graphicFrameMkLst>
        </pc:graphicFrameChg>
        <pc:graphicFrameChg chg="mod">
          <ac:chgData name="Nicholas Ortiz" userId="af58162c-f21a-4597-80ec-a459d8e41901" providerId="ADAL" clId="{F9210672-FC3C-48BE-BFFC-6DAC97DCCC0E}" dt="2021-11-12T17:47:10.952" v="1748" actId="207"/>
          <ac:graphicFrameMkLst>
            <pc:docMk/>
            <pc:sldMk cId="3059897812" sldId="374"/>
            <ac:graphicFrameMk id="12" creationId="{8C6C78E5-4CDC-4081-91B1-C770E5485B7F}"/>
          </ac:graphicFrameMkLst>
        </pc:graphicFrameChg>
      </pc:sldChg>
      <pc:sldChg chg="addSp modSp mod modNotesTx">
        <pc:chgData name="Nicholas Ortiz" userId="af58162c-f21a-4597-80ec-a459d8e41901" providerId="ADAL" clId="{F9210672-FC3C-48BE-BFFC-6DAC97DCCC0E}" dt="2021-11-12T17:48:26.007" v="1770"/>
        <pc:sldMkLst>
          <pc:docMk/>
          <pc:sldMk cId="175897505" sldId="375"/>
        </pc:sldMkLst>
        <pc:spChg chg="mod">
          <ac:chgData name="Nicholas Ortiz" userId="af58162c-f21a-4597-80ec-a459d8e41901" providerId="ADAL" clId="{F9210672-FC3C-48BE-BFFC-6DAC97DCCC0E}" dt="2021-11-08T19:49:53.307" v="1689"/>
          <ac:spMkLst>
            <pc:docMk/>
            <pc:sldMk cId="175897505" sldId="375"/>
            <ac:spMk id="3" creationId="{72C64F94-5A78-4D5C-AC66-3AC982348DA9}"/>
          </ac:spMkLst>
        </pc:spChg>
        <pc:spChg chg="mod">
          <ac:chgData name="Nicholas Ortiz" userId="af58162c-f21a-4597-80ec-a459d8e41901" providerId="ADAL" clId="{F9210672-FC3C-48BE-BFFC-6DAC97DCCC0E}" dt="2021-11-08T19:49:58.436" v="1690"/>
          <ac:spMkLst>
            <pc:docMk/>
            <pc:sldMk cId="175897505" sldId="375"/>
            <ac:spMk id="5" creationId="{869FF4A7-DF45-466C-859F-CE064C0E11D9}"/>
          </ac:spMkLst>
        </pc:spChg>
        <pc:spChg chg="add mod">
          <ac:chgData name="Nicholas Ortiz" userId="af58162c-f21a-4597-80ec-a459d8e41901" providerId="ADAL" clId="{F9210672-FC3C-48BE-BFFC-6DAC97DCCC0E}" dt="2021-11-04T15:23:45.848" v="1524"/>
          <ac:spMkLst>
            <pc:docMk/>
            <pc:sldMk cId="175897505" sldId="375"/>
            <ac:spMk id="9" creationId="{1E94481B-6EC1-45E2-9282-B3B6BB7A116A}"/>
          </ac:spMkLst>
        </pc:spChg>
        <pc:graphicFrameChg chg="mod">
          <ac:chgData name="Nicholas Ortiz" userId="af58162c-f21a-4597-80ec-a459d8e41901" providerId="ADAL" clId="{F9210672-FC3C-48BE-BFFC-6DAC97DCCC0E}" dt="2021-11-12T17:48:26.007" v="1770"/>
          <ac:graphicFrameMkLst>
            <pc:docMk/>
            <pc:sldMk cId="175897505" sldId="375"/>
            <ac:graphicFrameMk id="7" creationId="{A2670314-FF98-4652-8E51-6CEFF751389C}"/>
          </ac:graphicFrameMkLst>
        </pc:graphicFrameChg>
        <pc:graphicFrameChg chg="mod">
          <ac:chgData name="Nicholas Ortiz" userId="af58162c-f21a-4597-80ec-a459d8e41901" providerId="ADAL" clId="{F9210672-FC3C-48BE-BFFC-6DAC97DCCC0E}" dt="2021-11-12T17:47:28.803" v="1752" actId="207"/>
          <ac:graphicFrameMkLst>
            <pc:docMk/>
            <pc:sldMk cId="175897505" sldId="375"/>
            <ac:graphicFrameMk id="8" creationId="{6178E8EA-6AA8-4E79-AE3E-EEF8D60B1A33}"/>
          </ac:graphicFrameMkLst>
        </pc:graphicFrameChg>
      </pc:sldChg>
      <pc:sldChg chg="modSp modNotesTx">
        <pc:chgData name="Nicholas Ortiz" userId="af58162c-f21a-4597-80ec-a459d8e41901" providerId="ADAL" clId="{F9210672-FC3C-48BE-BFFC-6DAC97DCCC0E}" dt="2021-11-08T18:00:53.188" v="1538"/>
        <pc:sldMkLst>
          <pc:docMk/>
          <pc:sldMk cId="2586331410" sldId="376"/>
        </pc:sldMkLst>
        <pc:graphicFrameChg chg="mod">
          <ac:chgData name="Nicholas Ortiz" userId="af58162c-f21a-4597-80ec-a459d8e41901" providerId="ADAL" clId="{F9210672-FC3C-48BE-BFFC-6DAC97DCCC0E}" dt="2021-11-08T18:00:53.188" v="1538"/>
          <ac:graphicFrameMkLst>
            <pc:docMk/>
            <pc:sldMk cId="2586331410" sldId="376"/>
            <ac:graphicFrameMk id="7" creationId="{0F2520D4-5506-404D-B212-C74905417429}"/>
          </ac:graphicFrameMkLst>
        </pc:graphicFrameChg>
      </pc:sldChg>
      <pc:sldChg chg="modNotesTx">
        <pc:chgData name="Nicholas Ortiz" userId="af58162c-f21a-4597-80ec-a459d8e41901" providerId="ADAL" clId="{F9210672-FC3C-48BE-BFFC-6DAC97DCCC0E}" dt="2021-11-04T15:18:58.391" v="1500" actId="6549"/>
        <pc:sldMkLst>
          <pc:docMk/>
          <pc:sldMk cId="3603641787" sldId="377"/>
        </pc:sldMkLst>
      </pc:sldChg>
      <pc:sldChg chg="modNotesTx">
        <pc:chgData name="Nicholas Ortiz" userId="af58162c-f21a-4597-80ec-a459d8e41901" providerId="ADAL" clId="{F9210672-FC3C-48BE-BFFC-6DAC97DCCC0E}" dt="2021-11-04T15:09:51.176" v="1404" actId="20577"/>
        <pc:sldMkLst>
          <pc:docMk/>
          <pc:sldMk cId="1983307460" sldId="378"/>
        </pc:sldMkLst>
      </pc:sldChg>
      <pc:sldChg chg="modSp mod modNotesTx">
        <pc:chgData name="Nicholas Ortiz" userId="af58162c-f21a-4597-80ec-a459d8e41901" providerId="ADAL" clId="{F9210672-FC3C-48BE-BFFC-6DAC97DCCC0E}" dt="2021-11-18T00:02:22.846" v="2026" actId="14100"/>
        <pc:sldMkLst>
          <pc:docMk/>
          <pc:sldMk cId="3645327795" sldId="380"/>
        </pc:sldMkLst>
        <pc:spChg chg="mod">
          <ac:chgData name="Nicholas Ortiz" userId="af58162c-f21a-4597-80ec-a459d8e41901" providerId="ADAL" clId="{F9210672-FC3C-48BE-BFFC-6DAC97DCCC0E}" dt="2021-11-17T23:55:09.247" v="1814" actId="20577"/>
          <ac:spMkLst>
            <pc:docMk/>
            <pc:sldMk cId="3645327795" sldId="380"/>
            <ac:spMk id="2" creationId="{88D90A57-39AB-406F-A49E-F4AC155E15EC}"/>
          </ac:spMkLst>
        </pc:spChg>
        <pc:spChg chg="mod">
          <ac:chgData name="Nicholas Ortiz" userId="af58162c-f21a-4597-80ec-a459d8e41901" providerId="ADAL" clId="{F9210672-FC3C-48BE-BFFC-6DAC97DCCC0E}" dt="2021-11-18T00:01:43.075" v="2022" actId="1076"/>
          <ac:spMkLst>
            <pc:docMk/>
            <pc:sldMk cId="3645327795" sldId="380"/>
            <ac:spMk id="8" creationId="{FA158E4E-04F8-4571-9049-A520AB1BE9B9}"/>
          </ac:spMkLst>
        </pc:spChg>
        <pc:spChg chg="mod">
          <ac:chgData name="Nicholas Ortiz" userId="af58162c-f21a-4597-80ec-a459d8e41901" providerId="ADAL" clId="{F9210672-FC3C-48BE-BFFC-6DAC97DCCC0E}" dt="2021-11-18T00:02:22.846" v="2026" actId="14100"/>
          <ac:spMkLst>
            <pc:docMk/>
            <pc:sldMk cId="3645327795" sldId="380"/>
            <ac:spMk id="12" creationId="{D9261F28-07A8-4F11-989C-70D19FE196C5}"/>
          </ac:spMkLst>
        </pc:spChg>
      </pc:sldChg>
      <pc:sldChg chg="modSp del mod delCm modNotesTx">
        <pc:chgData name="Nicholas Ortiz" userId="af58162c-f21a-4597-80ec-a459d8e41901" providerId="ADAL" clId="{F9210672-FC3C-48BE-BFFC-6DAC97DCCC0E}" dt="2021-11-18T00:00:19.593" v="1992" actId="47"/>
        <pc:sldMkLst>
          <pc:docMk/>
          <pc:sldMk cId="3199312094" sldId="381"/>
        </pc:sldMkLst>
        <pc:spChg chg="mod">
          <ac:chgData name="Nicholas Ortiz" userId="af58162c-f21a-4597-80ec-a459d8e41901" providerId="ADAL" clId="{F9210672-FC3C-48BE-BFFC-6DAC97DCCC0E}" dt="2021-11-17T23:54:50.485" v="1800" actId="14100"/>
          <ac:spMkLst>
            <pc:docMk/>
            <pc:sldMk cId="3199312094" sldId="381"/>
            <ac:spMk id="2" creationId="{08AB2AA7-2023-40CF-BEA8-E19DC4269542}"/>
          </ac:spMkLst>
        </pc:spChg>
        <pc:spChg chg="mod">
          <ac:chgData name="Nicholas Ortiz" userId="af58162c-f21a-4597-80ec-a459d8e41901" providerId="ADAL" clId="{F9210672-FC3C-48BE-BFFC-6DAC97DCCC0E}" dt="2021-11-17T23:54:00.815" v="1784" actId="1076"/>
          <ac:spMkLst>
            <pc:docMk/>
            <pc:sldMk cId="3199312094" sldId="381"/>
            <ac:spMk id="9" creationId="{1EADAF1F-6266-4BB2-BA1E-77487D6D3E76}"/>
          </ac:spMkLst>
        </pc:spChg>
        <pc:spChg chg="mod">
          <ac:chgData name="Nicholas Ortiz" userId="af58162c-f21a-4597-80ec-a459d8e41901" providerId="ADAL" clId="{F9210672-FC3C-48BE-BFFC-6DAC97DCCC0E}" dt="2021-11-08T17:54:02.364" v="1537" actId="1076"/>
          <ac:spMkLst>
            <pc:docMk/>
            <pc:sldMk cId="3199312094" sldId="381"/>
            <ac:spMk id="13" creationId="{91158B24-545D-420E-BAED-027BF6A92094}"/>
          </ac:spMkLst>
        </pc:spChg>
      </pc:sldChg>
      <pc:sldChg chg="modNotesTx">
        <pc:chgData name="Nicholas Ortiz" userId="af58162c-f21a-4597-80ec-a459d8e41901" providerId="ADAL" clId="{F9210672-FC3C-48BE-BFFC-6DAC97DCCC0E}" dt="2021-11-04T15:09:55.360" v="1408" actId="20577"/>
        <pc:sldMkLst>
          <pc:docMk/>
          <pc:sldMk cId="2003925039" sldId="382"/>
        </pc:sldMkLst>
      </pc:sldChg>
      <pc:sldChg chg="addSp modSp modNotesTx">
        <pc:chgData name="Nicholas Ortiz" userId="af58162c-f21a-4597-80ec-a459d8e41901" providerId="ADAL" clId="{F9210672-FC3C-48BE-BFFC-6DAC97DCCC0E}" dt="2021-11-15T18:44:34.607" v="1776" actId="1076"/>
        <pc:sldMkLst>
          <pc:docMk/>
          <pc:sldMk cId="1308277700" sldId="384"/>
        </pc:sldMkLst>
        <pc:spChg chg="mod">
          <ac:chgData name="Nicholas Ortiz" userId="af58162c-f21a-4597-80ec-a459d8e41901" providerId="ADAL" clId="{F9210672-FC3C-48BE-BFFC-6DAC97DCCC0E}" dt="2021-11-15T18:44:34.607" v="1776" actId="1076"/>
          <ac:spMkLst>
            <pc:docMk/>
            <pc:sldMk cId="1308277700" sldId="384"/>
            <ac:spMk id="12" creationId="{952946DA-9F90-4A4D-8997-D6611059FB26}"/>
          </ac:spMkLst>
        </pc:spChg>
        <pc:spChg chg="mod">
          <ac:chgData name="Nicholas Ortiz" userId="af58162c-f21a-4597-80ec-a459d8e41901" providerId="ADAL" clId="{F9210672-FC3C-48BE-BFFC-6DAC97DCCC0E}" dt="2021-11-15T18:44:34.607" v="1776" actId="1076"/>
          <ac:spMkLst>
            <pc:docMk/>
            <pc:sldMk cId="1308277700" sldId="384"/>
            <ac:spMk id="13" creationId="{8928B770-C6B4-45EB-BB4B-9B8C84187645}"/>
          </ac:spMkLst>
        </pc:spChg>
        <pc:spChg chg="mod">
          <ac:chgData name="Nicholas Ortiz" userId="af58162c-f21a-4597-80ec-a459d8e41901" providerId="ADAL" clId="{F9210672-FC3C-48BE-BFFC-6DAC97DCCC0E}" dt="2021-11-15T18:44:34.607" v="1776" actId="1076"/>
          <ac:spMkLst>
            <pc:docMk/>
            <pc:sldMk cId="1308277700" sldId="384"/>
            <ac:spMk id="14" creationId="{69062C07-6CCE-40FD-A078-8329FED57966}"/>
          </ac:spMkLst>
        </pc:spChg>
        <pc:spChg chg="mod">
          <ac:chgData name="Nicholas Ortiz" userId="af58162c-f21a-4597-80ec-a459d8e41901" providerId="ADAL" clId="{F9210672-FC3C-48BE-BFFC-6DAC97DCCC0E}" dt="2021-11-15T18:44:34.607" v="1776" actId="1076"/>
          <ac:spMkLst>
            <pc:docMk/>
            <pc:sldMk cId="1308277700" sldId="384"/>
            <ac:spMk id="15" creationId="{DD08CF2C-4030-4F84-ACE1-B7F0077AE8C2}"/>
          </ac:spMkLst>
        </pc:spChg>
        <pc:spChg chg="mod">
          <ac:chgData name="Nicholas Ortiz" userId="af58162c-f21a-4597-80ec-a459d8e41901" providerId="ADAL" clId="{F9210672-FC3C-48BE-BFFC-6DAC97DCCC0E}" dt="2021-11-15T18:44:34.607" v="1776" actId="1076"/>
          <ac:spMkLst>
            <pc:docMk/>
            <pc:sldMk cId="1308277700" sldId="384"/>
            <ac:spMk id="16" creationId="{07E060CE-C1C7-47A0-90ED-33143B656333}"/>
          </ac:spMkLst>
        </pc:spChg>
        <pc:spChg chg="mod">
          <ac:chgData name="Nicholas Ortiz" userId="af58162c-f21a-4597-80ec-a459d8e41901" providerId="ADAL" clId="{F9210672-FC3C-48BE-BFFC-6DAC97DCCC0E}" dt="2021-11-15T18:44:34.607" v="1776" actId="1076"/>
          <ac:spMkLst>
            <pc:docMk/>
            <pc:sldMk cId="1308277700" sldId="384"/>
            <ac:spMk id="17" creationId="{09E3883C-EA64-4CBE-8B31-479A2DEBD868}"/>
          </ac:spMkLst>
        </pc:spChg>
        <pc:spChg chg="mod">
          <ac:chgData name="Nicholas Ortiz" userId="af58162c-f21a-4597-80ec-a459d8e41901" providerId="ADAL" clId="{F9210672-FC3C-48BE-BFFC-6DAC97DCCC0E}" dt="2021-11-15T18:44:34.607" v="1776" actId="1076"/>
          <ac:spMkLst>
            <pc:docMk/>
            <pc:sldMk cId="1308277700" sldId="384"/>
            <ac:spMk id="18" creationId="{E52C4120-6B0B-4053-89AD-4C593D7EE837}"/>
          </ac:spMkLst>
        </pc:spChg>
        <pc:spChg chg="mod">
          <ac:chgData name="Nicholas Ortiz" userId="af58162c-f21a-4597-80ec-a459d8e41901" providerId="ADAL" clId="{F9210672-FC3C-48BE-BFFC-6DAC97DCCC0E}" dt="2021-11-15T18:44:34.607" v="1776" actId="1076"/>
          <ac:spMkLst>
            <pc:docMk/>
            <pc:sldMk cId="1308277700" sldId="384"/>
            <ac:spMk id="19" creationId="{C03AB3E9-BAA4-4E8B-82E1-7A346E577193}"/>
          </ac:spMkLst>
        </pc:spChg>
        <pc:spChg chg="mod">
          <ac:chgData name="Nicholas Ortiz" userId="af58162c-f21a-4597-80ec-a459d8e41901" providerId="ADAL" clId="{F9210672-FC3C-48BE-BFFC-6DAC97DCCC0E}" dt="2021-11-15T18:44:34.607" v="1776" actId="1076"/>
          <ac:spMkLst>
            <pc:docMk/>
            <pc:sldMk cId="1308277700" sldId="384"/>
            <ac:spMk id="20" creationId="{8C36F060-CAE2-457E-AD27-BAD509C39091}"/>
          </ac:spMkLst>
        </pc:spChg>
        <pc:spChg chg="mod">
          <ac:chgData name="Nicholas Ortiz" userId="af58162c-f21a-4597-80ec-a459d8e41901" providerId="ADAL" clId="{F9210672-FC3C-48BE-BFFC-6DAC97DCCC0E}" dt="2021-11-15T18:44:34.607" v="1776" actId="1076"/>
          <ac:spMkLst>
            <pc:docMk/>
            <pc:sldMk cId="1308277700" sldId="384"/>
            <ac:spMk id="21" creationId="{A51398D8-1213-4413-93BC-9428CEC86EEB}"/>
          </ac:spMkLst>
        </pc:spChg>
        <pc:spChg chg="mod">
          <ac:chgData name="Nicholas Ortiz" userId="af58162c-f21a-4597-80ec-a459d8e41901" providerId="ADAL" clId="{F9210672-FC3C-48BE-BFFC-6DAC97DCCC0E}" dt="2021-11-15T18:44:34.607" v="1776" actId="1076"/>
          <ac:spMkLst>
            <pc:docMk/>
            <pc:sldMk cId="1308277700" sldId="384"/>
            <ac:spMk id="22" creationId="{9FF0B0B2-9C3F-405D-BF40-5A85AAE12917}"/>
          </ac:spMkLst>
        </pc:spChg>
        <pc:spChg chg="mod">
          <ac:chgData name="Nicholas Ortiz" userId="af58162c-f21a-4597-80ec-a459d8e41901" providerId="ADAL" clId="{F9210672-FC3C-48BE-BFFC-6DAC97DCCC0E}" dt="2021-11-15T18:44:34.607" v="1776" actId="1076"/>
          <ac:spMkLst>
            <pc:docMk/>
            <pc:sldMk cId="1308277700" sldId="384"/>
            <ac:spMk id="23" creationId="{A7DFA309-4952-4949-930B-ABF9AE8687F5}"/>
          </ac:spMkLst>
        </pc:spChg>
        <pc:spChg chg="mod">
          <ac:chgData name="Nicholas Ortiz" userId="af58162c-f21a-4597-80ec-a459d8e41901" providerId="ADAL" clId="{F9210672-FC3C-48BE-BFFC-6DAC97DCCC0E}" dt="2021-11-15T18:44:34.607" v="1776" actId="1076"/>
          <ac:spMkLst>
            <pc:docMk/>
            <pc:sldMk cId="1308277700" sldId="384"/>
            <ac:spMk id="24" creationId="{20B7900C-F764-4D10-9FC5-03F307117606}"/>
          </ac:spMkLst>
        </pc:spChg>
        <pc:spChg chg="mod">
          <ac:chgData name="Nicholas Ortiz" userId="af58162c-f21a-4597-80ec-a459d8e41901" providerId="ADAL" clId="{F9210672-FC3C-48BE-BFFC-6DAC97DCCC0E}" dt="2021-11-15T18:44:34.607" v="1776" actId="1076"/>
          <ac:spMkLst>
            <pc:docMk/>
            <pc:sldMk cId="1308277700" sldId="384"/>
            <ac:spMk id="25" creationId="{8833839E-7CD4-4678-8D55-0877956410F4}"/>
          </ac:spMkLst>
        </pc:spChg>
        <pc:spChg chg="mod">
          <ac:chgData name="Nicholas Ortiz" userId="af58162c-f21a-4597-80ec-a459d8e41901" providerId="ADAL" clId="{F9210672-FC3C-48BE-BFFC-6DAC97DCCC0E}" dt="2021-11-15T18:44:34.607" v="1776" actId="1076"/>
          <ac:spMkLst>
            <pc:docMk/>
            <pc:sldMk cId="1308277700" sldId="384"/>
            <ac:spMk id="26" creationId="{BCF79144-2177-4DD0-A60C-4A838D238655}"/>
          </ac:spMkLst>
        </pc:spChg>
        <pc:spChg chg="mod">
          <ac:chgData name="Nicholas Ortiz" userId="af58162c-f21a-4597-80ec-a459d8e41901" providerId="ADAL" clId="{F9210672-FC3C-48BE-BFFC-6DAC97DCCC0E}" dt="2021-11-15T18:44:34.607" v="1776" actId="1076"/>
          <ac:spMkLst>
            <pc:docMk/>
            <pc:sldMk cId="1308277700" sldId="384"/>
            <ac:spMk id="27" creationId="{B4B6E64A-F7FE-4177-A83E-C538A6C0E4F1}"/>
          </ac:spMkLst>
        </pc:spChg>
        <pc:spChg chg="mod">
          <ac:chgData name="Nicholas Ortiz" userId="af58162c-f21a-4597-80ec-a459d8e41901" providerId="ADAL" clId="{F9210672-FC3C-48BE-BFFC-6DAC97DCCC0E}" dt="2021-11-15T18:44:34.607" v="1776" actId="1076"/>
          <ac:spMkLst>
            <pc:docMk/>
            <pc:sldMk cId="1308277700" sldId="384"/>
            <ac:spMk id="28" creationId="{D2AB8CE5-C2E3-4B29-881B-17DD0A593BF9}"/>
          </ac:spMkLst>
        </pc:spChg>
        <pc:spChg chg="mod">
          <ac:chgData name="Nicholas Ortiz" userId="af58162c-f21a-4597-80ec-a459d8e41901" providerId="ADAL" clId="{F9210672-FC3C-48BE-BFFC-6DAC97DCCC0E}" dt="2021-11-15T18:44:34.607" v="1776" actId="1076"/>
          <ac:spMkLst>
            <pc:docMk/>
            <pc:sldMk cId="1308277700" sldId="384"/>
            <ac:spMk id="29" creationId="{ABEC9758-6319-4973-ACD4-F7CB9D04EFA4}"/>
          </ac:spMkLst>
        </pc:spChg>
        <pc:spChg chg="mod">
          <ac:chgData name="Nicholas Ortiz" userId="af58162c-f21a-4597-80ec-a459d8e41901" providerId="ADAL" clId="{F9210672-FC3C-48BE-BFFC-6DAC97DCCC0E}" dt="2021-11-15T18:44:34.607" v="1776" actId="1076"/>
          <ac:spMkLst>
            <pc:docMk/>
            <pc:sldMk cId="1308277700" sldId="384"/>
            <ac:spMk id="30" creationId="{A35AECAF-8B60-4E48-9D69-CB71F5B20803}"/>
          </ac:spMkLst>
        </pc:spChg>
        <pc:spChg chg="mod">
          <ac:chgData name="Nicholas Ortiz" userId="af58162c-f21a-4597-80ec-a459d8e41901" providerId="ADAL" clId="{F9210672-FC3C-48BE-BFFC-6DAC97DCCC0E}" dt="2021-11-15T18:44:34.607" v="1776" actId="1076"/>
          <ac:spMkLst>
            <pc:docMk/>
            <pc:sldMk cId="1308277700" sldId="384"/>
            <ac:spMk id="31" creationId="{68274F99-9F68-42F9-B0B9-97F2DBAE294B}"/>
          </ac:spMkLst>
        </pc:spChg>
        <pc:spChg chg="mod">
          <ac:chgData name="Nicholas Ortiz" userId="af58162c-f21a-4597-80ec-a459d8e41901" providerId="ADAL" clId="{F9210672-FC3C-48BE-BFFC-6DAC97DCCC0E}" dt="2021-11-15T18:44:34.607" v="1776" actId="1076"/>
          <ac:spMkLst>
            <pc:docMk/>
            <pc:sldMk cId="1308277700" sldId="384"/>
            <ac:spMk id="32" creationId="{95968F12-7A68-48EE-9186-0A3F99083471}"/>
          </ac:spMkLst>
        </pc:spChg>
        <pc:spChg chg="mod">
          <ac:chgData name="Nicholas Ortiz" userId="af58162c-f21a-4597-80ec-a459d8e41901" providerId="ADAL" clId="{F9210672-FC3C-48BE-BFFC-6DAC97DCCC0E}" dt="2021-11-15T18:44:34.607" v="1776" actId="1076"/>
          <ac:spMkLst>
            <pc:docMk/>
            <pc:sldMk cId="1308277700" sldId="384"/>
            <ac:spMk id="33" creationId="{93F1DE84-5A72-4D9E-84F0-F4AF52F85CAA}"/>
          </ac:spMkLst>
        </pc:spChg>
        <pc:spChg chg="mod">
          <ac:chgData name="Nicholas Ortiz" userId="af58162c-f21a-4597-80ec-a459d8e41901" providerId="ADAL" clId="{F9210672-FC3C-48BE-BFFC-6DAC97DCCC0E}" dt="2021-11-15T18:44:34.607" v="1776" actId="1076"/>
          <ac:spMkLst>
            <pc:docMk/>
            <pc:sldMk cId="1308277700" sldId="384"/>
            <ac:spMk id="34" creationId="{AC209914-B9E9-4BB9-9801-9EF7E2EB6049}"/>
          </ac:spMkLst>
        </pc:spChg>
        <pc:spChg chg="mod">
          <ac:chgData name="Nicholas Ortiz" userId="af58162c-f21a-4597-80ec-a459d8e41901" providerId="ADAL" clId="{F9210672-FC3C-48BE-BFFC-6DAC97DCCC0E}" dt="2021-11-15T18:44:34.607" v="1776" actId="1076"/>
          <ac:spMkLst>
            <pc:docMk/>
            <pc:sldMk cId="1308277700" sldId="384"/>
            <ac:spMk id="35" creationId="{CE39C9AC-4F7E-4EC9-892D-71FB8C1D221E}"/>
          </ac:spMkLst>
        </pc:spChg>
        <pc:spChg chg="mod">
          <ac:chgData name="Nicholas Ortiz" userId="af58162c-f21a-4597-80ec-a459d8e41901" providerId="ADAL" clId="{F9210672-FC3C-48BE-BFFC-6DAC97DCCC0E}" dt="2021-11-15T18:44:34.607" v="1776" actId="1076"/>
          <ac:spMkLst>
            <pc:docMk/>
            <pc:sldMk cId="1308277700" sldId="384"/>
            <ac:spMk id="36" creationId="{DF2FAB3C-BA82-4697-BCB3-CB251B2F2A67}"/>
          </ac:spMkLst>
        </pc:spChg>
        <pc:spChg chg="mod">
          <ac:chgData name="Nicholas Ortiz" userId="af58162c-f21a-4597-80ec-a459d8e41901" providerId="ADAL" clId="{F9210672-FC3C-48BE-BFFC-6DAC97DCCC0E}" dt="2021-11-15T18:44:34.607" v="1776" actId="1076"/>
          <ac:spMkLst>
            <pc:docMk/>
            <pc:sldMk cId="1308277700" sldId="384"/>
            <ac:spMk id="37" creationId="{52FFD9EF-8AA0-41AC-9B7D-A1FCFDAAF9A6}"/>
          </ac:spMkLst>
        </pc:spChg>
        <pc:spChg chg="mod">
          <ac:chgData name="Nicholas Ortiz" userId="af58162c-f21a-4597-80ec-a459d8e41901" providerId="ADAL" clId="{F9210672-FC3C-48BE-BFFC-6DAC97DCCC0E}" dt="2021-11-15T18:44:34.607" v="1776" actId="1076"/>
          <ac:spMkLst>
            <pc:docMk/>
            <pc:sldMk cId="1308277700" sldId="384"/>
            <ac:spMk id="38" creationId="{D2A33FBE-9A57-430A-8192-A283414E0B86}"/>
          </ac:spMkLst>
        </pc:spChg>
        <pc:spChg chg="mod">
          <ac:chgData name="Nicholas Ortiz" userId="af58162c-f21a-4597-80ec-a459d8e41901" providerId="ADAL" clId="{F9210672-FC3C-48BE-BFFC-6DAC97DCCC0E}" dt="2021-11-15T18:44:34.607" v="1776" actId="1076"/>
          <ac:spMkLst>
            <pc:docMk/>
            <pc:sldMk cId="1308277700" sldId="384"/>
            <ac:spMk id="39" creationId="{51B12455-064A-4DD5-9B2D-8682DD457A15}"/>
          </ac:spMkLst>
        </pc:spChg>
        <pc:spChg chg="mod">
          <ac:chgData name="Nicholas Ortiz" userId="af58162c-f21a-4597-80ec-a459d8e41901" providerId="ADAL" clId="{F9210672-FC3C-48BE-BFFC-6DAC97DCCC0E}" dt="2021-11-15T18:44:34.607" v="1776" actId="1076"/>
          <ac:spMkLst>
            <pc:docMk/>
            <pc:sldMk cId="1308277700" sldId="384"/>
            <ac:spMk id="40" creationId="{3463A93F-F113-4B6C-8E96-73B4305CF02F}"/>
          </ac:spMkLst>
        </pc:spChg>
        <pc:spChg chg="mod">
          <ac:chgData name="Nicholas Ortiz" userId="af58162c-f21a-4597-80ec-a459d8e41901" providerId="ADAL" clId="{F9210672-FC3C-48BE-BFFC-6DAC97DCCC0E}" dt="2021-11-15T18:44:34.607" v="1776" actId="1076"/>
          <ac:spMkLst>
            <pc:docMk/>
            <pc:sldMk cId="1308277700" sldId="384"/>
            <ac:spMk id="41" creationId="{C52856FB-41BF-4D49-9539-402032921480}"/>
          </ac:spMkLst>
        </pc:spChg>
        <pc:spChg chg="mod">
          <ac:chgData name="Nicholas Ortiz" userId="af58162c-f21a-4597-80ec-a459d8e41901" providerId="ADAL" clId="{F9210672-FC3C-48BE-BFFC-6DAC97DCCC0E}" dt="2021-11-15T18:44:34.607" v="1776" actId="1076"/>
          <ac:spMkLst>
            <pc:docMk/>
            <pc:sldMk cId="1308277700" sldId="384"/>
            <ac:spMk id="42" creationId="{95C30A45-EEDC-4DCF-A1B8-90A11A943E9A}"/>
          </ac:spMkLst>
        </pc:spChg>
        <pc:spChg chg="mod">
          <ac:chgData name="Nicholas Ortiz" userId="af58162c-f21a-4597-80ec-a459d8e41901" providerId="ADAL" clId="{F9210672-FC3C-48BE-BFFC-6DAC97DCCC0E}" dt="2021-11-15T18:44:34.607" v="1776" actId="1076"/>
          <ac:spMkLst>
            <pc:docMk/>
            <pc:sldMk cId="1308277700" sldId="384"/>
            <ac:spMk id="43" creationId="{E291DF44-3634-48F2-A05A-48B4287B652C}"/>
          </ac:spMkLst>
        </pc:spChg>
        <pc:spChg chg="mod">
          <ac:chgData name="Nicholas Ortiz" userId="af58162c-f21a-4597-80ec-a459d8e41901" providerId="ADAL" clId="{F9210672-FC3C-48BE-BFFC-6DAC97DCCC0E}" dt="2021-11-15T18:44:34.607" v="1776" actId="1076"/>
          <ac:spMkLst>
            <pc:docMk/>
            <pc:sldMk cId="1308277700" sldId="384"/>
            <ac:spMk id="44" creationId="{89F9D7FC-26D7-491B-B364-118367DFED1B}"/>
          </ac:spMkLst>
        </pc:spChg>
        <pc:spChg chg="mod">
          <ac:chgData name="Nicholas Ortiz" userId="af58162c-f21a-4597-80ec-a459d8e41901" providerId="ADAL" clId="{F9210672-FC3C-48BE-BFFC-6DAC97DCCC0E}" dt="2021-11-15T18:44:34.607" v="1776" actId="1076"/>
          <ac:spMkLst>
            <pc:docMk/>
            <pc:sldMk cId="1308277700" sldId="384"/>
            <ac:spMk id="45" creationId="{13616B27-BCF7-4A03-A65D-754EF5CCADE0}"/>
          </ac:spMkLst>
        </pc:spChg>
        <pc:spChg chg="mod">
          <ac:chgData name="Nicholas Ortiz" userId="af58162c-f21a-4597-80ec-a459d8e41901" providerId="ADAL" clId="{F9210672-FC3C-48BE-BFFC-6DAC97DCCC0E}" dt="2021-11-15T18:44:34.607" v="1776" actId="1076"/>
          <ac:spMkLst>
            <pc:docMk/>
            <pc:sldMk cId="1308277700" sldId="384"/>
            <ac:spMk id="46" creationId="{79B3CC90-81BA-42EB-9C7F-AD24CAAD32D0}"/>
          </ac:spMkLst>
        </pc:spChg>
        <pc:spChg chg="mod">
          <ac:chgData name="Nicholas Ortiz" userId="af58162c-f21a-4597-80ec-a459d8e41901" providerId="ADAL" clId="{F9210672-FC3C-48BE-BFFC-6DAC97DCCC0E}" dt="2021-11-15T18:44:29.506" v="1775" actId="14100"/>
          <ac:spMkLst>
            <pc:docMk/>
            <pc:sldMk cId="1308277700" sldId="384"/>
            <ac:spMk id="48" creationId="{7C73333E-975D-40D8-843A-2520FD887036}"/>
          </ac:spMkLst>
        </pc:spChg>
        <pc:spChg chg="mod">
          <ac:chgData name="Nicholas Ortiz" userId="af58162c-f21a-4597-80ec-a459d8e41901" providerId="ADAL" clId="{F9210672-FC3C-48BE-BFFC-6DAC97DCCC0E}" dt="2021-11-15T18:44:29.506" v="1775" actId="14100"/>
          <ac:spMkLst>
            <pc:docMk/>
            <pc:sldMk cId="1308277700" sldId="384"/>
            <ac:spMk id="49" creationId="{DDC094C8-75CD-4CE9-9C8D-2550C04EFE77}"/>
          </ac:spMkLst>
        </pc:spChg>
        <pc:spChg chg="mod">
          <ac:chgData name="Nicholas Ortiz" userId="af58162c-f21a-4597-80ec-a459d8e41901" providerId="ADAL" clId="{F9210672-FC3C-48BE-BFFC-6DAC97DCCC0E}" dt="2021-11-15T18:44:29.506" v="1775" actId="14100"/>
          <ac:spMkLst>
            <pc:docMk/>
            <pc:sldMk cId="1308277700" sldId="384"/>
            <ac:spMk id="50" creationId="{FD9D0C8E-2753-4648-AB75-24616D0EB910}"/>
          </ac:spMkLst>
        </pc:spChg>
        <pc:spChg chg="mod">
          <ac:chgData name="Nicholas Ortiz" userId="af58162c-f21a-4597-80ec-a459d8e41901" providerId="ADAL" clId="{F9210672-FC3C-48BE-BFFC-6DAC97DCCC0E}" dt="2021-11-15T18:44:29.506" v="1775" actId="14100"/>
          <ac:spMkLst>
            <pc:docMk/>
            <pc:sldMk cId="1308277700" sldId="384"/>
            <ac:spMk id="51" creationId="{CC8A6373-084A-4F4B-AD12-21CBACFA5C3A}"/>
          </ac:spMkLst>
        </pc:spChg>
        <pc:spChg chg="mod">
          <ac:chgData name="Nicholas Ortiz" userId="af58162c-f21a-4597-80ec-a459d8e41901" providerId="ADAL" clId="{F9210672-FC3C-48BE-BFFC-6DAC97DCCC0E}" dt="2021-11-15T18:44:29.506" v="1775" actId="14100"/>
          <ac:spMkLst>
            <pc:docMk/>
            <pc:sldMk cId="1308277700" sldId="384"/>
            <ac:spMk id="52" creationId="{A7817582-C477-4D67-B820-57D3B4027ADB}"/>
          </ac:spMkLst>
        </pc:spChg>
        <pc:spChg chg="mod">
          <ac:chgData name="Nicholas Ortiz" userId="af58162c-f21a-4597-80ec-a459d8e41901" providerId="ADAL" clId="{F9210672-FC3C-48BE-BFFC-6DAC97DCCC0E}" dt="2021-11-15T18:44:29.506" v="1775" actId="14100"/>
          <ac:spMkLst>
            <pc:docMk/>
            <pc:sldMk cId="1308277700" sldId="384"/>
            <ac:spMk id="53" creationId="{F03D54CD-52E3-4F4A-BF49-BA3F056A6356}"/>
          </ac:spMkLst>
        </pc:spChg>
        <pc:spChg chg="mod">
          <ac:chgData name="Nicholas Ortiz" userId="af58162c-f21a-4597-80ec-a459d8e41901" providerId="ADAL" clId="{F9210672-FC3C-48BE-BFFC-6DAC97DCCC0E}" dt="2021-11-15T18:44:29.506" v="1775" actId="14100"/>
          <ac:spMkLst>
            <pc:docMk/>
            <pc:sldMk cId="1308277700" sldId="384"/>
            <ac:spMk id="54" creationId="{6B46C21A-B7E9-46DB-9578-81A9E96C7690}"/>
          </ac:spMkLst>
        </pc:spChg>
        <pc:spChg chg="mod">
          <ac:chgData name="Nicholas Ortiz" userId="af58162c-f21a-4597-80ec-a459d8e41901" providerId="ADAL" clId="{F9210672-FC3C-48BE-BFFC-6DAC97DCCC0E}" dt="2021-11-15T18:44:29.506" v="1775" actId="14100"/>
          <ac:spMkLst>
            <pc:docMk/>
            <pc:sldMk cId="1308277700" sldId="384"/>
            <ac:spMk id="55" creationId="{41100286-0E24-4FEC-BF29-27CDFE40D308}"/>
          </ac:spMkLst>
        </pc:spChg>
        <pc:spChg chg="mod">
          <ac:chgData name="Nicholas Ortiz" userId="af58162c-f21a-4597-80ec-a459d8e41901" providerId="ADAL" clId="{F9210672-FC3C-48BE-BFFC-6DAC97DCCC0E}" dt="2021-11-15T18:44:29.506" v="1775" actId="14100"/>
          <ac:spMkLst>
            <pc:docMk/>
            <pc:sldMk cId="1308277700" sldId="384"/>
            <ac:spMk id="56" creationId="{9150889B-671A-4AA6-B909-A177CBABA334}"/>
          </ac:spMkLst>
        </pc:spChg>
        <pc:spChg chg="mod">
          <ac:chgData name="Nicholas Ortiz" userId="af58162c-f21a-4597-80ec-a459d8e41901" providerId="ADAL" clId="{F9210672-FC3C-48BE-BFFC-6DAC97DCCC0E}" dt="2021-11-15T18:44:29.506" v="1775" actId="14100"/>
          <ac:spMkLst>
            <pc:docMk/>
            <pc:sldMk cId="1308277700" sldId="384"/>
            <ac:spMk id="57" creationId="{4A46B21E-39D7-435C-B3AC-1DD2F02674F2}"/>
          </ac:spMkLst>
        </pc:spChg>
        <pc:spChg chg="mod">
          <ac:chgData name="Nicholas Ortiz" userId="af58162c-f21a-4597-80ec-a459d8e41901" providerId="ADAL" clId="{F9210672-FC3C-48BE-BFFC-6DAC97DCCC0E}" dt="2021-11-15T18:44:29.506" v="1775" actId="14100"/>
          <ac:spMkLst>
            <pc:docMk/>
            <pc:sldMk cId="1308277700" sldId="384"/>
            <ac:spMk id="58" creationId="{7F3D7642-FECB-4627-A485-C0F720491922}"/>
          </ac:spMkLst>
        </pc:spChg>
        <pc:spChg chg="mod">
          <ac:chgData name="Nicholas Ortiz" userId="af58162c-f21a-4597-80ec-a459d8e41901" providerId="ADAL" clId="{F9210672-FC3C-48BE-BFFC-6DAC97DCCC0E}" dt="2021-11-15T18:44:29.506" v="1775" actId="14100"/>
          <ac:spMkLst>
            <pc:docMk/>
            <pc:sldMk cId="1308277700" sldId="384"/>
            <ac:spMk id="59" creationId="{C7A9D1DE-08E6-404A-8139-B1393E0997B4}"/>
          </ac:spMkLst>
        </pc:spChg>
        <pc:spChg chg="mod">
          <ac:chgData name="Nicholas Ortiz" userId="af58162c-f21a-4597-80ec-a459d8e41901" providerId="ADAL" clId="{F9210672-FC3C-48BE-BFFC-6DAC97DCCC0E}" dt="2021-11-15T18:44:29.506" v="1775" actId="14100"/>
          <ac:spMkLst>
            <pc:docMk/>
            <pc:sldMk cId="1308277700" sldId="384"/>
            <ac:spMk id="60" creationId="{5E175D59-0B2C-4477-BFCE-AEA541F40208}"/>
          </ac:spMkLst>
        </pc:spChg>
        <pc:spChg chg="mod">
          <ac:chgData name="Nicholas Ortiz" userId="af58162c-f21a-4597-80ec-a459d8e41901" providerId="ADAL" clId="{F9210672-FC3C-48BE-BFFC-6DAC97DCCC0E}" dt="2021-11-15T18:44:29.506" v="1775" actId="14100"/>
          <ac:spMkLst>
            <pc:docMk/>
            <pc:sldMk cId="1308277700" sldId="384"/>
            <ac:spMk id="61" creationId="{D6F053E3-1A5F-479C-86E9-DDA5885831B0}"/>
          </ac:spMkLst>
        </pc:spChg>
        <pc:spChg chg="mod">
          <ac:chgData name="Nicholas Ortiz" userId="af58162c-f21a-4597-80ec-a459d8e41901" providerId="ADAL" clId="{F9210672-FC3C-48BE-BFFC-6DAC97DCCC0E}" dt="2021-11-15T18:44:29.506" v="1775" actId="14100"/>
          <ac:spMkLst>
            <pc:docMk/>
            <pc:sldMk cId="1308277700" sldId="384"/>
            <ac:spMk id="62" creationId="{0F9FE3F3-AD2C-411F-83FE-DD380B6B57A9}"/>
          </ac:spMkLst>
        </pc:spChg>
        <pc:spChg chg="mod">
          <ac:chgData name="Nicholas Ortiz" userId="af58162c-f21a-4597-80ec-a459d8e41901" providerId="ADAL" clId="{F9210672-FC3C-48BE-BFFC-6DAC97DCCC0E}" dt="2021-11-15T18:44:29.506" v="1775" actId="14100"/>
          <ac:spMkLst>
            <pc:docMk/>
            <pc:sldMk cId="1308277700" sldId="384"/>
            <ac:spMk id="63" creationId="{D1F9A44B-6D49-4A4E-8509-AA1E2DCDC660}"/>
          </ac:spMkLst>
        </pc:spChg>
        <pc:spChg chg="add mod">
          <ac:chgData name="Nicholas Ortiz" userId="af58162c-f21a-4597-80ec-a459d8e41901" providerId="ADAL" clId="{F9210672-FC3C-48BE-BFFC-6DAC97DCCC0E}" dt="2021-11-04T15:24:05.913" v="1526"/>
          <ac:spMkLst>
            <pc:docMk/>
            <pc:sldMk cId="1308277700" sldId="384"/>
            <ac:spMk id="175" creationId="{3BFF95E1-E1BB-4734-8BE3-41536C152459}"/>
          </ac:spMkLst>
        </pc:spChg>
        <pc:spChg chg="mod">
          <ac:chgData name="Nicholas Ortiz" userId="af58162c-f21a-4597-80ec-a459d8e41901" providerId="ADAL" clId="{F9210672-FC3C-48BE-BFFC-6DAC97DCCC0E}" dt="2021-11-15T18:44:29.506" v="1775" actId="14100"/>
          <ac:spMkLst>
            <pc:docMk/>
            <pc:sldMk cId="1308277700" sldId="384"/>
            <ac:spMk id="2048" creationId="{525EBB0C-9682-49A0-BB85-93C2E07E6194}"/>
          </ac:spMkLst>
        </pc:spChg>
        <pc:spChg chg="mod">
          <ac:chgData name="Nicholas Ortiz" userId="af58162c-f21a-4597-80ec-a459d8e41901" providerId="ADAL" clId="{F9210672-FC3C-48BE-BFFC-6DAC97DCCC0E}" dt="2021-11-15T18:44:29.506" v="1775" actId="14100"/>
          <ac:spMkLst>
            <pc:docMk/>
            <pc:sldMk cId="1308277700" sldId="384"/>
            <ac:spMk id="2049" creationId="{06A73652-5222-4C7A-B565-3C1ECC2B4D78}"/>
          </ac:spMkLst>
        </pc:spChg>
        <pc:spChg chg="mod">
          <ac:chgData name="Nicholas Ortiz" userId="af58162c-f21a-4597-80ec-a459d8e41901" providerId="ADAL" clId="{F9210672-FC3C-48BE-BFFC-6DAC97DCCC0E}" dt="2021-11-15T18:44:29.506" v="1775" actId="14100"/>
          <ac:spMkLst>
            <pc:docMk/>
            <pc:sldMk cId="1308277700" sldId="384"/>
            <ac:spMk id="2051" creationId="{0B4D3E53-5C14-4AC5-869A-A8FA6D3006AD}"/>
          </ac:spMkLst>
        </pc:spChg>
        <pc:spChg chg="mod">
          <ac:chgData name="Nicholas Ortiz" userId="af58162c-f21a-4597-80ec-a459d8e41901" providerId="ADAL" clId="{F9210672-FC3C-48BE-BFFC-6DAC97DCCC0E}" dt="2021-11-15T18:44:29.506" v="1775" actId="14100"/>
          <ac:spMkLst>
            <pc:docMk/>
            <pc:sldMk cId="1308277700" sldId="384"/>
            <ac:spMk id="2052" creationId="{51508A75-0AF7-4DF5-8C8D-AC7E1AD7CC51}"/>
          </ac:spMkLst>
        </pc:spChg>
        <pc:spChg chg="mod">
          <ac:chgData name="Nicholas Ortiz" userId="af58162c-f21a-4597-80ec-a459d8e41901" providerId="ADAL" clId="{F9210672-FC3C-48BE-BFFC-6DAC97DCCC0E}" dt="2021-11-15T18:44:29.506" v="1775" actId="14100"/>
          <ac:spMkLst>
            <pc:docMk/>
            <pc:sldMk cId="1308277700" sldId="384"/>
            <ac:spMk id="2053" creationId="{7C035866-EF90-4F66-80E1-3AD1B324C6FC}"/>
          </ac:spMkLst>
        </pc:spChg>
        <pc:spChg chg="mod">
          <ac:chgData name="Nicholas Ortiz" userId="af58162c-f21a-4597-80ec-a459d8e41901" providerId="ADAL" clId="{F9210672-FC3C-48BE-BFFC-6DAC97DCCC0E}" dt="2021-11-15T18:44:29.506" v="1775" actId="14100"/>
          <ac:spMkLst>
            <pc:docMk/>
            <pc:sldMk cId="1308277700" sldId="384"/>
            <ac:spMk id="2054" creationId="{20C31A79-DC75-4F6F-BA3D-51A5B465582F}"/>
          </ac:spMkLst>
        </pc:spChg>
        <pc:spChg chg="mod">
          <ac:chgData name="Nicholas Ortiz" userId="af58162c-f21a-4597-80ec-a459d8e41901" providerId="ADAL" clId="{F9210672-FC3C-48BE-BFFC-6DAC97DCCC0E}" dt="2021-11-15T18:44:29.506" v="1775" actId="14100"/>
          <ac:spMkLst>
            <pc:docMk/>
            <pc:sldMk cId="1308277700" sldId="384"/>
            <ac:spMk id="2055" creationId="{55113577-747C-493D-BAD3-27AC67440553}"/>
          </ac:spMkLst>
        </pc:spChg>
        <pc:spChg chg="mod">
          <ac:chgData name="Nicholas Ortiz" userId="af58162c-f21a-4597-80ec-a459d8e41901" providerId="ADAL" clId="{F9210672-FC3C-48BE-BFFC-6DAC97DCCC0E}" dt="2021-11-15T18:44:29.506" v="1775" actId="14100"/>
          <ac:spMkLst>
            <pc:docMk/>
            <pc:sldMk cId="1308277700" sldId="384"/>
            <ac:spMk id="2056" creationId="{E700C349-FD11-427D-BDB3-9FDC96EF24C8}"/>
          </ac:spMkLst>
        </pc:spChg>
        <pc:spChg chg="mod">
          <ac:chgData name="Nicholas Ortiz" userId="af58162c-f21a-4597-80ec-a459d8e41901" providerId="ADAL" clId="{F9210672-FC3C-48BE-BFFC-6DAC97DCCC0E}" dt="2021-11-15T18:44:29.506" v="1775" actId="14100"/>
          <ac:spMkLst>
            <pc:docMk/>
            <pc:sldMk cId="1308277700" sldId="384"/>
            <ac:spMk id="2057" creationId="{E301C8AC-62B3-4CB8-8B81-ADCEE2A85CEC}"/>
          </ac:spMkLst>
        </pc:spChg>
        <pc:spChg chg="mod">
          <ac:chgData name="Nicholas Ortiz" userId="af58162c-f21a-4597-80ec-a459d8e41901" providerId="ADAL" clId="{F9210672-FC3C-48BE-BFFC-6DAC97DCCC0E}" dt="2021-11-15T18:44:29.506" v="1775" actId="14100"/>
          <ac:spMkLst>
            <pc:docMk/>
            <pc:sldMk cId="1308277700" sldId="384"/>
            <ac:spMk id="2058" creationId="{0FFDF01F-AAB6-4ECA-AF3B-8F1DEA665546}"/>
          </ac:spMkLst>
        </pc:spChg>
        <pc:spChg chg="mod">
          <ac:chgData name="Nicholas Ortiz" userId="af58162c-f21a-4597-80ec-a459d8e41901" providerId="ADAL" clId="{F9210672-FC3C-48BE-BFFC-6DAC97DCCC0E}" dt="2021-11-15T18:44:29.506" v="1775" actId="14100"/>
          <ac:spMkLst>
            <pc:docMk/>
            <pc:sldMk cId="1308277700" sldId="384"/>
            <ac:spMk id="2059" creationId="{C86F301C-1DE2-4787-9BF4-539A1D93DE87}"/>
          </ac:spMkLst>
        </pc:spChg>
        <pc:spChg chg="mod">
          <ac:chgData name="Nicholas Ortiz" userId="af58162c-f21a-4597-80ec-a459d8e41901" providerId="ADAL" clId="{F9210672-FC3C-48BE-BFFC-6DAC97DCCC0E}" dt="2021-11-15T18:44:29.506" v="1775" actId="14100"/>
          <ac:spMkLst>
            <pc:docMk/>
            <pc:sldMk cId="1308277700" sldId="384"/>
            <ac:spMk id="2060" creationId="{B4AEAF3B-60E1-40D6-A4B7-0B2353AA4D0F}"/>
          </ac:spMkLst>
        </pc:spChg>
        <pc:spChg chg="mod">
          <ac:chgData name="Nicholas Ortiz" userId="af58162c-f21a-4597-80ec-a459d8e41901" providerId="ADAL" clId="{F9210672-FC3C-48BE-BFFC-6DAC97DCCC0E}" dt="2021-11-15T18:44:29.506" v="1775" actId="14100"/>
          <ac:spMkLst>
            <pc:docMk/>
            <pc:sldMk cId="1308277700" sldId="384"/>
            <ac:spMk id="2061" creationId="{9D45FE3B-A18A-4048-B502-35F117525B4A}"/>
          </ac:spMkLst>
        </pc:spChg>
        <pc:spChg chg="mod">
          <ac:chgData name="Nicholas Ortiz" userId="af58162c-f21a-4597-80ec-a459d8e41901" providerId="ADAL" clId="{F9210672-FC3C-48BE-BFFC-6DAC97DCCC0E}" dt="2021-11-15T18:44:29.506" v="1775" actId="14100"/>
          <ac:spMkLst>
            <pc:docMk/>
            <pc:sldMk cId="1308277700" sldId="384"/>
            <ac:spMk id="2062" creationId="{D5BBCDF5-2110-43C5-8013-C6E4C8972FF0}"/>
          </ac:spMkLst>
        </pc:spChg>
        <pc:spChg chg="mod">
          <ac:chgData name="Nicholas Ortiz" userId="af58162c-f21a-4597-80ec-a459d8e41901" providerId="ADAL" clId="{F9210672-FC3C-48BE-BFFC-6DAC97DCCC0E}" dt="2021-11-15T18:44:29.506" v="1775" actId="14100"/>
          <ac:spMkLst>
            <pc:docMk/>
            <pc:sldMk cId="1308277700" sldId="384"/>
            <ac:spMk id="2063" creationId="{45319F82-359A-4E37-ABB3-B525537AB005}"/>
          </ac:spMkLst>
        </pc:spChg>
        <pc:spChg chg="mod">
          <ac:chgData name="Nicholas Ortiz" userId="af58162c-f21a-4597-80ec-a459d8e41901" providerId="ADAL" clId="{F9210672-FC3C-48BE-BFFC-6DAC97DCCC0E}" dt="2021-11-15T18:44:29.506" v="1775" actId="14100"/>
          <ac:spMkLst>
            <pc:docMk/>
            <pc:sldMk cId="1308277700" sldId="384"/>
            <ac:spMk id="2064" creationId="{367CA621-3F0F-4587-9A61-14B597834882}"/>
          </ac:spMkLst>
        </pc:spChg>
        <pc:spChg chg="mod">
          <ac:chgData name="Nicholas Ortiz" userId="af58162c-f21a-4597-80ec-a459d8e41901" providerId="ADAL" clId="{F9210672-FC3C-48BE-BFFC-6DAC97DCCC0E}" dt="2021-11-15T18:44:29.506" v="1775" actId="14100"/>
          <ac:spMkLst>
            <pc:docMk/>
            <pc:sldMk cId="1308277700" sldId="384"/>
            <ac:spMk id="2065" creationId="{9CDD1307-8396-47D5-8698-4352532C6B7D}"/>
          </ac:spMkLst>
        </pc:spChg>
        <pc:spChg chg="mod">
          <ac:chgData name="Nicholas Ortiz" userId="af58162c-f21a-4597-80ec-a459d8e41901" providerId="ADAL" clId="{F9210672-FC3C-48BE-BFFC-6DAC97DCCC0E}" dt="2021-11-15T18:44:29.506" v="1775" actId="14100"/>
          <ac:spMkLst>
            <pc:docMk/>
            <pc:sldMk cId="1308277700" sldId="384"/>
            <ac:spMk id="2066" creationId="{A7987386-B104-4826-8625-923F19DE8927}"/>
          </ac:spMkLst>
        </pc:spChg>
        <pc:spChg chg="mod">
          <ac:chgData name="Nicholas Ortiz" userId="af58162c-f21a-4597-80ec-a459d8e41901" providerId="ADAL" clId="{F9210672-FC3C-48BE-BFFC-6DAC97DCCC0E}" dt="2021-11-15T18:44:29.506" v="1775" actId="14100"/>
          <ac:spMkLst>
            <pc:docMk/>
            <pc:sldMk cId="1308277700" sldId="384"/>
            <ac:spMk id="2067" creationId="{859D688C-547F-47FD-897D-D2D0C6A35442}"/>
          </ac:spMkLst>
        </pc:spChg>
        <pc:spChg chg="mod">
          <ac:chgData name="Nicholas Ortiz" userId="af58162c-f21a-4597-80ec-a459d8e41901" providerId="ADAL" clId="{F9210672-FC3C-48BE-BFFC-6DAC97DCCC0E}" dt="2021-11-15T18:44:29.506" v="1775" actId="14100"/>
          <ac:spMkLst>
            <pc:docMk/>
            <pc:sldMk cId="1308277700" sldId="384"/>
            <ac:spMk id="2068" creationId="{4E30C5D7-49BC-4E4D-8E6B-88BE65A9B62E}"/>
          </ac:spMkLst>
        </pc:spChg>
        <pc:spChg chg="mod">
          <ac:chgData name="Nicholas Ortiz" userId="af58162c-f21a-4597-80ec-a459d8e41901" providerId="ADAL" clId="{F9210672-FC3C-48BE-BFFC-6DAC97DCCC0E}" dt="2021-11-15T18:44:29.506" v="1775" actId="14100"/>
          <ac:spMkLst>
            <pc:docMk/>
            <pc:sldMk cId="1308277700" sldId="384"/>
            <ac:spMk id="2069" creationId="{EC0FE949-DD28-42C4-8BE6-D5987572CFC9}"/>
          </ac:spMkLst>
        </pc:spChg>
        <pc:spChg chg="mod">
          <ac:chgData name="Nicholas Ortiz" userId="af58162c-f21a-4597-80ec-a459d8e41901" providerId="ADAL" clId="{F9210672-FC3C-48BE-BFFC-6DAC97DCCC0E}" dt="2021-11-15T18:44:29.506" v="1775" actId="14100"/>
          <ac:spMkLst>
            <pc:docMk/>
            <pc:sldMk cId="1308277700" sldId="384"/>
            <ac:spMk id="2070" creationId="{DE918352-F586-4C2E-8F68-B5BA669F7810}"/>
          </ac:spMkLst>
        </pc:spChg>
        <pc:spChg chg="mod">
          <ac:chgData name="Nicholas Ortiz" userId="af58162c-f21a-4597-80ec-a459d8e41901" providerId="ADAL" clId="{F9210672-FC3C-48BE-BFFC-6DAC97DCCC0E}" dt="2021-11-15T18:44:29.506" v="1775" actId="14100"/>
          <ac:spMkLst>
            <pc:docMk/>
            <pc:sldMk cId="1308277700" sldId="384"/>
            <ac:spMk id="2071" creationId="{2495ED7E-0B31-4810-9EEA-7D64618B5456}"/>
          </ac:spMkLst>
        </pc:spChg>
        <pc:spChg chg="mod">
          <ac:chgData name="Nicholas Ortiz" userId="af58162c-f21a-4597-80ec-a459d8e41901" providerId="ADAL" clId="{F9210672-FC3C-48BE-BFFC-6DAC97DCCC0E}" dt="2021-11-15T18:44:29.506" v="1775" actId="14100"/>
          <ac:spMkLst>
            <pc:docMk/>
            <pc:sldMk cId="1308277700" sldId="384"/>
            <ac:spMk id="2072" creationId="{63E344BF-2B52-4685-B472-27E228A79EC3}"/>
          </ac:spMkLst>
        </pc:spChg>
        <pc:spChg chg="mod">
          <ac:chgData name="Nicholas Ortiz" userId="af58162c-f21a-4597-80ec-a459d8e41901" providerId="ADAL" clId="{F9210672-FC3C-48BE-BFFC-6DAC97DCCC0E}" dt="2021-11-15T18:44:29.506" v="1775" actId="14100"/>
          <ac:spMkLst>
            <pc:docMk/>
            <pc:sldMk cId="1308277700" sldId="384"/>
            <ac:spMk id="2073" creationId="{23D9CDBF-9371-4911-909A-B369188DCB38}"/>
          </ac:spMkLst>
        </pc:spChg>
        <pc:spChg chg="mod">
          <ac:chgData name="Nicholas Ortiz" userId="af58162c-f21a-4597-80ec-a459d8e41901" providerId="ADAL" clId="{F9210672-FC3C-48BE-BFFC-6DAC97DCCC0E}" dt="2021-11-15T18:44:29.506" v="1775" actId="14100"/>
          <ac:spMkLst>
            <pc:docMk/>
            <pc:sldMk cId="1308277700" sldId="384"/>
            <ac:spMk id="2074" creationId="{6FDC6B31-1580-49D9-BE75-DE4CBD9BF4EA}"/>
          </ac:spMkLst>
        </pc:spChg>
        <pc:spChg chg="mod">
          <ac:chgData name="Nicholas Ortiz" userId="af58162c-f21a-4597-80ec-a459d8e41901" providerId="ADAL" clId="{F9210672-FC3C-48BE-BFFC-6DAC97DCCC0E}" dt="2021-11-15T18:44:29.506" v="1775" actId="14100"/>
          <ac:spMkLst>
            <pc:docMk/>
            <pc:sldMk cId="1308277700" sldId="384"/>
            <ac:spMk id="2075" creationId="{B36CE082-9948-4552-8ECF-F07D89D35146}"/>
          </ac:spMkLst>
        </pc:spChg>
        <pc:spChg chg="mod">
          <ac:chgData name="Nicholas Ortiz" userId="af58162c-f21a-4597-80ec-a459d8e41901" providerId="ADAL" clId="{F9210672-FC3C-48BE-BFFC-6DAC97DCCC0E}" dt="2021-11-15T18:44:29.506" v="1775" actId="14100"/>
          <ac:spMkLst>
            <pc:docMk/>
            <pc:sldMk cId="1308277700" sldId="384"/>
            <ac:spMk id="2076" creationId="{75F8B844-045E-44AF-AC2B-08E6A75BE8FE}"/>
          </ac:spMkLst>
        </pc:spChg>
        <pc:spChg chg="mod">
          <ac:chgData name="Nicholas Ortiz" userId="af58162c-f21a-4597-80ec-a459d8e41901" providerId="ADAL" clId="{F9210672-FC3C-48BE-BFFC-6DAC97DCCC0E}" dt="2021-11-15T18:44:29.506" v="1775" actId="14100"/>
          <ac:spMkLst>
            <pc:docMk/>
            <pc:sldMk cId="1308277700" sldId="384"/>
            <ac:spMk id="2077" creationId="{A93AF9BD-C25B-4B55-95CA-34E133FEBC10}"/>
          </ac:spMkLst>
        </pc:spChg>
        <pc:spChg chg="mod">
          <ac:chgData name="Nicholas Ortiz" userId="af58162c-f21a-4597-80ec-a459d8e41901" providerId="ADAL" clId="{F9210672-FC3C-48BE-BFFC-6DAC97DCCC0E}" dt="2021-11-15T18:44:29.506" v="1775" actId="14100"/>
          <ac:spMkLst>
            <pc:docMk/>
            <pc:sldMk cId="1308277700" sldId="384"/>
            <ac:spMk id="2078" creationId="{5E5008C3-E4B2-4EB2-BA4E-3CAE1BF98190}"/>
          </ac:spMkLst>
        </pc:spChg>
        <pc:spChg chg="mod">
          <ac:chgData name="Nicholas Ortiz" userId="af58162c-f21a-4597-80ec-a459d8e41901" providerId="ADAL" clId="{F9210672-FC3C-48BE-BFFC-6DAC97DCCC0E}" dt="2021-11-15T18:44:29.506" v="1775" actId="14100"/>
          <ac:spMkLst>
            <pc:docMk/>
            <pc:sldMk cId="1308277700" sldId="384"/>
            <ac:spMk id="2079" creationId="{943DAC76-4712-48F8-A229-66D0B7C91F95}"/>
          </ac:spMkLst>
        </pc:spChg>
        <pc:spChg chg="mod">
          <ac:chgData name="Nicholas Ortiz" userId="af58162c-f21a-4597-80ec-a459d8e41901" providerId="ADAL" clId="{F9210672-FC3C-48BE-BFFC-6DAC97DCCC0E}" dt="2021-11-15T18:44:29.506" v="1775" actId="14100"/>
          <ac:spMkLst>
            <pc:docMk/>
            <pc:sldMk cId="1308277700" sldId="384"/>
            <ac:spMk id="2080" creationId="{C0969F8E-F3AE-4559-980C-01374905F736}"/>
          </ac:spMkLst>
        </pc:spChg>
        <pc:spChg chg="mod">
          <ac:chgData name="Nicholas Ortiz" userId="af58162c-f21a-4597-80ec-a459d8e41901" providerId="ADAL" clId="{F9210672-FC3C-48BE-BFFC-6DAC97DCCC0E}" dt="2021-11-15T18:44:29.506" v="1775" actId="14100"/>
          <ac:spMkLst>
            <pc:docMk/>
            <pc:sldMk cId="1308277700" sldId="384"/>
            <ac:spMk id="2081" creationId="{377DBC00-17AF-4311-9C8B-3D2A1060F106}"/>
          </ac:spMkLst>
        </pc:spChg>
        <pc:spChg chg="mod">
          <ac:chgData name="Nicholas Ortiz" userId="af58162c-f21a-4597-80ec-a459d8e41901" providerId="ADAL" clId="{F9210672-FC3C-48BE-BFFC-6DAC97DCCC0E}" dt="2021-11-15T18:44:29.506" v="1775" actId="14100"/>
          <ac:spMkLst>
            <pc:docMk/>
            <pc:sldMk cId="1308277700" sldId="384"/>
            <ac:spMk id="2082" creationId="{97F7D5A5-DE52-45BD-9BD7-48CD4834A0CD}"/>
          </ac:spMkLst>
        </pc:spChg>
        <pc:spChg chg="mod">
          <ac:chgData name="Nicholas Ortiz" userId="af58162c-f21a-4597-80ec-a459d8e41901" providerId="ADAL" clId="{F9210672-FC3C-48BE-BFFC-6DAC97DCCC0E}" dt="2021-11-15T18:44:29.506" v="1775" actId="14100"/>
          <ac:spMkLst>
            <pc:docMk/>
            <pc:sldMk cId="1308277700" sldId="384"/>
            <ac:spMk id="2083" creationId="{7500CDDF-B898-4AF8-A792-21859311D505}"/>
          </ac:spMkLst>
        </pc:spChg>
        <pc:spChg chg="mod">
          <ac:chgData name="Nicholas Ortiz" userId="af58162c-f21a-4597-80ec-a459d8e41901" providerId="ADAL" clId="{F9210672-FC3C-48BE-BFFC-6DAC97DCCC0E}" dt="2021-11-15T18:44:29.506" v="1775" actId="14100"/>
          <ac:spMkLst>
            <pc:docMk/>
            <pc:sldMk cId="1308277700" sldId="384"/>
            <ac:spMk id="2084" creationId="{98E166A5-A93F-4DEB-BB05-C9C59FDCB796}"/>
          </ac:spMkLst>
        </pc:spChg>
        <pc:spChg chg="mod">
          <ac:chgData name="Nicholas Ortiz" userId="af58162c-f21a-4597-80ec-a459d8e41901" providerId="ADAL" clId="{F9210672-FC3C-48BE-BFFC-6DAC97DCCC0E}" dt="2021-11-15T18:44:29.506" v="1775" actId="14100"/>
          <ac:spMkLst>
            <pc:docMk/>
            <pc:sldMk cId="1308277700" sldId="384"/>
            <ac:spMk id="2085" creationId="{66CF95CE-A463-49C3-947F-F390AF16F2BB}"/>
          </ac:spMkLst>
        </pc:spChg>
        <pc:spChg chg="mod">
          <ac:chgData name="Nicholas Ortiz" userId="af58162c-f21a-4597-80ec-a459d8e41901" providerId="ADAL" clId="{F9210672-FC3C-48BE-BFFC-6DAC97DCCC0E}" dt="2021-11-15T18:44:29.506" v="1775" actId="14100"/>
          <ac:spMkLst>
            <pc:docMk/>
            <pc:sldMk cId="1308277700" sldId="384"/>
            <ac:spMk id="2086" creationId="{31E45A65-80C3-4AAC-A0AB-D73BAB4CF478}"/>
          </ac:spMkLst>
        </pc:spChg>
        <pc:spChg chg="mod">
          <ac:chgData name="Nicholas Ortiz" userId="af58162c-f21a-4597-80ec-a459d8e41901" providerId="ADAL" clId="{F9210672-FC3C-48BE-BFFC-6DAC97DCCC0E}" dt="2021-11-15T18:44:29.506" v="1775" actId="14100"/>
          <ac:spMkLst>
            <pc:docMk/>
            <pc:sldMk cId="1308277700" sldId="384"/>
            <ac:spMk id="2087" creationId="{AFC5B0F0-AA7B-48B9-B828-63B45A293176}"/>
          </ac:spMkLst>
        </pc:spChg>
        <pc:spChg chg="mod">
          <ac:chgData name="Nicholas Ortiz" userId="af58162c-f21a-4597-80ec-a459d8e41901" providerId="ADAL" clId="{F9210672-FC3C-48BE-BFFC-6DAC97DCCC0E}" dt="2021-11-15T18:44:29.506" v="1775" actId="14100"/>
          <ac:spMkLst>
            <pc:docMk/>
            <pc:sldMk cId="1308277700" sldId="384"/>
            <ac:spMk id="2089" creationId="{EA205260-A7E5-449E-BB01-56BC717AE334}"/>
          </ac:spMkLst>
        </pc:spChg>
        <pc:spChg chg="mod">
          <ac:chgData name="Nicholas Ortiz" userId="af58162c-f21a-4597-80ec-a459d8e41901" providerId="ADAL" clId="{F9210672-FC3C-48BE-BFFC-6DAC97DCCC0E}" dt="2021-11-15T18:44:29.506" v="1775" actId="14100"/>
          <ac:spMkLst>
            <pc:docMk/>
            <pc:sldMk cId="1308277700" sldId="384"/>
            <ac:spMk id="2090" creationId="{4742B392-7BAD-4789-8D19-CE3A5EA90D28}"/>
          </ac:spMkLst>
        </pc:spChg>
        <pc:spChg chg="mod">
          <ac:chgData name="Nicholas Ortiz" userId="af58162c-f21a-4597-80ec-a459d8e41901" providerId="ADAL" clId="{F9210672-FC3C-48BE-BFFC-6DAC97DCCC0E}" dt="2021-11-15T18:44:29.506" v="1775" actId="14100"/>
          <ac:spMkLst>
            <pc:docMk/>
            <pc:sldMk cId="1308277700" sldId="384"/>
            <ac:spMk id="2091" creationId="{7EB71956-401C-4593-9DA1-9F57E7EDEF40}"/>
          </ac:spMkLst>
        </pc:spChg>
        <pc:spChg chg="mod">
          <ac:chgData name="Nicholas Ortiz" userId="af58162c-f21a-4597-80ec-a459d8e41901" providerId="ADAL" clId="{F9210672-FC3C-48BE-BFFC-6DAC97DCCC0E}" dt="2021-11-15T18:44:29.506" v="1775" actId="14100"/>
          <ac:spMkLst>
            <pc:docMk/>
            <pc:sldMk cId="1308277700" sldId="384"/>
            <ac:spMk id="2092" creationId="{060833F4-466F-464A-A738-B3926502823C}"/>
          </ac:spMkLst>
        </pc:spChg>
        <pc:spChg chg="mod">
          <ac:chgData name="Nicholas Ortiz" userId="af58162c-f21a-4597-80ec-a459d8e41901" providerId="ADAL" clId="{F9210672-FC3C-48BE-BFFC-6DAC97DCCC0E}" dt="2021-11-15T18:44:29.506" v="1775" actId="14100"/>
          <ac:spMkLst>
            <pc:docMk/>
            <pc:sldMk cId="1308277700" sldId="384"/>
            <ac:spMk id="2093" creationId="{FBE2AD8E-1ABE-4D50-95F5-C2E62279C584}"/>
          </ac:spMkLst>
        </pc:spChg>
        <pc:spChg chg="mod">
          <ac:chgData name="Nicholas Ortiz" userId="af58162c-f21a-4597-80ec-a459d8e41901" providerId="ADAL" clId="{F9210672-FC3C-48BE-BFFC-6DAC97DCCC0E}" dt="2021-11-15T18:44:29.506" v="1775" actId="14100"/>
          <ac:spMkLst>
            <pc:docMk/>
            <pc:sldMk cId="1308277700" sldId="384"/>
            <ac:spMk id="2094" creationId="{65590D68-FB9D-4F79-AB7C-084A1D2F674F}"/>
          </ac:spMkLst>
        </pc:spChg>
        <pc:spChg chg="mod">
          <ac:chgData name="Nicholas Ortiz" userId="af58162c-f21a-4597-80ec-a459d8e41901" providerId="ADAL" clId="{F9210672-FC3C-48BE-BFFC-6DAC97DCCC0E}" dt="2021-11-15T18:44:29.506" v="1775" actId="14100"/>
          <ac:spMkLst>
            <pc:docMk/>
            <pc:sldMk cId="1308277700" sldId="384"/>
            <ac:spMk id="2095" creationId="{94B60D5F-7D5E-46DF-832E-21AC26075444}"/>
          </ac:spMkLst>
        </pc:spChg>
        <pc:spChg chg="mod">
          <ac:chgData name="Nicholas Ortiz" userId="af58162c-f21a-4597-80ec-a459d8e41901" providerId="ADAL" clId="{F9210672-FC3C-48BE-BFFC-6DAC97DCCC0E}" dt="2021-11-15T18:44:29.506" v="1775" actId="14100"/>
          <ac:spMkLst>
            <pc:docMk/>
            <pc:sldMk cId="1308277700" sldId="384"/>
            <ac:spMk id="2096" creationId="{F15FD014-76C5-4581-B79B-8BC2A585498F}"/>
          </ac:spMkLst>
        </pc:spChg>
        <pc:spChg chg="mod">
          <ac:chgData name="Nicholas Ortiz" userId="af58162c-f21a-4597-80ec-a459d8e41901" providerId="ADAL" clId="{F9210672-FC3C-48BE-BFFC-6DAC97DCCC0E}" dt="2021-11-15T18:44:29.506" v="1775" actId="14100"/>
          <ac:spMkLst>
            <pc:docMk/>
            <pc:sldMk cId="1308277700" sldId="384"/>
            <ac:spMk id="2097" creationId="{3F82375F-F385-4BB1-9326-BBC7CA30BE62}"/>
          </ac:spMkLst>
        </pc:spChg>
        <pc:spChg chg="mod">
          <ac:chgData name="Nicholas Ortiz" userId="af58162c-f21a-4597-80ec-a459d8e41901" providerId="ADAL" clId="{F9210672-FC3C-48BE-BFFC-6DAC97DCCC0E}" dt="2021-11-15T18:44:29.506" v="1775" actId="14100"/>
          <ac:spMkLst>
            <pc:docMk/>
            <pc:sldMk cId="1308277700" sldId="384"/>
            <ac:spMk id="2098" creationId="{5D8EE874-92E5-405B-B31A-0C1AE38C9C32}"/>
          </ac:spMkLst>
        </pc:spChg>
        <pc:spChg chg="mod">
          <ac:chgData name="Nicholas Ortiz" userId="af58162c-f21a-4597-80ec-a459d8e41901" providerId="ADAL" clId="{F9210672-FC3C-48BE-BFFC-6DAC97DCCC0E}" dt="2021-11-15T18:44:29.506" v="1775" actId="14100"/>
          <ac:spMkLst>
            <pc:docMk/>
            <pc:sldMk cId="1308277700" sldId="384"/>
            <ac:spMk id="2099" creationId="{0DF5AB28-9C7A-4E95-9E5D-C1E12E7A19CF}"/>
          </ac:spMkLst>
        </pc:spChg>
        <pc:spChg chg="mod">
          <ac:chgData name="Nicholas Ortiz" userId="af58162c-f21a-4597-80ec-a459d8e41901" providerId="ADAL" clId="{F9210672-FC3C-48BE-BFFC-6DAC97DCCC0E}" dt="2021-11-15T18:44:29.506" v="1775" actId="14100"/>
          <ac:spMkLst>
            <pc:docMk/>
            <pc:sldMk cId="1308277700" sldId="384"/>
            <ac:spMk id="2100" creationId="{2E672F82-7A2C-4ED7-B884-F243A59852DD}"/>
          </ac:spMkLst>
        </pc:spChg>
        <pc:spChg chg="mod">
          <ac:chgData name="Nicholas Ortiz" userId="af58162c-f21a-4597-80ec-a459d8e41901" providerId="ADAL" clId="{F9210672-FC3C-48BE-BFFC-6DAC97DCCC0E}" dt="2021-11-15T18:44:29.506" v="1775" actId="14100"/>
          <ac:spMkLst>
            <pc:docMk/>
            <pc:sldMk cId="1308277700" sldId="384"/>
            <ac:spMk id="2101" creationId="{856E2562-6E74-4B63-AD37-75D2177662F0}"/>
          </ac:spMkLst>
        </pc:spChg>
        <pc:spChg chg="mod">
          <ac:chgData name="Nicholas Ortiz" userId="af58162c-f21a-4597-80ec-a459d8e41901" providerId="ADAL" clId="{F9210672-FC3C-48BE-BFFC-6DAC97DCCC0E}" dt="2021-11-15T18:44:29.506" v="1775" actId="14100"/>
          <ac:spMkLst>
            <pc:docMk/>
            <pc:sldMk cId="1308277700" sldId="384"/>
            <ac:spMk id="2102" creationId="{A359577C-E8D4-4980-8BE7-96094B0C48CE}"/>
          </ac:spMkLst>
        </pc:spChg>
        <pc:spChg chg="mod">
          <ac:chgData name="Nicholas Ortiz" userId="af58162c-f21a-4597-80ec-a459d8e41901" providerId="ADAL" clId="{F9210672-FC3C-48BE-BFFC-6DAC97DCCC0E}" dt="2021-11-15T18:44:29.506" v="1775" actId="14100"/>
          <ac:spMkLst>
            <pc:docMk/>
            <pc:sldMk cId="1308277700" sldId="384"/>
            <ac:spMk id="2103" creationId="{50AED171-1192-4D21-8404-26F8F4EC5B40}"/>
          </ac:spMkLst>
        </pc:spChg>
        <pc:spChg chg="mod">
          <ac:chgData name="Nicholas Ortiz" userId="af58162c-f21a-4597-80ec-a459d8e41901" providerId="ADAL" clId="{F9210672-FC3C-48BE-BFFC-6DAC97DCCC0E}" dt="2021-11-15T18:44:29.506" v="1775" actId="14100"/>
          <ac:spMkLst>
            <pc:docMk/>
            <pc:sldMk cId="1308277700" sldId="384"/>
            <ac:spMk id="2104" creationId="{E90E621B-B51A-4DE0-9696-90186311D714}"/>
          </ac:spMkLst>
        </pc:spChg>
        <pc:spChg chg="mod">
          <ac:chgData name="Nicholas Ortiz" userId="af58162c-f21a-4597-80ec-a459d8e41901" providerId="ADAL" clId="{F9210672-FC3C-48BE-BFFC-6DAC97DCCC0E}" dt="2021-11-15T18:44:29.506" v="1775" actId="14100"/>
          <ac:spMkLst>
            <pc:docMk/>
            <pc:sldMk cId="1308277700" sldId="384"/>
            <ac:spMk id="2105" creationId="{77FC6A5D-9462-4B65-88C4-681B01E21EDF}"/>
          </ac:spMkLst>
        </pc:spChg>
        <pc:spChg chg="mod">
          <ac:chgData name="Nicholas Ortiz" userId="af58162c-f21a-4597-80ec-a459d8e41901" providerId="ADAL" clId="{F9210672-FC3C-48BE-BFFC-6DAC97DCCC0E}" dt="2021-11-15T18:44:29.506" v="1775" actId="14100"/>
          <ac:spMkLst>
            <pc:docMk/>
            <pc:sldMk cId="1308277700" sldId="384"/>
            <ac:spMk id="2106" creationId="{1D071F18-0B38-450B-BF74-75774E9EF02C}"/>
          </ac:spMkLst>
        </pc:spChg>
        <pc:spChg chg="mod">
          <ac:chgData name="Nicholas Ortiz" userId="af58162c-f21a-4597-80ec-a459d8e41901" providerId="ADAL" clId="{F9210672-FC3C-48BE-BFFC-6DAC97DCCC0E}" dt="2021-11-15T18:44:29.506" v="1775" actId="14100"/>
          <ac:spMkLst>
            <pc:docMk/>
            <pc:sldMk cId="1308277700" sldId="384"/>
            <ac:spMk id="2107" creationId="{B55FE549-9E75-4316-BDAC-D3B8BFD3AFFD}"/>
          </ac:spMkLst>
        </pc:spChg>
        <pc:spChg chg="mod">
          <ac:chgData name="Nicholas Ortiz" userId="af58162c-f21a-4597-80ec-a459d8e41901" providerId="ADAL" clId="{F9210672-FC3C-48BE-BFFC-6DAC97DCCC0E}" dt="2021-11-15T18:44:29.506" v="1775" actId="14100"/>
          <ac:spMkLst>
            <pc:docMk/>
            <pc:sldMk cId="1308277700" sldId="384"/>
            <ac:spMk id="2108" creationId="{C971774E-1C72-4822-9853-8762E0E5EEDD}"/>
          </ac:spMkLst>
        </pc:spChg>
        <pc:spChg chg="mod">
          <ac:chgData name="Nicholas Ortiz" userId="af58162c-f21a-4597-80ec-a459d8e41901" providerId="ADAL" clId="{F9210672-FC3C-48BE-BFFC-6DAC97DCCC0E}" dt="2021-11-15T18:44:29.506" v="1775" actId="14100"/>
          <ac:spMkLst>
            <pc:docMk/>
            <pc:sldMk cId="1308277700" sldId="384"/>
            <ac:spMk id="2109" creationId="{154BDD73-54AF-4332-9309-AD9C29999568}"/>
          </ac:spMkLst>
        </pc:spChg>
        <pc:spChg chg="mod">
          <ac:chgData name="Nicholas Ortiz" userId="af58162c-f21a-4597-80ec-a459d8e41901" providerId="ADAL" clId="{F9210672-FC3C-48BE-BFFC-6DAC97DCCC0E}" dt="2021-11-15T18:44:29.506" v="1775" actId="14100"/>
          <ac:spMkLst>
            <pc:docMk/>
            <pc:sldMk cId="1308277700" sldId="384"/>
            <ac:spMk id="2110" creationId="{D556435A-79BF-4B56-9A3D-13A57B206740}"/>
          </ac:spMkLst>
        </pc:spChg>
        <pc:spChg chg="mod">
          <ac:chgData name="Nicholas Ortiz" userId="af58162c-f21a-4597-80ec-a459d8e41901" providerId="ADAL" clId="{F9210672-FC3C-48BE-BFFC-6DAC97DCCC0E}" dt="2021-11-15T18:44:29.506" v="1775" actId="14100"/>
          <ac:spMkLst>
            <pc:docMk/>
            <pc:sldMk cId="1308277700" sldId="384"/>
            <ac:spMk id="2111" creationId="{568CA39D-F2EF-4DEB-A004-183A31A6C1E0}"/>
          </ac:spMkLst>
        </pc:spChg>
        <pc:spChg chg="mod">
          <ac:chgData name="Nicholas Ortiz" userId="af58162c-f21a-4597-80ec-a459d8e41901" providerId="ADAL" clId="{F9210672-FC3C-48BE-BFFC-6DAC97DCCC0E}" dt="2021-11-15T18:44:29.506" v="1775" actId="14100"/>
          <ac:spMkLst>
            <pc:docMk/>
            <pc:sldMk cId="1308277700" sldId="384"/>
            <ac:spMk id="2112" creationId="{81B817EF-1E0F-4D7C-8921-56B417E5382A}"/>
          </ac:spMkLst>
        </pc:spChg>
        <pc:spChg chg="mod">
          <ac:chgData name="Nicholas Ortiz" userId="af58162c-f21a-4597-80ec-a459d8e41901" providerId="ADAL" clId="{F9210672-FC3C-48BE-BFFC-6DAC97DCCC0E}" dt="2021-11-15T18:44:29.506" v="1775" actId="14100"/>
          <ac:spMkLst>
            <pc:docMk/>
            <pc:sldMk cId="1308277700" sldId="384"/>
            <ac:spMk id="2113" creationId="{DB2EE53C-6B8C-439A-8957-74A92701DDF3}"/>
          </ac:spMkLst>
        </pc:spChg>
        <pc:spChg chg="mod">
          <ac:chgData name="Nicholas Ortiz" userId="af58162c-f21a-4597-80ec-a459d8e41901" providerId="ADAL" clId="{F9210672-FC3C-48BE-BFFC-6DAC97DCCC0E}" dt="2021-11-15T18:44:29.506" v="1775" actId="14100"/>
          <ac:spMkLst>
            <pc:docMk/>
            <pc:sldMk cId="1308277700" sldId="384"/>
            <ac:spMk id="2114" creationId="{6064EF46-D5F6-4A79-8EBF-714D5FE75990}"/>
          </ac:spMkLst>
        </pc:spChg>
        <pc:spChg chg="mod">
          <ac:chgData name="Nicholas Ortiz" userId="af58162c-f21a-4597-80ec-a459d8e41901" providerId="ADAL" clId="{F9210672-FC3C-48BE-BFFC-6DAC97DCCC0E}" dt="2021-11-15T18:44:29.506" v="1775" actId="14100"/>
          <ac:spMkLst>
            <pc:docMk/>
            <pc:sldMk cId="1308277700" sldId="384"/>
            <ac:spMk id="2115" creationId="{195F9A1A-0AB4-4C7D-ACFF-2FDBA4097638}"/>
          </ac:spMkLst>
        </pc:spChg>
        <pc:spChg chg="mod">
          <ac:chgData name="Nicholas Ortiz" userId="af58162c-f21a-4597-80ec-a459d8e41901" providerId="ADAL" clId="{F9210672-FC3C-48BE-BFFC-6DAC97DCCC0E}" dt="2021-11-15T18:44:29.506" v="1775" actId="14100"/>
          <ac:spMkLst>
            <pc:docMk/>
            <pc:sldMk cId="1308277700" sldId="384"/>
            <ac:spMk id="2116" creationId="{E3ED8CFD-CD3C-4E35-A169-9F6DC6C3CE20}"/>
          </ac:spMkLst>
        </pc:spChg>
        <pc:spChg chg="mod">
          <ac:chgData name="Nicholas Ortiz" userId="af58162c-f21a-4597-80ec-a459d8e41901" providerId="ADAL" clId="{F9210672-FC3C-48BE-BFFC-6DAC97DCCC0E}" dt="2021-11-15T18:44:29.506" v="1775" actId="14100"/>
          <ac:spMkLst>
            <pc:docMk/>
            <pc:sldMk cId="1308277700" sldId="384"/>
            <ac:spMk id="2117" creationId="{185605C1-A675-48D9-AF6C-25C32955CE37}"/>
          </ac:spMkLst>
        </pc:spChg>
        <pc:spChg chg="mod">
          <ac:chgData name="Nicholas Ortiz" userId="af58162c-f21a-4597-80ec-a459d8e41901" providerId="ADAL" clId="{F9210672-FC3C-48BE-BFFC-6DAC97DCCC0E}" dt="2021-11-15T18:44:29.506" v="1775" actId="14100"/>
          <ac:spMkLst>
            <pc:docMk/>
            <pc:sldMk cId="1308277700" sldId="384"/>
            <ac:spMk id="2118" creationId="{A3E3DB70-C0C4-4047-8D8F-471CA73CDD8D}"/>
          </ac:spMkLst>
        </pc:spChg>
        <pc:spChg chg="mod">
          <ac:chgData name="Nicholas Ortiz" userId="af58162c-f21a-4597-80ec-a459d8e41901" providerId="ADAL" clId="{F9210672-FC3C-48BE-BFFC-6DAC97DCCC0E}" dt="2021-11-15T18:44:29.506" v="1775" actId="14100"/>
          <ac:spMkLst>
            <pc:docMk/>
            <pc:sldMk cId="1308277700" sldId="384"/>
            <ac:spMk id="2119" creationId="{2847BB20-B828-4C0A-B733-3274203D1E50}"/>
          </ac:spMkLst>
        </pc:spChg>
        <pc:spChg chg="mod">
          <ac:chgData name="Nicholas Ortiz" userId="af58162c-f21a-4597-80ec-a459d8e41901" providerId="ADAL" clId="{F9210672-FC3C-48BE-BFFC-6DAC97DCCC0E}" dt="2021-11-15T18:44:29.506" v="1775" actId="14100"/>
          <ac:spMkLst>
            <pc:docMk/>
            <pc:sldMk cId="1308277700" sldId="384"/>
            <ac:spMk id="2120" creationId="{AABF1DCD-06EA-4EB4-B51D-403F6D93D1CC}"/>
          </ac:spMkLst>
        </pc:spChg>
        <pc:spChg chg="mod">
          <ac:chgData name="Nicholas Ortiz" userId="af58162c-f21a-4597-80ec-a459d8e41901" providerId="ADAL" clId="{F9210672-FC3C-48BE-BFFC-6DAC97DCCC0E}" dt="2021-11-15T18:44:29.506" v="1775" actId="14100"/>
          <ac:spMkLst>
            <pc:docMk/>
            <pc:sldMk cId="1308277700" sldId="384"/>
            <ac:spMk id="2121" creationId="{FCEA885D-D4CD-4A5C-BF38-C6B7A154D4A0}"/>
          </ac:spMkLst>
        </pc:spChg>
        <pc:spChg chg="mod">
          <ac:chgData name="Nicholas Ortiz" userId="af58162c-f21a-4597-80ec-a459d8e41901" providerId="ADAL" clId="{F9210672-FC3C-48BE-BFFC-6DAC97DCCC0E}" dt="2021-11-15T18:44:29.506" v="1775" actId="14100"/>
          <ac:spMkLst>
            <pc:docMk/>
            <pc:sldMk cId="1308277700" sldId="384"/>
            <ac:spMk id="2122" creationId="{B2B8FE24-DA89-4519-8D81-1E5264E6A1F4}"/>
          </ac:spMkLst>
        </pc:spChg>
        <pc:spChg chg="mod">
          <ac:chgData name="Nicholas Ortiz" userId="af58162c-f21a-4597-80ec-a459d8e41901" providerId="ADAL" clId="{F9210672-FC3C-48BE-BFFC-6DAC97DCCC0E}" dt="2021-11-15T18:44:29.506" v="1775" actId="14100"/>
          <ac:spMkLst>
            <pc:docMk/>
            <pc:sldMk cId="1308277700" sldId="384"/>
            <ac:spMk id="2123" creationId="{A8F9FBA5-A528-471A-904C-0DA3766DBEE5}"/>
          </ac:spMkLst>
        </pc:spChg>
        <pc:spChg chg="mod">
          <ac:chgData name="Nicholas Ortiz" userId="af58162c-f21a-4597-80ec-a459d8e41901" providerId="ADAL" clId="{F9210672-FC3C-48BE-BFFC-6DAC97DCCC0E}" dt="2021-11-15T18:44:29.506" v="1775" actId="14100"/>
          <ac:spMkLst>
            <pc:docMk/>
            <pc:sldMk cId="1308277700" sldId="384"/>
            <ac:spMk id="2124" creationId="{D27888E7-CC2E-4F24-B88F-870E34BFD62C}"/>
          </ac:spMkLst>
        </pc:spChg>
        <pc:spChg chg="mod">
          <ac:chgData name="Nicholas Ortiz" userId="af58162c-f21a-4597-80ec-a459d8e41901" providerId="ADAL" clId="{F9210672-FC3C-48BE-BFFC-6DAC97DCCC0E}" dt="2021-11-15T18:44:29.506" v="1775" actId="14100"/>
          <ac:spMkLst>
            <pc:docMk/>
            <pc:sldMk cId="1308277700" sldId="384"/>
            <ac:spMk id="2125" creationId="{E45DDEE0-BC2C-4BBA-83DF-25DB93B79A4E}"/>
          </ac:spMkLst>
        </pc:spChg>
        <pc:spChg chg="mod">
          <ac:chgData name="Nicholas Ortiz" userId="af58162c-f21a-4597-80ec-a459d8e41901" providerId="ADAL" clId="{F9210672-FC3C-48BE-BFFC-6DAC97DCCC0E}" dt="2021-11-15T18:44:29.506" v="1775" actId="14100"/>
          <ac:spMkLst>
            <pc:docMk/>
            <pc:sldMk cId="1308277700" sldId="384"/>
            <ac:spMk id="2126" creationId="{A7DA85A1-35B9-49D9-AADB-9F26C7A8E154}"/>
          </ac:spMkLst>
        </pc:spChg>
        <pc:spChg chg="mod">
          <ac:chgData name="Nicholas Ortiz" userId="af58162c-f21a-4597-80ec-a459d8e41901" providerId="ADAL" clId="{F9210672-FC3C-48BE-BFFC-6DAC97DCCC0E}" dt="2021-11-15T18:44:29.506" v="1775" actId="14100"/>
          <ac:spMkLst>
            <pc:docMk/>
            <pc:sldMk cId="1308277700" sldId="384"/>
            <ac:spMk id="2127" creationId="{9DAC3C35-57AF-4322-B026-FB63EDE5593C}"/>
          </ac:spMkLst>
        </pc:spChg>
        <pc:spChg chg="mod">
          <ac:chgData name="Nicholas Ortiz" userId="af58162c-f21a-4597-80ec-a459d8e41901" providerId="ADAL" clId="{F9210672-FC3C-48BE-BFFC-6DAC97DCCC0E}" dt="2021-11-15T18:44:29.506" v="1775" actId="14100"/>
          <ac:spMkLst>
            <pc:docMk/>
            <pc:sldMk cId="1308277700" sldId="384"/>
            <ac:spMk id="2128" creationId="{4243F7B1-4419-4467-A17A-2113CC196E1B}"/>
          </ac:spMkLst>
        </pc:spChg>
        <pc:spChg chg="mod">
          <ac:chgData name="Nicholas Ortiz" userId="af58162c-f21a-4597-80ec-a459d8e41901" providerId="ADAL" clId="{F9210672-FC3C-48BE-BFFC-6DAC97DCCC0E}" dt="2021-11-15T18:44:29.506" v="1775" actId="14100"/>
          <ac:spMkLst>
            <pc:docMk/>
            <pc:sldMk cId="1308277700" sldId="384"/>
            <ac:spMk id="2129" creationId="{53C54007-6E6F-4567-AC5F-5CCFDE2704BC}"/>
          </ac:spMkLst>
        </pc:spChg>
        <pc:spChg chg="mod">
          <ac:chgData name="Nicholas Ortiz" userId="af58162c-f21a-4597-80ec-a459d8e41901" providerId="ADAL" clId="{F9210672-FC3C-48BE-BFFC-6DAC97DCCC0E}" dt="2021-11-15T18:44:29.506" v="1775" actId="14100"/>
          <ac:spMkLst>
            <pc:docMk/>
            <pc:sldMk cId="1308277700" sldId="384"/>
            <ac:spMk id="2130" creationId="{C3F5CE02-98D4-4068-9BC4-0E7F7263A3A2}"/>
          </ac:spMkLst>
        </pc:spChg>
        <pc:spChg chg="mod">
          <ac:chgData name="Nicholas Ortiz" userId="af58162c-f21a-4597-80ec-a459d8e41901" providerId="ADAL" clId="{F9210672-FC3C-48BE-BFFC-6DAC97DCCC0E}" dt="2021-11-15T18:44:29.506" v="1775" actId="14100"/>
          <ac:spMkLst>
            <pc:docMk/>
            <pc:sldMk cId="1308277700" sldId="384"/>
            <ac:spMk id="2131" creationId="{29D06415-D08A-4719-B943-01A19960900F}"/>
          </ac:spMkLst>
        </pc:spChg>
        <pc:spChg chg="mod">
          <ac:chgData name="Nicholas Ortiz" userId="af58162c-f21a-4597-80ec-a459d8e41901" providerId="ADAL" clId="{F9210672-FC3C-48BE-BFFC-6DAC97DCCC0E}" dt="2021-11-15T18:44:29.506" v="1775" actId="14100"/>
          <ac:spMkLst>
            <pc:docMk/>
            <pc:sldMk cId="1308277700" sldId="384"/>
            <ac:spMk id="2132" creationId="{2736A28A-588A-4A60-A853-7D53D47860DD}"/>
          </ac:spMkLst>
        </pc:spChg>
        <pc:spChg chg="mod">
          <ac:chgData name="Nicholas Ortiz" userId="af58162c-f21a-4597-80ec-a459d8e41901" providerId="ADAL" clId="{F9210672-FC3C-48BE-BFFC-6DAC97DCCC0E}" dt="2021-11-15T18:44:29.506" v="1775" actId="14100"/>
          <ac:spMkLst>
            <pc:docMk/>
            <pc:sldMk cId="1308277700" sldId="384"/>
            <ac:spMk id="2133" creationId="{87602514-F5DF-4C6C-BBED-007980D10A30}"/>
          </ac:spMkLst>
        </pc:spChg>
        <pc:spChg chg="mod">
          <ac:chgData name="Nicholas Ortiz" userId="af58162c-f21a-4597-80ec-a459d8e41901" providerId="ADAL" clId="{F9210672-FC3C-48BE-BFFC-6DAC97DCCC0E}" dt="2021-11-15T18:44:29.506" v="1775" actId="14100"/>
          <ac:spMkLst>
            <pc:docMk/>
            <pc:sldMk cId="1308277700" sldId="384"/>
            <ac:spMk id="2134" creationId="{4F46D737-7FD9-4B7C-AD9D-1D1A3BD4A1F6}"/>
          </ac:spMkLst>
        </pc:spChg>
        <pc:spChg chg="mod">
          <ac:chgData name="Nicholas Ortiz" userId="af58162c-f21a-4597-80ec-a459d8e41901" providerId="ADAL" clId="{F9210672-FC3C-48BE-BFFC-6DAC97DCCC0E}" dt="2021-11-15T18:44:29.506" v="1775" actId="14100"/>
          <ac:spMkLst>
            <pc:docMk/>
            <pc:sldMk cId="1308277700" sldId="384"/>
            <ac:spMk id="2135" creationId="{F972350F-5B07-4D8B-8AFD-F75B7EB32E4C}"/>
          </ac:spMkLst>
        </pc:spChg>
        <pc:spChg chg="mod">
          <ac:chgData name="Nicholas Ortiz" userId="af58162c-f21a-4597-80ec-a459d8e41901" providerId="ADAL" clId="{F9210672-FC3C-48BE-BFFC-6DAC97DCCC0E}" dt="2021-11-15T18:44:29.506" v="1775" actId="14100"/>
          <ac:spMkLst>
            <pc:docMk/>
            <pc:sldMk cId="1308277700" sldId="384"/>
            <ac:spMk id="2136" creationId="{91EF48B7-0328-45C9-9FC2-46C5DFE39078}"/>
          </ac:spMkLst>
        </pc:spChg>
        <pc:spChg chg="mod">
          <ac:chgData name="Nicholas Ortiz" userId="af58162c-f21a-4597-80ec-a459d8e41901" providerId="ADAL" clId="{F9210672-FC3C-48BE-BFFC-6DAC97DCCC0E}" dt="2021-11-15T18:44:29.506" v="1775" actId="14100"/>
          <ac:spMkLst>
            <pc:docMk/>
            <pc:sldMk cId="1308277700" sldId="384"/>
            <ac:spMk id="2137" creationId="{4523F263-5958-4474-A7E7-6D5784B8D0C5}"/>
          </ac:spMkLst>
        </pc:spChg>
        <pc:spChg chg="mod">
          <ac:chgData name="Nicholas Ortiz" userId="af58162c-f21a-4597-80ec-a459d8e41901" providerId="ADAL" clId="{F9210672-FC3C-48BE-BFFC-6DAC97DCCC0E}" dt="2021-11-15T18:44:29.506" v="1775" actId="14100"/>
          <ac:spMkLst>
            <pc:docMk/>
            <pc:sldMk cId="1308277700" sldId="384"/>
            <ac:spMk id="2138" creationId="{D39A0B34-7AD3-42F6-97E7-2795E497174E}"/>
          </ac:spMkLst>
        </pc:spChg>
        <pc:spChg chg="mod">
          <ac:chgData name="Nicholas Ortiz" userId="af58162c-f21a-4597-80ec-a459d8e41901" providerId="ADAL" clId="{F9210672-FC3C-48BE-BFFC-6DAC97DCCC0E}" dt="2021-11-15T18:44:29.506" v="1775" actId="14100"/>
          <ac:spMkLst>
            <pc:docMk/>
            <pc:sldMk cId="1308277700" sldId="384"/>
            <ac:spMk id="2139" creationId="{A55CFEAD-B1DF-43DD-AE02-79D71040FF27}"/>
          </ac:spMkLst>
        </pc:spChg>
        <pc:spChg chg="mod">
          <ac:chgData name="Nicholas Ortiz" userId="af58162c-f21a-4597-80ec-a459d8e41901" providerId="ADAL" clId="{F9210672-FC3C-48BE-BFFC-6DAC97DCCC0E}" dt="2021-11-15T18:44:29.506" v="1775" actId="14100"/>
          <ac:spMkLst>
            <pc:docMk/>
            <pc:sldMk cId="1308277700" sldId="384"/>
            <ac:spMk id="2140" creationId="{97E342DE-8419-44D4-8F2C-0D7687812757}"/>
          </ac:spMkLst>
        </pc:spChg>
        <pc:spChg chg="mod">
          <ac:chgData name="Nicholas Ortiz" userId="af58162c-f21a-4597-80ec-a459d8e41901" providerId="ADAL" clId="{F9210672-FC3C-48BE-BFFC-6DAC97DCCC0E}" dt="2021-11-15T18:44:29.506" v="1775" actId="14100"/>
          <ac:spMkLst>
            <pc:docMk/>
            <pc:sldMk cId="1308277700" sldId="384"/>
            <ac:spMk id="2141" creationId="{85E20531-E362-48E3-879F-44207DAB1699}"/>
          </ac:spMkLst>
        </pc:spChg>
        <pc:spChg chg="mod">
          <ac:chgData name="Nicholas Ortiz" userId="af58162c-f21a-4597-80ec-a459d8e41901" providerId="ADAL" clId="{F9210672-FC3C-48BE-BFFC-6DAC97DCCC0E}" dt="2021-11-15T18:44:29.506" v="1775" actId="14100"/>
          <ac:spMkLst>
            <pc:docMk/>
            <pc:sldMk cId="1308277700" sldId="384"/>
            <ac:spMk id="2142" creationId="{E021415D-A70E-481F-8DDD-BC6D5B1E5F31}"/>
          </ac:spMkLst>
        </pc:spChg>
        <pc:spChg chg="mod">
          <ac:chgData name="Nicholas Ortiz" userId="af58162c-f21a-4597-80ec-a459d8e41901" providerId="ADAL" clId="{F9210672-FC3C-48BE-BFFC-6DAC97DCCC0E}" dt="2021-11-15T18:44:29.506" v="1775" actId="14100"/>
          <ac:spMkLst>
            <pc:docMk/>
            <pc:sldMk cId="1308277700" sldId="384"/>
            <ac:spMk id="2143" creationId="{2771E800-CDF8-487B-909A-FA9B5344D0E7}"/>
          </ac:spMkLst>
        </pc:spChg>
        <pc:spChg chg="mod">
          <ac:chgData name="Nicholas Ortiz" userId="af58162c-f21a-4597-80ec-a459d8e41901" providerId="ADAL" clId="{F9210672-FC3C-48BE-BFFC-6DAC97DCCC0E}" dt="2021-11-15T18:44:29.506" v="1775" actId="14100"/>
          <ac:spMkLst>
            <pc:docMk/>
            <pc:sldMk cId="1308277700" sldId="384"/>
            <ac:spMk id="2144" creationId="{9CEB2488-168B-4289-9B28-17BC1E53DD4F}"/>
          </ac:spMkLst>
        </pc:spChg>
        <pc:spChg chg="mod">
          <ac:chgData name="Nicholas Ortiz" userId="af58162c-f21a-4597-80ec-a459d8e41901" providerId="ADAL" clId="{F9210672-FC3C-48BE-BFFC-6DAC97DCCC0E}" dt="2021-11-15T18:44:29.506" v="1775" actId="14100"/>
          <ac:spMkLst>
            <pc:docMk/>
            <pc:sldMk cId="1308277700" sldId="384"/>
            <ac:spMk id="2145" creationId="{B1567214-FDC6-46CC-BF8C-8A7E895A5AE4}"/>
          </ac:spMkLst>
        </pc:spChg>
        <pc:spChg chg="mod">
          <ac:chgData name="Nicholas Ortiz" userId="af58162c-f21a-4597-80ec-a459d8e41901" providerId="ADAL" clId="{F9210672-FC3C-48BE-BFFC-6DAC97DCCC0E}" dt="2021-11-15T18:44:29.506" v="1775" actId="14100"/>
          <ac:spMkLst>
            <pc:docMk/>
            <pc:sldMk cId="1308277700" sldId="384"/>
            <ac:spMk id="2146" creationId="{D5169062-4D58-499B-AEDF-F720F2E751FF}"/>
          </ac:spMkLst>
        </pc:spChg>
        <pc:spChg chg="mod">
          <ac:chgData name="Nicholas Ortiz" userId="af58162c-f21a-4597-80ec-a459d8e41901" providerId="ADAL" clId="{F9210672-FC3C-48BE-BFFC-6DAC97DCCC0E}" dt="2021-11-15T18:44:29.506" v="1775" actId="14100"/>
          <ac:spMkLst>
            <pc:docMk/>
            <pc:sldMk cId="1308277700" sldId="384"/>
            <ac:spMk id="2147" creationId="{70D6121C-211D-4BDF-AFC9-969BAF8CAD64}"/>
          </ac:spMkLst>
        </pc:spChg>
        <pc:spChg chg="mod">
          <ac:chgData name="Nicholas Ortiz" userId="af58162c-f21a-4597-80ec-a459d8e41901" providerId="ADAL" clId="{F9210672-FC3C-48BE-BFFC-6DAC97DCCC0E}" dt="2021-11-15T18:44:29.506" v="1775" actId="14100"/>
          <ac:spMkLst>
            <pc:docMk/>
            <pc:sldMk cId="1308277700" sldId="384"/>
            <ac:spMk id="2148" creationId="{6E60957C-824D-426B-8740-9E0145E91FA1}"/>
          </ac:spMkLst>
        </pc:spChg>
        <pc:spChg chg="mod">
          <ac:chgData name="Nicholas Ortiz" userId="af58162c-f21a-4597-80ec-a459d8e41901" providerId="ADAL" clId="{F9210672-FC3C-48BE-BFFC-6DAC97DCCC0E}" dt="2021-11-15T18:44:29.506" v="1775" actId="14100"/>
          <ac:spMkLst>
            <pc:docMk/>
            <pc:sldMk cId="1308277700" sldId="384"/>
            <ac:spMk id="2149" creationId="{80B813C8-E239-48CC-9D2B-2BA1524D8BB7}"/>
          </ac:spMkLst>
        </pc:spChg>
        <pc:spChg chg="mod">
          <ac:chgData name="Nicholas Ortiz" userId="af58162c-f21a-4597-80ec-a459d8e41901" providerId="ADAL" clId="{F9210672-FC3C-48BE-BFFC-6DAC97DCCC0E}" dt="2021-11-15T18:44:29.506" v="1775" actId="14100"/>
          <ac:spMkLst>
            <pc:docMk/>
            <pc:sldMk cId="1308277700" sldId="384"/>
            <ac:spMk id="2150" creationId="{0F9D385D-7037-40F8-9638-8B64FDFB9F3D}"/>
          </ac:spMkLst>
        </pc:spChg>
        <pc:spChg chg="mod">
          <ac:chgData name="Nicholas Ortiz" userId="af58162c-f21a-4597-80ec-a459d8e41901" providerId="ADAL" clId="{F9210672-FC3C-48BE-BFFC-6DAC97DCCC0E}" dt="2021-11-15T18:44:29.506" v="1775" actId="14100"/>
          <ac:spMkLst>
            <pc:docMk/>
            <pc:sldMk cId="1308277700" sldId="384"/>
            <ac:spMk id="2151" creationId="{12BFB89D-5045-4C26-BAC4-FBAA5F6EAC17}"/>
          </ac:spMkLst>
        </pc:spChg>
        <pc:spChg chg="mod">
          <ac:chgData name="Nicholas Ortiz" userId="af58162c-f21a-4597-80ec-a459d8e41901" providerId="ADAL" clId="{F9210672-FC3C-48BE-BFFC-6DAC97DCCC0E}" dt="2021-11-15T18:44:29.506" v="1775" actId="14100"/>
          <ac:spMkLst>
            <pc:docMk/>
            <pc:sldMk cId="1308277700" sldId="384"/>
            <ac:spMk id="2152" creationId="{EF74E7D6-E0FF-4360-9378-BC4A44946177}"/>
          </ac:spMkLst>
        </pc:spChg>
        <pc:spChg chg="mod">
          <ac:chgData name="Nicholas Ortiz" userId="af58162c-f21a-4597-80ec-a459d8e41901" providerId="ADAL" clId="{F9210672-FC3C-48BE-BFFC-6DAC97DCCC0E}" dt="2021-11-15T18:44:29.506" v="1775" actId="14100"/>
          <ac:spMkLst>
            <pc:docMk/>
            <pc:sldMk cId="1308277700" sldId="384"/>
            <ac:spMk id="2153" creationId="{9F680A04-EDFA-490A-923A-43AFB71E41B7}"/>
          </ac:spMkLst>
        </pc:spChg>
        <pc:spChg chg="mod">
          <ac:chgData name="Nicholas Ortiz" userId="af58162c-f21a-4597-80ec-a459d8e41901" providerId="ADAL" clId="{F9210672-FC3C-48BE-BFFC-6DAC97DCCC0E}" dt="2021-11-15T18:44:29.506" v="1775" actId="14100"/>
          <ac:spMkLst>
            <pc:docMk/>
            <pc:sldMk cId="1308277700" sldId="384"/>
            <ac:spMk id="2154" creationId="{3D152101-F24B-4EDF-879B-E561496C819A}"/>
          </ac:spMkLst>
        </pc:spChg>
        <pc:spChg chg="mod">
          <ac:chgData name="Nicholas Ortiz" userId="af58162c-f21a-4597-80ec-a459d8e41901" providerId="ADAL" clId="{F9210672-FC3C-48BE-BFFC-6DAC97DCCC0E}" dt="2021-11-15T18:44:29.506" v="1775" actId="14100"/>
          <ac:spMkLst>
            <pc:docMk/>
            <pc:sldMk cId="1308277700" sldId="384"/>
            <ac:spMk id="2155" creationId="{C67D6C34-03B6-4A1B-A0BC-0BA39C1D230E}"/>
          </ac:spMkLst>
        </pc:spChg>
        <pc:spChg chg="mod">
          <ac:chgData name="Nicholas Ortiz" userId="af58162c-f21a-4597-80ec-a459d8e41901" providerId="ADAL" clId="{F9210672-FC3C-48BE-BFFC-6DAC97DCCC0E}" dt="2021-11-15T18:44:29.506" v="1775" actId="14100"/>
          <ac:spMkLst>
            <pc:docMk/>
            <pc:sldMk cId="1308277700" sldId="384"/>
            <ac:spMk id="2156" creationId="{3D792845-C24F-4094-9D31-667E7573A466}"/>
          </ac:spMkLst>
        </pc:spChg>
        <pc:spChg chg="mod">
          <ac:chgData name="Nicholas Ortiz" userId="af58162c-f21a-4597-80ec-a459d8e41901" providerId="ADAL" clId="{F9210672-FC3C-48BE-BFFC-6DAC97DCCC0E}" dt="2021-11-15T18:44:29.506" v="1775" actId="14100"/>
          <ac:spMkLst>
            <pc:docMk/>
            <pc:sldMk cId="1308277700" sldId="384"/>
            <ac:spMk id="2157" creationId="{06CA91E8-E28F-403B-A12B-41FF81D160F8}"/>
          </ac:spMkLst>
        </pc:spChg>
        <pc:spChg chg="mod">
          <ac:chgData name="Nicholas Ortiz" userId="af58162c-f21a-4597-80ec-a459d8e41901" providerId="ADAL" clId="{F9210672-FC3C-48BE-BFFC-6DAC97DCCC0E}" dt="2021-11-15T18:44:29.506" v="1775" actId="14100"/>
          <ac:spMkLst>
            <pc:docMk/>
            <pc:sldMk cId="1308277700" sldId="384"/>
            <ac:spMk id="2158" creationId="{D515F532-8B13-40BF-A44C-F6B845C7A710}"/>
          </ac:spMkLst>
        </pc:spChg>
        <pc:spChg chg="mod">
          <ac:chgData name="Nicholas Ortiz" userId="af58162c-f21a-4597-80ec-a459d8e41901" providerId="ADAL" clId="{F9210672-FC3C-48BE-BFFC-6DAC97DCCC0E}" dt="2021-11-15T18:44:29.506" v="1775" actId="14100"/>
          <ac:spMkLst>
            <pc:docMk/>
            <pc:sldMk cId="1308277700" sldId="384"/>
            <ac:spMk id="2159" creationId="{950B9951-46DB-411A-962E-61342D881755}"/>
          </ac:spMkLst>
        </pc:spChg>
        <pc:spChg chg="mod">
          <ac:chgData name="Nicholas Ortiz" userId="af58162c-f21a-4597-80ec-a459d8e41901" providerId="ADAL" clId="{F9210672-FC3C-48BE-BFFC-6DAC97DCCC0E}" dt="2021-11-15T18:44:29.506" v="1775" actId="14100"/>
          <ac:spMkLst>
            <pc:docMk/>
            <pc:sldMk cId="1308277700" sldId="384"/>
            <ac:spMk id="2160" creationId="{FC393653-087D-4E25-8013-AECC9AB8D62A}"/>
          </ac:spMkLst>
        </pc:spChg>
        <pc:spChg chg="mod">
          <ac:chgData name="Nicholas Ortiz" userId="af58162c-f21a-4597-80ec-a459d8e41901" providerId="ADAL" clId="{F9210672-FC3C-48BE-BFFC-6DAC97DCCC0E}" dt="2021-11-15T18:44:29.506" v="1775" actId="14100"/>
          <ac:spMkLst>
            <pc:docMk/>
            <pc:sldMk cId="1308277700" sldId="384"/>
            <ac:spMk id="2161" creationId="{4BDD42C1-A722-40D3-801C-4F6D7A8EFC17}"/>
          </ac:spMkLst>
        </pc:spChg>
        <pc:spChg chg="mod">
          <ac:chgData name="Nicholas Ortiz" userId="af58162c-f21a-4597-80ec-a459d8e41901" providerId="ADAL" clId="{F9210672-FC3C-48BE-BFFC-6DAC97DCCC0E}" dt="2021-11-15T18:44:29.506" v="1775" actId="14100"/>
          <ac:spMkLst>
            <pc:docMk/>
            <pc:sldMk cId="1308277700" sldId="384"/>
            <ac:spMk id="2162" creationId="{458493C1-6241-480E-A182-D4AEA5C53A68}"/>
          </ac:spMkLst>
        </pc:spChg>
        <pc:spChg chg="mod">
          <ac:chgData name="Nicholas Ortiz" userId="af58162c-f21a-4597-80ec-a459d8e41901" providerId="ADAL" clId="{F9210672-FC3C-48BE-BFFC-6DAC97DCCC0E}" dt="2021-11-15T18:44:29.506" v="1775" actId="14100"/>
          <ac:spMkLst>
            <pc:docMk/>
            <pc:sldMk cId="1308277700" sldId="384"/>
            <ac:spMk id="2163" creationId="{DEB94812-EDDF-40B3-8738-1A6CCC4A2967}"/>
          </ac:spMkLst>
        </pc:spChg>
        <pc:spChg chg="mod">
          <ac:chgData name="Nicholas Ortiz" userId="af58162c-f21a-4597-80ec-a459d8e41901" providerId="ADAL" clId="{F9210672-FC3C-48BE-BFFC-6DAC97DCCC0E}" dt="2021-11-15T18:44:29.506" v="1775" actId="14100"/>
          <ac:spMkLst>
            <pc:docMk/>
            <pc:sldMk cId="1308277700" sldId="384"/>
            <ac:spMk id="2164" creationId="{EF09088A-8666-44AC-8E64-85F44D3CEFDA}"/>
          </ac:spMkLst>
        </pc:spChg>
        <pc:spChg chg="mod">
          <ac:chgData name="Nicholas Ortiz" userId="af58162c-f21a-4597-80ec-a459d8e41901" providerId="ADAL" clId="{F9210672-FC3C-48BE-BFFC-6DAC97DCCC0E}" dt="2021-11-15T18:44:29.506" v="1775" actId="14100"/>
          <ac:spMkLst>
            <pc:docMk/>
            <pc:sldMk cId="1308277700" sldId="384"/>
            <ac:spMk id="2165" creationId="{11FE4163-45F0-4123-90B8-C2F1C57D7CEF}"/>
          </ac:spMkLst>
        </pc:spChg>
        <pc:spChg chg="mod">
          <ac:chgData name="Nicholas Ortiz" userId="af58162c-f21a-4597-80ec-a459d8e41901" providerId="ADAL" clId="{F9210672-FC3C-48BE-BFFC-6DAC97DCCC0E}" dt="2021-11-15T18:44:29.506" v="1775" actId="14100"/>
          <ac:spMkLst>
            <pc:docMk/>
            <pc:sldMk cId="1308277700" sldId="384"/>
            <ac:spMk id="2166" creationId="{27B52AAB-9032-4059-8FEB-C93472812603}"/>
          </ac:spMkLst>
        </pc:spChg>
        <pc:spChg chg="mod">
          <ac:chgData name="Nicholas Ortiz" userId="af58162c-f21a-4597-80ec-a459d8e41901" providerId="ADAL" clId="{F9210672-FC3C-48BE-BFFC-6DAC97DCCC0E}" dt="2021-11-15T18:44:29.506" v="1775" actId="14100"/>
          <ac:spMkLst>
            <pc:docMk/>
            <pc:sldMk cId="1308277700" sldId="384"/>
            <ac:spMk id="2167" creationId="{1A7DFDA4-B39F-43B0-8CD1-FA3A1EBBE9F8}"/>
          </ac:spMkLst>
        </pc:spChg>
        <pc:grpChg chg="mod">
          <ac:chgData name="Nicholas Ortiz" userId="af58162c-f21a-4597-80ec-a459d8e41901" providerId="ADAL" clId="{F9210672-FC3C-48BE-BFFC-6DAC97DCCC0E}" dt="2021-11-15T18:44:34.607" v="1776" actId="1076"/>
          <ac:grpSpMkLst>
            <pc:docMk/>
            <pc:sldMk cId="1308277700" sldId="384"/>
            <ac:grpSpMk id="11" creationId="{867D2C79-976F-43E9-9AA1-8D168DCCCF2C}"/>
          </ac:grpSpMkLst>
        </pc:grpChg>
        <pc:grpChg chg="mod">
          <ac:chgData name="Nicholas Ortiz" userId="af58162c-f21a-4597-80ec-a459d8e41901" providerId="ADAL" clId="{F9210672-FC3C-48BE-BFFC-6DAC97DCCC0E}" dt="2021-11-15T18:44:29.506" v="1775" actId="14100"/>
          <ac:grpSpMkLst>
            <pc:docMk/>
            <pc:sldMk cId="1308277700" sldId="384"/>
            <ac:grpSpMk id="47" creationId="{7D667E2D-BCFD-4C15-BEA3-81CB74DC84C2}"/>
          </ac:grpSpMkLst>
        </pc:grpChg>
      </pc:sldChg>
      <pc:sldChg chg="addSp delSp modSp mod modNotesTx">
        <pc:chgData name="Nicholas Ortiz" userId="af58162c-f21a-4597-80ec-a459d8e41901" providerId="ADAL" clId="{F9210672-FC3C-48BE-BFFC-6DAC97DCCC0E}" dt="2021-11-04T15:22:30.328" v="1510" actId="20577"/>
        <pc:sldMkLst>
          <pc:docMk/>
          <pc:sldMk cId="574471579" sldId="385"/>
        </pc:sldMkLst>
        <pc:spChg chg="mod">
          <ac:chgData name="Nicholas Ortiz" userId="af58162c-f21a-4597-80ec-a459d8e41901" providerId="ADAL" clId="{F9210672-FC3C-48BE-BFFC-6DAC97DCCC0E}" dt="2021-11-04T15:22:30.328" v="1510" actId="20577"/>
          <ac:spMkLst>
            <pc:docMk/>
            <pc:sldMk cId="574471579" sldId="385"/>
            <ac:spMk id="8" creationId="{00000000-0000-0000-0000-000000000000}"/>
          </ac:spMkLst>
        </pc:spChg>
        <pc:spChg chg="mod">
          <ac:chgData name="Nicholas Ortiz" userId="af58162c-f21a-4597-80ec-a459d8e41901" providerId="ADAL" clId="{F9210672-FC3C-48BE-BFFC-6DAC97DCCC0E}" dt="2021-11-04T14:50:58.596" v="991" actId="313"/>
          <ac:spMkLst>
            <pc:docMk/>
            <pc:sldMk cId="574471579" sldId="385"/>
            <ac:spMk id="9" creationId="{821DF9D0-7694-4F35-A0D0-CF7D63FF7FC7}"/>
          </ac:spMkLst>
        </pc:spChg>
        <pc:spChg chg="add del mod">
          <ac:chgData name="Nicholas Ortiz" userId="af58162c-f21a-4597-80ec-a459d8e41901" providerId="ADAL" clId="{F9210672-FC3C-48BE-BFFC-6DAC97DCCC0E}" dt="2021-11-04T14:51:52.208" v="1009" actId="14100"/>
          <ac:spMkLst>
            <pc:docMk/>
            <pc:sldMk cId="574471579" sldId="385"/>
            <ac:spMk id="10" creationId="{DC33D95B-CE6D-4715-950F-65687AA378A6}"/>
          </ac:spMkLst>
        </pc:spChg>
        <pc:spChg chg="mod">
          <ac:chgData name="Nicholas Ortiz" userId="af58162c-f21a-4597-80ec-a459d8e41901" providerId="ADAL" clId="{F9210672-FC3C-48BE-BFFC-6DAC97DCCC0E}" dt="2021-11-04T14:51:39.961" v="1007" actId="1076"/>
          <ac:spMkLst>
            <pc:docMk/>
            <pc:sldMk cId="574471579" sldId="385"/>
            <ac:spMk id="18" creationId="{F46540DD-7168-4CCF-9BBF-3FCF0EADE4D7}"/>
          </ac:spMkLst>
        </pc:spChg>
        <pc:spChg chg="mod">
          <ac:chgData name="Nicholas Ortiz" userId="af58162c-f21a-4597-80ec-a459d8e41901" providerId="ADAL" clId="{F9210672-FC3C-48BE-BFFC-6DAC97DCCC0E}" dt="2021-11-04T14:51:44.924" v="1008" actId="1076"/>
          <ac:spMkLst>
            <pc:docMk/>
            <pc:sldMk cId="574471579" sldId="385"/>
            <ac:spMk id="19" creationId="{0E8F5CF4-6402-494E-A345-F8AC3B683C41}"/>
          </ac:spMkLst>
        </pc:spChg>
        <pc:graphicFrameChg chg="mod modGraphic">
          <ac:chgData name="Nicholas Ortiz" userId="af58162c-f21a-4597-80ec-a459d8e41901" providerId="ADAL" clId="{F9210672-FC3C-48BE-BFFC-6DAC97DCCC0E}" dt="2021-11-04T14:51:20.063" v="1003" actId="14734"/>
          <ac:graphicFrameMkLst>
            <pc:docMk/>
            <pc:sldMk cId="574471579" sldId="385"/>
            <ac:graphicFrameMk id="2" creationId="{38E74978-A883-4280-9849-9F9FC2949FD1}"/>
          </ac:graphicFrameMkLst>
        </pc:graphicFrameChg>
        <pc:graphicFrameChg chg="mod modGraphic">
          <ac:chgData name="Nicholas Ortiz" userId="af58162c-f21a-4597-80ec-a459d8e41901" providerId="ADAL" clId="{F9210672-FC3C-48BE-BFFC-6DAC97DCCC0E}" dt="2021-11-04T14:51:33.112" v="1006" actId="14734"/>
          <ac:graphicFrameMkLst>
            <pc:docMk/>
            <pc:sldMk cId="574471579" sldId="385"/>
            <ac:graphicFrameMk id="7" creationId="{D2312934-98D3-42CA-A37D-54520D009C5B}"/>
          </ac:graphicFrameMkLst>
        </pc:graphicFrameChg>
      </pc:sldChg>
      <pc:sldChg chg="addSp delSp modSp mod modNotesTx">
        <pc:chgData name="Nicholas Ortiz" userId="af58162c-f21a-4597-80ec-a459d8e41901" providerId="ADAL" clId="{F9210672-FC3C-48BE-BFFC-6DAC97DCCC0E}" dt="2021-11-04T15:23:41.905" v="1523" actId="207"/>
        <pc:sldMkLst>
          <pc:docMk/>
          <pc:sldMk cId="4286100914" sldId="386"/>
        </pc:sldMkLst>
        <pc:spChg chg="add del mod">
          <ac:chgData name="Nicholas Ortiz" userId="af58162c-f21a-4597-80ec-a459d8e41901" providerId="ADAL" clId="{F9210672-FC3C-48BE-BFFC-6DAC97DCCC0E}" dt="2021-11-04T15:23:04.153" v="1516" actId="478"/>
          <ac:spMkLst>
            <pc:docMk/>
            <pc:sldMk cId="4286100914" sldId="386"/>
            <ac:spMk id="3" creationId="{BDBF0D58-F16E-4397-8F62-B8B5C755F3DD}"/>
          </ac:spMkLst>
        </pc:spChg>
        <pc:spChg chg="add mod">
          <ac:chgData name="Nicholas Ortiz" userId="af58162c-f21a-4597-80ec-a459d8e41901" providerId="ADAL" clId="{F9210672-FC3C-48BE-BFFC-6DAC97DCCC0E}" dt="2021-11-04T15:23:41.905" v="1523" actId="207"/>
          <ac:spMkLst>
            <pc:docMk/>
            <pc:sldMk cId="4286100914" sldId="386"/>
            <ac:spMk id="4" creationId="{2939FD5A-DCE4-49F2-99A4-D3DF7BC88ABC}"/>
          </ac:spMkLst>
        </pc:spChg>
      </pc:sldChg>
      <pc:sldChg chg="addSp delSp modSp mod modNotesTx">
        <pc:chgData name="Nicholas Ortiz" userId="af58162c-f21a-4597-80ec-a459d8e41901" providerId="ADAL" clId="{F9210672-FC3C-48BE-BFFC-6DAC97DCCC0E}" dt="2021-11-18T00:03:05.405" v="2057" actId="14100"/>
        <pc:sldMkLst>
          <pc:docMk/>
          <pc:sldMk cId="1922548403" sldId="388"/>
        </pc:sldMkLst>
        <pc:spChg chg="mod">
          <ac:chgData name="Nicholas Ortiz" userId="af58162c-f21a-4597-80ec-a459d8e41901" providerId="ADAL" clId="{F9210672-FC3C-48BE-BFFC-6DAC97DCCC0E}" dt="2021-11-18T00:03:05.405" v="2057" actId="14100"/>
          <ac:spMkLst>
            <pc:docMk/>
            <pc:sldMk cId="1922548403" sldId="388"/>
            <ac:spMk id="2" creationId="{93BD3CAD-80C0-4AD8-9139-AAB8203DC316}"/>
          </ac:spMkLst>
        </pc:spChg>
        <pc:spChg chg="mod">
          <ac:chgData name="Nicholas Ortiz" userId="af58162c-f21a-4597-80ec-a459d8e41901" providerId="ADAL" clId="{F9210672-FC3C-48BE-BFFC-6DAC97DCCC0E}" dt="2021-11-18T00:01:39.248" v="2021" actId="1076"/>
          <ac:spMkLst>
            <pc:docMk/>
            <pc:sldMk cId="1922548403" sldId="388"/>
            <ac:spMk id="3" creationId="{CC44700C-4DB3-4D81-B981-1146326955A3}"/>
          </ac:spMkLst>
        </pc:spChg>
        <pc:spChg chg="del">
          <ac:chgData name="Nicholas Ortiz" userId="af58162c-f21a-4597-80ec-a459d8e41901" providerId="ADAL" clId="{F9210672-FC3C-48BE-BFFC-6DAC97DCCC0E}" dt="2021-11-17T23:56:51.589" v="1832" actId="478"/>
          <ac:spMkLst>
            <pc:docMk/>
            <pc:sldMk cId="1922548403" sldId="388"/>
            <ac:spMk id="7" creationId="{B38D635A-B450-46C5-8F18-5728750D5122}"/>
          </ac:spMkLst>
        </pc:spChg>
        <pc:spChg chg="del">
          <ac:chgData name="Nicholas Ortiz" userId="af58162c-f21a-4597-80ec-a459d8e41901" providerId="ADAL" clId="{F9210672-FC3C-48BE-BFFC-6DAC97DCCC0E}" dt="2021-11-17T23:59:55.701" v="1987" actId="478"/>
          <ac:spMkLst>
            <pc:docMk/>
            <pc:sldMk cId="1922548403" sldId="388"/>
            <ac:spMk id="10" creationId="{0A250A4D-0B33-4A74-BB75-7A37E50AA07E}"/>
          </ac:spMkLst>
        </pc:spChg>
        <pc:spChg chg="add mod">
          <ac:chgData name="Nicholas Ortiz" userId="af58162c-f21a-4597-80ec-a459d8e41901" providerId="ADAL" clId="{F9210672-FC3C-48BE-BFFC-6DAC97DCCC0E}" dt="2021-11-18T00:02:34.955" v="2044" actId="1036"/>
          <ac:spMkLst>
            <pc:docMk/>
            <pc:sldMk cId="1922548403" sldId="388"/>
            <ac:spMk id="11" creationId="{6CD97309-83B0-4C1B-95F1-2A9F533A0A61}"/>
          </ac:spMkLst>
        </pc:spChg>
        <pc:spChg chg="add mod">
          <ac:chgData name="Nicholas Ortiz" userId="af58162c-f21a-4597-80ec-a459d8e41901" providerId="ADAL" clId="{F9210672-FC3C-48BE-BFFC-6DAC97DCCC0E}" dt="2021-11-18T00:02:26.766" v="2027" actId="14100"/>
          <ac:spMkLst>
            <pc:docMk/>
            <pc:sldMk cId="1922548403" sldId="388"/>
            <ac:spMk id="14" creationId="{A78B6C6F-7DA8-49E5-BF59-8E09DD3D1695}"/>
          </ac:spMkLst>
        </pc:spChg>
        <pc:spChg chg="add mod">
          <ac:chgData name="Nicholas Ortiz" userId="af58162c-f21a-4597-80ec-a459d8e41901" providerId="ADAL" clId="{F9210672-FC3C-48BE-BFFC-6DAC97DCCC0E}" dt="2021-11-18T00:00:44.629" v="2006" actId="1036"/>
          <ac:spMkLst>
            <pc:docMk/>
            <pc:sldMk cId="1922548403" sldId="388"/>
            <ac:spMk id="15" creationId="{EA6EB8FD-8C3E-4877-804F-BC5AA1A48490}"/>
          </ac:spMkLst>
        </pc:spChg>
        <pc:graphicFrameChg chg="mod">
          <ac:chgData name="Nicholas Ortiz" userId="af58162c-f21a-4597-80ec-a459d8e41901" providerId="ADAL" clId="{F9210672-FC3C-48BE-BFFC-6DAC97DCCC0E}" dt="2021-11-18T00:01:58.908" v="2023" actId="14100"/>
          <ac:graphicFrameMkLst>
            <pc:docMk/>
            <pc:sldMk cId="1922548403" sldId="388"/>
            <ac:graphicFrameMk id="6" creationId="{1AAE116E-8697-4D40-9874-1401BBA9BA79}"/>
          </ac:graphicFrameMkLst>
        </pc:graphicFrameChg>
        <pc:cxnChg chg="del">
          <ac:chgData name="Nicholas Ortiz" userId="af58162c-f21a-4597-80ec-a459d8e41901" providerId="ADAL" clId="{F9210672-FC3C-48BE-BFFC-6DAC97DCCC0E}" dt="2021-11-17T23:59:57.892" v="1988" actId="478"/>
          <ac:cxnSpMkLst>
            <pc:docMk/>
            <pc:sldMk cId="1922548403" sldId="388"/>
            <ac:cxnSpMk id="12" creationId="{66F6F0FE-2EF9-4BFA-AE3D-70D09DC3923E}"/>
          </ac:cxnSpMkLst>
        </pc:cxnChg>
        <pc:cxnChg chg="add mod">
          <ac:chgData name="Nicholas Ortiz" userId="af58162c-f21a-4597-80ec-a459d8e41901" providerId="ADAL" clId="{F9210672-FC3C-48BE-BFFC-6DAC97DCCC0E}" dt="2021-11-18T00:00:44.629" v="2006" actId="1036"/>
          <ac:cxnSpMkLst>
            <pc:docMk/>
            <pc:sldMk cId="1922548403" sldId="388"/>
            <ac:cxnSpMk id="16" creationId="{7A22B11D-7998-4DBB-8912-0EE24105DB09}"/>
          </ac:cxnSpMkLst>
        </pc:cxnChg>
      </pc:sldChg>
    </pc:docChg>
  </pc:docChgLst>
  <pc:docChgLst>
    <pc:chgData name="Haidee Bernstein" userId="f8f7bdfc-3d0a-4f32-bd44-76afc9a220d1" providerId="ADAL" clId="{0FB412DD-CEDB-4CEC-A0D1-599677B3DAD4}"/>
    <pc:docChg chg="undo redo custSel addSld delSld modSld">
      <pc:chgData name="Haidee Bernstein" userId="f8f7bdfc-3d0a-4f32-bd44-76afc9a220d1" providerId="ADAL" clId="{0FB412DD-CEDB-4CEC-A0D1-599677B3DAD4}" dt="2021-11-22T22:00:25.685" v="6468" actId="207"/>
      <pc:docMkLst>
        <pc:docMk/>
      </pc:docMkLst>
      <pc:sldChg chg="modNotesTx">
        <pc:chgData name="Haidee Bernstein" userId="f8f7bdfc-3d0a-4f32-bd44-76afc9a220d1" providerId="ADAL" clId="{0FB412DD-CEDB-4CEC-A0D1-599677B3DAD4}" dt="2021-10-25T18:13:37.730" v="2105" actId="20577"/>
        <pc:sldMkLst>
          <pc:docMk/>
          <pc:sldMk cId="915321143" sldId="273"/>
        </pc:sldMkLst>
      </pc:sldChg>
      <pc:sldChg chg="addCm modNotesTx">
        <pc:chgData name="Haidee Bernstein" userId="f8f7bdfc-3d0a-4f32-bd44-76afc9a220d1" providerId="ADAL" clId="{0FB412DD-CEDB-4CEC-A0D1-599677B3DAD4}" dt="2021-10-26T21:41:20.715" v="5148" actId="1589"/>
        <pc:sldMkLst>
          <pc:docMk/>
          <pc:sldMk cId="1120754253" sldId="274"/>
        </pc:sldMkLst>
      </pc:sldChg>
      <pc:sldChg chg="addCm modNotesTx">
        <pc:chgData name="Haidee Bernstein" userId="f8f7bdfc-3d0a-4f32-bd44-76afc9a220d1" providerId="ADAL" clId="{0FB412DD-CEDB-4CEC-A0D1-599677B3DAD4}" dt="2021-10-26T21:42:29.021" v="5173" actId="1589"/>
        <pc:sldMkLst>
          <pc:docMk/>
          <pc:sldMk cId="38661583" sldId="278"/>
        </pc:sldMkLst>
      </pc:sldChg>
      <pc:sldChg chg="addCm modNotesTx">
        <pc:chgData name="Haidee Bernstein" userId="f8f7bdfc-3d0a-4f32-bd44-76afc9a220d1" providerId="ADAL" clId="{0FB412DD-CEDB-4CEC-A0D1-599677B3DAD4}" dt="2021-10-26T21:49:33.083" v="5175" actId="1589"/>
        <pc:sldMkLst>
          <pc:docMk/>
          <pc:sldMk cId="4284790877" sldId="279"/>
        </pc:sldMkLst>
      </pc:sldChg>
      <pc:sldChg chg="modSp mod addCm modNotesTx">
        <pc:chgData name="Haidee Bernstein" userId="f8f7bdfc-3d0a-4f32-bd44-76afc9a220d1" providerId="ADAL" clId="{0FB412DD-CEDB-4CEC-A0D1-599677B3DAD4}" dt="2021-10-27T14:41:38.874" v="5273" actId="1589"/>
        <pc:sldMkLst>
          <pc:docMk/>
          <pc:sldMk cId="2148895403" sldId="282"/>
        </pc:sldMkLst>
        <pc:spChg chg="mod">
          <ac:chgData name="Haidee Bernstein" userId="f8f7bdfc-3d0a-4f32-bd44-76afc9a220d1" providerId="ADAL" clId="{0FB412DD-CEDB-4CEC-A0D1-599677B3DAD4}" dt="2021-10-15T17:38:15.508" v="127" actId="20577"/>
          <ac:spMkLst>
            <pc:docMk/>
            <pc:sldMk cId="2148895403" sldId="282"/>
            <ac:spMk id="4" creationId="{3EA63B15-3C6F-41AF-AD70-0754B5CA12B1}"/>
          </ac:spMkLst>
        </pc:spChg>
        <pc:spChg chg="mod">
          <ac:chgData name="Haidee Bernstein" userId="f8f7bdfc-3d0a-4f32-bd44-76afc9a220d1" providerId="ADAL" clId="{0FB412DD-CEDB-4CEC-A0D1-599677B3DAD4}" dt="2021-10-15T17:30:02.483" v="125" actId="688"/>
          <ac:spMkLst>
            <pc:docMk/>
            <pc:sldMk cId="2148895403" sldId="282"/>
            <ac:spMk id="5" creationId="{368B3E7C-76C7-42BF-A68C-900C6770B3C5}"/>
          </ac:spMkLst>
        </pc:spChg>
        <pc:graphicFrameChg chg="modGraphic">
          <ac:chgData name="Haidee Bernstein" userId="f8f7bdfc-3d0a-4f32-bd44-76afc9a220d1" providerId="ADAL" clId="{0FB412DD-CEDB-4CEC-A0D1-599677B3DAD4}" dt="2021-10-26T21:56:27.791" v="5238" actId="20577"/>
          <ac:graphicFrameMkLst>
            <pc:docMk/>
            <pc:sldMk cId="2148895403" sldId="282"/>
            <ac:graphicFrameMk id="3" creationId="{5BBEBD58-0979-4B83-AC53-C73878012867}"/>
          </ac:graphicFrameMkLst>
        </pc:graphicFrameChg>
      </pc:sldChg>
      <pc:sldChg chg="modSp mod modNotesTx">
        <pc:chgData name="Haidee Bernstein" userId="f8f7bdfc-3d0a-4f32-bd44-76afc9a220d1" providerId="ADAL" clId="{0FB412DD-CEDB-4CEC-A0D1-599677B3DAD4}" dt="2021-10-26T16:31:53.431" v="5146" actId="20577"/>
        <pc:sldMkLst>
          <pc:docMk/>
          <pc:sldMk cId="152581437" sldId="296"/>
        </pc:sldMkLst>
        <pc:spChg chg="mod">
          <ac:chgData name="Haidee Bernstein" userId="f8f7bdfc-3d0a-4f32-bd44-76afc9a220d1" providerId="ADAL" clId="{0FB412DD-CEDB-4CEC-A0D1-599677B3DAD4}" dt="2021-10-26T16:31:53.431" v="5146" actId="20577"/>
          <ac:spMkLst>
            <pc:docMk/>
            <pc:sldMk cId="152581437" sldId="296"/>
            <ac:spMk id="5" creationId="{00000000-0000-0000-0000-000000000000}"/>
          </ac:spMkLst>
        </pc:spChg>
      </pc:sldChg>
      <pc:sldChg chg="addSp delSp modSp mod addCm modNotesTx">
        <pc:chgData name="Haidee Bernstein" userId="f8f7bdfc-3d0a-4f32-bd44-76afc9a220d1" providerId="ADAL" clId="{0FB412DD-CEDB-4CEC-A0D1-599677B3DAD4}" dt="2021-10-26T21:54:44.094" v="5225" actId="1589"/>
        <pc:sldMkLst>
          <pc:docMk/>
          <pc:sldMk cId="4220195913" sldId="302"/>
        </pc:sldMkLst>
        <pc:spChg chg="mod">
          <ac:chgData name="Haidee Bernstein" userId="f8f7bdfc-3d0a-4f32-bd44-76afc9a220d1" providerId="ADAL" clId="{0FB412DD-CEDB-4CEC-A0D1-599677B3DAD4}" dt="2021-10-15T17:23:06.692" v="3" actId="688"/>
          <ac:spMkLst>
            <pc:docMk/>
            <pc:sldMk cId="4220195913" sldId="302"/>
            <ac:spMk id="2" creationId="{7CB75BC8-3CF7-442E-9B63-0B2EDD22FE2D}"/>
          </ac:spMkLst>
        </pc:spChg>
        <pc:graphicFrameChg chg="add del mod modGraphic">
          <ac:chgData name="Haidee Bernstein" userId="f8f7bdfc-3d0a-4f32-bd44-76afc9a220d1" providerId="ADAL" clId="{0FB412DD-CEDB-4CEC-A0D1-599677B3DAD4}" dt="2021-10-26T21:53:34.868" v="5222" actId="20577"/>
          <ac:graphicFrameMkLst>
            <pc:docMk/>
            <pc:sldMk cId="4220195913" sldId="302"/>
            <ac:graphicFrameMk id="3" creationId="{148C7832-B44D-4E77-91EE-110EA731FFCD}"/>
          </ac:graphicFrameMkLst>
        </pc:graphicFrameChg>
        <pc:graphicFrameChg chg="mod modGraphic">
          <ac:chgData name="Haidee Bernstein" userId="f8f7bdfc-3d0a-4f32-bd44-76afc9a220d1" providerId="ADAL" clId="{0FB412DD-CEDB-4CEC-A0D1-599677B3DAD4}" dt="2021-10-26T21:53:39.083" v="5224" actId="20577"/>
          <ac:graphicFrameMkLst>
            <pc:docMk/>
            <pc:sldMk cId="4220195913" sldId="302"/>
            <ac:graphicFrameMk id="4" creationId="{7B7183D1-638B-44F4-9E4E-4481CEF8E5DE}"/>
          </ac:graphicFrameMkLst>
        </pc:graphicFrameChg>
      </pc:sldChg>
      <pc:sldChg chg="modSp mod addCm modNotesTx">
        <pc:chgData name="Haidee Bernstein" userId="f8f7bdfc-3d0a-4f32-bd44-76afc9a220d1" providerId="ADAL" clId="{0FB412DD-CEDB-4CEC-A0D1-599677B3DAD4}" dt="2021-10-27T16:02:59.007" v="6154" actId="1589"/>
        <pc:sldMkLst>
          <pc:docMk/>
          <pc:sldMk cId="248329933" sldId="317"/>
        </pc:sldMkLst>
        <pc:spChg chg="mod">
          <ac:chgData name="Haidee Bernstein" userId="f8f7bdfc-3d0a-4f32-bd44-76afc9a220d1" providerId="ADAL" clId="{0FB412DD-CEDB-4CEC-A0D1-599677B3DAD4}" dt="2021-10-15T18:20:23.759" v="164" actId="20577"/>
          <ac:spMkLst>
            <pc:docMk/>
            <pc:sldMk cId="248329933" sldId="317"/>
            <ac:spMk id="2" creationId="{43E35D38-A323-468D-BAE7-51C1B4112E51}"/>
          </ac:spMkLst>
        </pc:spChg>
        <pc:spChg chg="mod">
          <ac:chgData name="Haidee Bernstein" userId="f8f7bdfc-3d0a-4f32-bd44-76afc9a220d1" providerId="ADAL" clId="{0FB412DD-CEDB-4CEC-A0D1-599677B3DAD4}" dt="2021-10-15T18:20:42.846" v="168" actId="688"/>
          <ac:spMkLst>
            <pc:docMk/>
            <pc:sldMk cId="248329933" sldId="317"/>
            <ac:spMk id="5" creationId="{C1B66B5C-F8B3-4999-B0C5-F7126B881FE7}"/>
          </ac:spMkLst>
        </pc:spChg>
        <pc:picChg chg="mod">
          <ac:chgData name="Haidee Bernstein" userId="f8f7bdfc-3d0a-4f32-bd44-76afc9a220d1" providerId="ADAL" clId="{0FB412DD-CEDB-4CEC-A0D1-599677B3DAD4}" dt="2021-10-26T16:22:57.764" v="4675"/>
          <ac:picMkLst>
            <pc:docMk/>
            <pc:sldMk cId="248329933" sldId="317"/>
            <ac:picMk id="15" creationId="{1A56FAB0-0AE0-41D0-9387-F12B61BF2DC8}"/>
          </ac:picMkLst>
        </pc:picChg>
      </pc:sldChg>
      <pc:sldChg chg="modSp mod addCm modNotesTx">
        <pc:chgData name="Haidee Bernstein" userId="f8f7bdfc-3d0a-4f32-bd44-76afc9a220d1" providerId="ADAL" clId="{0FB412DD-CEDB-4CEC-A0D1-599677B3DAD4}" dt="2021-10-27T16:05:07.407" v="6266" actId="1589"/>
        <pc:sldMkLst>
          <pc:docMk/>
          <pc:sldMk cId="1956672165" sldId="320"/>
        </pc:sldMkLst>
        <pc:spChg chg="mod">
          <ac:chgData name="Haidee Bernstein" userId="f8f7bdfc-3d0a-4f32-bd44-76afc9a220d1" providerId="ADAL" clId="{0FB412DD-CEDB-4CEC-A0D1-599677B3DAD4}" dt="2021-10-26T22:06:54.488" v="5272" actId="20577"/>
          <ac:spMkLst>
            <pc:docMk/>
            <pc:sldMk cId="1956672165" sldId="320"/>
            <ac:spMk id="2" creationId="{87ADC35F-E7F1-49F9-9902-C51216924938}"/>
          </ac:spMkLst>
        </pc:spChg>
        <pc:spChg chg="mod">
          <ac:chgData name="Haidee Bernstein" userId="f8f7bdfc-3d0a-4f32-bd44-76afc9a220d1" providerId="ADAL" clId="{0FB412DD-CEDB-4CEC-A0D1-599677B3DAD4}" dt="2021-10-15T18:46:18.148" v="235" actId="1076"/>
          <ac:spMkLst>
            <pc:docMk/>
            <pc:sldMk cId="1956672165" sldId="320"/>
            <ac:spMk id="6" creationId="{25E6B3A6-E6DD-4AC8-B0D8-751841A32EB5}"/>
          </ac:spMkLst>
        </pc:spChg>
      </pc:sldChg>
      <pc:sldChg chg="addCm modNotesTx">
        <pc:chgData name="Haidee Bernstein" userId="f8f7bdfc-3d0a-4f32-bd44-76afc9a220d1" providerId="ADAL" clId="{0FB412DD-CEDB-4CEC-A0D1-599677B3DAD4}" dt="2021-10-27T15:43:09.833" v="5626" actId="1589"/>
        <pc:sldMkLst>
          <pc:docMk/>
          <pc:sldMk cId="744700596" sldId="322"/>
        </pc:sldMkLst>
      </pc:sldChg>
      <pc:sldChg chg="modSp mod modNotesTx">
        <pc:chgData name="Haidee Bernstein" userId="f8f7bdfc-3d0a-4f32-bd44-76afc9a220d1" providerId="ADAL" clId="{0FB412DD-CEDB-4CEC-A0D1-599677B3DAD4}" dt="2021-10-26T16:30:48.150" v="5076" actId="207"/>
        <pc:sldMkLst>
          <pc:docMk/>
          <pc:sldMk cId="3600649271" sldId="360"/>
        </pc:sldMkLst>
        <pc:spChg chg="mod">
          <ac:chgData name="Haidee Bernstein" userId="f8f7bdfc-3d0a-4f32-bd44-76afc9a220d1" providerId="ADAL" clId="{0FB412DD-CEDB-4CEC-A0D1-599677B3DAD4}" dt="2021-10-26T16:30:48.150" v="5076" actId="207"/>
          <ac:spMkLst>
            <pc:docMk/>
            <pc:sldMk cId="3600649271" sldId="360"/>
            <ac:spMk id="3" creationId="{00000000-0000-0000-0000-000000000000}"/>
          </ac:spMkLst>
        </pc:spChg>
      </pc:sldChg>
      <pc:sldChg chg="modSp del mod">
        <pc:chgData name="Haidee Bernstein" userId="f8f7bdfc-3d0a-4f32-bd44-76afc9a220d1" providerId="ADAL" clId="{0FB412DD-CEDB-4CEC-A0D1-599677B3DAD4}" dt="2021-10-15T18:45:54.670" v="233" actId="47"/>
        <pc:sldMkLst>
          <pc:docMk/>
          <pc:sldMk cId="2697356294" sldId="365"/>
        </pc:sldMkLst>
        <pc:spChg chg="mod">
          <ac:chgData name="Haidee Bernstein" userId="f8f7bdfc-3d0a-4f32-bd44-76afc9a220d1" providerId="ADAL" clId="{0FB412DD-CEDB-4CEC-A0D1-599677B3DAD4}" dt="2021-10-15T18:41:59.493" v="209" actId="1076"/>
          <ac:spMkLst>
            <pc:docMk/>
            <pc:sldMk cId="2697356294" sldId="365"/>
            <ac:spMk id="10" creationId="{C90321EA-BFCF-4DF5-939C-09748377D29C}"/>
          </ac:spMkLst>
        </pc:spChg>
      </pc:sldChg>
      <pc:sldChg chg="modNotesTx">
        <pc:chgData name="Haidee Bernstein" userId="f8f7bdfc-3d0a-4f32-bd44-76afc9a220d1" providerId="ADAL" clId="{0FB412DD-CEDB-4CEC-A0D1-599677B3DAD4}" dt="2021-10-25T22:04:15.188" v="2263" actId="20577"/>
        <pc:sldMkLst>
          <pc:docMk/>
          <pc:sldMk cId="525989510" sldId="373"/>
        </pc:sldMkLst>
      </pc:sldChg>
      <pc:sldChg chg="modNotesTx">
        <pc:chgData name="Haidee Bernstein" userId="f8f7bdfc-3d0a-4f32-bd44-76afc9a220d1" providerId="ADAL" clId="{0FB412DD-CEDB-4CEC-A0D1-599677B3DAD4}" dt="2021-10-26T15:15:13.808" v="2737" actId="20577"/>
        <pc:sldMkLst>
          <pc:docMk/>
          <pc:sldMk cId="3059897812" sldId="374"/>
        </pc:sldMkLst>
      </pc:sldChg>
      <pc:sldChg chg="modNotesTx">
        <pc:chgData name="Haidee Bernstein" userId="f8f7bdfc-3d0a-4f32-bd44-76afc9a220d1" providerId="ADAL" clId="{0FB412DD-CEDB-4CEC-A0D1-599677B3DAD4}" dt="2021-10-26T15:18:40.130" v="2851" actId="20577"/>
        <pc:sldMkLst>
          <pc:docMk/>
          <pc:sldMk cId="175897505" sldId="375"/>
        </pc:sldMkLst>
      </pc:sldChg>
      <pc:sldChg chg="modSp modNotesTx">
        <pc:chgData name="Haidee Bernstein" userId="f8f7bdfc-3d0a-4f32-bd44-76afc9a220d1" providerId="ADAL" clId="{0FB412DD-CEDB-4CEC-A0D1-599677B3DAD4}" dt="2021-10-26T15:21:34.615" v="2981" actId="20577"/>
        <pc:sldMkLst>
          <pc:docMk/>
          <pc:sldMk cId="2586331410" sldId="376"/>
        </pc:sldMkLst>
        <pc:graphicFrameChg chg="mod">
          <ac:chgData name="Haidee Bernstein" userId="f8f7bdfc-3d0a-4f32-bd44-76afc9a220d1" providerId="ADAL" clId="{0FB412DD-CEDB-4CEC-A0D1-599677B3DAD4}" dt="2021-10-15T18:18:36.594" v="162"/>
          <ac:graphicFrameMkLst>
            <pc:docMk/>
            <pc:sldMk cId="2586331410" sldId="376"/>
            <ac:graphicFrameMk id="7" creationId="{0F2520D4-5506-404D-B212-C74905417429}"/>
          </ac:graphicFrameMkLst>
        </pc:graphicFrameChg>
      </pc:sldChg>
      <pc:sldChg chg="addSp modSp mod addCm modCm modNotesTx">
        <pc:chgData name="Haidee Bernstein" userId="f8f7bdfc-3d0a-4f32-bd44-76afc9a220d1" providerId="ADAL" clId="{0FB412DD-CEDB-4CEC-A0D1-599677B3DAD4}" dt="2021-11-04T23:33:59.936" v="6279"/>
        <pc:sldMkLst>
          <pc:docMk/>
          <pc:sldMk cId="3603641787" sldId="377"/>
        </pc:sldMkLst>
        <pc:spChg chg="mod">
          <ac:chgData name="Haidee Bernstein" userId="f8f7bdfc-3d0a-4f32-bd44-76afc9a220d1" providerId="ADAL" clId="{0FB412DD-CEDB-4CEC-A0D1-599677B3DAD4}" dt="2021-11-04T23:31:14.114" v="6277" actId="20577"/>
          <ac:spMkLst>
            <pc:docMk/>
            <pc:sldMk cId="3603641787" sldId="377"/>
            <ac:spMk id="7" creationId="{4B09C92D-BB3C-4A74-9E9F-ED9F301CFB06}"/>
          </ac:spMkLst>
        </pc:spChg>
        <pc:graphicFrameChg chg="add mod">
          <ac:chgData name="Haidee Bernstein" userId="f8f7bdfc-3d0a-4f32-bd44-76afc9a220d1" providerId="ADAL" clId="{0FB412DD-CEDB-4CEC-A0D1-599677B3DAD4}" dt="2021-11-04T23:29:06.705" v="6273" actId="255"/>
          <ac:graphicFrameMkLst>
            <pc:docMk/>
            <pc:sldMk cId="3603641787" sldId="377"/>
            <ac:graphicFrameMk id="8" creationId="{9F783981-A073-471B-A9CD-4E34DCB2621D}"/>
          </ac:graphicFrameMkLst>
        </pc:graphicFrameChg>
      </pc:sldChg>
      <pc:sldChg chg="modSp mod addCm modNotesTx">
        <pc:chgData name="Haidee Bernstein" userId="f8f7bdfc-3d0a-4f32-bd44-76afc9a220d1" providerId="ADAL" clId="{0FB412DD-CEDB-4CEC-A0D1-599677B3DAD4}" dt="2021-10-27T14:52:56.636" v="5274" actId="1589"/>
        <pc:sldMkLst>
          <pc:docMk/>
          <pc:sldMk cId="1983307460" sldId="378"/>
        </pc:sldMkLst>
        <pc:spChg chg="mod">
          <ac:chgData name="Haidee Bernstein" userId="f8f7bdfc-3d0a-4f32-bd44-76afc9a220d1" providerId="ADAL" clId="{0FB412DD-CEDB-4CEC-A0D1-599677B3DAD4}" dt="2021-10-26T22:02:13.942" v="5267" actId="14100"/>
          <ac:spMkLst>
            <pc:docMk/>
            <pc:sldMk cId="1983307460" sldId="378"/>
            <ac:spMk id="2" creationId="{B91172C0-C02A-46AA-8B9D-BCA672C04E77}"/>
          </ac:spMkLst>
        </pc:spChg>
      </pc:sldChg>
      <pc:sldChg chg="addCm modNotesTx">
        <pc:chgData name="Haidee Bernstein" userId="f8f7bdfc-3d0a-4f32-bd44-76afc9a220d1" providerId="ADAL" clId="{0FB412DD-CEDB-4CEC-A0D1-599677B3DAD4}" dt="2021-10-27T15:55:50.488" v="5994" actId="20577"/>
        <pc:sldMkLst>
          <pc:docMk/>
          <pc:sldMk cId="3645327795" sldId="380"/>
        </pc:sldMkLst>
      </pc:sldChg>
      <pc:sldChg chg="addSp delSp modSp mod addCm delCm modCm modNotesTx">
        <pc:chgData name="Haidee Bernstein" userId="f8f7bdfc-3d0a-4f32-bd44-76afc9a220d1" providerId="ADAL" clId="{0FB412DD-CEDB-4CEC-A0D1-599677B3DAD4}" dt="2021-11-16T22:12:36.368" v="6465" actId="5900"/>
        <pc:sldMkLst>
          <pc:docMk/>
          <pc:sldMk cId="3199312094" sldId="381"/>
        </pc:sldMkLst>
        <pc:spChg chg="mod">
          <ac:chgData name="Haidee Bernstein" userId="f8f7bdfc-3d0a-4f32-bd44-76afc9a220d1" providerId="ADAL" clId="{0FB412DD-CEDB-4CEC-A0D1-599677B3DAD4}" dt="2021-11-16T20:24:09.346" v="6324" actId="14100"/>
          <ac:spMkLst>
            <pc:docMk/>
            <pc:sldMk cId="3199312094" sldId="381"/>
            <ac:spMk id="9" creationId="{1EADAF1F-6266-4BB2-BA1E-77487D6D3E76}"/>
          </ac:spMkLst>
        </pc:spChg>
        <pc:spChg chg="mod">
          <ac:chgData name="Haidee Bernstein" userId="f8f7bdfc-3d0a-4f32-bd44-76afc9a220d1" providerId="ADAL" clId="{0FB412DD-CEDB-4CEC-A0D1-599677B3DAD4}" dt="2021-11-09T19:42:36.904" v="6288" actId="20577"/>
          <ac:spMkLst>
            <pc:docMk/>
            <pc:sldMk cId="3199312094" sldId="381"/>
            <ac:spMk id="12" creationId="{0CD2E83E-F60A-4293-9925-8B4C74CA9D32}"/>
          </ac:spMkLst>
        </pc:spChg>
        <pc:graphicFrameChg chg="add mod">
          <ac:chgData name="Haidee Bernstein" userId="f8f7bdfc-3d0a-4f32-bd44-76afc9a220d1" providerId="ADAL" clId="{0FB412DD-CEDB-4CEC-A0D1-599677B3DAD4}" dt="2021-11-16T20:24:16.938" v="6335"/>
          <ac:graphicFrameMkLst>
            <pc:docMk/>
            <pc:sldMk cId="3199312094" sldId="381"/>
            <ac:graphicFrameMk id="14" creationId="{C8A529FC-7A58-434A-85A6-323D36B7A688}"/>
          </ac:graphicFrameMkLst>
        </pc:graphicFrameChg>
        <pc:graphicFrameChg chg="add del mod">
          <ac:chgData name="Haidee Bernstein" userId="f8f7bdfc-3d0a-4f32-bd44-76afc9a220d1" providerId="ADAL" clId="{0FB412DD-CEDB-4CEC-A0D1-599677B3DAD4}" dt="2021-11-16T20:14:13.764" v="6312"/>
          <ac:graphicFrameMkLst>
            <pc:docMk/>
            <pc:sldMk cId="3199312094" sldId="381"/>
            <ac:graphicFrameMk id="15" creationId="{F95B2193-A6BB-4DEB-B332-C6534844CEC9}"/>
          </ac:graphicFrameMkLst>
        </pc:graphicFrameChg>
      </pc:sldChg>
      <pc:sldChg chg="addSp modSp mod addCm modCm modNotesTx">
        <pc:chgData name="Haidee Bernstein" userId="f8f7bdfc-3d0a-4f32-bd44-76afc9a220d1" providerId="ADAL" clId="{0FB412DD-CEDB-4CEC-A0D1-599677B3DAD4}" dt="2021-11-03T15:39:32.719" v="6270" actId="1589"/>
        <pc:sldMkLst>
          <pc:docMk/>
          <pc:sldMk cId="2003925039" sldId="382"/>
        </pc:sldMkLst>
        <pc:spChg chg="mod">
          <ac:chgData name="Haidee Bernstein" userId="f8f7bdfc-3d0a-4f32-bd44-76afc9a220d1" providerId="ADAL" clId="{0FB412DD-CEDB-4CEC-A0D1-599677B3DAD4}" dt="2021-10-27T15:38:34.052" v="5462" actId="20577"/>
          <ac:spMkLst>
            <pc:docMk/>
            <pc:sldMk cId="2003925039" sldId="382"/>
            <ac:spMk id="2" creationId="{31600330-9271-4292-A615-A8B6B98524C5}"/>
          </ac:spMkLst>
        </pc:spChg>
        <pc:spChg chg="mod">
          <ac:chgData name="Haidee Bernstein" userId="f8f7bdfc-3d0a-4f32-bd44-76afc9a220d1" providerId="ADAL" clId="{0FB412DD-CEDB-4CEC-A0D1-599677B3DAD4}" dt="2021-10-15T21:31:32.039" v="1175" actId="688"/>
          <ac:spMkLst>
            <pc:docMk/>
            <pc:sldMk cId="2003925039" sldId="382"/>
            <ac:spMk id="6" creationId="{3C40AFB6-49C1-4CDB-8D78-7176CF85C16C}"/>
          </ac:spMkLst>
        </pc:spChg>
        <pc:graphicFrameChg chg="mod">
          <ac:chgData name="Haidee Bernstein" userId="f8f7bdfc-3d0a-4f32-bd44-76afc9a220d1" providerId="ADAL" clId="{0FB412DD-CEDB-4CEC-A0D1-599677B3DAD4}" dt="2021-10-15T21:31:18.306" v="1173"/>
          <ac:graphicFrameMkLst>
            <pc:docMk/>
            <pc:sldMk cId="2003925039" sldId="382"/>
            <ac:graphicFrameMk id="5" creationId="{CEC8A98C-1407-4573-82C1-26189C3752F9}"/>
          </ac:graphicFrameMkLst>
        </pc:graphicFrameChg>
        <pc:graphicFrameChg chg="add mod">
          <ac:chgData name="Haidee Bernstein" userId="f8f7bdfc-3d0a-4f32-bd44-76afc9a220d1" providerId="ADAL" clId="{0FB412DD-CEDB-4CEC-A0D1-599677B3DAD4}" dt="2021-10-27T15:39:17.732" v="5463"/>
          <ac:graphicFrameMkLst>
            <pc:docMk/>
            <pc:sldMk cId="2003925039" sldId="382"/>
            <ac:graphicFrameMk id="7" creationId="{58F22E4D-883B-4872-BD2B-36B9A7B0EAB7}"/>
          </ac:graphicFrameMkLst>
        </pc:graphicFrameChg>
      </pc:sldChg>
      <pc:sldChg chg="addSp delSp modSp new del mod">
        <pc:chgData name="Haidee Bernstein" userId="f8f7bdfc-3d0a-4f32-bd44-76afc9a220d1" providerId="ADAL" clId="{0FB412DD-CEDB-4CEC-A0D1-599677B3DAD4}" dt="2021-10-15T18:44:02.102" v="225" actId="2696"/>
        <pc:sldMkLst>
          <pc:docMk/>
          <pc:sldMk cId="451648153" sldId="383"/>
        </pc:sldMkLst>
        <pc:spChg chg="mod">
          <ac:chgData name="Haidee Bernstein" userId="f8f7bdfc-3d0a-4f32-bd44-76afc9a220d1" providerId="ADAL" clId="{0FB412DD-CEDB-4CEC-A0D1-599677B3DAD4}" dt="2021-10-15T18:22:57.519" v="170"/>
          <ac:spMkLst>
            <pc:docMk/>
            <pc:sldMk cId="451648153" sldId="383"/>
            <ac:spMk id="2" creationId="{7D3CA9D2-C934-4AC0-9062-4BBBEE466BEF}"/>
          </ac:spMkLst>
        </pc:spChg>
        <pc:spChg chg="del mod">
          <ac:chgData name="Haidee Bernstein" userId="f8f7bdfc-3d0a-4f32-bd44-76afc9a220d1" providerId="ADAL" clId="{0FB412DD-CEDB-4CEC-A0D1-599677B3DAD4}" dt="2021-10-15T18:28:22.958" v="174" actId="478"/>
          <ac:spMkLst>
            <pc:docMk/>
            <pc:sldMk cId="451648153" sldId="383"/>
            <ac:spMk id="3" creationId="{B572A1FB-4D59-4089-9FBB-A8B8576E800D}"/>
          </ac:spMkLst>
        </pc:spChg>
        <pc:picChg chg="add del mod">
          <ac:chgData name="Haidee Bernstein" userId="f8f7bdfc-3d0a-4f32-bd44-76afc9a220d1" providerId="ADAL" clId="{0FB412DD-CEDB-4CEC-A0D1-599677B3DAD4}" dt="2021-10-15T18:28:22.958" v="174" actId="478"/>
          <ac:picMkLst>
            <pc:docMk/>
            <pc:sldMk cId="451648153" sldId="383"/>
            <ac:picMk id="1026" creationId="{5B472B25-6B8A-4C25-AA78-97DABA5462B3}"/>
          </ac:picMkLst>
        </pc:picChg>
      </pc:sldChg>
      <pc:sldChg chg="addSp delSp modSp new mod addCm modNotesTx">
        <pc:chgData name="Haidee Bernstein" userId="f8f7bdfc-3d0a-4f32-bd44-76afc9a220d1" providerId="ADAL" clId="{0FB412DD-CEDB-4CEC-A0D1-599677B3DAD4}" dt="2021-10-27T16:04:31.430" v="6265" actId="1589"/>
        <pc:sldMkLst>
          <pc:docMk/>
          <pc:sldMk cId="1308277700" sldId="384"/>
        </pc:sldMkLst>
        <pc:spChg chg="mod">
          <ac:chgData name="Haidee Bernstein" userId="f8f7bdfc-3d0a-4f32-bd44-76afc9a220d1" providerId="ADAL" clId="{0FB412DD-CEDB-4CEC-A0D1-599677B3DAD4}" dt="2021-10-15T18:44:34.260" v="228" actId="20577"/>
          <ac:spMkLst>
            <pc:docMk/>
            <pc:sldMk cId="1308277700" sldId="384"/>
            <ac:spMk id="2" creationId="{87AFA390-115A-4C0F-A2A6-5CF7B79B8FAD}"/>
          </ac:spMkLst>
        </pc:spChg>
        <pc:spChg chg="add del mod">
          <ac:chgData name="Haidee Bernstein" userId="f8f7bdfc-3d0a-4f32-bd44-76afc9a220d1" providerId="ADAL" clId="{0FB412DD-CEDB-4CEC-A0D1-599677B3DAD4}" dt="2021-10-15T18:43:18.661" v="213" actId="338"/>
          <ac:spMkLst>
            <pc:docMk/>
            <pc:sldMk cId="1308277700" sldId="384"/>
            <ac:spMk id="3" creationId="{255BA2E8-FA6B-4C65-B5AC-9EB00EDAE3A2}"/>
          </ac:spMkLst>
        </pc:spChg>
        <pc:spChg chg="mod">
          <ac:chgData name="Haidee Bernstein" userId="f8f7bdfc-3d0a-4f32-bd44-76afc9a220d1" providerId="ADAL" clId="{0FB412DD-CEDB-4CEC-A0D1-599677B3DAD4}" dt="2021-10-15T18:43:18.661" v="213" actId="338"/>
          <ac:spMkLst>
            <pc:docMk/>
            <pc:sldMk cId="1308277700" sldId="384"/>
            <ac:spMk id="4" creationId="{309A71C8-47A4-41E6-891C-E08A292E4BE1}"/>
          </ac:spMkLst>
        </pc:spChg>
        <pc:spChg chg="add mod">
          <ac:chgData name="Haidee Bernstein" userId="f8f7bdfc-3d0a-4f32-bd44-76afc9a220d1" providerId="ADAL" clId="{0FB412DD-CEDB-4CEC-A0D1-599677B3DAD4}" dt="2021-10-15T18:29:49.974" v="177"/>
          <ac:spMkLst>
            <pc:docMk/>
            <pc:sldMk cId="1308277700" sldId="384"/>
            <ac:spMk id="5" creationId="{D6872BF5-FC1C-49C3-9677-B6FC73204AFD}"/>
          </ac:spMkLst>
        </pc:spChg>
        <pc:spChg chg="add del mod">
          <ac:chgData name="Haidee Bernstein" userId="f8f7bdfc-3d0a-4f32-bd44-76afc9a220d1" providerId="ADAL" clId="{0FB412DD-CEDB-4CEC-A0D1-599677B3DAD4}" dt="2021-10-15T18:31:53.706" v="181"/>
          <ac:spMkLst>
            <pc:docMk/>
            <pc:sldMk cId="1308277700" sldId="384"/>
            <ac:spMk id="6" creationId="{BBCFD3E8-CC27-406E-973D-11933F80E0BB}"/>
          </ac:spMkLst>
        </pc:spChg>
        <pc:spChg chg="add mod">
          <ac:chgData name="Haidee Bernstein" userId="f8f7bdfc-3d0a-4f32-bd44-76afc9a220d1" providerId="ADAL" clId="{0FB412DD-CEDB-4CEC-A0D1-599677B3DAD4}" dt="2021-10-15T18:31:53.049" v="180"/>
          <ac:spMkLst>
            <pc:docMk/>
            <pc:sldMk cId="1308277700" sldId="384"/>
            <ac:spMk id="7" creationId="{AABBA0DF-15C5-4E7C-A7E5-71915531DFE2}"/>
          </ac:spMkLst>
        </pc:spChg>
        <pc:spChg chg="mod">
          <ac:chgData name="Haidee Bernstein" userId="f8f7bdfc-3d0a-4f32-bd44-76afc9a220d1" providerId="ADAL" clId="{0FB412DD-CEDB-4CEC-A0D1-599677B3DAD4}" dt="2021-10-15T18:43:18.661" v="213" actId="338"/>
          <ac:spMkLst>
            <pc:docMk/>
            <pc:sldMk cId="1308277700" sldId="384"/>
            <ac:spMk id="12" creationId="{952946DA-9F90-4A4D-8997-D6611059FB26}"/>
          </ac:spMkLst>
        </pc:spChg>
        <pc:spChg chg="mod">
          <ac:chgData name="Haidee Bernstein" userId="f8f7bdfc-3d0a-4f32-bd44-76afc9a220d1" providerId="ADAL" clId="{0FB412DD-CEDB-4CEC-A0D1-599677B3DAD4}" dt="2021-10-15T18:43:18.661" v="213" actId="338"/>
          <ac:spMkLst>
            <pc:docMk/>
            <pc:sldMk cId="1308277700" sldId="384"/>
            <ac:spMk id="13" creationId="{8928B770-C6B4-45EB-BB4B-9B8C84187645}"/>
          </ac:spMkLst>
        </pc:spChg>
        <pc:spChg chg="mod">
          <ac:chgData name="Haidee Bernstein" userId="f8f7bdfc-3d0a-4f32-bd44-76afc9a220d1" providerId="ADAL" clId="{0FB412DD-CEDB-4CEC-A0D1-599677B3DAD4}" dt="2021-10-15T18:43:18.661" v="213" actId="338"/>
          <ac:spMkLst>
            <pc:docMk/>
            <pc:sldMk cId="1308277700" sldId="384"/>
            <ac:spMk id="14" creationId="{69062C07-6CCE-40FD-A078-8329FED57966}"/>
          </ac:spMkLst>
        </pc:spChg>
        <pc:spChg chg="mod">
          <ac:chgData name="Haidee Bernstein" userId="f8f7bdfc-3d0a-4f32-bd44-76afc9a220d1" providerId="ADAL" clId="{0FB412DD-CEDB-4CEC-A0D1-599677B3DAD4}" dt="2021-10-15T18:43:18.661" v="213" actId="338"/>
          <ac:spMkLst>
            <pc:docMk/>
            <pc:sldMk cId="1308277700" sldId="384"/>
            <ac:spMk id="15" creationId="{DD08CF2C-4030-4F84-ACE1-B7F0077AE8C2}"/>
          </ac:spMkLst>
        </pc:spChg>
        <pc:spChg chg="mod">
          <ac:chgData name="Haidee Bernstein" userId="f8f7bdfc-3d0a-4f32-bd44-76afc9a220d1" providerId="ADAL" clId="{0FB412DD-CEDB-4CEC-A0D1-599677B3DAD4}" dt="2021-10-15T18:43:18.661" v="213" actId="338"/>
          <ac:spMkLst>
            <pc:docMk/>
            <pc:sldMk cId="1308277700" sldId="384"/>
            <ac:spMk id="16" creationId="{07E060CE-C1C7-47A0-90ED-33143B656333}"/>
          </ac:spMkLst>
        </pc:spChg>
        <pc:spChg chg="mod">
          <ac:chgData name="Haidee Bernstein" userId="f8f7bdfc-3d0a-4f32-bd44-76afc9a220d1" providerId="ADAL" clId="{0FB412DD-CEDB-4CEC-A0D1-599677B3DAD4}" dt="2021-10-15T18:43:18.661" v="213" actId="338"/>
          <ac:spMkLst>
            <pc:docMk/>
            <pc:sldMk cId="1308277700" sldId="384"/>
            <ac:spMk id="17" creationId="{09E3883C-EA64-4CBE-8B31-479A2DEBD868}"/>
          </ac:spMkLst>
        </pc:spChg>
        <pc:spChg chg="mod">
          <ac:chgData name="Haidee Bernstein" userId="f8f7bdfc-3d0a-4f32-bd44-76afc9a220d1" providerId="ADAL" clId="{0FB412DD-CEDB-4CEC-A0D1-599677B3DAD4}" dt="2021-10-15T18:43:18.661" v="213" actId="338"/>
          <ac:spMkLst>
            <pc:docMk/>
            <pc:sldMk cId="1308277700" sldId="384"/>
            <ac:spMk id="18" creationId="{E52C4120-6B0B-4053-89AD-4C593D7EE837}"/>
          </ac:spMkLst>
        </pc:spChg>
        <pc:spChg chg="mod">
          <ac:chgData name="Haidee Bernstein" userId="f8f7bdfc-3d0a-4f32-bd44-76afc9a220d1" providerId="ADAL" clId="{0FB412DD-CEDB-4CEC-A0D1-599677B3DAD4}" dt="2021-10-15T18:43:18.661" v="213" actId="338"/>
          <ac:spMkLst>
            <pc:docMk/>
            <pc:sldMk cId="1308277700" sldId="384"/>
            <ac:spMk id="19" creationId="{C03AB3E9-BAA4-4E8B-82E1-7A346E577193}"/>
          </ac:spMkLst>
        </pc:spChg>
        <pc:spChg chg="mod">
          <ac:chgData name="Haidee Bernstein" userId="f8f7bdfc-3d0a-4f32-bd44-76afc9a220d1" providerId="ADAL" clId="{0FB412DD-CEDB-4CEC-A0D1-599677B3DAD4}" dt="2021-10-15T18:43:18.661" v="213" actId="338"/>
          <ac:spMkLst>
            <pc:docMk/>
            <pc:sldMk cId="1308277700" sldId="384"/>
            <ac:spMk id="20" creationId="{8C36F060-CAE2-457E-AD27-BAD509C39091}"/>
          </ac:spMkLst>
        </pc:spChg>
        <pc:spChg chg="mod">
          <ac:chgData name="Haidee Bernstein" userId="f8f7bdfc-3d0a-4f32-bd44-76afc9a220d1" providerId="ADAL" clId="{0FB412DD-CEDB-4CEC-A0D1-599677B3DAD4}" dt="2021-10-15T18:43:18.661" v="213" actId="338"/>
          <ac:spMkLst>
            <pc:docMk/>
            <pc:sldMk cId="1308277700" sldId="384"/>
            <ac:spMk id="21" creationId="{A51398D8-1213-4413-93BC-9428CEC86EEB}"/>
          </ac:spMkLst>
        </pc:spChg>
        <pc:spChg chg="mod">
          <ac:chgData name="Haidee Bernstein" userId="f8f7bdfc-3d0a-4f32-bd44-76afc9a220d1" providerId="ADAL" clId="{0FB412DD-CEDB-4CEC-A0D1-599677B3DAD4}" dt="2021-10-15T18:43:18.661" v="213" actId="338"/>
          <ac:spMkLst>
            <pc:docMk/>
            <pc:sldMk cId="1308277700" sldId="384"/>
            <ac:spMk id="22" creationId="{9FF0B0B2-9C3F-405D-BF40-5A85AAE12917}"/>
          </ac:spMkLst>
        </pc:spChg>
        <pc:spChg chg="mod">
          <ac:chgData name="Haidee Bernstein" userId="f8f7bdfc-3d0a-4f32-bd44-76afc9a220d1" providerId="ADAL" clId="{0FB412DD-CEDB-4CEC-A0D1-599677B3DAD4}" dt="2021-10-15T18:43:18.661" v="213" actId="338"/>
          <ac:spMkLst>
            <pc:docMk/>
            <pc:sldMk cId="1308277700" sldId="384"/>
            <ac:spMk id="23" creationId="{A7DFA309-4952-4949-930B-ABF9AE8687F5}"/>
          </ac:spMkLst>
        </pc:spChg>
        <pc:spChg chg="mod">
          <ac:chgData name="Haidee Bernstein" userId="f8f7bdfc-3d0a-4f32-bd44-76afc9a220d1" providerId="ADAL" clId="{0FB412DD-CEDB-4CEC-A0D1-599677B3DAD4}" dt="2021-10-15T18:43:18.661" v="213" actId="338"/>
          <ac:spMkLst>
            <pc:docMk/>
            <pc:sldMk cId="1308277700" sldId="384"/>
            <ac:spMk id="24" creationId="{20B7900C-F764-4D10-9FC5-03F307117606}"/>
          </ac:spMkLst>
        </pc:spChg>
        <pc:spChg chg="mod">
          <ac:chgData name="Haidee Bernstein" userId="f8f7bdfc-3d0a-4f32-bd44-76afc9a220d1" providerId="ADAL" clId="{0FB412DD-CEDB-4CEC-A0D1-599677B3DAD4}" dt="2021-10-15T18:43:18.661" v="213" actId="338"/>
          <ac:spMkLst>
            <pc:docMk/>
            <pc:sldMk cId="1308277700" sldId="384"/>
            <ac:spMk id="25" creationId="{8833839E-7CD4-4678-8D55-0877956410F4}"/>
          </ac:spMkLst>
        </pc:spChg>
        <pc:spChg chg="mod">
          <ac:chgData name="Haidee Bernstein" userId="f8f7bdfc-3d0a-4f32-bd44-76afc9a220d1" providerId="ADAL" clId="{0FB412DD-CEDB-4CEC-A0D1-599677B3DAD4}" dt="2021-10-15T18:43:18.661" v="213" actId="338"/>
          <ac:spMkLst>
            <pc:docMk/>
            <pc:sldMk cId="1308277700" sldId="384"/>
            <ac:spMk id="26" creationId="{BCF79144-2177-4DD0-A60C-4A838D238655}"/>
          </ac:spMkLst>
        </pc:spChg>
        <pc:spChg chg="mod">
          <ac:chgData name="Haidee Bernstein" userId="f8f7bdfc-3d0a-4f32-bd44-76afc9a220d1" providerId="ADAL" clId="{0FB412DD-CEDB-4CEC-A0D1-599677B3DAD4}" dt="2021-10-15T18:43:18.661" v="213" actId="338"/>
          <ac:spMkLst>
            <pc:docMk/>
            <pc:sldMk cId="1308277700" sldId="384"/>
            <ac:spMk id="27" creationId="{B4B6E64A-F7FE-4177-A83E-C538A6C0E4F1}"/>
          </ac:spMkLst>
        </pc:spChg>
        <pc:spChg chg="mod">
          <ac:chgData name="Haidee Bernstein" userId="f8f7bdfc-3d0a-4f32-bd44-76afc9a220d1" providerId="ADAL" clId="{0FB412DD-CEDB-4CEC-A0D1-599677B3DAD4}" dt="2021-10-15T18:43:18.661" v="213" actId="338"/>
          <ac:spMkLst>
            <pc:docMk/>
            <pc:sldMk cId="1308277700" sldId="384"/>
            <ac:spMk id="28" creationId="{D2AB8CE5-C2E3-4B29-881B-17DD0A593BF9}"/>
          </ac:spMkLst>
        </pc:spChg>
        <pc:spChg chg="mod">
          <ac:chgData name="Haidee Bernstein" userId="f8f7bdfc-3d0a-4f32-bd44-76afc9a220d1" providerId="ADAL" clId="{0FB412DD-CEDB-4CEC-A0D1-599677B3DAD4}" dt="2021-10-15T18:43:18.661" v="213" actId="338"/>
          <ac:spMkLst>
            <pc:docMk/>
            <pc:sldMk cId="1308277700" sldId="384"/>
            <ac:spMk id="29" creationId="{ABEC9758-6319-4973-ACD4-F7CB9D04EFA4}"/>
          </ac:spMkLst>
        </pc:spChg>
        <pc:spChg chg="mod">
          <ac:chgData name="Haidee Bernstein" userId="f8f7bdfc-3d0a-4f32-bd44-76afc9a220d1" providerId="ADAL" clId="{0FB412DD-CEDB-4CEC-A0D1-599677B3DAD4}" dt="2021-10-15T18:43:18.661" v="213" actId="338"/>
          <ac:spMkLst>
            <pc:docMk/>
            <pc:sldMk cId="1308277700" sldId="384"/>
            <ac:spMk id="30" creationId="{A35AECAF-8B60-4E48-9D69-CB71F5B20803}"/>
          </ac:spMkLst>
        </pc:spChg>
        <pc:spChg chg="mod">
          <ac:chgData name="Haidee Bernstein" userId="f8f7bdfc-3d0a-4f32-bd44-76afc9a220d1" providerId="ADAL" clId="{0FB412DD-CEDB-4CEC-A0D1-599677B3DAD4}" dt="2021-10-15T18:43:18.661" v="213" actId="338"/>
          <ac:spMkLst>
            <pc:docMk/>
            <pc:sldMk cId="1308277700" sldId="384"/>
            <ac:spMk id="31" creationId="{68274F99-9F68-42F9-B0B9-97F2DBAE294B}"/>
          </ac:spMkLst>
        </pc:spChg>
        <pc:spChg chg="mod">
          <ac:chgData name="Haidee Bernstein" userId="f8f7bdfc-3d0a-4f32-bd44-76afc9a220d1" providerId="ADAL" clId="{0FB412DD-CEDB-4CEC-A0D1-599677B3DAD4}" dt="2021-10-15T18:43:18.661" v="213" actId="338"/>
          <ac:spMkLst>
            <pc:docMk/>
            <pc:sldMk cId="1308277700" sldId="384"/>
            <ac:spMk id="32" creationId="{95968F12-7A68-48EE-9186-0A3F99083471}"/>
          </ac:spMkLst>
        </pc:spChg>
        <pc:spChg chg="mod">
          <ac:chgData name="Haidee Bernstein" userId="f8f7bdfc-3d0a-4f32-bd44-76afc9a220d1" providerId="ADAL" clId="{0FB412DD-CEDB-4CEC-A0D1-599677B3DAD4}" dt="2021-10-15T18:43:18.661" v="213" actId="338"/>
          <ac:spMkLst>
            <pc:docMk/>
            <pc:sldMk cId="1308277700" sldId="384"/>
            <ac:spMk id="33" creationId="{93F1DE84-5A72-4D9E-84F0-F4AF52F85CAA}"/>
          </ac:spMkLst>
        </pc:spChg>
        <pc:spChg chg="mod">
          <ac:chgData name="Haidee Bernstein" userId="f8f7bdfc-3d0a-4f32-bd44-76afc9a220d1" providerId="ADAL" clId="{0FB412DD-CEDB-4CEC-A0D1-599677B3DAD4}" dt="2021-10-15T18:43:18.661" v="213" actId="338"/>
          <ac:spMkLst>
            <pc:docMk/>
            <pc:sldMk cId="1308277700" sldId="384"/>
            <ac:spMk id="34" creationId="{AC209914-B9E9-4BB9-9801-9EF7E2EB6049}"/>
          </ac:spMkLst>
        </pc:spChg>
        <pc:spChg chg="mod">
          <ac:chgData name="Haidee Bernstein" userId="f8f7bdfc-3d0a-4f32-bd44-76afc9a220d1" providerId="ADAL" clId="{0FB412DD-CEDB-4CEC-A0D1-599677B3DAD4}" dt="2021-10-15T18:43:18.661" v="213" actId="338"/>
          <ac:spMkLst>
            <pc:docMk/>
            <pc:sldMk cId="1308277700" sldId="384"/>
            <ac:spMk id="35" creationId="{CE39C9AC-4F7E-4EC9-892D-71FB8C1D221E}"/>
          </ac:spMkLst>
        </pc:spChg>
        <pc:spChg chg="mod">
          <ac:chgData name="Haidee Bernstein" userId="f8f7bdfc-3d0a-4f32-bd44-76afc9a220d1" providerId="ADAL" clId="{0FB412DD-CEDB-4CEC-A0D1-599677B3DAD4}" dt="2021-10-15T18:43:18.661" v="213" actId="338"/>
          <ac:spMkLst>
            <pc:docMk/>
            <pc:sldMk cId="1308277700" sldId="384"/>
            <ac:spMk id="36" creationId="{DF2FAB3C-BA82-4697-BCB3-CB251B2F2A67}"/>
          </ac:spMkLst>
        </pc:spChg>
        <pc:spChg chg="mod">
          <ac:chgData name="Haidee Bernstein" userId="f8f7bdfc-3d0a-4f32-bd44-76afc9a220d1" providerId="ADAL" clId="{0FB412DD-CEDB-4CEC-A0D1-599677B3DAD4}" dt="2021-10-15T18:43:18.661" v="213" actId="338"/>
          <ac:spMkLst>
            <pc:docMk/>
            <pc:sldMk cId="1308277700" sldId="384"/>
            <ac:spMk id="37" creationId="{52FFD9EF-8AA0-41AC-9B7D-A1FCFDAAF9A6}"/>
          </ac:spMkLst>
        </pc:spChg>
        <pc:spChg chg="mod">
          <ac:chgData name="Haidee Bernstein" userId="f8f7bdfc-3d0a-4f32-bd44-76afc9a220d1" providerId="ADAL" clId="{0FB412DD-CEDB-4CEC-A0D1-599677B3DAD4}" dt="2021-10-15T18:43:18.661" v="213" actId="338"/>
          <ac:spMkLst>
            <pc:docMk/>
            <pc:sldMk cId="1308277700" sldId="384"/>
            <ac:spMk id="38" creationId="{D2A33FBE-9A57-430A-8192-A283414E0B86}"/>
          </ac:spMkLst>
        </pc:spChg>
        <pc:spChg chg="mod">
          <ac:chgData name="Haidee Bernstein" userId="f8f7bdfc-3d0a-4f32-bd44-76afc9a220d1" providerId="ADAL" clId="{0FB412DD-CEDB-4CEC-A0D1-599677B3DAD4}" dt="2021-10-15T18:43:18.661" v="213" actId="338"/>
          <ac:spMkLst>
            <pc:docMk/>
            <pc:sldMk cId="1308277700" sldId="384"/>
            <ac:spMk id="39" creationId="{51B12455-064A-4DD5-9B2D-8682DD457A15}"/>
          </ac:spMkLst>
        </pc:spChg>
        <pc:spChg chg="mod">
          <ac:chgData name="Haidee Bernstein" userId="f8f7bdfc-3d0a-4f32-bd44-76afc9a220d1" providerId="ADAL" clId="{0FB412DD-CEDB-4CEC-A0D1-599677B3DAD4}" dt="2021-10-15T18:43:18.661" v="213" actId="338"/>
          <ac:spMkLst>
            <pc:docMk/>
            <pc:sldMk cId="1308277700" sldId="384"/>
            <ac:spMk id="40" creationId="{3463A93F-F113-4B6C-8E96-73B4305CF02F}"/>
          </ac:spMkLst>
        </pc:spChg>
        <pc:spChg chg="mod">
          <ac:chgData name="Haidee Bernstein" userId="f8f7bdfc-3d0a-4f32-bd44-76afc9a220d1" providerId="ADAL" clId="{0FB412DD-CEDB-4CEC-A0D1-599677B3DAD4}" dt="2021-10-15T18:43:18.661" v="213" actId="338"/>
          <ac:spMkLst>
            <pc:docMk/>
            <pc:sldMk cId="1308277700" sldId="384"/>
            <ac:spMk id="41" creationId="{C52856FB-41BF-4D49-9539-402032921480}"/>
          </ac:spMkLst>
        </pc:spChg>
        <pc:spChg chg="mod">
          <ac:chgData name="Haidee Bernstein" userId="f8f7bdfc-3d0a-4f32-bd44-76afc9a220d1" providerId="ADAL" clId="{0FB412DD-CEDB-4CEC-A0D1-599677B3DAD4}" dt="2021-10-15T18:43:18.661" v="213" actId="338"/>
          <ac:spMkLst>
            <pc:docMk/>
            <pc:sldMk cId="1308277700" sldId="384"/>
            <ac:spMk id="42" creationId="{95C30A45-EEDC-4DCF-A1B8-90A11A943E9A}"/>
          </ac:spMkLst>
        </pc:spChg>
        <pc:spChg chg="mod">
          <ac:chgData name="Haidee Bernstein" userId="f8f7bdfc-3d0a-4f32-bd44-76afc9a220d1" providerId="ADAL" clId="{0FB412DD-CEDB-4CEC-A0D1-599677B3DAD4}" dt="2021-10-15T18:43:18.661" v="213" actId="338"/>
          <ac:spMkLst>
            <pc:docMk/>
            <pc:sldMk cId="1308277700" sldId="384"/>
            <ac:spMk id="43" creationId="{E291DF44-3634-48F2-A05A-48B4287B652C}"/>
          </ac:spMkLst>
        </pc:spChg>
        <pc:spChg chg="mod">
          <ac:chgData name="Haidee Bernstein" userId="f8f7bdfc-3d0a-4f32-bd44-76afc9a220d1" providerId="ADAL" clId="{0FB412DD-CEDB-4CEC-A0D1-599677B3DAD4}" dt="2021-10-15T18:43:18.661" v="213" actId="338"/>
          <ac:spMkLst>
            <pc:docMk/>
            <pc:sldMk cId="1308277700" sldId="384"/>
            <ac:spMk id="44" creationId="{89F9D7FC-26D7-491B-B364-118367DFED1B}"/>
          </ac:spMkLst>
        </pc:spChg>
        <pc:spChg chg="mod">
          <ac:chgData name="Haidee Bernstein" userId="f8f7bdfc-3d0a-4f32-bd44-76afc9a220d1" providerId="ADAL" clId="{0FB412DD-CEDB-4CEC-A0D1-599677B3DAD4}" dt="2021-10-15T18:43:18.661" v="213" actId="338"/>
          <ac:spMkLst>
            <pc:docMk/>
            <pc:sldMk cId="1308277700" sldId="384"/>
            <ac:spMk id="45" creationId="{13616B27-BCF7-4A03-A65D-754EF5CCADE0}"/>
          </ac:spMkLst>
        </pc:spChg>
        <pc:spChg chg="mod">
          <ac:chgData name="Haidee Bernstein" userId="f8f7bdfc-3d0a-4f32-bd44-76afc9a220d1" providerId="ADAL" clId="{0FB412DD-CEDB-4CEC-A0D1-599677B3DAD4}" dt="2021-10-15T18:43:18.661" v="213" actId="338"/>
          <ac:spMkLst>
            <pc:docMk/>
            <pc:sldMk cId="1308277700" sldId="384"/>
            <ac:spMk id="46" creationId="{79B3CC90-81BA-42EB-9C7F-AD24CAAD32D0}"/>
          </ac:spMkLst>
        </pc:spChg>
        <pc:spChg chg="mod">
          <ac:chgData name="Haidee Bernstein" userId="f8f7bdfc-3d0a-4f32-bd44-76afc9a220d1" providerId="ADAL" clId="{0FB412DD-CEDB-4CEC-A0D1-599677B3DAD4}" dt="2021-10-15T18:44:36.426" v="229" actId="1076"/>
          <ac:spMkLst>
            <pc:docMk/>
            <pc:sldMk cId="1308277700" sldId="384"/>
            <ac:spMk id="48" creationId="{7C73333E-975D-40D8-843A-2520FD887036}"/>
          </ac:spMkLst>
        </pc:spChg>
        <pc:spChg chg="mod">
          <ac:chgData name="Haidee Bernstein" userId="f8f7bdfc-3d0a-4f32-bd44-76afc9a220d1" providerId="ADAL" clId="{0FB412DD-CEDB-4CEC-A0D1-599677B3DAD4}" dt="2021-10-15T18:44:36.426" v="229" actId="1076"/>
          <ac:spMkLst>
            <pc:docMk/>
            <pc:sldMk cId="1308277700" sldId="384"/>
            <ac:spMk id="49" creationId="{DDC094C8-75CD-4CE9-9C8D-2550C04EFE77}"/>
          </ac:spMkLst>
        </pc:spChg>
        <pc:spChg chg="mod">
          <ac:chgData name="Haidee Bernstein" userId="f8f7bdfc-3d0a-4f32-bd44-76afc9a220d1" providerId="ADAL" clId="{0FB412DD-CEDB-4CEC-A0D1-599677B3DAD4}" dt="2021-10-15T18:44:36.426" v="229" actId="1076"/>
          <ac:spMkLst>
            <pc:docMk/>
            <pc:sldMk cId="1308277700" sldId="384"/>
            <ac:spMk id="50" creationId="{FD9D0C8E-2753-4648-AB75-24616D0EB910}"/>
          </ac:spMkLst>
        </pc:spChg>
        <pc:spChg chg="mod">
          <ac:chgData name="Haidee Bernstein" userId="f8f7bdfc-3d0a-4f32-bd44-76afc9a220d1" providerId="ADAL" clId="{0FB412DD-CEDB-4CEC-A0D1-599677B3DAD4}" dt="2021-10-15T18:44:36.426" v="229" actId="1076"/>
          <ac:spMkLst>
            <pc:docMk/>
            <pc:sldMk cId="1308277700" sldId="384"/>
            <ac:spMk id="51" creationId="{CC8A6373-084A-4F4B-AD12-21CBACFA5C3A}"/>
          </ac:spMkLst>
        </pc:spChg>
        <pc:spChg chg="mod">
          <ac:chgData name="Haidee Bernstein" userId="f8f7bdfc-3d0a-4f32-bd44-76afc9a220d1" providerId="ADAL" clId="{0FB412DD-CEDB-4CEC-A0D1-599677B3DAD4}" dt="2021-10-15T18:44:36.426" v="229" actId="1076"/>
          <ac:spMkLst>
            <pc:docMk/>
            <pc:sldMk cId="1308277700" sldId="384"/>
            <ac:spMk id="52" creationId="{A7817582-C477-4D67-B820-57D3B4027ADB}"/>
          </ac:spMkLst>
        </pc:spChg>
        <pc:spChg chg="mod">
          <ac:chgData name="Haidee Bernstein" userId="f8f7bdfc-3d0a-4f32-bd44-76afc9a220d1" providerId="ADAL" clId="{0FB412DD-CEDB-4CEC-A0D1-599677B3DAD4}" dt="2021-10-15T18:44:36.426" v="229" actId="1076"/>
          <ac:spMkLst>
            <pc:docMk/>
            <pc:sldMk cId="1308277700" sldId="384"/>
            <ac:spMk id="53" creationId="{F03D54CD-52E3-4F4A-BF49-BA3F056A6356}"/>
          </ac:spMkLst>
        </pc:spChg>
        <pc:spChg chg="mod">
          <ac:chgData name="Haidee Bernstein" userId="f8f7bdfc-3d0a-4f32-bd44-76afc9a220d1" providerId="ADAL" clId="{0FB412DD-CEDB-4CEC-A0D1-599677B3DAD4}" dt="2021-10-15T18:44:36.426" v="229" actId="1076"/>
          <ac:spMkLst>
            <pc:docMk/>
            <pc:sldMk cId="1308277700" sldId="384"/>
            <ac:spMk id="54" creationId="{6B46C21A-B7E9-46DB-9578-81A9E96C7690}"/>
          </ac:spMkLst>
        </pc:spChg>
        <pc:spChg chg="mod">
          <ac:chgData name="Haidee Bernstein" userId="f8f7bdfc-3d0a-4f32-bd44-76afc9a220d1" providerId="ADAL" clId="{0FB412DD-CEDB-4CEC-A0D1-599677B3DAD4}" dt="2021-10-15T18:44:36.426" v="229" actId="1076"/>
          <ac:spMkLst>
            <pc:docMk/>
            <pc:sldMk cId="1308277700" sldId="384"/>
            <ac:spMk id="55" creationId="{41100286-0E24-4FEC-BF29-27CDFE40D308}"/>
          </ac:spMkLst>
        </pc:spChg>
        <pc:spChg chg="mod">
          <ac:chgData name="Haidee Bernstein" userId="f8f7bdfc-3d0a-4f32-bd44-76afc9a220d1" providerId="ADAL" clId="{0FB412DD-CEDB-4CEC-A0D1-599677B3DAD4}" dt="2021-10-15T18:44:36.426" v="229" actId="1076"/>
          <ac:spMkLst>
            <pc:docMk/>
            <pc:sldMk cId="1308277700" sldId="384"/>
            <ac:spMk id="56" creationId="{9150889B-671A-4AA6-B909-A177CBABA334}"/>
          </ac:spMkLst>
        </pc:spChg>
        <pc:spChg chg="mod">
          <ac:chgData name="Haidee Bernstein" userId="f8f7bdfc-3d0a-4f32-bd44-76afc9a220d1" providerId="ADAL" clId="{0FB412DD-CEDB-4CEC-A0D1-599677B3DAD4}" dt="2021-10-15T18:44:36.426" v="229" actId="1076"/>
          <ac:spMkLst>
            <pc:docMk/>
            <pc:sldMk cId="1308277700" sldId="384"/>
            <ac:spMk id="57" creationId="{4A46B21E-39D7-435C-B3AC-1DD2F02674F2}"/>
          </ac:spMkLst>
        </pc:spChg>
        <pc:spChg chg="mod">
          <ac:chgData name="Haidee Bernstein" userId="f8f7bdfc-3d0a-4f32-bd44-76afc9a220d1" providerId="ADAL" clId="{0FB412DD-CEDB-4CEC-A0D1-599677B3DAD4}" dt="2021-10-15T18:44:36.426" v="229" actId="1076"/>
          <ac:spMkLst>
            <pc:docMk/>
            <pc:sldMk cId="1308277700" sldId="384"/>
            <ac:spMk id="58" creationId="{7F3D7642-FECB-4627-A485-C0F720491922}"/>
          </ac:spMkLst>
        </pc:spChg>
        <pc:spChg chg="mod">
          <ac:chgData name="Haidee Bernstein" userId="f8f7bdfc-3d0a-4f32-bd44-76afc9a220d1" providerId="ADAL" clId="{0FB412DD-CEDB-4CEC-A0D1-599677B3DAD4}" dt="2021-10-15T18:44:36.426" v="229" actId="1076"/>
          <ac:spMkLst>
            <pc:docMk/>
            <pc:sldMk cId="1308277700" sldId="384"/>
            <ac:spMk id="59" creationId="{C7A9D1DE-08E6-404A-8139-B1393E0997B4}"/>
          </ac:spMkLst>
        </pc:spChg>
        <pc:spChg chg="mod">
          <ac:chgData name="Haidee Bernstein" userId="f8f7bdfc-3d0a-4f32-bd44-76afc9a220d1" providerId="ADAL" clId="{0FB412DD-CEDB-4CEC-A0D1-599677B3DAD4}" dt="2021-10-15T18:44:36.426" v="229" actId="1076"/>
          <ac:spMkLst>
            <pc:docMk/>
            <pc:sldMk cId="1308277700" sldId="384"/>
            <ac:spMk id="60" creationId="{5E175D59-0B2C-4477-BFCE-AEA541F40208}"/>
          </ac:spMkLst>
        </pc:spChg>
        <pc:spChg chg="mod">
          <ac:chgData name="Haidee Bernstein" userId="f8f7bdfc-3d0a-4f32-bd44-76afc9a220d1" providerId="ADAL" clId="{0FB412DD-CEDB-4CEC-A0D1-599677B3DAD4}" dt="2021-10-15T18:44:36.426" v="229" actId="1076"/>
          <ac:spMkLst>
            <pc:docMk/>
            <pc:sldMk cId="1308277700" sldId="384"/>
            <ac:spMk id="61" creationId="{D6F053E3-1A5F-479C-86E9-DDA5885831B0}"/>
          </ac:spMkLst>
        </pc:spChg>
        <pc:spChg chg="mod">
          <ac:chgData name="Haidee Bernstein" userId="f8f7bdfc-3d0a-4f32-bd44-76afc9a220d1" providerId="ADAL" clId="{0FB412DD-CEDB-4CEC-A0D1-599677B3DAD4}" dt="2021-10-15T18:44:36.426" v="229" actId="1076"/>
          <ac:spMkLst>
            <pc:docMk/>
            <pc:sldMk cId="1308277700" sldId="384"/>
            <ac:spMk id="62" creationId="{0F9FE3F3-AD2C-411F-83FE-DD380B6B57A9}"/>
          </ac:spMkLst>
        </pc:spChg>
        <pc:spChg chg="mod">
          <ac:chgData name="Haidee Bernstein" userId="f8f7bdfc-3d0a-4f32-bd44-76afc9a220d1" providerId="ADAL" clId="{0FB412DD-CEDB-4CEC-A0D1-599677B3DAD4}" dt="2021-10-15T18:44:36.426" v="229" actId="1076"/>
          <ac:spMkLst>
            <pc:docMk/>
            <pc:sldMk cId="1308277700" sldId="384"/>
            <ac:spMk id="63" creationId="{D1F9A44B-6D49-4A4E-8509-AA1E2DCDC660}"/>
          </ac:spMkLst>
        </pc:spChg>
        <pc:spChg chg="mod">
          <ac:chgData name="Haidee Bernstein" userId="f8f7bdfc-3d0a-4f32-bd44-76afc9a220d1" providerId="ADAL" clId="{0FB412DD-CEDB-4CEC-A0D1-599677B3DAD4}" dt="2021-10-15T18:44:36.426" v="229" actId="1076"/>
          <ac:spMkLst>
            <pc:docMk/>
            <pc:sldMk cId="1308277700" sldId="384"/>
            <ac:spMk id="2048" creationId="{525EBB0C-9682-49A0-BB85-93C2E07E6194}"/>
          </ac:spMkLst>
        </pc:spChg>
        <pc:spChg chg="mod">
          <ac:chgData name="Haidee Bernstein" userId="f8f7bdfc-3d0a-4f32-bd44-76afc9a220d1" providerId="ADAL" clId="{0FB412DD-CEDB-4CEC-A0D1-599677B3DAD4}" dt="2021-10-15T18:44:36.426" v="229" actId="1076"/>
          <ac:spMkLst>
            <pc:docMk/>
            <pc:sldMk cId="1308277700" sldId="384"/>
            <ac:spMk id="2049" creationId="{06A73652-5222-4C7A-B565-3C1ECC2B4D78}"/>
          </ac:spMkLst>
        </pc:spChg>
        <pc:spChg chg="mod">
          <ac:chgData name="Haidee Bernstein" userId="f8f7bdfc-3d0a-4f32-bd44-76afc9a220d1" providerId="ADAL" clId="{0FB412DD-CEDB-4CEC-A0D1-599677B3DAD4}" dt="2021-10-15T18:44:36.426" v="229" actId="1076"/>
          <ac:spMkLst>
            <pc:docMk/>
            <pc:sldMk cId="1308277700" sldId="384"/>
            <ac:spMk id="2051" creationId="{0B4D3E53-5C14-4AC5-869A-A8FA6D3006AD}"/>
          </ac:spMkLst>
        </pc:spChg>
        <pc:spChg chg="mod">
          <ac:chgData name="Haidee Bernstein" userId="f8f7bdfc-3d0a-4f32-bd44-76afc9a220d1" providerId="ADAL" clId="{0FB412DD-CEDB-4CEC-A0D1-599677B3DAD4}" dt="2021-10-15T18:44:36.426" v="229" actId="1076"/>
          <ac:spMkLst>
            <pc:docMk/>
            <pc:sldMk cId="1308277700" sldId="384"/>
            <ac:spMk id="2052" creationId="{51508A75-0AF7-4DF5-8C8D-AC7E1AD7CC51}"/>
          </ac:spMkLst>
        </pc:spChg>
        <pc:spChg chg="mod">
          <ac:chgData name="Haidee Bernstein" userId="f8f7bdfc-3d0a-4f32-bd44-76afc9a220d1" providerId="ADAL" clId="{0FB412DD-CEDB-4CEC-A0D1-599677B3DAD4}" dt="2021-10-15T18:44:36.426" v="229" actId="1076"/>
          <ac:spMkLst>
            <pc:docMk/>
            <pc:sldMk cId="1308277700" sldId="384"/>
            <ac:spMk id="2053" creationId="{7C035866-EF90-4F66-80E1-3AD1B324C6FC}"/>
          </ac:spMkLst>
        </pc:spChg>
        <pc:spChg chg="mod">
          <ac:chgData name="Haidee Bernstein" userId="f8f7bdfc-3d0a-4f32-bd44-76afc9a220d1" providerId="ADAL" clId="{0FB412DD-CEDB-4CEC-A0D1-599677B3DAD4}" dt="2021-10-15T18:44:36.426" v="229" actId="1076"/>
          <ac:spMkLst>
            <pc:docMk/>
            <pc:sldMk cId="1308277700" sldId="384"/>
            <ac:spMk id="2054" creationId="{20C31A79-DC75-4F6F-BA3D-51A5B465582F}"/>
          </ac:spMkLst>
        </pc:spChg>
        <pc:spChg chg="mod">
          <ac:chgData name="Haidee Bernstein" userId="f8f7bdfc-3d0a-4f32-bd44-76afc9a220d1" providerId="ADAL" clId="{0FB412DD-CEDB-4CEC-A0D1-599677B3DAD4}" dt="2021-10-15T18:44:36.426" v="229" actId="1076"/>
          <ac:spMkLst>
            <pc:docMk/>
            <pc:sldMk cId="1308277700" sldId="384"/>
            <ac:spMk id="2055" creationId="{55113577-747C-493D-BAD3-27AC67440553}"/>
          </ac:spMkLst>
        </pc:spChg>
        <pc:spChg chg="mod">
          <ac:chgData name="Haidee Bernstein" userId="f8f7bdfc-3d0a-4f32-bd44-76afc9a220d1" providerId="ADAL" clId="{0FB412DD-CEDB-4CEC-A0D1-599677B3DAD4}" dt="2021-10-15T18:44:36.426" v="229" actId="1076"/>
          <ac:spMkLst>
            <pc:docMk/>
            <pc:sldMk cId="1308277700" sldId="384"/>
            <ac:spMk id="2056" creationId="{E700C349-FD11-427D-BDB3-9FDC96EF24C8}"/>
          </ac:spMkLst>
        </pc:spChg>
        <pc:spChg chg="mod">
          <ac:chgData name="Haidee Bernstein" userId="f8f7bdfc-3d0a-4f32-bd44-76afc9a220d1" providerId="ADAL" clId="{0FB412DD-CEDB-4CEC-A0D1-599677B3DAD4}" dt="2021-10-15T18:44:36.426" v="229" actId="1076"/>
          <ac:spMkLst>
            <pc:docMk/>
            <pc:sldMk cId="1308277700" sldId="384"/>
            <ac:spMk id="2057" creationId="{E301C8AC-62B3-4CB8-8B81-ADCEE2A85CEC}"/>
          </ac:spMkLst>
        </pc:spChg>
        <pc:spChg chg="mod">
          <ac:chgData name="Haidee Bernstein" userId="f8f7bdfc-3d0a-4f32-bd44-76afc9a220d1" providerId="ADAL" clId="{0FB412DD-CEDB-4CEC-A0D1-599677B3DAD4}" dt="2021-10-15T18:44:36.426" v="229" actId="1076"/>
          <ac:spMkLst>
            <pc:docMk/>
            <pc:sldMk cId="1308277700" sldId="384"/>
            <ac:spMk id="2058" creationId="{0FFDF01F-AAB6-4ECA-AF3B-8F1DEA665546}"/>
          </ac:spMkLst>
        </pc:spChg>
        <pc:spChg chg="mod">
          <ac:chgData name="Haidee Bernstein" userId="f8f7bdfc-3d0a-4f32-bd44-76afc9a220d1" providerId="ADAL" clId="{0FB412DD-CEDB-4CEC-A0D1-599677B3DAD4}" dt="2021-10-15T18:44:36.426" v="229" actId="1076"/>
          <ac:spMkLst>
            <pc:docMk/>
            <pc:sldMk cId="1308277700" sldId="384"/>
            <ac:spMk id="2059" creationId="{C86F301C-1DE2-4787-9BF4-539A1D93DE87}"/>
          </ac:spMkLst>
        </pc:spChg>
        <pc:spChg chg="mod">
          <ac:chgData name="Haidee Bernstein" userId="f8f7bdfc-3d0a-4f32-bd44-76afc9a220d1" providerId="ADAL" clId="{0FB412DD-CEDB-4CEC-A0D1-599677B3DAD4}" dt="2021-10-15T18:44:36.426" v="229" actId="1076"/>
          <ac:spMkLst>
            <pc:docMk/>
            <pc:sldMk cId="1308277700" sldId="384"/>
            <ac:spMk id="2060" creationId="{B4AEAF3B-60E1-40D6-A4B7-0B2353AA4D0F}"/>
          </ac:spMkLst>
        </pc:spChg>
        <pc:spChg chg="mod">
          <ac:chgData name="Haidee Bernstein" userId="f8f7bdfc-3d0a-4f32-bd44-76afc9a220d1" providerId="ADAL" clId="{0FB412DD-CEDB-4CEC-A0D1-599677B3DAD4}" dt="2021-10-15T18:44:36.426" v="229" actId="1076"/>
          <ac:spMkLst>
            <pc:docMk/>
            <pc:sldMk cId="1308277700" sldId="384"/>
            <ac:spMk id="2061" creationId="{9D45FE3B-A18A-4048-B502-35F117525B4A}"/>
          </ac:spMkLst>
        </pc:spChg>
        <pc:spChg chg="mod">
          <ac:chgData name="Haidee Bernstein" userId="f8f7bdfc-3d0a-4f32-bd44-76afc9a220d1" providerId="ADAL" clId="{0FB412DD-CEDB-4CEC-A0D1-599677B3DAD4}" dt="2021-10-15T18:44:36.426" v="229" actId="1076"/>
          <ac:spMkLst>
            <pc:docMk/>
            <pc:sldMk cId="1308277700" sldId="384"/>
            <ac:spMk id="2062" creationId="{D5BBCDF5-2110-43C5-8013-C6E4C8972FF0}"/>
          </ac:spMkLst>
        </pc:spChg>
        <pc:spChg chg="mod">
          <ac:chgData name="Haidee Bernstein" userId="f8f7bdfc-3d0a-4f32-bd44-76afc9a220d1" providerId="ADAL" clId="{0FB412DD-CEDB-4CEC-A0D1-599677B3DAD4}" dt="2021-10-15T18:44:36.426" v="229" actId="1076"/>
          <ac:spMkLst>
            <pc:docMk/>
            <pc:sldMk cId="1308277700" sldId="384"/>
            <ac:spMk id="2063" creationId="{45319F82-359A-4E37-ABB3-B525537AB005}"/>
          </ac:spMkLst>
        </pc:spChg>
        <pc:spChg chg="mod">
          <ac:chgData name="Haidee Bernstein" userId="f8f7bdfc-3d0a-4f32-bd44-76afc9a220d1" providerId="ADAL" clId="{0FB412DD-CEDB-4CEC-A0D1-599677B3DAD4}" dt="2021-10-15T18:44:36.426" v="229" actId="1076"/>
          <ac:spMkLst>
            <pc:docMk/>
            <pc:sldMk cId="1308277700" sldId="384"/>
            <ac:spMk id="2064" creationId="{367CA621-3F0F-4587-9A61-14B597834882}"/>
          </ac:spMkLst>
        </pc:spChg>
        <pc:spChg chg="mod">
          <ac:chgData name="Haidee Bernstein" userId="f8f7bdfc-3d0a-4f32-bd44-76afc9a220d1" providerId="ADAL" clId="{0FB412DD-CEDB-4CEC-A0D1-599677B3DAD4}" dt="2021-10-15T18:44:36.426" v="229" actId="1076"/>
          <ac:spMkLst>
            <pc:docMk/>
            <pc:sldMk cId="1308277700" sldId="384"/>
            <ac:spMk id="2065" creationId="{9CDD1307-8396-47D5-8698-4352532C6B7D}"/>
          </ac:spMkLst>
        </pc:spChg>
        <pc:spChg chg="mod">
          <ac:chgData name="Haidee Bernstein" userId="f8f7bdfc-3d0a-4f32-bd44-76afc9a220d1" providerId="ADAL" clId="{0FB412DD-CEDB-4CEC-A0D1-599677B3DAD4}" dt="2021-10-15T18:44:36.426" v="229" actId="1076"/>
          <ac:spMkLst>
            <pc:docMk/>
            <pc:sldMk cId="1308277700" sldId="384"/>
            <ac:spMk id="2066" creationId="{A7987386-B104-4826-8625-923F19DE8927}"/>
          </ac:spMkLst>
        </pc:spChg>
        <pc:spChg chg="mod">
          <ac:chgData name="Haidee Bernstein" userId="f8f7bdfc-3d0a-4f32-bd44-76afc9a220d1" providerId="ADAL" clId="{0FB412DD-CEDB-4CEC-A0D1-599677B3DAD4}" dt="2021-10-15T18:44:36.426" v="229" actId="1076"/>
          <ac:spMkLst>
            <pc:docMk/>
            <pc:sldMk cId="1308277700" sldId="384"/>
            <ac:spMk id="2067" creationId="{859D688C-547F-47FD-897D-D2D0C6A35442}"/>
          </ac:spMkLst>
        </pc:spChg>
        <pc:spChg chg="mod">
          <ac:chgData name="Haidee Bernstein" userId="f8f7bdfc-3d0a-4f32-bd44-76afc9a220d1" providerId="ADAL" clId="{0FB412DD-CEDB-4CEC-A0D1-599677B3DAD4}" dt="2021-10-15T18:44:36.426" v="229" actId="1076"/>
          <ac:spMkLst>
            <pc:docMk/>
            <pc:sldMk cId="1308277700" sldId="384"/>
            <ac:spMk id="2068" creationId="{4E30C5D7-49BC-4E4D-8E6B-88BE65A9B62E}"/>
          </ac:spMkLst>
        </pc:spChg>
        <pc:spChg chg="mod">
          <ac:chgData name="Haidee Bernstein" userId="f8f7bdfc-3d0a-4f32-bd44-76afc9a220d1" providerId="ADAL" clId="{0FB412DD-CEDB-4CEC-A0D1-599677B3DAD4}" dt="2021-10-15T18:44:36.426" v="229" actId="1076"/>
          <ac:spMkLst>
            <pc:docMk/>
            <pc:sldMk cId="1308277700" sldId="384"/>
            <ac:spMk id="2069" creationId="{EC0FE949-DD28-42C4-8BE6-D5987572CFC9}"/>
          </ac:spMkLst>
        </pc:spChg>
        <pc:spChg chg="mod">
          <ac:chgData name="Haidee Bernstein" userId="f8f7bdfc-3d0a-4f32-bd44-76afc9a220d1" providerId="ADAL" clId="{0FB412DD-CEDB-4CEC-A0D1-599677B3DAD4}" dt="2021-10-15T18:44:36.426" v="229" actId="1076"/>
          <ac:spMkLst>
            <pc:docMk/>
            <pc:sldMk cId="1308277700" sldId="384"/>
            <ac:spMk id="2070" creationId="{DE918352-F586-4C2E-8F68-B5BA669F7810}"/>
          </ac:spMkLst>
        </pc:spChg>
        <pc:spChg chg="mod">
          <ac:chgData name="Haidee Bernstein" userId="f8f7bdfc-3d0a-4f32-bd44-76afc9a220d1" providerId="ADAL" clId="{0FB412DD-CEDB-4CEC-A0D1-599677B3DAD4}" dt="2021-10-15T18:44:36.426" v="229" actId="1076"/>
          <ac:spMkLst>
            <pc:docMk/>
            <pc:sldMk cId="1308277700" sldId="384"/>
            <ac:spMk id="2071" creationId="{2495ED7E-0B31-4810-9EEA-7D64618B5456}"/>
          </ac:spMkLst>
        </pc:spChg>
        <pc:spChg chg="mod">
          <ac:chgData name="Haidee Bernstein" userId="f8f7bdfc-3d0a-4f32-bd44-76afc9a220d1" providerId="ADAL" clId="{0FB412DD-CEDB-4CEC-A0D1-599677B3DAD4}" dt="2021-10-15T18:44:36.426" v="229" actId="1076"/>
          <ac:spMkLst>
            <pc:docMk/>
            <pc:sldMk cId="1308277700" sldId="384"/>
            <ac:spMk id="2072" creationId="{63E344BF-2B52-4685-B472-27E228A79EC3}"/>
          </ac:spMkLst>
        </pc:spChg>
        <pc:spChg chg="mod">
          <ac:chgData name="Haidee Bernstein" userId="f8f7bdfc-3d0a-4f32-bd44-76afc9a220d1" providerId="ADAL" clId="{0FB412DD-CEDB-4CEC-A0D1-599677B3DAD4}" dt="2021-10-15T18:44:36.426" v="229" actId="1076"/>
          <ac:spMkLst>
            <pc:docMk/>
            <pc:sldMk cId="1308277700" sldId="384"/>
            <ac:spMk id="2073" creationId="{23D9CDBF-9371-4911-909A-B369188DCB38}"/>
          </ac:spMkLst>
        </pc:spChg>
        <pc:spChg chg="mod">
          <ac:chgData name="Haidee Bernstein" userId="f8f7bdfc-3d0a-4f32-bd44-76afc9a220d1" providerId="ADAL" clId="{0FB412DD-CEDB-4CEC-A0D1-599677B3DAD4}" dt="2021-10-15T18:44:36.426" v="229" actId="1076"/>
          <ac:spMkLst>
            <pc:docMk/>
            <pc:sldMk cId="1308277700" sldId="384"/>
            <ac:spMk id="2074" creationId="{6FDC6B31-1580-49D9-BE75-DE4CBD9BF4EA}"/>
          </ac:spMkLst>
        </pc:spChg>
        <pc:spChg chg="mod">
          <ac:chgData name="Haidee Bernstein" userId="f8f7bdfc-3d0a-4f32-bd44-76afc9a220d1" providerId="ADAL" clId="{0FB412DD-CEDB-4CEC-A0D1-599677B3DAD4}" dt="2021-10-15T18:44:36.426" v="229" actId="1076"/>
          <ac:spMkLst>
            <pc:docMk/>
            <pc:sldMk cId="1308277700" sldId="384"/>
            <ac:spMk id="2075" creationId="{B36CE082-9948-4552-8ECF-F07D89D35146}"/>
          </ac:spMkLst>
        </pc:spChg>
        <pc:spChg chg="mod">
          <ac:chgData name="Haidee Bernstein" userId="f8f7bdfc-3d0a-4f32-bd44-76afc9a220d1" providerId="ADAL" clId="{0FB412DD-CEDB-4CEC-A0D1-599677B3DAD4}" dt="2021-10-15T18:44:36.426" v="229" actId="1076"/>
          <ac:spMkLst>
            <pc:docMk/>
            <pc:sldMk cId="1308277700" sldId="384"/>
            <ac:spMk id="2076" creationId="{75F8B844-045E-44AF-AC2B-08E6A75BE8FE}"/>
          </ac:spMkLst>
        </pc:spChg>
        <pc:spChg chg="mod">
          <ac:chgData name="Haidee Bernstein" userId="f8f7bdfc-3d0a-4f32-bd44-76afc9a220d1" providerId="ADAL" clId="{0FB412DD-CEDB-4CEC-A0D1-599677B3DAD4}" dt="2021-10-15T18:44:36.426" v="229" actId="1076"/>
          <ac:spMkLst>
            <pc:docMk/>
            <pc:sldMk cId="1308277700" sldId="384"/>
            <ac:spMk id="2077" creationId="{A93AF9BD-C25B-4B55-95CA-34E133FEBC10}"/>
          </ac:spMkLst>
        </pc:spChg>
        <pc:spChg chg="mod">
          <ac:chgData name="Haidee Bernstein" userId="f8f7bdfc-3d0a-4f32-bd44-76afc9a220d1" providerId="ADAL" clId="{0FB412DD-CEDB-4CEC-A0D1-599677B3DAD4}" dt="2021-10-15T18:44:36.426" v="229" actId="1076"/>
          <ac:spMkLst>
            <pc:docMk/>
            <pc:sldMk cId="1308277700" sldId="384"/>
            <ac:spMk id="2078" creationId="{5E5008C3-E4B2-4EB2-BA4E-3CAE1BF98190}"/>
          </ac:spMkLst>
        </pc:spChg>
        <pc:spChg chg="mod">
          <ac:chgData name="Haidee Bernstein" userId="f8f7bdfc-3d0a-4f32-bd44-76afc9a220d1" providerId="ADAL" clId="{0FB412DD-CEDB-4CEC-A0D1-599677B3DAD4}" dt="2021-10-15T18:44:36.426" v="229" actId="1076"/>
          <ac:spMkLst>
            <pc:docMk/>
            <pc:sldMk cId="1308277700" sldId="384"/>
            <ac:spMk id="2079" creationId="{943DAC76-4712-48F8-A229-66D0B7C91F95}"/>
          </ac:spMkLst>
        </pc:spChg>
        <pc:spChg chg="mod">
          <ac:chgData name="Haidee Bernstein" userId="f8f7bdfc-3d0a-4f32-bd44-76afc9a220d1" providerId="ADAL" clId="{0FB412DD-CEDB-4CEC-A0D1-599677B3DAD4}" dt="2021-10-15T18:44:36.426" v="229" actId="1076"/>
          <ac:spMkLst>
            <pc:docMk/>
            <pc:sldMk cId="1308277700" sldId="384"/>
            <ac:spMk id="2080" creationId="{C0969F8E-F3AE-4559-980C-01374905F736}"/>
          </ac:spMkLst>
        </pc:spChg>
        <pc:spChg chg="mod">
          <ac:chgData name="Haidee Bernstein" userId="f8f7bdfc-3d0a-4f32-bd44-76afc9a220d1" providerId="ADAL" clId="{0FB412DD-CEDB-4CEC-A0D1-599677B3DAD4}" dt="2021-10-15T18:44:36.426" v="229" actId="1076"/>
          <ac:spMkLst>
            <pc:docMk/>
            <pc:sldMk cId="1308277700" sldId="384"/>
            <ac:spMk id="2081" creationId="{377DBC00-17AF-4311-9C8B-3D2A1060F106}"/>
          </ac:spMkLst>
        </pc:spChg>
        <pc:spChg chg="mod">
          <ac:chgData name="Haidee Bernstein" userId="f8f7bdfc-3d0a-4f32-bd44-76afc9a220d1" providerId="ADAL" clId="{0FB412DD-CEDB-4CEC-A0D1-599677B3DAD4}" dt="2021-10-15T18:44:36.426" v="229" actId="1076"/>
          <ac:spMkLst>
            <pc:docMk/>
            <pc:sldMk cId="1308277700" sldId="384"/>
            <ac:spMk id="2082" creationId="{97F7D5A5-DE52-45BD-9BD7-48CD4834A0CD}"/>
          </ac:spMkLst>
        </pc:spChg>
        <pc:spChg chg="mod">
          <ac:chgData name="Haidee Bernstein" userId="f8f7bdfc-3d0a-4f32-bd44-76afc9a220d1" providerId="ADAL" clId="{0FB412DD-CEDB-4CEC-A0D1-599677B3DAD4}" dt="2021-10-15T18:44:36.426" v="229" actId="1076"/>
          <ac:spMkLst>
            <pc:docMk/>
            <pc:sldMk cId="1308277700" sldId="384"/>
            <ac:spMk id="2083" creationId="{7500CDDF-B898-4AF8-A792-21859311D505}"/>
          </ac:spMkLst>
        </pc:spChg>
        <pc:spChg chg="mod">
          <ac:chgData name="Haidee Bernstein" userId="f8f7bdfc-3d0a-4f32-bd44-76afc9a220d1" providerId="ADAL" clId="{0FB412DD-CEDB-4CEC-A0D1-599677B3DAD4}" dt="2021-10-15T18:44:36.426" v="229" actId="1076"/>
          <ac:spMkLst>
            <pc:docMk/>
            <pc:sldMk cId="1308277700" sldId="384"/>
            <ac:spMk id="2084" creationId="{98E166A5-A93F-4DEB-BB05-C9C59FDCB796}"/>
          </ac:spMkLst>
        </pc:spChg>
        <pc:spChg chg="mod">
          <ac:chgData name="Haidee Bernstein" userId="f8f7bdfc-3d0a-4f32-bd44-76afc9a220d1" providerId="ADAL" clId="{0FB412DD-CEDB-4CEC-A0D1-599677B3DAD4}" dt="2021-10-15T18:44:36.426" v="229" actId="1076"/>
          <ac:spMkLst>
            <pc:docMk/>
            <pc:sldMk cId="1308277700" sldId="384"/>
            <ac:spMk id="2085" creationId="{66CF95CE-A463-49C3-947F-F390AF16F2BB}"/>
          </ac:spMkLst>
        </pc:spChg>
        <pc:spChg chg="mod">
          <ac:chgData name="Haidee Bernstein" userId="f8f7bdfc-3d0a-4f32-bd44-76afc9a220d1" providerId="ADAL" clId="{0FB412DD-CEDB-4CEC-A0D1-599677B3DAD4}" dt="2021-10-15T18:44:36.426" v="229" actId="1076"/>
          <ac:spMkLst>
            <pc:docMk/>
            <pc:sldMk cId="1308277700" sldId="384"/>
            <ac:spMk id="2086" creationId="{31E45A65-80C3-4AAC-A0AB-D73BAB4CF478}"/>
          </ac:spMkLst>
        </pc:spChg>
        <pc:spChg chg="mod">
          <ac:chgData name="Haidee Bernstein" userId="f8f7bdfc-3d0a-4f32-bd44-76afc9a220d1" providerId="ADAL" clId="{0FB412DD-CEDB-4CEC-A0D1-599677B3DAD4}" dt="2021-10-15T18:44:36.426" v="229" actId="1076"/>
          <ac:spMkLst>
            <pc:docMk/>
            <pc:sldMk cId="1308277700" sldId="384"/>
            <ac:spMk id="2087" creationId="{AFC5B0F0-AA7B-48B9-B828-63B45A293176}"/>
          </ac:spMkLst>
        </pc:spChg>
        <pc:spChg chg="mod">
          <ac:chgData name="Haidee Bernstein" userId="f8f7bdfc-3d0a-4f32-bd44-76afc9a220d1" providerId="ADAL" clId="{0FB412DD-CEDB-4CEC-A0D1-599677B3DAD4}" dt="2021-10-15T18:44:36.426" v="229" actId="1076"/>
          <ac:spMkLst>
            <pc:docMk/>
            <pc:sldMk cId="1308277700" sldId="384"/>
            <ac:spMk id="2089" creationId="{EA205260-A7E5-449E-BB01-56BC717AE334}"/>
          </ac:spMkLst>
        </pc:spChg>
        <pc:spChg chg="mod">
          <ac:chgData name="Haidee Bernstein" userId="f8f7bdfc-3d0a-4f32-bd44-76afc9a220d1" providerId="ADAL" clId="{0FB412DD-CEDB-4CEC-A0D1-599677B3DAD4}" dt="2021-10-15T18:44:36.426" v="229" actId="1076"/>
          <ac:spMkLst>
            <pc:docMk/>
            <pc:sldMk cId="1308277700" sldId="384"/>
            <ac:spMk id="2090" creationId="{4742B392-7BAD-4789-8D19-CE3A5EA90D28}"/>
          </ac:spMkLst>
        </pc:spChg>
        <pc:spChg chg="mod">
          <ac:chgData name="Haidee Bernstein" userId="f8f7bdfc-3d0a-4f32-bd44-76afc9a220d1" providerId="ADAL" clId="{0FB412DD-CEDB-4CEC-A0D1-599677B3DAD4}" dt="2021-10-15T18:44:36.426" v="229" actId="1076"/>
          <ac:spMkLst>
            <pc:docMk/>
            <pc:sldMk cId="1308277700" sldId="384"/>
            <ac:spMk id="2091" creationId="{7EB71956-401C-4593-9DA1-9F57E7EDEF40}"/>
          </ac:spMkLst>
        </pc:spChg>
        <pc:spChg chg="mod">
          <ac:chgData name="Haidee Bernstein" userId="f8f7bdfc-3d0a-4f32-bd44-76afc9a220d1" providerId="ADAL" clId="{0FB412DD-CEDB-4CEC-A0D1-599677B3DAD4}" dt="2021-10-15T18:44:36.426" v="229" actId="1076"/>
          <ac:spMkLst>
            <pc:docMk/>
            <pc:sldMk cId="1308277700" sldId="384"/>
            <ac:spMk id="2092" creationId="{060833F4-466F-464A-A738-B3926502823C}"/>
          </ac:spMkLst>
        </pc:spChg>
        <pc:spChg chg="mod">
          <ac:chgData name="Haidee Bernstein" userId="f8f7bdfc-3d0a-4f32-bd44-76afc9a220d1" providerId="ADAL" clId="{0FB412DD-CEDB-4CEC-A0D1-599677B3DAD4}" dt="2021-10-15T18:44:36.426" v="229" actId="1076"/>
          <ac:spMkLst>
            <pc:docMk/>
            <pc:sldMk cId="1308277700" sldId="384"/>
            <ac:spMk id="2093" creationId="{FBE2AD8E-1ABE-4D50-95F5-C2E62279C584}"/>
          </ac:spMkLst>
        </pc:spChg>
        <pc:spChg chg="mod">
          <ac:chgData name="Haidee Bernstein" userId="f8f7bdfc-3d0a-4f32-bd44-76afc9a220d1" providerId="ADAL" clId="{0FB412DD-CEDB-4CEC-A0D1-599677B3DAD4}" dt="2021-10-15T18:44:36.426" v="229" actId="1076"/>
          <ac:spMkLst>
            <pc:docMk/>
            <pc:sldMk cId="1308277700" sldId="384"/>
            <ac:spMk id="2094" creationId="{65590D68-FB9D-4F79-AB7C-084A1D2F674F}"/>
          </ac:spMkLst>
        </pc:spChg>
        <pc:spChg chg="mod">
          <ac:chgData name="Haidee Bernstein" userId="f8f7bdfc-3d0a-4f32-bd44-76afc9a220d1" providerId="ADAL" clId="{0FB412DD-CEDB-4CEC-A0D1-599677B3DAD4}" dt="2021-10-15T18:44:36.426" v="229" actId="1076"/>
          <ac:spMkLst>
            <pc:docMk/>
            <pc:sldMk cId="1308277700" sldId="384"/>
            <ac:spMk id="2095" creationId="{94B60D5F-7D5E-46DF-832E-21AC26075444}"/>
          </ac:spMkLst>
        </pc:spChg>
        <pc:spChg chg="mod">
          <ac:chgData name="Haidee Bernstein" userId="f8f7bdfc-3d0a-4f32-bd44-76afc9a220d1" providerId="ADAL" clId="{0FB412DD-CEDB-4CEC-A0D1-599677B3DAD4}" dt="2021-10-15T18:44:36.426" v="229" actId="1076"/>
          <ac:spMkLst>
            <pc:docMk/>
            <pc:sldMk cId="1308277700" sldId="384"/>
            <ac:spMk id="2096" creationId="{F15FD014-76C5-4581-B79B-8BC2A585498F}"/>
          </ac:spMkLst>
        </pc:spChg>
        <pc:spChg chg="mod">
          <ac:chgData name="Haidee Bernstein" userId="f8f7bdfc-3d0a-4f32-bd44-76afc9a220d1" providerId="ADAL" clId="{0FB412DD-CEDB-4CEC-A0D1-599677B3DAD4}" dt="2021-10-15T18:44:36.426" v="229" actId="1076"/>
          <ac:spMkLst>
            <pc:docMk/>
            <pc:sldMk cId="1308277700" sldId="384"/>
            <ac:spMk id="2097" creationId="{3F82375F-F385-4BB1-9326-BBC7CA30BE62}"/>
          </ac:spMkLst>
        </pc:spChg>
        <pc:spChg chg="mod">
          <ac:chgData name="Haidee Bernstein" userId="f8f7bdfc-3d0a-4f32-bd44-76afc9a220d1" providerId="ADAL" clId="{0FB412DD-CEDB-4CEC-A0D1-599677B3DAD4}" dt="2021-10-15T18:44:36.426" v="229" actId="1076"/>
          <ac:spMkLst>
            <pc:docMk/>
            <pc:sldMk cId="1308277700" sldId="384"/>
            <ac:spMk id="2098" creationId="{5D8EE874-92E5-405B-B31A-0C1AE38C9C32}"/>
          </ac:spMkLst>
        </pc:spChg>
        <pc:spChg chg="mod">
          <ac:chgData name="Haidee Bernstein" userId="f8f7bdfc-3d0a-4f32-bd44-76afc9a220d1" providerId="ADAL" clId="{0FB412DD-CEDB-4CEC-A0D1-599677B3DAD4}" dt="2021-10-15T18:44:36.426" v="229" actId="1076"/>
          <ac:spMkLst>
            <pc:docMk/>
            <pc:sldMk cId="1308277700" sldId="384"/>
            <ac:spMk id="2099" creationId="{0DF5AB28-9C7A-4E95-9E5D-C1E12E7A19CF}"/>
          </ac:spMkLst>
        </pc:spChg>
        <pc:spChg chg="mod">
          <ac:chgData name="Haidee Bernstein" userId="f8f7bdfc-3d0a-4f32-bd44-76afc9a220d1" providerId="ADAL" clId="{0FB412DD-CEDB-4CEC-A0D1-599677B3DAD4}" dt="2021-10-15T18:44:36.426" v="229" actId="1076"/>
          <ac:spMkLst>
            <pc:docMk/>
            <pc:sldMk cId="1308277700" sldId="384"/>
            <ac:spMk id="2100" creationId="{2E672F82-7A2C-4ED7-B884-F243A59852DD}"/>
          </ac:spMkLst>
        </pc:spChg>
        <pc:spChg chg="mod">
          <ac:chgData name="Haidee Bernstein" userId="f8f7bdfc-3d0a-4f32-bd44-76afc9a220d1" providerId="ADAL" clId="{0FB412DD-CEDB-4CEC-A0D1-599677B3DAD4}" dt="2021-10-15T18:44:36.426" v="229" actId="1076"/>
          <ac:spMkLst>
            <pc:docMk/>
            <pc:sldMk cId="1308277700" sldId="384"/>
            <ac:spMk id="2101" creationId="{856E2562-6E74-4B63-AD37-75D2177662F0}"/>
          </ac:spMkLst>
        </pc:spChg>
        <pc:spChg chg="mod">
          <ac:chgData name="Haidee Bernstein" userId="f8f7bdfc-3d0a-4f32-bd44-76afc9a220d1" providerId="ADAL" clId="{0FB412DD-CEDB-4CEC-A0D1-599677B3DAD4}" dt="2021-10-15T18:44:36.426" v="229" actId="1076"/>
          <ac:spMkLst>
            <pc:docMk/>
            <pc:sldMk cId="1308277700" sldId="384"/>
            <ac:spMk id="2102" creationId="{A359577C-E8D4-4980-8BE7-96094B0C48CE}"/>
          </ac:spMkLst>
        </pc:spChg>
        <pc:spChg chg="mod">
          <ac:chgData name="Haidee Bernstein" userId="f8f7bdfc-3d0a-4f32-bd44-76afc9a220d1" providerId="ADAL" clId="{0FB412DD-CEDB-4CEC-A0D1-599677B3DAD4}" dt="2021-10-15T18:44:36.426" v="229" actId="1076"/>
          <ac:spMkLst>
            <pc:docMk/>
            <pc:sldMk cId="1308277700" sldId="384"/>
            <ac:spMk id="2103" creationId="{50AED171-1192-4D21-8404-26F8F4EC5B40}"/>
          </ac:spMkLst>
        </pc:spChg>
        <pc:spChg chg="mod">
          <ac:chgData name="Haidee Bernstein" userId="f8f7bdfc-3d0a-4f32-bd44-76afc9a220d1" providerId="ADAL" clId="{0FB412DD-CEDB-4CEC-A0D1-599677B3DAD4}" dt="2021-10-15T18:44:36.426" v="229" actId="1076"/>
          <ac:spMkLst>
            <pc:docMk/>
            <pc:sldMk cId="1308277700" sldId="384"/>
            <ac:spMk id="2104" creationId="{E90E621B-B51A-4DE0-9696-90186311D714}"/>
          </ac:spMkLst>
        </pc:spChg>
        <pc:spChg chg="mod">
          <ac:chgData name="Haidee Bernstein" userId="f8f7bdfc-3d0a-4f32-bd44-76afc9a220d1" providerId="ADAL" clId="{0FB412DD-CEDB-4CEC-A0D1-599677B3DAD4}" dt="2021-10-15T18:44:36.426" v="229" actId="1076"/>
          <ac:spMkLst>
            <pc:docMk/>
            <pc:sldMk cId="1308277700" sldId="384"/>
            <ac:spMk id="2105" creationId="{77FC6A5D-9462-4B65-88C4-681B01E21EDF}"/>
          </ac:spMkLst>
        </pc:spChg>
        <pc:spChg chg="mod">
          <ac:chgData name="Haidee Bernstein" userId="f8f7bdfc-3d0a-4f32-bd44-76afc9a220d1" providerId="ADAL" clId="{0FB412DD-CEDB-4CEC-A0D1-599677B3DAD4}" dt="2021-10-15T18:44:36.426" v="229" actId="1076"/>
          <ac:spMkLst>
            <pc:docMk/>
            <pc:sldMk cId="1308277700" sldId="384"/>
            <ac:spMk id="2106" creationId="{1D071F18-0B38-450B-BF74-75774E9EF02C}"/>
          </ac:spMkLst>
        </pc:spChg>
        <pc:spChg chg="mod">
          <ac:chgData name="Haidee Bernstein" userId="f8f7bdfc-3d0a-4f32-bd44-76afc9a220d1" providerId="ADAL" clId="{0FB412DD-CEDB-4CEC-A0D1-599677B3DAD4}" dt="2021-10-15T18:44:36.426" v="229" actId="1076"/>
          <ac:spMkLst>
            <pc:docMk/>
            <pc:sldMk cId="1308277700" sldId="384"/>
            <ac:spMk id="2107" creationId="{B55FE549-9E75-4316-BDAC-D3B8BFD3AFFD}"/>
          </ac:spMkLst>
        </pc:spChg>
        <pc:spChg chg="mod">
          <ac:chgData name="Haidee Bernstein" userId="f8f7bdfc-3d0a-4f32-bd44-76afc9a220d1" providerId="ADAL" clId="{0FB412DD-CEDB-4CEC-A0D1-599677B3DAD4}" dt="2021-10-15T18:44:36.426" v="229" actId="1076"/>
          <ac:spMkLst>
            <pc:docMk/>
            <pc:sldMk cId="1308277700" sldId="384"/>
            <ac:spMk id="2108" creationId="{C971774E-1C72-4822-9853-8762E0E5EEDD}"/>
          </ac:spMkLst>
        </pc:spChg>
        <pc:spChg chg="mod">
          <ac:chgData name="Haidee Bernstein" userId="f8f7bdfc-3d0a-4f32-bd44-76afc9a220d1" providerId="ADAL" clId="{0FB412DD-CEDB-4CEC-A0D1-599677B3DAD4}" dt="2021-10-15T18:44:36.426" v="229" actId="1076"/>
          <ac:spMkLst>
            <pc:docMk/>
            <pc:sldMk cId="1308277700" sldId="384"/>
            <ac:spMk id="2109" creationId="{154BDD73-54AF-4332-9309-AD9C29999568}"/>
          </ac:spMkLst>
        </pc:spChg>
        <pc:spChg chg="mod">
          <ac:chgData name="Haidee Bernstein" userId="f8f7bdfc-3d0a-4f32-bd44-76afc9a220d1" providerId="ADAL" clId="{0FB412DD-CEDB-4CEC-A0D1-599677B3DAD4}" dt="2021-10-15T18:44:36.426" v="229" actId="1076"/>
          <ac:spMkLst>
            <pc:docMk/>
            <pc:sldMk cId="1308277700" sldId="384"/>
            <ac:spMk id="2110" creationId="{D556435A-79BF-4B56-9A3D-13A57B206740}"/>
          </ac:spMkLst>
        </pc:spChg>
        <pc:spChg chg="mod">
          <ac:chgData name="Haidee Bernstein" userId="f8f7bdfc-3d0a-4f32-bd44-76afc9a220d1" providerId="ADAL" clId="{0FB412DD-CEDB-4CEC-A0D1-599677B3DAD4}" dt="2021-10-15T18:44:36.426" v="229" actId="1076"/>
          <ac:spMkLst>
            <pc:docMk/>
            <pc:sldMk cId="1308277700" sldId="384"/>
            <ac:spMk id="2111" creationId="{568CA39D-F2EF-4DEB-A004-183A31A6C1E0}"/>
          </ac:spMkLst>
        </pc:spChg>
        <pc:spChg chg="mod">
          <ac:chgData name="Haidee Bernstein" userId="f8f7bdfc-3d0a-4f32-bd44-76afc9a220d1" providerId="ADAL" clId="{0FB412DD-CEDB-4CEC-A0D1-599677B3DAD4}" dt="2021-10-15T18:44:36.426" v="229" actId="1076"/>
          <ac:spMkLst>
            <pc:docMk/>
            <pc:sldMk cId="1308277700" sldId="384"/>
            <ac:spMk id="2112" creationId="{81B817EF-1E0F-4D7C-8921-56B417E5382A}"/>
          </ac:spMkLst>
        </pc:spChg>
        <pc:spChg chg="mod">
          <ac:chgData name="Haidee Bernstein" userId="f8f7bdfc-3d0a-4f32-bd44-76afc9a220d1" providerId="ADAL" clId="{0FB412DD-CEDB-4CEC-A0D1-599677B3DAD4}" dt="2021-10-15T18:44:36.426" v="229" actId="1076"/>
          <ac:spMkLst>
            <pc:docMk/>
            <pc:sldMk cId="1308277700" sldId="384"/>
            <ac:spMk id="2113" creationId="{DB2EE53C-6B8C-439A-8957-74A92701DDF3}"/>
          </ac:spMkLst>
        </pc:spChg>
        <pc:spChg chg="mod">
          <ac:chgData name="Haidee Bernstein" userId="f8f7bdfc-3d0a-4f32-bd44-76afc9a220d1" providerId="ADAL" clId="{0FB412DD-CEDB-4CEC-A0D1-599677B3DAD4}" dt="2021-10-15T18:44:36.426" v="229" actId="1076"/>
          <ac:spMkLst>
            <pc:docMk/>
            <pc:sldMk cId="1308277700" sldId="384"/>
            <ac:spMk id="2114" creationId="{6064EF46-D5F6-4A79-8EBF-714D5FE75990}"/>
          </ac:spMkLst>
        </pc:spChg>
        <pc:spChg chg="mod">
          <ac:chgData name="Haidee Bernstein" userId="f8f7bdfc-3d0a-4f32-bd44-76afc9a220d1" providerId="ADAL" clId="{0FB412DD-CEDB-4CEC-A0D1-599677B3DAD4}" dt="2021-10-15T18:44:36.426" v="229" actId="1076"/>
          <ac:spMkLst>
            <pc:docMk/>
            <pc:sldMk cId="1308277700" sldId="384"/>
            <ac:spMk id="2115" creationId="{195F9A1A-0AB4-4C7D-ACFF-2FDBA4097638}"/>
          </ac:spMkLst>
        </pc:spChg>
        <pc:spChg chg="mod">
          <ac:chgData name="Haidee Bernstein" userId="f8f7bdfc-3d0a-4f32-bd44-76afc9a220d1" providerId="ADAL" clId="{0FB412DD-CEDB-4CEC-A0D1-599677B3DAD4}" dt="2021-10-15T18:44:36.426" v="229" actId="1076"/>
          <ac:spMkLst>
            <pc:docMk/>
            <pc:sldMk cId="1308277700" sldId="384"/>
            <ac:spMk id="2116" creationId="{E3ED8CFD-CD3C-4E35-A169-9F6DC6C3CE20}"/>
          </ac:spMkLst>
        </pc:spChg>
        <pc:spChg chg="mod">
          <ac:chgData name="Haidee Bernstein" userId="f8f7bdfc-3d0a-4f32-bd44-76afc9a220d1" providerId="ADAL" clId="{0FB412DD-CEDB-4CEC-A0D1-599677B3DAD4}" dt="2021-10-15T18:44:36.426" v="229" actId="1076"/>
          <ac:spMkLst>
            <pc:docMk/>
            <pc:sldMk cId="1308277700" sldId="384"/>
            <ac:spMk id="2117" creationId="{185605C1-A675-48D9-AF6C-25C32955CE37}"/>
          </ac:spMkLst>
        </pc:spChg>
        <pc:spChg chg="mod">
          <ac:chgData name="Haidee Bernstein" userId="f8f7bdfc-3d0a-4f32-bd44-76afc9a220d1" providerId="ADAL" clId="{0FB412DD-CEDB-4CEC-A0D1-599677B3DAD4}" dt="2021-10-15T18:44:36.426" v="229" actId="1076"/>
          <ac:spMkLst>
            <pc:docMk/>
            <pc:sldMk cId="1308277700" sldId="384"/>
            <ac:spMk id="2118" creationId="{A3E3DB70-C0C4-4047-8D8F-471CA73CDD8D}"/>
          </ac:spMkLst>
        </pc:spChg>
        <pc:spChg chg="mod">
          <ac:chgData name="Haidee Bernstein" userId="f8f7bdfc-3d0a-4f32-bd44-76afc9a220d1" providerId="ADAL" clId="{0FB412DD-CEDB-4CEC-A0D1-599677B3DAD4}" dt="2021-10-15T18:44:36.426" v="229" actId="1076"/>
          <ac:spMkLst>
            <pc:docMk/>
            <pc:sldMk cId="1308277700" sldId="384"/>
            <ac:spMk id="2119" creationId="{2847BB20-B828-4C0A-B733-3274203D1E50}"/>
          </ac:spMkLst>
        </pc:spChg>
        <pc:spChg chg="mod">
          <ac:chgData name="Haidee Bernstein" userId="f8f7bdfc-3d0a-4f32-bd44-76afc9a220d1" providerId="ADAL" clId="{0FB412DD-CEDB-4CEC-A0D1-599677B3DAD4}" dt="2021-10-15T18:44:36.426" v="229" actId="1076"/>
          <ac:spMkLst>
            <pc:docMk/>
            <pc:sldMk cId="1308277700" sldId="384"/>
            <ac:spMk id="2120" creationId="{AABF1DCD-06EA-4EB4-B51D-403F6D93D1CC}"/>
          </ac:spMkLst>
        </pc:spChg>
        <pc:spChg chg="mod">
          <ac:chgData name="Haidee Bernstein" userId="f8f7bdfc-3d0a-4f32-bd44-76afc9a220d1" providerId="ADAL" clId="{0FB412DD-CEDB-4CEC-A0D1-599677B3DAD4}" dt="2021-10-15T18:44:36.426" v="229" actId="1076"/>
          <ac:spMkLst>
            <pc:docMk/>
            <pc:sldMk cId="1308277700" sldId="384"/>
            <ac:spMk id="2121" creationId="{FCEA885D-D4CD-4A5C-BF38-C6B7A154D4A0}"/>
          </ac:spMkLst>
        </pc:spChg>
        <pc:spChg chg="mod">
          <ac:chgData name="Haidee Bernstein" userId="f8f7bdfc-3d0a-4f32-bd44-76afc9a220d1" providerId="ADAL" clId="{0FB412DD-CEDB-4CEC-A0D1-599677B3DAD4}" dt="2021-10-15T18:44:36.426" v="229" actId="1076"/>
          <ac:spMkLst>
            <pc:docMk/>
            <pc:sldMk cId="1308277700" sldId="384"/>
            <ac:spMk id="2122" creationId="{B2B8FE24-DA89-4519-8D81-1E5264E6A1F4}"/>
          </ac:spMkLst>
        </pc:spChg>
        <pc:spChg chg="mod">
          <ac:chgData name="Haidee Bernstein" userId="f8f7bdfc-3d0a-4f32-bd44-76afc9a220d1" providerId="ADAL" clId="{0FB412DD-CEDB-4CEC-A0D1-599677B3DAD4}" dt="2021-10-15T18:44:36.426" v="229" actId="1076"/>
          <ac:spMkLst>
            <pc:docMk/>
            <pc:sldMk cId="1308277700" sldId="384"/>
            <ac:spMk id="2123" creationId="{A8F9FBA5-A528-471A-904C-0DA3766DBEE5}"/>
          </ac:spMkLst>
        </pc:spChg>
        <pc:spChg chg="mod">
          <ac:chgData name="Haidee Bernstein" userId="f8f7bdfc-3d0a-4f32-bd44-76afc9a220d1" providerId="ADAL" clId="{0FB412DD-CEDB-4CEC-A0D1-599677B3DAD4}" dt="2021-10-15T18:44:36.426" v="229" actId="1076"/>
          <ac:spMkLst>
            <pc:docMk/>
            <pc:sldMk cId="1308277700" sldId="384"/>
            <ac:spMk id="2124" creationId="{D27888E7-CC2E-4F24-B88F-870E34BFD62C}"/>
          </ac:spMkLst>
        </pc:spChg>
        <pc:spChg chg="mod">
          <ac:chgData name="Haidee Bernstein" userId="f8f7bdfc-3d0a-4f32-bd44-76afc9a220d1" providerId="ADAL" clId="{0FB412DD-CEDB-4CEC-A0D1-599677B3DAD4}" dt="2021-10-15T18:44:36.426" v="229" actId="1076"/>
          <ac:spMkLst>
            <pc:docMk/>
            <pc:sldMk cId="1308277700" sldId="384"/>
            <ac:spMk id="2125" creationId="{E45DDEE0-BC2C-4BBA-83DF-25DB93B79A4E}"/>
          </ac:spMkLst>
        </pc:spChg>
        <pc:spChg chg="mod">
          <ac:chgData name="Haidee Bernstein" userId="f8f7bdfc-3d0a-4f32-bd44-76afc9a220d1" providerId="ADAL" clId="{0FB412DD-CEDB-4CEC-A0D1-599677B3DAD4}" dt="2021-10-15T18:44:36.426" v="229" actId="1076"/>
          <ac:spMkLst>
            <pc:docMk/>
            <pc:sldMk cId="1308277700" sldId="384"/>
            <ac:spMk id="2126" creationId="{A7DA85A1-35B9-49D9-AADB-9F26C7A8E154}"/>
          </ac:spMkLst>
        </pc:spChg>
        <pc:spChg chg="mod">
          <ac:chgData name="Haidee Bernstein" userId="f8f7bdfc-3d0a-4f32-bd44-76afc9a220d1" providerId="ADAL" clId="{0FB412DD-CEDB-4CEC-A0D1-599677B3DAD4}" dt="2021-10-15T18:44:36.426" v="229" actId="1076"/>
          <ac:spMkLst>
            <pc:docMk/>
            <pc:sldMk cId="1308277700" sldId="384"/>
            <ac:spMk id="2127" creationId="{9DAC3C35-57AF-4322-B026-FB63EDE5593C}"/>
          </ac:spMkLst>
        </pc:spChg>
        <pc:spChg chg="mod">
          <ac:chgData name="Haidee Bernstein" userId="f8f7bdfc-3d0a-4f32-bd44-76afc9a220d1" providerId="ADAL" clId="{0FB412DD-CEDB-4CEC-A0D1-599677B3DAD4}" dt="2021-10-15T18:44:36.426" v="229" actId="1076"/>
          <ac:spMkLst>
            <pc:docMk/>
            <pc:sldMk cId="1308277700" sldId="384"/>
            <ac:spMk id="2128" creationId="{4243F7B1-4419-4467-A17A-2113CC196E1B}"/>
          </ac:spMkLst>
        </pc:spChg>
        <pc:spChg chg="mod">
          <ac:chgData name="Haidee Bernstein" userId="f8f7bdfc-3d0a-4f32-bd44-76afc9a220d1" providerId="ADAL" clId="{0FB412DD-CEDB-4CEC-A0D1-599677B3DAD4}" dt="2021-10-15T18:44:36.426" v="229" actId="1076"/>
          <ac:spMkLst>
            <pc:docMk/>
            <pc:sldMk cId="1308277700" sldId="384"/>
            <ac:spMk id="2129" creationId="{53C54007-6E6F-4567-AC5F-5CCFDE2704BC}"/>
          </ac:spMkLst>
        </pc:spChg>
        <pc:spChg chg="mod">
          <ac:chgData name="Haidee Bernstein" userId="f8f7bdfc-3d0a-4f32-bd44-76afc9a220d1" providerId="ADAL" clId="{0FB412DD-CEDB-4CEC-A0D1-599677B3DAD4}" dt="2021-10-15T18:44:36.426" v="229" actId="1076"/>
          <ac:spMkLst>
            <pc:docMk/>
            <pc:sldMk cId="1308277700" sldId="384"/>
            <ac:spMk id="2130" creationId="{C3F5CE02-98D4-4068-9BC4-0E7F7263A3A2}"/>
          </ac:spMkLst>
        </pc:spChg>
        <pc:spChg chg="mod">
          <ac:chgData name="Haidee Bernstein" userId="f8f7bdfc-3d0a-4f32-bd44-76afc9a220d1" providerId="ADAL" clId="{0FB412DD-CEDB-4CEC-A0D1-599677B3DAD4}" dt="2021-10-15T18:44:36.426" v="229" actId="1076"/>
          <ac:spMkLst>
            <pc:docMk/>
            <pc:sldMk cId="1308277700" sldId="384"/>
            <ac:spMk id="2131" creationId="{29D06415-D08A-4719-B943-01A19960900F}"/>
          </ac:spMkLst>
        </pc:spChg>
        <pc:spChg chg="mod">
          <ac:chgData name="Haidee Bernstein" userId="f8f7bdfc-3d0a-4f32-bd44-76afc9a220d1" providerId="ADAL" clId="{0FB412DD-CEDB-4CEC-A0D1-599677B3DAD4}" dt="2021-10-15T18:44:36.426" v="229" actId="1076"/>
          <ac:spMkLst>
            <pc:docMk/>
            <pc:sldMk cId="1308277700" sldId="384"/>
            <ac:spMk id="2132" creationId="{2736A28A-588A-4A60-A853-7D53D47860DD}"/>
          </ac:spMkLst>
        </pc:spChg>
        <pc:spChg chg="mod">
          <ac:chgData name="Haidee Bernstein" userId="f8f7bdfc-3d0a-4f32-bd44-76afc9a220d1" providerId="ADAL" clId="{0FB412DD-CEDB-4CEC-A0D1-599677B3DAD4}" dt="2021-10-15T18:44:36.426" v="229" actId="1076"/>
          <ac:spMkLst>
            <pc:docMk/>
            <pc:sldMk cId="1308277700" sldId="384"/>
            <ac:spMk id="2133" creationId="{87602514-F5DF-4C6C-BBED-007980D10A30}"/>
          </ac:spMkLst>
        </pc:spChg>
        <pc:spChg chg="mod">
          <ac:chgData name="Haidee Bernstein" userId="f8f7bdfc-3d0a-4f32-bd44-76afc9a220d1" providerId="ADAL" clId="{0FB412DD-CEDB-4CEC-A0D1-599677B3DAD4}" dt="2021-10-15T18:44:36.426" v="229" actId="1076"/>
          <ac:spMkLst>
            <pc:docMk/>
            <pc:sldMk cId="1308277700" sldId="384"/>
            <ac:spMk id="2134" creationId="{4F46D737-7FD9-4B7C-AD9D-1D1A3BD4A1F6}"/>
          </ac:spMkLst>
        </pc:spChg>
        <pc:spChg chg="mod">
          <ac:chgData name="Haidee Bernstein" userId="f8f7bdfc-3d0a-4f32-bd44-76afc9a220d1" providerId="ADAL" clId="{0FB412DD-CEDB-4CEC-A0D1-599677B3DAD4}" dt="2021-10-15T18:44:36.426" v="229" actId="1076"/>
          <ac:spMkLst>
            <pc:docMk/>
            <pc:sldMk cId="1308277700" sldId="384"/>
            <ac:spMk id="2135" creationId="{F972350F-5B07-4D8B-8AFD-F75B7EB32E4C}"/>
          </ac:spMkLst>
        </pc:spChg>
        <pc:spChg chg="mod">
          <ac:chgData name="Haidee Bernstein" userId="f8f7bdfc-3d0a-4f32-bd44-76afc9a220d1" providerId="ADAL" clId="{0FB412DD-CEDB-4CEC-A0D1-599677B3DAD4}" dt="2021-10-15T18:44:36.426" v="229" actId="1076"/>
          <ac:spMkLst>
            <pc:docMk/>
            <pc:sldMk cId="1308277700" sldId="384"/>
            <ac:spMk id="2136" creationId="{91EF48B7-0328-45C9-9FC2-46C5DFE39078}"/>
          </ac:spMkLst>
        </pc:spChg>
        <pc:spChg chg="mod">
          <ac:chgData name="Haidee Bernstein" userId="f8f7bdfc-3d0a-4f32-bd44-76afc9a220d1" providerId="ADAL" clId="{0FB412DD-CEDB-4CEC-A0D1-599677B3DAD4}" dt="2021-10-15T18:44:36.426" v="229" actId="1076"/>
          <ac:spMkLst>
            <pc:docMk/>
            <pc:sldMk cId="1308277700" sldId="384"/>
            <ac:spMk id="2137" creationId="{4523F263-5958-4474-A7E7-6D5784B8D0C5}"/>
          </ac:spMkLst>
        </pc:spChg>
        <pc:spChg chg="mod">
          <ac:chgData name="Haidee Bernstein" userId="f8f7bdfc-3d0a-4f32-bd44-76afc9a220d1" providerId="ADAL" clId="{0FB412DD-CEDB-4CEC-A0D1-599677B3DAD4}" dt="2021-10-15T18:44:36.426" v="229" actId="1076"/>
          <ac:spMkLst>
            <pc:docMk/>
            <pc:sldMk cId="1308277700" sldId="384"/>
            <ac:spMk id="2138" creationId="{D39A0B34-7AD3-42F6-97E7-2795E497174E}"/>
          </ac:spMkLst>
        </pc:spChg>
        <pc:spChg chg="mod">
          <ac:chgData name="Haidee Bernstein" userId="f8f7bdfc-3d0a-4f32-bd44-76afc9a220d1" providerId="ADAL" clId="{0FB412DD-CEDB-4CEC-A0D1-599677B3DAD4}" dt="2021-10-15T18:44:36.426" v="229" actId="1076"/>
          <ac:spMkLst>
            <pc:docMk/>
            <pc:sldMk cId="1308277700" sldId="384"/>
            <ac:spMk id="2139" creationId="{A55CFEAD-B1DF-43DD-AE02-79D71040FF27}"/>
          </ac:spMkLst>
        </pc:spChg>
        <pc:spChg chg="mod">
          <ac:chgData name="Haidee Bernstein" userId="f8f7bdfc-3d0a-4f32-bd44-76afc9a220d1" providerId="ADAL" clId="{0FB412DD-CEDB-4CEC-A0D1-599677B3DAD4}" dt="2021-10-15T18:44:36.426" v="229" actId="1076"/>
          <ac:spMkLst>
            <pc:docMk/>
            <pc:sldMk cId="1308277700" sldId="384"/>
            <ac:spMk id="2140" creationId="{97E342DE-8419-44D4-8F2C-0D7687812757}"/>
          </ac:spMkLst>
        </pc:spChg>
        <pc:spChg chg="mod">
          <ac:chgData name="Haidee Bernstein" userId="f8f7bdfc-3d0a-4f32-bd44-76afc9a220d1" providerId="ADAL" clId="{0FB412DD-CEDB-4CEC-A0D1-599677B3DAD4}" dt="2021-10-15T18:44:36.426" v="229" actId="1076"/>
          <ac:spMkLst>
            <pc:docMk/>
            <pc:sldMk cId="1308277700" sldId="384"/>
            <ac:spMk id="2141" creationId="{85E20531-E362-48E3-879F-44207DAB1699}"/>
          </ac:spMkLst>
        </pc:spChg>
        <pc:spChg chg="mod">
          <ac:chgData name="Haidee Bernstein" userId="f8f7bdfc-3d0a-4f32-bd44-76afc9a220d1" providerId="ADAL" clId="{0FB412DD-CEDB-4CEC-A0D1-599677B3DAD4}" dt="2021-10-15T18:44:36.426" v="229" actId="1076"/>
          <ac:spMkLst>
            <pc:docMk/>
            <pc:sldMk cId="1308277700" sldId="384"/>
            <ac:spMk id="2142" creationId="{E021415D-A70E-481F-8DDD-BC6D5B1E5F31}"/>
          </ac:spMkLst>
        </pc:spChg>
        <pc:spChg chg="mod">
          <ac:chgData name="Haidee Bernstein" userId="f8f7bdfc-3d0a-4f32-bd44-76afc9a220d1" providerId="ADAL" clId="{0FB412DD-CEDB-4CEC-A0D1-599677B3DAD4}" dt="2021-10-15T18:44:36.426" v="229" actId="1076"/>
          <ac:spMkLst>
            <pc:docMk/>
            <pc:sldMk cId="1308277700" sldId="384"/>
            <ac:spMk id="2143" creationId="{2771E800-CDF8-487B-909A-FA9B5344D0E7}"/>
          </ac:spMkLst>
        </pc:spChg>
        <pc:spChg chg="mod">
          <ac:chgData name="Haidee Bernstein" userId="f8f7bdfc-3d0a-4f32-bd44-76afc9a220d1" providerId="ADAL" clId="{0FB412DD-CEDB-4CEC-A0D1-599677B3DAD4}" dt="2021-10-15T18:44:36.426" v="229" actId="1076"/>
          <ac:spMkLst>
            <pc:docMk/>
            <pc:sldMk cId="1308277700" sldId="384"/>
            <ac:spMk id="2144" creationId="{9CEB2488-168B-4289-9B28-17BC1E53DD4F}"/>
          </ac:spMkLst>
        </pc:spChg>
        <pc:spChg chg="mod">
          <ac:chgData name="Haidee Bernstein" userId="f8f7bdfc-3d0a-4f32-bd44-76afc9a220d1" providerId="ADAL" clId="{0FB412DD-CEDB-4CEC-A0D1-599677B3DAD4}" dt="2021-10-15T18:44:36.426" v="229" actId="1076"/>
          <ac:spMkLst>
            <pc:docMk/>
            <pc:sldMk cId="1308277700" sldId="384"/>
            <ac:spMk id="2145" creationId="{B1567214-FDC6-46CC-BF8C-8A7E895A5AE4}"/>
          </ac:spMkLst>
        </pc:spChg>
        <pc:spChg chg="mod">
          <ac:chgData name="Haidee Bernstein" userId="f8f7bdfc-3d0a-4f32-bd44-76afc9a220d1" providerId="ADAL" clId="{0FB412DD-CEDB-4CEC-A0D1-599677B3DAD4}" dt="2021-10-15T18:44:36.426" v="229" actId="1076"/>
          <ac:spMkLst>
            <pc:docMk/>
            <pc:sldMk cId="1308277700" sldId="384"/>
            <ac:spMk id="2146" creationId="{D5169062-4D58-499B-AEDF-F720F2E751FF}"/>
          </ac:spMkLst>
        </pc:spChg>
        <pc:spChg chg="mod">
          <ac:chgData name="Haidee Bernstein" userId="f8f7bdfc-3d0a-4f32-bd44-76afc9a220d1" providerId="ADAL" clId="{0FB412DD-CEDB-4CEC-A0D1-599677B3DAD4}" dt="2021-10-15T18:44:36.426" v="229" actId="1076"/>
          <ac:spMkLst>
            <pc:docMk/>
            <pc:sldMk cId="1308277700" sldId="384"/>
            <ac:spMk id="2147" creationId="{70D6121C-211D-4BDF-AFC9-969BAF8CAD64}"/>
          </ac:spMkLst>
        </pc:spChg>
        <pc:spChg chg="mod">
          <ac:chgData name="Haidee Bernstein" userId="f8f7bdfc-3d0a-4f32-bd44-76afc9a220d1" providerId="ADAL" clId="{0FB412DD-CEDB-4CEC-A0D1-599677B3DAD4}" dt="2021-10-15T18:44:36.426" v="229" actId="1076"/>
          <ac:spMkLst>
            <pc:docMk/>
            <pc:sldMk cId="1308277700" sldId="384"/>
            <ac:spMk id="2148" creationId="{6E60957C-824D-426B-8740-9E0145E91FA1}"/>
          </ac:spMkLst>
        </pc:spChg>
        <pc:spChg chg="mod">
          <ac:chgData name="Haidee Bernstein" userId="f8f7bdfc-3d0a-4f32-bd44-76afc9a220d1" providerId="ADAL" clId="{0FB412DD-CEDB-4CEC-A0D1-599677B3DAD4}" dt="2021-10-15T18:44:36.426" v="229" actId="1076"/>
          <ac:spMkLst>
            <pc:docMk/>
            <pc:sldMk cId="1308277700" sldId="384"/>
            <ac:spMk id="2149" creationId="{80B813C8-E239-48CC-9D2B-2BA1524D8BB7}"/>
          </ac:spMkLst>
        </pc:spChg>
        <pc:spChg chg="mod">
          <ac:chgData name="Haidee Bernstein" userId="f8f7bdfc-3d0a-4f32-bd44-76afc9a220d1" providerId="ADAL" clId="{0FB412DD-CEDB-4CEC-A0D1-599677B3DAD4}" dt="2021-10-15T18:44:36.426" v="229" actId="1076"/>
          <ac:spMkLst>
            <pc:docMk/>
            <pc:sldMk cId="1308277700" sldId="384"/>
            <ac:spMk id="2150" creationId="{0F9D385D-7037-40F8-9638-8B64FDFB9F3D}"/>
          </ac:spMkLst>
        </pc:spChg>
        <pc:spChg chg="mod">
          <ac:chgData name="Haidee Bernstein" userId="f8f7bdfc-3d0a-4f32-bd44-76afc9a220d1" providerId="ADAL" clId="{0FB412DD-CEDB-4CEC-A0D1-599677B3DAD4}" dt="2021-10-15T18:44:36.426" v="229" actId="1076"/>
          <ac:spMkLst>
            <pc:docMk/>
            <pc:sldMk cId="1308277700" sldId="384"/>
            <ac:spMk id="2151" creationId="{12BFB89D-5045-4C26-BAC4-FBAA5F6EAC17}"/>
          </ac:spMkLst>
        </pc:spChg>
        <pc:spChg chg="mod">
          <ac:chgData name="Haidee Bernstein" userId="f8f7bdfc-3d0a-4f32-bd44-76afc9a220d1" providerId="ADAL" clId="{0FB412DD-CEDB-4CEC-A0D1-599677B3DAD4}" dt="2021-10-15T18:44:36.426" v="229" actId="1076"/>
          <ac:spMkLst>
            <pc:docMk/>
            <pc:sldMk cId="1308277700" sldId="384"/>
            <ac:spMk id="2152" creationId="{EF74E7D6-E0FF-4360-9378-BC4A44946177}"/>
          </ac:spMkLst>
        </pc:spChg>
        <pc:spChg chg="mod">
          <ac:chgData name="Haidee Bernstein" userId="f8f7bdfc-3d0a-4f32-bd44-76afc9a220d1" providerId="ADAL" clId="{0FB412DD-CEDB-4CEC-A0D1-599677B3DAD4}" dt="2021-10-15T18:44:36.426" v="229" actId="1076"/>
          <ac:spMkLst>
            <pc:docMk/>
            <pc:sldMk cId="1308277700" sldId="384"/>
            <ac:spMk id="2153" creationId="{9F680A04-EDFA-490A-923A-43AFB71E41B7}"/>
          </ac:spMkLst>
        </pc:spChg>
        <pc:spChg chg="mod">
          <ac:chgData name="Haidee Bernstein" userId="f8f7bdfc-3d0a-4f32-bd44-76afc9a220d1" providerId="ADAL" clId="{0FB412DD-CEDB-4CEC-A0D1-599677B3DAD4}" dt="2021-10-15T18:44:36.426" v="229" actId="1076"/>
          <ac:spMkLst>
            <pc:docMk/>
            <pc:sldMk cId="1308277700" sldId="384"/>
            <ac:spMk id="2154" creationId="{3D152101-F24B-4EDF-879B-E561496C819A}"/>
          </ac:spMkLst>
        </pc:spChg>
        <pc:spChg chg="mod">
          <ac:chgData name="Haidee Bernstein" userId="f8f7bdfc-3d0a-4f32-bd44-76afc9a220d1" providerId="ADAL" clId="{0FB412DD-CEDB-4CEC-A0D1-599677B3DAD4}" dt="2021-10-15T18:44:36.426" v="229" actId="1076"/>
          <ac:spMkLst>
            <pc:docMk/>
            <pc:sldMk cId="1308277700" sldId="384"/>
            <ac:spMk id="2155" creationId="{C67D6C34-03B6-4A1B-A0BC-0BA39C1D230E}"/>
          </ac:spMkLst>
        </pc:spChg>
        <pc:spChg chg="mod">
          <ac:chgData name="Haidee Bernstein" userId="f8f7bdfc-3d0a-4f32-bd44-76afc9a220d1" providerId="ADAL" clId="{0FB412DD-CEDB-4CEC-A0D1-599677B3DAD4}" dt="2021-10-15T18:44:36.426" v="229" actId="1076"/>
          <ac:spMkLst>
            <pc:docMk/>
            <pc:sldMk cId="1308277700" sldId="384"/>
            <ac:spMk id="2156" creationId="{3D792845-C24F-4094-9D31-667E7573A466}"/>
          </ac:spMkLst>
        </pc:spChg>
        <pc:spChg chg="mod">
          <ac:chgData name="Haidee Bernstein" userId="f8f7bdfc-3d0a-4f32-bd44-76afc9a220d1" providerId="ADAL" clId="{0FB412DD-CEDB-4CEC-A0D1-599677B3DAD4}" dt="2021-10-15T18:44:36.426" v="229" actId="1076"/>
          <ac:spMkLst>
            <pc:docMk/>
            <pc:sldMk cId="1308277700" sldId="384"/>
            <ac:spMk id="2157" creationId="{06CA91E8-E28F-403B-A12B-41FF81D160F8}"/>
          </ac:spMkLst>
        </pc:spChg>
        <pc:spChg chg="mod">
          <ac:chgData name="Haidee Bernstein" userId="f8f7bdfc-3d0a-4f32-bd44-76afc9a220d1" providerId="ADAL" clId="{0FB412DD-CEDB-4CEC-A0D1-599677B3DAD4}" dt="2021-10-15T18:44:36.426" v="229" actId="1076"/>
          <ac:spMkLst>
            <pc:docMk/>
            <pc:sldMk cId="1308277700" sldId="384"/>
            <ac:spMk id="2158" creationId="{D515F532-8B13-40BF-A44C-F6B845C7A710}"/>
          </ac:spMkLst>
        </pc:spChg>
        <pc:spChg chg="mod">
          <ac:chgData name="Haidee Bernstein" userId="f8f7bdfc-3d0a-4f32-bd44-76afc9a220d1" providerId="ADAL" clId="{0FB412DD-CEDB-4CEC-A0D1-599677B3DAD4}" dt="2021-10-15T18:44:36.426" v="229" actId="1076"/>
          <ac:spMkLst>
            <pc:docMk/>
            <pc:sldMk cId="1308277700" sldId="384"/>
            <ac:spMk id="2159" creationId="{950B9951-46DB-411A-962E-61342D881755}"/>
          </ac:spMkLst>
        </pc:spChg>
        <pc:spChg chg="mod">
          <ac:chgData name="Haidee Bernstein" userId="f8f7bdfc-3d0a-4f32-bd44-76afc9a220d1" providerId="ADAL" clId="{0FB412DD-CEDB-4CEC-A0D1-599677B3DAD4}" dt="2021-10-15T18:44:36.426" v="229" actId="1076"/>
          <ac:spMkLst>
            <pc:docMk/>
            <pc:sldMk cId="1308277700" sldId="384"/>
            <ac:spMk id="2160" creationId="{FC393653-087D-4E25-8013-AECC9AB8D62A}"/>
          </ac:spMkLst>
        </pc:spChg>
        <pc:spChg chg="mod">
          <ac:chgData name="Haidee Bernstein" userId="f8f7bdfc-3d0a-4f32-bd44-76afc9a220d1" providerId="ADAL" clId="{0FB412DD-CEDB-4CEC-A0D1-599677B3DAD4}" dt="2021-10-15T18:44:36.426" v="229" actId="1076"/>
          <ac:spMkLst>
            <pc:docMk/>
            <pc:sldMk cId="1308277700" sldId="384"/>
            <ac:spMk id="2161" creationId="{4BDD42C1-A722-40D3-801C-4F6D7A8EFC17}"/>
          </ac:spMkLst>
        </pc:spChg>
        <pc:spChg chg="mod">
          <ac:chgData name="Haidee Bernstein" userId="f8f7bdfc-3d0a-4f32-bd44-76afc9a220d1" providerId="ADAL" clId="{0FB412DD-CEDB-4CEC-A0D1-599677B3DAD4}" dt="2021-10-15T18:44:36.426" v="229" actId="1076"/>
          <ac:spMkLst>
            <pc:docMk/>
            <pc:sldMk cId="1308277700" sldId="384"/>
            <ac:spMk id="2162" creationId="{458493C1-6241-480E-A182-D4AEA5C53A68}"/>
          </ac:spMkLst>
        </pc:spChg>
        <pc:spChg chg="mod">
          <ac:chgData name="Haidee Bernstein" userId="f8f7bdfc-3d0a-4f32-bd44-76afc9a220d1" providerId="ADAL" clId="{0FB412DD-CEDB-4CEC-A0D1-599677B3DAD4}" dt="2021-10-15T18:44:36.426" v="229" actId="1076"/>
          <ac:spMkLst>
            <pc:docMk/>
            <pc:sldMk cId="1308277700" sldId="384"/>
            <ac:spMk id="2163" creationId="{DEB94812-EDDF-40B3-8738-1A6CCC4A2967}"/>
          </ac:spMkLst>
        </pc:spChg>
        <pc:spChg chg="mod">
          <ac:chgData name="Haidee Bernstein" userId="f8f7bdfc-3d0a-4f32-bd44-76afc9a220d1" providerId="ADAL" clId="{0FB412DD-CEDB-4CEC-A0D1-599677B3DAD4}" dt="2021-10-15T18:44:36.426" v="229" actId="1076"/>
          <ac:spMkLst>
            <pc:docMk/>
            <pc:sldMk cId="1308277700" sldId="384"/>
            <ac:spMk id="2164" creationId="{EF09088A-8666-44AC-8E64-85F44D3CEFDA}"/>
          </ac:spMkLst>
        </pc:spChg>
        <pc:spChg chg="mod">
          <ac:chgData name="Haidee Bernstein" userId="f8f7bdfc-3d0a-4f32-bd44-76afc9a220d1" providerId="ADAL" clId="{0FB412DD-CEDB-4CEC-A0D1-599677B3DAD4}" dt="2021-10-15T18:44:36.426" v="229" actId="1076"/>
          <ac:spMkLst>
            <pc:docMk/>
            <pc:sldMk cId="1308277700" sldId="384"/>
            <ac:spMk id="2165" creationId="{11FE4163-45F0-4123-90B8-C2F1C57D7CEF}"/>
          </ac:spMkLst>
        </pc:spChg>
        <pc:spChg chg="mod">
          <ac:chgData name="Haidee Bernstein" userId="f8f7bdfc-3d0a-4f32-bd44-76afc9a220d1" providerId="ADAL" clId="{0FB412DD-CEDB-4CEC-A0D1-599677B3DAD4}" dt="2021-10-15T18:44:36.426" v="229" actId="1076"/>
          <ac:spMkLst>
            <pc:docMk/>
            <pc:sldMk cId="1308277700" sldId="384"/>
            <ac:spMk id="2166" creationId="{27B52AAB-9032-4059-8FEB-C93472812603}"/>
          </ac:spMkLst>
        </pc:spChg>
        <pc:spChg chg="mod">
          <ac:chgData name="Haidee Bernstein" userId="f8f7bdfc-3d0a-4f32-bd44-76afc9a220d1" providerId="ADAL" clId="{0FB412DD-CEDB-4CEC-A0D1-599677B3DAD4}" dt="2021-10-15T18:44:36.426" v="229" actId="1076"/>
          <ac:spMkLst>
            <pc:docMk/>
            <pc:sldMk cId="1308277700" sldId="384"/>
            <ac:spMk id="2167" creationId="{1A7DFDA4-B39F-43B0-8CD1-FA3A1EBBE9F8}"/>
          </ac:spMkLst>
        </pc:spChg>
        <pc:grpChg chg="mod">
          <ac:chgData name="Haidee Bernstein" userId="f8f7bdfc-3d0a-4f32-bd44-76afc9a220d1" providerId="ADAL" clId="{0FB412DD-CEDB-4CEC-A0D1-599677B3DAD4}" dt="2021-10-15T18:43:18.661" v="213" actId="338"/>
          <ac:grpSpMkLst>
            <pc:docMk/>
            <pc:sldMk cId="1308277700" sldId="384"/>
            <ac:grpSpMk id="1" creationId="{00000000-0000-0000-0000-000000000000}"/>
          </ac:grpSpMkLst>
        </pc:grpChg>
        <pc:grpChg chg="mod">
          <ac:chgData name="Haidee Bernstein" userId="f8f7bdfc-3d0a-4f32-bd44-76afc9a220d1" providerId="ADAL" clId="{0FB412DD-CEDB-4CEC-A0D1-599677B3DAD4}" dt="2021-10-15T18:43:18.661" v="213" actId="338"/>
          <ac:grpSpMkLst>
            <pc:docMk/>
            <pc:sldMk cId="1308277700" sldId="384"/>
            <ac:grpSpMk id="11" creationId="{867D2C79-976F-43E9-9AA1-8D168DCCCF2C}"/>
          </ac:grpSpMkLst>
        </pc:grpChg>
        <pc:grpChg chg="mod">
          <ac:chgData name="Haidee Bernstein" userId="f8f7bdfc-3d0a-4f32-bd44-76afc9a220d1" providerId="ADAL" clId="{0FB412DD-CEDB-4CEC-A0D1-599677B3DAD4}" dt="2021-10-15T18:44:36.426" v="229" actId="1076"/>
          <ac:grpSpMkLst>
            <pc:docMk/>
            <pc:sldMk cId="1308277700" sldId="384"/>
            <ac:grpSpMk id="47" creationId="{7D667E2D-BCFD-4C15-BEA3-81CB74DC84C2}"/>
          </ac:grpSpMkLst>
        </pc:grpChg>
        <pc:picChg chg="add del">
          <ac:chgData name="Haidee Bernstein" userId="f8f7bdfc-3d0a-4f32-bd44-76afc9a220d1" providerId="ADAL" clId="{0FB412DD-CEDB-4CEC-A0D1-599677B3DAD4}" dt="2021-10-15T18:35:48.120" v="183"/>
          <ac:picMkLst>
            <pc:docMk/>
            <pc:sldMk cId="1308277700" sldId="384"/>
            <ac:picMk id="8" creationId="{94A90063-EDE8-48FE-BCAA-899DE3479A01}"/>
          </ac:picMkLst>
        </pc:picChg>
        <pc:picChg chg="add del mod">
          <ac:chgData name="Haidee Bernstein" userId="f8f7bdfc-3d0a-4f32-bd44-76afc9a220d1" providerId="ADAL" clId="{0FB412DD-CEDB-4CEC-A0D1-599677B3DAD4}" dt="2021-10-15T18:36:39.841" v="185"/>
          <ac:picMkLst>
            <pc:docMk/>
            <pc:sldMk cId="1308277700" sldId="384"/>
            <ac:picMk id="9" creationId="{A90595B5-F6CC-4E85-93E5-8C8DD837A7F8}"/>
          </ac:picMkLst>
        </pc:picChg>
        <pc:picChg chg="add del mod">
          <ac:chgData name="Haidee Bernstein" userId="f8f7bdfc-3d0a-4f32-bd44-76afc9a220d1" providerId="ADAL" clId="{0FB412DD-CEDB-4CEC-A0D1-599677B3DAD4}" dt="2021-10-15T18:38:20.480" v="187"/>
          <ac:picMkLst>
            <pc:docMk/>
            <pc:sldMk cId="1308277700" sldId="384"/>
            <ac:picMk id="10" creationId="{77D6AF00-D2F8-43E5-9B04-A5EB43D442B8}"/>
          </ac:picMkLst>
        </pc:picChg>
        <pc:picChg chg="add del mod">
          <ac:chgData name="Haidee Bernstein" userId="f8f7bdfc-3d0a-4f32-bd44-76afc9a220d1" providerId="ADAL" clId="{0FB412DD-CEDB-4CEC-A0D1-599677B3DAD4}" dt="2021-10-15T18:40:10.525" v="190" actId="338"/>
          <ac:picMkLst>
            <pc:docMk/>
            <pc:sldMk cId="1308277700" sldId="384"/>
            <ac:picMk id="2050" creationId="{22FC10A9-D184-4AA1-96BA-1EEADF16EFDA}"/>
          </ac:picMkLst>
        </pc:picChg>
        <pc:picChg chg="add del mod">
          <ac:chgData name="Haidee Bernstein" userId="f8f7bdfc-3d0a-4f32-bd44-76afc9a220d1" providerId="ADAL" clId="{0FB412DD-CEDB-4CEC-A0D1-599677B3DAD4}" dt="2021-10-15T18:43:18.661" v="213" actId="338"/>
          <ac:picMkLst>
            <pc:docMk/>
            <pc:sldMk cId="1308277700" sldId="384"/>
            <ac:picMk id="2088" creationId="{43E73201-F76F-4EA9-A25E-F02545ED2318}"/>
          </ac:picMkLst>
        </pc:picChg>
      </pc:sldChg>
      <pc:sldChg chg="addSp delSp modSp new del mod modNotesTx">
        <pc:chgData name="Haidee Bernstein" userId="f8f7bdfc-3d0a-4f32-bd44-76afc9a220d1" providerId="ADAL" clId="{0FB412DD-CEDB-4CEC-A0D1-599677B3DAD4}" dt="2021-11-16T22:07:43.166" v="6394" actId="47"/>
        <pc:sldMkLst>
          <pc:docMk/>
          <pc:sldMk cId="1106189122" sldId="387"/>
        </pc:sldMkLst>
        <pc:spChg chg="mod">
          <ac:chgData name="Haidee Bernstein" userId="f8f7bdfc-3d0a-4f32-bd44-76afc9a220d1" providerId="ADAL" clId="{0FB412DD-CEDB-4CEC-A0D1-599677B3DAD4}" dt="2021-11-16T20:36:46.826" v="6345" actId="255"/>
          <ac:spMkLst>
            <pc:docMk/>
            <pc:sldMk cId="1106189122" sldId="387"/>
            <ac:spMk id="2" creationId="{9D643F44-3EC4-4CE9-BDA1-2E729362FAAC}"/>
          </ac:spMkLst>
        </pc:spChg>
        <pc:spChg chg="del">
          <ac:chgData name="Haidee Bernstein" userId="f8f7bdfc-3d0a-4f32-bd44-76afc9a220d1" providerId="ADAL" clId="{0FB412DD-CEDB-4CEC-A0D1-599677B3DAD4}" dt="2021-11-16T20:34:16.302" v="6337"/>
          <ac:spMkLst>
            <pc:docMk/>
            <pc:sldMk cId="1106189122" sldId="387"/>
            <ac:spMk id="3" creationId="{CB584F3D-DE7D-423E-9C53-90D0FAED0F25}"/>
          </ac:spMkLst>
        </pc:spChg>
        <pc:graphicFrameChg chg="add mod">
          <ac:chgData name="Haidee Bernstein" userId="f8f7bdfc-3d0a-4f32-bd44-76afc9a220d1" providerId="ADAL" clId="{0FB412DD-CEDB-4CEC-A0D1-599677B3DAD4}" dt="2021-11-16T20:38:48.287" v="6349" actId="255"/>
          <ac:graphicFrameMkLst>
            <pc:docMk/>
            <pc:sldMk cId="1106189122" sldId="387"/>
            <ac:graphicFrameMk id="5" creationId="{0FE4CD04-034F-476F-A871-065E2041D828}"/>
          </ac:graphicFrameMkLst>
        </pc:graphicFrameChg>
      </pc:sldChg>
      <pc:sldChg chg="addSp delSp modSp new mod modNotesTx">
        <pc:chgData name="Haidee Bernstein" userId="f8f7bdfc-3d0a-4f32-bd44-76afc9a220d1" providerId="ADAL" clId="{0FB412DD-CEDB-4CEC-A0D1-599677B3DAD4}" dt="2021-11-22T22:00:25.685" v="6468" actId="207"/>
        <pc:sldMkLst>
          <pc:docMk/>
          <pc:sldMk cId="1922548403" sldId="388"/>
        </pc:sldMkLst>
        <pc:spChg chg="mod">
          <ac:chgData name="Haidee Bernstein" userId="f8f7bdfc-3d0a-4f32-bd44-76afc9a220d1" providerId="ADAL" clId="{0FB412DD-CEDB-4CEC-A0D1-599677B3DAD4}" dt="2021-11-16T22:06:55.212" v="6393" actId="255"/>
          <ac:spMkLst>
            <pc:docMk/>
            <pc:sldMk cId="1922548403" sldId="388"/>
            <ac:spMk id="2" creationId="{93BD3CAD-80C0-4AD8-9139-AAB8203DC316}"/>
          </ac:spMkLst>
        </pc:spChg>
        <pc:spChg chg="del">
          <ac:chgData name="Haidee Bernstein" userId="f8f7bdfc-3d0a-4f32-bd44-76afc9a220d1" providerId="ADAL" clId="{0FB412DD-CEDB-4CEC-A0D1-599677B3DAD4}" dt="2021-11-16T22:03:11.624" v="6379"/>
          <ac:spMkLst>
            <pc:docMk/>
            <pc:sldMk cId="1922548403" sldId="388"/>
            <ac:spMk id="3" creationId="{C0535EC9-4F58-455A-A8CE-BAA89AFF4FAF}"/>
          </ac:spMkLst>
        </pc:spChg>
        <pc:spChg chg="add mod">
          <ac:chgData name="Haidee Bernstein" userId="f8f7bdfc-3d0a-4f32-bd44-76afc9a220d1" providerId="ADAL" clId="{0FB412DD-CEDB-4CEC-A0D1-599677B3DAD4}" dt="2021-11-16T22:08:52.366" v="6409" actId="20577"/>
          <ac:spMkLst>
            <pc:docMk/>
            <pc:sldMk cId="1922548403" sldId="388"/>
            <ac:spMk id="7" creationId="{B38D635A-B450-46C5-8F18-5728750D5122}"/>
          </ac:spMkLst>
        </pc:spChg>
        <pc:spChg chg="add del">
          <ac:chgData name="Haidee Bernstein" userId="f8f7bdfc-3d0a-4f32-bd44-76afc9a220d1" providerId="ADAL" clId="{0FB412DD-CEDB-4CEC-A0D1-599677B3DAD4}" dt="2021-11-16T22:09:52.561" v="6412" actId="22"/>
          <ac:spMkLst>
            <pc:docMk/>
            <pc:sldMk cId="1922548403" sldId="388"/>
            <ac:spMk id="9" creationId="{B9179A95-3858-4028-AC35-127B2D1C6A53}"/>
          </ac:spMkLst>
        </pc:spChg>
        <pc:spChg chg="add mod">
          <ac:chgData name="Haidee Bernstein" userId="f8f7bdfc-3d0a-4f32-bd44-76afc9a220d1" providerId="ADAL" clId="{0FB412DD-CEDB-4CEC-A0D1-599677B3DAD4}" dt="2021-11-16T22:11:20.881" v="6463" actId="14100"/>
          <ac:spMkLst>
            <pc:docMk/>
            <pc:sldMk cId="1922548403" sldId="388"/>
            <ac:spMk id="10" creationId="{0A250A4D-0B33-4A74-BB75-7A37E50AA07E}"/>
          </ac:spMkLst>
        </pc:spChg>
        <pc:spChg chg="add mod">
          <ac:chgData name="Haidee Bernstein" userId="f8f7bdfc-3d0a-4f32-bd44-76afc9a220d1" providerId="ADAL" clId="{0FB412DD-CEDB-4CEC-A0D1-599677B3DAD4}" dt="2021-11-16T22:18:04.180" v="6466"/>
          <ac:spMkLst>
            <pc:docMk/>
            <pc:sldMk cId="1922548403" sldId="388"/>
            <ac:spMk id="13" creationId="{6498094B-36F8-4147-8BB5-F4717CDFADD4}"/>
          </ac:spMkLst>
        </pc:spChg>
        <pc:graphicFrameChg chg="add mod">
          <ac:chgData name="Haidee Bernstein" userId="f8f7bdfc-3d0a-4f32-bd44-76afc9a220d1" providerId="ADAL" clId="{0FB412DD-CEDB-4CEC-A0D1-599677B3DAD4}" dt="2021-11-16T22:00:52.255" v="6377"/>
          <ac:graphicFrameMkLst>
            <pc:docMk/>
            <pc:sldMk cId="1922548403" sldId="388"/>
            <ac:graphicFrameMk id="5" creationId="{C630D366-634C-40BC-B589-E96689E9D984}"/>
          </ac:graphicFrameMkLst>
        </pc:graphicFrameChg>
        <pc:graphicFrameChg chg="add mod">
          <ac:chgData name="Haidee Bernstein" userId="f8f7bdfc-3d0a-4f32-bd44-76afc9a220d1" providerId="ADAL" clId="{0FB412DD-CEDB-4CEC-A0D1-599677B3DAD4}" dt="2021-11-22T22:00:25.685" v="6468" actId="207"/>
          <ac:graphicFrameMkLst>
            <pc:docMk/>
            <pc:sldMk cId="1922548403" sldId="388"/>
            <ac:graphicFrameMk id="6" creationId="{1AAE116E-8697-4D40-9874-1401BBA9BA79}"/>
          </ac:graphicFrameMkLst>
        </pc:graphicFrameChg>
        <pc:cxnChg chg="add">
          <ac:chgData name="Haidee Bernstein" userId="f8f7bdfc-3d0a-4f32-bd44-76afc9a220d1" providerId="ADAL" clId="{0FB412DD-CEDB-4CEC-A0D1-599677B3DAD4}" dt="2021-11-16T22:11:49.929" v="6464" actId="11529"/>
          <ac:cxnSpMkLst>
            <pc:docMk/>
            <pc:sldMk cId="1922548403" sldId="388"/>
            <ac:cxnSpMk id="12" creationId="{66F6F0FE-2EF9-4BFA-AE3D-70D09DC3923E}"/>
          </ac:cxnSpMkLst>
        </pc:cxnChg>
      </pc:sldChg>
    </pc:docChg>
  </pc:docChgLst>
  <pc:docChgLst>
    <pc:chgData name="Nicholas Ortiz" userId="S::nortiz@sriinternational.com::af58162c-f21a-4597-80ec-a459d8e41901" providerId="AD" clId="Web-{E6F29BA8-FA6F-464F-78E1-2C55E3BA0EBB}"/>
    <pc:docChg chg="">
      <pc:chgData name="Nicholas Ortiz" userId="S::nortiz@sriinternational.com::af58162c-f21a-4597-80ec-a459d8e41901" providerId="AD" clId="Web-{E6F29BA8-FA6F-464F-78E1-2C55E3BA0EBB}" dt="2021-11-09T16:31:18.594" v="15"/>
      <pc:docMkLst>
        <pc:docMk/>
      </pc:docMkLst>
      <pc:sldChg chg="delCm">
        <pc:chgData name="Nicholas Ortiz" userId="S::nortiz@sriinternational.com::af58162c-f21a-4597-80ec-a459d8e41901" providerId="AD" clId="Web-{E6F29BA8-FA6F-464F-78E1-2C55E3BA0EBB}" dt="2021-11-09T16:31:18.594" v="15"/>
        <pc:sldMkLst>
          <pc:docMk/>
          <pc:sldMk cId="4284790877" sldId="279"/>
        </pc:sldMkLst>
      </pc:sldChg>
      <pc:sldChg chg="delCm">
        <pc:chgData name="Nicholas Ortiz" userId="S::nortiz@sriinternational.com::af58162c-f21a-4597-80ec-a459d8e41901" providerId="AD" clId="Web-{E6F29BA8-FA6F-464F-78E1-2C55E3BA0EBB}" dt="2021-11-09T16:31:00.344" v="13"/>
        <pc:sldMkLst>
          <pc:docMk/>
          <pc:sldMk cId="2148895403" sldId="282"/>
        </pc:sldMkLst>
      </pc:sldChg>
      <pc:sldChg chg="delCm">
        <pc:chgData name="Nicholas Ortiz" userId="S::nortiz@sriinternational.com::af58162c-f21a-4597-80ec-a459d8e41901" providerId="AD" clId="Web-{E6F29BA8-FA6F-464F-78E1-2C55E3BA0EBB}" dt="2021-11-09T16:29:50.906" v="7"/>
        <pc:sldMkLst>
          <pc:docMk/>
          <pc:sldMk cId="744700596" sldId="322"/>
        </pc:sldMkLst>
      </pc:sldChg>
      <pc:sldChg chg="delCm">
        <pc:chgData name="Nicholas Ortiz" userId="S::nortiz@sriinternational.com::af58162c-f21a-4597-80ec-a459d8e41901" providerId="AD" clId="Web-{E6F29BA8-FA6F-464F-78E1-2C55E3BA0EBB}" dt="2021-11-09T16:30:51.578" v="11"/>
        <pc:sldMkLst>
          <pc:docMk/>
          <pc:sldMk cId="3059897812" sldId="374"/>
        </pc:sldMkLst>
      </pc:sldChg>
      <pc:sldChg chg="delCm">
        <pc:chgData name="Nicholas Ortiz" userId="S::nortiz@sriinternational.com::af58162c-f21a-4597-80ec-a459d8e41901" providerId="AD" clId="Web-{E6F29BA8-FA6F-464F-78E1-2C55E3BA0EBB}" dt="2021-11-09T16:30:44.797" v="10"/>
        <pc:sldMkLst>
          <pc:docMk/>
          <pc:sldMk cId="3603641787" sldId="377"/>
        </pc:sldMkLst>
      </pc:sldChg>
      <pc:sldChg chg="delCm">
        <pc:chgData name="Nicholas Ortiz" userId="S::nortiz@sriinternational.com::af58162c-f21a-4597-80ec-a459d8e41901" providerId="AD" clId="Web-{E6F29BA8-FA6F-464F-78E1-2C55E3BA0EBB}" dt="2021-11-09T16:30:23.531" v="9"/>
        <pc:sldMkLst>
          <pc:docMk/>
          <pc:sldMk cId="1983307460" sldId="378"/>
        </pc:sldMkLst>
      </pc:sldChg>
      <pc:sldChg chg="delCm">
        <pc:chgData name="Nicholas Ortiz" userId="S::nortiz@sriinternational.com::af58162c-f21a-4597-80ec-a459d8e41901" providerId="AD" clId="Web-{E6F29BA8-FA6F-464F-78E1-2C55E3BA0EBB}" dt="2021-11-09T16:29:32.312" v="5"/>
        <pc:sldMkLst>
          <pc:docMk/>
          <pc:sldMk cId="3645327795" sldId="380"/>
        </pc:sldMkLst>
      </pc:sldChg>
      <pc:sldChg chg="delCm">
        <pc:chgData name="Nicholas Ortiz" userId="S::nortiz@sriinternational.com::af58162c-f21a-4597-80ec-a459d8e41901" providerId="AD" clId="Web-{E6F29BA8-FA6F-464F-78E1-2C55E3BA0EBB}" dt="2021-11-09T16:29:16.093" v="2"/>
        <pc:sldMkLst>
          <pc:docMk/>
          <pc:sldMk cId="3199312094" sldId="381"/>
        </pc:sldMkLst>
      </pc:sldChg>
      <pc:sldChg chg="delCm">
        <pc:chgData name="Nicholas Ortiz" userId="S::nortiz@sriinternational.com::af58162c-f21a-4597-80ec-a459d8e41901" providerId="AD" clId="Web-{E6F29BA8-FA6F-464F-78E1-2C55E3BA0EBB}" dt="2021-11-09T16:29:55.546" v="8"/>
        <pc:sldMkLst>
          <pc:docMk/>
          <pc:sldMk cId="2003925039" sldId="382"/>
        </pc:sldMkLst>
      </pc:sldChg>
      <pc:sldChg chg="delCm">
        <pc:chgData name="Nicholas Ortiz" userId="S::nortiz@sriinternational.com::af58162c-f21a-4597-80ec-a459d8e41901" providerId="AD" clId="Web-{E6F29BA8-FA6F-464F-78E1-2C55E3BA0EBB}" dt="2021-11-09T16:28:53.936" v="0"/>
        <pc:sldMkLst>
          <pc:docMk/>
          <pc:sldMk cId="1308277700" sldId="384"/>
        </pc:sldMkLst>
      </pc:sldChg>
      <pc:sldChg chg="delCm">
        <pc:chgData name="Nicholas Ortiz" userId="S::nortiz@sriinternational.com::af58162c-f21a-4597-80ec-a459d8e41901" providerId="AD" clId="Web-{E6F29BA8-FA6F-464F-78E1-2C55E3BA0EBB}" dt="2021-11-09T16:31:11.047" v="14"/>
        <pc:sldMkLst>
          <pc:docMk/>
          <pc:sldMk cId="574471579" sldId="385"/>
        </pc:sldMkLst>
      </pc:sldChg>
    </pc:docChg>
  </pc:docChgLst>
  <pc:docChgLst>
    <pc:chgData name="Nicholas Ortiz" userId="S::nortiz@sriinternational.com::af58162c-f21a-4597-80ec-a459d8e41901" providerId="AD" clId="Web-{66AD4F26-415D-56DE-E977-3DCF2661BE23}"/>
    <pc:docChg chg="">
      <pc:chgData name="Nicholas Ortiz" userId="S::nortiz@sriinternational.com::af58162c-f21a-4597-80ec-a459d8e41901" providerId="AD" clId="Web-{66AD4F26-415D-56DE-E977-3DCF2661BE23}" dt="2021-10-26T20:18:09.329" v="0"/>
      <pc:docMkLst>
        <pc:docMk/>
      </pc:docMkLst>
      <pc:sldChg chg="delCm">
        <pc:chgData name="Nicholas Ortiz" userId="S::nortiz@sriinternational.com::af58162c-f21a-4597-80ec-a459d8e41901" providerId="AD" clId="Web-{66AD4F26-415D-56DE-E977-3DCF2661BE23}" dt="2021-10-26T20:18:09.329" v="0"/>
        <pc:sldMkLst>
          <pc:docMk/>
          <pc:sldMk cId="38661583" sldId="278"/>
        </pc:sldMkLst>
      </pc:sldChg>
    </pc:docChg>
  </pc:docChgLst>
  <pc:docChgLst>
    <pc:chgData name="Nicholas Ortiz" userId="S::nortiz@sriinternational.com::af58162c-f21a-4597-80ec-a459d8e41901" providerId="AD" clId="Web-{963AEB7C-C139-0E90-08FB-7737C1748608}"/>
    <pc:docChg chg="modSld">
      <pc:chgData name="Nicholas Ortiz" userId="S::nortiz@sriinternational.com::af58162c-f21a-4597-80ec-a459d8e41901" providerId="AD" clId="Web-{963AEB7C-C139-0E90-08FB-7737C1748608}" dt="2021-11-02T18:21:33.173" v="25" actId="20577"/>
      <pc:docMkLst>
        <pc:docMk/>
      </pc:docMkLst>
      <pc:sldChg chg="modNotes">
        <pc:chgData name="Nicholas Ortiz" userId="S::nortiz@sriinternational.com::af58162c-f21a-4597-80ec-a459d8e41901" providerId="AD" clId="Web-{963AEB7C-C139-0E90-08FB-7737C1748608}" dt="2021-11-02T18:17:57.623" v="5"/>
        <pc:sldMkLst>
          <pc:docMk/>
          <pc:sldMk cId="915321143" sldId="273"/>
        </pc:sldMkLst>
      </pc:sldChg>
      <pc:sldChg chg="modSp addCm">
        <pc:chgData name="Nicholas Ortiz" userId="S::nortiz@sriinternational.com::af58162c-f21a-4597-80ec-a459d8e41901" providerId="AD" clId="Web-{963AEB7C-C139-0E90-08FB-7737C1748608}" dt="2021-11-02T18:21:24.844" v="23" actId="20577"/>
        <pc:sldMkLst>
          <pc:docMk/>
          <pc:sldMk cId="1120754253" sldId="274"/>
        </pc:sldMkLst>
        <pc:spChg chg="mod">
          <ac:chgData name="Nicholas Ortiz" userId="S::nortiz@sriinternational.com::af58162c-f21a-4597-80ec-a459d8e41901" providerId="AD" clId="Web-{963AEB7C-C139-0E90-08FB-7737C1748608}" dt="2021-11-02T18:21:24.844" v="23" actId="20577"/>
          <ac:spMkLst>
            <pc:docMk/>
            <pc:sldMk cId="1120754253" sldId="274"/>
            <ac:spMk id="3" creationId="{38087EC5-E373-4E5D-88D5-6EAD27B26C9B}"/>
          </ac:spMkLst>
        </pc:spChg>
      </pc:sldChg>
      <pc:sldChg chg="modSp">
        <pc:chgData name="Nicholas Ortiz" userId="S::nortiz@sriinternational.com::af58162c-f21a-4597-80ec-a459d8e41901" providerId="AD" clId="Web-{963AEB7C-C139-0E90-08FB-7737C1748608}" dt="2021-11-02T18:21:33.173" v="25" actId="20577"/>
        <pc:sldMkLst>
          <pc:docMk/>
          <pc:sldMk cId="337631783" sldId="275"/>
        </pc:sldMkLst>
        <pc:spChg chg="mod">
          <ac:chgData name="Nicholas Ortiz" userId="S::nortiz@sriinternational.com::af58162c-f21a-4597-80ec-a459d8e41901" providerId="AD" clId="Web-{963AEB7C-C139-0E90-08FB-7737C1748608}" dt="2021-11-02T18:21:33.173" v="25" actId="20577"/>
          <ac:spMkLst>
            <pc:docMk/>
            <pc:sldMk cId="337631783" sldId="275"/>
            <ac:spMk id="3" creationId="{C2E71FB2-4862-4222-8BA3-4426E2E5579E}"/>
          </ac:spMkLst>
        </pc:spChg>
      </pc:sldChg>
      <pc:sldChg chg="addCm modCm">
        <pc:chgData name="Nicholas Ortiz" userId="S::nortiz@sriinternational.com::af58162c-f21a-4597-80ec-a459d8e41901" providerId="AD" clId="Web-{963AEB7C-C139-0E90-08FB-7737C1748608}" dt="2021-11-02T18:11:59.182" v="1"/>
        <pc:sldMkLst>
          <pc:docMk/>
          <pc:sldMk cId="152581437" sldId="296"/>
        </pc:sldMkLst>
      </pc:sldChg>
    </pc:docChg>
  </pc:docChgLst>
  <pc:docChgLst>
    <pc:chgData name="Nicholas Ortiz" userId="S::nortiz@sriinternational.com::af58162c-f21a-4597-80ec-a459d8e41901" providerId="AD" clId="Web-{9EDA1F54-6B4F-4F39-398A-B3B6E167774F}"/>
    <pc:docChg chg="modSld">
      <pc:chgData name="Nicholas Ortiz" userId="S::nortiz@sriinternational.com::af58162c-f21a-4597-80ec-a459d8e41901" providerId="AD" clId="Web-{9EDA1F54-6B4F-4F39-398A-B3B6E167774F}" dt="2021-11-17T23:52:45.421" v="5" actId="20577"/>
      <pc:docMkLst>
        <pc:docMk/>
      </pc:docMkLst>
      <pc:sldChg chg="modSp">
        <pc:chgData name="Nicholas Ortiz" userId="S::nortiz@sriinternational.com::af58162c-f21a-4597-80ec-a459d8e41901" providerId="AD" clId="Web-{9EDA1F54-6B4F-4F39-398A-B3B6E167774F}" dt="2021-11-17T23:52:45.421" v="5" actId="20577"/>
        <pc:sldMkLst>
          <pc:docMk/>
          <pc:sldMk cId="3199312094" sldId="381"/>
        </pc:sldMkLst>
        <pc:spChg chg="mod">
          <ac:chgData name="Nicholas Ortiz" userId="S::nortiz@sriinternational.com::af58162c-f21a-4597-80ec-a459d8e41901" providerId="AD" clId="Web-{9EDA1F54-6B4F-4F39-398A-B3B6E167774F}" dt="2021-11-17T23:52:45.421" v="5" actId="20577"/>
          <ac:spMkLst>
            <pc:docMk/>
            <pc:sldMk cId="3199312094" sldId="381"/>
            <ac:spMk id="8" creationId="{31D61991-A1B0-4CF4-B14D-E4CF74913EC0}"/>
          </ac:spMkLst>
        </pc:spChg>
      </pc:sldChg>
      <pc:sldChg chg="addSp modSp">
        <pc:chgData name="Nicholas Ortiz" userId="S::nortiz@sriinternational.com::af58162c-f21a-4597-80ec-a459d8e41901" providerId="AD" clId="Web-{9EDA1F54-6B4F-4F39-398A-B3B6E167774F}" dt="2021-11-17T23:51:03.467" v="1" actId="1076"/>
        <pc:sldMkLst>
          <pc:docMk/>
          <pc:sldMk cId="1922548403" sldId="388"/>
        </pc:sldMkLst>
        <pc:spChg chg="add mod">
          <ac:chgData name="Nicholas Ortiz" userId="S::nortiz@sriinternational.com::af58162c-f21a-4597-80ec-a459d8e41901" providerId="AD" clId="Web-{9EDA1F54-6B4F-4F39-398A-B3B6E167774F}" dt="2021-11-17T23:51:03.467" v="1" actId="1076"/>
          <ac:spMkLst>
            <pc:docMk/>
            <pc:sldMk cId="1922548403" sldId="388"/>
            <ac:spMk id="3" creationId="{CC44700C-4DB3-4D81-B981-1146326955A3}"/>
          </ac:spMkLst>
        </pc:spChg>
      </pc:sldChg>
    </pc:docChg>
  </pc:docChgLst>
  <pc:docChgLst>
    <pc:chgData name="Nicholas Ortiz" userId="S::nortiz@sriinternational.com::af58162c-f21a-4597-80ec-a459d8e41901" providerId="AD" clId="Web-{84EF04B7-8CD1-F2B9-76FE-0C5DEBF471DC}"/>
    <pc:docChg chg="modSld">
      <pc:chgData name="Nicholas Ortiz" userId="S::nortiz@sriinternational.com::af58162c-f21a-4597-80ec-a459d8e41901" providerId="AD" clId="Web-{84EF04B7-8CD1-F2B9-76FE-0C5DEBF471DC}" dt="2021-11-22T19:56:07.832" v="139"/>
      <pc:docMkLst>
        <pc:docMk/>
      </pc:docMkLst>
      <pc:sldChg chg="modSp">
        <pc:chgData name="Nicholas Ortiz" userId="S::nortiz@sriinternational.com::af58162c-f21a-4597-80ec-a459d8e41901" providerId="AD" clId="Web-{84EF04B7-8CD1-F2B9-76FE-0C5DEBF471DC}" dt="2021-11-22T14:53:13.511" v="12" actId="1076"/>
        <pc:sldMkLst>
          <pc:docMk/>
          <pc:sldMk cId="2586331410" sldId="376"/>
        </pc:sldMkLst>
        <pc:spChg chg="mod">
          <ac:chgData name="Nicholas Ortiz" userId="S::nortiz@sriinternational.com::af58162c-f21a-4597-80ec-a459d8e41901" providerId="AD" clId="Web-{84EF04B7-8CD1-F2B9-76FE-0C5DEBF471DC}" dt="2021-11-22T14:53:13.511" v="12" actId="1076"/>
          <ac:spMkLst>
            <pc:docMk/>
            <pc:sldMk cId="2586331410" sldId="376"/>
            <ac:spMk id="5" creationId="{E40C901F-4D3D-43F1-861B-EEE207B5F67D}"/>
          </ac:spMkLst>
        </pc:spChg>
        <pc:graphicFrameChg chg="mod">
          <ac:chgData name="Nicholas Ortiz" userId="S::nortiz@sriinternational.com::af58162c-f21a-4597-80ec-a459d8e41901" providerId="AD" clId="Web-{84EF04B7-8CD1-F2B9-76FE-0C5DEBF471DC}" dt="2021-11-22T14:53:00.777" v="9" actId="1076"/>
          <ac:graphicFrameMkLst>
            <pc:docMk/>
            <pc:sldMk cId="2586331410" sldId="376"/>
            <ac:graphicFrameMk id="7" creationId="{0F2520D4-5506-404D-B212-C74905417429}"/>
          </ac:graphicFrameMkLst>
        </pc:graphicFrameChg>
      </pc:sldChg>
      <pc:sldChg chg="modSp modNotes">
        <pc:chgData name="Nicholas Ortiz" userId="S::nortiz@sriinternational.com::af58162c-f21a-4597-80ec-a459d8e41901" providerId="AD" clId="Web-{84EF04B7-8CD1-F2B9-76FE-0C5DEBF471DC}" dt="2021-11-22T19:52:14.392" v="102"/>
        <pc:sldMkLst>
          <pc:docMk/>
          <pc:sldMk cId="3603641787" sldId="377"/>
        </pc:sldMkLst>
        <pc:spChg chg="mod">
          <ac:chgData name="Nicholas Ortiz" userId="S::nortiz@sriinternational.com::af58162c-f21a-4597-80ec-a459d8e41901" providerId="AD" clId="Web-{84EF04B7-8CD1-F2B9-76FE-0C5DEBF471DC}" dt="2021-11-22T14:53:21.168" v="13" actId="1076"/>
          <ac:spMkLst>
            <pc:docMk/>
            <pc:sldMk cId="3603641787" sldId="377"/>
            <ac:spMk id="3" creationId="{4039FB5C-D8D8-422C-A244-3A832E9ADA77}"/>
          </ac:spMkLst>
        </pc:spChg>
        <pc:graphicFrameChg chg="mod">
          <ac:chgData name="Nicholas Ortiz" userId="S::nortiz@sriinternational.com::af58162c-f21a-4597-80ec-a459d8e41901" providerId="AD" clId="Web-{84EF04B7-8CD1-F2B9-76FE-0C5DEBF471DC}" dt="2021-11-22T14:52:51.121" v="7" actId="1076"/>
          <ac:graphicFrameMkLst>
            <pc:docMk/>
            <pc:sldMk cId="3603641787" sldId="377"/>
            <ac:graphicFrameMk id="8" creationId="{9F783981-A073-471B-A9CD-4E34DCB2621D}"/>
          </ac:graphicFrameMkLst>
        </pc:graphicFrameChg>
      </pc:sldChg>
      <pc:sldChg chg="modNotes">
        <pc:chgData name="Nicholas Ortiz" userId="S::nortiz@sriinternational.com::af58162c-f21a-4597-80ec-a459d8e41901" providerId="AD" clId="Web-{84EF04B7-8CD1-F2B9-76FE-0C5DEBF471DC}" dt="2021-11-22T19:56:07.832" v="139"/>
        <pc:sldMkLst>
          <pc:docMk/>
          <pc:sldMk cId="1922548403" sldId="388"/>
        </pc:sldMkLst>
      </pc:sldChg>
    </pc:docChg>
  </pc:docChgLst>
  <pc:docChgLst>
    <pc:chgData name="Nicholas Ortiz" userId="S::nortiz@sriinternational.com::af58162c-f21a-4597-80ec-a459d8e41901" providerId="AD" clId="Web-{C5BB2518-E4E1-63A4-9D54-9720390B16CC}"/>
    <pc:docChg chg="modSld">
      <pc:chgData name="Nicholas Ortiz" userId="S::nortiz@sriinternational.com::af58162c-f21a-4597-80ec-a459d8e41901" providerId="AD" clId="Web-{C5BB2518-E4E1-63A4-9D54-9720390B16CC}" dt="2021-11-23T21:15:56.754" v="51"/>
      <pc:docMkLst>
        <pc:docMk/>
      </pc:docMkLst>
      <pc:sldChg chg="modSp">
        <pc:chgData name="Nicholas Ortiz" userId="S::nortiz@sriinternational.com::af58162c-f21a-4597-80ec-a459d8e41901" providerId="AD" clId="Web-{C5BB2518-E4E1-63A4-9D54-9720390B16CC}" dt="2021-11-23T21:14:41.893" v="49"/>
        <pc:sldMkLst>
          <pc:docMk/>
          <pc:sldMk cId="2148895403" sldId="282"/>
        </pc:sldMkLst>
        <pc:graphicFrameChg chg="mod modGraphic">
          <ac:chgData name="Nicholas Ortiz" userId="S::nortiz@sriinternational.com::af58162c-f21a-4597-80ec-a459d8e41901" providerId="AD" clId="Web-{C5BB2518-E4E1-63A4-9D54-9720390B16CC}" dt="2021-11-23T21:14:41.893" v="49"/>
          <ac:graphicFrameMkLst>
            <pc:docMk/>
            <pc:sldMk cId="2148895403" sldId="282"/>
            <ac:graphicFrameMk id="3" creationId="{5BBEBD58-0979-4B83-AC53-C73878012867}"/>
          </ac:graphicFrameMkLst>
        </pc:graphicFrameChg>
      </pc:sldChg>
      <pc:sldChg chg="modNotes">
        <pc:chgData name="Nicholas Ortiz" userId="S::nortiz@sriinternational.com::af58162c-f21a-4597-80ec-a459d8e41901" providerId="AD" clId="Web-{C5BB2518-E4E1-63A4-9D54-9720390B16CC}" dt="2021-11-23T21:15:56.754" v="51"/>
        <pc:sldMkLst>
          <pc:docMk/>
          <pc:sldMk cId="525989510" sldId="373"/>
        </pc:sldMkLst>
      </pc:sldChg>
    </pc:docChg>
  </pc:docChgLst>
  <pc:docChgLst>
    <pc:chgData name="Haidee Bernstein" userId="S::hbernstein@sriinternational.com::f8f7bdfc-3d0a-4f32-bd44-76afc9a220d1" providerId="AD" clId="Web-{68C41611-070D-3D09-0336-A606CAF4AFEB}"/>
    <pc:docChg chg="">
      <pc:chgData name="Haidee Bernstein" userId="S::hbernstein@sriinternational.com::f8f7bdfc-3d0a-4f32-bd44-76afc9a220d1" providerId="AD" clId="Web-{68C41611-070D-3D09-0336-A606CAF4AFEB}" dt="2021-10-27T17:00:20.326" v="0"/>
      <pc:docMkLst>
        <pc:docMk/>
      </pc:docMkLst>
      <pc:sldChg chg="addCm">
        <pc:chgData name="Haidee Bernstein" userId="S::hbernstein@sriinternational.com::f8f7bdfc-3d0a-4f32-bd44-76afc9a220d1" providerId="AD" clId="Web-{68C41611-070D-3D09-0336-A606CAF4AFEB}" dt="2021-10-27T17:00:20.326" v="0"/>
        <pc:sldMkLst>
          <pc:docMk/>
          <pc:sldMk cId="152581437" sldId="296"/>
        </pc:sldMkLst>
      </pc:sldChg>
    </pc:docChg>
  </pc:docChgLst>
  <pc:docChgLst>
    <pc:chgData name="Haidee Bernstein" userId="S::hbernstein@sriinternational.com::f8f7bdfc-3d0a-4f32-bd44-76afc9a220d1" providerId="AD" clId="Web-{BBCCFAA6-AFB9-1C71-D4D6-851C78F66CA8}"/>
    <pc:docChg chg="">
      <pc:chgData name="Haidee Bernstein" userId="S::hbernstein@sriinternational.com::f8f7bdfc-3d0a-4f32-bd44-76afc9a220d1" providerId="AD" clId="Web-{BBCCFAA6-AFB9-1C71-D4D6-851C78F66CA8}" dt="2021-11-02T20:32:55.230" v="0"/>
      <pc:docMkLst>
        <pc:docMk/>
      </pc:docMkLst>
      <pc:sldChg chg="addCm">
        <pc:chgData name="Haidee Bernstein" userId="S::hbernstein@sriinternational.com::f8f7bdfc-3d0a-4f32-bd44-76afc9a220d1" providerId="AD" clId="Web-{BBCCFAA6-AFB9-1C71-D4D6-851C78F66CA8}" dt="2021-11-02T20:32:55.230" v="0"/>
        <pc:sldMkLst>
          <pc:docMk/>
          <pc:sldMk cId="152581437" sldId="296"/>
        </pc:sldMkLst>
      </pc:sldChg>
    </pc:docChg>
  </pc:docChgLst>
  <pc:docChgLst>
    <pc:chgData name="Nicholas Ortiz" userId="S::nortiz@sriinternational.com::af58162c-f21a-4597-80ec-a459d8e41901" providerId="AD" clId="Web-{58ABD89C-D265-1692-7D90-603B265B4E59}"/>
    <pc:docChg chg="modSld">
      <pc:chgData name="Nicholas Ortiz" userId="S::nortiz@sriinternational.com::af58162c-f21a-4597-80ec-a459d8e41901" providerId="AD" clId="Web-{58ABD89C-D265-1692-7D90-603B265B4E59}" dt="2021-10-27T19:41:58.280" v="65"/>
      <pc:docMkLst>
        <pc:docMk/>
      </pc:docMkLst>
      <pc:sldChg chg="modNotes">
        <pc:chgData name="Nicholas Ortiz" userId="S::nortiz@sriinternational.com::af58162c-f21a-4597-80ec-a459d8e41901" providerId="AD" clId="Web-{58ABD89C-D265-1692-7D90-603B265B4E59}" dt="2021-10-27T19:41:58.280" v="65"/>
        <pc:sldMkLst>
          <pc:docMk/>
          <pc:sldMk cId="4284790877" sldId="279"/>
        </pc:sldMkLst>
      </pc:sldChg>
    </pc:docChg>
  </pc:docChgLst>
  <pc:docChgLst>
    <pc:chgData name="Nicholas Ortiz" userId="S::nortiz@sriinternational.com::af58162c-f21a-4597-80ec-a459d8e41901" providerId="AD" clId="Web-{02D2F878-C436-7E3F-EA3D-21E836CF30AE}"/>
    <pc:docChg chg="modSld">
      <pc:chgData name="Nicholas Ortiz" userId="S::nortiz@sriinternational.com::af58162c-f21a-4597-80ec-a459d8e41901" providerId="AD" clId="Web-{02D2F878-C436-7E3F-EA3D-21E836CF30AE}" dt="2021-11-05T13:59:00.412" v="49" actId="20577"/>
      <pc:docMkLst>
        <pc:docMk/>
      </pc:docMkLst>
      <pc:sldChg chg="modSp">
        <pc:chgData name="Nicholas Ortiz" userId="S::nortiz@sriinternational.com::af58162c-f21a-4597-80ec-a459d8e41901" providerId="AD" clId="Web-{02D2F878-C436-7E3F-EA3D-21E836CF30AE}" dt="2021-11-05T13:47:48.356" v="23" actId="20577"/>
        <pc:sldMkLst>
          <pc:docMk/>
          <pc:sldMk cId="2586331410" sldId="376"/>
        </pc:sldMkLst>
        <pc:spChg chg="mod">
          <ac:chgData name="Nicholas Ortiz" userId="S::nortiz@sriinternational.com::af58162c-f21a-4597-80ec-a459d8e41901" providerId="AD" clId="Web-{02D2F878-C436-7E3F-EA3D-21E836CF30AE}" dt="2021-11-05T13:47:48.356" v="23" actId="20577"/>
          <ac:spMkLst>
            <pc:docMk/>
            <pc:sldMk cId="2586331410" sldId="376"/>
            <ac:spMk id="3" creationId="{874AF81B-2D45-41E3-AECD-EFC6400F7778}"/>
          </ac:spMkLst>
        </pc:spChg>
        <pc:graphicFrameChg chg="mod">
          <ac:chgData name="Nicholas Ortiz" userId="S::nortiz@sriinternational.com::af58162c-f21a-4597-80ec-a459d8e41901" providerId="AD" clId="Web-{02D2F878-C436-7E3F-EA3D-21E836CF30AE}" dt="2021-11-05T13:30:47.093" v="5" actId="14100"/>
          <ac:graphicFrameMkLst>
            <pc:docMk/>
            <pc:sldMk cId="2586331410" sldId="376"/>
            <ac:graphicFrameMk id="7" creationId="{0F2520D4-5506-404D-B212-C74905417429}"/>
          </ac:graphicFrameMkLst>
        </pc:graphicFrameChg>
      </pc:sldChg>
      <pc:sldChg chg="modSp">
        <pc:chgData name="Nicholas Ortiz" userId="S::nortiz@sriinternational.com::af58162c-f21a-4597-80ec-a459d8e41901" providerId="AD" clId="Web-{02D2F878-C436-7E3F-EA3D-21E836CF30AE}" dt="2021-11-05T13:59:00.412" v="49" actId="20577"/>
        <pc:sldMkLst>
          <pc:docMk/>
          <pc:sldMk cId="3603641787" sldId="377"/>
        </pc:sldMkLst>
        <pc:spChg chg="mod">
          <ac:chgData name="Nicholas Ortiz" userId="S::nortiz@sriinternational.com::af58162c-f21a-4597-80ec-a459d8e41901" providerId="AD" clId="Web-{02D2F878-C436-7E3F-EA3D-21E836CF30AE}" dt="2021-11-05T13:59:00.412" v="49" actId="20577"/>
          <ac:spMkLst>
            <pc:docMk/>
            <pc:sldMk cId="3603641787" sldId="377"/>
            <ac:spMk id="3" creationId="{4039FB5C-D8D8-422C-A244-3A832E9ADA77}"/>
          </ac:spMkLst>
        </pc:spChg>
        <pc:spChg chg="mod">
          <ac:chgData name="Nicholas Ortiz" userId="S::nortiz@sriinternational.com::af58162c-f21a-4597-80ec-a459d8e41901" providerId="AD" clId="Web-{02D2F878-C436-7E3F-EA3D-21E836CF30AE}" dt="2021-11-05T13:48:07.857" v="31" actId="20577"/>
          <ac:spMkLst>
            <pc:docMk/>
            <pc:sldMk cId="3603641787" sldId="377"/>
            <ac:spMk id="7" creationId="{4B09C92D-BB3C-4A74-9E9F-ED9F301CFB06}"/>
          </ac:spMkLst>
        </pc:spChg>
        <pc:graphicFrameChg chg="mod">
          <ac:chgData name="Nicholas Ortiz" userId="S::nortiz@sriinternational.com::af58162c-f21a-4597-80ec-a459d8e41901" providerId="AD" clId="Web-{02D2F878-C436-7E3F-EA3D-21E836CF30AE}" dt="2021-11-05T13:30:59.640" v="7" actId="14100"/>
          <ac:graphicFrameMkLst>
            <pc:docMk/>
            <pc:sldMk cId="3603641787" sldId="377"/>
            <ac:graphicFrameMk id="5" creationId="{819EF7A3-66B4-4F30-86FC-87AA55D86813}"/>
          </ac:graphicFrameMkLst>
        </pc:graphicFrameChg>
        <pc:graphicFrameChg chg="mod">
          <ac:chgData name="Nicholas Ortiz" userId="S::nortiz@sriinternational.com::af58162c-f21a-4597-80ec-a459d8e41901" providerId="AD" clId="Web-{02D2F878-C436-7E3F-EA3D-21E836CF30AE}" dt="2021-11-05T13:48:02.763" v="24" actId="14100"/>
          <ac:graphicFrameMkLst>
            <pc:docMk/>
            <pc:sldMk cId="3603641787" sldId="377"/>
            <ac:graphicFrameMk id="8" creationId="{9F783981-A073-471B-A9CD-4E34DCB2621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Copy%20of%20NationalWebnarData082021_v03%20new%20slide%202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32810\Documents\Child%20Outcomes\2019%20Child%20Outcomes%20Data\NationalWebnarData08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53752375559052E-2"/>
          <c:y val="0.21101002885210152"/>
          <c:w val="0.92011150994613267"/>
          <c:h val="0.64065884224336966"/>
        </c:manualLayout>
      </c:layout>
      <c:lineChart>
        <c:grouping val="standard"/>
        <c:varyColors val="0"/>
        <c:ser>
          <c:idx val="0"/>
          <c:order val="0"/>
          <c:tx>
            <c:strRef>
              <c:f>stateMetCriteria!$A$2</c:f>
              <c:strCache>
                <c:ptCount val="1"/>
                <c:pt idx="0">
                  <c:v>Part 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6094301334768154E-2"/>
                  <c:y val="-3.0096900696436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DF-437C-A497-AB2C1EA6FD5E}"/>
                </c:ext>
              </c:extLst>
            </c:dLbl>
            <c:dLbl>
              <c:idx val="1"/>
              <c:layout>
                <c:manualLayout>
                  <c:x val="-2.0210982035993658E-2"/>
                  <c:y val="3.341627220444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DF-437C-A497-AB2C1EA6FD5E}"/>
                </c:ext>
              </c:extLst>
            </c:dLbl>
            <c:dLbl>
              <c:idx val="3"/>
              <c:layout>
                <c:manualLayout>
                  <c:x val="-1.7759510830960078E-2"/>
                  <c:y val="2.8280873025494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DF-437C-A497-AB2C1EA6FD5E}"/>
                </c:ext>
              </c:extLst>
            </c:dLbl>
            <c:dLbl>
              <c:idx val="6"/>
              <c:layout>
                <c:manualLayout>
                  <c:x val="-2.3195877809009478E-2"/>
                  <c:y val="2.516413458332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DF-437C-A497-AB2C1EA6FD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solidFill>
                      <a:round/>
                    </a:ln>
                    <a:effectLst/>
                  </c:spPr>
                </c15:leaderLines>
              </c:ext>
            </c:extLst>
          </c:dLbls>
          <c:cat>
            <c:strRef>
              <c:f>stateMetCriteria!$B$1:$M$1</c:f>
              <c:strCache>
                <c:ptCount val="12"/>
                <c:pt idx="0">
                  <c:v>08-09</c:v>
                </c:pt>
                <c:pt idx="1">
                  <c:v>09-10</c:v>
                </c:pt>
                <c:pt idx="2">
                  <c:v>10-11</c:v>
                </c:pt>
                <c:pt idx="3">
                  <c:v>11-12</c:v>
                </c:pt>
                <c:pt idx="4">
                  <c:v>12-13</c:v>
                </c:pt>
                <c:pt idx="5">
                  <c:v>13-14</c:v>
                </c:pt>
                <c:pt idx="6">
                  <c:v>14-15</c:v>
                </c:pt>
                <c:pt idx="7">
                  <c:v>15-16</c:v>
                </c:pt>
                <c:pt idx="8">
                  <c:v>16-17</c:v>
                </c:pt>
                <c:pt idx="9">
                  <c:v>17-18</c:v>
                </c:pt>
                <c:pt idx="10">
                  <c:v>18-19</c:v>
                </c:pt>
                <c:pt idx="11">
                  <c:v>19-20</c:v>
                </c:pt>
              </c:strCache>
            </c:strRef>
          </c:cat>
          <c:val>
            <c:numRef>
              <c:f>stateMetCriteria!$B$2:$M$2</c:f>
              <c:numCache>
                <c:formatCode>General</c:formatCode>
                <c:ptCount val="12"/>
                <c:pt idx="0">
                  <c:v>19</c:v>
                </c:pt>
                <c:pt idx="1">
                  <c:v>29</c:v>
                </c:pt>
                <c:pt idx="2">
                  <c:v>39</c:v>
                </c:pt>
                <c:pt idx="3">
                  <c:v>33</c:v>
                </c:pt>
                <c:pt idx="4">
                  <c:v>41</c:v>
                </c:pt>
                <c:pt idx="5">
                  <c:v>47</c:v>
                </c:pt>
                <c:pt idx="6">
                  <c:v>42</c:v>
                </c:pt>
                <c:pt idx="7">
                  <c:v>45</c:v>
                </c:pt>
                <c:pt idx="8">
                  <c:v>46</c:v>
                </c:pt>
                <c:pt idx="9">
                  <c:v>48</c:v>
                </c:pt>
                <c:pt idx="10">
                  <c:v>47</c:v>
                </c:pt>
                <c:pt idx="11">
                  <c:v>46</c:v>
                </c:pt>
              </c:numCache>
            </c:numRef>
          </c:val>
          <c:smooth val="0"/>
          <c:extLst>
            <c:ext xmlns:c16="http://schemas.microsoft.com/office/drawing/2014/chart" uri="{C3380CC4-5D6E-409C-BE32-E72D297353CC}">
              <c16:uniqueId val="{00000004-C7DF-437C-A497-AB2C1EA6FD5E}"/>
            </c:ext>
          </c:extLst>
        </c:ser>
        <c:ser>
          <c:idx val="1"/>
          <c:order val="1"/>
          <c:tx>
            <c:strRef>
              <c:f>stateMetCriteria!$A$3</c:f>
              <c:strCache>
                <c:ptCount val="1"/>
                <c:pt idx="0">
                  <c:v>Part B Preschool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9.2466156511869912E-3"/>
                  <c:y val="1.77047943203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DF-437C-A497-AB2C1EA6FD5E}"/>
                </c:ext>
              </c:extLst>
            </c:dLbl>
            <c:dLbl>
              <c:idx val="2"/>
              <c:layout>
                <c:manualLayout>
                  <c:x val="-2.3865770830929181E-2"/>
                  <c:y val="3.3416272204447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DF-437C-A497-AB2C1EA6FD5E}"/>
                </c:ext>
              </c:extLst>
            </c:dLbl>
            <c:dLbl>
              <c:idx val="4"/>
              <c:layout>
                <c:manualLayout>
                  <c:x val="-1.9809881648557882E-2"/>
                  <c:y val="2.9683026680219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DF-437C-A497-AB2C1EA6FD5E}"/>
                </c:ext>
              </c:extLst>
            </c:dLbl>
            <c:dLbl>
              <c:idx val="5"/>
              <c:layout>
                <c:manualLayout>
                  <c:x val="-1.8160667897315921E-2"/>
                  <c:y val="2.4599969891997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DF-437C-A497-AB2C1EA6FD5E}"/>
                </c:ext>
              </c:extLst>
            </c:dLbl>
            <c:dLbl>
              <c:idx val="6"/>
              <c:layout>
                <c:manualLayout>
                  <c:x val="-1.8383595326407872E-2"/>
                  <c:y val="-3.1476628774102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DF-437C-A497-AB2C1EA6FD5E}"/>
                </c:ext>
              </c:extLst>
            </c:dLbl>
            <c:dLbl>
              <c:idx val="7"/>
              <c:layout>
                <c:manualLayout>
                  <c:x val="-2.7520559625864739E-2"/>
                  <c:y val="2.5713567442071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DF-437C-A497-AB2C1EA6FD5E}"/>
                </c:ext>
              </c:extLst>
            </c:dLbl>
            <c:dLbl>
              <c:idx val="8"/>
              <c:layout>
                <c:manualLayout>
                  <c:x val="-2.3865770830929181E-2"/>
                  <c:y val="2.176218131448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DF-437C-A497-AB2C1EA6FD5E}"/>
                </c:ext>
              </c:extLst>
            </c:dLbl>
            <c:dLbl>
              <c:idx val="9"/>
              <c:layout>
                <c:manualLayout>
                  <c:x val="-2.3865813185915869E-2"/>
                  <c:y val="2.3468477409894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7DF-437C-A497-AB2C1EA6FD5E}"/>
                </c:ext>
              </c:extLst>
            </c:dLbl>
            <c:dLbl>
              <c:idx val="10"/>
              <c:layout>
                <c:manualLayout>
                  <c:x val="-2.3865813185916077E-2"/>
                  <c:y val="2.3468477409894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DF-437C-A497-AB2C1EA6FD5E}"/>
                </c:ext>
              </c:extLst>
            </c:dLbl>
            <c:dLbl>
              <c:idx val="11"/>
              <c:layout>
                <c:manualLayout>
                  <c:x val="-1.8383587638525847E-2"/>
                  <c:y val="2.1762181314486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7DF-437C-A497-AB2C1EA6FD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stateMetCriteria!$B$1:$M$1</c:f>
              <c:strCache>
                <c:ptCount val="12"/>
                <c:pt idx="0">
                  <c:v>08-09</c:v>
                </c:pt>
                <c:pt idx="1">
                  <c:v>09-10</c:v>
                </c:pt>
                <c:pt idx="2">
                  <c:v>10-11</c:v>
                </c:pt>
                <c:pt idx="3">
                  <c:v>11-12</c:v>
                </c:pt>
                <c:pt idx="4">
                  <c:v>12-13</c:v>
                </c:pt>
                <c:pt idx="5">
                  <c:v>13-14</c:v>
                </c:pt>
                <c:pt idx="6">
                  <c:v>14-15</c:v>
                </c:pt>
                <c:pt idx="7">
                  <c:v>15-16</c:v>
                </c:pt>
                <c:pt idx="8">
                  <c:v>16-17</c:v>
                </c:pt>
                <c:pt idx="9">
                  <c:v>17-18</c:v>
                </c:pt>
                <c:pt idx="10">
                  <c:v>18-19</c:v>
                </c:pt>
                <c:pt idx="11">
                  <c:v>19-20</c:v>
                </c:pt>
              </c:strCache>
            </c:strRef>
          </c:cat>
          <c:val>
            <c:numRef>
              <c:f>stateMetCriteria!$B$3:$M$3</c:f>
              <c:numCache>
                <c:formatCode>General</c:formatCode>
                <c:ptCount val="12"/>
                <c:pt idx="0">
                  <c:v>15</c:v>
                </c:pt>
                <c:pt idx="1">
                  <c:v>33</c:v>
                </c:pt>
                <c:pt idx="2">
                  <c:v>36</c:v>
                </c:pt>
                <c:pt idx="3">
                  <c:v>39</c:v>
                </c:pt>
                <c:pt idx="4">
                  <c:v>41</c:v>
                </c:pt>
                <c:pt idx="5">
                  <c:v>43</c:v>
                </c:pt>
                <c:pt idx="6">
                  <c:v>45</c:v>
                </c:pt>
                <c:pt idx="7">
                  <c:v>44</c:v>
                </c:pt>
                <c:pt idx="8">
                  <c:v>43</c:v>
                </c:pt>
                <c:pt idx="9">
                  <c:v>45</c:v>
                </c:pt>
                <c:pt idx="10">
                  <c:v>40</c:v>
                </c:pt>
                <c:pt idx="11">
                  <c:v>40</c:v>
                </c:pt>
              </c:numCache>
            </c:numRef>
          </c:val>
          <c:smooth val="0"/>
          <c:extLst>
            <c:ext xmlns:c16="http://schemas.microsoft.com/office/drawing/2014/chart" uri="{C3380CC4-5D6E-409C-BE32-E72D297353CC}">
              <c16:uniqueId val="{0000000F-C7DF-437C-A497-AB2C1EA6FD5E}"/>
            </c:ext>
          </c:extLst>
        </c:ser>
        <c:dLbls>
          <c:dLblPos val="t"/>
          <c:showLegendKey val="0"/>
          <c:showVal val="1"/>
          <c:showCatName val="0"/>
          <c:showSerName val="0"/>
          <c:showPercent val="0"/>
          <c:showBubbleSize val="0"/>
        </c:dLbls>
        <c:marker val="1"/>
        <c:smooth val="0"/>
        <c:axId val="687514527"/>
        <c:axId val="687517855"/>
      </c:lineChart>
      <c:catAx>
        <c:axId val="68751452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School</a:t>
                </a:r>
                <a:r>
                  <a:rPr lang="en-US" sz="1200" baseline="0"/>
                  <a:t> Year</a:t>
                </a:r>
                <a:endParaRPr lang="en-US" sz="1200"/>
              </a:p>
            </c:rich>
          </c:tx>
          <c:layout>
            <c:manualLayout>
              <c:xMode val="edge"/>
              <c:yMode val="edge"/>
              <c:x val="0.47472297024271259"/>
              <c:y val="0.937271296055865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7517855"/>
        <c:crosses val="autoZero"/>
        <c:auto val="1"/>
        <c:lblAlgn val="ctr"/>
        <c:lblOffset val="100"/>
        <c:noMultiLvlLbl val="0"/>
      </c:catAx>
      <c:valAx>
        <c:axId val="68751785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Number of States</a:t>
                </a:r>
              </a:p>
            </c:rich>
          </c:tx>
          <c:layout>
            <c:manualLayout>
              <c:xMode val="edge"/>
              <c:yMode val="edge"/>
              <c:x val="7.4916750972590495E-3"/>
              <c:y val="0.408959434834892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7514527"/>
        <c:crosses val="autoZero"/>
        <c:crossBetween val="between"/>
      </c:valAx>
      <c:spPr>
        <a:noFill/>
        <a:ln w="25400">
          <a:noFill/>
        </a:ln>
        <a:effectLst/>
      </c:spPr>
    </c:plotArea>
    <c:legend>
      <c:legendPos val="b"/>
      <c:layout>
        <c:manualLayout>
          <c:xMode val="edge"/>
          <c:yMode val="edge"/>
          <c:x val="7.8743797492746737E-2"/>
          <c:y val="0.27313253071594956"/>
          <c:w val="0.3299519529971125"/>
          <c:h val="5.89336887915442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1</c:v>
                </c:pt>
                <c:pt idx="1">
                  <c:v>State 2</c:v>
                </c:pt>
              </c:strCache>
            </c:strRef>
          </c:cat>
          <c:val>
            <c:numRef>
              <c:f>Sheet1!$B$2:$B$3</c:f>
              <c:numCache>
                <c:formatCode>0%</c:formatCode>
                <c:ptCount val="2"/>
                <c:pt idx="0">
                  <c:v>0.8</c:v>
                </c:pt>
                <c:pt idx="1">
                  <c:v>0.61</c:v>
                </c:pt>
              </c:numCache>
            </c:numRef>
          </c:val>
          <c:extLst>
            <c:ext xmlns:c16="http://schemas.microsoft.com/office/drawing/2014/chart" uri="{C3380CC4-5D6E-409C-BE32-E72D297353CC}">
              <c16:uniqueId val="{00000000-9126-4272-B7FF-6D75B97709CC}"/>
            </c:ext>
          </c:extLst>
        </c:ser>
        <c:dLbls>
          <c:showLegendKey val="0"/>
          <c:showVal val="0"/>
          <c:showCatName val="0"/>
          <c:showSerName val="0"/>
          <c:showPercent val="0"/>
          <c:showBubbleSize val="0"/>
        </c:dLbls>
        <c:gapWidth val="182"/>
        <c:axId val="662320776"/>
        <c:axId val="662321104"/>
      </c:barChart>
      <c:catAx>
        <c:axId val="662320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2321104"/>
        <c:crosses val="autoZero"/>
        <c:auto val="1"/>
        <c:lblAlgn val="ctr"/>
        <c:lblOffset val="100"/>
        <c:noMultiLvlLbl val="0"/>
      </c:catAx>
      <c:valAx>
        <c:axId val="6623211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2320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qryNWPartCAvgbyPctServCat!$B$54</c:f>
              <c:strCache>
                <c:ptCount val="1"/>
                <c:pt idx="0">
                  <c:v>&lt; 2.5% (6 states)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qryNWPartCAvgbyPctServCat!$A$55:$A$57</c:f>
              <c:strCache>
                <c:ptCount val="3"/>
                <c:pt idx="0">
                  <c:v>Social Relationships </c:v>
                </c:pt>
                <c:pt idx="1">
                  <c:v>Knowledge and Skills</c:v>
                </c:pt>
                <c:pt idx="2">
                  <c:v>Action to Meet Needs </c:v>
                </c:pt>
              </c:strCache>
            </c:strRef>
          </c:cat>
          <c:val>
            <c:numRef>
              <c:f>qryNWPartCAvgbyPctServCat!$B$55:$B$57</c:f>
              <c:numCache>
                <c:formatCode>0%</c:formatCode>
                <c:ptCount val="3"/>
                <c:pt idx="0">
                  <c:v>0.5</c:v>
                </c:pt>
                <c:pt idx="1">
                  <c:v>0.4</c:v>
                </c:pt>
                <c:pt idx="2">
                  <c:v>0.45</c:v>
                </c:pt>
              </c:numCache>
            </c:numRef>
          </c:val>
          <c:extLst>
            <c:ext xmlns:c16="http://schemas.microsoft.com/office/drawing/2014/chart" uri="{C3380CC4-5D6E-409C-BE32-E72D297353CC}">
              <c16:uniqueId val="{00000000-DD0C-4386-B039-B87B21B8A244}"/>
            </c:ext>
          </c:extLst>
        </c:ser>
        <c:ser>
          <c:idx val="1"/>
          <c:order val="1"/>
          <c:tx>
            <c:strRef>
              <c:f>qryNWPartCAvgbyPctServCat!$C$54</c:f>
              <c:strCache>
                <c:ptCount val="1"/>
                <c:pt idx="0">
                  <c:v>2.5-3.9% (28 states) </c:v>
                </c:pt>
              </c:strCache>
            </c:strRef>
          </c:tx>
          <c:spPr>
            <a:solidFill>
              <a:srgbClr val="982C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qryNWPartCAvgbyPctServCat!$A$55:$A$57</c:f>
              <c:strCache>
                <c:ptCount val="3"/>
                <c:pt idx="0">
                  <c:v>Social Relationships </c:v>
                </c:pt>
                <c:pt idx="1">
                  <c:v>Knowledge and Skills</c:v>
                </c:pt>
                <c:pt idx="2">
                  <c:v>Action to Meet Needs </c:v>
                </c:pt>
              </c:strCache>
            </c:strRef>
          </c:cat>
          <c:val>
            <c:numRef>
              <c:f>qryNWPartCAvgbyPctServCat!$C$55:$C$57</c:f>
              <c:numCache>
                <c:formatCode>0%</c:formatCode>
                <c:ptCount val="3"/>
                <c:pt idx="0">
                  <c:v>0.51</c:v>
                </c:pt>
                <c:pt idx="1">
                  <c:v>0.41</c:v>
                </c:pt>
                <c:pt idx="2">
                  <c:v>0.53</c:v>
                </c:pt>
              </c:numCache>
            </c:numRef>
          </c:val>
          <c:extLst>
            <c:ext xmlns:c16="http://schemas.microsoft.com/office/drawing/2014/chart" uri="{C3380CC4-5D6E-409C-BE32-E72D297353CC}">
              <c16:uniqueId val="{00000001-DD0C-4386-B039-B87B21B8A244}"/>
            </c:ext>
          </c:extLst>
        </c:ser>
        <c:ser>
          <c:idx val="2"/>
          <c:order val="2"/>
          <c:tx>
            <c:strRef>
              <c:f>qryNWPartCAvgbyPctServCat!$D$54</c:f>
              <c:strCache>
                <c:ptCount val="1"/>
                <c:pt idx="0">
                  <c:v>&gt; 3.9% (17 states)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qryNWPartCAvgbyPctServCat!$A$55:$A$57</c:f>
              <c:strCache>
                <c:ptCount val="3"/>
                <c:pt idx="0">
                  <c:v>Social Relationships </c:v>
                </c:pt>
                <c:pt idx="1">
                  <c:v>Knowledge and Skills</c:v>
                </c:pt>
                <c:pt idx="2">
                  <c:v>Action to Meet Needs </c:v>
                </c:pt>
              </c:strCache>
            </c:strRef>
          </c:cat>
          <c:val>
            <c:numRef>
              <c:f>qryNWPartCAvgbyPctServCat!$D$55:$D$57</c:f>
              <c:numCache>
                <c:formatCode>0%</c:formatCode>
                <c:ptCount val="3"/>
                <c:pt idx="0">
                  <c:v>0.56999999999999995</c:v>
                </c:pt>
                <c:pt idx="1">
                  <c:v>0.49</c:v>
                </c:pt>
                <c:pt idx="2">
                  <c:v>0.6</c:v>
                </c:pt>
              </c:numCache>
            </c:numRef>
          </c:val>
          <c:extLst>
            <c:ext xmlns:c16="http://schemas.microsoft.com/office/drawing/2014/chart" uri="{C3380CC4-5D6E-409C-BE32-E72D297353CC}">
              <c16:uniqueId val="{00000002-DD0C-4386-B039-B87B21B8A244}"/>
            </c:ext>
          </c:extLst>
        </c:ser>
        <c:dLbls>
          <c:dLblPos val="outEnd"/>
          <c:showLegendKey val="0"/>
          <c:showVal val="1"/>
          <c:showCatName val="0"/>
          <c:showSerName val="0"/>
          <c:showPercent val="0"/>
          <c:showBubbleSize val="0"/>
        </c:dLbls>
        <c:gapWidth val="219"/>
        <c:overlap val="-27"/>
        <c:axId val="323228383"/>
        <c:axId val="323238783"/>
      </c:barChart>
      <c:catAx>
        <c:axId val="323228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3238783"/>
        <c:crosses val="autoZero"/>
        <c:auto val="1"/>
        <c:lblAlgn val="ctr"/>
        <c:lblOffset val="100"/>
        <c:noMultiLvlLbl val="0"/>
      </c:catAx>
      <c:valAx>
        <c:axId val="323238783"/>
        <c:scaling>
          <c:orientation val="minMax"/>
        </c:scaling>
        <c:delete val="1"/>
        <c:axPos val="l"/>
        <c:numFmt formatCode="0%" sourceLinked="1"/>
        <c:majorTickMark val="out"/>
        <c:minorTickMark val="none"/>
        <c:tickLblPos val="nextTo"/>
        <c:crossAx val="323228383"/>
        <c:crosses val="autoZero"/>
        <c:crossBetween val="between"/>
      </c:valAx>
      <c:spPr>
        <a:noFill/>
        <a:ln>
          <a:noFill/>
        </a:ln>
        <a:effectLst/>
      </c:spPr>
    </c:plotArea>
    <c:legend>
      <c:legendPos val="b"/>
      <c:layout>
        <c:manualLayout>
          <c:xMode val="edge"/>
          <c:yMode val="edge"/>
          <c:x val="0.21405355811457208"/>
          <c:y val="0.93196582756902169"/>
          <c:w val="0.54535305663076372"/>
          <c:h val="4.94367318488247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qryNWPartBAvgbyPctServCat!$C$20</c:f>
              <c:strCache>
                <c:ptCount val="1"/>
                <c:pt idx="0">
                  <c:v>&lt; 5.7% (13 states)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qryNWPartBAvgbyPctServCat!$D$19:$F$19</c:f>
              <c:strCache>
                <c:ptCount val="3"/>
                <c:pt idx="0">
                  <c:v>Social Relationships </c:v>
                </c:pt>
                <c:pt idx="1">
                  <c:v>Knowledge and Skills </c:v>
                </c:pt>
                <c:pt idx="2">
                  <c:v>Action to Meet Needs</c:v>
                </c:pt>
              </c:strCache>
            </c:strRef>
          </c:cat>
          <c:val>
            <c:numRef>
              <c:f>qryNWPartBAvgbyPctServCat!$D$20:$F$20</c:f>
              <c:numCache>
                <c:formatCode>0%</c:formatCode>
                <c:ptCount val="3"/>
                <c:pt idx="0">
                  <c:v>0.54600559854725583</c:v>
                </c:pt>
                <c:pt idx="1">
                  <c:v>0.48325544885292604</c:v>
                </c:pt>
                <c:pt idx="2">
                  <c:v>0.60405698351774473</c:v>
                </c:pt>
              </c:numCache>
            </c:numRef>
          </c:val>
          <c:extLst>
            <c:ext xmlns:c16="http://schemas.microsoft.com/office/drawing/2014/chart" uri="{C3380CC4-5D6E-409C-BE32-E72D297353CC}">
              <c16:uniqueId val="{00000000-3359-408C-BCC6-C4EDF861D55C}"/>
            </c:ext>
          </c:extLst>
        </c:ser>
        <c:ser>
          <c:idx val="1"/>
          <c:order val="1"/>
          <c:tx>
            <c:strRef>
              <c:f>qryNWPartBAvgbyPctServCat!$C$21</c:f>
              <c:strCache>
                <c:ptCount val="1"/>
                <c:pt idx="0">
                  <c:v>5.7-7.5% (17 states)</c:v>
                </c:pt>
              </c:strCache>
            </c:strRef>
          </c:tx>
          <c:spPr>
            <a:solidFill>
              <a:srgbClr val="982C78"/>
            </a:solidFill>
            <a:ln>
              <a:noFill/>
            </a:ln>
            <a:effectLst/>
          </c:spPr>
          <c:invertIfNegative val="0"/>
          <c:dPt>
            <c:idx val="0"/>
            <c:invertIfNegative val="0"/>
            <c:bubble3D val="0"/>
            <c:spPr>
              <a:solidFill>
                <a:srgbClr val="982C78"/>
              </a:solidFill>
              <a:ln>
                <a:noFill/>
              </a:ln>
              <a:effectLst/>
            </c:spPr>
            <c:extLst>
              <c:ext xmlns:c16="http://schemas.microsoft.com/office/drawing/2014/chart" uri="{C3380CC4-5D6E-409C-BE32-E72D297353CC}">
                <c16:uniqueId val="{00000004-3359-408C-BCC6-C4EDF861D55C}"/>
              </c:ext>
            </c:extLst>
          </c:dPt>
          <c:dPt>
            <c:idx val="1"/>
            <c:invertIfNegative val="0"/>
            <c:bubble3D val="0"/>
            <c:spPr>
              <a:solidFill>
                <a:srgbClr val="982C78"/>
              </a:solidFill>
              <a:ln>
                <a:noFill/>
              </a:ln>
              <a:effectLst/>
            </c:spPr>
            <c:extLst>
              <c:ext xmlns:c16="http://schemas.microsoft.com/office/drawing/2014/chart" uri="{C3380CC4-5D6E-409C-BE32-E72D297353CC}">
                <c16:uniqueId val="{00000005-3359-408C-BCC6-C4EDF861D55C}"/>
              </c:ext>
            </c:extLst>
          </c:dPt>
          <c:dPt>
            <c:idx val="2"/>
            <c:invertIfNegative val="0"/>
            <c:bubble3D val="0"/>
            <c:spPr>
              <a:solidFill>
                <a:srgbClr val="982C78"/>
              </a:solidFill>
              <a:ln>
                <a:noFill/>
              </a:ln>
              <a:effectLst/>
            </c:spPr>
            <c:extLst>
              <c:ext xmlns:c16="http://schemas.microsoft.com/office/drawing/2014/chart" uri="{C3380CC4-5D6E-409C-BE32-E72D297353CC}">
                <c16:uniqueId val="{00000006-3359-408C-BCC6-C4EDF861D55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qryNWPartBAvgbyPctServCat!$D$19:$F$19</c:f>
              <c:strCache>
                <c:ptCount val="3"/>
                <c:pt idx="0">
                  <c:v>Social Relationships </c:v>
                </c:pt>
                <c:pt idx="1">
                  <c:v>Knowledge and Skills </c:v>
                </c:pt>
                <c:pt idx="2">
                  <c:v>Action to Meet Needs</c:v>
                </c:pt>
              </c:strCache>
            </c:strRef>
          </c:cat>
          <c:val>
            <c:numRef>
              <c:f>qryNWPartBAvgbyPctServCat!$D$21:$F$21</c:f>
              <c:numCache>
                <c:formatCode>0%</c:formatCode>
                <c:ptCount val="3"/>
                <c:pt idx="0">
                  <c:v>0.54672116322984987</c:v>
                </c:pt>
                <c:pt idx="1">
                  <c:v>0.49910037604756624</c:v>
                </c:pt>
                <c:pt idx="2">
                  <c:v>0.5947501238649846</c:v>
                </c:pt>
              </c:numCache>
            </c:numRef>
          </c:val>
          <c:extLst>
            <c:ext xmlns:c16="http://schemas.microsoft.com/office/drawing/2014/chart" uri="{C3380CC4-5D6E-409C-BE32-E72D297353CC}">
              <c16:uniqueId val="{00000001-3359-408C-BCC6-C4EDF861D55C}"/>
            </c:ext>
          </c:extLst>
        </c:ser>
        <c:ser>
          <c:idx val="2"/>
          <c:order val="2"/>
          <c:tx>
            <c:strRef>
              <c:f>qryNWPartBAvgbyPctServCat!$C$22</c:f>
              <c:strCache>
                <c:ptCount val="1"/>
                <c:pt idx="0">
                  <c:v>&gt;7.5%  (18 states)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qryNWPartBAvgbyPctServCat!$D$19:$F$19</c:f>
              <c:strCache>
                <c:ptCount val="3"/>
                <c:pt idx="0">
                  <c:v>Social Relationships </c:v>
                </c:pt>
                <c:pt idx="1">
                  <c:v>Knowledge and Skills </c:v>
                </c:pt>
                <c:pt idx="2">
                  <c:v>Action to Meet Needs</c:v>
                </c:pt>
              </c:strCache>
            </c:strRef>
          </c:cat>
          <c:val>
            <c:numRef>
              <c:f>qryNWPartBAvgbyPctServCat!$D$22:$F$22</c:f>
              <c:numCache>
                <c:formatCode>0%</c:formatCode>
                <c:ptCount val="3"/>
                <c:pt idx="0">
                  <c:v>0.54360939862576529</c:v>
                </c:pt>
                <c:pt idx="1">
                  <c:v>0.49266002125197439</c:v>
                </c:pt>
                <c:pt idx="2">
                  <c:v>0.58152808152282043</c:v>
                </c:pt>
              </c:numCache>
            </c:numRef>
          </c:val>
          <c:extLst>
            <c:ext xmlns:c16="http://schemas.microsoft.com/office/drawing/2014/chart" uri="{C3380CC4-5D6E-409C-BE32-E72D297353CC}">
              <c16:uniqueId val="{00000002-3359-408C-BCC6-C4EDF861D55C}"/>
            </c:ext>
          </c:extLst>
        </c:ser>
        <c:dLbls>
          <c:showLegendKey val="0"/>
          <c:showVal val="0"/>
          <c:showCatName val="0"/>
          <c:showSerName val="0"/>
          <c:showPercent val="0"/>
          <c:showBubbleSize val="0"/>
        </c:dLbls>
        <c:gapWidth val="219"/>
        <c:overlap val="-27"/>
        <c:axId val="1856818896"/>
        <c:axId val="1987141872"/>
      </c:barChart>
      <c:catAx>
        <c:axId val="185681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87141872"/>
        <c:crosses val="autoZero"/>
        <c:auto val="1"/>
        <c:lblAlgn val="ctr"/>
        <c:lblOffset val="100"/>
        <c:noMultiLvlLbl val="0"/>
      </c:catAx>
      <c:valAx>
        <c:axId val="1987141872"/>
        <c:scaling>
          <c:orientation val="minMax"/>
        </c:scaling>
        <c:delete val="1"/>
        <c:axPos val="l"/>
        <c:numFmt formatCode="0%" sourceLinked="1"/>
        <c:majorTickMark val="none"/>
        <c:minorTickMark val="none"/>
        <c:tickLblPos val="nextTo"/>
        <c:crossAx val="18568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'Part C trends chart'!$C$14</c:f>
              <c:strCache>
                <c:ptCount val="1"/>
                <c:pt idx="0">
                  <c:v>Social Relationships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9659886264216973E-2"/>
                  <c:y val="4.8679547440169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A4-40DE-9B16-109C058EFFC8}"/>
                </c:ext>
              </c:extLst>
            </c:dLbl>
            <c:dLbl>
              <c:idx val="1"/>
              <c:layout>
                <c:manualLayout>
                  <c:x val="-4.2437664041994748E-2"/>
                  <c:y val="5.3312394324580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A4-40DE-9B16-109C058EFFC8}"/>
                </c:ext>
              </c:extLst>
            </c:dLbl>
            <c:dLbl>
              <c:idx val="2"/>
              <c:layout>
                <c:manualLayout>
                  <c:x val="-4.2437664041994748E-2"/>
                  <c:y val="5.3312394324580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A4-40DE-9B16-109C058EFFC8}"/>
                </c:ext>
              </c:extLst>
            </c:dLbl>
            <c:dLbl>
              <c:idx val="3"/>
              <c:layout>
                <c:manualLayout>
                  <c:x val="-4.5215441819772474E-2"/>
                  <c:y val="5.3312394324580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A4-40DE-9B16-109C058EFFC8}"/>
                </c:ext>
              </c:extLst>
            </c:dLbl>
            <c:dLbl>
              <c:idx val="4"/>
              <c:layout>
                <c:manualLayout>
                  <c:x val="-5.3548775153105861E-2"/>
                  <c:y val="5.3312394324580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A4-40DE-9B16-109C058EFFC8}"/>
                </c:ext>
              </c:extLst>
            </c:dLbl>
            <c:dLbl>
              <c:idx val="5"/>
              <c:layout>
                <c:manualLayout>
                  <c:x val="-4.521544181977253E-2"/>
                  <c:y val="5.7945241208990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A4-40DE-9B16-109C058EFFC8}"/>
                </c:ext>
              </c:extLst>
            </c:dLbl>
            <c:dLbl>
              <c:idx val="6"/>
              <c:layout>
                <c:manualLayout>
                  <c:x val="-5.0770997375328183E-2"/>
                  <c:y val="5.7945241208990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A4-40DE-9B16-109C058EFFC8}"/>
                </c:ext>
              </c:extLst>
            </c:dLbl>
            <c:dLbl>
              <c:idx val="7"/>
              <c:layout>
                <c:manualLayout>
                  <c:x val="-5.3548775153106062E-2"/>
                  <c:y val="5.3312394324580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A4-40DE-9B16-109C058EFF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chart'!$B$15:$B$22</c:f>
              <c:strCache>
                <c:ptCount val="8"/>
                <c:pt idx="0">
                  <c:v>2012</c:v>
                </c:pt>
                <c:pt idx="1">
                  <c:v>2013</c:v>
                </c:pt>
                <c:pt idx="2">
                  <c:v>2014</c:v>
                </c:pt>
                <c:pt idx="3">
                  <c:v>2015</c:v>
                </c:pt>
                <c:pt idx="4">
                  <c:v>2016</c:v>
                </c:pt>
                <c:pt idx="5">
                  <c:v>2017</c:v>
                </c:pt>
                <c:pt idx="6">
                  <c:v>2018</c:v>
                </c:pt>
                <c:pt idx="7">
                  <c:v>2019</c:v>
                </c:pt>
              </c:strCache>
            </c:strRef>
          </c:cat>
          <c:val>
            <c:numRef>
              <c:f>'Part C trends chart'!$C$15:$C$22</c:f>
              <c:numCache>
                <c:formatCode>0%</c:formatCode>
                <c:ptCount val="8"/>
                <c:pt idx="0">
                  <c:v>0.66</c:v>
                </c:pt>
                <c:pt idx="1">
                  <c:v>0.66</c:v>
                </c:pt>
                <c:pt idx="2">
                  <c:v>0.67</c:v>
                </c:pt>
                <c:pt idx="3">
                  <c:v>0.67600000000000005</c:v>
                </c:pt>
                <c:pt idx="4">
                  <c:v>0.66700000000000004</c:v>
                </c:pt>
                <c:pt idx="5">
                  <c:v>0.65700000000000003</c:v>
                </c:pt>
                <c:pt idx="6">
                  <c:v>0.65200000000000002</c:v>
                </c:pt>
                <c:pt idx="7">
                  <c:v>0.63700000000000001</c:v>
                </c:pt>
              </c:numCache>
            </c:numRef>
          </c:val>
          <c:smooth val="0"/>
          <c:extLst>
            <c:ext xmlns:c16="http://schemas.microsoft.com/office/drawing/2014/chart" uri="{C3380CC4-5D6E-409C-BE32-E72D297353CC}">
              <c16:uniqueId val="{00000008-92A4-40DE-9B16-109C058EFFC8}"/>
            </c:ext>
          </c:extLst>
        </c:ser>
        <c:ser>
          <c:idx val="1"/>
          <c:order val="1"/>
          <c:tx>
            <c:strRef>
              <c:f>'Part C trends chart'!$D$14</c:f>
              <c:strCache>
                <c:ptCount val="1"/>
                <c:pt idx="0">
                  <c:v>Knowledge and Skills</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5.2285266451281648E-2"/>
                  <c:y val="2.9806776300847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A4-40DE-9B16-109C058EFFC8}"/>
                </c:ext>
              </c:extLst>
            </c:dLbl>
            <c:dLbl>
              <c:idx val="1"/>
              <c:layout>
                <c:manualLayout>
                  <c:x val="-3.9659886264217001E-2"/>
                  <c:y val="4.4046700555759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A4-40DE-9B16-109C058EFFC8}"/>
                </c:ext>
              </c:extLst>
            </c:dLbl>
            <c:dLbl>
              <c:idx val="2"/>
              <c:layout>
                <c:manualLayout>
                  <c:x val="-4.2437664041994748E-2"/>
                  <c:y val="4.8679547440169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A4-40DE-9B16-109C058EFFC8}"/>
                </c:ext>
              </c:extLst>
            </c:dLbl>
            <c:dLbl>
              <c:idx val="3"/>
              <c:layout>
                <c:manualLayout>
                  <c:x val="-5.6326552930883643E-2"/>
                  <c:y val="3.9413853671348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A4-40DE-9B16-109C058EFFC8}"/>
                </c:ext>
              </c:extLst>
            </c:dLbl>
            <c:dLbl>
              <c:idx val="4"/>
              <c:layout>
                <c:manualLayout>
                  <c:x val="-4.521544181977253E-2"/>
                  <c:y val="3.94138536713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A4-40DE-9B16-109C058EFFC8}"/>
                </c:ext>
              </c:extLst>
            </c:dLbl>
            <c:dLbl>
              <c:idx val="5"/>
              <c:layout>
                <c:manualLayout>
                  <c:x val="-5.0770997375328086E-2"/>
                  <c:y val="4.4046700555759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A4-40DE-9B16-109C058EFFC8}"/>
                </c:ext>
              </c:extLst>
            </c:dLbl>
            <c:dLbl>
              <c:idx val="6"/>
              <c:layout>
                <c:manualLayout>
                  <c:x val="-5.632655293088374E-2"/>
                  <c:y val="4.4046700555759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A4-40DE-9B16-109C058EFFC8}"/>
                </c:ext>
              </c:extLst>
            </c:dLbl>
            <c:dLbl>
              <c:idx val="7"/>
              <c:layout>
                <c:manualLayout>
                  <c:x val="-5.9104330708661522E-2"/>
                  <c:y val="3.941385367134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A4-40DE-9B16-109C058EFF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chart'!$B$15:$B$22</c:f>
              <c:strCache>
                <c:ptCount val="8"/>
                <c:pt idx="0">
                  <c:v>2012</c:v>
                </c:pt>
                <c:pt idx="1">
                  <c:v>2013</c:v>
                </c:pt>
                <c:pt idx="2">
                  <c:v>2014</c:v>
                </c:pt>
                <c:pt idx="3">
                  <c:v>2015</c:v>
                </c:pt>
                <c:pt idx="4">
                  <c:v>2016</c:v>
                </c:pt>
                <c:pt idx="5">
                  <c:v>2017</c:v>
                </c:pt>
                <c:pt idx="6">
                  <c:v>2018</c:v>
                </c:pt>
                <c:pt idx="7">
                  <c:v>2019</c:v>
                </c:pt>
              </c:strCache>
            </c:strRef>
          </c:cat>
          <c:val>
            <c:numRef>
              <c:f>'Part C trends chart'!$D$15:$D$22</c:f>
              <c:numCache>
                <c:formatCode>0%</c:formatCode>
                <c:ptCount val="8"/>
                <c:pt idx="0">
                  <c:v>0.71</c:v>
                </c:pt>
                <c:pt idx="1">
                  <c:v>0.71899999999999997</c:v>
                </c:pt>
                <c:pt idx="2">
                  <c:v>0.74</c:v>
                </c:pt>
                <c:pt idx="3">
                  <c:v>0.74199999999999999</c:v>
                </c:pt>
                <c:pt idx="4">
                  <c:v>0.73399999999999999</c:v>
                </c:pt>
                <c:pt idx="5">
                  <c:v>0.73299999999999998</c:v>
                </c:pt>
                <c:pt idx="6">
                  <c:v>0.74199999999999999</c:v>
                </c:pt>
                <c:pt idx="7">
                  <c:v>0.68799999999999994</c:v>
                </c:pt>
              </c:numCache>
            </c:numRef>
          </c:val>
          <c:smooth val="0"/>
          <c:extLst>
            <c:ext xmlns:c16="http://schemas.microsoft.com/office/drawing/2014/chart" uri="{C3380CC4-5D6E-409C-BE32-E72D297353CC}">
              <c16:uniqueId val="{00000011-92A4-40DE-9B16-109C058EFFC8}"/>
            </c:ext>
          </c:extLst>
        </c:ser>
        <c:ser>
          <c:idx val="2"/>
          <c:order val="2"/>
          <c:tx>
            <c:strRef>
              <c:f>'Part C trends chart'!$E$14</c:f>
              <c:strCache>
                <c:ptCount val="1"/>
                <c:pt idx="0">
                  <c:v>Actions to Meet Needs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chart'!$B$15:$B$22</c:f>
              <c:strCache>
                <c:ptCount val="8"/>
                <c:pt idx="0">
                  <c:v>2012</c:v>
                </c:pt>
                <c:pt idx="1">
                  <c:v>2013</c:v>
                </c:pt>
                <c:pt idx="2">
                  <c:v>2014</c:v>
                </c:pt>
                <c:pt idx="3">
                  <c:v>2015</c:v>
                </c:pt>
                <c:pt idx="4">
                  <c:v>2016</c:v>
                </c:pt>
                <c:pt idx="5">
                  <c:v>2017</c:v>
                </c:pt>
                <c:pt idx="6">
                  <c:v>2018</c:v>
                </c:pt>
                <c:pt idx="7">
                  <c:v>2019</c:v>
                </c:pt>
              </c:strCache>
            </c:strRef>
          </c:cat>
          <c:val>
            <c:numRef>
              <c:f>'Part C trends chart'!$E$15:$E$22</c:f>
              <c:numCache>
                <c:formatCode>0%</c:formatCode>
                <c:ptCount val="8"/>
                <c:pt idx="0">
                  <c:v>0.71</c:v>
                </c:pt>
                <c:pt idx="1">
                  <c:v>0.72699999999999998</c:v>
                </c:pt>
                <c:pt idx="2">
                  <c:v>0.754</c:v>
                </c:pt>
                <c:pt idx="3">
                  <c:v>0.75600000000000001</c:v>
                </c:pt>
                <c:pt idx="4">
                  <c:v>0.749</c:v>
                </c:pt>
                <c:pt idx="5">
                  <c:v>0.755</c:v>
                </c:pt>
                <c:pt idx="6">
                  <c:v>0.76400000000000001</c:v>
                </c:pt>
                <c:pt idx="7">
                  <c:v>0.71299999999999997</c:v>
                </c:pt>
              </c:numCache>
            </c:numRef>
          </c:val>
          <c:smooth val="0"/>
          <c:extLst>
            <c:ext xmlns:c16="http://schemas.microsoft.com/office/drawing/2014/chart" uri="{C3380CC4-5D6E-409C-BE32-E72D297353CC}">
              <c16:uniqueId val="{00000012-92A4-40DE-9B16-109C058EFFC8}"/>
            </c:ext>
          </c:extLst>
        </c:ser>
        <c:dLbls>
          <c:showLegendKey val="0"/>
          <c:showVal val="0"/>
          <c:showCatName val="0"/>
          <c:showSerName val="0"/>
          <c:showPercent val="0"/>
          <c:showBubbleSize val="0"/>
        </c:dLbls>
        <c:marker val="1"/>
        <c:smooth val="0"/>
        <c:axId val="1311396912"/>
        <c:axId val="1311397328"/>
      </c:lineChart>
      <c:catAx>
        <c:axId val="131139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1397328"/>
        <c:crosses val="autoZero"/>
        <c:auto val="1"/>
        <c:lblAlgn val="ctr"/>
        <c:lblOffset val="100"/>
        <c:noMultiLvlLbl val="0"/>
      </c:catAx>
      <c:valAx>
        <c:axId val="1311397328"/>
        <c:scaling>
          <c:orientation val="minMax"/>
          <c:max val="1"/>
          <c:min val="0.4"/>
        </c:scaling>
        <c:delete val="1"/>
        <c:axPos val="l"/>
        <c:numFmt formatCode="0%" sourceLinked="1"/>
        <c:majorTickMark val="none"/>
        <c:minorTickMark val="none"/>
        <c:tickLblPos val="nextTo"/>
        <c:crossAx val="1311396912"/>
        <c:crosses val="autoZero"/>
        <c:crossBetween val="between"/>
      </c:valAx>
      <c:spPr>
        <a:noFill/>
        <a:ln>
          <a:noFill/>
        </a:ln>
        <a:effectLst/>
      </c:spPr>
    </c:plotArea>
    <c:legend>
      <c:legendPos val="b"/>
      <c:layout>
        <c:manualLayout>
          <c:xMode val="edge"/>
          <c:yMode val="edge"/>
          <c:x val="3.885855713810947E-2"/>
          <c:y val="0.86288227180029686"/>
          <c:w val="0.92935251448801648"/>
          <c:h val="0.116970153827523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'Part C trends chart'!$C$32</c:f>
              <c:strCache>
                <c:ptCount val="1"/>
                <c:pt idx="0">
                  <c:v>Social Relationships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4.5456494468149672E-2"/>
                  <c:y val="2.9710825892295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BD-49AD-AAE7-066214ED5727}"/>
                </c:ext>
              </c:extLst>
            </c:dLbl>
            <c:dLbl>
              <c:idx val="7"/>
              <c:layout>
                <c:manualLayout>
                  <c:x val="-5.1041667811920488E-2"/>
                  <c:y val="3.8842110031254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BD-49AD-AAE7-066214ED5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chart'!$B$33:$B$40</c:f>
              <c:strCache>
                <c:ptCount val="8"/>
                <c:pt idx="0">
                  <c:v>2012</c:v>
                </c:pt>
                <c:pt idx="1">
                  <c:v>2013</c:v>
                </c:pt>
                <c:pt idx="2">
                  <c:v>2014</c:v>
                </c:pt>
                <c:pt idx="3">
                  <c:v>2015</c:v>
                </c:pt>
                <c:pt idx="4">
                  <c:v>2016</c:v>
                </c:pt>
                <c:pt idx="5">
                  <c:v>2017</c:v>
                </c:pt>
                <c:pt idx="6">
                  <c:v>2018</c:v>
                </c:pt>
                <c:pt idx="7">
                  <c:v>2019</c:v>
                </c:pt>
              </c:strCache>
            </c:strRef>
          </c:cat>
          <c:val>
            <c:numRef>
              <c:f>'Part C trends chart'!$C$33:$C$40</c:f>
              <c:numCache>
                <c:formatCode>0%</c:formatCode>
                <c:ptCount val="8"/>
                <c:pt idx="0">
                  <c:v>0.61</c:v>
                </c:pt>
                <c:pt idx="1">
                  <c:v>0.60699999999999998</c:v>
                </c:pt>
                <c:pt idx="2">
                  <c:v>0.59099999999999997</c:v>
                </c:pt>
                <c:pt idx="3">
                  <c:v>0.58599999999999997</c:v>
                </c:pt>
                <c:pt idx="4">
                  <c:v>0.57599999999999996</c:v>
                </c:pt>
                <c:pt idx="5">
                  <c:v>0.57099999999999995</c:v>
                </c:pt>
                <c:pt idx="6">
                  <c:v>0.55400000000000005</c:v>
                </c:pt>
                <c:pt idx="7">
                  <c:v>0.52400000000000002</c:v>
                </c:pt>
              </c:numCache>
            </c:numRef>
          </c:val>
          <c:smooth val="0"/>
          <c:extLst>
            <c:ext xmlns:c16="http://schemas.microsoft.com/office/drawing/2014/chart" uri="{C3380CC4-5D6E-409C-BE32-E72D297353CC}">
              <c16:uniqueId val="{00000002-A5BD-49AD-AAE7-066214ED5727}"/>
            </c:ext>
          </c:extLst>
        </c:ser>
        <c:ser>
          <c:idx val="1"/>
          <c:order val="1"/>
          <c:tx>
            <c:strRef>
              <c:f>'Part C trends chart'!$D$32</c:f>
              <c:strCache>
                <c:ptCount val="1"/>
                <c:pt idx="0">
                  <c:v>Knowledge and Skills</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4.5456494468149658E-2"/>
                  <c:y val="4.3407752100734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BD-49AD-AAE7-066214ED5727}"/>
                </c:ext>
              </c:extLst>
            </c:dLbl>
            <c:dLbl>
              <c:idx val="1"/>
              <c:layout>
                <c:manualLayout>
                  <c:x val="-5.3834254483805771E-2"/>
                  <c:y val="3.4276467961775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BD-49AD-AAE7-066214ED5727}"/>
                </c:ext>
              </c:extLst>
            </c:dLbl>
            <c:dLbl>
              <c:idx val="2"/>
              <c:layout>
                <c:manualLayout>
                  <c:x val="-4.5456494468149672E-2"/>
                  <c:y val="3.8842110031254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BD-49AD-AAE7-066214ED5727}"/>
                </c:ext>
              </c:extLst>
            </c:dLbl>
            <c:dLbl>
              <c:idx val="3"/>
              <c:layout>
                <c:manualLayout>
                  <c:x val="-5.1041667811920384E-2"/>
                  <c:y val="3.4276467961775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BD-49AD-AAE7-066214ED5727}"/>
                </c:ext>
              </c:extLst>
            </c:dLbl>
            <c:dLbl>
              <c:idx val="4"/>
              <c:layout>
                <c:manualLayout>
                  <c:x val="-4.8249081140035031E-2"/>
                  <c:y val="3.8842110031254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BD-49AD-AAE7-066214ED5727}"/>
                </c:ext>
              </c:extLst>
            </c:dLbl>
            <c:dLbl>
              <c:idx val="5"/>
              <c:layout>
                <c:manualLayout>
                  <c:x val="-5.1041667811920384E-2"/>
                  <c:y val="4.3407752100734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BD-49AD-AAE7-066214ED5727}"/>
                </c:ext>
              </c:extLst>
            </c:dLbl>
            <c:dLbl>
              <c:idx val="6"/>
              <c:layout>
                <c:manualLayout>
                  <c:x val="-5.1041667811920384E-2"/>
                  <c:y val="3.4276467961775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BD-49AD-AAE7-066214ED5727}"/>
                </c:ext>
              </c:extLst>
            </c:dLbl>
            <c:dLbl>
              <c:idx val="7"/>
              <c:layout>
                <c:manualLayout>
                  <c:x val="-6.198534187086277E-2"/>
                  <c:y val="2.4202736421341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BD-49AD-AAE7-066214ED5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chart'!$B$33:$B$40</c:f>
              <c:strCache>
                <c:ptCount val="8"/>
                <c:pt idx="0">
                  <c:v>2012</c:v>
                </c:pt>
                <c:pt idx="1">
                  <c:v>2013</c:v>
                </c:pt>
                <c:pt idx="2">
                  <c:v>2014</c:v>
                </c:pt>
                <c:pt idx="3">
                  <c:v>2015</c:v>
                </c:pt>
                <c:pt idx="4">
                  <c:v>2016</c:v>
                </c:pt>
                <c:pt idx="5">
                  <c:v>2017</c:v>
                </c:pt>
                <c:pt idx="6">
                  <c:v>2018</c:v>
                </c:pt>
                <c:pt idx="7">
                  <c:v>2019</c:v>
                </c:pt>
              </c:strCache>
            </c:strRef>
          </c:cat>
          <c:val>
            <c:numRef>
              <c:f>'Part C trends chart'!$D$33:$D$40</c:f>
              <c:numCache>
                <c:formatCode>0%</c:formatCode>
                <c:ptCount val="8"/>
                <c:pt idx="0">
                  <c:v>0.52</c:v>
                </c:pt>
                <c:pt idx="1">
                  <c:v>0.51500000000000001</c:v>
                </c:pt>
                <c:pt idx="2">
                  <c:v>0.496</c:v>
                </c:pt>
                <c:pt idx="3">
                  <c:v>0.496</c:v>
                </c:pt>
                <c:pt idx="4">
                  <c:v>0.48499999999999999</c:v>
                </c:pt>
                <c:pt idx="5">
                  <c:v>0.47199999999999998</c:v>
                </c:pt>
                <c:pt idx="6">
                  <c:v>0.45800000000000002</c:v>
                </c:pt>
                <c:pt idx="7">
                  <c:v>0.437</c:v>
                </c:pt>
              </c:numCache>
            </c:numRef>
          </c:val>
          <c:smooth val="0"/>
          <c:extLst>
            <c:ext xmlns:c16="http://schemas.microsoft.com/office/drawing/2014/chart" uri="{C3380CC4-5D6E-409C-BE32-E72D297353CC}">
              <c16:uniqueId val="{0000000B-A5BD-49AD-AAE7-066214ED5727}"/>
            </c:ext>
          </c:extLst>
        </c:ser>
        <c:ser>
          <c:idx val="2"/>
          <c:order val="2"/>
          <c:tx>
            <c:strRef>
              <c:f>'Part C trends chart'!$E$32</c:f>
              <c:strCache>
                <c:ptCount val="1"/>
                <c:pt idx="0">
                  <c:v>Actions to Meet Needs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1041667811920377E-2"/>
                  <c:y val="2.0579541753335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BD-49AD-AAE7-066214ED5727}"/>
                </c:ext>
              </c:extLst>
            </c:dLbl>
            <c:dLbl>
              <c:idx val="1"/>
              <c:layout>
                <c:manualLayout>
                  <c:x val="-4.5456494468149693E-2"/>
                  <c:y val="2.0579541753335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BD-49AD-AAE7-066214ED5727}"/>
                </c:ext>
              </c:extLst>
            </c:dLbl>
            <c:dLbl>
              <c:idx val="2"/>
              <c:layout>
                <c:manualLayout>
                  <c:x val="-4.5456494468149672E-2"/>
                  <c:y val="2.0579541753335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BD-49AD-AAE7-066214ED5727}"/>
                </c:ext>
              </c:extLst>
            </c:dLbl>
            <c:dLbl>
              <c:idx val="3"/>
              <c:layout>
                <c:manualLayout>
                  <c:x val="-4.545649446814972E-2"/>
                  <c:y val="2.0579541753335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BD-49AD-AAE7-066214ED5727}"/>
                </c:ext>
              </c:extLst>
            </c:dLbl>
            <c:dLbl>
              <c:idx val="4"/>
              <c:layout>
                <c:manualLayout>
                  <c:x val="-4.5456494468149672E-2"/>
                  <c:y val="2.9710825892295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BD-49AD-AAE7-066214ED5727}"/>
                </c:ext>
              </c:extLst>
            </c:dLbl>
            <c:dLbl>
              <c:idx val="5"/>
              <c:layout>
                <c:manualLayout>
                  <c:x val="-4.5456494468149672E-2"/>
                  <c:y val="2.9710825892295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BD-49AD-AAE7-066214ED5727}"/>
                </c:ext>
              </c:extLst>
            </c:dLbl>
            <c:dLbl>
              <c:idx val="6"/>
              <c:layout>
                <c:manualLayout>
                  <c:x val="-4.5456413177851089E-2"/>
                  <c:y val="-5.1528346870370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5BD-49AD-AAE7-066214ED5727}"/>
                </c:ext>
              </c:extLst>
            </c:dLbl>
            <c:dLbl>
              <c:idx val="7"/>
              <c:layout>
                <c:manualLayout>
                  <c:x val="-3.7941421402341087E-2"/>
                  <c:y val="-5.998213158692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BD-49AD-AAE7-066214ED57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C trends chart'!$B$33:$B$40</c:f>
              <c:strCache>
                <c:ptCount val="8"/>
                <c:pt idx="0">
                  <c:v>2012</c:v>
                </c:pt>
                <c:pt idx="1">
                  <c:v>2013</c:v>
                </c:pt>
                <c:pt idx="2">
                  <c:v>2014</c:v>
                </c:pt>
                <c:pt idx="3">
                  <c:v>2015</c:v>
                </c:pt>
                <c:pt idx="4">
                  <c:v>2016</c:v>
                </c:pt>
                <c:pt idx="5">
                  <c:v>2017</c:v>
                </c:pt>
                <c:pt idx="6">
                  <c:v>2018</c:v>
                </c:pt>
                <c:pt idx="7">
                  <c:v>2019</c:v>
                </c:pt>
              </c:strCache>
            </c:strRef>
          </c:cat>
          <c:val>
            <c:numRef>
              <c:f>'Part C trends chart'!$E$33:$E$40</c:f>
              <c:numCache>
                <c:formatCode>0%</c:formatCode>
                <c:ptCount val="8"/>
                <c:pt idx="0">
                  <c:v>0.59</c:v>
                </c:pt>
                <c:pt idx="1">
                  <c:v>0.59199999999999997</c:v>
                </c:pt>
                <c:pt idx="2">
                  <c:v>0.57799999999999996</c:v>
                </c:pt>
                <c:pt idx="3">
                  <c:v>0.57399999999999995</c:v>
                </c:pt>
                <c:pt idx="4">
                  <c:v>0.56799999999999995</c:v>
                </c:pt>
                <c:pt idx="5">
                  <c:v>0.56899999999999995</c:v>
                </c:pt>
                <c:pt idx="6">
                  <c:v>0.57399999999999995</c:v>
                </c:pt>
                <c:pt idx="7">
                  <c:v>0.53500000000000003</c:v>
                </c:pt>
              </c:numCache>
            </c:numRef>
          </c:val>
          <c:smooth val="0"/>
          <c:extLst>
            <c:ext xmlns:c16="http://schemas.microsoft.com/office/drawing/2014/chart" uri="{C3380CC4-5D6E-409C-BE32-E72D297353CC}">
              <c16:uniqueId val="{00000014-A5BD-49AD-AAE7-066214ED5727}"/>
            </c:ext>
          </c:extLst>
        </c:ser>
        <c:dLbls>
          <c:dLblPos val="t"/>
          <c:showLegendKey val="0"/>
          <c:showVal val="1"/>
          <c:showCatName val="0"/>
          <c:showSerName val="0"/>
          <c:showPercent val="0"/>
          <c:showBubbleSize val="0"/>
        </c:dLbls>
        <c:marker val="1"/>
        <c:smooth val="0"/>
        <c:axId val="1320712016"/>
        <c:axId val="1320704944"/>
      </c:lineChart>
      <c:catAx>
        <c:axId val="132071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704944"/>
        <c:crosses val="autoZero"/>
        <c:auto val="1"/>
        <c:lblAlgn val="ctr"/>
        <c:lblOffset val="100"/>
        <c:noMultiLvlLbl val="0"/>
      </c:catAx>
      <c:valAx>
        <c:axId val="1320704944"/>
        <c:scaling>
          <c:orientation val="minMax"/>
          <c:max val="1"/>
          <c:min val="0.4"/>
        </c:scaling>
        <c:delete val="1"/>
        <c:axPos val="l"/>
        <c:numFmt formatCode="0%" sourceLinked="1"/>
        <c:majorTickMark val="none"/>
        <c:minorTickMark val="none"/>
        <c:tickLblPos val="nextTo"/>
        <c:crossAx val="1320712016"/>
        <c:crosses val="autoZero"/>
        <c:crossBetween val="between"/>
      </c:valAx>
      <c:spPr>
        <a:noFill/>
        <a:ln>
          <a:noFill/>
        </a:ln>
        <a:effectLst/>
      </c:spPr>
    </c:plotArea>
    <c:legend>
      <c:legendPos val="b"/>
      <c:layout>
        <c:manualLayout>
          <c:xMode val="edge"/>
          <c:yMode val="edge"/>
          <c:x val="4.2667133220004504E-2"/>
          <c:y val="0.86288227180029686"/>
          <c:w val="0.9217493742155034"/>
          <c:h val="0.116970153827523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16996935544641E-2"/>
          <c:y val="1.3793103448275862E-2"/>
          <c:w val="0.92766567516993303"/>
          <c:h val="0.7669998531352521"/>
        </c:manualLayout>
      </c:layout>
      <c:lineChart>
        <c:grouping val="standard"/>
        <c:varyColors val="0"/>
        <c:ser>
          <c:idx val="0"/>
          <c:order val="0"/>
          <c:tx>
            <c:strRef>
              <c:f>qryNWPartBNationalEstimates!$C$15</c:f>
              <c:strCache>
                <c:ptCount val="1"/>
                <c:pt idx="0">
                  <c:v>Social Relationships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0616597289088047E-2"/>
                  <c:y val="-1.0417830207803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D7-4EAB-BED4-07AF510A86D1}"/>
                </c:ext>
              </c:extLst>
            </c:dLbl>
            <c:dLbl>
              <c:idx val="1"/>
              <c:layout>
                <c:manualLayout>
                  <c:x val="-4.8713061843804299E-3"/>
                  <c:y val="-4.0866408929376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4-4CA0-A7B9-6FB9E008346F}"/>
                </c:ext>
              </c:extLst>
            </c:dLbl>
            <c:dLbl>
              <c:idx val="2"/>
              <c:layout>
                <c:manualLayout>
                  <c:x val="-2.5147014098249325E-3"/>
                  <c:y val="-3.1344246832065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4-4CA0-A7B9-6FB9E008346F}"/>
                </c:ext>
              </c:extLst>
            </c:dLbl>
            <c:dLbl>
              <c:idx val="3"/>
              <c:layout>
                <c:manualLayout>
                  <c:x val="-9.5844229537758469E-3"/>
                  <c:y val="-4.579297138412788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6582080637077474E-2"/>
                      <c:h val="4.3822061981060645E-2"/>
                    </c:manualLayout>
                  </c15:layout>
                </c:ext>
                <c:ext xmlns:c16="http://schemas.microsoft.com/office/drawing/2014/chart" uri="{C3380CC4-5D6E-409C-BE32-E72D297353CC}">
                  <c16:uniqueId val="{00000002-D564-4CA0-A7B9-6FB9E008346F}"/>
                </c:ext>
              </c:extLst>
            </c:dLbl>
            <c:dLbl>
              <c:idx val="4"/>
              <c:layout>
                <c:manualLayout>
                  <c:x val="-9.5846085132069141E-3"/>
                  <c:y val="-2.641755509496564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1">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582080637077474E-2"/>
                      <c:h val="5.0389605285476112E-2"/>
                    </c:manualLayout>
                  </c15:layout>
                </c:ext>
                <c:ext xmlns:c16="http://schemas.microsoft.com/office/drawing/2014/chart" uri="{C3380CC4-5D6E-409C-BE32-E72D297353CC}">
                  <c16:uniqueId val="{00000003-D564-4CA0-A7B9-6FB9E008346F}"/>
                </c:ext>
              </c:extLst>
            </c:dLbl>
            <c:dLbl>
              <c:idx val="5"/>
              <c:layout>
                <c:manualLayout>
                  <c:x val="-9.5845157334914673E-3"/>
                  <c:y val="-2.9045348110822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64-4CA0-A7B9-6FB9E008346F}"/>
                </c:ext>
              </c:extLst>
            </c:dLbl>
            <c:dLbl>
              <c:idx val="6"/>
              <c:layout>
                <c:manualLayout>
                  <c:x val="-9.5845157334913805E-3"/>
                  <c:y val="-3.1344246832065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64-4CA0-A7B9-6FB9E008346F}"/>
                </c:ext>
              </c:extLst>
            </c:dLbl>
            <c:dLbl>
              <c:idx val="7"/>
              <c:layout>
                <c:manualLayout>
                  <c:x val="-1.3160245970159445E-2"/>
                  <c:y val="-1.164161691881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64-4CA0-A7B9-6FB9E0083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qryNWPartBNationalEstimates!$B$16:$B$23</c:f>
              <c:strCache>
                <c:ptCount val="8"/>
                <c:pt idx="0">
                  <c:v>2012</c:v>
                </c:pt>
                <c:pt idx="1">
                  <c:v>2013</c:v>
                </c:pt>
                <c:pt idx="2">
                  <c:v>2014</c:v>
                </c:pt>
                <c:pt idx="3">
                  <c:v>2015</c:v>
                </c:pt>
                <c:pt idx="4">
                  <c:v>2016</c:v>
                </c:pt>
                <c:pt idx="5">
                  <c:v>2017</c:v>
                </c:pt>
                <c:pt idx="6">
                  <c:v>2018</c:v>
                </c:pt>
                <c:pt idx="7">
                  <c:v>2019</c:v>
                </c:pt>
              </c:strCache>
            </c:strRef>
          </c:cat>
          <c:val>
            <c:numRef>
              <c:f>qryNWPartBNationalEstimates!$C$16:$C$23</c:f>
              <c:numCache>
                <c:formatCode>0%</c:formatCode>
                <c:ptCount val="8"/>
                <c:pt idx="0">
                  <c:v>0.8</c:v>
                </c:pt>
                <c:pt idx="1">
                  <c:v>0.77200000000000002</c:v>
                </c:pt>
                <c:pt idx="2">
                  <c:v>0.77800000000000002</c:v>
                </c:pt>
                <c:pt idx="3">
                  <c:v>0.77500000000000002</c:v>
                </c:pt>
                <c:pt idx="4">
                  <c:v>0.80300000000000005</c:v>
                </c:pt>
                <c:pt idx="5">
                  <c:v>0.80800000000000005</c:v>
                </c:pt>
                <c:pt idx="6">
                  <c:v>0.80600000000000005</c:v>
                </c:pt>
                <c:pt idx="7">
                  <c:v>0.80900000000000005</c:v>
                </c:pt>
              </c:numCache>
            </c:numRef>
          </c:val>
          <c:smooth val="0"/>
          <c:extLst>
            <c:ext xmlns:c16="http://schemas.microsoft.com/office/drawing/2014/chart" uri="{C3380CC4-5D6E-409C-BE32-E72D297353CC}">
              <c16:uniqueId val="{00000007-D564-4CA0-A7B9-6FB9E008346F}"/>
            </c:ext>
          </c:extLst>
        </c:ser>
        <c:ser>
          <c:idx val="1"/>
          <c:order val="1"/>
          <c:tx>
            <c:strRef>
              <c:f>qryNWPartBNationalEstimates!$D$15</c:f>
              <c:strCache>
                <c:ptCount val="1"/>
                <c:pt idx="0">
                  <c:v>Knowledge and Skills</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1"/>
              <c:layout>
                <c:manualLayout>
                  <c:x val="-4.8322273681976002E-2"/>
                  <c:y val="-4.6539318382088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0-40FD-9E16-10FA1630422A}"/>
                </c:ext>
              </c:extLst>
            </c:dLbl>
            <c:dLbl>
              <c:idx val="2"/>
              <c:layout>
                <c:manualLayout>
                  <c:x val="-4.8322273681976044E-2"/>
                  <c:y val="-4.6539318382088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0-40FD-9E16-10FA1630422A}"/>
                </c:ext>
              </c:extLst>
            </c:dLbl>
            <c:dLbl>
              <c:idx val="3"/>
              <c:layout>
                <c:manualLayout>
                  <c:x val="-5.5392088005642576E-2"/>
                  <c:y val="-3.9971775077672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0-40FD-9E16-10FA1630422A}"/>
                </c:ext>
              </c:extLst>
            </c:dLbl>
            <c:dLbl>
              <c:idx val="4"/>
              <c:layout>
                <c:manualLayout>
                  <c:x val="-5.5392088005642492E-2"/>
                  <c:y val="-4.3255546729880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0-40FD-9E16-10FA1630422A}"/>
                </c:ext>
              </c:extLst>
            </c:dLbl>
            <c:dLbl>
              <c:idx val="5"/>
              <c:layout>
                <c:manualLayout>
                  <c:x val="-4.5965668907420501E-2"/>
                  <c:y val="-4.3255546729880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0-40FD-9E16-10FA1630422A}"/>
                </c:ext>
              </c:extLst>
            </c:dLbl>
            <c:dLbl>
              <c:idx val="6"/>
              <c:layout>
                <c:manualLayout>
                  <c:x val="-4.8322273681976086E-2"/>
                  <c:y val="-4.6539318382088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0-40FD-9E16-10FA163042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qryNWPartBNationalEstimates!$B$16:$B$23</c:f>
              <c:strCache>
                <c:ptCount val="8"/>
                <c:pt idx="0">
                  <c:v>2012</c:v>
                </c:pt>
                <c:pt idx="1">
                  <c:v>2013</c:v>
                </c:pt>
                <c:pt idx="2">
                  <c:v>2014</c:v>
                </c:pt>
                <c:pt idx="3">
                  <c:v>2015</c:v>
                </c:pt>
                <c:pt idx="4">
                  <c:v>2016</c:v>
                </c:pt>
                <c:pt idx="5">
                  <c:v>2017</c:v>
                </c:pt>
                <c:pt idx="6">
                  <c:v>2018</c:v>
                </c:pt>
                <c:pt idx="7">
                  <c:v>2019</c:v>
                </c:pt>
              </c:strCache>
            </c:strRef>
          </c:cat>
          <c:val>
            <c:numRef>
              <c:f>qryNWPartBNationalEstimates!$D$16:$D$23</c:f>
              <c:numCache>
                <c:formatCode>0%</c:formatCode>
                <c:ptCount val="8"/>
                <c:pt idx="0">
                  <c:v>0.8</c:v>
                </c:pt>
                <c:pt idx="1">
                  <c:v>0.78500000000000003</c:v>
                </c:pt>
                <c:pt idx="2">
                  <c:v>0.78900000000000003</c:v>
                </c:pt>
                <c:pt idx="3">
                  <c:v>0.79200000000000004</c:v>
                </c:pt>
                <c:pt idx="4">
                  <c:v>0.81100000000000005</c:v>
                </c:pt>
                <c:pt idx="5">
                  <c:v>0.81499999999999995</c:v>
                </c:pt>
                <c:pt idx="6">
                  <c:v>0.81599999999999995</c:v>
                </c:pt>
                <c:pt idx="7">
                  <c:v>0.82199999999999995</c:v>
                </c:pt>
              </c:numCache>
            </c:numRef>
          </c:val>
          <c:smooth val="0"/>
          <c:extLst>
            <c:ext xmlns:c16="http://schemas.microsoft.com/office/drawing/2014/chart" uri="{C3380CC4-5D6E-409C-BE32-E72D297353CC}">
              <c16:uniqueId val="{00000008-D564-4CA0-A7B9-6FB9E008346F}"/>
            </c:ext>
          </c:extLst>
        </c:ser>
        <c:ser>
          <c:idx val="2"/>
          <c:order val="2"/>
          <c:tx>
            <c:strRef>
              <c:f>qryNWPartBNationalEstimates!$E$15</c:f>
              <c:strCache>
                <c:ptCount val="1"/>
                <c:pt idx="0">
                  <c:v>Actions to Meet Needs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5507168253601867E-2"/>
                  <c:y val="3.4331186212089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64-4CA0-A7B9-6FB9E008346F}"/>
                </c:ext>
              </c:extLst>
            </c:dLbl>
            <c:dLbl>
              <c:idx val="1"/>
              <c:layout>
                <c:manualLayout>
                  <c:x val="-3.8919559731980864E-2"/>
                  <c:y val="1.955742601140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64-4CA0-A7B9-6FB9E008346F}"/>
                </c:ext>
              </c:extLst>
            </c:dLbl>
            <c:dLbl>
              <c:idx val="2"/>
              <c:layout>
                <c:manualLayout>
                  <c:x val="-2.4943321263237363E-2"/>
                  <c:y val="2.1856276586116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64-4CA0-A7B9-6FB9E008346F}"/>
                </c:ext>
              </c:extLst>
            </c:dLbl>
            <c:dLbl>
              <c:idx val="3"/>
              <c:layout>
                <c:manualLayout>
                  <c:x val="-2.1449261646051487E-2"/>
                  <c:y val="1.2660874287265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64-4CA0-A7B9-6FB9E008346F}"/>
                </c:ext>
              </c:extLst>
            </c:dLbl>
            <c:dLbl>
              <c:idx val="4"/>
              <c:layout>
                <c:manualLayout>
                  <c:x val="-2.8437380880423239E-2"/>
                  <c:y val="3.3350529459679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64-4CA0-A7B9-6FB9E008346F}"/>
                </c:ext>
              </c:extLst>
            </c:dLbl>
            <c:dLbl>
              <c:idx val="5"/>
              <c:layout>
                <c:manualLayout>
                  <c:x val="-2.8437380880423239E-2"/>
                  <c:y val="3.3350529459679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64-4CA0-A7B9-6FB9E008346F}"/>
                </c:ext>
              </c:extLst>
            </c:dLbl>
            <c:dLbl>
              <c:idx val="6"/>
              <c:layout>
                <c:manualLayout>
                  <c:x val="-2.8437380880423364E-2"/>
                  <c:y val="1.495972486197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64-4CA0-A7B9-6FB9E008346F}"/>
                </c:ext>
              </c:extLst>
            </c:dLbl>
            <c:dLbl>
              <c:idx val="7"/>
              <c:layout>
                <c:manualLayout>
                  <c:x val="-2.3196291454644552E-2"/>
                  <c:y val="2.645397773554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64-4CA0-A7B9-6FB9E0083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qryNWPartBNationalEstimates!$B$16:$B$23</c:f>
              <c:strCache>
                <c:ptCount val="8"/>
                <c:pt idx="0">
                  <c:v>2012</c:v>
                </c:pt>
                <c:pt idx="1">
                  <c:v>2013</c:v>
                </c:pt>
                <c:pt idx="2">
                  <c:v>2014</c:v>
                </c:pt>
                <c:pt idx="3">
                  <c:v>2015</c:v>
                </c:pt>
                <c:pt idx="4">
                  <c:v>2016</c:v>
                </c:pt>
                <c:pt idx="5">
                  <c:v>2017</c:v>
                </c:pt>
                <c:pt idx="6">
                  <c:v>2018</c:v>
                </c:pt>
                <c:pt idx="7">
                  <c:v>2019</c:v>
                </c:pt>
              </c:strCache>
            </c:strRef>
          </c:cat>
          <c:val>
            <c:numRef>
              <c:f>qryNWPartBNationalEstimates!$E$16:$E$23</c:f>
              <c:numCache>
                <c:formatCode>0%</c:formatCode>
                <c:ptCount val="8"/>
                <c:pt idx="0">
                  <c:v>0.8</c:v>
                </c:pt>
                <c:pt idx="1">
                  <c:v>0.77200000000000002</c:v>
                </c:pt>
                <c:pt idx="2">
                  <c:v>0.76800000000000002</c:v>
                </c:pt>
                <c:pt idx="3">
                  <c:v>0.76600000000000001</c:v>
                </c:pt>
                <c:pt idx="4">
                  <c:v>0.79500000000000004</c:v>
                </c:pt>
                <c:pt idx="5">
                  <c:v>0.81</c:v>
                </c:pt>
                <c:pt idx="6">
                  <c:v>0.80500000000000005</c:v>
                </c:pt>
                <c:pt idx="7">
                  <c:v>0.81100000000000005</c:v>
                </c:pt>
              </c:numCache>
            </c:numRef>
          </c:val>
          <c:smooth val="0"/>
          <c:extLst>
            <c:ext xmlns:c16="http://schemas.microsoft.com/office/drawing/2014/chart" uri="{C3380CC4-5D6E-409C-BE32-E72D297353CC}">
              <c16:uniqueId val="{00000011-D564-4CA0-A7B9-6FB9E008346F}"/>
            </c:ext>
          </c:extLst>
        </c:ser>
        <c:dLbls>
          <c:showLegendKey val="0"/>
          <c:showVal val="0"/>
          <c:showCatName val="0"/>
          <c:showSerName val="0"/>
          <c:showPercent val="0"/>
          <c:showBubbleSize val="0"/>
        </c:dLbls>
        <c:marker val="1"/>
        <c:smooth val="0"/>
        <c:axId val="1320707440"/>
        <c:axId val="1320715344"/>
      </c:lineChart>
      <c:catAx>
        <c:axId val="132070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715344"/>
        <c:crosses val="autoZero"/>
        <c:auto val="1"/>
        <c:lblAlgn val="ctr"/>
        <c:lblOffset val="100"/>
        <c:noMultiLvlLbl val="0"/>
      </c:catAx>
      <c:valAx>
        <c:axId val="1320715344"/>
        <c:scaling>
          <c:orientation val="minMax"/>
          <c:max val="1"/>
          <c:min val="0.4"/>
        </c:scaling>
        <c:delete val="1"/>
        <c:axPos val="l"/>
        <c:numFmt formatCode="0%" sourceLinked="1"/>
        <c:majorTickMark val="none"/>
        <c:minorTickMark val="none"/>
        <c:tickLblPos val="nextTo"/>
        <c:crossAx val="1320707440"/>
        <c:crosses val="autoZero"/>
        <c:crossBetween val="between"/>
      </c:valAx>
      <c:spPr>
        <a:noFill/>
        <a:ln>
          <a:noFill/>
        </a:ln>
        <a:effectLst/>
      </c:spPr>
    </c:plotArea>
    <c:legend>
      <c:legendPos val="b"/>
      <c:layout>
        <c:manualLayout>
          <c:xMode val="edge"/>
          <c:yMode val="edge"/>
          <c:x val="2.471892849077649E-2"/>
          <c:y val="0.86591041664081014"/>
          <c:w val="0.95056195745901595"/>
          <c:h val="0.11438695344594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qryNWPartBNationalEstimates!$C$51</c:f>
              <c:strCache>
                <c:ptCount val="1"/>
                <c:pt idx="0">
                  <c:v>Social Relationships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261141709083654E-2"/>
                  <c:y val="-3.6672964443835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5A-4C0E-8979-857B5A4CC3B2}"/>
                </c:ext>
              </c:extLst>
            </c:dLbl>
            <c:dLbl>
              <c:idx val="1"/>
              <c:layout>
                <c:manualLayout>
                  <c:x val="-3.6546940176968176E-2"/>
                  <c:y val="-3.33905388605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5A-4C0E-8979-857B5A4CC3B2}"/>
                </c:ext>
              </c:extLst>
            </c:dLbl>
            <c:dLbl>
              <c:idx val="2"/>
              <c:layout>
                <c:manualLayout>
                  <c:x val="-4.1261141709083654E-2"/>
                  <c:y val="-3.010811327728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5A-4C0E-8979-857B5A4CC3B2}"/>
                </c:ext>
              </c:extLst>
            </c:dLbl>
            <c:dLbl>
              <c:idx val="3"/>
              <c:layout>
                <c:manualLayout>
                  <c:x val="-4.1261141709083654E-2"/>
                  <c:y val="-3.33905388605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5A-4C0E-8979-857B5A4CC3B2}"/>
                </c:ext>
              </c:extLst>
            </c:dLbl>
            <c:dLbl>
              <c:idx val="4"/>
              <c:layout>
                <c:manualLayout>
                  <c:x val="-3.8904040943025908E-2"/>
                  <c:y val="-2.6825687694005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5A-4C0E-8979-857B5A4CC3B2}"/>
                </c:ext>
              </c:extLst>
            </c:dLbl>
            <c:dLbl>
              <c:idx val="5"/>
              <c:layout>
                <c:manualLayout>
                  <c:x val="-4.1261141709083737E-2"/>
                  <c:y val="-3.0108113277282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5A-4C0E-8979-857B5A4CC3B2}"/>
                </c:ext>
              </c:extLst>
            </c:dLbl>
            <c:dLbl>
              <c:idx val="6"/>
              <c:layout>
                <c:manualLayout>
                  <c:x val="-4.1261141709083571E-2"/>
                  <c:y val="-3.3390538860559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5A-4C0E-8979-857B5A4CC3B2}"/>
                </c:ext>
              </c:extLst>
            </c:dLbl>
            <c:dLbl>
              <c:idx val="7"/>
              <c:layout>
                <c:manualLayout>
                  <c:x val="-4.1261141709083654E-2"/>
                  <c:y val="-3.010811327728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5A-4C0E-8979-857B5A4CC3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qryNWPartBNationalEstimates!$B$52:$B$59</c:f>
              <c:strCache>
                <c:ptCount val="8"/>
                <c:pt idx="0">
                  <c:v>2012</c:v>
                </c:pt>
                <c:pt idx="1">
                  <c:v>2013</c:v>
                </c:pt>
                <c:pt idx="2">
                  <c:v>2014</c:v>
                </c:pt>
                <c:pt idx="3">
                  <c:v>2015</c:v>
                </c:pt>
                <c:pt idx="4">
                  <c:v>2016</c:v>
                </c:pt>
                <c:pt idx="5">
                  <c:v>2017</c:v>
                </c:pt>
                <c:pt idx="6">
                  <c:v>2018</c:v>
                </c:pt>
                <c:pt idx="7">
                  <c:v>2019</c:v>
                </c:pt>
              </c:strCache>
            </c:strRef>
          </c:cat>
          <c:val>
            <c:numRef>
              <c:f>qryNWPartBNationalEstimates!$C$52:$C$59</c:f>
              <c:numCache>
                <c:formatCode>0%</c:formatCode>
                <c:ptCount val="8"/>
                <c:pt idx="0">
                  <c:v>0.59</c:v>
                </c:pt>
                <c:pt idx="1">
                  <c:v>0.56799999999999995</c:v>
                </c:pt>
                <c:pt idx="2">
                  <c:v>0.58299999999999996</c:v>
                </c:pt>
                <c:pt idx="3">
                  <c:v>0.58399999999999996</c:v>
                </c:pt>
                <c:pt idx="4">
                  <c:v>0.59499999999999997</c:v>
                </c:pt>
                <c:pt idx="5">
                  <c:v>0.59799999999999998</c:v>
                </c:pt>
                <c:pt idx="6">
                  <c:v>0.59099999999999997</c:v>
                </c:pt>
                <c:pt idx="7">
                  <c:v>0.55900000000000005</c:v>
                </c:pt>
              </c:numCache>
            </c:numRef>
          </c:val>
          <c:smooth val="0"/>
          <c:extLst>
            <c:ext xmlns:c16="http://schemas.microsoft.com/office/drawing/2014/chart" uri="{C3380CC4-5D6E-409C-BE32-E72D297353CC}">
              <c16:uniqueId val="{00000000-A753-488B-BD2F-355A8B7EFA49}"/>
            </c:ext>
          </c:extLst>
        </c:ser>
        <c:ser>
          <c:idx val="1"/>
          <c:order val="1"/>
          <c:tx>
            <c:strRef>
              <c:f>qryNWPartBNationalEstimates!$D$51</c:f>
              <c:strCache>
                <c:ptCount val="1"/>
                <c:pt idx="0">
                  <c:v>Knowledge and Skills</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manualLayout>
                  <c:x val="-4.1081402479860127E-2"/>
                  <c:y val="3.2633219466669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53-488B-BD2F-355A8B7EFA49}"/>
                </c:ext>
              </c:extLst>
            </c:dLbl>
            <c:dLbl>
              <c:idx val="1"/>
              <c:layout>
                <c:manualLayout>
                  <c:x val="-3.8724381609046073E-2"/>
                  <c:y val="3.5915680431315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53-488B-BD2F-355A8B7EFA49}"/>
                </c:ext>
              </c:extLst>
            </c:dLbl>
            <c:dLbl>
              <c:idx val="2"/>
              <c:layout>
                <c:manualLayout>
                  <c:x val="-3.8557584193187007E-2"/>
                  <c:y val="3.6469046087305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53-488B-BD2F-355A8B7EFA49}"/>
                </c:ext>
              </c:extLst>
            </c:dLbl>
            <c:dLbl>
              <c:idx val="3"/>
              <c:layout>
                <c:manualLayout>
                  <c:x val="-3.6033765906513887E-2"/>
                  <c:y val="3.2633219466668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53-488B-BD2F-355A8B7EFA49}"/>
                </c:ext>
              </c:extLst>
            </c:dLbl>
            <c:dLbl>
              <c:idx val="4"/>
              <c:layout>
                <c:manualLayout>
                  <c:x val="-3.3509947619840628E-2"/>
                  <c:y val="2.8797392846032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53-488B-BD2F-355A8B7EFA49}"/>
                </c:ext>
              </c:extLst>
            </c:dLbl>
            <c:dLbl>
              <c:idx val="5"/>
              <c:layout>
                <c:manualLayout>
                  <c:x val="-3.8724381609046073E-2"/>
                  <c:y val="2.8281844051185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53-488B-BD2F-355A8B7EFA49}"/>
                </c:ext>
              </c:extLst>
            </c:dLbl>
            <c:dLbl>
              <c:idx val="6"/>
              <c:layout>
                <c:manualLayout>
                  <c:x val="-3.9224383929027141E-2"/>
                  <c:y val="4.196516493542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53-488B-BD2F-355A8B7EFA49}"/>
                </c:ext>
              </c:extLst>
            </c:dLbl>
            <c:dLbl>
              <c:idx val="7"/>
              <c:layout>
                <c:manualLayout>
                  <c:x val="-4.1081402479860127E-2"/>
                  <c:y val="2.4961566225395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53-488B-BD2F-355A8B7EFA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qryNWPartBNationalEstimates!$B$52:$B$59</c:f>
              <c:strCache>
                <c:ptCount val="8"/>
                <c:pt idx="0">
                  <c:v>2012</c:v>
                </c:pt>
                <c:pt idx="1">
                  <c:v>2013</c:v>
                </c:pt>
                <c:pt idx="2">
                  <c:v>2014</c:v>
                </c:pt>
                <c:pt idx="3">
                  <c:v>2015</c:v>
                </c:pt>
                <c:pt idx="4">
                  <c:v>2016</c:v>
                </c:pt>
                <c:pt idx="5">
                  <c:v>2017</c:v>
                </c:pt>
                <c:pt idx="6">
                  <c:v>2018</c:v>
                </c:pt>
                <c:pt idx="7">
                  <c:v>2019</c:v>
                </c:pt>
              </c:strCache>
            </c:strRef>
          </c:cat>
          <c:val>
            <c:numRef>
              <c:f>qryNWPartBNationalEstimates!$D$52:$D$59</c:f>
              <c:numCache>
                <c:formatCode>0%</c:formatCode>
                <c:ptCount val="8"/>
                <c:pt idx="0">
                  <c:v>0.53</c:v>
                </c:pt>
                <c:pt idx="1">
                  <c:v>0.52</c:v>
                </c:pt>
                <c:pt idx="2">
                  <c:v>0.53200000000000003</c:v>
                </c:pt>
                <c:pt idx="3">
                  <c:v>0.54</c:v>
                </c:pt>
                <c:pt idx="4">
                  <c:v>0.55600000000000005</c:v>
                </c:pt>
                <c:pt idx="5">
                  <c:v>0.55500000000000005</c:v>
                </c:pt>
                <c:pt idx="6">
                  <c:v>0.55100000000000005</c:v>
                </c:pt>
                <c:pt idx="7">
                  <c:v>0.52700000000000002</c:v>
                </c:pt>
              </c:numCache>
            </c:numRef>
          </c:val>
          <c:smooth val="0"/>
          <c:extLst>
            <c:ext xmlns:c16="http://schemas.microsoft.com/office/drawing/2014/chart" uri="{C3380CC4-5D6E-409C-BE32-E72D297353CC}">
              <c16:uniqueId val="{00000009-A753-488B-BD2F-355A8B7EFA49}"/>
            </c:ext>
          </c:extLst>
        </c:ser>
        <c:ser>
          <c:idx val="2"/>
          <c:order val="2"/>
          <c:tx>
            <c:strRef>
              <c:f>qryNWPartBNationalEstimates!$E$51</c:f>
              <c:strCache>
                <c:ptCount val="1"/>
                <c:pt idx="0">
                  <c:v>Actions to Meet Needs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qryNWPartBNationalEstimates!$B$52:$B$59</c:f>
              <c:strCache>
                <c:ptCount val="8"/>
                <c:pt idx="0">
                  <c:v>2012</c:v>
                </c:pt>
                <c:pt idx="1">
                  <c:v>2013</c:v>
                </c:pt>
                <c:pt idx="2">
                  <c:v>2014</c:v>
                </c:pt>
                <c:pt idx="3">
                  <c:v>2015</c:v>
                </c:pt>
                <c:pt idx="4">
                  <c:v>2016</c:v>
                </c:pt>
                <c:pt idx="5">
                  <c:v>2017</c:v>
                </c:pt>
                <c:pt idx="6">
                  <c:v>2018</c:v>
                </c:pt>
                <c:pt idx="7">
                  <c:v>2019</c:v>
                </c:pt>
              </c:strCache>
            </c:strRef>
          </c:cat>
          <c:val>
            <c:numRef>
              <c:f>qryNWPartBNationalEstimates!$E$52:$E$59</c:f>
              <c:numCache>
                <c:formatCode>0%</c:formatCode>
                <c:ptCount val="8"/>
                <c:pt idx="0">
                  <c:v>0.65</c:v>
                </c:pt>
                <c:pt idx="1">
                  <c:v>0.628</c:v>
                </c:pt>
                <c:pt idx="2">
                  <c:v>0.63700000000000001</c:v>
                </c:pt>
                <c:pt idx="3">
                  <c:v>0.63500000000000001</c:v>
                </c:pt>
                <c:pt idx="4">
                  <c:v>0.65300000000000002</c:v>
                </c:pt>
                <c:pt idx="5">
                  <c:v>0.65100000000000002</c:v>
                </c:pt>
                <c:pt idx="6">
                  <c:v>0.64200000000000002</c:v>
                </c:pt>
                <c:pt idx="7">
                  <c:v>0.621</c:v>
                </c:pt>
              </c:numCache>
            </c:numRef>
          </c:val>
          <c:smooth val="0"/>
          <c:extLst>
            <c:ext xmlns:c16="http://schemas.microsoft.com/office/drawing/2014/chart" uri="{C3380CC4-5D6E-409C-BE32-E72D297353CC}">
              <c16:uniqueId val="{0000000A-A753-488B-BD2F-355A8B7EFA49}"/>
            </c:ext>
          </c:extLst>
        </c:ser>
        <c:dLbls>
          <c:dLblPos val="t"/>
          <c:showLegendKey val="0"/>
          <c:showVal val="1"/>
          <c:showCatName val="0"/>
          <c:showSerName val="0"/>
          <c:showPercent val="0"/>
          <c:showBubbleSize val="0"/>
        </c:dLbls>
        <c:marker val="1"/>
        <c:smooth val="0"/>
        <c:axId val="1433914880"/>
        <c:axId val="1433913632"/>
      </c:lineChart>
      <c:catAx>
        <c:axId val="14339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33913632"/>
        <c:crosses val="autoZero"/>
        <c:auto val="1"/>
        <c:lblAlgn val="ctr"/>
        <c:lblOffset val="100"/>
        <c:noMultiLvlLbl val="0"/>
      </c:catAx>
      <c:valAx>
        <c:axId val="1433913632"/>
        <c:scaling>
          <c:orientation val="minMax"/>
          <c:max val="1"/>
          <c:min val="0.4"/>
        </c:scaling>
        <c:delete val="1"/>
        <c:axPos val="l"/>
        <c:numFmt formatCode="0%" sourceLinked="1"/>
        <c:majorTickMark val="none"/>
        <c:minorTickMark val="none"/>
        <c:tickLblPos val="nextTo"/>
        <c:crossAx val="1433914880"/>
        <c:crosses val="autoZero"/>
        <c:crossBetween val="between"/>
      </c:valAx>
      <c:spPr>
        <a:noFill/>
        <a:ln>
          <a:noFill/>
        </a:ln>
        <a:effectLst/>
      </c:spPr>
    </c:plotArea>
    <c:legend>
      <c:legendPos val="b"/>
      <c:layout>
        <c:manualLayout>
          <c:xMode val="edge"/>
          <c:yMode val="edge"/>
          <c:x val="4.583280360432259E-2"/>
          <c:y val="0.86596538204073825"/>
          <c:w val="0.92954811408738902"/>
          <c:h val="0.114340064459601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8885761206615E-3"/>
          <c:y val="0"/>
          <c:w val="0.98768612831336366"/>
          <c:h val="0.9865507047960187"/>
        </c:manualLayout>
      </c:layout>
      <c:barChart>
        <c:barDir val="col"/>
        <c:grouping val="clustered"/>
        <c:varyColors val="0"/>
        <c:ser>
          <c:idx val="0"/>
          <c:order val="0"/>
          <c:spPr>
            <a:solidFill>
              <a:schemeClr val="accent1"/>
            </a:solidFill>
            <a:ln>
              <a:noFill/>
            </a:ln>
            <a:effectLst/>
          </c:spPr>
          <c:invertIfNegative val="0"/>
          <c:dLbls>
            <c:dLbl>
              <c:idx val="0"/>
              <c:layout>
                <c:manualLayout>
                  <c:x val="0"/>
                  <c:y val="4.0336478339110422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372543891636519E-2"/>
                      <c:h val="0.11208494363050908"/>
                    </c:manualLayout>
                  </c15:layout>
                </c:ext>
                <c:ext xmlns:c16="http://schemas.microsoft.com/office/drawing/2014/chart" uri="{C3380CC4-5D6E-409C-BE32-E72D297353CC}">
                  <c16:uniqueId val="{00000000-DE6A-475A-81EA-7660A0355D6E}"/>
                </c:ext>
              </c:extLst>
            </c:dLbl>
            <c:dLbl>
              <c:idx val="2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6A-475A-81EA-7660A0355D6E}"/>
                </c:ext>
              </c:extLst>
            </c:dLbl>
            <c:dLbl>
              <c:idx val="50"/>
              <c:layout>
                <c:manualLayout>
                  <c:x val="4.4072554354460925E-8"/>
                  <c:y val="-6.1641890925863679E-18"/>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1972663002483528E-2"/>
                      <c:h val="5.9799639048709573E-2"/>
                    </c:manualLayout>
                  </c15:layout>
                </c:ext>
                <c:ext xmlns:c16="http://schemas.microsoft.com/office/drawing/2014/chart" uri="{C3380CC4-5D6E-409C-BE32-E72D297353CC}">
                  <c16:uniqueId val="{00000002-DE6A-475A-81EA-7660A0355D6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'Part C %of exiters'!$A$3:$A$53</c:f>
              <c:numCache>
                <c:formatCode>0%</c:formatCode>
                <c:ptCount val="51"/>
                <c:pt idx="0">
                  <c:v>0.19213263979193801</c:v>
                </c:pt>
                <c:pt idx="1">
                  <c:v>0.22200714214197509</c:v>
                </c:pt>
                <c:pt idx="2">
                  <c:v>0.23973256924546324</c:v>
                </c:pt>
                <c:pt idx="3">
                  <c:v>0.30100334448160537</c:v>
                </c:pt>
                <c:pt idx="4">
                  <c:v>0.3217896865520728</c:v>
                </c:pt>
                <c:pt idx="5">
                  <c:v>0.37726999398677091</c:v>
                </c:pt>
                <c:pt idx="6">
                  <c:v>0.39424280350438046</c:v>
                </c:pt>
                <c:pt idx="7">
                  <c:v>0.4505162827640985</c:v>
                </c:pt>
                <c:pt idx="8">
                  <c:v>0.46902812388750442</c:v>
                </c:pt>
                <c:pt idx="9">
                  <c:v>0.47446171671333398</c:v>
                </c:pt>
                <c:pt idx="10">
                  <c:v>0.48256762771376294</c:v>
                </c:pt>
                <c:pt idx="11">
                  <c:v>0.51355538342370255</c:v>
                </c:pt>
                <c:pt idx="12">
                  <c:v>0.51594556164940075</c:v>
                </c:pt>
                <c:pt idx="13">
                  <c:v>0.53048780487804881</c:v>
                </c:pt>
                <c:pt idx="14">
                  <c:v>0.54142259414225946</c:v>
                </c:pt>
                <c:pt idx="15">
                  <c:v>0.55000000000000004</c:v>
                </c:pt>
                <c:pt idx="16">
                  <c:v>0.55698005698005693</c:v>
                </c:pt>
                <c:pt idx="17">
                  <c:v>0.56589895646577482</c:v>
                </c:pt>
                <c:pt idx="18">
                  <c:v>0.57570262919310966</c:v>
                </c:pt>
                <c:pt idx="19">
                  <c:v>0.57943591574437703</c:v>
                </c:pt>
                <c:pt idx="20">
                  <c:v>0.59192010894235136</c:v>
                </c:pt>
                <c:pt idx="21">
                  <c:v>0.59890710382513657</c:v>
                </c:pt>
                <c:pt idx="22">
                  <c:v>0.60564216778025237</c:v>
                </c:pt>
                <c:pt idx="23">
                  <c:v>0.60788492274906769</c:v>
                </c:pt>
                <c:pt idx="24">
                  <c:v>0.6201044386422977</c:v>
                </c:pt>
                <c:pt idx="25">
                  <c:v>0.63153232949512839</c:v>
                </c:pt>
                <c:pt idx="26">
                  <c:v>0.63481894150417828</c:v>
                </c:pt>
                <c:pt idx="27">
                  <c:v>0.6564263322884013</c:v>
                </c:pt>
                <c:pt idx="28">
                  <c:v>0.65652325988107729</c:v>
                </c:pt>
                <c:pt idx="29">
                  <c:v>0.65834165834165836</c:v>
                </c:pt>
                <c:pt idx="30">
                  <c:v>0.66485013623978206</c:v>
                </c:pt>
                <c:pt idx="31">
                  <c:v>0.66798029556650251</c:v>
                </c:pt>
                <c:pt idx="32">
                  <c:v>0.67234169653524489</c:v>
                </c:pt>
                <c:pt idx="33">
                  <c:v>0.67267086960872613</c:v>
                </c:pt>
                <c:pt idx="34">
                  <c:v>0.68212237093690253</c:v>
                </c:pt>
                <c:pt idx="35">
                  <c:v>0.68262835860601223</c:v>
                </c:pt>
                <c:pt idx="36">
                  <c:v>0.68558692421991085</c:v>
                </c:pt>
                <c:pt idx="37">
                  <c:v>0.69945848375451258</c:v>
                </c:pt>
                <c:pt idx="38">
                  <c:v>0.70618838992332966</c:v>
                </c:pt>
                <c:pt idx="39">
                  <c:v>0.71185368938177929</c:v>
                </c:pt>
                <c:pt idx="40">
                  <c:v>0.7120075046904315</c:v>
                </c:pt>
                <c:pt idx="41">
                  <c:v>0.71617525489115463</c:v>
                </c:pt>
                <c:pt idx="42">
                  <c:v>0.71871695452943252</c:v>
                </c:pt>
                <c:pt idx="43">
                  <c:v>0.73435607589826402</c:v>
                </c:pt>
                <c:pt idx="44">
                  <c:v>0.73701942132382081</c:v>
                </c:pt>
                <c:pt idx="45">
                  <c:v>0.75569422776911077</c:v>
                </c:pt>
                <c:pt idx="46">
                  <c:v>0.75763121546961321</c:v>
                </c:pt>
                <c:pt idx="47">
                  <c:v>0.75811289882737931</c:v>
                </c:pt>
                <c:pt idx="48">
                  <c:v>0.82507462686567168</c:v>
                </c:pt>
                <c:pt idx="49">
                  <c:v>0.86921950198786357</c:v>
                </c:pt>
                <c:pt idx="50">
                  <c:v>0.87890255439924314</c:v>
                </c:pt>
              </c:numCache>
            </c:numRef>
          </c:val>
          <c:extLst>
            <c:ext xmlns:c16="http://schemas.microsoft.com/office/drawing/2014/chart" uri="{C3380CC4-5D6E-409C-BE32-E72D297353CC}">
              <c16:uniqueId val="{00000003-DE6A-475A-81EA-7660A0355D6E}"/>
            </c:ext>
          </c:extLst>
        </c:ser>
        <c:dLbls>
          <c:dLblPos val="outEnd"/>
          <c:showLegendKey val="0"/>
          <c:showVal val="1"/>
          <c:showCatName val="0"/>
          <c:showSerName val="0"/>
          <c:showPercent val="0"/>
          <c:showBubbleSize val="0"/>
        </c:dLbls>
        <c:gapWidth val="219"/>
        <c:overlap val="-27"/>
        <c:axId val="1470661888"/>
        <c:axId val="1470657728"/>
      </c:barChart>
      <c:catAx>
        <c:axId val="1470661888"/>
        <c:scaling>
          <c:orientation val="minMax"/>
        </c:scaling>
        <c:delete val="1"/>
        <c:axPos val="b"/>
        <c:numFmt formatCode="General" sourceLinked="1"/>
        <c:majorTickMark val="none"/>
        <c:minorTickMark val="none"/>
        <c:tickLblPos val="nextTo"/>
        <c:crossAx val="1470657728"/>
        <c:crosses val="autoZero"/>
        <c:auto val="1"/>
        <c:lblAlgn val="ctr"/>
        <c:lblOffset val="100"/>
        <c:noMultiLvlLbl val="0"/>
      </c:catAx>
      <c:valAx>
        <c:axId val="1470657728"/>
        <c:scaling>
          <c:orientation val="minMax"/>
        </c:scaling>
        <c:delete val="1"/>
        <c:axPos val="l"/>
        <c:numFmt formatCode="0%" sourceLinked="1"/>
        <c:majorTickMark val="none"/>
        <c:minorTickMark val="none"/>
        <c:tickLblPos val="nextTo"/>
        <c:crossAx val="147066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66174338981866E-2"/>
          <c:y val="0.14549233567160302"/>
          <c:w val="0.95071685228351721"/>
          <c:h val="0.82592881267861784"/>
        </c:manualLayout>
      </c:layout>
      <c:barChart>
        <c:barDir val="col"/>
        <c:grouping val="clustered"/>
        <c:varyColors val="0"/>
        <c:ser>
          <c:idx val="0"/>
          <c:order val="0"/>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E08-411F-911D-8EC86EC343B6}"/>
                </c:ext>
              </c:extLst>
            </c:dLbl>
            <c:dLbl>
              <c:idx val="2"/>
              <c:delete val="1"/>
              <c:extLst>
                <c:ext xmlns:c15="http://schemas.microsoft.com/office/drawing/2012/chart" uri="{CE6537A1-D6FC-4f65-9D91-7224C49458BB}"/>
                <c:ext xmlns:c16="http://schemas.microsoft.com/office/drawing/2014/chart" uri="{C3380CC4-5D6E-409C-BE32-E72D297353CC}">
                  <c16:uniqueId val="{00000001-3E08-411F-911D-8EC86EC343B6}"/>
                </c:ext>
              </c:extLst>
            </c:dLbl>
            <c:dLbl>
              <c:idx val="3"/>
              <c:delete val="1"/>
              <c:extLst>
                <c:ext xmlns:c15="http://schemas.microsoft.com/office/drawing/2012/chart" uri="{CE6537A1-D6FC-4f65-9D91-7224C49458BB}"/>
                <c:ext xmlns:c16="http://schemas.microsoft.com/office/drawing/2014/chart" uri="{C3380CC4-5D6E-409C-BE32-E72D297353CC}">
                  <c16:uniqueId val="{00000002-3E08-411F-911D-8EC86EC343B6}"/>
                </c:ext>
              </c:extLst>
            </c:dLbl>
            <c:dLbl>
              <c:idx val="4"/>
              <c:delete val="1"/>
              <c:extLst>
                <c:ext xmlns:c15="http://schemas.microsoft.com/office/drawing/2012/chart" uri="{CE6537A1-D6FC-4f65-9D91-7224C49458BB}"/>
                <c:ext xmlns:c16="http://schemas.microsoft.com/office/drawing/2014/chart" uri="{C3380CC4-5D6E-409C-BE32-E72D297353CC}">
                  <c16:uniqueId val="{00000003-3E08-411F-911D-8EC86EC343B6}"/>
                </c:ext>
              </c:extLst>
            </c:dLbl>
            <c:dLbl>
              <c:idx val="5"/>
              <c:delete val="1"/>
              <c:extLst>
                <c:ext xmlns:c15="http://schemas.microsoft.com/office/drawing/2012/chart" uri="{CE6537A1-D6FC-4f65-9D91-7224C49458BB}"/>
                <c:ext xmlns:c16="http://schemas.microsoft.com/office/drawing/2014/chart" uri="{C3380CC4-5D6E-409C-BE32-E72D297353CC}">
                  <c16:uniqueId val="{00000004-3E08-411F-911D-8EC86EC343B6}"/>
                </c:ext>
              </c:extLst>
            </c:dLbl>
            <c:dLbl>
              <c:idx val="6"/>
              <c:delete val="1"/>
              <c:extLst>
                <c:ext xmlns:c15="http://schemas.microsoft.com/office/drawing/2012/chart" uri="{CE6537A1-D6FC-4f65-9D91-7224C49458BB}"/>
                <c:ext xmlns:c16="http://schemas.microsoft.com/office/drawing/2014/chart" uri="{C3380CC4-5D6E-409C-BE32-E72D297353CC}">
                  <c16:uniqueId val="{00000005-3E08-411F-911D-8EC86EC343B6}"/>
                </c:ext>
              </c:extLst>
            </c:dLbl>
            <c:dLbl>
              <c:idx val="7"/>
              <c:delete val="1"/>
              <c:extLst>
                <c:ext xmlns:c15="http://schemas.microsoft.com/office/drawing/2012/chart" uri="{CE6537A1-D6FC-4f65-9D91-7224C49458BB}"/>
                <c:ext xmlns:c16="http://schemas.microsoft.com/office/drawing/2014/chart" uri="{C3380CC4-5D6E-409C-BE32-E72D297353CC}">
                  <c16:uniqueId val="{00000006-3E08-411F-911D-8EC86EC343B6}"/>
                </c:ext>
              </c:extLst>
            </c:dLbl>
            <c:dLbl>
              <c:idx val="8"/>
              <c:delete val="1"/>
              <c:extLst>
                <c:ext xmlns:c15="http://schemas.microsoft.com/office/drawing/2012/chart" uri="{CE6537A1-D6FC-4f65-9D91-7224C49458BB}"/>
                <c:ext xmlns:c16="http://schemas.microsoft.com/office/drawing/2014/chart" uri="{C3380CC4-5D6E-409C-BE32-E72D297353CC}">
                  <c16:uniqueId val="{00000007-3E08-411F-911D-8EC86EC343B6}"/>
                </c:ext>
              </c:extLst>
            </c:dLbl>
            <c:dLbl>
              <c:idx val="9"/>
              <c:delete val="1"/>
              <c:extLst>
                <c:ext xmlns:c15="http://schemas.microsoft.com/office/drawing/2012/chart" uri="{CE6537A1-D6FC-4f65-9D91-7224C49458BB}"/>
                <c:ext xmlns:c16="http://schemas.microsoft.com/office/drawing/2014/chart" uri="{C3380CC4-5D6E-409C-BE32-E72D297353CC}">
                  <c16:uniqueId val="{00000008-3E08-411F-911D-8EC86EC343B6}"/>
                </c:ext>
              </c:extLst>
            </c:dLbl>
            <c:dLbl>
              <c:idx val="10"/>
              <c:delete val="1"/>
              <c:extLst>
                <c:ext xmlns:c15="http://schemas.microsoft.com/office/drawing/2012/chart" uri="{CE6537A1-D6FC-4f65-9D91-7224C49458BB}"/>
                <c:ext xmlns:c16="http://schemas.microsoft.com/office/drawing/2014/chart" uri="{C3380CC4-5D6E-409C-BE32-E72D297353CC}">
                  <c16:uniqueId val="{00000009-3E08-411F-911D-8EC86EC343B6}"/>
                </c:ext>
              </c:extLst>
            </c:dLbl>
            <c:dLbl>
              <c:idx val="11"/>
              <c:delete val="1"/>
              <c:extLst>
                <c:ext xmlns:c15="http://schemas.microsoft.com/office/drawing/2012/chart" uri="{CE6537A1-D6FC-4f65-9D91-7224C49458BB}"/>
                <c:ext xmlns:c16="http://schemas.microsoft.com/office/drawing/2014/chart" uri="{C3380CC4-5D6E-409C-BE32-E72D297353CC}">
                  <c16:uniqueId val="{0000000A-3E08-411F-911D-8EC86EC343B6}"/>
                </c:ext>
              </c:extLst>
            </c:dLbl>
            <c:dLbl>
              <c:idx val="12"/>
              <c:delete val="1"/>
              <c:extLst>
                <c:ext xmlns:c15="http://schemas.microsoft.com/office/drawing/2012/chart" uri="{CE6537A1-D6FC-4f65-9D91-7224C49458BB}"/>
                <c:ext xmlns:c16="http://schemas.microsoft.com/office/drawing/2014/chart" uri="{C3380CC4-5D6E-409C-BE32-E72D297353CC}">
                  <c16:uniqueId val="{0000000B-3E08-411F-911D-8EC86EC343B6}"/>
                </c:ext>
              </c:extLst>
            </c:dLbl>
            <c:dLbl>
              <c:idx val="13"/>
              <c:delete val="1"/>
              <c:extLst>
                <c:ext xmlns:c15="http://schemas.microsoft.com/office/drawing/2012/chart" uri="{CE6537A1-D6FC-4f65-9D91-7224C49458BB}"/>
                <c:ext xmlns:c16="http://schemas.microsoft.com/office/drawing/2014/chart" uri="{C3380CC4-5D6E-409C-BE32-E72D297353CC}">
                  <c16:uniqueId val="{0000000C-3E08-411F-911D-8EC86EC343B6}"/>
                </c:ext>
              </c:extLst>
            </c:dLbl>
            <c:dLbl>
              <c:idx val="14"/>
              <c:delete val="1"/>
              <c:extLst>
                <c:ext xmlns:c15="http://schemas.microsoft.com/office/drawing/2012/chart" uri="{CE6537A1-D6FC-4f65-9D91-7224C49458BB}"/>
                <c:ext xmlns:c16="http://schemas.microsoft.com/office/drawing/2014/chart" uri="{C3380CC4-5D6E-409C-BE32-E72D297353CC}">
                  <c16:uniqueId val="{0000000D-3E08-411F-911D-8EC86EC343B6}"/>
                </c:ext>
              </c:extLst>
            </c:dLbl>
            <c:dLbl>
              <c:idx val="15"/>
              <c:delete val="1"/>
              <c:extLst>
                <c:ext xmlns:c15="http://schemas.microsoft.com/office/drawing/2012/chart" uri="{CE6537A1-D6FC-4f65-9D91-7224C49458BB}"/>
                <c:ext xmlns:c16="http://schemas.microsoft.com/office/drawing/2014/chart" uri="{C3380CC4-5D6E-409C-BE32-E72D297353CC}">
                  <c16:uniqueId val="{0000000E-3E08-411F-911D-8EC86EC343B6}"/>
                </c:ext>
              </c:extLst>
            </c:dLbl>
            <c:dLbl>
              <c:idx val="16"/>
              <c:delete val="1"/>
              <c:extLst>
                <c:ext xmlns:c15="http://schemas.microsoft.com/office/drawing/2012/chart" uri="{CE6537A1-D6FC-4f65-9D91-7224C49458BB}"/>
                <c:ext xmlns:c16="http://schemas.microsoft.com/office/drawing/2014/chart" uri="{C3380CC4-5D6E-409C-BE32-E72D297353CC}">
                  <c16:uniqueId val="{0000000F-3E08-411F-911D-8EC86EC343B6}"/>
                </c:ext>
              </c:extLst>
            </c:dLbl>
            <c:dLbl>
              <c:idx val="17"/>
              <c:delete val="1"/>
              <c:extLst>
                <c:ext xmlns:c15="http://schemas.microsoft.com/office/drawing/2012/chart" uri="{CE6537A1-D6FC-4f65-9D91-7224C49458BB}"/>
                <c:ext xmlns:c16="http://schemas.microsoft.com/office/drawing/2014/chart" uri="{C3380CC4-5D6E-409C-BE32-E72D297353CC}">
                  <c16:uniqueId val="{00000010-3E08-411F-911D-8EC86EC343B6}"/>
                </c:ext>
              </c:extLst>
            </c:dLbl>
            <c:dLbl>
              <c:idx val="18"/>
              <c:delete val="1"/>
              <c:extLst>
                <c:ext xmlns:c15="http://schemas.microsoft.com/office/drawing/2012/chart" uri="{CE6537A1-D6FC-4f65-9D91-7224C49458BB}"/>
                <c:ext xmlns:c16="http://schemas.microsoft.com/office/drawing/2014/chart" uri="{C3380CC4-5D6E-409C-BE32-E72D297353CC}">
                  <c16:uniqueId val="{00000011-3E08-411F-911D-8EC86EC343B6}"/>
                </c:ext>
              </c:extLst>
            </c:dLbl>
            <c:dLbl>
              <c:idx val="19"/>
              <c:delete val="1"/>
              <c:extLst>
                <c:ext xmlns:c15="http://schemas.microsoft.com/office/drawing/2012/chart" uri="{CE6537A1-D6FC-4f65-9D91-7224C49458BB}"/>
                <c:ext xmlns:c16="http://schemas.microsoft.com/office/drawing/2014/chart" uri="{C3380CC4-5D6E-409C-BE32-E72D297353CC}">
                  <c16:uniqueId val="{00000012-3E08-411F-911D-8EC86EC343B6}"/>
                </c:ext>
              </c:extLst>
            </c:dLbl>
            <c:dLbl>
              <c:idx val="20"/>
              <c:delete val="1"/>
              <c:extLst>
                <c:ext xmlns:c15="http://schemas.microsoft.com/office/drawing/2012/chart" uri="{CE6537A1-D6FC-4f65-9D91-7224C49458BB}"/>
                <c:ext xmlns:c16="http://schemas.microsoft.com/office/drawing/2014/chart" uri="{C3380CC4-5D6E-409C-BE32-E72D297353CC}">
                  <c16:uniqueId val="{00000013-3E08-411F-911D-8EC86EC343B6}"/>
                </c:ext>
              </c:extLst>
            </c:dLbl>
            <c:dLbl>
              <c:idx val="21"/>
              <c:delete val="1"/>
              <c:extLst>
                <c:ext xmlns:c15="http://schemas.microsoft.com/office/drawing/2012/chart" uri="{CE6537A1-D6FC-4f65-9D91-7224C49458BB}"/>
                <c:ext xmlns:c16="http://schemas.microsoft.com/office/drawing/2014/chart" uri="{C3380CC4-5D6E-409C-BE32-E72D297353CC}">
                  <c16:uniqueId val="{00000014-3E08-411F-911D-8EC86EC343B6}"/>
                </c:ext>
              </c:extLst>
            </c:dLbl>
            <c:dLbl>
              <c:idx val="22"/>
              <c:delete val="1"/>
              <c:extLst>
                <c:ext xmlns:c15="http://schemas.microsoft.com/office/drawing/2012/chart" uri="{CE6537A1-D6FC-4f65-9D91-7224C49458BB}"/>
                <c:ext xmlns:c16="http://schemas.microsoft.com/office/drawing/2014/chart" uri="{C3380CC4-5D6E-409C-BE32-E72D297353CC}">
                  <c16:uniqueId val="{00000015-3E08-411F-911D-8EC86EC343B6}"/>
                </c:ext>
              </c:extLst>
            </c:dLbl>
            <c:dLbl>
              <c:idx val="23"/>
              <c:delete val="1"/>
              <c:extLst>
                <c:ext xmlns:c15="http://schemas.microsoft.com/office/drawing/2012/chart" uri="{CE6537A1-D6FC-4f65-9D91-7224C49458BB}"/>
                <c:ext xmlns:c16="http://schemas.microsoft.com/office/drawing/2014/chart" uri="{C3380CC4-5D6E-409C-BE32-E72D297353CC}">
                  <c16:uniqueId val="{00000016-3E08-411F-911D-8EC86EC343B6}"/>
                </c:ext>
              </c:extLst>
            </c:dLbl>
            <c:dLbl>
              <c:idx val="24"/>
              <c:delete val="1"/>
              <c:extLst>
                <c:ext xmlns:c15="http://schemas.microsoft.com/office/drawing/2012/chart" uri="{CE6537A1-D6FC-4f65-9D91-7224C49458BB}"/>
                <c:ext xmlns:c16="http://schemas.microsoft.com/office/drawing/2014/chart" uri="{C3380CC4-5D6E-409C-BE32-E72D297353CC}">
                  <c16:uniqueId val="{00000017-3E08-411F-911D-8EC86EC343B6}"/>
                </c:ext>
              </c:extLst>
            </c:dLbl>
            <c:dLbl>
              <c:idx val="25"/>
              <c:delete val="1"/>
              <c:extLst>
                <c:ext xmlns:c15="http://schemas.microsoft.com/office/drawing/2012/chart" uri="{CE6537A1-D6FC-4f65-9D91-7224C49458BB}"/>
                <c:ext xmlns:c16="http://schemas.microsoft.com/office/drawing/2014/chart" uri="{C3380CC4-5D6E-409C-BE32-E72D297353CC}">
                  <c16:uniqueId val="{00000018-3E08-411F-911D-8EC86EC343B6}"/>
                </c:ext>
              </c:extLst>
            </c:dLbl>
            <c:dLbl>
              <c:idx val="26"/>
              <c:delete val="1"/>
              <c:extLst>
                <c:ext xmlns:c15="http://schemas.microsoft.com/office/drawing/2012/chart" uri="{CE6537A1-D6FC-4f65-9D91-7224C49458BB}"/>
                <c:ext xmlns:c16="http://schemas.microsoft.com/office/drawing/2014/chart" uri="{C3380CC4-5D6E-409C-BE32-E72D297353CC}">
                  <c16:uniqueId val="{00000019-3E08-411F-911D-8EC86EC343B6}"/>
                </c:ext>
              </c:extLst>
            </c:dLbl>
            <c:dLbl>
              <c:idx val="27"/>
              <c:delete val="1"/>
              <c:extLst>
                <c:ext xmlns:c15="http://schemas.microsoft.com/office/drawing/2012/chart" uri="{CE6537A1-D6FC-4f65-9D91-7224C49458BB}"/>
                <c:ext xmlns:c16="http://schemas.microsoft.com/office/drawing/2014/chart" uri="{C3380CC4-5D6E-409C-BE32-E72D297353CC}">
                  <c16:uniqueId val="{0000001A-3E08-411F-911D-8EC86EC343B6}"/>
                </c:ext>
              </c:extLst>
            </c:dLbl>
            <c:dLbl>
              <c:idx val="28"/>
              <c:delete val="1"/>
              <c:extLst>
                <c:ext xmlns:c15="http://schemas.microsoft.com/office/drawing/2012/chart" uri="{CE6537A1-D6FC-4f65-9D91-7224C49458BB}"/>
                <c:ext xmlns:c16="http://schemas.microsoft.com/office/drawing/2014/chart" uri="{C3380CC4-5D6E-409C-BE32-E72D297353CC}">
                  <c16:uniqueId val="{0000001B-3E08-411F-911D-8EC86EC343B6}"/>
                </c:ext>
              </c:extLst>
            </c:dLbl>
            <c:dLbl>
              <c:idx val="29"/>
              <c:delete val="1"/>
              <c:extLst>
                <c:ext xmlns:c15="http://schemas.microsoft.com/office/drawing/2012/chart" uri="{CE6537A1-D6FC-4f65-9D91-7224C49458BB}"/>
                <c:ext xmlns:c16="http://schemas.microsoft.com/office/drawing/2014/chart" uri="{C3380CC4-5D6E-409C-BE32-E72D297353CC}">
                  <c16:uniqueId val="{0000001C-3E08-411F-911D-8EC86EC343B6}"/>
                </c:ext>
              </c:extLst>
            </c:dLbl>
            <c:dLbl>
              <c:idx val="30"/>
              <c:delete val="1"/>
              <c:extLst>
                <c:ext xmlns:c15="http://schemas.microsoft.com/office/drawing/2012/chart" uri="{CE6537A1-D6FC-4f65-9D91-7224C49458BB}"/>
                <c:ext xmlns:c16="http://schemas.microsoft.com/office/drawing/2014/chart" uri="{C3380CC4-5D6E-409C-BE32-E72D297353CC}">
                  <c16:uniqueId val="{0000001D-3E08-411F-911D-8EC86EC343B6}"/>
                </c:ext>
              </c:extLst>
            </c:dLbl>
            <c:dLbl>
              <c:idx val="31"/>
              <c:delete val="1"/>
              <c:extLst>
                <c:ext xmlns:c15="http://schemas.microsoft.com/office/drawing/2012/chart" uri="{CE6537A1-D6FC-4f65-9D91-7224C49458BB}"/>
                <c:ext xmlns:c16="http://schemas.microsoft.com/office/drawing/2014/chart" uri="{C3380CC4-5D6E-409C-BE32-E72D297353CC}">
                  <c16:uniqueId val="{0000001E-3E08-411F-911D-8EC86EC343B6}"/>
                </c:ext>
              </c:extLst>
            </c:dLbl>
            <c:dLbl>
              <c:idx val="32"/>
              <c:delete val="1"/>
              <c:extLst>
                <c:ext xmlns:c15="http://schemas.microsoft.com/office/drawing/2012/chart" uri="{CE6537A1-D6FC-4f65-9D91-7224C49458BB}"/>
                <c:ext xmlns:c16="http://schemas.microsoft.com/office/drawing/2014/chart" uri="{C3380CC4-5D6E-409C-BE32-E72D297353CC}">
                  <c16:uniqueId val="{0000001F-3E08-411F-911D-8EC86EC343B6}"/>
                </c:ext>
              </c:extLst>
            </c:dLbl>
            <c:dLbl>
              <c:idx val="33"/>
              <c:delete val="1"/>
              <c:extLst>
                <c:ext xmlns:c15="http://schemas.microsoft.com/office/drawing/2012/chart" uri="{CE6537A1-D6FC-4f65-9D91-7224C49458BB}"/>
                <c:ext xmlns:c16="http://schemas.microsoft.com/office/drawing/2014/chart" uri="{C3380CC4-5D6E-409C-BE32-E72D297353CC}">
                  <c16:uniqueId val="{00000020-3E08-411F-911D-8EC86EC343B6}"/>
                </c:ext>
              </c:extLst>
            </c:dLbl>
            <c:dLbl>
              <c:idx val="34"/>
              <c:delete val="1"/>
              <c:extLst>
                <c:ext xmlns:c15="http://schemas.microsoft.com/office/drawing/2012/chart" uri="{CE6537A1-D6FC-4f65-9D91-7224C49458BB}"/>
                <c:ext xmlns:c16="http://schemas.microsoft.com/office/drawing/2014/chart" uri="{C3380CC4-5D6E-409C-BE32-E72D297353CC}">
                  <c16:uniqueId val="{00000021-3E08-411F-911D-8EC86EC343B6}"/>
                </c:ext>
              </c:extLst>
            </c:dLbl>
            <c:dLbl>
              <c:idx val="35"/>
              <c:delete val="1"/>
              <c:extLst>
                <c:ext xmlns:c15="http://schemas.microsoft.com/office/drawing/2012/chart" uri="{CE6537A1-D6FC-4f65-9D91-7224C49458BB}"/>
                <c:ext xmlns:c16="http://schemas.microsoft.com/office/drawing/2014/chart" uri="{C3380CC4-5D6E-409C-BE32-E72D297353CC}">
                  <c16:uniqueId val="{00000022-3E08-411F-911D-8EC86EC343B6}"/>
                </c:ext>
              </c:extLst>
            </c:dLbl>
            <c:dLbl>
              <c:idx val="36"/>
              <c:delete val="1"/>
              <c:extLst>
                <c:ext xmlns:c15="http://schemas.microsoft.com/office/drawing/2012/chart" uri="{CE6537A1-D6FC-4f65-9D91-7224C49458BB}"/>
                <c:ext xmlns:c16="http://schemas.microsoft.com/office/drawing/2014/chart" uri="{C3380CC4-5D6E-409C-BE32-E72D297353CC}">
                  <c16:uniqueId val="{00000023-3E08-411F-911D-8EC86EC343B6}"/>
                </c:ext>
              </c:extLst>
            </c:dLbl>
            <c:dLbl>
              <c:idx val="37"/>
              <c:delete val="1"/>
              <c:extLst>
                <c:ext xmlns:c15="http://schemas.microsoft.com/office/drawing/2012/chart" uri="{CE6537A1-D6FC-4f65-9D91-7224C49458BB}"/>
                <c:ext xmlns:c16="http://schemas.microsoft.com/office/drawing/2014/chart" uri="{C3380CC4-5D6E-409C-BE32-E72D297353CC}">
                  <c16:uniqueId val="{00000024-3E08-411F-911D-8EC86EC343B6}"/>
                </c:ext>
              </c:extLst>
            </c:dLbl>
            <c:dLbl>
              <c:idx val="38"/>
              <c:delete val="1"/>
              <c:extLst>
                <c:ext xmlns:c15="http://schemas.microsoft.com/office/drawing/2012/chart" uri="{CE6537A1-D6FC-4f65-9D91-7224C49458BB}"/>
                <c:ext xmlns:c16="http://schemas.microsoft.com/office/drawing/2014/chart" uri="{C3380CC4-5D6E-409C-BE32-E72D297353CC}">
                  <c16:uniqueId val="{00000025-3E08-411F-911D-8EC86EC343B6}"/>
                </c:ext>
              </c:extLst>
            </c:dLbl>
            <c:dLbl>
              <c:idx val="39"/>
              <c:delete val="1"/>
              <c:extLst>
                <c:ext xmlns:c15="http://schemas.microsoft.com/office/drawing/2012/chart" uri="{CE6537A1-D6FC-4f65-9D91-7224C49458BB}"/>
                <c:ext xmlns:c16="http://schemas.microsoft.com/office/drawing/2014/chart" uri="{C3380CC4-5D6E-409C-BE32-E72D297353CC}">
                  <c16:uniqueId val="{00000026-3E08-411F-911D-8EC86EC343B6}"/>
                </c:ext>
              </c:extLst>
            </c:dLbl>
            <c:dLbl>
              <c:idx val="40"/>
              <c:delete val="1"/>
              <c:extLst>
                <c:ext xmlns:c15="http://schemas.microsoft.com/office/drawing/2012/chart" uri="{CE6537A1-D6FC-4f65-9D91-7224C49458BB}"/>
                <c:ext xmlns:c16="http://schemas.microsoft.com/office/drawing/2014/chart" uri="{C3380CC4-5D6E-409C-BE32-E72D297353CC}">
                  <c16:uniqueId val="{00000027-3E08-411F-911D-8EC86EC343B6}"/>
                </c:ext>
              </c:extLst>
            </c:dLbl>
            <c:dLbl>
              <c:idx val="41"/>
              <c:delete val="1"/>
              <c:extLst>
                <c:ext xmlns:c15="http://schemas.microsoft.com/office/drawing/2012/chart" uri="{CE6537A1-D6FC-4f65-9D91-7224C49458BB}"/>
                <c:ext xmlns:c16="http://schemas.microsoft.com/office/drawing/2014/chart" uri="{C3380CC4-5D6E-409C-BE32-E72D297353CC}">
                  <c16:uniqueId val="{00000028-3E08-411F-911D-8EC86EC343B6}"/>
                </c:ext>
              </c:extLst>
            </c:dLbl>
            <c:dLbl>
              <c:idx val="42"/>
              <c:delete val="1"/>
              <c:extLst>
                <c:ext xmlns:c15="http://schemas.microsoft.com/office/drawing/2012/chart" uri="{CE6537A1-D6FC-4f65-9D91-7224C49458BB}"/>
                <c:ext xmlns:c16="http://schemas.microsoft.com/office/drawing/2014/chart" uri="{C3380CC4-5D6E-409C-BE32-E72D297353CC}">
                  <c16:uniqueId val="{00000029-3E08-411F-911D-8EC86EC343B6}"/>
                </c:ext>
              </c:extLst>
            </c:dLbl>
            <c:dLbl>
              <c:idx val="43"/>
              <c:delete val="1"/>
              <c:extLst>
                <c:ext xmlns:c15="http://schemas.microsoft.com/office/drawing/2012/chart" uri="{CE6537A1-D6FC-4f65-9D91-7224C49458BB}"/>
                <c:ext xmlns:c16="http://schemas.microsoft.com/office/drawing/2014/chart" uri="{C3380CC4-5D6E-409C-BE32-E72D297353CC}">
                  <c16:uniqueId val="{0000002A-3E08-411F-911D-8EC86EC343B6}"/>
                </c:ext>
              </c:extLst>
            </c:dLbl>
            <c:dLbl>
              <c:idx val="44"/>
              <c:delete val="1"/>
              <c:extLst>
                <c:ext xmlns:c15="http://schemas.microsoft.com/office/drawing/2012/chart" uri="{CE6537A1-D6FC-4f65-9D91-7224C49458BB}"/>
                <c:ext xmlns:c16="http://schemas.microsoft.com/office/drawing/2014/chart" uri="{C3380CC4-5D6E-409C-BE32-E72D297353CC}">
                  <c16:uniqueId val="{0000002B-3E08-411F-911D-8EC86EC343B6}"/>
                </c:ext>
              </c:extLst>
            </c:dLbl>
            <c:dLbl>
              <c:idx val="45"/>
              <c:delete val="1"/>
              <c:extLst>
                <c:ext xmlns:c15="http://schemas.microsoft.com/office/drawing/2012/chart" uri="{CE6537A1-D6FC-4f65-9D91-7224C49458BB}"/>
                <c:ext xmlns:c16="http://schemas.microsoft.com/office/drawing/2014/chart" uri="{C3380CC4-5D6E-409C-BE32-E72D297353CC}">
                  <c16:uniqueId val="{0000002C-3E08-411F-911D-8EC86EC343B6}"/>
                </c:ext>
              </c:extLst>
            </c:dLbl>
            <c:dLbl>
              <c:idx val="46"/>
              <c:delete val="1"/>
              <c:extLst>
                <c:ext xmlns:c15="http://schemas.microsoft.com/office/drawing/2012/chart" uri="{CE6537A1-D6FC-4f65-9D91-7224C49458BB}"/>
                <c:ext xmlns:c16="http://schemas.microsoft.com/office/drawing/2014/chart" uri="{C3380CC4-5D6E-409C-BE32-E72D297353CC}">
                  <c16:uniqueId val="{0000002D-3E08-411F-911D-8EC86EC343B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'Part B Completeness'!$Z$2:$Z$50</c:f>
              <c:numCache>
                <c:formatCode>0%</c:formatCode>
                <c:ptCount val="49"/>
                <c:pt idx="0">
                  <c:v>3.6156351791530941E-2</c:v>
                </c:pt>
                <c:pt idx="1">
                  <c:v>6.0827250608272508E-2</c:v>
                </c:pt>
                <c:pt idx="2">
                  <c:v>7.2305684300250389E-2</c:v>
                </c:pt>
                <c:pt idx="3">
                  <c:v>9.9624843684868694E-2</c:v>
                </c:pt>
                <c:pt idx="4">
                  <c:v>0.12334644261708974</c:v>
                </c:pt>
                <c:pt idx="5">
                  <c:v>0.13654462464795572</c:v>
                </c:pt>
                <c:pt idx="6">
                  <c:v>0.16380890758114958</c:v>
                </c:pt>
                <c:pt idx="7">
                  <c:v>0.1766953199617956</c:v>
                </c:pt>
                <c:pt idx="8">
                  <c:v>0.21523668639053253</c:v>
                </c:pt>
                <c:pt idx="9">
                  <c:v>0.22540309312273774</c:v>
                </c:pt>
                <c:pt idx="10">
                  <c:v>0.25234962406015038</c:v>
                </c:pt>
                <c:pt idx="11">
                  <c:v>0.25785184506913289</c:v>
                </c:pt>
                <c:pt idx="12">
                  <c:v>0.27213420316868592</c:v>
                </c:pt>
                <c:pt idx="13">
                  <c:v>0.27947609761239656</c:v>
                </c:pt>
                <c:pt idx="14">
                  <c:v>0.28464364972532469</c:v>
                </c:pt>
                <c:pt idx="15">
                  <c:v>0.29079529842772095</c:v>
                </c:pt>
                <c:pt idx="16">
                  <c:v>0.29382970501094935</c:v>
                </c:pt>
                <c:pt idx="17">
                  <c:v>0.29575780764264192</c:v>
                </c:pt>
                <c:pt idx="18">
                  <c:v>0.29775766850755209</c:v>
                </c:pt>
                <c:pt idx="19">
                  <c:v>0.301535974130962</c:v>
                </c:pt>
                <c:pt idx="20">
                  <c:v>0.3095390116204827</c:v>
                </c:pt>
                <c:pt idx="21">
                  <c:v>0.31351517008887525</c:v>
                </c:pt>
                <c:pt idx="22">
                  <c:v>0.31491016652059595</c:v>
                </c:pt>
                <c:pt idx="23">
                  <c:v>0.31539210910862153</c:v>
                </c:pt>
                <c:pt idx="24">
                  <c:v>0.32176581680830973</c:v>
                </c:pt>
                <c:pt idx="25">
                  <c:v>0.34109149277688605</c:v>
                </c:pt>
                <c:pt idx="26">
                  <c:v>0.34991664930193789</c:v>
                </c:pt>
                <c:pt idx="27">
                  <c:v>0.35324911801524977</c:v>
                </c:pt>
                <c:pt idx="28">
                  <c:v>0.3565592036844451</c:v>
                </c:pt>
                <c:pt idx="29">
                  <c:v>0.36387503281701233</c:v>
                </c:pt>
                <c:pt idx="30">
                  <c:v>0.36641493021232852</c:v>
                </c:pt>
                <c:pt idx="31">
                  <c:v>0.39497258991843831</c:v>
                </c:pt>
                <c:pt idx="32">
                  <c:v>0.40210386656558</c:v>
                </c:pt>
                <c:pt idx="33">
                  <c:v>0.40293040293040294</c:v>
                </c:pt>
                <c:pt idx="34">
                  <c:v>0.40373395565927656</c:v>
                </c:pt>
                <c:pt idx="35">
                  <c:v>0.43739560475551043</c:v>
                </c:pt>
                <c:pt idx="36">
                  <c:v>0.44085106382978723</c:v>
                </c:pt>
                <c:pt idx="37">
                  <c:v>0.45502141837220372</c:v>
                </c:pt>
                <c:pt idx="38">
                  <c:v>0.47057529424705752</c:v>
                </c:pt>
                <c:pt idx="39">
                  <c:v>0.47864114589935353</c:v>
                </c:pt>
                <c:pt idx="40">
                  <c:v>0.48423353106462691</c:v>
                </c:pt>
                <c:pt idx="41">
                  <c:v>0.52060331230283907</c:v>
                </c:pt>
                <c:pt idx="42">
                  <c:v>0.53351283777286274</c:v>
                </c:pt>
                <c:pt idx="43">
                  <c:v>0.57111597374179435</c:v>
                </c:pt>
                <c:pt idx="44">
                  <c:v>0.64510691154289768</c:v>
                </c:pt>
                <c:pt idx="45">
                  <c:v>0.68193210298473461</c:v>
                </c:pt>
                <c:pt idx="46">
                  <c:v>0.79098873591989982</c:v>
                </c:pt>
                <c:pt idx="47">
                  <c:v>0.98742467906733034</c:v>
                </c:pt>
              </c:numCache>
            </c:numRef>
          </c:val>
          <c:extLst>
            <c:ext xmlns:c16="http://schemas.microsoft.com/office/drawing/2014/chart" uri="{C3380CC4-5D6E-409C-BE32-E72D297353CC}">
              <c16:uniqueId val="{0000002E-3E08-411F-911D-8EC86EC343B6}"/>
            </c:ext>
          </c:extLst>
        </c:ser>
        <c:dLbls>
          <c:dLblPos val="outEnd"/>
          <c:showLegendKey val="0"/>
          <c:showVal val="1"/>
          <c:showCatName val="0"/>
          <c:showSerName val="0"/>
          <c:showPercent val="0"/>
          <c:showBubbleSize val="0"/>
        </c:dLbls>
        <c:gapWidth val="219"/>
        <c:overlap val="-27"/>
        <c:axId val="15659983"/>
        <c:axId val="15658735"/>
      </c:barChart>
      <c:catAx>
        <c:axId val="15659983"/>
        <c:scaling>
          <c:orientation val="minMax"/>
        </c:scaling>
        <c:delete val="1"/>
        <c:axPos val="b"/>
        <c:numFmt formatCode="General" sourceLinked="1"/>
        <c:majorTickMark val="none"/>
        <c:minorTickMark val="none"/>
        <c:tickLblPos val="nextTo"/>
        <c:crossAx val="15658735"/>
        <c:crosses val="autoZero"/>
        <c:auto val="1"/>
        <c:lblAlgn val="ctr"/>
        <c:lblOffset val="100"/>
        <c:noMultiLvlLbl val="0"/>
      </c:catAx>
      <c:valAx>
        <c:axId val="15658735"/>
        <c:scaling>
          <c:orientation val="minMax"/>
        </c:scaling>
        <c:delete val="1"/>
        <c:axPos val="l"/>
        <c:numFmt formatCode="0%" sourceLinked="1"/>
        <c:majorTickMark val="none"/>
        <c:minorTickMark val="none"/>
        <c:tickLblPos val="nextTo"/>
        <c:crossAx val="1565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8901-4793-A463-231BD92DE057}"/>
                </c:ext>
              </c:extLst>
            </c:dLbl>
            <c:dLbl>
              <c:idx val="2"/>
              <c:delete val="1"/>
              <c:extLst>
                <c:ext xmlns:c15="http://schemas.microsoft.com/office/drawing/2012/chart" uri="{CE6537A1-D6FC-4f65-9D91-7224C49458BB}"/>
                <c:ext xmlns:c16="http://schemas.microsoft.com/office/drawing/2014/chart" uri="{C3380CC4-5D6E-409C-BE32-E72D297353CC}">
                  <c16:uniqueId val="{00000002-8901-4793-A463-231BD92DE057}"/>
                </c:ext>
              </c:extLst>
            </c:dLbl>
            <c:dLbl>
              <c:idx val="3"/>
              <c:delete val="1"/>
              <c:extLst>
                <c:ext xmlns:c15="http://schemas.microsoft.com/office/drawing/2012/chart" uri="{CE6537A1-D6FC-4f65-9D91-7224C49458BB}"/>
                <c:ext xmlns:c16="http://schemas.microsoft.com/office/drawing/2014/chart" uri="{C3380CC4-5D6E-409C-BE32-E72D297353CC}">
                  <c16:uniqueId val="{00000003-8901-4793-A463-231BD92DE057}"/>
                </c:ext>
              </c:extLst>
            </c:dLbl>
            <c:dLbl>
              <c:idx val="4"/>
              <c:delete val="1"/>
              <c:extLst>
                <c:ext xmlns:c15="http://schemas.microsoft.com/office/drawing/2012/chart" uri="{CE6537A1-D6FC-4f65-9D91-7224C49458BB}"/>
                <c:ext xmlns:c16="http://schemas.microsoft.com/office/drawing/2014/chart" uri="{C3380CC4-5D6E-409C-BE32-E72D297353CC}">
                  <c16:uniqueId val="{00000004-8901-4793-A463-231BD92DE057}"/>
                </c:ext>
              </c:extLst>
            </c:dLbl>
            <c:dLbl>
              <c:idx val="5"/>
              <c:delete val="1"/>
              <c:extLst>
                <c:ext xmlns:c15="http://schemas.microsoft.com/office/drawing/2012/chart" uri="{CE6537A1-D6FC-4f65-9D91-7224C49458BB}"/>
                <c:ext xmlns:c16="http://schemas.microsoft.com/office/drawing/2014/chart" uri="{C3380CC4-5D6E-409C-BE32-E72D297353CC}">
                  <c16:uniqueId val="{00000005-8901-4793-A463-231BD92DE057}"/>
                </c:ext>
              </c:extLst>
            </c:dLbl>
            <c:dLbl>
              <c:idx val="6"/>
              <c:delete val="1"/>
              <c:extLst>
                <c:ext xmlns:c15="http://schemas.microsoft.com/office/drawing/2012/chart" uri="{CE6537A1-D6FC-4f65-9D91-7224C49458BB}"/>
                <c:ext xmlns:c16="http://schemas.microsoft.com/office/drawing/2014/chart" uri="{C3380CC4-5D6E-409C-BE32-E72D297353CC}">
                  <c16:uniqueId val="{00000006-8901-4793-A463-231BD92DE057}"/>
                </c:ext>
              </c:extLst>
            </c:dLbl>
            <c:dLbl>
              <c:idx val="7"/>
              <c:delete val="1"/>
              <c:extLst>
                <c:ext xmlns:c15="http://schemas.microsoft.com/office/drawing/2012/chart" uri="{CE6537A1-D6FC-4f65-9D91-7224C49458BB}"/>
                <c:ext xmlns:c16="http://schemas.microsoft.com/office/drawing/2014/chart" uri="{C3380CC4-5D6E-409C-BE32-E72D297353CC}">
                  <c16:uniqueId val="{00000007-8901-4793-A463-231BD92DE057}"/>
                </c:ext>
              </c:extLst>
            </c:dLbl>
            <c:dLbl>
              <c:idx val="8"/>
              <c:delete val="1"/>
              <c:extLst>
                <c:ext xmlns:c15="http://schemas.microsoft.com/office/drawing/2012/chart" uri="{CE6537A1-D6FC-4f65-9D91-7224C49458BB}"/>
                <c:ext xmlns:c16="http://schemas.microsoft.com/office/drawing/2014/chart" uri="{C3380CC4-5D6E-409C-BE32-E72D297353CC}">
                  <c16:uniqueId val="{00000008-8901-4793-A463-231BD92DE057}"/>
                </c:ext>
              </c:extLst>
            </c:dLbl>
            <c:dLbl>
              <c:idx val="9"/>
              <c:delete val="1"/>
              <c:extLst>
                <c:ext xmlns:c15="http://schemas.microsoft.com/office/drawing/2012/chart" uri="{CE6537A1-D6FC-4f65-9D91-7224C49458BB}"/>
                <c:ext xmlns:c16="http://schemas.microsoft.com/office/drawing/2014/chart" uri="{C3380CC4-5D6E-409C-BE32-E72D297353CC}">
                  <c16:uniqueId val="{00000009-8901-4793-A463-231BD92DE057}"/>
                </c:ext>
              </c:extLst>
            </c:dLbl>
            <c:dLbl>
              <c:idx val="10"/>
              <c:delete val="1"/>
              <c:extLst>
                <c:ext xmlns:c15="http://schemas.microsoft.com/office/drawing/2012/chart" uri="{CE6537A1-D6FC-4f65-9D91-7224C49458BB}"/>
                <c:ext xmlns:c16="http://schemas.microsoft.com/office/drawing/2014/chart" uri="{C3380CC4-5D6E-409C-BE32-E72D297353CC}">
                  <c16:uniqueId val="{0000000A-8901-4793-A463-231BD92DE057}"/>
                </c:ext>
              </c:extLst>
            </c:dLbl>
            <c:dLbl>
              <c:idx val="11"/>
              <c:delete val="1"/>
              <c:extLst>
                <c:ext xmlns:c15="http://schemas.microsoft.com/office/drawing/2012/chart" uri="{CE6537A1-D6FC-4f65-9D91-7224C49458BB}"/>
                <c:ext xmlns:c16="http://schemas.microsoft.com/office/drawing/2014/chart" uri="{C3380CC4-5D6E-409C-BE32-E72D297353CC}">
                  <c16:uniqueId val="{0000000B-8901-4793-A463-231BD92DE057}"/>
                </c:ext>
              </c:extLst>
            </c:dLbl>
            <c:dLbl>
              <c:idx val="12"/>
              <c:delete val="1"/>
              <c:extLst>
                <c:ext xmlns:c15="http://schemas.microsoft.com/office/drawing/2012/chart" uri="{CE6537A1-D6FC-4f65-9D91-7224C49458BB}"/>
                <c:ext xmlns:c16="http://schemas.microsoft.com/office/drawing/2014/chart" uri="{C3380CC4-5D6E-409C-BE32-E72D297353CC}">
                  <c16:uniqueId val="{0000000C-8901-4793-A463-231BD92DE057}"/>
                </c:ext>
              </c:extLst>
            </c:dLbl>
            <c:dLbl>
              <c:idx val="13"/>
              <c:delete val="1"/>
              <c:extLst>
                <c:ext xmlns:c15="http://schemas.microsoft.com/office/drawing/2012/chart" uri="{CE6537A1-D6FC-4f65-9D91-7224C49458BB}"/>
                <c:ext xmlns:c16="http://schemas.microsoft.com/office/drawing/2014/chart" uri="{C3380CC4-5D6E-409C-BE32-E72D297353CC}">
                  <c16:uniqueId val="{0000000D-8901-4793-A463-231BD92DE057}"/>
                </c:ext>
              </c:extLst>
            </c:dLbl>
            <c:dLbl>
              <c:idx val="14"/>
              <c:delete val="1"/>
              <c:extLst>
                <c:ext xmlns:c15="http://schemas.microsoft.com/office/drawing/2012/chart" uri="{CE6537A1-D6FC-4f65-9D91-7224C49458BB}"/>
                <c:ext xmlns:c16="http://schemas.microsoft.com/office/drawing/2014/chart" uri="{C3380CC4-5D6E-409C-BE32-E72D297353CC}">
                  <c16:uniqueId val="{0000000E-8901-4793-A463-231BD92DE057}"/>
                </c:ext>
              </c:extLst>
            </c:dLbl>
            <c:dLbl>
              <c:idx val="15"/>
              <c:delete val="1"/>
              <c:extLst>
                <c:ext xmlns:c15="http://schemas.microsoft.com/office/drawing/2012/chart" uri="{CE6537A1-D6FC-4f65-9D91-7224C49458BB}"/>
                <c:ext xmlns:c16="http://schemas.microsoft.com/office/drawing/2014/chart" uri="{C3380CC4-5D6E-409C-BE32-E72D297353CC}">
                  <c16:uniqueId val="{0000000F-8901-4793-A463-231BD92DE057}"/>
                </c:ext>
              </c:extLst>
            </c:dLbl>
            <c:dLbl>
              <c:idx val="16"/>
              <c:delete val="1"/>
              <c:extLst>
                <c:ext xmlns:c15="http://schemas.microsoft.com/office/drawing/2012/chart" uri="{CE6537A1-D6FC-4f65-9D91-7224C49458BB}"/>
                <c:ext xmlns:c16="http://schemas.microsoft.com/office/drawing/2014/chart" uri="{C3380CC4-5D6E-409C-BE32-E72D297353CC}">
                  <c16:uniqueId val="{00000010-8901-4793-A463-231BD92DE057}"/>
                </c:ext>
              </c:extLst>
            </c:dLbl>
            <c:dLbl>
              <c:idx val="17"/>
              <c:delete val="1"/>
              <c:extLst>
                <c:ext xmlns:c15="http://schemas.microsoft.com/office/drawing/2012/chart" uri="{CE6537A1-D6FC-4f65-9D91-7224C49458BB}"/>
                <c:ext xmlns:c16="http://schemas.microsoft.com/office/drawing/2014/chart" uri="{C3380CC4-5D6E-409C-BE32-E72D297353CC}">
                  <c16:uniqueId val="{00000011-8901-4793-A463-231BD92DE057}"/>
                </c:ext>
              </c:extLst>
            </c:dLbl>
            <c:dLbl>
              <c:idx val="18"/>
              <c:delete val="1"/>
              <c:extLst>
                <c:ext xmlns:c15="http://schemas.microsoft.com/office/drawing/2012/chart" uri="{CE6537A1-D6FC-4f65-9D91-7224C49458BB}"/>
                <c:ext xmlns:c16="http://schemas.microsoft.com/office/drawing/2014/chart" uri="{C3380CC4-5D6E-409C-BE32-E72D297353CC}">
                  <c16:uniqueId val="{00000012-8901-4793-A463-231BD92DE057}"/>
                </c:ext>
              </c:extLst>
            </c:dLbl>
            <c:dLbl>
              <c:idx val="19"/>
              <c:delete val="1"/>
              <c:extLst>
                <c:ext xmlns:c15="http://schemas.microsoft.com/office/drawing/2012/chart" uri="{CE6537A1-D6FC-4f65-9D91-7224C49458BB}"/>
                <c:ext xmlns:c16="http://schemas.microsoft.com/office/drawing/2014/chart" uri="{C3380CC4-5D6E-409C-BE32-E72D297353CC}">
                  <c16:uniqueId val="{00000013-8901-4793-A463-231BD92DE057}"/>
                </c:ext>
              </c:extLst>
            </c:dLbl>
            <c:dLbl>
              <c:idx val="20"/>
              <c:delete val="1"/>
              <c:extLst>
                <c:ext xmlns:c15="http://schemas.microsoft.com/office/drawing/2012/chart" uri="{CE6537A1-D6FC-4f65-9D91-7224C49458BB}"/>
                <c:ext xmlns:c16="http://schemas.microsoft.com/office/drawing/2014/chart" uri="{C3380CC4-5D6E-409C-BE32-E72D297353CC}">
                  <c16:uniqueId val="{00000014-8901-4793-A463-231BD92DE057}"/>
                </c:ext>
              </c:extLst>
            </c:dLbl>
            <c:dLbl>
              <c:idx val="21"/>
              <c:delete val="1"/>
              <c:extLst>
                <c:ext xmlns:c15="http://schemas.microsoft.com/office/drawing/2012/chart" uri="{CE6537A1-D6FC-4f65-9D91-7224C49458BB}"/>
                <c:ext xmlns:c16="http://schemas.microsoft.com/office/drawing/2014/chart" uri="{C3380CC4-5D6E-409C-BE32-E72D297353CC}">
                  <c16:uniqueId val="{00000015-8901-4793-A463-231BD92DE057}"/>
                </c:ext>
              </c:extLst>
            </c:dLbl>
            <c:dLbl>
              <c:idx val="22"/>
              <c:delete val="1"/>
              <c:extLst>
                <c:ext xmlns:c15="http://schemas.microsoft.com/office/drawing/2012/chart" uri="{CE6537A1-D6FC-4f65-9D91-7224C49458BB}"/>
                <c:ext xmlns:c16="http://schemas.microsoft.com/office/drawing/2014/chart" uri="{C3380CC4-5D6E-409C-BE32-E72D297353CC}">
                  <c16:uniqueId val="{00000016-8901-4793-A463-231BD92DE057}"/>
                </c:ext>
              </c:extLst>
            </c:dLbl>
            <c:dLbl>
              <c:idx val="23"/>
              <c:delete val="1"/>
              <c:extLst>
                <c:ext xmlns:c15="http://schemas.microsoft.com/office/drawing/2012/chart" uri="{CE6537A1-D6FC-4f65-9D91-7224C49458BB}"/>
                <c:ext xmlns:c16="http://schemas.microsoft.com/office/drawing/2014/chart" uri="{C3380CC4-5D6E-409C-BE32-E72D297353CC}">
                  <c16:uniqueId val="{00000017-8901-4793-A463-231BD92DE057}"/>
                </c:ext>
              </c:extLst>
            </c:dLbl>
            <c:dLbl>
              <c:idx val="24"/>
              <c:delete val="1"/>
              <c:extLst>
                <c:ext xmlns:c15="http://schemas.microsoft.com/office/drawing/2012/chart" uri="{CE6537A1-D6FC-4f65-9D91-7224C49458BB}"/>
                <c:ext xmlns:c16="http://schemas.microsoft.com/office/drawing/2014/chart" uri="{C3380CC4-5D6E-409C-BE32-E72D297353CC}">
                  <c16:uniqueId val="{00000018-8901-4793-A463-231BD92DE057}"/>
                </c:ext>
              </c:extLst>
            </c:dLbl>
            <c:dLbl>
              <c:idx val="26"/>
              <c:delete val="1"/>
              <c:extLst>
                <c:ext xmlns:c15="http://schemas.microsoft.com/office/drawing/2012/chart" uri="{CE6537A1-D6FC-4f65-9D91-7224C49458BB}"/>
                <c:ext xmlns:c16="http://schemas.microsoft.com/office/drawing/2014/chart" uri="{C3380CC4-5D6E-409C-BE32-E72D297353CC}">
                  <c16:uniqueId val="{0000001A-8901-4793-A463-231BD92DE057}"/>
                </c:ext>
              </c:extLst>
            </c:dLbl>
            <c:dLbl>
              <c:idx val="27"/>
              <c:delete val="1"/>
              <c:extLst>
                <c:ext xmlns:c15="http://schemas.microsoft.com/office/drawing/2012/chart" uri="{CE6537A1-D6FC-4f65-9D91-7224C49458BB}"/>
                <c:ext xmlns:c16="http://schemas.microsoft.com/office/drawing/2014/chart" uri="{C3380CC4-5D6E-409C-BE32-E72D297353CC}">
                  <c16:uniqueId val="{0000001B-8901-4793-A463-231BD92DE057}"/>
                </c:ext>
              </c:extLst>
            </c:dLbl>
            <c:dLbl>
              <c:idx val="28"/>
              <c:delete val="1"/>
              <c:extLst>
                <c:ext xmlns:c15="http://schemas.microsoft.com/office/drawing/2012/chart" uri="{CE6537A1-D6FC-4f65-9D91-7224C49458BB}"/>
                <c:ext xmlns:c16="http://schemas.microsoft.com/office/drawing/2014/chart" uri="{C3380CC4-5D6E-409C-BE32-E72D297353CC}">
                  <c16:uniqueId val="{0000001C-8901-4793-A463-231BD92DE057}"/>
                </c:ext>
              </c:extLst>
            </c:dLbl>
            <c:dLbl>
              <c:idx val="29"/>
              <c:delete val="1"/>
              <c:extLst>
                <c:ext xmlns:c15="http://schemas.microsoft.com/office/drawing/2012/chart" uri="{CE6537A1-D6FC-4f65-9D91-7224C49458BB}"/>
                <c:ext xmlns:c16="http://schemas.microsoft.com/office/drawing/2014/chart" uri="{C3380CC4-5D6E-409C-BE32-E72D297353CC}">
                  <c16:uniqueId val="{0000001D-8901-4793-A463-231BD92DE057}"/>
                </c:ext>
              </c:extLst>
            </c:dLbl>
            <c:dLbl>
              <c:idx val="30"/>
              <c:delete val="1"/>
              <c:extLst>
                <c:ext xmlns:c15="http://schemas.microsoft.com/office/drawing/2012/chart" uri="{CE6537A1-D6FC-4f65-9D91-7224C49458BB}"/>
                <c:ext xmlns:c16="http://schemas.microsoft.com/office/drawing/2014/chart" uri="{C3380CC4-5D6E-409C-BE32-E72D297353CC}">
                  <c16:uniqueId val="{0000001E-8901-4793-A463-231BD92DE057}"/>
                </c:ext>
              </c:extLst>
            </c:dLbl>
            <c:dLbl>
              <c:idx val="31"/>
              <c:delete val="1"/>
              <c:extLst>
                <c:ext xmlns:c15="http://schemas.microsoft.com/office/drawing/2012/chart" uri="{CE6537A1-D6FC-4f65-9D91-7224C49458BB}"/>
                <c:ext xmlns:c16="http://schemas.microsoft.com/office/drawing/2014/chart" uri="{C3380CC4-5D6E-409C-BE32-E72D297353CC}">
                  <c16:uniqueId val="{0000001F-8901-4793-A463-231BD92DE057}"/>
                </c:ext>
              </c:extLst>
            </c:dLbl>
            <c:dLbl>
              <c:idx val="32"/>
              <c:delete val="1"/>
              <c:extLst>
                <c:ext xmlns:c15="http://schemas.microsoft.com/office/drawing/2012/chart" uri="{CE6537A1-D6FC-4f65-9D91-7224C49458BB}"/>
                <c:ext xmlns:c16="http://schemas.microsoft.com/office/drawing/2014/chart" uri="{C3380CC4-5D6E-409C-BE32-E72D297353CC}">
                  <c16:uniqueId val="{00000020-8901-4793-A463-231BD92DE057}"/>
                </c:ext>
              </c:extLst>
            </c:dLbl>
            <c:dLbl>
              <c:idx val="33"/>
              <c:delete val="1"/>
              <c:extLst>
                <c:ext xmlns:c15="http://schemas.microsoft.com/office/drawing/2012/chart" uri="{CE6537A1-D6FC-4f65-9D91-7224C49458BB}"/>
                <c:ext xmlns:c16="http://schemas.microsoft.com/office/drawing/2014/chart" uri="{C3380CC4-5D6E-409C-BE32-E72D297353CC}">
                  <c16:uniqueId val="{00000021-8901-4793-A463-231BD92DE057}"/>
                </c:ext>
              </c:extLst>
            </c:dLbl>
            <c:dLbl>
              <c:idx val="34"/>
              <c:delete val="1"/>
              <c:extLst>
                <c:ext xmlns:c15="http://schemas.microsoft.com/office/drawing/2012/chart" uri="{CE6537A1-D6FC-4f65-9D91-7224C49458BB}"/>
                <c:ext xmlns:c16="http://schemas.microsoft.com/office/drawing/2014/chart" uri="{C3380CC4-5D6E-409C-BE32-E72D297353CC}">
                  <c16:uniqueId val="{00000022-8901-4793-A463-231BD92DE057}"/>
                </c:ext>
              </c:extLst>
            </c:dLbl>
            <c:dLbl>
              <c:idx val="35"/>
              <c:delete val="1"/>
              <c:extLst>
                <c:ext xmlns:c15="http://schemas.microsoft.com/office/drawing/2012/chart" uri="{CE6537A1-D6FC-4f65-9D91-7224C49458BB}"/>
                <c:ext xmlns:c16="http://schemas.microsoft.com/office/drawing/2014/chart" uri="{C3380CC4-5D6E-409C-BE32-E72D297353CC}">
                  <c16:uniqueId val="{00000023-8901-4793-A463-231BD92DE057}"/>
                </c:ext>
              </c:extLst>
            </c:dLbl>
            <c:dLbl>
              <c:idx val="36"/>
              <c:delete val="1"/>
              <c:extLst>
                <c:ext xmlns:c15="http://schemas.microsoft.com/office/drawing/2012/chart" uri="{CE6537A1-D6FC-4f65-9D91-7224C49458BB}"/>
                <c:ext xmlns:c16="http://schemas.microsoft.com/office/drawing/2014/chart" uri="{C3380CC4-5D6E-409C-BE32-E72D297353CC}">
                  <c16:uniqueId val="{00000024-8901-4793-A463-231BD92DE057}"/>
                </c:ext>
              </c:extLst>
            </c:dLbl>
            <c:dLbl>
              <c:idx val="37"/>
              <c:delete val="1"/>
              <c:extLst>
                <c:ext xmlns:c15="http://schemas.microsoft.com/office/drawing/2012/chart" uri="{CE6537A1-D6FC-4f65-9D91-7224C49458BB}"/>
                <c:ext xmlns:c16="http://schemas.microsoft.com/office/drawing/2014/chart" uri="{C3380CC4-5D6E-409C-BE32-E72D297353CC}">
                  <c16:uniqueId val="{00000025-8901-4793-A463-231BD92DE057}"/>
                </c:ext>
              </c:extLst>
            </c:dLbl>
            <c:dLbl>
              <c:idx val="38"/>
              <c:delete val="1"/>
              <c:extLst>
                <c:ext xmlns:c15="http://schemas.microsoft.com/office/drawing/2012/chart" uri="{CE6537A1-D6FC-4f65-9D91-7224C49458BB}"/>
                <c:ext xmlns:c16="http://schemas.microsoft.com/office/drawing/2014/chart" uri="{C3380CC4-5D6E-409C-BE32-E72D297353CC}">
                  <c16:uniqueId val="{00000026-8901-4793-A463-231BD92DE057}"/>
                </c:ext>
              </c:extLst>
            </c:dLbl>
            <c:dLbl>
              <c:idx val="39"/>
              <c:delete val="1"/>
              <c:extLst>
                <c:ext xmlns:c15="http://schemas.microsoft.com/office/drawing/2012/chart" uri="{CE6537A1-D6FC-4f65-9D91-7224C49458BB}"/>
                <c:ext xmlns:c16="http://schemas.microsoft.com/office/drawing/2014/chart" uri="{C3380CC4-5D6E-409C-BE32-E72D297353CC}">
                  <c16:uniqueId val="{00000027-8901-4793-A463-231BD92DE057}"/>
                </c:ext>
              </c:extLst>
            </c:dLbl>
            <c:dLbl>
              <c:idx val="40"/>
              <c:delete val="1"/>
              <c:extLst>
                <c:ext xmlns:c15="http://schemas.microsoft.com/office/drawing/2012/chart" uri="{CE6537A1-D6FC-4f65-9D91-7224C49458BB}"/>
                <c:ext xmlns:c16="http://schemas.microsoft.com/office/drawing/2014/chart" uri="{C3380CC4-5D6E-409C-BE32-E72D297353CC}">
                  <c16:uniqueId val="{00000028-8901-4793-A463-231BD92DE057}"/>
                </c:ext>
              </c:extLst>
            </c:dLbl>
            <c:dLbl>
              <c:idx val="41"/>
              <c:delete val="1"/>
              <c:extLst>
                <c:ext xmlns:c15="http://schemas.microsoft.com/office/drawing/2012/chart" uri="{CE6537A1-D6FC-4f65-9D91-7224C49458BB}"/>
                <c:ext xmlns:c16="http://schemas.microsoft.com/office/drawing/2014/chart" uri="{C3380CC4-5D6E-409C-BE32-E72D297353CC}">
                  <c16:uniqueId val="{00000029-8901-4793-A463-231BD92DE057}"/>
                </c:ext>
              </c:extLst>
            </c:dLbl>
            <c:dLbl>
              <c:idx val="42"/>
              <c:delete val="1"/>
              <c:extLst>
                <c:ext xmlns:c15="http://schemas.microsoft.com/office/drawing/2012/chart" uri="{CE6537A1-D6FC-4f65-9D91-7224C49458BB}"/>
                <c:ext xmlns:c16="http://schemas.microsoft.com/office/drawing/2014/chart" uri="{C3380CC4-5D6E-409C-BE32-E72D297353CC}">
                  <c16:uniqueId val="{0000002A-8901-4793-A463-231BD92DE057}"/>
                </c:ext>
              </c:extLst>
            </c:dLbl>
            <c:dLbl>
              <c:idx val="43"/>
              <c:delete val="1"/>
              <c:extLst>
                <c:ext xmlns:c15="http://schemas.microsoft.com/office/drawing/2012/chart" uri="{CE6537A1-D6FC-4f65-9D91-7224C49458BB}"/>
                <c:ext xmlns:c16="http://schemas.microsoft.com/office/drawing/2014/chart" uri="{C3380CC4-5D6E-409C-BE32-E72D297353CC}">
                  <c16:uniqueId val="{0000002B-8901-4793-A463-231BD92DE057}"/>
                </c:ext>
              </c:extLst>
            </c:dLbl>
            <c:dLbl>
              <c:idx val="44"/>
              <c:delete val="1"/>
              <c:extLst>
                <c:ext xmlns:c15="http://schemas.microsoft.com/office/drawing/2012/chart" uri="{CE6537A1-D6FC-4f65-9D91-7224C49458BB}"/>
                <c:ext xmlns:c16="http://schemas.microsoft.com/office/drawing/2014/chart" uri="{C3380CC4-5D6E-409C-BE32-E72D297353CC}">
                  <c16:uniqueId val="{0000002C-8901-4793-A463-231BD92DE057}"/>
                </c:ext>
              </c:extLst>
            </c:dLbl>
            <c:dLbl>
              <c:idx val="45"/>
              <c:delete val="1"/>
              <c:extLst>
                <c:ext xmlns:c15="http://schemas.microsoft.com/office/drawing/2012/chart" uri="{CE6537A1-D6FC-4f65-9D91-7224C49458BB}"/>
                <c:ext xmlns:c16="http://schemas.microsoft.com/office/drawing/2014/chart" uri="{C3380CC4-5D6E-409C-BE32-E72D297353CC}">
                  <c16:uniqueId val="{0000002D-8901-4793-A463-231BD92DE057}"/>
                </c:ext>
              </c:extLst>
            </c:dLbl>
            <c:dLbl>
              <c:idx val="46"/>
              <c:delete val="1"/>
              <c:extLst>
                <c:ext xmlns:c15="http://schemas.microsoft.com/office/drawing/2012/chart" uri="{CE6537A1-D6FC-4f65-9D91-7224C49458BB}"/>
                <c:ext xmlns:c16="http://schemas.microsoft.com/office/drawing/2014/chart" uri="{C3380CC4-5D6E-409C-BE32-E72D297353CC}">
                  <c16:uniqueId val="{0000002E-8901-4793-A463-231BD92DE057}"/>
                </c:ext>
              </c:extLst>
            </c:dLbl>
            <c:dLbl>
              <c:idx val="47"/>
              <c:delete val="1"/>
              <c:extLst>
                <c:ext xmlns:c15="http://schemas.microsoft.com/office/drawing/2012/chart" uri="{CE6537A1-D6FC-4f65-9D91-7224C49458BB}"/>
                <c:ext xmlns:c16="http://schemas.microsoft.com/office/drawing/2014/chart" uri="{C3380CC4-5D6E-409C-BE32-E72D297353CC}">
                  <c16:uniqueId val="{0000002F-8901-4793-A463-231BD92DE057}"/>
                </c:ext>
              </c:extLst>
            </c:dLbl>
            <c:dLbl>
              <c:idx val="48"/>
              <c:delete val="1"/>
              <c:extLst>
                <c:ext xmlns:c15="http://schemas.microsoft.com/office/drawing/2012/chart" uri="{CE6537A1-D6FC-4f65-9D91-7224C49458BB}"/>
                <c:ext xmlns:c16="http://schemas.microsoft.com/office/drawing/2014/chart" uri="{C3380CC4-5D6E-409C-BE32-E72D297353CC}">
                  <c16:uniqueId val="{00000030-8901-4793-A463-231BD92DE057}"/>
                </c:ext>
              </c:extLst>
            </c:dLbl>
            <c:dLbl>
              <c:idx val="49"/>
              <c:delete val="1"/>
              <c:extLst>
                <c:ext xmlns:c15="http://schemas.microsoft.com/office/drawing/2012/chart" uri="{CE6537A1-D6FC-4f65-9D91-7224C49458BB}"/>
                <c:ext xmlns:c16="http://schemas.microsoft.com/office/drawing/2014/chart" uri="{C3380CC4-5D6E-409C-BE32-E72D297353CC}">
                  <c16:uniqueId val="{00000031-8901-4793-A463-231BD92DE0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'Part C Var OC2'!$A$2:$A$52</c:f>
              <c:numCache>
                <c:formatCode>0%</c:formatCode>
                <c:ptCount val="51"/>
                <c:pt idx="0">
                  <c:v>0.11215629522431259</c:v>
                </c:pt>
                <c:pt idx="1">
                  <c:v>0.233201581027668</c:v>
                </c:pt>
                <c:pt idx="2">
                  <c:v>0.25720620842572062</c:v>
                </c:pt>
                <c:pt idx="3">
                  <c:v>0.28112745098039216</c:v>
                </c:pt>
                <c:pt idx="4">
                  <c:v>0.29151291512915128</c:v>
                </c:pt>
                <c:pt idx="5">
                  <c:v>0.2970143466459868</c:v>
                </c:pt>
                <c:pt idx="6">
                  <c:v>0.30500705218617774</c:v>
                </c:pt>
                <c:pt idx="7">
                  <c:v>0.31722525331254869</c:v>
                </c:pt>
                <c:pt idx="8">
                  <c:v>0.32</c:v>
                </c:pt>
                <c:pt idx="9">
                  <c:v>0.33073255309926314</c:v>
                </c:pt>
                <c:pt idx="10">
                  <c:v>0.33584499461786865</c:v>
                </c:pt>
                <c:pt idx="11">
                  <c:v>0.35294117647058826</c:v>
                </c:pt>
                <c:pt idx="12">
                  <c:v>0.35303769199216078</c:v>
                </c:pt>
                <c:pt idx="13">
                  <c:v>0.36395511921458623</c:v>
                </c:pt>
                <c:pt idx="14">
                  <c:v>0.36916925810750778</c:v>
                </c:pt>
                <c:pt idx="15">
                  <c:v>0.3807877330126278</c:v>
                </c:pt>
                <c:pt idx="16">
                  <c:v>0.3925339366515837</c:v>
                </c:pt>
                <c:pt idx="17">
                  <c:v>0.40995094604064469</c:v>
                </c:pt>
                <c:pt idx="18">
                  <c:v>0.41188524590163933</c:v>
                </c:pt>
                <c:pt idx="19">
                  <c:v>0.42755392755392757</c:v>
                </c:pt>
                <c:pt idx="20">
                  <c:v>0.43429909277143691</c:v>
                </c:pt>
                <c:pt idx="21">
                  <c:v>0.43481203007518798</c:v>
                </c:pt>
                <c:pt idx="22">
                  <c:v>0.44172661870503599</c:v>
                </c:pt>
                <c:pt idx="23">
                  <c:v>0.44251968503937006</c:v>
                </c:pt>
                <c:pt idx="24">
                  <c:v>0.44627976190476193</c:v>
                </c:pt>
                <c:pt idx="25">
                  <c:v>0.45058997050147492</c:v>
                </c:pt>
                <c:pt idx="26">
                  <c:v>0.45124006742114137</c:v>
                </c:pt>
                <c:pt idx="27">
                  <c:v>0.45816733067729082</c:v>
                </c:pt>
                <c:pt idx="28">
                  <c:v>0.46110815130527438</c:v>
                </c:pt>
                <c:pt idx="29">
                  <c:v>0.4719626168224299</c:v>
                </c:pt>
                <c:pt idx="30">
                  <c:v>0.47293187347931875</c:v>
                </c:pt>
                <c:pt idx="31">
                  <c:v>0.47784507491233663</c:v>
                </c:pt>
                <c:pt idx="32">
                  <c:v>0.48051593530335085</c:v>
                </c:pt>
                <c:pt idx="33">
                  <c:v>0.48582871226124463</c:v>
                </c:pt>
                <c:pt idx="34">
                  <c:v>0.48799231508165225</c:v>
                </c:pt>
                <c:pt idx="35">
                  <c:v>0.49779303580186368</c:v>
                </c:pt>
                <c:pt idx="36">
                  <c:v>0.50042625745950553</c:v>
                </c:pt>
                <c:pt idx="37">
                  <c:v>0.51224883016790534</c:v>
                </c:pt>
                <c:pt idx="38">
                  <c:v>0.51517593338705348</c:v>
                </c:pt>
                <c:pt idx="39">
                  <c:v>0.52210688196847366</c:v>
                </c:pt>
                <c:pt idx="40">
                  <c:v>0.52538071065989844</c:v>
                </c:pt>
                <c:pt idx="41">
                  <c:v>0.528740157480315</c:v>
                </c:pt>
                <c:pt idx="42">
                  <c:v>0.53143785540211208</c:v>
                </c:pt>
                <c:pt idx="43">
                  <c:v>0.53201970443349755</c:v>
                </c:pt>
                <c:pt idx="44">
                  <c:v>0.53757668711656437</c:v>
                </c:pt>
                <c:pt idx="45">
                  <c:v>0.55254901960784308</c:v>
                </c:pt>
                <c:pt idx="46">
                  <c:v>0.55795981452859356</c:v>
                </c:pt>
                <c:pt idx="47">
                  <c:v>0.55842185128983313</c:v>
                </c:pt>
                <c:pt idx="48">
                  <c:v>0.57229601518026563</c:v>
                </c:pt>
                <c:pt idx="49">
                  <c:v>0.580952380952381</c:v>
                </c:pt>
                <c:pt idx="50">
                  <c:v>0.70553216204443159</c:v>
                </c:pt>
              </c:numCache>
            </c:numRef>
          </c:val>
          <c:extLst>
            <c:ext xmlns:c16="http://schemas.microsoft.com/office/drawing/2014/chart" uri="{C3380CC4-5D6E-409C-BE32-E72D297353CC}">
              <c16:uniqueId val="{00000033-8901-4793-A463-231BD92DE057}"/>
            </c:ext>
          </c:extLst>
        </c:ser>
        <c:dLbls>
          <c:showLegendKey val="0"/>
          <c:showVal val="0"/>
          <c:showCatName val="0"/>
          <c:showSerName val="0"/>
          <c:showPercent val="0"/>
          <c:showBubbleSize val="0"/>
        </c:dLbls>
        <c:gapWidth val="219"/>
        <c:overlap val="-27"/>
        <c:axId val="2133146063"/>
        <c:axId val="2133143567"/>
      </c:barChart>
      <c:catAx>
        <c:axId val="2133146063"/>
        <c:scaling>
          <c:orientation val="minMax"/>
        </c:scaling>
        <c:delete val="1"/>
        <c:axPos val="b"/>
        <c:numFmt formatCode="General" sourceLinked="1"/>
        <c:majorTickMark val="none"/>
        <c:minorTickMark val="none"/>
        <c:tickLblPos val="nextTo"/>
        <c:crossAx val="2133143567"/>
        <c:crosses val="autoZero"/>
        <c:auto val="1"/>
        <c:lblAlgn val="ctr"/>
        <c:lblOffset val="100"/>
        <c:noMultiLvlLbl val="0"/>
      </c:catAx>
      <c:valAx>
        <c:axId val="2133143567"/>
        <c:scaling>
          <c:orientation val="minMax"/>
        </c:scaling>
        <c:delete val="1"/>
        <c:axPos val="l"/>
        <c:numFmt formatCode="0%" sourceLinked="1"/>
        <c:majorTickMark val="none"/>
        <c:minorTickMark val="none"/>
        <c:tickLblPos val="nextTo"/>
        <c:crossAx val="2133146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31933126769807E-2"/>
          <c:y val="4.6493601455383962E-2"/>
          <c:w val="0.97461416529576494"/>
          <c:h val="0.93180938453210349"/>
        </c:manualLayout>
      </c:layout>
      <c:barChart>
        <c:barDir val="col"/>
        <c:grouping val="clustered"/>
        <c:varyColors val="0"/>
        <c:ser>
          <c:idx val="0"/>
          <c:order val="0"/>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5B2-4007-BC95-1A8F85384A47}"/>
                </c:ext>
              </c:extLst>
            </c:dLbl>
            <c:dLbl>
              <c:idx val="2"/>
              <c:delete val="1"/>
              <c:extLst>
                <c:ext xmlns:c15="http://schemas.microsoft.com/office/drawing/2012/chart" uri="{CE6537A1-D6FC-4f65-9D91-7224C49458BB}"/>
                <c:ext xmlns:c16="http://schemas.microsoft.com/office/drawing/2014/chart" uri="{C3380CC4-5D6E-409C-BE32-E72D297353CC}">
                  <c16:uniqueId val="{00000001-85B2-4007-BC95-1A8F85384A47}"/>
                </c:ext>
              </c:extLst>
            </c:dLbl>
            <c:dLbl>
              <c:idx val="3"/>
              <c:delete val="1"/>
              <c:extLst>
                <c:ext xmlns:c15="http://schemas.microsoft.com/office/drawing/2012/chart" uri="{CE6537A1-D6FC-4f65-9D91-7224C49458BB}"/>
                <c:ext xmlns:c16="http://schemas.microsoft.com/office/drawing/2014/chart" uri="{C3380CC4-5D6E-409C-BE32-E72D297353CC}">
                  <c16:uniqueId val="{00000002-85B2-4007-BC95-1A8F85384A47}"/>
                </c:ext>
              </c:extLst>
            </c:dLbl>
            <c:dLbl>
              <c:idx val="4"/>
              <c:delete val="1"/>
              <c:extLst>
                <c:ext xmlns:c15="http://schemas.microsoft.com/office/drawing/2012/chart" uri="{CE6537A1-D6FC-4f65-9D91-7224C49458BB}"/>
                <c:ext xmlns:c16="http://schemas.microsoft.com/office/drawing/2014/chart" uri="{C3380CC4-5D6E-409C-BE32-E72D297353CC}">
                  <c16:uniqueId val="{00000003-85B2-4007-BC95-1A8F85384A47}"/>
                </c:ext>
              </c:extLst>
            </c:dLbl>
            <c:dLbl>
              <c:idx val="5"/>
              <c:delete val="1"/>
              <c:extLst>
                <c:ext xmlns:c15="http://schemas.microsoft.com/office/drawing/2012/chart" uri="{CE6537A1-D6FC-4f65-9D91-7224C49458BB}"/>
                <c:ext xmlns:c16="http://schemas.microsoft.com/office/drawing/2014/chart" uri="{C3380CC4-5D6E-409C-BE32-E72D297353CC}">
                  <c16:uniqueId val="{00000004-85B2-4007-BC95-1A8F85384A47}"/>
                </c:ext>
              </c:extLst>
            </c:dLbl>
            <c:dLbl>
              <c:idx val="6"/>
              <c:delete val="1"/>
              <c:extLst>
                <c:ext xmlns:c15="http://schemas.microsoft.com/office/drawing/2012/chart" uri="{CE6537A1-D6FC-4f65-9D91-7224C49458BB}"/>
                <c:ext xmlns:c16="http://schemas.microsoft.com/office/drawing/2014/chart" uri="{C3380CC4-5D6E-409C-BE32-E72D297353CC}">
                  <c16:uniqueId val="{00000005-85B2-4007-BC95-1A8F85384A47}"/>
                </c:ext>
              </c:extLst>
            </c:dLbl>
            <c:dLbl>
              <c:idx val="7"/>
              <c:delete val="1"/>
              <c:extLst>
                <c:ext xmlns:c15="http://schemas.microsoft.com/office/drawing/2012/chart" uri="{CE6537A1-D6FC-4f65-9D91-7224C49458BB}"/>
                <c:ext xmlns:c16="http://schemas.microsoft.com/office/drawing/2014/chart" uri="{C3380CC4-5D6E-409C-BE32-E72D297353CC}">
                  <c16:uniqueId val="{00000006-85B2-4007-BC95-1A8F85384A47}"/>
                </c:ext>
              </c:extLst>
            </c:dLbl>
            <c:dLbl>
              <c:idx val="8"/>
              <c:delete val="1"/>
              <c:extLst>
                <c:ext xmlns:c15="http://schemas.microsoft.com/office/drawing/2012/chart" uri="{CE6537A1-D6FC-4f65-9D91-7224C49458BB}"/>
                <c:ext xmlns:c16="http://schemas.microsoft.com/office/drawing/2014/chart" uri="{C3380CC4-5D6E-409C-BE32-E72D297353CC}">
                  <c16:uniqueId val="{00000007-85B2-4007-BC95-1A8F85384A47}"/>
                </c:ext>
              </c:extLst>
            </c:dLbl>
            <c:dLbl>
              <c:idx val="9"/>
              <c:delete val="1"/>
              <c:extLst>
                <c:ext xmlns:c15="http://schemas.microsoft.com/office/drawing/2012/chart" uri="{CE6537A1-D6FC-4f65-9D91-7224C49458BB}"/>
                <c:ext xmlns:c16="http://schemas.microsoft.com/office/drawing/2014/chart" uri="{C3380CC4-5D6E-409C-BE32-E72D297353CC}">
                  <c16:uniqueId val="{00000008-85B2-4007-BC95-1A8F85384A47}"/>
                </c:ext>
              </c:extLst>
            </c:dLbl>
            <c:dLbl>
              <c:idx val="10"/>
              <c:delete val="1"/>
              <c:extLst>
                <c:ext xmlns:c15="http://schemas.microsoft.com/office/drawing/2012/chart" uri="{CE6537A1-D6FC-4f65-9D91-7224C49458BB}"/>
                <c:ext xmlns:c16="http://schemas.microsoft.com/office/drawing/2014/chart" uri="{C3380CC4-5D6E-409C-BE32-E72D297353CC}">
                  <c16:uniqueId val="{00000009-85B2-4007-BC95-1A8F85384A47}"/>
                </c:ext>
              </c:extLst>
            </c:dLbl>
            <c:dLbl>
              <c:idx val="11"/>
              <c:delete val="1"/>
              <c:extLst>
                <c:ext xmlns:c15="http://schemas.microsoft.com/office/drawing/2012/chart" uri="{CE6537A1-D6FC-4f65-9D91-7224C49458BB}"/>
                <c:ext xmlns:c16="http://schemas.microsoft.com/office/drawing/2014/chart" uri="{C3380CC4-5D6E-409C-BE32-E72D297353CC}">
                  <c16:uniqueId val="{0000000A-85B2-4007-BC95-1A8F85384A47}"/>
                </c:ext>
              </c:extLst>
            </c:dLbl>
            <c:dLbl>
              <c:idx val="12"/>
              <c:delete val="1"/>
              <c:extLst>
                <c:ext xmlns:c15="http://schemas.microsoft.com/office/drawing/2012/chart" uri="{CE6537A1-D6FC-4f65-9D91-7224C49458BB}"/>
                <c:ext xmlns:c16="http://schemas.microsoft.com/office/drawing/2014/chart" uri="{C3380CC4-5D6E-409C-BE32-E72D297353CC}">
                  <c16:uniqueId val="{0000000B-85B2-4007-BC95-1A8F85384A47}"/>
                </c:ext>
              </c:extLst>
            </c:dLbl>
            <c:dLbl>
              <c:idx val="13"/>
              <c:delete val="1"/>
              <c:extLst>
                <c:ext xmlns:c15="http://schemas.microsoft.com/office/drawing/2012/chart" uri="{CE6537A1-D6FC-4f65-9D91-7224C49458BB}"/>
                <c:ext xmlns:c16="http://schemas.microsoft.com/office/drawing/2014/chart" uri="{C3380CC4-5D6E-409C-BE32-E72D297353CC}">
                  <c16:uniqueId val="{0000000C-85B2-4007-BC95-1A8F85384A47}"/>
                </c:ext>
              </c:extLst>
            </c:dLbl>
            <c:dLbl>
              <c:idx val="14"/>
              <c:delete val="1"/>
              <c:extLst>
                <c:ext xmlns:c15="http://schemas.microsoft.com/office/drawing/2012/chart" uri="{CE6537A1-D6FC-4f65-9D91-7224C49458BB}"/>
                <c:ext xmlns:c16="http://schemas.microsoft.com/office/drawing/2014/chart" uri="{C3380CC4-5D6E-409C-BE32-E72D297353CC}">
                  <c16:uniqueId val="{0000000D-85B2-4007-BC95-1A8F85384A47}"/>
                </c:ext>
              </c:extLst>
            </c:dLbl>
            <c:dLbl>
              <c:idx val="15"/>
              <c:delete val="1"/>
              <c:extLst>
                <c:ext xmlns:c15="http://schemas.microsoft.com/office/drawing/2012/chart" uri="{CE6537A1-D6FC-4f65-9D91-7224C49458BB}"/>
                <c:ext xmlns:c16="http://schemas.microsoft.com/office/drawing/2014/chart" uri="{C3380CC4-5D6E-409C-BE32-E72D297353CC}">
                  <c16:uniqueId val="{0000000E-85B2-4007-BC95-1A8F85384A47}"/>
                </c:ext>
              </c:extLst>
            </c:dLbl>
            <c:dLbl>
              <c:idx val="16"/>
              <c:delete val="1"/>
              <c:extLst>
                <c:ext xmlns:c15="http://schemas.microsoft.com/office/drawing/2012/chart" uri="{CE6537A1-D6FC-4f65-9D91-7224C49458BB}"/>
                <c:ext xmlns:c16="http://schemas.microsoft.com/office/drawing/2014/chart" uri="{C3380CC4-5D6E-409C-BE32-E72D297353CC}">
                  <c16:uniqueId val="{0000000F-85B2-4007-BC95-1A8F85384A47}"/>
                </c:ext>
              </c:extLst>
            </c:dLbl>
            <c:dLbl>
              <c:idx val="17"/>
              <c:delete val="1"/>
              <c:extLst>
                <c:ext xmlns:c15="http://schemas.microsoft.com/office/drawing/2012/chart" uri="{CE6537A1-D6FC-4f65-9D91-7224C49458BB}"/>
                <c:ext xmlns:c16="http://schemas.microsoft.com/office/drawing/2014/chart" uri="{C3380CC4-5D6E-409C-BE32-E72D297353CC}">
                  <c16:uniqueId val="{00000010-85B2-4007-BC95-1A8F85384A47}"/>
                </c:ext>
              </c:extLst>
            </c:dLbl>
            <c:dLbl>
              <c:idx val="18"/>
              <c:delete val="1"/>
              <c:extLst>
                <c:ext xmlns:c15="http://schemas.microsoft.com/office/drawing/2012/chart" uri="{CE6537A1-D6FC-4f65-9D91-7224C49458BB}"/>
                <c:ext xmlns:c16="http://schemas.microsoft.com/office/drawing/2014/chart" uri="{C3380CC4-5D6E-409C-BE32-E72D297353CC}">
                  <c16:uniqueId val="{00000011-85B2-4007-BC95-1A8F85384A47}"/>
                </c:ext>
              </c:extLst>
            </c:dLbl>
            <c:dLbl>
              <c:idx val="19"/>
              <c:delete val="1"/>
              <c:extLst>
                <c:ext xmlns:c15="http://schemas.microsoft.com/office/drawing/2012/chart" uri="{CE6537A1-D6FC-4f65-9D91-7224C49458BB}"/>
                <c:ext xmlns:c16="http://schemas.microsoft.com/office/drawing/2014/chart" uri="{C3380CC4-5D6E-409C-BE32-E72D297353CC}">
                  <c16:uniqueId val="{00000012-85B2-4007-BC95-1A8F85384A47}"/>
                </c:ext>
              </c:extLst>
            </c:dLbl>
            <c:dLbl>
              <c:idx val="20"/>
              <c:delete val="1"/>
              <c:extLst>
                <c:ext xmlns:c15="http://schemas.microsoft.com/office/drawing/2012/chart" uri="{CE6537A1-D6FC-4f65-9D91-7224C49458BB}"/>
                <c:ext xmlns:c16="http://schemas.microsoft.com/office/drawing/2014/chart" uri="{C3380CC4-5D6E-409C-BE32-E72D297353CC}">
                  <c16:uniqueId val="{00000013-85B2-4007-BC95-1A8F85384A47}"/>
                </c:ext>
              </c:extLst>
            </c:dLbl>
            <c:dLbl>
              <c:idx val="21"/>
              <c:delete val="1"/>
              <c:extLst>
                <c:ext xmlns:c15="http://schemas.microsoft.com/office/drawing/2012/chart" uri="{CE6537A1-D6FC-4f65-9D91-7224C49458BB}"/>
                <c:ext xmlns:c16="http://schemas.microsoft.com/office/drawing/2014/chart" uri="{C3380CC4-5D6E-409C-BE32-E72D297353CC}">
                  <c16:uniqueId val="{00000014-85B2-4007-BC95-1A8F85384A47}"/>
                </c:ext>
              </c:extLst>
            </c:dLbl>
            <c:dLbl>
              <c:idx val="22"/>
              <c:delete val="1"/>
              <c:extLst>
                <c:ext xmlns:c15="http://schemas.microsoft.com/office/drawing/2012/chart" uri="{CE6537A1-D6FC-4f65-9D91-7224C49458BB}"/>
                <c:ext xmlns:c16="http://schemas.microsoft.com/office/drawing/2014/chart" uri="{C3380CC4-5D6E-409C-BE32-E72D297353CC}">
                  <c16:uniqueId val="{00000015-85B2-4007-BC95-1A8F85384A47}"/>
                </c:ext>
              </c:extLst>
            </c:dLbl>
            <c:dLbl>
              <c:idx val="23"/>
              <c:delete val="1"/>
              <c:extLst>
                <c:ext xmlns:c15="http://schemas.microsoft.com/office/drawing/2012/chart" uri="{CE6537A1-D6FC-4f65-9D91-7224C49458BB}"/>
                <c:ext xmlns:c16="http://schemas.microsoft.com/office/drawing/2014/chart" uri="{C3380CC4-5D6E-409C-BE32-E72D297353CC}">
                  <c16:uniqueId val="{00000016-85B2-4007-BC95-1A8F85384A47}"/>
                </c:ext>
              </c:extLst>
            </c:dLbl>
            <c:dLbl>
              <c:idx val="24"/>
              <c:delete val="1"/>
              <c:extLst>
                <c:ext xmlns:c15="http://schemas.microsoft.com/office/drawing/2012/chart" uri="{CE6537A1-D6FC-4f65-9D91-7224C49458BB}"/>
                <c:ext xmlns:c16="http://schemas.microsoft.com/office/drawing/2014/chart" uri="{C3380CC4-5D6E-409C-BE32-E72D297353CC}">
                  <c16:uniqueId val="{00000017-85B2-4007-BC95-1A8F85384A47}"/>
                </c:ext>
              </c:extLst>
            </c:dLbl>
            <c:dLbl>
              <c:idx val="26"/>
              <c:delete val="1"/>
              <c:extLst>
                <c:ext xmlns:c15="http://schemas.microsoft.com/office/drawing/2012/chart" uri="{CE6537A1-D6FC-4f65-9D91-7224C49458BB}"/>
                <c:ext xmlns:c16="http://schemas.microsoft.com/office/drawing/2014/chart" uri="{C3380CC4-5D6E-409C-BE32-E72D297353CC}">
                  <c16:uniqueId val="{00000018-85B2-4007-BC95-1A8F85384A47}"/>
                </c:ext>
              </c:extLst>
            </c:dLbl>
            <c:dLbl>
              <c:idx val="27"/>
              <c:delete val="1"/>
              <c:extLst>
                <c:ext xmlns:c15="http://schemas.microsoft.com/office/drawing/2012/chart" uri="{CE6537A1-D6FC-4f65-9D91-7224C49458BB}"/>
                <c:ext xmlns:c16="http://schemas.microsoft.com/office/drawing/2014/chart" uri="{C3380CC4-5D6E-409C-BE32-E72D297353CC}">
                  <c16:uniqueId val="{00000019-85B2-4007-BC95-1A8F85384A47}"/>
                </c:ext>
              </c:extLst>
            </c:dLbl>
            <c:dLbl>
              <c:idx val="28"/>
              <c:delete val="1"/>
              <c:extLst>
                <c:ext xmlns:c15="http://schemas.microsoft.com/office/drawing/2012/chart" uri="{CE6537A1-D6FC-4f65-9D91-7224C49458BB}"/>
                <c:ext xmlns:c16="http://schemas.microsoft.com/office/drawing/2014/chart" uri="{C3380CC4-5D6E-409C-BE32-E72D297353CC}">
                  <c16:uniqueId val="{0000001A-85B2-4007-BC95-1A8F85384A47}"/>
                </c:ext>
              </c:extLst>
            </c:dLbl>
            <c:dLbl>
              <c:idx val="29"/>
              <c:delete val="1"/>
              <c:extLst>
                <c:ext xmlns:c15="http://schemas.microsoft.com/office/drawing/2012/chart" uri="{CE6537A1-D6FC-4f65-9D91-7224C49458BB}"/>
                <c:ext xmlns:c16="http://schemas.microsoft.com/office/drawing/2014/chart" uri="{C3380CC4-5D6E-409C-BE32-E72D297353CC}">
                  <c16:uniqueId val="{0000001B-85B2-4007-BC95-1A8F85384A47}"/>
                </c:ext>
              </c:extLst>
            </c:dLbl>
            <c:dLbl>
              <c:idx val="30"/>
              <c:delete val="1"/>
              <c:extLst>
                <c:ext xmlns:c15="http://schemas.microsoft.com/office/drawing/2012/chart" uri="{CE6537A1-D6FC-4f65-9D91-7224C49458BB}"/>
                <c:ext xmlns:c16="http://schemas.microsoft.com/office/drawing/2014/chart" uri="{C3380CC4-5D6E-409C-BE32-E72D297353CC}">
                  <c16:uniqueId val="{0000001C-85B2-4007-BC95-1A8F85384A47}"/>
                </c:ext>
              </c:extLst>
            </c:dLbl>
            <c:dLbl>
              <c:idx val="31"/>
              <c:delete val="1"/>
              <c:extLst>
                <c:ext xmlns:c15="http://schemas.microsoft.com/office/drawing/2012/chart" uri="{CE6537A1-D6FC-4f65-9D91-7224C49458BB}"/>
                <c:ext xmlns:c16="http://schemas.microsoft.com/office/drawing/2014/chart" uri="{C3380CC4-5D6E-409C-BE32-E72D297353CC}">
                  <c16:uniqueId val="{0000001D-85B2-4007-BC95-1A8F85384A47}"/>
                </c:ext>
              </c:extLst>
            </c:dLbl>
            <c:dLbl>
              <c:idx val="32"/>
              <c:delete val="1"/>
              <c:extLst>
                <c:ext xmlns:c15="http://schemas.microsoft.com/office/drawing/2012/chart" uri="{CE6537A1-D6FC-4f65-9D91-7224C49458BB}"/>
                <c:ext xmlns:c16="http://schemas.microsoft.com/office/drawing/2014/chart" uri="{C3380CC4-5D6E-409C-BE32-E72D297353CC}">
                  <c16:uniqueId val="{0000001E-85B2-4007-BC95-1A8F85384A47}"/>
                </c:ext>
              </c:extLst>
            </c:dLbl>
            <c:dLbl>
              <c:idx val="33"/>
              <c:delete val="1"/>
              <c:extLst>
                <c:ext xmlns:c15="http://schemas.microsoft.com/office/drawing/2012/chart" uri="{CE6537A1-D6FC-4f65-9D91-7224C49458BB}"/>
                <c:ext xmlns:c16="http://schemas.microsoft.com/office/drawing/2014/chart" uri="{C3380CC4-5D6E-409C-BE32-E72D297353CC}">
                  <c16:uniqueId val="{0000001F-85B2-4007-BC95-1A8F85384A47}"/>
                </c:ext>
              </c:extLst>
            </c:dLbl>
            <c:dLbl>
              <c:idx val="34"/>
              <c:delete val="1"/>
              <c:extLst>
                <c:ext xmlns:c15="http://schemas.microsoft.com/office/drawing/2012/chart" uri="{CE6537A1-D6FC-4f65-9D91-7224C49458BB}"/>
                <c:ext xmlns:c16="http://schemas.microsoft.com/office/drawing/2014/chart" uri="{C3380CC4-5D6E-409C-BE32-E72D297353CC}">
                  <c16:uniqueId val="{00000020-85B2-4007-BC95-1A8F85384A47}"/>
                </c:ext>
              </c:extLst>
            </c:dLbl>
            <c:dLbl>
              <c:idx val="35"/>
              <c:delete val="1"/>
              <c:extLst>
                <c:ext xmlns:c15="http://schemas.microsoft.com/office/drawing/2012/chart" uri="{CE6537A1-D6FC-4f65-9D91-7224C49458BB}"/>
                <c:ext xmlns:c16="http://schemas.microsoft.com/office/drawing/2014/chart" uri="{C3380CC4-5D6E-409C-BE32-E72D297353CC}">
                  <c16:uniqueId val="{00000021-85B2-4007-BC95-1A8F85384A47}"/>
                </c:ext>
              </c:extLst>
            </c:dLbl>
            <c:dLbl>
              <c:idx val="36"/>
              <c:delete val="1"/>
              <c:extLst>
                <c:ext xmlns:c15="http://schemas.microsoft.com/office/drawing/2012/chart" uri="{CE6537A1-D6FC-4f65-9D91-7224C49458BB}"/>
                <c:ext xmlns:c16="http://schemas.microsoft.com/office/drawing/2014/chart" uri="{C3380CC4-5D6E-409C-BE32-E72D297353CC}">
                  <c16:uniqueId val="{00000022-85B2-4007-BC95-1A8F85384A47}"/>
                </c:ext>
              </c:extLst>
            </c:dLbl>
            <c:dLbl>
              <c:idx val="37"/>
              <c:delete val="1"/>
              <c:extLst>
                <c:ext xmlns:c15="http://schemas.microsoft.com/office/drawing/2012/chart" uri="{CE6537A1-D6FC-4f65-9D91-7224C49458BB}"/>
                <c:ext xmlns:c16="http://schemas.microsoft.com/office/drawing/2014/chart" uri="{C3380CC4-5D6E-409C-BE32-E72D297353CC}">
                  <c16:uniqueId val="{00000023-85B2-4007-BC95-1A8F85384A47}"/>
                </c:ext>
              </c:extLst>
            </c:dLbl>
            <c:dLbl>
              <c:idx val="38"/>
              <c:delete val="1"/>
              <c:extLst>
                <c:ext xmlns:c15="http://schemas.microsoft.com/office/drawing/2012/chart" uri="{CE6537A1-D6FC-4f65-9D91-7224C49458BB}"/>
                <c:ext xmlns:c16="http://schemas.microsoft.com/office/drawing/2014/chart" uri="{C3380CC4-5D6E-409C-BE32-E72D297353CC}">
                  <c16:uniqueId val="{00000024-85B2-4007-BC95-1A8F85384A47}"/>
                </c:ext>
              </c:extLst>
            </c:dLbl>
            <c:dLbl>
              <c:idx val="39"/>
              <c:delete val="1"/>
              <c:extLst>
                <c:ext xmlns:c15="http://schemas.microsoft.com/office/drawing/2012/chart" uri="{CE6537A1-D6FC-4f65-9D91-7224C49458BB}"/>
                <c:ext xmlns:c16="http://schemas.microsoft.com/office/drawing/2014/chart" uri="{C3380CC4-5D6E-409C-BE32-E72D297353CC}">
                  <c16:uniqueId val="{00000025-85B2-4007-BC95-1A8F85384A47}"/>
                </c:ext>
              </c:extLst>
            </c:dLbl>
            <c:dLbl>
              <c:idx val="40"/>
              <c:delete val="1"/>
              <c:extLst>
                <c:ext xmlns:c15="http://schemas.microsoft.com/office/drawing/2012/chart" uri="{CE6537A1-D6FC-4f65-9D91-7224C49458BB}"/>
                <c:ext xmlns:c16="http://schemas.microsoft.com/office/drawing/2014/chart" uri="{C3380CC4-5D6E-409C-BE32-E72D297353CC}">
                  <c16:uniqueId val="{00000026-85B2-4007-BC95-1A8F85384A47}"/>
                </c:ext>
              </c:extLst>
            </c:dLbl>
            <c:dLbl>
              <c:idx val="41"/>
              <c:delete val="1"/>
              <c:extLst>
                <c:ext xmlns:c15="http://schemas.microsoft.com/office/drawing/2012/chart" uri="{CE6537A1-D6FC-4f65-9D91-7224C49458BB}"/>
                <c:ext xmlns:c16="http://schemas.microsoft.com/office/drawing/2014/chart" uri="{C3380CC4-5D6E-409C-BE32-E72D297353CC}">
                  <c16:uniqueId val="{00000027-85B2-4007-BC95-1A8F85384A47}"/>
                </c:ext>
              </c:extLst>
            </c:dLbl>
            <c:dLbl>
              <c:idx val="42"/>
              <c:delete val="1"/>
              <c:extLst>
                <c:ext xmlns:c15="http://schemas.microsoft.com/office/drawing/2012/chart" uri="{CE6537A1-D6FC-4f65-9D91-7224C49458BB}"/>
                <c:ext xmlns:c16="http://schemas.microsoft.com/office/drawing/2014/chart" uri="{C3380CC4-5D6E-409C-BE32-E72D297353CC}">
                  <c16:uniqueId val="{00000028-85B2-4007-BC95-1A8F85384A47}"/>
                </c:ext>
              </c:extLst>
            </c:dLbl>
            <c:dLbl>
              <c:idx val="43"/>
              <c:delete val="1"/>
              <c:extLst>
                <c:ext xmlns:c15="http://schemas.microsoft.com/office/drawing/2012/chart" uri="{CE6537A1-D6FC-4f65-9D91-7224C49458BB}"/>
                <c:ext xmlns:c16="http://schemas.microsoft.com/office/drawing/2014/chart" uri="{C3380CC4-5D6E-409C-BE32-E72D297353CC}">
                  <c16:uniqueId val="{00000029-85B2-4007-BC95-1A8F85384A47}"/>
                </c:ext>
              </c:extLst>
            </c:dLbl>
            <c:dLbl>
              <c:idx val="44"/>
              <c:delete val="1"/>
              <c:extLst>
                <c:ext xmlns:c15="http://schemas.microsoft.com/office/drawing/2012/chart" uri="{CE6537A1-D6FC-4f65-9D91-7224C49458BB}"/>
                <c:ext xmlns:c16="http://schemas.microsoft.com/office/drawing/2014/chart" uri="{C3380CC4-5D6E-409C-BE32-E72D297353CC}">
                  <c16:uniqueId val="{0000002A-85B2-4007-BC95-1A8F85384A47}"/>
                </c:ext>
              </c:extLst>
            </c:dLbl>
            <c:dLbl>
              <c:idx val="45"/>
              <c:delete val="1"/>
              <c:extLst>
                <c:ext xmlns:c15="http://schemas.microsoft.com/office/drawing/2012/chart" uri="{CE6537A1-D6FC-4f65-9D91-7224C49458BB}"/>
                <c:ext xmlns:c16="http://schemas.microsoft.com/office/drawing/2014/chart" uri="{C3380CC4-5D6E-409C-BE32-E72D297353CC}">
                  <c16:uniqueId val="{0000002B-85B2-4007-BC95-1A8F85384A47}"/>
                </c:ext>
              </c:extLst>
            </c:dLbl>
            <c:dLbl>
              <c:idx val="46"/>
              <c:delete val="1"/>
              <c:extLst>
                <c:ext xmlns:c15="http://schemas.microsoft.com/office/drawing/2012/chart" uri="{CE6537A1-D6FC-4f65-9D91-7224C49458BB}"/>
                <c:ext xmlns:c16="http://schemas.microsoft.com/office/drawing/2014/chart" uri="{C3380CC4-5D6E-409C-BE32-E72D297353CC}">
                  <c16:uniqueId val="{0000002C-85B2-4007-BC95-1A8F85384A47}"/>
                </c:ext>
              </c:extLst>
            </c:dLbl>
            <c:dLbl>
              <c:idx val="47"/>
              <c:delete val="1"/>
              <c:extLst>
                <c:ext xmlns:c15="http://schemas.microsoft.com/office/drawing/2012/chart" uri="{CE6537A1-D6FC-4f65-9D91-7224C49458BB}"/>
                <c:ext xmlns:c16="http://schemas.microsoft.com/office/drawing/2014/chart" uri="{C3380CC4-5D6E-409C-BE32-E72D297353CC}">
                  <c16:uniqueId val="{0000002D-85B2-4007-BC95-1A8F85384A47}"/>
                </c:ext>
              </c:extLst>
            </c:dLbl>
            <c:dLbl>
              <c:idx val="48"/>
              <c:delete val="1"/>
              <c:extLst>
                <c:ext xmlns:c15="http://schemas.microsoft.com/office/drawing/2012/chart" uri="{CE6537A1-D6FC-4f65-9D91-7224C49458BB}"/>
                <c:ext xmlns:c16="http://schemas.microsoft.com/office/drawing/2014/chart" uri="{C3380CC4-5D6E-409C-BE32-E72D297353CC}">
                  <c16:uniqueId val="{0000002E-85B2-4007-BC95-1A8F85384A4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'Part B Var OC2'!$A$2:$A$52</c:f>
              <c:numCache>
                <c:formatCode>0%</c:formatCode>
                <c:ptCount val="51"/>
                <c:pt idx="0">
                  <c:v>0.13745173745173744</c:v>
                </c:pt>
                <c:pt idx="1">
                  <c:v>0.2</c:v>
                </c:pt>
                <c:pt idx="2">
                  <c:v>0.25742574257425743</c:v>
                </c:pt>
                <c:pt idx="3">
                  <c:v>0.32402234636871508</c:v>
                </c:pt>
                <c:pt idx="4">
                  <c:v>0.33211297071129708</c:v>
                </c:pt>
                <c:pt idx="5">
                  <c:v>0.3465250965250965</c:v>
                </c:pt>
                <c:pt idx="6">
                  <c:v>0.3809831824062096</c:v>
                </c:pt>
                <c:pt idx="7">
                  <c:v>0.38976793248945146</c:v>
                </c:pt>
                <c:pt idx="8">
                  <c:v>0.40025787437833854</c:v>
                </c:pt>
                <c:pt idx="9">
                  <c:v>0.40122484689413823</c:v>
                </c:pt>
                <c:pt idx="10">
                  <c:v>0.40302467498010081</c:v>
                </c:pt>
                <c:pt idx="11">
                  <c:v>0.403485254691689</c:v>
                </c:pt>
                <c:pt idx="12">
                  <c:v>0.40466650954513317</c:v>
                </c:pt>
                <c:pt idx="13">
                  <c:v>0.44340530876083067</c:v>
                </c:pt>
                <c:pt idx="14">
                  <c:v>0.44684278350515466</c:v>
                </c:pt>
                <c:pt idx="15">
                  <c:v>0.44773004000695771</c:v>
                </c:pt>
                <c:pt idx="16">
                  <c:v>0.44965786901270771</c:v>
                </c:pt>
                <c:pt idx="17">
                  <c:v>0.45017182130584193</c:v>
                </c:pt>
                <c:pt idx="18">
                  <c:v>0.45043478260869563</c:v>
                </c:pt>
                <c:pt idx="19">
                  <c:v>0.45073078736445071</c:v>
                </c:pt>
                <c:pt idx="20">
                  <c:v>0.45987215909090912</c:v>
                </c:pt>
                <c:pt idx="21">
                  <c:v>0.46125186289120718</c:v>
                </c:pt>
                <c:pt idx="22">
                  <c:v>0.47737226277372263</c:v>
                </c:pt>
                <c:pt idx="23">
                  <c:v>0.47895659798334062</c:v>
                </c:pt>
                <c:pt idx="24">
                  <c:v>0.48267373603484187</c:v>
                </c:pt>
                <c:pt idx="25">
                  <c:v>0.48452929558920343</c:v>
                </c:pt>
                <c:pt idx="26">
                  <c:v>0.48456117873158233</c:v>
                </c:pt>
                <c:pt idx="27">
                  <c:v>0.48702330508474578</c:v>
                </c:pt>
                <c:pt idx="28">
                  <c:v>0.48941176470588238</c:v>
                </c:pt>
                <c:pt idx="29">
                  <c:v>0.49669421487603305</c:v>
                </c:pt>
                <c:pt idx="30">
                  <c:v>0.50170835041683748</c:v>
                </c:pt>
                <c:pt idx="31">
                  <c:v>0.51801801801801806</c:v>
                </c:pt>
                <c:pt idx="32">
                  <c:v>0.5209235209235209</c:v>
                </c:pt>
                <c:pt idx="33">
                  <c:v>0.53485064011379801</c:v>
                </c:pt>
                <c:pt idx="34">
                  <c:v>0.55648535564853552</c:v>
                </c:pt>
                <c:pt idx="35">
                  <c:v>0.55785868781542902</c:v>
                </c:pt>
                <c:pt idx="36">
                  <c:v>0.56351626016260159</c:v>
                </c:pt>
                <c:pt idx="37">
                  <c:v>0.57493836961517575</c:v>
                </c:pt>
                <c:pt idx="38">
                  <c:v>0.58378378378378382</c:v>
                </c:pt>
                <c:pt idx="39">
                  <c:v>0.58958333333333335</c:v>
                </c:pt>
                <c:pt idx="40">
                  <c:v>0.59329608938547485</c:v>
                </c:pt>
                <c:pt idx="41">
                  <c:v>0.60038307504788435</c:v>
                </c:pt>
                <c:pt idx="42">
                  <c:v>0.60215053763440862</c:v>
                </c:pt>
                <c:pt idx="43">
                  <c:v>0.61885546588407925</c:v>
                </c:pt>
                <c:pt idx="44">
                  <c:v>0.62909441233140651</c:v>
                </c:pt>
                <c:pt idx="45">
                  <c:v>0.64194851840766243</c:v>
                </c:pt>
                <c:pt idx="46">
                  <c:v>0.64897260273972601</c:v>
                </c:pt>
                <c:pt idx="47">
                  <c:v>0.7021276595744681</c:v>
                </c:pt>
                <c:pt idx="48">
                  <c:v>0.71207729468599035</c:v>
                </c:pt>
                <c:pt idx="49">
                  <c:v>0.76377604598463489</c:v>
                </c:pt>
              </c:numCache>
            </c:numRef>
          </c:val>
          <c:extLst>
            <c:ext xmlns:c16="http://schemas.microsoft.com/office/drawing/2014/chart" uri="{C3380CC4-5D6E-409C-BE32-E72D297353CC}">
              <c16:uniqueId val="{0000002F-85B2-4007-BC95-1A8F85384A47}"/>
            </c:ext>
          </c:extLst>
        </c:ser>
        <c:dLbls>
          <c:dLblPos val="outEnd"/>
          <c:showLegendKey val="0"/>
          <c:showVal val="1"/>
          <c:showCatName val="0"/>
          <c:showSerName val="0"/>
          <c:showPercent val="0"/>
          <c:showBubbleSize val="0"/>
        </c:dLbls>
        <c:gapWidth val="219"/>
        <c:overlap val="-27"/>
        <c:axId val="286573599"/>
        <c:axId val="286560287"/>
      </c:barChart>
      <c:catAx>
        <c:axId val="286573599"/>
        <c:scaling>
          <c:orientation val="minMax"/>
        </c:scaling>
        <c:delete val="1"/>
        <c:axPos val="b"/>
        <c:numFmt formatCode="General" sourceLinked="1"/>
        <c:majorTickMark val="none"/>
        <c:minorTickMark val="none"/>
        <c:tickLblPos val="nextTo"/>
        <c:crossAx val="286560287"/>
        <c:crosses val="autoZero"/>
        <c:auto val="1"/>
        <c:lblAlgn val="ctr"/>
        <c:lblOffset val="100"/>
        <c:noMultiLvlLbl val="0"/>
      </c:catAx>
      <c:valAx>
        <c:axId val="286560287"/>
        <c:scaling>
          <c:orientation val="minMax"/>
        </c:scaling>
        <c:delete val="1"/>
        <c:axPos val="l"/>
        <c:numFmt formatCode="0%" sourceLinked="1"/>
        <c:majorTickMark val="none"/>
        <c:minorTickMark val="none"/>
        <c:tickLblPos val="nextTo"/>
        <c:crossAx val="286573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1-10-26T10:34:39.606" idx="1">
    <p:pos x="10" y="10"/>
    <p:text>[@Haidee Bernstein] can we rephrase as "...for children who exited Part C and 619 services between July 1, 2019 and June 30, 2020..." for clarity?</p:text>
    <p:extLst>
      <p:ext uri="{C676402C-5697-4E1C-873F-D02D1690AC5C}">
        <p15:threadingInfo xmlns:p15="http://schemas.microsoft.com/office/powerpoint/2012/main" timeZoneBias="420"/>
      </p:ext>
    </p:extLst>
  </p:cm>
  <p:cm authorId="2" dt="2021-10-26T13:43:55.853" idx="5">
    <p:pos x="10" y="106"/>
    <p:text>the exiting data is a year behind.  So I don't want to confuse people.</p:text>
    <p:extLst>
      <p:ext uri="{C676402C-5697-4E1C-873F-D02D1690AC5C}">
        <p15:threadingInfo xmlns:p15="http://schemas.microsoft.com/office/powerpoint/2012/main" timeZoneBias="240">
          <p15:parentCm authorId="4" idx="1"/>
        </p15:threadingInfo>
      </p:ext>
    </p:extLst>
  </p:cm>
  <p:cm authorId="2" dt="2021-10-26T17:41:20.654" idx="6">
    <p:pos x="10" y="202"/>
    <p:text>Cornelia should we reword this?</p:text>
    <p:extLst>
      <p:ext uri="{C676402C-5697-4E1C-873F-D02D1690AC5C}">
        <p15:threadingInfo xmlns:p15="http://schemas.microsoft.com/office/powerpoint/2012/main" timeZoneBias="240">
          <p15:parentCm authorId="4" idx="1"/>
        </p15:threadingInfo>
      </p:ext>
    </p:extLst>
  </p:cm>
  <p:cm authorId="4" dt="2021-11-02T11:19:34.874" idx="20">
    <p:pos x="10" y="298"/>
    <p:text>[@Cornelia Taylor] see above.
</p:text>
    <p:extLst>
      <p:ext uri="{C676402C-5697-4E1C-873F-D02D1690AC5C}">
        <p15:threadingInfo xmlns:p15="http://schemas.microsoft.com/office/powerpoint/2012/main" timeZoneBias="420">
          <p15:parentCm authorId="4" idx="1"/>
        </p15:threadingInfo>
      </p:ext>
    </p:extLst>
  </p:cm>
  <p:cm authorId="3" dt="2021-11-02T11:44:22.886" idx="9">
    <p:pos x="10" y="394"/>
    <p:text>States have flexibility on setting the asessment window for collecting child outcomes data so that date range isn't accurate for all states.</p:text>
    <p:extLst>
      <p:ext uri="{C676402C-5697-4E1C-873F-D02D1690AC5C}">
        <p15:threadingInfo xmlns:p15="http://schemas.microsoft.com/office/powerpoint/2012/main" timeZoneBias="420">
          <p15:parentCm authorId="4" idx="1"/>
        </p15:threadingInfo>
      </p:ext>
    </p:extLst>
  </p:cm>
  <p:cm authorId="3" dt="2021-11-02T11:45:11.164" idx="10">
    <p:pos x="10" y="490"/>
    <p:text>The issue with the exiting data is specific to the data that we use to estimate completeness and does not need to be mentioned here since the focus is on the outcomes data not the data that are crossed with the outcomes data</p:text>
    <p:extLst>
      <p:ext uri="{C676402C-5697-4E1C-873F-D02D1690AC5C}">
        <p15:threadingInfo xmlns:p15="http://schemas.microsoft.com/office/powerpoint/2012/main" timeZoneBias="420">
          <p15:parentCm authorId="4" idx="1"/>
        </p15:threadingInfo>
      </p:ext>
    </p:extLst>
  </p:cm>
  <p:cm authorId="4" dt="2021-11-02T13:41:12.041" idx="21">
    <p:pos x="10" y="586"/>
    <p:text>[@Cornelia Taylor] I'll leave the narration as is but I'd like to learn more as this is inconsistent with what  I understood about the criteria for including children in the each reporting period. I'm trying to distinguish between service exit date and assessment date.
</p:text>
    <p:extLst>
      <p:ext uri="{C676402C-5697-4E1C-873F-D02D1690AC5C}">
        <p15:threadingInfo xmlns:p15="http://schemas.microsoft.com/office/powerpoint/2012/main" timeZoneBias="420">
          <p15:parentCm authorId="4" idx="1"/>
        </p15:threadingInfo>
      </p:ext>
    </p:extLst>
  </p:cm>
  <p:cm authorId="3" dt="2021-11-02T14:40:58.398" idx="19">
    <p:pos x="10" y="682"/>
    <p:text>There are lots of dates that people can use and there are options for definining the dates of the assessment window. Let's talk</p:text>
    <p:extLst>
      <p:ext uri="{C676402C-5697-4E1C-873F-D02D1690AC5C}">
        <p15:threadingInfo xmlns:p15="http://schemas.microsoft.com/office/powerpoint/2012/main" timeZoneBias="42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10-25T08:44:37.457" idx="2">
    <p:pos x="10" y="10"/>
    <p:text>&lt;@Haidee Bernstein&gt; can we add</p:text>
    <p:extLst>
      <p:ext uri="{C676402C-5697-4E1C-873F-D02D1690AC5C}">
        <p15:threadingInfo xmlns:p15="http://schemas.microsoft.com/office/powerpoint/2012/main" timeZoneBias="420"/>
      </p:ext>
    </p:extLst>
  </p:cm>
  <p:cm authorId="3" dt="2021-10-25T08:45:04.175" idx="3">
    <p:pos x="10" y="106"/>
    <p:text>some explination of why one state is reporting on 99% of their child count?</p:text>
    <p:extLst>
      <p:ext uri="{C676402C-5697-4E1C-873F-D02D1690AC5C}">
        <p15:threadingInfo xmlns:p15="http://schemas.microsoft.com/office/powerpoint/2012/main" timeZoneBias="420">
          <p15:parentCm authorId="3" idx="2"/>
        </p15:threadingInfo>
      </p:ext>
    </p:extLst>
  </p:cm>
  <p:cm authorId="4" dt="2021-10-26T13:59:33.089" idx="9">
    <p:pos x="106" y="106"/>
    <p:text>[@Haidee Bernstein] Is there a reason the denominator is from the most recent reporting year for 619, but it's from the previous reporting year for Part C?</p:text>
    <p:extLst>
      <p:ext uri="{C676402C-5697-4E1C-873F-D02D1690AC5C}">
        <p15:threadingInfo xmlns:p15="http://schemas.microsoft.com/office/powerpoint/2012/main" timeZoneBias="420"/>
      </p:ext>
    </p:extLst>
  </p:cm>
  <p:cm authorId="2" dt="2021-10-26T17:59:12.008" idx="14">
    <p:pos x="106" y="202"/>
    <p:text>Yes we can talk about it.</p:text>
    <p:extLst>
      <p:ext uri="{C676402C-5697-4E1C-873F-D02D1690AC5C}">
        <p15:threadingInfo xmlns:p15="http://schemas.microsoft.com/office/powerpoint/2012/main" timeZoneBias="240">
          <p15:parentCm authorId="4" idx="9"/>
        </p15:threadingInfo>
      </p:ext>
    </p:extLst>
  </p:cm>
  <p:cm authorId="2" dt="2021-11-04T19:32:17.964" idx="30">
    <p:pos x="202" y="202"/>
    <p:text>N=49 because NJ and Indiana did not meet the inclusion criteria of 12% or higher.  Wisconsin is the asterik because they had not outcomes data.</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10-25T08:48:34.039" idx="4">
    <p:pos x="10" y="10"/>
    <p:text>&lt;@Haidee Bernstein&gt;</p:text>
    <p:extLst>
      <p:ext uri="{C676402C-5697-4E1C-873F-D02D1690AC5C}">
        <p15:threadingInfo xmlns:p15="http://schemas.microsoft.com/office/powerpoint/2012/main" timeZoneBias="420"/>
      </p:ext>
    </p:extLst>
  </p:cm>
  <p:cm authorId="3" dt="2021-10-25T08:49:56.955" idx="5">
    <p:pos x="10" y="106"/>
    <p:text>do we need to say something about the state with 71% and why that is higher than the other states? It sticks out in the chart. If we don't have an explination we can igonre</p:text>
    <p:extLst>
      <p:ext uri="{C676402C-5697-4E1C-873F-D02D1690AC5C}">
        <p15:threadingInfo xmlns:p15="http://schemas.microsoft.com/office/powerpoint/2012/main" timeZoneBias="420">
          <p15:parentCm authorId="3" idx="4"/>
        </p15:threadingInfo>
      </p:ext>
    </p:extLst>
  </p:cm>
  <p:cm authorId="2" dt="2021-10-26T18:01:03.986" idx="16">
    <p:pos x="10" y="202"/>
    <p:text>I</p:text>
    <p:extLst>
      <p:ext uri="{C676402C-5697-4E1C-873F-D02D1690AC5C}">
        <p15:threadingInfo xmlns:p15="http://schemas.microsoft.com/office/powerpoint/2012/main" timeZoneBias="240">
          <p15:parentCm authorId="3" idx="4"/>
        </p15:threadingInfo>
      </p:ext>
    </p:extLst>
  </p:cm>
  <p:cm authorId="2" dt="2021-10-27T10:52:56.553" idx="19">
    <p:pos x="10" y="298"/>
    <p:text>It is Indiana. I looked in their APR and did not see any explanation other than slippage.</p:text>
    <p:extLst>
      <p:ext uri="{C676402C-5697-4E1C-873F-D02D1690AC5C}">
        <p15:threadingInfo xmlns:p15="http://schemas.microsoft.com/office/powerpoint/2012/main" timeZoneBias="240">
          <p15:parentCm authorId="3"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10-25T08:51:02.202" idx="6">
    <p:pos x="9786" y="3087"/>
    <p:text>&lt;@Haidee Bernstein&gt;</p:text>
    <p:extLst>
      <p:ext uri="{C676402C-5697-4E1C-873F-D02D1690AC5C}">
        <p15:threadingInfo xmlns:p15="http://schemas.microsoft.com/office/powerpoint/2012/main" timeZoneBias="420"/>
      </p:ext>
    </p:extLst>
  </p:cm>
  <p:cm authorId="3" dt="2021-10-25T08:51:55.516" idx="7">
    <p:pos x="9786" y="3183"/>
    <p:text>we should remove NJ from this distribution since they only reported on 5 kids. Then you can add a note to the desciption that one state was removed for reporting less than 10 children</p:text>
    <p:extLst>
      <p:ext uri="{C676402C-5697-4E1C-873F-D02D1690AC5C}">
        <p15:threadingInfo xmlns:p15="http://schemas.microsoft.com/office/powerpoint/2012/main" timeZoneBias="420">
          <p15:parentCm authorId="3" idx="6"/>
        </p15:threadingInfo>
      </p:ext>
    </p:extLst>
  </p:cm>
  <p:cm authorId="2" dt="2021-10-27T11:38:20.879" idx="20">
    <p:pos x="9786" y="3279"/>
    <p:text>ok I redid the slide and included a note. Indiana reported 0 kids and NJ was excluded for reporting less than 10 kids</p:text>
    <p:extLst>
      <p:ext uri="{C676402C-5697-4E1C-873F-D02D1690AC5C}">
        <p15:threadingInfo xmlns:p15="http://schemas.microsoft.com/office/powerpoint/2012/main" timeZoneBias="240">
          <p15:parentCm authorId="3" idx="6"/>
        </p15:threadingInfo>
      </p:ext>
    </p:extLst>
  </p:cm>
  <p:cm authorId="4" dt="2021-11-02T13:58:58.571" idx="23">
    <p:pos x="9786" y="3375"/>
    <p:text>[@Haidee Bernstein] I'm seeing 2 overlapping charts on this slide. Maybe it's just me?</p:text>
    <p:extLst>
      <p:ext uri="{C676402C-5697-4E1C-873F-D02D1690AC5C}">
        <p15:threadingInfo xmlns:p15="http://schemas.microsoft.com/office/powerpoint/2012/main" timeZoneBias="420">
          <p15:parentCm authorId="3" idx="6"/>
        </p15:threadingInfo>
      </p:ext>
    </p:extLst>
  </p:cm>
  <p:cm authorId="2" dt="2021-11-03T11:39:32.675" idx="29">
    <p:pos x="106" y="106"/>
    <p:text/>
    <p:extLst>
      <p:ext uri="{C676402C-5697-4E1C-873F-D02D1690AC5C}">
        <p15:threadingInfo xmlns:p15="http://schemas.microsoft.com/office/powerpoint/2012/main" timeZoneBias="240"/>
      </p:ext>
    </p:extLst>
  </p:cm>
  <p:cm authorId="3" dt="2021-11-04T08:58:34.968" idx="30">
    <p:pos x="106" y="202"/>
    <p:text>&lt;@Haidee Bernstein&gt; do we want to add a data note here that one state was excluded because they did not report outcomes data and one state was excluded because they only reported outcomes data on 5 children?</p:text>
    <p:extLst>
      <p:ext uri="{C676402C-5697-4E1C-873F-D02D1690AC5C}">
        <p15:threadingInfo xmlns:p15="http://schemas.microsoft.com/office/powerpoint/2012/main" timeZoneBias="420">
          <p15:parentCm authorId="2" idx="29"/>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8CE98058-8D94-324A-88BA-6357AD2FDE55}" type="datetimeFigureOut">
              <a:rPr lang="en-US" smtClean="0"/>
              <a:t>12/14/2021</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A523FA6-E043-9F4E-99C7-7E8AF99961B7}" type="datetimeFigureOut">
              <a:rPr lang="en-US" smtClean="0"/>
              <a:t>12/14/2021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a:t>
            </a:r>
          </a:p>
          <a:p>
            <a:pPr>
              <a:defRPr/>
            </a:pPr>
            <a:r>
              <a:rPr lang="en-US"/>
              <a:t>Hello and welcome to the </a:t>
            </a:r>
            <a:r>
              <a:rPr lang="en-US" i="1"/>
              <a:t>11</a:t>
            </a:r>
            <a:r>
              <a:rPr lang="en-US" i="1" baseline="30000"/>
              <a:t>th</a:t>
            </a:r>
            <a:r>
              <a:rPr lang="en-US" i="1"/>
              <a:t> annual national webinar </a:t>
            </a:r>
            <a:r>
              <a:rPr lang="en-US"/>
              <a:t>on child outcomes data, presented by the Early Childhood Technical Assistance Center and Center for IDEA Early Childhood Data Systems. This webinar presents data from federal fiscal year 2019, which states submitted in their 2021 Annual Performance Reports. As in years past, this webinar will show highlights from our analysis of the data states submitted in their Annual Performance Reports for child outcomes. The Indicators used in the analyses were Indicator 3 for the Part C infant and toddler programs, and Indicator 7 for the Part B, Section 619 preschool programs.  </a:t>
            </a:r>
            <a:endParaRPr lang="en-US">
              <a:cs typeface="Calibri"/>
            </a:endParaRPr>
          </a:p>
          <a:p>
            <a:endParaRPr lang="en-US" i="1"/>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1012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a:t>
            </a:r>
          </a:p>
          <a:p>
            <a:r>
              <a:rPr lang="en-US" b="0" dirty="0"/>
              <a:t>Now let’s look at the trends for inclusion in the national analysis. For</a:t>
            </a:r>
            <a:r>
              <a:rPr lang="en-US" dirty="0"/>
              <a:t> </a:t>
            </a:r>
            <a:r>
              <a:rPr lang="en-US" dirty="0">
                <a:solidFill>
                  <a:srgbClr val="FF0000"/>
                </a:solidFill>
              </a:rPr>
              <a:t>FFY2019, 46 </a:t>
            </a:r>
            <a:r>
              <a:rPr lang="en-US" dirty="0"/>
              <a:t>states met the data quality criteria for Part C, and 40 states met the criteria for Part B preschool.  The green line on this graph compares the number of states that met criteria for Part C across the past 12 years.  You can see that the number of states has stayed relatively stable over the last few years with only one state fewer meeting the criteria this year compared to last year.  The blue line shows the number of states that met data quality criteria for Part B preschool.  Although the number of Part B preschool programs decreased slightly in 2018-19, it remained stable in 2019-20.  We take a closer look at the reasons for excluding data from the national estimate in the next slide.</a:t>
            </a:r>
            <a:endParaRPr lang="en-US" dirty="0">
              <a:cs typeface="Calibri"/>
            </a:endParaRPr>
          </a:p>
          <a:p>
            <a:endParaRPr lang="en-US" b="1"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217288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11 </a:t>
            </a:r>
          </a:p>
          <a:p>
            <a:r>
              <a:rPr lang="en-US"/>
              <a:t>Here are the national estimates for child outcomes data based on the criteria discussed earlier. Starting with Part C, Summary Statement 1, in the area of social relationships, we see that 64% of children </a:t>
            </a:r>
            <a:r>
              <a:rPr lang="en-US" sz="1200"/>
              <a:t>substantially increased their rate of growth by program exit.</a:t>
            </a:r>
            <a:r>
              <a:rPr lang="en-US"/>
              <a:t> </a:t>
            </a:r>
            <a:r>
              <a:rPr lang="en-US" sz="1200"/>
              <a:t>For knowledge and skills it was 69%, and for taking action to meet needs it was 71%. </a:t>
            </a:r>
          </a:p>
          <a:p>
            <a:endParaRPr lang="en-US" sz="1200"/>
          </a:p>
          <a:p>
            <a:r>
              <a:rPr lang="en-US" sz="1200"/>
              <a:t>Now let’s look at </a:t>
            </a:r>
            <a:r>
              <a:rPr lang="en-US"/>
              <a:t>Part C’s Summary Statement 2.</a:t>
            </a:r>
            <a:r>
              <a:rPr lang="en-US" sz="1200"/>
              <a:t> 52</a:t>
            </a:r>
            <a:r>
              <a:rPr lang="en-US"/>
              <a:t>% of children in Part C were functioning within age expectations in social relationships by the time they exited the program;</a:t>
            </a:r>
            <a:r>
              <a:rPr lang="en-US" sz="1200"/>
              <a:t> knowledge and skills it was 44%, </a:t>
            </a:r>
            <a:r>
              <a:rPr lang="en-US"/>
              <a:t>and for taking action</a:t>
            </a:r>
            <a:r>
              <a:rPr lang="en-US" sz="1200"/>
              <a:t> to meet needs it was 54%</a:t>
            </a:r>
            <a:r>
              <a:rPr lang="en-US"/>
              <a:t>. </a:t>
            </a:r>
            <a:endParaRPr lang="en-US" sz="1200"/>
          </a:p>
          <a:p>
            <a:endParaRPr lang="en-US" sz="1200"/>
          </a:p>
          <a:p>
            <a:r>
              <a:rPr lang="en-US" sz="1200"/>
              <a:t>Moving over to Part B preschool</a:t>
            </a:r>
            <a:r>
              <a:rPr lang="en-US"/>
              <a:t>,</a:t>
            </a:r>
            <a:r>
              <a:rPr lang="en-US" sz="1200"/>
              <a:t> we see that 81% of exiting children substantially increased their rate of growth in the area of social relationships, 82% for knowledge and skills, and 81% for taking action to meet needs. And finally, for Summary Statement 2 for Part B Preschool, the percentage of children functioning within age expectations by the time they exited the program was 56% in the area of social relationships, 53% for knowledge and skills, and 62% for </a:t>
            </a:r>
            <a:r>
              <a:rPr lang="en-US"/>
              <a:t>taking action</a:t>
            </a:r>
            <a:r>
              <a:rPr lang="en-US" sz="1200"/>
              <a:t> to meet needs. </a:t>
            </a:r>
          </a:p>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11</a:t>
            </a:fld>
            <a:endParaRPr lang="en-US"/>
          </a:p>
        </p:txBody>
      </p:sp>
    </p:spTree>
    <p:extLst>
      <p:ext uri="{BB962C8B-B14F-4D97-AF65-F5344CB8AC3E}">
        <p14:creationId xmlns:p14="http://schemas.microsoft.com/office/powerpoint/2010/main" val="234046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12</a:t>
            </a:r>
            <a:endParaRPr lang="en-US"/>
          </a:p>
          <a:p>
            <a:r>
              <a:rPr lang="en-US"/>
              <a:t>We can see a fuller picture by looking at the data over time. This slide shows the trends in child outcomes across the last 8 years for infants and toddlers exiting Part C programs. The lowest percentage of children making greater than expected growth has consistently been in in the outcome of social relationships, represented by the green line in the chart on the left. The lowest percentage of children exiting at age expectations has consistently been in the outcome of knowledge and skills, represented by the orange line in the chart on the right. We see a decline in performance across all outcomes and summary statements between FFY 2018 and FFY 2019. The</a:t>
            </a:r>
            <a:r>
              <a:rPr lang="en-US" sz="1200"/>
              <a:t> difference </a:t>
            </a:r>
            <a:r>
              <a:rPr lang="en-US"/>
              <a:t>between </a:t>
            </a:r>
            <a:r>
              <a:rPr lang="en-US" sz="1200"/>
              <a:t>the three outcome areas</a:t>
            </a:r>
            <a:r>
              <a:rPr lang="en-US"/>
              <a:t> has</a:t>
            </a:r>
            <a:r>
              <a:rPr lang="en-US" sz="1200"/>
              <a:t> </a:t>
            </a:r>
            <a:r>
              <a:rPr lang="en-US"/>
              <a:t>also </a:t>
            </a:r>
            <a:r>
              <a:rPr lang="en-US" sz="1200"/>
              <a:t>narrowed.</a:t>
            </a:r>
            <a:r>
              <a:rPr lang="en-US"/>
              <a: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12</a:t>
            </a:fld>
            <a:endParaRPr lang="en-US"/>
          </a:p>
        </p:txBody>
      </p:sp>
    </p:spTree>
    <p:extLst>
      <p:ext uri="{BB962C8B-B14F-4D97-AF65-F5344CB8AC3E}">
        <p14:creationId xmlns:p14="http://schemas.microsoft.com/office/powerpoint/2010/main" val="294893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13</a:t>
            </a:r>
            <a:endParaRPr lang="en-US"/>
          </a:p>
          <a:p>
            <a:r>
              <a:rPr lang="en-US"/>
              <a:t>Now let’s look that the trends for Part B 619 preschool programs. This slide shows the trends in child outcomes across the last 8 years for children exiting Part B Preschool programs. The percentage of children who make greater than expected growth while in Part B Preschool has been very stable and similar across all outcomes over the last 4 years, as seen in the chart on the left. Now look at the percent of children exiting at or above age expectations in the chart on the right. For this summary statement we see that there has been a decline in all outcomes since FFY 2017.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States reported several key reasons for declines in Part C and 619 performance including: 1) changes to state data collection methods, 2) data quality issues, and 3) potential impacts of COVID-19. Further analyses are needed to understand these trends.</a:t>
            </a:r>
            <a:endParaRPr lang="en-US" sz="120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421024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14</a:t>
            </a:r>
          </a:p>
          <a:p>
            <a:r>
              <a:rPr lang="en-US">
                <a:cs typeface="Calibri"/>
              </a:rPr>
              <a:t>Next, we will look at the variation across states in the completeness of their child outcomes data for Part C and Part B 619.</a:t>
            </a:r>
          </a:p>
        </p:txBody>
      </p:sp>
      <p:sp>
        <p:nvSpPr>
          <p:cNvPr id="4" name="Slide Number Placeholder 3"/>
          <p:cNvSpPr>
            <a:spLocks noGrp="1"/>
          </p:cNvSpPr>
          <p:nvPr>
            <p:ph type="sldNum" sz="quarter" idx="5"/>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369656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15</a:t>
            </a:r>
          </a:p>
          <a:p>
            <a:r>
              <a:rPr lang="en-US" b="0"/>
              <a:t>As mentioned previously, the national estimates take into consideration the completeness of each state’s data. This slide shows the range of </a:t>
            </a:r>
            <a:r>
              <a:rPr lang="en-US" b="0" err="1"/>
              <a:t>completenes</a:t>
            </a:r>
            <a:r>
              <a:rPr lang="en-US" b="0"/>
              <a:t> for Part C child outcomes data.  We calculate completeness by dividing the total number of children in the outcomes data set by the total number of children who exited Part C in the previous reporting year.  We include states in the national estimate that report at least 28% of the total </a:t>
            </a:r>
            <a:r>
              <a:rPr lang="en-US" b="0" err="1"/>
              <a:t>exiters</a:t>
            </a:r>
            <a:r>
              <a:rPr lang="en-US" b="0"/>
              <a:t>. For FFY2019, completeness ranged from 19% to 88%, with a median of 63% and a mode of 66%.  </a:t>
            </a:r>
          </a:p>
          <a:p>
            <a:endParaRPr lang="en-US" b="0"/>
          </a:p>
        </p:txBody>
      </p:sp>
      <p:sp>
        <p:nvSpPr>
          <p:cNvPr id="4" name="Slide Number Placeholder 3"/>
          <p:cNvSpPr>
            <a:spLocks noGrp="1"/>
          </p:cNvSpPr>
          <p:nvPr>
            <p:ph type="sldNum" sz="quarter" idx="5"/>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176712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Slide 16</a:t>
            </a:r>
            <a:endParaRPr lang="en-US"/>
          </a:p>
          <a:p>
            <a:pPr>
              <a:defRPr/>
            </a:pPr>
            <a:r>
              <a:rPr lang="en-US"/>
              <a:t>This chart shows the variation in completeness for state's Part B 619 preschool </a:t>
            </a:r>
            <a:r>
              <a:rPr lang="en-US" b="0"/>
              <a:t>programs. For preschool, we calculate completeness by dividing the total number of children reported in the outcomes data by the total number of children ages 3 to 5 in the Part B child count. We include states in the national analysis that report child outcomes data on at least 12% of their child count. For FFY2019, completeness ranged from 0% to 99%, with a median of 32% and </a:t>
            </a:r>
            <a:r>
              <a:rPr lang="en-US"/>
              <a:t>a </a:t>
            </a:r>
            <a:r>
              <a:rPr lang="en-US" b="0"/>
              <a:t>mode is 30%.</a:t>
            </a:r>
            <a:r>
              <a:rPr lang="en-US"/>
              <a:t> Note that o</a:t>
            </a:r>
            <a:r>
              <a:rPr lang="en-US" b="0"/>
              <a:t>ne state reported no child outcomes data</a:t>
            </a:r>
            <a:r>
              <a:rPr lang="en-US"/>
              <a:t>, and another state did not report</a:t>
            </a:r>
            <a:r>
              <a:rPr lang="en-US" b="0"/>
              <a:t> </a:t>
            </a:r>
            <a:r>
              <a:rPr lang="en-US"/>
              <a:t>their age 3-5 child count, </a:t>
            </a:r>
            <a:r>
              <a:rPr lang="en-US" b="0"/>
              <a:t>and therefore </a:t>
            </a:r>
            <a:r>
              <a:rPr lang="en-US"/>
              <a:t>they are </a:t>
            </a:r>
            <a:r>
              <a:rPr lang="en-US" b="0"/>
              <a:t>not included in this chart.</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276089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17</a:t>
            </a:r>
          </a:p>
          <a:p>
            <a:r>
              <a:rPr lang="en-US"/>
              <a:t>Across all summary statements and outcome areas, we see important variation across states. In this next section, we will highlight variation across states using one summary statement for Part C and Part B 619 as an example, and illustrate one way to analyze and interpret child outcomes data. </a:t>
            </a:r>
            <a:endParaRPr lang="en-US">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39415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Slide 18</a:t>
            </a:r>
            <a:endParaRPr lang="en-US"/>
          </a:p>
          <a:p>
            <a:pPr>
              <a:defRPr/>
            </a:pPr>
            <a:r>
              <a:rPr lang="en-US"/>
              <a:t>As we saw earlier, the national data have remained fairly steady over time, with trends up or down just a few percentage points from year to year. However, there is a lot of variation in performance across states. Here</a:t>
            </a:r>
            <a:r>
              <a:rPr lang="en-US" b="0"/>
              <a:t> we </a:t>
            </a:r>
            <a:r>
              <a:rPr lang="en-US"/>
              <a:t>highlight</a:t>
            </a:r>
            <a:r>
              <a:rPr lang="en-US" b="0"/>
              <a:t> the Part C data for Summary Statement 2</a:t>
            </a:r>
            <a:r>
              <a:rPr lang="en-US"/>
              <a:t> in the outcome area of</a:t>
            </a:r>
            <a:r>
              <a:rPr lang="en-US" b="0"/>
              <a:t> </a:t>
            </a:r>
            <a:r>
              <a:rPr lang="en-US"/>
              <a:t>acquiring and using knowledge</a:t>
            </a:r>
            <a:r>
              <a:rPr lang="en-US" b="0"/>
              <a:t> and skills. Notice the wide range of percentages states reported for children who exited within age expectations in this outcome area</a:t>
            </a:r>
            <a:r>
              <a:rPr lang="en-US"/>
              <a:t> – from 11% to 71% with a median of 45%. </a:t>
            </a:r>
            <a:r>
              <a:rPr lang="en-US" b="0"/>
              <a:t> The data were bimodal with four states reporting that 45% of children and four states reporting that 53% of children exited within age expectations in the area of knowledge and skills.</a:t>
            </a:r>
            <a:r>
              <a:rPr lang="en-US"/>
              <a:t> </a:t>
            </a:r>
          </a:p>
          <a:p>
            <a:endParaRPr lang="en-US"/>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729942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Slide 19</a:t>
            </a:r>
            <a:endParaRPr lang="en-US" b="0"/>
          </a:p>
          <a:p>
            <a:pPr>
              <a:defRPr/>
            </a:pPr>
            <a:r>
              <a:rPr lang="en-US" b="0"/>
              <a:t>Now let’s look at the same </a:t>
            </a:r>
            <a:r>
              <a:rPr lang="en-US"/>
              <a:t>outcome area and summary statement </a:t>
            </a:r>
            <a:r>
              <a:rPr lang="en-US" b="0"/>
              <a:t>for the Part B Preschool </a:t>
            </a:r>
            <a:r>
              <a:rPr lang="en-US"/>
              <a:t>programs</a:t>
            </a:r>
            <a:r>
              <a:rPr lang="en-US" b="0"/>
              <a:t>.</a:t>
            </a:r>
            <a:r>
              <a:rPr lang="en-US"/>
              <a:t>  Again, we see a wide range across states – from 14% to 76% with a median of 48%.  </a:t>
            </a:r>
            <a:r>
              <a:rPr lang="en-US" b="0"/>
              <a:t>The data </a:t>
            </a:r>
            <a:r>
              <a:rPr lang="en-US"/>
              <a:t>were</a:t>
            </a:r>
            <a:r>
              <a:rPr lang="en-US" b="0"/>
              <a:t> </a:t>
            </a:r>
            <a:r>
              <a:rPr lang="en-US"/>
              <a:t>also </a:t>
            </a:r>
            <a:r>
              <a:rPr lang="en-US" b="0"/>
              <a:t>bimodal with five states reporting 40% of children and five states reporting 48% of children exiting within age expectations in the area of knowledge and skills</a:t>
            </a:r>
            <a:r>
              <a:rPr lang="en-US"/>
              <a:t>. </a:t>
            </a:r>
            <a:r>
              <a:rPr lang="en-US" b="0"/>
              <a:t> One state did not report data and one state reported less than 10 children. Neither state is included in this chart.</a:t>
            </a:r>
            <a:r>
              <a:rPr lang="en-US"/>
              <a:t> </a:t>
            </a:r>
          </a:p>
          <a:p>
            <a:endParaRPr lang="en-US"/>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326374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2</a:t>
            </a:r>
          </a:p>
          <a:p>
            <a:r>
              <a:rPr lang="en-US"/>
              <a:t>In this webinar, you will learn about findings from our analysis of the Part C and Part B child outcomes Indicators, where to find more information about the analysis, and where to find resources to help you use the outcomes data at the state and local levels.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211229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20</a:t>
            </a:r>
          </a:p>
          <a:p>
            <a:pPr>
              <a:defRPr/>
            </a:pPr>
            <a:r>
              <a:rPr lang="en-US"/>
              <a:t>In short, we see significant variation across states in these outcomes for young children. What could this mean? Let’s discuss one possible explanation using the theoretical example on this slide. Notice the difference between State 1 and State 2 in the percentage of children who exited within age expectations. Why might State 1 have a greater proportion of their children reaching age expectations?  One explanation may be that State 1 serves a higher percentage of their overall population in this age group than state 2. States that serve higher percentages of their population are usually serving proportionately more children with milder delays or disabilities. It stands to reason that children with milder delays or disabilities are more likely to exit within age expectations, compared with children who have more severe delays or disabilities. In the next slide, we will look more closely at the differences in child outcomes across states by percentage of their overall population served in order to unpack this theory.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2757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21</a:t>
            </a:r>
            <a:endParaRPr lang="en-US" b="0"/>
          </a:p>
          <a:p>
            <a:r>
              <a:rPr lang="en-US" b="0"/>
              <a:t>Here, we categorized states into three groups according to the proportion of their overall population ages 0-3 served in Part C to determine whether there were differences. This slide shows results for children who exited Part C within age expectations.</a:t>
            </a:r>
            <a:r>
              <a:rPr lang="en-US"/>
              <a:t> T</a:t>
            </a:r>
            <a:r>
              <a:rPr lang="en-US" b="0"/>
              <a:t>he green bars represent the six states that served fewer than 2.5% of their overall infant and toddler population.</a:t>
            </a:r>
            <a:r>
              <a:rPr lang="en-US"/>
              <a:t> </a:t>
            </a:r>
            <a:r>
              <a:rPr lang="en-US" b="0"/>
              <a:t>Purple bars represent the 28 states that served between 2.5 and 3.9% of their infant toddler population, and the blue bars represent the 17</a:t>
            </a:r>
            <a:r>
              <a:rPr lang="en-US"/>
              <a:t> </a:t>
            </a:r>
            <a:r>
              <a:rPr lang="en-US" b="0"/>
              <a:t>states that served greater than 3.9% of their overall infant and toddler population. The data pattern is as we would expect for all three outcome areas, meaning that states that served proportionally fewer children reported lower percentages of children exiting within age expectations.</a:t>
            </a:r>
            <a:r>
              <a:rPr lang="en-US"/>
              <a:t> </a:t>
            </a:r>
            <a:r>
              <a:rPr lang="en-US" b="0"/>
              <a:t>This is especially clear when you compare the states in the green bar with states in the blue bar. This supports the theory we presented in the previous slide about states serving relatively more children with milder delays or disabilities.</a:t>
            </a:r>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26877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Slide 22</a:t>
            </a:r>
            <a:endParaRPr lang="en-US" b="0"/>
          </a:p>
          <a:p>
            <a:pPr>
              <a:defRPr/>
            </a:pPr>
            <a:r>
              <a:rPr lang="en-US" b="0"/>
              <a:t>Now let’s see if this same pattern holds true for Part B preschool programs. The green bars represent the 13 states that served fewer than 5.7% of their preschool-age population.</a:t>
            </a:r>
            <a:r>
              <a:rPr lang="en-US"/>
              <a:t> </a:t>
            </a:r>
            <a:r>
              <a:rPr lang="en-US" b="0"/>
              <a:t>Purple bars represent the 17 states that served between 5.7-7.5% of their preschool-age population, and the blue bars represent the 18 states that served greater than 7.5% of their preschool-age population.</a:t>
            </a:r>
            <a:r>
              <a:rPr lang="en-US"/>
              <a:t>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Across all three outcomes, the percentage of children exiting within age expectations shows very little difference based on the percentage of the overall preschool-age population served.</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a:defRPr/>
            </a:pPr>
            <a:r>
              <a:rPr lang="en-US" b="0"/>
              <a:t>In fact, within the outcome areas of social relationships and actions to meet needs, results only vary by about 1 to 2 percentage point across the 3 groups, and in the area of knowledge and skills, the summary statement percentage is highest among the states serving between 5.7-7.5% of their overall preschool-age population. In short, the Part B 619 results do not follow the expected pattern we saw within Part C. We </a:t>
            </a:r>
            <a:r>
              <a:rPr lang="en-US"/>
              <a:t>do not currently have</a:t>
            </a:r>
            <a:r>
              <a:rPr lang="en-US" b="0"/>
              <a:t> an alternative hypothesis to explain this pattern for Part </a:t>
            </a:r>
            <a:r>
              <a:rPr lang="en-US"/>
              <a:t>B 619</a:t>
            </a:r>
            <a:r>
              <a:rPr lang="en-US" b="0"/>
              <a:t>, but </a:t>
            </a:r>
            <a:r>
              <a:rPr lang="en-US">
                <a:cs typeface="Calibri"/>
              </a:rPr>
              <a:t>states may wish to use other data available to them in order to dig deeper.</a:t>
            </a:r>
          </a:p>
          <a:p>
            <a:pPr>
              <a:defRPr/>
            </a:pPr>
            <a:endParaRPr lang="en-US">
              <a:cs typeface="Calibri"/>
            </a:endParaRPr>
          </a:p>
          <a:p>
            <a:pPr>
              <a:defRPr/>
            </a:pPr>
            <a:r>
              <a:rPr lang="en-US" sz="1200"/>
              <a:t>Note </a:t>
            </a:r>
            <a:r>
              <a:rPr lang="en-US"/>
              <a:t>that 3 states were excluded from</a:t>
            </a:r>
            <a:r>
              <a:rPr lang="en-US" sz="1200"/>
              <a:t> this chart. One state was excluded because they reported data on only 5 </a:t>
            </a:r>
            <a:r>
              <a:rPr lang="en-US"/>
              <a:t>children, another </a:t>
            </a:r>
            <a:r>
              <a:rPr lang="en-US" sz="1200"/>
              <a:t>because they did not report outcomes data, a</a:t>
            </a:r>
            <a:r>
              <a:rPr lang="en-US"/>
              <a:t>nd one other because they did not report their age 3-5 child count and therefore could not be grouped for the purpose of this chart.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22</a:t>
            </a:fld>
            <a:endParaRPr lang="en-US"/>
          </a:p>
        </p:txBody>
      </p:sp>
    </p:spTree>
    <p:extLst>
      <p:ext uri="{BB962C8B-B14F-4D97-AF65-F5344CB8AC3E}">
        <p14:creationId xmlns:p14="http://schemas.microsoft.com/office/powerpoint/2010/main" val="3309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Slide 23</a:t>
            </a:r>
          </a:p>
          <a:p>
            <a:r>
              <a:rPr lang="en-US" b="0" i="0">
                <a:solidFill>
                  <a:srgbClr val="141414"/>
                </a:solidFill>
                <a:effectLst/>
                <a:latin typeface="Open Sans"/>
              </a:rPr>
              <a:t>To assist states in their ongoing </a:t>
            </a:r>
            <a:r>
              <a:rPr lang="en-US">
                <a:solidFill>
                  <a:srgbClr val="141414"/>
                </a:solidFill>
                <a:latin typeface="Open Sans"/>
              </a:rPr>
              <a:t>review of child outcomes data</a:t>
            </a:r>
            <a:r>
              <a:rPr lang="en-US" b="0" i="0">
                <a:solidFill>
                  <a:srgbClr val="141414"/>
                </a:solidFill>
                <a:effectLst/>
                <a:latin typeface="Open Sans"/>
              </a:rPr>
              <a:t>, the DaSy Center creates</a:t>
            </a:r>
            <a:r>
              <a:rPr lang="en-US">
                <a:solidFill>
                  <a:srgbClr val="141414"/>
                </a:solidFill>
                <a:latin typeface="Open Sans"/>
              </a:rPr>
              <a:t> unique</a:t>
            </a:r>
            <a:r>
              <a:rPr lang="en-US" b="0" i="0">
                <a:solidFill>
                  <a:srgbClr val="141414"/>
                </a:solidFill>
                <a:effectLst/>
                <a:latin typeface="Open Sans"/>
              </a:rPr>
              <a:t> child outcomes data reports for each state</a:t>
            </a:r>
            <a:r>
              <a:rPr lang="en-US">
                <a:solidFill>
                  <a:srgbClr val="141414"/>
                </a:solidFill>
                <a:latin typeface="Open Sans"/>
              </a:rPr>
              <a:t> every year</a:t>
            </a:r>
            <a:r>
              <a:rPr lang="en-US" b="0" i="0">
                <a:solidFill>
                  <a:srgbClr val="141414"/>
                </a:solidFill>
                <a:effectLst/>
                <a:latin typeface="Open Sans"/>
              </a:rPr>
              <a:t>.</a:t>
            </a:r>
            <a:r>
              <a:rPr lang="en-US">
                <a:solidFill>
                  <a:srgbClr val="141414"/>
                </a:solidFill>
                <a:latin typeface="Open Sans"/>
              </a:rPr>
              <a:t> This report is called the </a:t>
            </a:r>
            <a:r>
              <a:rPr lang="en-US" b="0" i="0">
                <a:solidFill>
                  <a:srgbClr val="141414"/>
                </a:solidFill>
                <a:effectLst/>
                <a:latin typeface="Open Sans"/>
              </a:rPr>
              <a:t>State Child Outcomes Data </a:t>
            </a:r>
            <a:r>
              <a:rPr lang="en-US">
                <a:solidFill>
                  <a:srgbClr val="141414"/>
                </a:solidFill>
                <a:latin typeface="Open Sans"/>
              </a:rPr>
              <a:t>Quality Profile</a:t>
            </a:r>
            <a:r>
              <a:rPr lang="en-US" b="0" i="0">
                <a:solidFill>
                  <a:srgbClr val="141414"/>
                </a:solidFill>
                <a:effectLst/>
                <a:latin typeface="Open Sans"/>
              </a:rPr>
              <a:t>. This profile will help you review different aspects of data quality for your child outcomes. These reports are sent from the ECTA Liaisons to each Part C and Part B 619 Coordinator every year when they are completed.</a:t>
            </a:r>
            <a:r>
              <a:rPr lang="en-US">
                <a:solidFill>
                  <a:srgbClr val="141414"/>
                </a:solidFill>
                <a:latin typeface="Open Sans"/>
              </a:rPr>
              <a:t> If you haven’t received a report, please reach out to your ECTA or DaSy contact. </a:t>
            </a:r>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304212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a:solidFill>
                  <a:srgbClr val="141414"/>
                </a:solidFill>
                <a:effectLst/>
                <a:latin typeface="Open Sans"/>
              </a:rPr>
              <a:t>Slide 24</a:t>
            </a:r>
          </a:p>
          <a:p>
            <a:pPr fontAlgn="base"/>
            <a:r>
              <a:rPr lang="en-US" b="0" i="0">
                <a:solidFill>
                  <a:srgbClr val="080808"/>
                </a:solidFill>
                <a:effectLst/>
                <a:latin typeface="Open Sans"/>
              </a:rPr>
              <a:t>Let’s take a peek inside the </a:t>
            </a:r>
            <a:r>
              <a:rPr lang="en-US" b="0" i="0">
                <a:solidFill>
                  <a:srgbClr val="141414"/>
                </a:solidFill>
                <a:effectLst/>
                <a:latin typeface="Open Sans"/>
              </a:rPr>
              <a:t>Child Outcomes Data </a:t>
            </a:r>
            <a:r>
              <a:rPr lang="en-US">
                <a:solidFill>
                  <a:srgbClr val="141414"/>
                </a:solidFill>
                <a:latin typeface="Open Sans"/>
              </a:rPr>
              <a:t>Quality Profiles</a:t>
            </a:r>
            <a:r>
              <a:rPr lang="en-US" b="0" i="0">
                <a:solidFill>
                  <a:srgbClr val="141414"/>
                </a:solidFill>
                <a:effectLst/>
                <a:latin typeface="Open Sans"/>
              </a:rPr>
              <a:t>. </a:t>
            </a:r>
            <a:r>
              <a:rPr lang="en-US">
                <a:solidFill>
                  <a:srgbClr val="141414"/>
                </a:solidFill>
                <a:latin typeface="Open Sans"/>
              </a:rPr>
              <a:t>Here you see a few examples of charts contained in a state's data quality profile. These reports </a:t>
            </a:r>
            <a:r>
              <a:rPr lang="en-US" b="0" i="0">
                <a:solidFill>
                  <a:srgbClr val="080808"/>
                </a:solidFill>
                <a:effectLst/>
                <a:latin typeface="Open Sans"/>
              </a:rPr>
              <a:t>contains valuable graphics and tables that </a:t>
            </a:r>
            <a:r>
              <a:rPr lang="en-US" b="0" i="0">
                <a:solidFill>
                  <a:srgbClr val="141414"/>
                </a:solidFill>
                <a:effectLst/>
                <a:latin typeface="Open Sans"/>
              </a:rPr>
              <a:t>can be used to i</a:t>
            </a:r>
            <a:r>
              <a:rPr lang="en-US" b="0" i="0">
                <a:solidFill>
                  <a:srgbClr val="080808"/>
                </a:solidFill>
                <a:effectLst/>
                <a:latin typeface="Open Sans"/>
              </a:rPr>
              <a:t>dentify trends in state performance and data quality issues that may require further exploration.</a:t>
            </a:r>
            <a:r>
              <a:rPr lang="en-US">
                <a:solidFill>
                  <a:srgbClr val="080808"/>
                </a:solidFill>
                <a:latin typeface="Open Sans"/>
              </a:rPr>
              <a:t> </a:t>
            </a:r>
            <a:r>
              <a:rPr lang="en-US" b="0" i="0">
                <a:solidFill>
                  <a:srgbClr val="080808"/>
                </a:solidFill>
                <a:effectLst/>
                <a:latin typeface="Open Sans"/>
              </a:rPr>
              <a:t> The information can be easily shared with a variety of audiences. For example, charts can be pasted into state documents and presentation materials. Please contact your ECTA or DaSy liaison if you have question or would just like to chat about your data!</a:t>
            </a:r>
            <a:endParaRPr lang="en-US" b="0" i="0">
              <a:solidFill>
                <a:srgbClr val="080808"/>
              </a:solidFill>
              <a:effectLst/>
              <a:latin typeface="Open Sans"/>
              <a:ea typeface="Open Sans"/>
              <a:cs typeface="Open Sans"/>
            </a:endParaRP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982675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i="0">
                <a:solidFill>
                  <a:srgbClr val="141414"/>
                </a:solidFill>
                <a:effectLst/>
                <a:latin typeface="Open Sans"/>
              </a:rPr>
              <a:t>Slide 25</a:t>
            </a:r>
          </a:p>
          <a:p>
            <a:pPr defTabSz="915772">
              <a:defRPr/>
            </a:pPr>
            <a:r>
              <a:rPr lang="en-US"/>
              <a:t>Here are some further resources on the ECTA and DaSy Center websites to support your child outcomes measurement work, including a 2-page summary of the 2019 IDEA Child Outcomes Highlights, Guidance for setting targets for your child outcomes data, a map of approaches to child outcomes measurement across the country, guidance on how to use your child outcomes Data Quality Profile, and a resource to help stakeholders ask questions to help understand year-to-year changes in child outcomes data. </a:t>
            </a:r>
            <a:endParaRPr lang="en-US">
              <a:cs typeface="Calibri"/>
            </a:endParaRPr>
          </a:p>
        </p:txBody>
      </p:sp>
      <p:sp>
        <p:nvSpPr>
          <p:cNvPr id="4" name="Slide Number Placeholder 3"/>
          <p:cNvSpPr>
            <a:spLocks noGrp="1"/>
          </p:cNvSpPr>
          <p:nvPr>
            <p:ph type="sldNum" sz="quarter" idx="10"/>
          </p:nvPr>
        </p:nvSpPr>
        <p:spPr/>
        <p:txBody>
          <a:bodyPr/>
          <a:lstStyle/>
          <a:p>
            <a:pPr defTabSz="915772">
              <a:defRPr/>
            </a:pPr>
            <a:fld id="{44BAE9E6-FC52-7F4E-B22E-76509B4751CB}" type="slidenum">
              <a:rPr lang="en-US">
                <a:solidFill>
                  <a:prstClr val="black"/>
                </a:solidFill>
                <a:latin typeface="Calibri" panose="020F0502020204030204"/>
              </a:rPr>
              <a:pPr defTabSz="915772">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51908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i="0">
                <a:solidFill>
                  <a:srgbClr val="141414"/>
                </a:solidFill>
                <a:effectLst/>
                <a:latin typeface="Open Sans"/>
              </a:rPr>
              <a:t>Slide 26</a:t>
            </a:r>
          </a:p>
          <a:p>
            <a:pPr defTabSz="915772">
              <a:defRPr/>
            </a:pPr>
            <a:r>
              <a:rPr lang="en-US" sz="1200">
                <a:latin typeface="Arial"/>
                <a:cs typeface="Arial"/>
              </a:rPr>
              <a:t>Here are even more resources, including:</a:t>
            </a:r>
          </a:p>
          <a:p>
            <a:pPr defTabSz="915772">
              <a:defRPr/>
            </a:pPr>
            <a:r>
              <a:rPr lang="en-US" sz="1200">
                <a:latin typeface="Arial"/>
                <a:cs typeface="Arial"/>
              </a:rPr>
              <a:t>An infographic the delineates the breadth of the three child outcomes,</a:t>
            </a:r>
          </a:p>
          <a:p>
            <a:pPr defTabSz="915772">
              <a:defRPr/>
            </a:pPr>
            <a:r>
              <a:rPr lang="en-US" sz="1200">
                <a:latin typeface="Arial"/>
                <a:cs typeface="Arial"/>
              </a:rPr>
              <a:t>A collection of Child Outcomes Summary process professional development resources, and</a:t>
            </a:r>
          </a:p>
          <a:p>
            <a:pPr defTabSz="915772">
              <a:defRPr/>
            </a:pPr>
            <a:r>
              <a:rPr lang="en-US" sz="1200" b="0" i="0">
                <a:solidFill>
                  <a:srgbClr val="212529"/>
                </a:solidFill>
                <a:effectLst/>
                <a:latin typeface="Arial"/>
                <a:cs typeface="Arial"/>
              </a:rPr>
              <a:t>Resources for completing remote screening, evaluation, and assessment.</a:t>
            </a:r>
          </a:p>
          <a:p>
            <a:pPr defTabSz="915772">
              <a:defRPr/>
            </a:pPr>
            <a:endParaRPr lang="en-US" sz="1200">
              <a:latin typeface="Arial"/>
              <a:cs typeface="Arial"/>
            </a:endParaRPr>
          </a:p>
          <a:p>
            <a:pPr defTabSz="915772">
              <a:defRPr/>
            </a:pPr>
            <a:r>
              <a:rPr lang="en-US" sz="1200">
                <a:latin typeface="Arial"/>
                <a:cs typeface="Arial"/>
              </a:rPr>
              <a:t>The fourth item, COS Completion When Teams Can’t Meet in Person, may be helpful for anyone using </a:t>
            </a:r>
            <a:r>
              <a:rPr lang="en-US" sz="1200" b="0" i="0">
                <a:solidFill>
                  <a:srgbClr val="212529"/>
                </a:solidFill>
                <a:effectLst/>
                <a:latin typeface="Arial"/>
                <a:cs typeface="Arial"/>
              </a:rPr>
              <a:t>teleconferencing, regardless of child outcomes measurement approach.</a:t>
            </a:r>
          </a:p>
          <a:p>
            <a:pPr defTabSz="915772">
              <a:defRPr/>
            </a:pPr>
            <a:endParaRPr lang="en-US" sz="1200">
              <a:solidFill>
                <a:srgbClr val="212529"/>
              </a:solidFill>
              <a:latin typeface="Arial"/>
              <a:cs typeface="Arial"/>
            </a:endParaRPr>
          </a:p>
          <a:p>
            <a:pPr defTabSz="915772">
              <a:defRPr/>
            </a:pPr>
            <a:r>
              <a:rPr lang="en-US" sz="1200">
                <a:solidFill>
                  <a:srgbClr val="212529"/>
                </a:solidFill>
                <a:latin typeface="Arial"/>
                <a:cs typeface="Arial"/>
              </a:rPr>
              <a:t>The last item about</a:t>
            </a:r>
            <a:r>
              <a:rPr lang="en-US" sz="1200" b="0" i="0">
                <a:solidFill>
                  <a:srgbClr val="212529"/>
                </a:solidFill>
                <a:effectLst/>
                <a:latin typeface="Arial"/>
                <a:cs typeface="Arial"/>
              </a:rPr>
              <a:t> remote service delivery </a:t>
            </a:r>
            <a:r>
              <a:rPr lang="en-US" sz="1200">
                <a:solidFill>
                  <a:srgbClr val="212529"/>
                </a:solidFill>
                <a:latin typeface="Arial"/>
                <a:cs typeface="Arial"/>
              </a:rPr>
              <a:t>is not specific</a:t>
            </a:r>
            <a:r>
              <a:rPr lang="en-US" sz="1200" b="0" i="0">
                <a:solidFill>
                  <a:srgbClr val="212529"/>
                </a:solidFill>
                <a:effectLst/>
                <a:latin typeface="Arial"/>
                <a:cs typeface="Arial"/>
              </a:rPr>
              <a:t> to outcomes measurement, but </a:t>
            </a:r>
            <a:r>
              <a:rPr lang="en-US" sz="1200">
                <a:solidFill>
                  <a:srgbClr val="212529"/>
                </a:solidFill>
                <a:latin typeface="Arial"/>
                <a:cs typeface="Arial"/>
              </a:rPr>
              <a:t>it </a:t>
            </a:r>
            <a:r>
              <a:rPr lang="en-US" sz="1200" b="0" i="0">
                <a:solidFill>
                  <a:srgbClr val="212529"/>
                </a:solidFill>
                <a:effectLst/>
                <a:latin typeface="Arial"/>
                <a:cs typeface="Arial"/>
              </a:rPr>
              <a:t>provides </a:t>
            </a:r>
            <a:r>
              <a:rPr lang="en-US" sz="1200">
                <a:solidFill>
                  <a:srgbClr val="212529"/>
                </a:solidFill>
                <a:latin typeface="Arial"/>
                <a:cs typeface="Arial"/>
              </a:rPr>
              <a:t>useful information</a:t>
            </a:r>
            <a:r>
              <a:rPr lang="en-US" sz="1200" b="0" i="0">
                <a:solidFill>
                  <a:srgbClr val="212529"/>
                </a:solidFill>
                <a:effectLst/>
                <a:latin typeface="Arial"/>
                <a:cs typeface="Arial"/>
              </a:rPr>
              <a:t> </a:t>
            </a:r>
            <a:r>
              <a:rPr lang="en-US" sz="1200">
                <a:solidFill>
                  <a:srgbClr val="212529"/>
                </a:solidFill>
                <a:latin typeface="Arial"/>
                <a:cs typeface="Arial"/>
              </a:rPr>
              <a:t>compiled </a:t>
            </a:r>
            <a:r>
              <a:rPr lang="en-US" sz="1200" b="0" i="0">
                <a:solidFill>
                  <a:srgbClr val="212529"/>
                </a:solidFill>
                <a:effectLst/>
                <a:latin typeface="Arial"/>
                <a:cs typeface="Arial"/>
              </a:rPr>
              <a:t>for states’ Part C and Part B Section 619 programs– including</a:t>
            </a:r>
            <a:r>
              <a:rPr lang="en-US" sz="1200">
                <a:solidFill>
                  <a:srgbClr val="212529"/>
                </a:solidFill>
                <a:latin typeface="Arial"/>
                <a:cs typeface="Arial"/>
              </a:rPr>
              <a:t> technology and privacy, reimbursement, provider and educator use of technology, family resources, state guidance, and research.</a:t>
            </a:r>
            <a:endParaRPr lang="en-US" sz="1200" b="0" i="0">
              <a:solidFill>
                <a:srgbClr val="212529"/>
              </a:solidFill>
              <a:effectLst/>
              <a:latin typeface="Arial"/>
              <a:cs typeface="Arial"/>
            </a:endParaRPr>
          </a:p>
        </p:txBody>
      </p:sp>
      <p:sp>
        <p:nvSpPr>
          <p:cNvPr id="4" name="Slide Number Placeholder 3"/>
          <p:cNvSpPr>
            <a:spLocks noGrp="1"/>
          </p:cNvSpPr>
          <p:nvPr>
            <p:ph type="sldNum" sz="quarter" idx="10"/>
          </p:nvPr>
        </p:nvSpPr>
        <p:spPr/>
        <p:txBody>
          <a:bodyPr/>
          <a:lstStyle/>
          <a:p>
            <a:pPr defTabSz="915772">
              <a:defRPr/>
            </a:pPr>
            <a:fld id="{44BAE9E6-FC52-7F4E-B22E-76509B4751CB}" type="slidenum">
              <a:rPr lang="en-US">
                <a:solidFill>
                  <a:prstClr val="black"/>
                </a:solidFill>
                <a:latin typeface="Calibri" panose="020F0502020204030204"/>
              </a:rPr>
              <a:pPr defTabSz="915772">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975182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2">
              <a:defRPr/>
            </a:pPr>
            <a:r>
              <a:rPr lang="en-US" b="1">
                <a:cs typeface="Calibri"/>
              </a:rPr>
              <a:t>Slide 27</a:t>
            </a:r>
            <a:endParaRPr lang="en-US"/>
          </a:p>
          <a:p>
            <a:pPr defTabSz="915722">
              <a:defRPr/>
            </a:pPr>
            <a:r>
              <a:rPr lang="en-US"/>
              <a:t>If you have any questions or feedback, please contact the DaSy and ECTA staff listed here.</a:t>
            </a:r>
          </a:p>
        </p:txBody>
      </p:sp>
      <p:sp>
        <p:nvSpPr>
          <p:cNvPr id="4" name="Footer Placeholder 3"/>
          <p:cNvSpPr>
            <a:spLocks noGrp="1"/>
          </p:cNvSpPr>
          <p:nvPr>
            <p:ph type="ftr" sz="quarter" idx="10"/>
          </p:nvPr>
        </p:nvSpPr>
        <p:spPr/>
        <p:txBody>
          <a:bodyPr/>
          <a:lstStyle/>
          <a:p>
            <a:pPr>
              <a:defRPr/>
            </a:pPr>
            <a:r>
              <a:rPr lang="en-US"/>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a:p>
        </p:txBody>
      </p:sp>
    </p:spTree>
    <p:extLst>
      <p:ext uri="{BB962C8B-B14F-4D97-AF65-F5344CB8AC3E}">
        <p14:creationId xmlns:p14="http://schemas.microsoft.com/office/powerpoint/2010/main" val="3582113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Slide 28</a:t>
            </a:r>
            <a:endParaRPr lang="en-US" dirty="0">
              <a:cs typeface="Calibri"/>
            </a:endParaRPr>
          </a:p>
          <a:p>
            <a:r>
              <a:rPr lang="en-US" dirty="0">
                <a:cs typeface="Calibri"/>
              </a:rPr>
              <a:t>For more information about the ECTA and </a:t>
            </a:r>
            <a:r>
              <a:rPr lang="en-US" dirty="0" err="1">
                <a:cs typeface="Calibri"/>
              </a:rPr>
              <a:t>DaSy</a:t>
            </a:r>
            <a:r>
              <a:rPr lang="en-US" dirty="0">
                <a:cs typeface="Calibri"/>
              </a:rPr>
              <a:t> Centers, please visit our websites at the addresses listed here. </a:t>
            </a:r>
          </a:p>
          <a:p>
            <a:endParaRPr lang="en-US" dirty="0">
              <a:cs typeface="Calibri"/>
            </a:endParaRPr>
          </a:p>
          <a:p>
            <a:r>
              <a:rPr lang="en-US" dirty="0">
                <a:cs typeface="Calibri"/>
              </a:rPr>
              <a:t>This concludes our presentation. Thanks for your interest in child outcomes and have a great day.</a:t>
            </a:r>
          </a:p>
        </p:txBody>
      </p:sp>
      <p:sp>
        <p:nvSpPr>
          <p:cNvPr id="4" name="Slide Number Placeholder 3"/>
          <p:cNvSpPr>
            <a:spLocks noGrp="1"/>
          </p:cNvSpPr>
          <p:nvPr>
            <p:ph type="sldNum" sz="quarter" idx="10"/>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339167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3</a:t>
            </a:r>
          </a:p>
          <a:p>
            <a:r>
              <a:rPr lang="en-US"/>
              <a:t>In this webinar we present the child outcomes data that states collected from around July 1, 2019 through June 30, 2020 and which was reported in 2021.  As you may know, states first began collecting, analyzing, and reporting outcomes data in 2005.  It was at that time that the US Department of Education's Office of Special Education Programs (OSEP) shifted its monitoring focus from compliance to results.  They found that just monitoring for compliance to the Individuals with Disabilities Education Act (IDEA) requirements had not always resulted in better outcomes for children with disabilities and their families.  At the same time, the federal Office of Management and Budget (OMB) began to hold all federal agencies accountable for results and required all federal agencies to report data that show the extent to which their programs make a difference.  If agencies are unable to show positive results, they risk funding cuts.  That’s why OSEP needs these data - to justify funding for Part C and Part B services.  In addition to justifying federal funding for OSEP, for Part C, outcomes data reporting is part of OSEP’s Results Driven Accountability process.</a:t>
            </a:r>
            <a:endParaRPr lang="en-US">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216395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4</a:t>
            </a:r>
          </a:p>
          <a:p>
            <a:pPr>
              <a:defRPr/>
            </a:pPr>
            <a:r>
              <a:rPr lang="en-US"/>
              <a:t>OSEP worked with the Early Childhood Outcomes Center to engage stakeholders in identifying which outcomes should be measured.  Stakeholders determined that the outcomes to be measured should be functional in nature and integrated across areas of development.  Their work resulted in these three targeted outcomes:  1) children should have positive social emotional skills (including social relationships), 2) children should a</a:t>
            </a:r>
            <a:r>
              <a:rPr lang="en-US" sz="1200"/>
              <a:t>cquire and use knowledge and skills (including early language/ communication [and </a:t>
            </a:r>
            <a:r>
              <a:rPr lang="en-US"/>
              <a:t>for preschoolers, early</a:t>
            </a:r>
            <a:r>
              <a:rPr lang="en-US" sz="1200"/>
              <a:t> </a:t>
            </a:r>
            <a:r>
              <a:rPr lang="en-US"/>
              <a:t>literacy</a:t>
            </a:r>
            <a:r>
              <a:rPr lang="en-US" sz="1200"/>
              <a:t>]), and 3) children should use appropriate behaviors to meet their needs.</a:t>
            </a:r>
            <a:r>
              <a:rPr lang="en-US"/>
              <a:t>  </a:t>
            </a:r>
            <a:endParaRPr lang="en-US" sz="1200"/>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201825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5</a:t>
            </a:r>
          </a:p>
          <a:p>
            <a:r>
              <a:rPr lang="en-US"/>
              <a:t>Along with articulating the outcomes themselves, OSEP also worked with the Early Childhood Outcomes (ECO) Center and other assessment experts to determine how programs must show progress.  Because of the complexity of children, families, areas of disability, and service systems, it was clear that OSEP must ask more than a yes/no question about whether children made progress as a result of services they received in a Part C or Part B 619 program.  Experts said that children might demonstrate several different levels of progress, depending upon the trajectory of their development.  They concluded with these five progress categories: </a:t>
            </a:r>
          </a:p>
          <a:p>
            <a:r>
              <a:rPr lang="en-US"/>
              <a:t>category (a) represents some children who do not show improved functioning between program entry and exit (as illustrated by the light green line labeled ‘a’ on the graph); </a:t>
            </a:r>
          </a:p>
          <a:p>
            <a:r>
              <a:rPr lang="en-US"/>
              <a:t>category (b) represents children who demonstrate some improvement in functioning, although without changing their developmental trajectory (see the blue ‘b’ line on the graph), </a:t>
            </a:r>
          </a:p>
          <a:p>
            <a:r>
              <a:rPr lang="en-US"/>
              <a:t>category (c) represents children who improve functioning to the extent that they move closer to age-expected functioning, but without catching up (see the dark green ‘c’ line), </a:t>
            </a:r>
          </a:p>
          <a:p>
            <a:r>
              <a:rPr lang="en-US"/>
              <a:t>category (d) represents children who improve functioning to the extent that they do catch up with their same-aged peers by the time they exit the program (see orange ‘d’ line) </a:t>
            </a:r>
          </a:p>
          <a:p>
            <a:r>
              <a:rPr lang="en-US"/>
              <a:t>and finally, category (e) represents children who maintain age-expected functioning from program entry to exit (the purple ‘e’ line). </a:t>
            </a:r>
          </a:p>
          <a:p>
            <a:r>
              <a:rPr lang="en-US"/>
              <a:t>Sometimes people ask how children who are eligible for services can enter a program with age-expected skills (as denoted by category ‘e’). The children reported in category ‘e’ are those whose developmental issues affect just one or two outcome areas – not all three.  These can also be children for whom services mean maintaining use of assistive technology to support age-expected development.</a:t>
            </a:r>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383674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6</a:t>
            </a:r>
          </a:p>
          <a:p>
            <a:pPr>
              <a:defRPr/>
            </a:pPr>
            <a:r>
              <a:rPr lang="en-US"/>
              <a:t>Once stakeholders had defined three outcomes and five levels of progress, stakeholders were reengaged to identify a succinct metric to summarize the data. The stakeholder process yielded these two summary statements. Summary Statement 1 is the percent of children who moved closer to age expected functioning while in the program. We calculate the percentage for Summary Statement 1 by adding the number of children in categories c plus d, divided by the total number of children in categories </a:t>
            </a:r>
            <a:r>
              <a:rPr lang="en-US" err="1"/>
              <a:t>a+b+c+d</a:t>
            </a:r>
            <a:r>
              <a:rPr lang="en-US"/>
              <a:t>.  Summary Statement 2 is the percent of children who exited the program functioning like their same age peers. We calculate the percentage for Summary Statement 2 by adding the number of children in categories d and e, divided by those in all progress categories </a:t>
            </a:r>
            <a:r>
              <a:rPr lang="en-US" err="1"/>
              <a:t>a+b+c+d+e</a:t>
            </a:r>
            <a:r>
              <a:rPr lang="en-US"/>
              <a:t>.</a:t>
            </a:r>
            <a:endParaRPr lang="en-US">
              <a:cs typeface="Calibri"/>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366899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7</a:t>
            </a:r>
          </a:p>
          <a:p>
            <a:r>
              <a:rPr lang="en-US"/>
              <a:t>Since 2005, states have measured child outcomes using multiple approaches. For the purposes of describing the national outcomes system, we group these approaches into 4 categories.</a:t>
            </a:r>
            <a:endParaRPr lang="en-US">
              <a:cs typeface="Calibri"/>
            </a:endParaRPr>
          </a:p>
          <a:p>
            <a:endParaRPr lang="en-US"/>
          </a:p>
          <a:p>
            <a:r>
              <a:rPr lang="en-US"/>
              <a:t>The Child Outcomes Summary (or COS) process is a consensus team rating process based on multiple sources of information about a child’s functional performance. This is the most frequently used methodology across both Part C and Part B preschool programs.</a:t>
            </a:r>
            <a:endParaRPr lang="en-US">
              <a:cs typeface="Calibri"/>
            </a:endParaRPr>
          </a:p>
          <a:p>
            <a:endParaRPr lang="en-US"/>
          </a:p>
          <a:p>
            <a:r>
              <a:rPr lang="en-US"/>
              <a:t>States that are listed as using one tool statewide are those that require a single assessment tool for all children in the state, for example, in California all preschoolers with IEPs are assessed on the Desired Results Developmental Profile. Also included in this category are states that use the Battelle Developmental Inventory to collect their outcomes data. This is the second most frequently used approach for both Part C and 619.</a:t>
            </a:r>
            <a:endParaRPr lang="en-US">
              <a:cs typeface="Calibri"/>
            </a:endParaRPr>
          </a:p>
          <a:p>
            <a:endParaRPr lang="en-US"/>
          </a:p>
          <a:p>
            <a:r>
              <a:rPr lang="en-US"/>
              <a:t>States that are listed as using the publisher’s online system are those that enter item level data into online assessment platforms like those of the Teaching Strategies GOLD assessment or the </a:t>
            </a:r>
            <a:r>
              <a:rPr lang="en-US" err="1"/>
              <a:t>AEPSi</a:t>
            </a:r>
            <a:r>
              <a:rPr lang="en-US"/>
              <a:t> assessment. Item level data from these systems are combined and analyzed using algorithms designed and maintained by the assessment publishers. This score conversion results in the progress categories and summary statements necessary for federal reporting. </a:t>
            </a:r>
            <a:endParaRPr lang="en-US">
              <a:cs typeface="Calibri"/>
            </a:endParaRPr>
          </a:p>
          <a:p>
            <a:endParaRPr lang="en-US"/>
          </a:p>
          <a:p>
            <a:r>
              <a:rPr lang="en-US" b="0" i="0">
                <a:highlight>
                  <a:srgbClr val="FFFF00"/>
                </a:highlight>
              </a:rPr>
              <a:t>States that are listed as "other" include those using multiple tools and those using rating processes like the COS but with different scales.</a:t>
            </a:r>
            <a:endParaRPr lang="en-US" b="0" i="0"/>
          </a:p>
          <a:p>
            <a:endParaRPr lang="en-US"/>
          </a:p>
        </p:txBody>
      </p:sp>
      <p:sp>
        <p:nvSpPr>
          <p:cNvPr id="4" name="Slide Number Placeholder 3"/>
          <p:cNvSpPr>
            <a:spLocks noGrp="1"/>
          </p:cNvSpPr>
          <p:nvPr>
            <p:ph type="sldNum" sz="quarter" idx="10"/>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67240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look at the how we calculated the national estimate. To determine which states were included in the national estimate, we started by asking two fundamental questions about data quality: 1) did the data include an adequate number of children, and 2) did the data stay within expected patterns? </a:t>
            </a:r>
          </a:p>
          <a:p>
            <a:endParaRPr lang="en-US" b="0"/>
          </a:p>
          <a:p>
            <a:r>
              <a:rPr lang="en-US" b="0"/>
              <a:t>To determine the national picture, we calculate the national estimate of the outcomes of children exiting Part C and 619 using a weighted average of state data limited to states that meet our data quality criteria</a:t>
            </a:r>
            <a:r>
              <a:rPr lang="en-US"/>
              <a:t>. Please note that the criteria used to identify states to include in the national estimate represent basic criteria for data quality, and they are not sufficient to determine that the data are valid and reliable for all purposes. </a:t>
            </a:r>
            <a:endParaRPr lang="en-US">
              <a:cs typeface="Calibri"/>
            </a:endParaRPr>
          </a:p>
          <a:p>
            <a:endParaRPr lang="en-US"/>
          </a:p>
          <a:p>
            <a:r>
              <a:rPr lang="en-US"/>
              <a:t>We define criteria for data completeness and validity. Data from Part C programs are included in the national estimate when at least 28% of Part C </a:t>
            </a:r>
            <a:r>
              <a:rPr lang="en-US" err="1"/>
              <a:t>exiters</a:t>
            </a:r>
            <a:r>
              <a:rPr lang="en-US"/>
              <a:t> from a state's child count are reported in the outcomes data. Data from Part B preschool programs are complete when at least 12% of their count of children ages 3 through 5 is reported in the outcomes data. </a:t>
            </a:r>
            <a:r>
              <a:rPr lang="en-US" sz="1800">
                <a:effectLst/>
                <a:latin typeface="Calibri" panose="020F0502020204030204" pitchFamily="34" charset="0"/>
                <a:ea typeface="Calibri" panose="020F0502020204030204" pitchFamily="34" charset="0"/>
              </a:rPr>
              <a:t>We set these 2 criteria very low because the goal is to exclude states with so much missing data that we cannot trust the validity of the performance data. </a:t>
            </a:r>
            <a:endParaRPr lang="en-US">
              <a:cs typeface="Calibri"/>
            </a:endParaRPr>
          </a:p>
          <a:p>
            <a:endParaRPr lang="en-US"/>
          </a:p>
          <a:p>
            <a:r>
              <a:rPr lang="en-US"/>
              <a:t>Data from both Part C and Part B preschool programs are considered valid when progress category ‘a’ (those making ‘no progress’) is less than 10% and progress category ‘e’ (those who maintained age-expected functioning) is less than 65%.</a:t>
            </a:r>
            <a:endParaRPr lang="en-US">
              <a:cs typeface="Calibri"/>
            </a:endParaRPr>
          </a:p>
          <a:p>
            <a:endParaRPr lang="en-US"/>
          </a:p>
          <a:p>
            <a:r>
              <a:rPr lang="en-US"/>
              <a:t>We do not include data on states that use sampling methodologies for child outcomes. We exclude these states because we don’t have a method for estimating completeness of data. </a:t>
            </a:r>
            <a:endParaRPr lang="en-US">
              <a:cs typeface="Calibri"/>
            </a:endParaRPr>
          </a:p>
        </p:txBody>
      </p:sp>
      <p:sp>
        <p:nvSpPr>
          <p:cNvPr id="4" name="Slide Number Placeholder 3"/>
          <p:cNvSpPr>
            <a:spLocks noGrp="1"/>
          </p:cNvSpPr>
          <p:nvPr>
            <p:ph type="sldNum" sz="quarter" idx="10"/>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79480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9</a:t>
            </a:r>
          </a:p>
          <a:p>
            <a:r>
              <a:rPr lang="en-US"/>
              <a:t>Let’s take a closer look at why certain states were excluded from the national estimate. This table here shows how many states were excluded from the 2019 national analysis for various reasons. We started with all 50 states plus the District of Columbia.</a:t>
            </a:r>
          </a:p>
          <a:p>
            <a:endParaRPr lang="en-US"/>
          </a:p>
          <a:p>
            <a:r>
              <a:rPr lang="en-US"/>
              <a:t>For Part C, 2 states were excluded in FFY 2019 because they used a sampling method. Two other states reported outcomes data on fewer than 28% of the children who exited Part C and one state was excluded for unusual patterns of data in the ‘a’ and ‘e’ progress categories for Part C. This left 46 states for inclusion in the national analysis for Part C. </a:t>
            </a:r>
            <a:endParaRPr lang="en-US">
              <a:cs typeface="Calibri"/>
            </a:endParaRPr>
          </a:p>
          <a:p>
            <a:endParaRPr lang="en-US"/>
          </a:p>
          <a:p>
            <a:r>
              <a:rPr lang="en-US"/>
              <a:t>Now let’s look at Part B 619. In FFY 2019, three states were excluded because they used a sampling method, and only one state was excluded because they reported fewer than 12% of their preschool-age child count. Five states were excluded for unusual patterns in progress categories (a) and (e). This left 40 states for inclusion in the national analysis for Part B 619.</a:t>
            </a:r>
            <a:endParaRPr lang="en-US">
              <a:cs typeface="Calibri"/>
            </a:endParaRPr>
          </a:p>
        </p:txBody>
      </p:sp>
      <p:sp>
        <p:nvSpPr>
          <p:cNvPr id="4" name="Slide Number Placeholder 3"/>
          <p:cNvSpPr>
            <a:spLocks noGrp="1"/>
          </p:cNvSpPr>
          <p:nvPr>
            <p:ph type="sldNum" sz="quarter" idx="10"/>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2153658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9" name="Picture 8"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887" y="6157246"/>
            <a:ext cx="764398" cy="548848"/>
          </a:xfrm>
          <a:prstGeom prst="rect">
            <a:avLst/>
          </a:prstGeom>
          <a:solidFill>
            <a:schemeClr val="bg1"/>
          </a:solidFill>
        </p:spPr>
      </p:pic>
      <p:pic>
        <p:nvPicPr>
          <p:cNvPr id="10" name="Picture 9"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7088" y="6240258"/>
            <a:ext cx="764398" cy="548848"/>
          </a:xfrm>
          <a:prstGeom prst="rect">
            <a:avLst/>
          </a:prstGeom>
          <a:solidFill>
            <a:schemeClr val="bg1"/>
          </a:solidFill>
        </p:spPr>
      </p:pic>
      <p:pic>
        <p:nvPicPr>
          <p:cNvPr id="12" name="Picture 11"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1087" y="6257689"/>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7" name="Picture 6"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0728" y="6251135"/>
            <a:ext cx="764398" cy="548848"/>
          </a:xfrm>
          <a:prstGeom prst="rect">
            <a:avLst/>
          </a:prstGeom>
          <a:solidFill>
            <a:schemeClr val="bg1"/>
          </a:solid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9" name="Picture 8"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1577" y="6257689"/>
            <a:ext cx="764398" cy="548848"/>
          </a:xfrm>
          <a:prstGeom prst="rect">
            <a:avLst/>
          </a:prstGeom>
          <a:solidFill>
            <a:schemeClr val="bg1"/>
          </a:solid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cxnSp>
        <p:nvCxnSpPr>
          <p:cNvPr id="8" name="Straight Connector 7"/>
          <p:cNvCxnSpPr/>
          <p:nvPr userDrawn="1"/>
        </p:nvCxnSpPr>
        <p:spPr>
          <a:xfrm>
            <a:off x="1905852" y="3154369"/>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1973580" y="2329307"/>
            <a:ext cx="8259347" cy="630357"/>
          </a:xfrm>
        </p:spPr>
        <p:txBody>
          <a:bodyPr anchor="ctr" anchorCtr="0"/>
          <a:lstStyle>
            <a:lvl1pPr>
              <a:defRPr b="0"/>
            </a:lvl1pPr>
          </a:lstStyle>
          <a:p>
            <a:r>
              <a:rPr lang="en-US" b="0"/>
              <a:t>Find out more at</a:t>
            </a:r>
            <a:r>
              <a:rPr lang="en-US"/>
              <a:t> ectacenter.org and dasycenter.org </a:t>
            </a:r>
          </a:p>
        </p:txBody>
      </p:sp>
      <p:sp>
        <p:nvSpPr>
          <p:cNvPr id="12" name="Text Placeholder 2"/>
          <p:cNvSpPr>
            <a:spLocks noGrp="1"/>
          </p:cNvSpPr>
          <p:nvPr>
            <p:ph type="body" idx="1" hasCustomPrompt="1"/>
          </p:nvPr>
        </p:nvSpPr>
        <p:spPr>
          <a:xfrm>
            <a:off x="1973580" y="3261983"/>
            <a:ext cx="8327075" cy="1896545"/>
          </a:xfrm>
        </p:spPr>
        <p:txBody>
          <a:bodyPr>
            <a:noAutofit/>
          </a:bodyPr>
          <a:lstStyle>
            <a:lvl1pPr marL="228600" marR="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Eile</a:t>
            </a:r>
          </a:p>
          <a:p>
            <a:endParaRPr lang="en-US" sz="1200"/>
          </a:p>
          <a:p>
            <a:endParaRPr lang="en-US" sz="1200"/>
          </a:p>
          <a:p>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353234"/>
            <a:ext cx="3209178" cy="49690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8691" y="5044297"/>
            <a:ext cx="1504424" cy="885741"/>
          </a:xfrm>
          <a:prstGeom prst="rect">
            <a:avLst/>
          </a:prstGeom>
        </p:spPr>
      </p:pic>
      <p:cxnSp>
        <p:nvCxnSpPr>
          <p:cNvPr id="15" name="Straight Connector 14"/>
          <p:cNvCxnSpPr/>
          <p:nvPr userDrawn="1"/>
        </p:nvCxnSpPr>
        <p:spPr>
          <a:xfrm>
            <a:off x="1905852" y="2146472"/>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1" y="1233854"/>
            <a:ext cx="4669238" cy="688904"/>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7420" y="264645"/>
            <a:ext cx="2052498" cy="17537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4955753" y="6314398"/>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901" y="629714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0454" y="624025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5146" y="6240258"/>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ectacenter.org/eco/assets/pdfs/childoutcomeshighlights.pdf" TargetMode="External"/><Relationship Id="rId7" Type="http://schemas.openxmlformats.org/officeDocument/2006/relationships/hyperlink" Target="http://ectacenter.org/~pdfs/eco/DataQualityTalkingPoints.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dasycenter.org/take-a-look-at-your-child-outcomes-data-profile/" TargetMode="External"/><Relationship Id="rId5" Type="http://schemas.openxmlformats.org/officeDocument/2006/relationships/hyperlink" Target="https://ectacenter.org/~pdfs/eco/child-outcomes-state-approaches-partc-apr-ind3-ffy2019.pdf" TargetMode="External"/><Relationship Id="rId4" Type="http://schemas.openxmlformats.org/officeDocument/2006/relationships/hyperlink" Target="https://dasycenter.org/target-setting-guide/indicators-c3-and-b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ctacenter.org/eco/pages/childoutcomes.asp#breadth" TargetMode="External"/><Relationship Id="rId7" Type="http://schemas.openxmlformats.org/officeDocument/2006/relationships/hyperlink" Target="https://ectacenter.org/topics/disaster/tele-intervention.as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ectacenter.org/eco/pages/cos-distance.asp" TargetMode="External"/><Relationship Id="rId5" Type="http://schemas.openxmlformats.org/officeDocument/2006/relationships/hyperlink" Target="https://ectacenter.org/topics/earlyid/remote.asp" TargetMode="External"/><Relationship Id="rId4" Type="http://schemas.openxmlformats.org/officeDocument/2006/relationships/hyperlink" Target="http://ectacenter.org/eco/pages/cospd.as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ornelia.taylor@sri.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mailto:nicholas.ortiz@sri.com" TargetMode="External"/><Relationship Id="rId4" Type="http://schemas.openxmlformats.org/officeDocument/2006/relationships/hyperlink" Target="mailto:Haidee.Bernstein@sri.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EAF74F-4F69-412C-B394-578590A3F125}"/>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1</a:t>
            </a:fld>
            <a:endParaRPr lang="en-US" sz="2000" b="1">
              <a:solidFill>
                <a:schemeClr val="bg1"/>
              </a:solidFill>
            </a:endParaRPr>
          </a:p>
        </p:txBody>
      </p:sp>
      <p:sp>
        <p:nvSpPr>
          <p:cNvPr id="2" name="Title 1"/>
          <p:cNvSpPr>
            <a:spLocks noGrp="1"/>
          </p:cNvSpPr>
          <p:nvPr>
            <p:ph type="ctrTitle"/>
          </p:nvPr>
        </p:nvSpPr>
        <p:spPr>
          <a:xfrm>
            <a:off x="3723401" y="862872"/>
            <a:ext cx="8076628" cy="2541431"/>
          </a:xfrm>
        </p:spPr>
        <p:txBody>
          <a:bodyPr>
            <a:normAutofit/>
          </a:bodyPr>
          <a:lstStyle/>
          <a:p>
            <a:r>
              <a:rPr lang="en-US" sz="4800" dirty="0"/>
              <a:t>FFY 2019 Child Outcomes Data Highlights</a:t>
            </a:r>
          </a:p>
        </p:txBody>
      </p:sp>
      <p:sp>
        <p:nvSpPr>
          <p:cNvPr id="5" name="Subtitle 4"/>
          <p:cNvSpPr>
            <a:spLocks noGrp="1"/>
          </p:cNvSpPr>
          <p:nvPr>
            <p:ph type="subTitle" idx="1"/>
          </p:nvPr>
        </p:nvSpPr>
        <p:spPr/>
        <p:txBody>
          <a:bodyPr>
            <a:normAutofit/>
          </a:bodyPr>
          <a:lstStyle/>
          <a:p>
            <a:r>
              <a:rPr lang="en-US" sz="2400" b="1" dirty="0">
                <a:solidFill>
                  <a:srgbClr val="3CB45C"/>
                </a:solidFill>
                <a:latin typeface="Arial"/>
                <a:cs typeface="Arial"/>
              </a:rPr>
              <a:t>Presenters: Cornelia Taylor, Haidee Bernstein and Nicholas Ortiz</a:t>
            </a:r>
          </a:p>
        </p:txBody>
      </p:sp>
    </p:spTree>
    <p:extLst>
      <p:ext uri="{BB962C8B-B14F-4D97-AF65-F5344CB8AC3E}">
        <p14:creationId xmlns:p14="http://schemas.microsoft.com/office/powerpoint/2010/main" val="15258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05F308-65B8-456E-B3E9-8FBAED12D9FD}"/>
              </a:ext>
            </a:extLst>
          </p:cNvPr>
          <p:cNvSpPr txBox="1">
            <a:spLocks/>
          </p:cNvSpPr>
          <p:nvPr/>
        </p:nvSpPr>
        <p:spPr>
          <a:xfrm>
            <a:off x="4955753" y="6314398"/>
            <a:ext cx="1232776" cy="503578"/>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10</a:t>
            </a:fld>
            <a:endParaRPr lang="en-US"/>
          </a:p>
        </p:txBody>
      </p:sp>
      <p:sp>
        <p:nvSpPr>
          <p:cNvPr id="2" name="Title 1">
            <a:extLst>
              <a:ext uri="{FF2B5EF4-FFF2-40B4-BE49-F238E27FC236}">
                <a16:creationId xmlns:a16="http://schemas.microsoft.com/office/drawing/2014/main" id="{12DA9352-0B2B-43F0-8DF5-57EFBE17ACAA}"/>
              </a:ext>
            </a:extLst>
          </p:cNvPr>
          <p:cNvSpPr>
            <a:spLocks noGrp="1"/>
          </p:cNvSpPr>
          <p:nvPr>
            <p:ph type="title" idx="4294967295"/>
          </p:nvPr>
        </p:nvSpPr>
        <p:spPr/>
        <p:txBody>
          <a:bodyPr/>
          <a:lstStyle/>
          <a:p>
            <a:pPr rtl="0"/>
            <a:r>
              <a:rPr lang="en-US" sz="2900" b="1" i="0" kern="1200" spc="0" baseline="0" dirty="0">
                <a:solidFill>
                  <a:srgbClr val="003C69"/>
                </a:solidFill>
                <a:effectLst/>
              </a:rPr>
              <a:t>Number of States that Met Criteria for </a:t>
            </a:r>
            <a:br>
              <a:rPr lang="en-US" sz="2900" b="1" i="0" kern="1200" spc="0" baseline="0" dirty="0">
                <a:solidFill>
                  <a:srgbClr val="003C69"/>
                </a:solidFill>
                <a:effectLst/>
              </a:rPr>
            </a:br>
            <a:r>
              <a:rPr lang="en-US" sz="2900" b="1" i="0" kern="1200" spc="0" baseline="0" dirty="0">
                <a:solidFill>
                  <a:srgbClr val="003C69"/>
                </a:solidFill>
                <a:effectLst/>
              </a:rPr>
              <a:t>Inclusion in the National Analysis</a:t>
            </a:r>
            <a:endParaRPr lang="en-US" dirty="0">
              <a:solidFill>
                <a:srgbClr val="003C69"/>
              </a:solidFill>
              <a:effectLst/>
            </a:endParaRPr>
          </a:p>
        </p:txBody>
      </p:sp>
      <p:graphicFrame>
        <p:nvGraphicFramePr>
          <p:cNvPr id="3" name="Chart 2" descr="This line graph shows the number of states that met criteria for inclusion in the national analysis by school year beginning with the 2008-09 school year. The number of states for Part C ranged from 19 to 46 with a peak of 47 states in 2013-14. The number of states for Part B 619 ranged from 15 to 40 with a peak of 45 states in 2014-15 and again in 2017-18. ">
            <a:extLst>
              <a:ext uri="{FF2B5EF4-FFF2-40B4-BE49-F238E27FC236}">
                <a16:creationId xmlns:a16="http://schemas.microsoft.com/office/drawing/2014/main" id="{FFE25C07-55E2-461F-8A20-C8A09967A8A3}"/>
              </a:ext>
            </a:extLst>
          </p:cNvPr>
          <p:cNvGraphicFramePr>
            <a:graphicFrameLocks/>
          </p:cNvGraphicFramePr>
          <p:nvPr>
            <p:extLst>
              <p:ext uri="{D42A27DB-BD31-4B8C-83A1-F6EECF244321}">
                <p14:modId xmlns:p14="http://schemas.microsoft.com/office/powerpoint/2010/main" val="3394583787"/>
              </p:ext>
            </p:extLst>
          </p:nvPr>
        </p:nvGraphicFramePr>
        <p:xfrm>
          <a:off x="812800" y="395111"/>
          <a:ext cx="10171290" cy="5260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598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5474168" y="6354422"/>
            <a:ext cx="1232776" cy="503578"/>
          </a:xfrm>
        </p:spPr>
        <p:txBody>
          <a:bodyPr/>
          <a:lstStyle/>
          <a:p>
            <a:pPr algn="ctr"/>
            <a:r>
              <a:rPr lang="en-US"/>
              <a:t>11</a:t>
            </a:r>
          </a:p>
        </p:txBody>
      </p:sp>
      <p:sp>
        <p:nvSpPr>
          <p:cNvPr id="2" name="Title 1">
            <a:extLst>
              <a:ext uri="{FF2B5EF4-FFF2-40B4-BE49-F238E27FC236}">
                <a16:creationId xmlns:a16="http://schemas.microsoft.com/office/drawing/2014/main" id="{024CD437-DA37-44E9-A4D9-60FD7299AB2A}"/>
              </a:ext>
            </a:extLst>
          </p:cNvPr>
          <p:cNvSpPr>
            <a:spLocks noGrp="1"/>
          </p:cNvSpPr>
          <p:nvPr>
            <p:ph type="title"/>
          </p:nvPr>
        </p:nvSpPr>
        <p:spPr>
          <a:xfrm>
            <a:off x="447883" y="572526"/>
            <a:ext cx="11005457" cy="556505"/>
          </a:xfrm>
        </p:spPr>
        <p:txBody>
          <a:bodyPr/>
          <a:lstStyle/>
          <a:p>
            <a:pPr rtl="0" eaLnBrk="1" latinLnBrk="0" hangingPunct="1"/>
            <a:r>
              <a:rPr lang="en-US" sz="2800" b="1" kern="1200" dirty="0">
                <a:solidFill>
                  <a:srgbClr val="185380"/>
                </a:solidFill>
                <a:effectLst/>
                <a:latin typeface="Arial" panose="020B0604020202020204" pitchFamily="34" charset="0"/>
                <a:ea typeface="+mn-ea"/>
                <a:cs typeface="+mn-cs"/>
              </a:rPr>
              <a:t>National Child Outcomes Data for Children Exiting in FFY 2019</a:t>
            </a:r>
            <a:endParaRPr lang="en-US" dirty="0">
              <a:effectLst/>
            </a:endParaRPr>
          </a:p>
        </p:txBody>
      </p:sp>
      <p:graphicFrame>
        <p:nvGraphicFramePr>
          <p:cNvPr id="3" name="Table 2">
            <a:extLst>
              <a:ext uri="{FF2B5EF4-FFF2-40B4-BE49-F238E27FC236}">
                <a16:creationId xmlns:a16="http://schemas.microsoft.com/office/drawing/2014/main" id="{5BBEBD58-0979-4B83-AC53-C73878012867}"/>
              </a:ext>
            </a:extLst>
          </p:cNvPr>
          <p:cNvGraphicFramePr>
            <a:graphicFrameLocks noGrp="1"/>
          </p:cNvGraphicFramePr>
          <p:nvPr>
            <p:extLst>
              <p:ext uri="{D42A27DB-BD31-4B8C-83A1-F6EECF244321}">
                <p14:modId xmlns:p14="http://schemas.microsoft.com/office/powerpoint/2010/main" val="3834057819"/>
              </p:ext>
            </p:extLst>
          </p:nvPr>
        </p:nvGraphicFramePr>
        <p:xfrm>
          <a:off x="447883" y="1121322"/>
          <a:ext cx="11048215" cy="4209011"/>
        </p:xfrm>
        <a:graphic>
          <a:graphicData uri="http://schemas.openxmlformats.org/drawingml/2006/table">
            <a:tbl>
              <a:tblPr firstRow="1"/>
              <a:tblGrid>
                <a:gridCol w="2209643">
                  <a:extLst>
                    <a:ext uri="{9D8B030D-6E8A-4147-A177-3AD203B41FA5}">
                      <a16:colId xmlns:a16="http://schemas.microsoft.com/office/drawing/2014/main" val="266881814"/>
                    </a:ext>
                  </a:extLst>
                </a:gridCol>
                <a:gridCol w="2209643">
                  <a:extLst>
                    <a:ext uri="{9D8B030D-6E8A-4147-A177-3AD203B41FA5}">
                      <a16:colId xmlns:a16="http://schemas.microsoft.com/office/drawing/2014/main" val="3549891465"/>
                    </a:ext>
                  </a:extLst>
                </a:gridCol>
                <a:gridCol w="2209643">
                  <a:extLst>
                    <a:ext uri="{9D8B030D-6E8A-4147-A177-3AD203B41FA5}">
                      <a16:colId xmlns:a16="http://schemas.microsoft.com/office/drawing/2014/main" val="1252237160"/>
                    </a:ext>
                  </a:extLst>
                </a:gridCol>
                <a:gridCol w="2209643">
                  <a:extLst>
                    <a:ext uri="{9D8B030D-6E8A-4147-A177-3AD203B41FA5}">
                      <a16:colId xmlns:a16="http://schemas.microsoft.com/office/drawing/2014/main" val="2728287472"/>
                    </a:ext>
                  </a:extLst>
                </a:gridCol>
                <a:gridCol w="2209643">
                  <a:extLst>
                    <a:ext uri="{9D8B030D-6E8A-4147-A177-3AD203B41FA5}">
                      <a16:colId xmlns:a16="http://schemas.microsoft.com/office/drawing/2014/main" val="3334565336"/>
                    </a:ext>
                  </a:extLst>
                </a:gridCol>
              </a:tblGrid>
              <a:tr h="663831">
                <a:tc rowSpan="2">
                  <a:txBody>
                    <a:bodyPr/>
                    <a:lstStyle/>
                    <a:p>
                      <a:pPr algn="ctr" fontAlgn="b"/>
                      <a:r>
                        <a:rPr lang="en-US" sz="2000" b="1" dirty="0">
                          <a:solidFill>
                            <a:srgbClr val="000000"/>
                          </a:solidFill>
                          <a:effectLst/>
                        </a:rPr>
                        <a:t>Outcome</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B w="9525" cap="flat" cmpd="sng" algn="ctr">
                      <a:solidFill>
                        <a:srgbClr val="444444"/>
                      </a:solidFill>
                      <a:prstDash val="solid"/>
                      <a:round/>
                      <a:headEnd type="none" w="med" len="med"/>
                      <a:tailEnd type="none" w="med" len="med"/>
                    </a:lnB>
                    <a:solidFill>
                      <a:srgbClr val="D4E9F7"/>
                    </a:solidFill>
                  </a:tcPr>
                </a:tc>
                <a:tc gridSpan="2">
                  <a:txBody>
                    <a:bodyPr/>
                    <a:lstStyle/>
                    <a:p>
                      <a:pPr algn="ctr" fontAlgn="t"/>
                      <a:r>
                        <a:rPr lang="en-US" sz="2400" b="1" dirty="0">
                          <a:solidFill>
                            <a:srgbClr val="3CB45C"/>
                          </a:solidFill>
                          <a:effectLst/>
                        </a:rPr>
                        <a:t>Part C Early Intervention</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hMerge="1">
                  <a:txBody>
                    <a:bodyPr/>
                    <a:lstStyle/>
                    <a:p>
                      <a:endParaRPr lang="en-US"/>
                    </a:p>
                  </a:txBody>
                  <a:tcPr/>
                </a:tc>
                <a:tc gridSpan="2">
                  <a:txBody>
                    <a:bodyPr/>
                    <a:lstStyle/>
                    <a:p>
                      <a:pPr algn="ctr" fontAlgn="t"/>
                      <a:r>
                        <a:rPr lang="en-US" sz="2400" b="1" dirty="0">
                          <a:solidFill>
                            <a:schemeClr val="accent3"/>
                          </a:solidFill>
                          <a:effectLst/>
                        </a:rPr>
                        <a:t>Part B Preschool</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hMerge="1">
                  <a:txBody>
                    <a:bodyPr/>
                    <a:lstStyle/>
                    <a:p>
                      <a:endParaRPr lang="en-US"/>
                    </a:p>
                  </a:txBody>
                  <a:tcPr/>
                </a:tc>
                <a:extLst>
                  <a:ext uri="{0D108BD9-81ED-4DB2-BD59-A6C34878D82A}">
                    <a16:rowId xmlns:a16="http://schemas.microsoft.com/office/drawing/2014/main" val="2766948505"/>
                  </a:ext>
                </a:extLst>
              </a:tr>
              <a:tr h="947186">
                <a:tc vMerge="1">
                  <a:txBody>
                    <a:bodyPr/>
                    <a:lstStyle/>
                    <a:p>
                      <a:endParaRPr lang="en-US"/>
                    </a:p>
                  </a:txBody>
                  <a:tcPr/>
                </a:tc>
                <a:tc>
                  <a:txBody>
                    <a:bodyPr/>
                    <a:lstStyle/>
                    <a:p>
                      <a:pPr algn="ctr" fontAlgn="t"/>
                      <a:r>
                        <a:rPr lang="en-US" sz="2000" b="1">
                          <a:solidFill>
                            <a:srgbClr val="000000"/>
                          </a:solidFill>
                          <a:effectLst/>
                        </a:rPr>
                        <a:t>Summary Statement 1</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t"/>
                      <a:r>
                        <a:rPr lang="en-US" sz="2000" b="1">
                          <a:solidFill>
                            <a:srgbClr val="000000"/>
                          </a:solidFill>
                          <a:effectLst/>
                        </a:rPr>
                        <a:t>Summary Statement 2</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t"/>
                      <a:r>
                        <a:rPr lang="en-US" sz="2000" b="1">
                          <a:solidFill>
                            <a:srgbClr val="000000"/>
                          </a:solidFill>
                          <a:effectLst/>
                        </a:rPr>
                        <a:t>Summary Statement 1</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t"/>
                      <a:r>
                        <a:rPr lang="en-US" sz="2000" b="1">
                          <a:solidFill>
                            <a:srgbClr val="000000"/>
                          </a:solidFill>
                          <a:effectLst/>
                        </a:rPr>
                        <a:t>Summary Statement 2</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extLst>
                  <a:ext uri="{0D108BD9-81ED-4DB2-BD59-A6C34878D82A}">
                    <a16:rowId xmlns:a16="http://schemas.microsoft.com/office/drawing/2014/main" val="3403831085"/>
                  </a:ext>
                </a:extLst>
              </a:tr>
              <a:tr h="947186">
                <a:tc>
                  <a:txBody>
                    <a:bodyPr/>
                    <a:lstStyle/>
                    <a:p>
                      <a:pPr algn="l" fontAlgn="t"/>
                      <a:r>
                        <a:rPr lang="en-US" sz="2000">
                          <a:solidFill>
                            <a:srgbClr val="000000"/>
                          </a:solidFill>
                          <a:effectLst/>
                        </a:rPr>
                        <a:t>Social Relationships</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ctr"/>
                      <a:r>
                        <a:rPr lang="en-US" sz="2400">
                          <a:solidFill>
                            <a:schemeClr val="tx1"/>
                          </a:solidFill>
                          <a:effectLst/>
                        </a:rPr>
                        <a:t>64%</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52%</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81%</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56%</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4279942677"/>
                  </a:ext>
                </a:extLst>
              </a:tr>
              <a:tr h="663831">
                <a:tc>
                  <a:txBody>
                    <a:bodyPr/>
                    <a:lstStyle/>
                    <a:p>
                      <a:pPr algn="l" fontAlgn="t"/>
                      <a:r>
                        <a:rPr lang="en-US" sz="2000">
                          <a:solidFill>
                            <a:srgbClr val="000000"/>
                          </a:solidFill>
                          <a:effectLst/>
                        </a:rPr>
                        <a:t>Knowledge and Skills</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ctr"/>
                      <a:r>
                        <a:rPr lang="en-US" sz="2400">
                          <a:solidFill>
                            <a:schemeClr val="tx1"/>
                          </a:solidFill>
                          <a:effectLst/>
                        </a:rPr>
                        <a:t>69%</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44%</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82%</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53%</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3424886810"/>
                  </a:ext>
                </a:extLst>
              </a:tr>
              <a:tr h="947186">
                <a:tc>
                  <a:txBody>
                    <a:bodyPr/>
                    <a:lstStyle/>
                    <a:p>
                      <a:pPr algn="l" fontAlgn="t"/>
                      <a:r>
                        <a:rPr lang="en-US" sz="2000">
                          <a:solidFill>
                            <a:srgbClr val="000000"/>
                          </a:solidFill>
                          <a:effectLst/>
                        </a:rPr>
                        <a:t>Action to Meet Needs</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solidFill>
                      <a:srgbClr val="D4E9F7"/>
                    </a:solidFill>
                  </a:tcPr>
                </a:tc>
                <a:tc>
                  <a:txBody>
                    <a:bodyPr/>
                    <a:lstStyle/>
                    <a:p>
                      <a:pPr algn="ctr" fontAlgn="ctr"/>
                      <a:r>
                        <a:rPr lang="en-US" sz="2400">
                          <a:solidFill>
                            <a:schemeClr val="tx1"/>
                          </a:solidFill>
                          <a:effectLst/>
                        </a:rPr>
                        <a:t>71%</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54%</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a:solidFill>
                            <a:schemeClr val="tx1"/>
                          </a:solidFill>
                          <a:effectLst/>
                        </a:rPr>
                        <a:t>81%</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tc>
                  <a:txBody>
                    <a:bodyPr/>
                    <a:lstStyle/>
                    <a:p>
                      <a:pPr algn="ctr" fontAlgn="ctr"/>
                      <a:r>
                        <a:rPr lang="en-US" sz="2400" dirty="0">
                          <a:effectLst/>
                        </a:rPr>
                        <a:t>62%</a:t>
                      </a:r>
                    </a:p>
                  </a:txBody>
                  <a:tcPr marL="47011" marR="47011" marT="47011" marB="47011" anchor="ctr">
                    <a:lnL w="9525" cap="flat" cmpd="sng" algn="ctr">
                      <a:solidFill>
                        <a:srgbClr val="444444"/>
                      </a:solidFill>
                      <a:prstDash val="solid"/>
                      <a:round/>
                      <a:headEnd type="none" w="med" len="med"/>
                      <a:tailEnd type="none" w="med" len="med"/>
                    </a:lnL>
                    <a:lnR w="9525" cap="flat" cmpd="sng" algn="ctr">
                      <a:solidFill>
                        <a:srgbClr val="444444"/>
                      </a:solidFill>
                      <a:prstDash val="solid"/>
                      <a:round/>
                      <a:headEnd type="none" w="med" len="med"/>
                      <a:tailEnd type="none" w="med" len="med"/>
                    </a:lnR>
                    <a:lnT w="9525"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3724540097"/>
                  </a:ext>
                </a:extLst>
              </a:tr>
            </a:tbl>
          </a:graphicData>
        </a:graphic>
      </p:graphicFrame>
      <p:sp>
        <p:nvSpPr>
          <p:cNvPr id="4" name="Rectangle 1">
            <a:extLst>
              <a:ext uri="{FF2B5EF4-FFF2-40B4-BE49-F238E27FC236}">
                <a16:creationId xmlns:a16="http://schemas.microsoft.com/office/drawing/2014/main" id="{3EA63B15-3C6F-41AF-AD70-0754B5CA12B1}"/>
              </a:ext>
            </a:extLst>
          </p:cNvPr>
          <p:cNvSpPr>
            <a:spLocks noChangeArrowheads="1"/>
          </p:cNvSpPr>
          <p:nvPr/>
        </p:nvSpPr>
        <p:spPr bwMode="auto">
          <a:xfrm>
            <a:off x="447883" y="5513525"/>
            <a:ext cx="11318804"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kumimoji="0" lang="en-US" altLang="en-US" sz="1400" b="0" i="0" u="none" strike="noStrike" cap="none" normalizeH="0" baseline="0">
                <a:ln>
                  <a:noFill/>
                </a:ln>
                <a:solidFill>
                  <a:srgbClr val="000000"/>
                </a:solidFill>
                <a:effectLst/>
                <a:latin typeface="Helvetica"/>
                <a:cs typeface="Helvetica"/>
              </a:rPr>
              <a:t>Note: Data are based on 46</a:t>
            </a:r>
            <a:r>
              <a:rPr lang="en-US" altLang="en-US" sz="1400">
                <a:solidFill>
                  <a:srgbClr val="000000"/>
                </a:solidFill>
                <a:latin typeface="Helvetica"/>
                <a:cs typeface="Helvetica"/>
              </a:rPr>
              <a:t> states'</a:t>
            </a:r>
            <a:r>
              <a:rPr kumimoji="0" lang="en-US" altLang="en-US" sz="1400" b="0" i="0" u="none" strike="noStrike" cap="none" normalizeH="0" baseline="0">
                <a:ln>
                  <a:noFill/>
                </a:ln>
                <a:solidFill>
                  <a:srgbClr val="000000"/>
                </a:solidFill>
                <a:effectLst/>
                <a:latin typeface="Helvetica"/>
                <a:cs typeface="Helvetica"/>
              </a:rPr>
              <a:t> Part C </a:t>
            </a:r>
            <a:r>
              <a:rPr lang="en-US" altLang="en-US" sz="1400">
                <a:solidFill>
                  <a:srgbClr val="000000"/>
                </a:solidFill>
                <a:latin typeface="Helvetica"/>
                <a:cs typeface="Helvetica"/>
              </a:rPr>
              <a:t>programs and</a:t>
            </a:r>
            <a:r>
              <a:rPr kumimoji="0" lang="en-US" altLang="en-US" sz="1400" b="0" i="0" u="none" strike="noStrike" cap="none" normalizeH="0" baseline="0">
                <a:ln>
                  <a:noFill/>
                </a:ln>
                <a:solidFill>
                  <a:srgbClr val="000000"/>
                </a:solidFill>
                <a:effectLst/>
                <a:latin typeface="Helvetica"/>
                <a:cs typeface="Helvetica"/>
              </a:rPr>
              <a:t> 40</a:t>
            </a:r>
            <a:r>
              <a:rPr lang="en-US" altLang="en-US" sz="1400">
                <a:solidFill>
                  <a:srgbClr val="000000"/>
                </a:solidFill>
                <a:latin typeface="Helvetica"/>
                <a:cs typeface="Helvetica"/>
              </a:rPr>
              <a:t> states'</a:t>
            </a:r>
            <a:r>
              <a:rPr kumimoji="0" lang="en-US" altLang="en-US" sz="1400" b="0" i="0" u="none" strike="noStrike" cap="none" normalizeH="0" baseline="0">
                <a:ln>
                  <a:noFill/>
                </a:ln>
                <a:solidFill>
                  <a:srgbClr val="000000"/>
                </a:solidFill>
                <a:effectLst/>
                <a:latin typeface="Helvetica"/>
                <a:cs typeface="Helvetica"/>
              </a:rPr>
              <a:t> Part B </a:t>
            </a:r>
            <a:r>
              <a:rPr lang="en-US" altLang="en-US" sz="1400">
                <a:solidFill>
                  <a:srgbClr val="000000"/>
                </a:solidFill>
                <a:latin typeface="Helvetica"/>
                <a:cs typeface="Helvetica"/>
              </a:rPr>
              <a:t>Preschool programs</a:t>
            </a:r>
            <a:r>
              <a:rPr kumimoji="0" lang="en-US" altLang="en-US" sz="1400" b="0" i="0" u="none" strike="noStrike" cap="none" normalizeH="0" baseline="0">
                <a:ln>
                  <a:noFill/>
                </a:ln>
                <a:solidFill>
                  <a:srgbClr val="000000"/>
                </a:solidFill>
                <a:effectLst/>
                <a:latin typeface="Helvetica"/>
                <a:cs typeface="Helvetica"/>
              </a:rPr>
              <a:t>. Only states with high-quality data were included.</a:t>
            </a:r>
            <a:endParaRPr kumimoji="0" lang="en-US" altLang="en-US" sz="1200" b="0" i="0" u="none" strike="noStrike" cap="none" normalizeH="0" baseline="0">
              <a:ln>
                <a:noFill/>
              </a:ln>
              <a:solidFill>
                <a:schemeClr val="tx1"/>
              </a:solidFill>
              <a:effectLst/>
              <a:latin typeface="Helvetica"/>
              <a:cs typeface="Helvetica"/>
            </a:endParaRPr>
          </a:p>
        </p:txBody>
      </p:sp>
    </p:spTree>
    <p:extLst>
      <p:ext uri="{BB962C8B-B14F-4D97-AF65-F5344CB8AC3E}">
        <p14:creationId xmlns:p14="http://schemas.microsoft.com/office/powerpoint/2010/main" val="214889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80EBCA1A-4ADA-4B6C-A7D8-411F5D6BDA6D}"/>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12</a:t>
            </a:fld>
            <a:endParaRPr lang="en-US" sz="2000" b="1">
              <a:solidFill>
                <a:schemeClr val="bg1"/>
              </a:solidFill>
            </a:endParaRPr>
          </a:p>
        </p:txBody>
      </p:sp>
      <p:sp>
        <p:nvSpPr>
          <p:cNvPr id="2" name="Title 1">
            <a:extLst>
              <a:ext uri="{FF2B5EF4-FFF2-40B4-BE49-F238E27FC236}">
                <a16:creationId xmlns:a16="http://schemas.microsoft.com/office/drawing/2014/main" id="{97034D45-97F5-4D99-A703-EFE4231BD561}"/>
              </a:ext>
            </a:extLst>
          </p:cNvPr>
          <p:cNvSpPr>
            <a:spLocks noGrp="1"/>
          </p:cNvSpPr>
          <p:nvPr>
            <p:ph type="title"/>
          </p:nvPr>
        </p:nvSpPr>
        <p:spPr/>
        <p:txBody>
          <a:bodyPr>
            <a:normAutofit/>
          </a:bodyPr>
          <a:lstStyle/>
          <a:p>
            <a:r>
              <a:rPr lang="en-US" sz="2900" dirty="0">
                <a:latin typeface="Arial"/>
                <a:cs typeface="Arial"/>
              </a:rPr>
              <a:t>Part C Child Outcomes Data Trends: FFY 2012-2019</a:t>
            </a:r>
            <a:endParaRPr lang="en-US" sz="2900" dirty="0"/>
          </a:p>
        </p:txBody>
      </p:sp>
      <p:sp>
        <p:nvSpPr>
          <p:cNvPr id="3" name="Text Placeholder 2">
            <a:extLst>
              <a:ext uri="{FF2B5EF4-FFF2-40B4-BE49-F238E27FC236}">
                <a16:creationId xmlns:a16="http://schemas.microsoft.com/office/drawing/2014/main" id="{77D5BA35-4AD2-43CE-AA3C-657628660389}"/>
              </a:ext>
            </a:extLst>
          </p:cNvPr>
          <p:cNvSpPr>
            <a:spLocks noGrp="1"/>
          </p:cNvSpPr>
          <p:nvPr>
            <p:ph type="body" idx="1"/>
          </p:nvPr>
        </p:nvSpPr>
        <p:spPr>
          <a:solidFill>
            <a:schemeClr val="bg2">
              <a:lumMod val="25000"/>
            </a:schemeClr>
          </a:solidFill>
          <a:ln>
            <a:solidFill>
              <a:schemeClr val="bg2">
                <a:lumMod val="25000"/>
              </a:schemeClr>
            </a:solidFill>
          </a:ln>
        </p:spPr>
        <p:txBody>
          <a:bodyPr/>
          <a:lstStyle/>
          <a:p>
            <a:r>
              <a:rPr lang="en-US" cap="none"/>
              <a:t>Percent making greater than expected growth (Summary Statement 1)</a:t>
            </a:r>
          </a:p>
        </p:txBody>
      </p:sp>
      <p:graphicFrame>
        <p:nvGraphicFramePr>
          <p:cNvPr id="9" name="Content Placeholder 8" descr="This chart depicts Part C summary statement 1 data trends for the last 8 years.  Social relationships 66%, 66%, 67%, 68%, 67%, 66%, 65%, 64%.  Knowledge and skills 71%, 72%, 74%, 74%, 73%, 73%, 74%, 69%.  Action to meet needs 71%, 73%, 75%, 76%, 75%, 76%, 76%, 71%.  ">
            <a:extLst>
              <a:ext uri="{FF2B5EF4-FFF2-40B4-BE49-F238E27FC236}">
                <a16:creationId xmlns:a16="http://schemas.microsoft.com/office/drawing/2014/main" id="{4D493FB3-E9A2-46FB-8807-9AECF9AA002F}"/>
              </a:ext>
            </a:extLst>
          </p:cNvPr>
          <p:cNvGraphicFramePr>
            <a:graphicFrameLocks noGrp="1"/>
          </p:cNvGraphicFramePr>
          <p:nvPr>
            <p:ph sz="half" idx="2"/>
            <p:extLst>
              <p:ext uri="{D42A27DB-BD31-4B8C-83A1-F6EECF244321}">
                <p14:modId xmlns:p14="http://schemas.microsoft.com/office/powerpoint/2010/main" val="946179546"/>
              </p:ext>
            </p:extLst>
          </p:nvPr>
        </p:nvGraphicFramePr>
        <p:xfrm>
          <a:off x="587829" y="2149475"/>
          <a:ext cx="5389109" cy="37820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1F7E453-7204-4531-8F6B-1967A87C39DB}"/>
              </a:ext>
            </a:extLst>
          </p:cNvPr>
          <p:cNvSpPr>
            <a:spLocks noGrp="1"/>
          </p:cNvSpPr>
          <p:nvPr>
            <p:ph type="body" sz="quarter" idx="3"/>
          </p:nvPr>
        </p:nvSpPr>
        <p:spPr>
          <a:solidFill>
            <a:schemeClr val="bg2">
              <a:lumMod val="25000"/>
            </a:schemeClr>
          </a:solidFill>
          <a:ln>
            <a:solidFill>
              <a:schemeClr val="bg2">
                <a:lumMod val="25000"/>
              </a:schemeClr>
            </a:solidFill>
          </a:ln>
        </p:spPr>
        <p:txBody>
          <a:bodyPr/>
          <a:lstStyle/>
          <a:p>
            <a:r>
              <a:rPr lang="en-US" cap="none"/>
              <a:t>Percent exiting at or above age expectations (Summary Statement 2)</a:t>
            </a:r>
          </a:p>
        </p:txBody>
      </p:sp>
      <p:graphicFrame>
        <p:nvGraphicFramePr>
          <p:cNvPr id="12" name="Content Placeholder 11" descr="This chart depicts Part C summary statement 2 data trends for the last 8 years.  Social relationships 61%, 61%, 59%, 59%, 58%, 57%, 55%, 52%.  Knowledge and skills 52%, 52%, 50%, 50%, 49%, 47%, 46%, 44%.  Action to meet needs 59%, 59%, 58%, 57%, 57%, 57%, 57%, 54%. ">
            <a:extLst>
              <a:ext uri="{FF2B5EF4-FFF2-40B4-BE49-F238E27FC236}">
                <a16:creationId xmlns:a16="http://schemas.microsoft.com/office/drawing/2014/main" id="{8C6C78E5-4CDC-4081-91B1-C770E5485B7F}"/>
              </a:ext>
            </a:extLst>
          </p:cNvPr>
          <p:cNvGraphicFramePr>
            <a:graphicFrameLocks noGrp="1"/>
          </p:cNvGraphicFramePr>
          <p:nvPr>
            <p:ph sz="quarter" idx="4"/>
            <p:extLst>
              <p:ext uri="{D42A27DB-BD31-4B8C-83A1-F6EECF244321}">
                <p14:modId xmlns:p14="http://schemas.microsoft.com/office/powerpoint/2010/main" val="3594580629"/>
              </p:ext>
            </p:extLst>
          </p:nvPr>
        </p:nvGraphicFramePr>
        <p:xfrm>
          <a:off x="6215064" y="2147888"/>
          <a:ext cx="5378449" cy="3782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989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1E94481B-6EC1-45E2-9282-B3B6BB7A116A}"/>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13</a:t>
            </a:fld>
            <a:endParaRPr lang="en-US" sz="2000" b="1">
              <a:solidFill>
                <a:schemeClr val="bg1"/>
              </a:solidFill>
            </a:endParaRPr>
          </a:p>
        </p:txBody>
      </p:sp>
      <p:sp>
        <p:nvSpPr>
          <p:cNvPr id="2" name="Title 1">
            <a:extLst>
              <a:ext uri="{FF2B5EF4-FFF2-40B4-BE49-F238E27FC236}">
                <a16:creationId xmlns:a16="http://schemas.microsoft.com/office/drawing/2014/main" id="{C4758D87-50CB-4F03-81A3-B99DF8EDEC4C}"/>
              </a:ext>
            </a:extLst>
          </p:cNvPr>
          <p:cNvSpPr>
            <a:spLocks noGrp="1"/>
          </p:cNvSpPr>
          <p:nvPr>
            <p:ph type="title"/>
          </p:nvPr>
        </p:nvSpPr>
        <p:spPr>
          <a:xfrm>
            <a:off x="341586" y="286329"/>
            <a:ext cx="11508828" cy="911753"/>
          </a:xfrm>
        </p:spPr>
        <p:txBody>
          <a:bodyPr>
            <a:normAutofit fontScale="90000"/>
          </a:bodyPr>
          <a:lstStyle/>
          <a:p>
            <a:r>
              <a:rPr lang="en-US" dirty="0"/>
              <a:t>Part B Preschool Child Outcomes Data Trends: FFY 2012-2019</a:t>
            </a:r>
          </a:p>
        </p:txBody>
      </p:sp>
      <p:sp>
        <p:nvSpPr>
          <p:cNvPr id="3" name="Text Placeholder 2">
            <a:extLst>
              <a:ext uri="{FF2B5EF4-FFF2-40B4-BE49-F238E27FC236}">
                <a16:creationId xmlns:a16="http://schemas.microsoft.com/office/drawing/2014/main" id="{72C64F94-5A78-4D5C-AC66-3AC982348DA9}"/>
              </a:ext>
            </a:extLst>
          </p:cNvPr>
          <p:cNvSpPr>
            <a:spLocks noGrp="1"/>
          </p:cNvSpPr>
          <p:nvPr>
            <p:ph type="body" idx="1"/>
          </p:nvPr>
        </p:nvSpPr>
        <p:spPr>
          <a:solidFill>
            <a:schemeClr val="bg2">
              <a:lumMod val="25000"/>
            </a:schemeClr>
          </a:solidFill>
          <a:ln>
            <a:solidFill>
              <a:schemeClr val="bg2">
                <a:lumMod val="25000"/>
              </a:schemeClr>
            </a:solidFill>
          </a:ln>
        </p:spPr>
        <p:txBody>
          <a:bodyPr/>
          <a:lstStyle/>
          <a:p>
            <a:r>
              <a:rPr lang="en-US" cap="none"/>
              <a:t>Percent making greater than expected growth (Summary Statement 1)</a:t>
            </a:r>
          </a:p>
        </p:txBody>
      </p:sp>
      <p:graphicFrame>
        <p:nvGraphicFramePr>
          <p:cNvPr id="7" name="Content Placeholder 6" descr="This chart depicts Preschool 619 summary statement 1 data trends for the last 8 years.  Social relationships 80%, 77%, 78%, 78%, 80%, 81%, 81%, 81%.  Knowledge and skills 80%, 79%, 79%, 79%, 81%, 82%, 82%, 82%.  Action to meet needs 80%, 77%, 77%, 77%, 80%, 81%, 81%, 81%.  ">
            <a:extLst>
              <a:ext uri="{FF2B5EF4-FFF2-40B4-BE49-F238E27FC236}">
                <a16:creationId xmlns:a16="http://schemas.microsoft.com/office/drawing/2014/main" id="{A2670314-FF98-4652-8E51-6CEFF751389C}"/>
              </a:ext>
            </a:extLst>
          </p:cNvPr>
          <p:cNvGraphicFramePr>
            <a:graphicFrameLocks noGrp="1"/>
          </p:cNvGraphicFramePr>
          <p:nvPr>
            <p:ph sz="half" idx="2"/>
            <p:extLst>
              <p:ext uri="{D42A27DB-BD31-4B8C-83A1-F6EECF244321}">
                <p14:modId xmlns:p14="http://schemas.microsoft.com/office/powerpoint/2010/main" val="3210455131"/>
              </p:ext>
            </p:extLst>
          </p:nvPr>
        </p:nvGraphicFramePr>
        <p:xfrm>
          <a:off x="587829" y="2149474"/>
          <a:ext cx="5389109" cy="3867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869FF4A7-DF45-466C-859F-CE064C0E11D9}"/>
              </a:ext>
            </a:extLst>
          </p:cNvPr>
          <p:cNvSpPr>
            <a:spLocks noGrp="1"/>
          </p:cNvSpPr>
          <p:nvPr>
            <p:ph type="body" sz="quarter" idx="3"/>
          </p:nvPr>
        </p:nvSpPr>
        <p:spPr>
          <a:solidFill>
            <a:schemeClr val="bg2">
              <a:lumMod val="25000"/>
            </a:schemeClr>
          </a:solidFill>
          <a:ln>
            <a:solidFill>
              <a:schemeClr val="bg2">
                <a:lumMod val="25000"/>
              </a:schemeClr>
            </a:solidFill>
          </a:ln>
        </p:spPr>
        <p:txBody>
          <a:bodyPr/>
          <a:lstStyle/>
          <a:p>
            <a:r>
              <a:rPr lang="en-US" cap="none"/>
              <a:t>Percent exiting at or above age expectations (Summary Statement 2)</a:t>
            </a:r>
          </a:p>
        </p:txBody>
      </p:sp>
      <p:graphicFrame>
        <p:nvGraphicFramePr>
          <p:cNvPr id="8" name="Content Placeholder 7" descr="This chart depicts Preschool 619 summary statement 2 data trends for the last 8 years.  Social relationships 59%, 57%, 58%, 58%, 60%, 60%, 59%, 56%.  Knowledge and skills 53%, 52%, 53%, 54%, 56%, 56%, 55%, 53%.  Action to meet needs 65%, 63%, 64%, 64%, 65%, 65%, 64%, 62%.  ">
            <a:extLst>
              <a:ext uri="{FF2B5EF4-FFF2-40B4-BE49-F238E27FC236}">
                <a16:creationId xmlns:a16="http://schemas.microsoft.com/office/drawing/2014/main" id="{6178E8EA-6AA8-4E79-AE3E-EEF8D60B1A33}"/>
              </a:ext>
            </a:extLst>
          </p:cNvPr>
          <p:cNvGraphicFramePr>
            <a:graphicFrameLocks noGrp="1"/>
          </p:cNvGraphicFramePr>
          <p:nvPr>
            <p:ph sz="quarter" idx="4"/>
            <p:extLst>
              <p:ext uri="{D42A27DB-BD31-4B8C-83A1-F6EECF244321}">
                <p14:modId xmlns:p14="http://schemas.microsoft.com/office/powerpoint/2010/main" val="3577018649"/>
              </p:ext>
            </p:extLst>
          </p:nvPr>
        </p:nvGraphicFramePr>
        <p:xfrm>
          <a:off x="6205538" y="2147888"/>
          <a:ext cx="5387975" cy="38690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89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233B-711A-4F5E-9D8F-56C300D1D848}"/>
              </a:ext>
            </a:extLst>
          </p:cNvPr>
          <p:cNvSpPr>
            <a:spLocks noGrp="1"/>
          </p:cNvSpPr>
          <p:nvPr>
            <p:ph type="title"/>
          </p:nvPr>
        </p:nvSpPr>
        <p:spPr>
          <a:xfrm>
            <a:off x="1301998" y="1609738"/>
            <a:ext cx="9578817" cy="1887950"/>
          </a:xfrm>
        </p:spPr>
        <p:txBody>
          <a:bodyPr/>
          <a:lstStyle/>
          <a:p>
            <a:r>
              <a:rPr lang="en-US" dirty="0">
                <a:latin typeface="Arial"/>
                <a:cs typeface="Arial"/>
              </a:rPr>
              <a:t>State-Level Variation in Completeness of </a:t>
            </a:r>
            <a:br>
              <a:rPr lang="en-US" dirty="0">
                <a:latin typeface="Arial"/>
                <a:cs typeface="Arial"/>
              </a:rPr>
            </a:br>
            <a:r>
              <a:rPr lang="en-US" dirty="0">
                <a:latin typeface="Arial"/>
                <a:cs typeface="Arial"/>
              </a:rPr>
              <a:t>Child Outcomes Data</a:t>
            </a:r>
            <a:endParaRPr lang="en-US" dirty="0"/>
          </a:p>
        </p:txBody>
      </p:sp>
      <p:sp>
        <p:nvSpPr>
          <p:cNvPr id="4" name="Slide Number Placeholder 3">
            <a:extLst>
              <a:ext uri="{FF2B5EF4-FFF2-40B4-BE49-F238E27FC236}">
                <a16:creationId xmlns:a16="http://schemas.microsoft.com/office/drawing/2014/main" id="{2939FD5A-DCE4-49F2-99A4-D3DF7BC88ABC}"/>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14</a:t>
            </a:fld>
            <a:endParaRPr lang="en-US" sz="2000" b="1">
              <a:solidFill>
                <a:schemeClr val="bg1"/>
              </a:solidFill>
            </a:endParaRPr>
          </a:p>
        </p:txBody>
      </p:sp>
    </p:spTree>
    <p:extLst>
      <p:ext uri="{BB962C8B-B14F-4D97-AF65-F5344CB8AC3E}">
        <p14:creationId xmlns:p14="http://schemas.microsoft.com/office/powerpoint/2010/main" val="428610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BC9C7D-723E-410D-BA7F-90A58491290B}"/>
              </a:ext>
            </a:extLst>
          </p:cNvPr>
          <p:cNvSpPr>
            <a:spLocks noGrp="1"/>
          </p:cNvSpPr>
          <p:nvPr>
            <p:ph type="sldNum" sz="quarter" idx="4"/>
          </p:nvPr>
        </p:nvSpPr>
        <p:spPr/>
        <p:txBody>
          <a:bodyPr/>
          <a:lstStyle/>
          <a:p>
            <a:fld id="{8FF8BE51-C3B0-9B4F-9A06-4F809A9A7941}" type="slidenum">
              <a:rPr lang="en-US" smtClean="0"/>
              <a:pPr/>
              <a:t>15</a:t>
            </a:fld>
            <a:endParaRPr lang="en-US"/>
          </a:p>
        </p:txBody>
      </p:sp>
      <p:sp>
        <p:nvSpPr>
          <p:cNvPr id="2" name="Title 1">
            <a:extLst>
              <a:ext uri="{FF2B5EF4-FFF2-40B4-BE49-F238E27FC236}">
                <a16:creationId xmlns:a16="http://schemas.microsoft.com/office/drawing/2014/main" id="{78C44837-9516-4E98-A5E3-BADB9068BA83}"/>
              </a:ext>
            </a:extLst>
          </p:cNvPr>
          <p:cNvSpPr>
            <a:spLocks noGrp="1"/>
          </p:cNvSpPr>
          <p:nvPr>
            <p:ph type="title"/>
          </p:nvPr>
        </p:nvSpPr>
        <p:spPr>
          <a:xfrm>
            <a:off x="587828" y="226980"/>
            <a:ext cx="11005457" cy="761696"/>
          </a:xfrm>
        </p:spPr>
        <p:txBody>
          <a:bodyPr>
            <a:normAutofit fontScale="90000"/>
          </a:bodyPr>
          <a:lstStyle/>
          <a:p>
            <a:r>
              <a:rPr lang="en-US" sz="2900" dirty="0"/>
              <a:t>Part C: Completeness of Child Outcomes Data</a:t>
            </a:r>
            <a:br>
              <a:rPr lang="en-US" sz="2900" dirty="0"/>
            </a:br>
            <a:r>
              <a:rPr lang="en-US" sz="2900" dirty="0"/>
              <a:t>FFY 2019 </a:t>
            </a:r>
          </a:p>
        </p:txBody>
      </p:sp>
      <p:sp>
        <p:nvSpPr>
          <p:cNvPr id="3" name="TextBox 2">
            <a:extLst>
              <a:ext uri="{FF2B5EF4-FFF2-40B4-BE49-F238E27FC236}">
                <a16:creationId xmlns:a16="http://schemas.microsoft.com/office/drawing/2014/main" id="{874AF81B-2D45-41E3-AECD-EFC6400F7778}"/>
              </a:ext>
            </a:extLst>
          </p:cNvPr>
          <p:cNvSpPr txBox="1"/>
          <p:nvPr/>
        </p:nvSpPr>
        <p:spPr>
          <a:xfrm>
            <a:off x="998057" y="1217275"/>
            <a:ext cx="6098068"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Inclusion criterion = 28% and higher</a:t>
            </a:r>
          </a:p>
          <a:p>
            <a:pPr marL="285750" indent="-285750">
              <a:buFont typeface="Arial" panose="020B0604020202020204" pitchFamily="34" charset="0"/>
              <a:buChar char="•"/>
            </a:pPr>
            <a:r>
              <a:rPr lang="en-US"/>
              <a:t>Completeness = Total with outcomes data/total </a:t>
            </a:r>
            <a:r>
              <a:rPr lang="en-US" err="1"/>
              <a:t>exiters</a:t>
            </a:r>
            <a:endParaRPr lang="en-US"/>
          </a:p>
          <a:p>
            <a:pPr marL="285750" indent="-285750">
              <a:buFont typeface="Arial" panose="020B0604020202020204" pitchFamily="34" charset="0"/>
              <a:buChar char="•"/>
            </a:pPr>
            <a:r>
              <a:rPr lang="en-US"/>
              <a:t>Based on Outcome A</a:t>
            </a:r>
            <a:endParaRPr lang="en-US">
              <a:cs typeface="Arial"/>
            </a:endParaRPr>
          </a:p>
        </p:txBody>
      </p:sp>
      <p:graphicFrame>
        <p:nvGraphicFramePr>
          <p:cNvPr id="7" name="Chart 6" descr="This bar chart shows child outcomes completeness data for state Part C systems.  Each bar represents a state and the data range from 19% to 88%.   ">
            <a:extLst>
              <a:ext uri="{FF2B5EF4-FFF2-40B4-BE49-F238E27FC236}">
                <a16:creationId xmlns:a16="http://schemas.microsoft.com/office/drawing/2014/main" id="{0F2520D4-5506-404D-B212-C74905417429}"/>
              </a:ext>
            </a:extLst>
          </p:cNvPr>
          <p:cNvGraphicFramePr>
            <a:graphicFrameLocks/>
          </p:cNvGraphicFramePr>
          <p:nvPr>
            <p:extLst>
              <p:ext uri="{D42A27DB-BD31-4B8C-83A1-F6EECF244321}">
                <p14:modId xmlns:p14="http://schemas.microsoft.com/office/powerpoint/2010/main" val="572828569"/>
              </p:ext>
            </p:extLst>
          </p:nvPr>
        </p:nvGraphicFramePr>
        <p:xfrm>
          <a:off x="743527" y="1877042"/>
          <a:ext cx="10867258" cy="37636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40C901F-4D3D-43F1-861B-EEE207B5F67D}"/>
              </a:ext>
            </a:extLst>
          </p:cNvPr>
          <p:cNvSpPr txBox="1"/>
          <p:nvPr/>
        </p:nvSpPr>
        <p:spPr>
          <a:xfrm>
            <a:off x="10183228" y="5640725"/>
            <a:ext cx="2862567" cy="307777"/>
          </a:xfrm>
          <a:prstGeom prst="rect">
            <a:avLst/>
          </a:prstGeom>
          <a:noFill/>
        </p:spPr>
        <p:txBody>
          <a:bodyPr wrap="square" lIns="91440" tIns="45720" rIns="91440" bIns="45720" rtlCol="0" anchor="t">
            <a:spAutoFit/>
          </a:bodyPr>
          <a:lstStyle/>
          <a:p>
            <a:r>
              <a:rPr lang="en-US" sz="1400"/>
              <a:t>N=51</a:t>
            </a:r>
            <a:endParaRPr lang="en-US" sz="1400">
              <a:cs typeface="Arial"/>
            </a:endParaRPr>
          </a:p>
        </p:txBody>
      </p:sp>
    </p:spTree>
    <p:extLst>
      <p:ext uri="{BB962C8B-B14F-4D97-AF65-F5344CB8AC3E}">
        <p14:creationId xmlns:p14="http://schemas.microsoft.com/office/powerpoint/2010/main" val="258633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3C8AC2-C349-4801-BD93-CA990DDA26EF}"/>
              </a:ext>
            </a:extLst>
          </p:cNvPr>
          <p:cNvSpPr>
            <a:spLocks noGrp="1"/>
          </p:cNvSpPr>
          <p:nvPr>
            <p:ph type="sldNum" sz="quarter" idx="4"/>
          </p:nvPr>
        </p:nvSpPr>
        <p:spPr/>
        <p:txBody>
          <a:bodyPr/>
          <a:lstStyle/>
          <a:p>
            <a:fld id="{8FF8BE51-C3B0-9B4F-9A06-4F809A9A7941}" type="slidenum">
              <a:rPr lang="en-US" smtClean="0"/>
              <a:pPr/>
              <a:t>16</a:t>
            </a:fld>
            <a:endParaRPr lang="en-US"/>
          </a:p>
        </p:txBody>
      </p:sp>
      <p:sp>
        <p:nvSpPr>
          <p:cNvPr id="2" name="Title 1">
            <a:extLst>
              <a:ext uri="{FF2B5EF4-FFF2-40B4-BE49-F238E27FC236}">
                <a16:creationId xmlns:a16="http://schemas.microsoft.com/office/drawing/2014/main" id="{9F7BDCC2-4B3D-416B-B404-B325EE6FE2C3}"/>
              </a:ext>
            </a:extLst>
          </p:cNvPr>
          <p:cNvSpPr>
            <a:spLocks noGrp="1"/>
          </p:cNvSpPr>
          <p:nvPr>
            <p:ph type="title"/>
          </p:nvPr>
        </p:nvSpPr>
        <p:spPr/>
        <p:txBody>
          <a:bodyPr>
            <a:normAutofit fontScale="90000"/>
          </a:bodyPr>
          <a:lstStyle/>
          <a:p>
            <a:r>
              <a:rPr lang="en-US" sz="3200" dirty="0">
                <a:latin typeface="Arial"/>
                <a:cs typeface="Arial"/>
              </a:rPr>
              <a:t>Part B Preschool: Completeness of Child Outcomes Data</a:t>
            </a:r>
            <a:br>
              <a:rPr lang="en-US" sz="3200" dirty="0"/>
            </a:br>
            <a:r>
              <a:rPr lang="en-US" sz="3200" dirty="0">
                <a:latin typeface="Arial"/>
                <a:cs typeface="Arial"/>
              </a:rPr>
              <a:t>FFY </a:t>
            </a:r>
            <a:r>
              <a:rPr lang="en-US" dirty="0">
                <a:latin typeface="Arial"/>
                <a:cs typeface="Arial"/>
              </a:rPr>
              <a:t>2019</a:t>
            </a:r>
            <a:endParaRPr lang="en-US" dirty="0"/>
          </a:p>
        </p:txBody>
      </p:sp>
      <p:sp>
        <p:nvSpPr>
          <p:cNvPr id="7" name="TextBox 2">
            <a:extLst>
              <a:ext uri="{FF2B5EF4-FFF2-40B4-BE49-F238E27FC236}">
                <a16:creationId xmlns:a16="http://schemas.microsoft.com/office/drawing/2014/main" id="{4B09C92D-BB3C-4A74-9E9F-ED9F301CFB06}"/>
              </a:ext>
            </a:extLst>
          </p:cNvPr>
          <p:cNvSpPr txBox="1"/>
          <p:nvPr/>
        </p:nvSpPr>
        <p:spPr>
          <a:xfrm>
            <a:off x="922891" y="1179570"/>
            <a:ext cx="6098068" cy="923330"/>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Arial" panose="020B0604020202020204" pitchFamily="34" charset="0"/>
              <a:buChar char="•"/>
            </a:pPr>
            <a:r>
              <a:rPr lang="en-US" sz="1800"/>
              <a:t>Inclusion criterion = 12% and higher</a:t>
            </a:r>
          </a:p>
          <a:p>
            <a:pPr marL="285750" indent="-285750">
              <a:buFont typeface="Arial" panose="020B0604020202020204" pitchFamily="34" charset="0"/>
              <a:buChar char="•"/>
            </a:pPr>
            <a:r>
              <a:rPr lang="en-US" sz="1800"/>
              <a:t>Completeness = Total with outcomes data/child count</a:t>
            </a:r>
          </a:p>
          <a:p>
            <a:pPr marL="285750" indent="-285750">
              <a:buFont typeface="Arial" panose="020B0604020202020204" pitchFamily="34" charset="0"/>
              <a:buChar char="•"/>
            </a:pPr>
            <a:r>
              <a:rPr lang="en-US" sz="1800"/>
              <a:t>Based on Outcome A</a:t>
            </a:r>
          </a:p>
        </p:txBody>
      </p:sp>
      <p:graphicFrame>
        <p:nvGraphicFramePr>
          <p:cNvPr id="8" name="Chart 7" descr="This bar chart shows child outcomes completeness data for state 619 systems.  Each bar represents a state and the data range from 4% to 99%.   ">
            <a:extLst>
              <a:ext uri="{FF2B5EF4-FFF2-40B4-BE49-F238E27FC236}">
                <a16:creationId xmlns:a16="http://schemas.microsoft.com/office/drawing/2014/main" id="{9F783981-A073-471B-A9CD-4E34DCB2621D}"/>
              </a:ext>
            </a:extLst>
          </p:cNvPr>
          <p:cNvGraphicFramePr>
            <a:graphicFrameLocks/>
          </p:cNvGraphicFramePr>
          <p:nvPr>
            <p:extLst>
              <p:ext uri="{D42A27DB-BD31-4B8C-83A1-F6EECF244321}">
                <p14:modId xmlns:p14="http://schemas.microsoft.com/office/powerpoint/2010/main" val="1226959151"/>
              </p:ext>
            </p:extLst>
          </p:nvPr>
        </p:nvGraphicFramePr>
        <p:xfrm>
          <a:off x="388985" y="1712403"/>
          <a:ext cx="11623646" cy="3421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039FB5C-D8D8-422C-A244-3A832E9ADA77}"/>
              </a:ext>
            </a:extLst>
          </p:cNvPr>
          <p:cNvSpPr txBox="1"/>
          <p:nvPr/>
        </p:nvSpPr>
        <p:spPr>
          <a:xfrm>
            <a:off x="1332586" y="5359280"/>
            <a:ext cx="9734309" cy="523220"/>
          </a:xfrm>
          <a:prstGeom prst="rect">
            <a:avLst/>
          </a:prstGeom>
          <a:noFill/>
        </p:spPr>
        <p:txBody>
          <a:bodyPr wrap="square" lIns="91440" tIns="45720" rIns="91440" bIns="45720" rtlCol="0" anchor="t">
            <a:spAutoFit/>
          </a:bodyPr>
          <a:lstStyle/>
          <a:p>
            <a:r>
              <a:rPr lang="en-US" sz="1400"/>
              <a:t>N=49; One state was excluded because they did not report outcomes data, one state was excluded because they did not report age 3-5 child count data. </a:t>
            </a:r>
            <a:endParaRPr lang="en-US" sz="1400">
              <a:cs typeface="Arial"/>
            </a:endParaRPr>
          </a:p>
        </p:txBody>
      </p:sp>
    </p:spTree>
    <p:extLst>
      <p:ext uri="{BB962C8B-B14F-4D97-AF65-F5344CB8AC3E}">
        <p14:creationId xmlns:p14="http://schemas.microsoft.com/office/powerpoint/2010/main" val="360364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23FCC-7725-4C52-887F-C07F5900A5F7}"/>
              </a:ext>
            </a:extLst>
          </p:cNvPr>
          <p:cNvSpPr>
            <a:spLocks noGrp="1"/>
          </p:cNvSpPr>
          <p:nvPr>
            <p:ph type="title"/>
          </p:nvPr>
        </p:nvSpPr>
        <p:spPr>
          <a:xfrm>
            <a:off x="1587748" y="1609738"/>
            <a:ext cx="9020924" cy="1887950"/>
          </a:xfrm>
        </p:spPr>
        <p:txBody>
          <a:bodyPr/>
          <a:lstStyle/>
          <a:p>
            <a:r>
              <a:rPr lang="en-US" dirty="0">
                <a:latin typeface="Arial"/>
                <a:cs typeface="Arial"/>
              </a:rPr>
              <a:t>Examining State-Level Variation in </a:t>
            </a:r>
            <a:br>
              <a:rPr lang="en-US" dirty="0">
                <a:latin typeface="Arial"/>
                <a:cs typeface="Arial"/>
              </a:rPr>
            </a:br>
            <a:r>
              <a:rPr lang="en-US" dirty="0">
                <a:latin typeface="Arial"/>
                <a:cs typeface="Arial"/>
              </a:rPr>
              <a:t>Child Outcomes Summary Statements</a:t>
            </a:r>
          </a:p>
        </p:txBody>
      </p:sp>
      <p:sp>
        <p:nvSpPr>
          <p:cNvPr id="4" name="Slide Number Placeholder 3"/>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rPr>
              <a:t>17</a:t>
            </a:r>
          </a:p>
        </p:txBody>
      </p:sp>
    </p:spTree>
    <p:extLst>
      <p:ext uri="{BB962C8B-B14F-4D97-AF65-F5344CB8AC3E}">
        <p14:creationId xmlns:p14="http://schemas.microsoft.com/office/powerpoint/2010/main" val="3042896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D422AA-E4F3-465D-A6C4-0BF4D36B7BC2}"/>
              </a:ext>
            </a:extLst>
          </p:cNvPr>
          <p:cNvSpPr>
            <a:spLocks noGrp="1"/>
          </p:cNvSpPr>
          <p:nvPr>
            <p:ph type="sldNum" sz="quarter" idx="4"/>
          </p:nvPr>
        </p:nvSpPr>
        <p:spPr/>
        <p:txBody>
          <a:bodyPr/>
          <a:lstStyle/>
          <a:p>
            <a:fld id="{8FF8BE51-C3B0-9B4F-9A06-4F809A9A7941}" type="slidenum">
              <a:rPr lang="en-US" smtClean="0"/>
              <a:pPr/>
              <a:t>18</a:t>
            </a:fld>
            <a:endParaRPr lang="en-US"/>
          </a:p>
        </p:txBody>
      </p:sp>
      <p:sp>
        <p:nvSpPr>
          <p:cNvPr id="2" name="Title 1">
            <a:extLst>
              <a:ext uri="{FF2B5EF4-FFF2-40B4-BE49-F238E27FC236}">
                <a16:creationId xmlns:a16="http://schemas.microsoft.com/office/drawing/2014/main" id="{B91172C0-C02A-46AA-8B9D-BCA672C04E77}"/>
              </a:ext>
            </a:extLst>
          </p:cNvPr>
          <p:cNvSpPr>
            <a:spLocks noGrp="1"/>
          </p:cNvSpPr>
          <p:nvPr>
            <p:ph type="title"/>
          </p:nvPr>
        </p:nvSpPr>
        <p:spPr>
          <a:xfrm>
            <a:off x="587828" y="226979"/>
            <a:ext cx="11005457" cy="1276967"/>
          </a:xfrm>
        </p:spPr>
        <p:txBody>
          <a:bodyPr>
            <a:normAutofit fontScale="90000"/>
          </a:bodyPr>
          <a:lstStyle/>
          <a:p>
            <a:r>
              <a:rPr lang="en-US" dirty="0">
                <a:latin typeface="Arial"/>
                <a:cs typeface="Arial"/>
              </a:rPr>
              <a:t>Part C State Variation: </a:t>
            </a:r>
            <a:br>
              <a:rPr lang="en-US" dirty="0"/>
            </a:br>
            <a:r>
              <a:rPr lang="en-US" dirty="0">
                <a:latin typeface="Arial"/>
                <a:cs typeface="Arial"/>
              </a:rPr>
              <a:t>Exited within Age Expectations (Summary Statement 2) Outcome: Knowledge and Skills </a:t>
            </a:r>
            <a:br>
              <a:rPr lang="en-US" dirty="0"/>
            </a:br>
            <a:r>
              <a:rPr lang="en-US" dirty="0">
                <a:latin typeface="Arial"/>
                <a:cs typeface="Arial"/>
              </a:rPr>
              <a:t>FFY 2019</a:t>
            </a:r>
            <a:endParaRPr lang="en-US" dirty="0"/>
          </a:p>
        </p:txBody>
      </p:sp>
      <p:graphicFrame>
        <p:nvGraphicFramePr>
          <p:cNvPr id="5" name="Content Placeholder 4" descr="This bar chart shows the Knowledge and Skills Outcome for Part C State Variation: Exited within Age Expectations (Summary Statement 2).  Each bar represents a state and the data range from 11% to 71%.   ">
            <a:extLst>
              <a:ext uri="{FF2B5EF4-FFF2-40B4-BE49-F238E27FC236}">
                <a16:creationId xmlns:a16="http://schemas.microsoft.com/office/drawing/2014/main" id="{9343B2A7-F6CB-4D84-98DD-6A6E0D7D575C}"/>
              </a:ext>
            </a:extLst>
          </p:cNvPr>
          <p:cNvGraphicFramePr>
            <a:graphicFrameLocks noGrp="1"/>
          </p:cNvGraphicFramePr>
          <p:nvPr>
            <p:ph idx="1"/>
            <p:extLst>
              <p:ext uri="{D42A27DB-BD31-4B8C-83A1-F6EECF244321}">
                <p14:modId xmlns:p14="http://schemas.microsoft.com/office/powerpoint/2010/main" val="3318834385"/>
              </p:ext>
            </p:extLst>
          </p:nvPr>
        </p:nvGraphicFramePr>
        <p:xfrm>
          <a:off x="587375" y="1368425"/>
          <a:ext cx="11006138" cy="4097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a:extLst>
              <a:ext uri="{FF2B5EF4-FFF2-40B4-BE49-F238E27FC236}">
                <a16:creationId xmlns:a16="http://schemas.microsoft.com/office/drawing/2014/main" id="{60F00BF2-1033-44A7-932C-344EC0F525A5}"/>
              </a:ext>
            </a:extLst>
          </p:cNvPr>
          <p:cNvSpPr txBox="1"/>
          <p:nvPr/>
        </p:nvSpPr>
        <p:spPr>
          <a:xfrm>
            <a:off x="10578735" y="5489575"/>
            <a:ext cx="110593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t>N = 51</a:t>
            </a:r>
          </a:p>
        </p:txBody>
      </p:sp>
    </p:spTree>
    <p:extLst>
      <p:ext uri="{BB962C8B-B14F-4D97-AF65-F5344CB8AC3E}">
        <p14:creationId xmlns:p14="http://schemas.microsoft.com/office/powerpoint/2010/main" val="198330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3D6661-0960-4D9E-BCA3-0DEBDD85DA92}"/>
              </a:ext>
            </a:extLst>
          </p:cNvPr>
          <p:cNvSpPr>
            <a:spLocks noGrp="1"/>
          </p:cNvSpPr>
          <p:nvPr>
            <p:ph type="sldNum" sz="quarter" idx="4"/>
          </p:nvPr>
        </p:nvSpPr>
        <p:spPr/>
        <p:txBody>
          <a:bodyPr/>
          <a:lstStyle/>
          <a:p>
            <a:fld id="{8FF8BE51-C3B0-9B4F-9A06-4F809A9A7941}" type="slidenum">
              <a:rPr lang="en-US" smtClean="0"/>
              <a:pPr/>
              <a:t>19</a:t>
            </a:fld>
            <a:endParaRPr lang="en-US"/>
          </a:p>
        </p:txBody>
      </p:sp>
      <p:sp>
        <p:nvSpPr>
          <p:cNvPr id="2" name="Title 1">
            <a:extLst>
              <a:ext uri="{FF2B5EF4-FFF2-40B4-BE49-F238E27FC236}">
                <a16:creationId xmlns:a16="http://schemas.microsoft.com/office/drawing/2014/main" id="{31600330-9271-4292-A615-A8B6B98524C5}"/>
              </a:ext>
            </a:extLst>
          </p:cNvPr>
          <p:cNvSpPr>
            <a:spLocks noGrp="1"/>
          </p:cNvSpPr>
          <p:nvPr>
            <p:ph type="title"/>
          </p:nvPr>
        </p:nvSpPr>
        <p:spPr/>
        <p:txBody>
          <a:bodyPr>
            <a:normAutofit fontScale="90000"/>
          </a:bodyPr>
          <a:lstStyle/>
          <a:p>
            <a:r>
              <a:rPr lang="en-US" dirty="0">
                <a:latin typeface="Arial"/>
                <a:cs typeface="Arial"/>
              </a:rPr>
              <a:t>Part B 619 State Variation:</a:t>
            </a:r>
            <a:br>
              <a:rPr lang="en-US" dirty="0">
                <a:latin typeface="Arial"/>
                <a:cs typeface="Arial"/>
              </a:rPr>
            </a:br>
            <a:r>
              <a:rPr lang="en-US" dirty="0">
                <a:latin typeface="Arial"/>
                <a:cs typeface="Arial"/>
              </a:rPr>
              <a:t>Exited within Age Expectations (Summary Statement 2)</a:t>
            </a:r>
            <a:br>
              <a:rPr lang="en-US" dirty="0">
                <a:latin typeface="Arial"/>
                <a:cs typeface="Arial"/>
              </a:rPr>
            </a:br>
            <a:r>
              <a:rPr lang="en-US" dirty="0">
                <a:latin typeface="Arial"/>
                <a:cs typeface="Arial"/>
              </a:rPr>
              <a:t>Outcome: Knowledge and Skills</a:t>
            </a:r>
            <a:br>
              <a:rPr lang="en-US" dirty="0">
                <a:latin typeface="Arial"/>
                <a:cs typeface="Arial"/>
              </a:rPr>
            </a:br>
            <a:r>
              <a:rPr lang="en-US" dirty="0">
                <a:latin typeface="Arial"/>
                <a:cs typeface="Arial"/>
              </a:rPr>
              <a:t>FFY 2019</a:t>
            </a:r>
          </a:p>
        </p:txBody>
      </p:sp>
      <p:graphicFrame>
        <p:nvGraphicFramePr>
          <p:cNvPr id="5" name="Content Placeholder 4" descr="This bar chart shows the Knowledge and Skills Outcome for Part B 619 State Variation: Exited within Age Expectations (Summary Statement 2).  Each bar represents a state and the data range from 14% to 76%.   ">
            <a:extLst>
              <a:ext uri="{FF2B5EF4-FFF2-40B4-BE49-F238E27FC236}">
                <a16:creationId xmlns:a16="http://schemas.microsoft.com/office/drawing/2014/main" id="{CEC8A98C-1407-4573-82C1-26189C3752F9}"/>
              </a:ext>
            </a:extLst>
          </p:cNvPr>
          <p:cNvGraphicFramePr>
            <a:graphicFrameLocks noGrp="1"/>
          </p:cNvGraphicFramePr>
          <p:nvPr>
            <p:ph idx="1"/>
            <p:extLst>
              <p:ext uri="{D42A27DB-BD31-4B8C-83A1-F6EECF244321}">
                <p14:modId xmlns:p14="http://schemas.microsoft.com/office/powerpoint/2010/main" val="3939908086"/>
              </p:ext>
            </p:extLst>
          </p:nvPr>
        </p:nvGraphicFramePr>
        <p:xfrm>
          <a:off x="587147" y="1380331"/>
          <a:ext cx="11006138" cy="39255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2">
            <a:extLst>
              <a:ext uri="{FF2B5EF4-FFF2-40B4-BE49-F238E27FC236}">
                <a16:creationId xmlns:a16="http://schemas.microsoft.com/office/drawing/2014/main" id="{B525A7C7-A612-436E-9A51-CDAFAC091B3C}"/>
              </a:ext>
            </a:extLst>
          </p:cNvPr>
          <p:cNvSpPr txBox="1"/>
          <p:nvPr/>
        </p:nvSpPr>
        <p:spPr>
          <a:xfrm>
            <a:off x="691244" y="5477669"/>
            <a:ext cx="10994570" cy="523220"/>
          </a:xfrm>
          <a:prstGeom prst="rect">
            <a:avLst/>
          </a:prstGeom>
          <a:noFill/>
        </p:spPr>
        <p:txBody>
          <a:bodyPr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a:t>N = 49. One state was excluded because they reported data on only 5 children. Another state excluded because they did not report outcomes data.</a:t>
            </a:r>
          </a:p>
        </p:txBody>
      </p:sp>
    </p:spTree>
    <p:extLst>
      <p:ext uri="{BB962C8B-B14F-4D97-AF65-F5344CB8AC3E}">
        <p14:creationId xmlns:p14="http://schemas.microsoft.com/office/powerpoint/2010/main" val="200392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2</a:t>
            </a:fld>
            <a:endParaRPr lang="en-US"/>
          </a:p>
        </p:txBody>
      </p:sp>
      <p:sp>
        <p:nvSpPr>
          <p:cNvPr id="2" name="Title 1">
            <a:extLst>
              <a:ext uri="{FF2B5EF4-FFF2-40B4-BE49-F238E27FC236}">
                <a16:creationId xmlns:a16="http://schemas.microsoft.com/office/drawing/2014/main" id="{9EB43757-F9E8-4E2E-8AC8-EDE48F666E63}"/>
              </a:ext>
            </a:extLst>
          </p:cNvPr>
          <p:cNvSpPr>
            <a:spLocks noGrp="1"/>
          </p:cNvSpPr>
          <p:nvPr>
            <p:ph type="title"/>
          </p:nvPr>
        </p:nvSpPr>
        <p:spPr/>
        <p:txBody>
          <a:bodyPr>
            <a:normAutofit/>
          </a:bodyPr>
          <a:lstStyle/>
          <a:p>
            <a:r>
              <a:rPr lang="en-US" sz="3600" dirty="0"/>
              <a:t>Webinar Intended Outcomes</a:t>
            </a:r>
          </a:p>
        </p:txBody>
      </p:sp>
      <p:sp>
        <p:nvSpPr>
          <p:cNvPr id="3" name="Content Placeholder 2">
            <a:extLst>
              <a:ext uri="{FF2B5EF4-FFF2-40B4-BE49-F238E27FC236}">
                <a16:creationId xmlns:a16="http://schemas.microsoft.com/office/drawing/2014/main" id="{3BE12DBC-3DD7-44BC-A9A9-1A97EB6F8E95}"/>
              </a:ext>
            </a:extLst>
          </p:cNvPr>
          <p:cNvSpPr>
            <a:spLocks noGrp="1"/>
          </p:cNvSpPr>
          <p:nvPr>
            <p:ph idx="1"/>
          </p:nvPr>
        </p:nvSpPr>
        <p:spPr>
          <a:xfrm>
            <a:off x="587829" y="1368358"/>
            <a:ext cx="10682683" cy="4097988"/>
          </a:xfrm>
        </p:spPr>
        <p:txBody>
          <a:bodyPr>
            <a:normAutofit/>
          </a:bodyPr>
          <a:lstStyle/>
          <a:p>
            <a:r>
              <a:rPr lang="en-US" sz="2400" dirty="0"/>
              <a:t>Learn about </a:t>
            </a:r>
          </a:p>
          <a:p>
            <a:pPr lvl="1"/>
            <a:r>
              <a:rPr lang="en-US" sz="2400" dirty="0"/>
              <a:t>the latest national child outcomes findings</a:t>
            </a:r>
          </a:p>
          <a:p>
            <a:pPr lvl="1"/>
            <a:r>
              <a:rPr lang="en-US" sz="2400" dirty="0"/>
              <a:t>where to find more information about the national analysis, and </a:t>
            </a:r>
          </a:p>
          <a:p>
            <a:pPr lvl="1"/>
            <a:r>
              <a:rPr lang="en-US" sz="2400" dirty="0"/>
              <a:t>how to find resources to support state and local child outcomes data use</a:t>
            </a:r>
          </a:p>
        </p:txBody>
      </p:sp>
    </p:spTree>
    <p:extLst>
      <p:ext uri="{BB962C8B-B14F-4D97-AF65-F5344CB8AC3E}">
        <p14:creationId xmlns:p14="http://schemas.microsoft.com/office/powerpoint/2010/main" val="91532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160BE-2AA9-4ED6-A609-4CCFD9FBA56E}"/>
              </a:ext>
            </a:extLst>
          </p:cNvPr>
          <p:cNvSpPr>
            <a:spLocks noGrp="1"/>
          </p:cNvSpPr>
          <p:nvPr>
            <p:ph type="sldNum" sz="quarter" idx="4"/>
          </p:nvPr>
        </p:nvSpPr>
        <p:spPr/>
        <p:txBody>
          <a:bodyPr/>
          <a:lstStyle/>
          <a:p>
            <a:fld id="{8FF8BE51-C3B0-9B4F-9A06-4F809A9A7941}" type="slidenum">
              <a:rPr lang="en-US" smtClean="0"/>
              <a:pPr/>
              <a:t>20</a:t>
            </a:fld>
            <a:endParaRPr lang="en-US"/>
          </a:p>
        </p:txBody>
      </p:sp>
      <p:sp>
        <p:nvSpPr>
          <p:cNvPr id="2" name="Title 1">
            <a:extLst>
              <a:ext uri="{FF2B5EF4-FFF2-40B4-BE49-F238E27FC236}">
                <a16:creationId xmlns:a16="http://schemas.microsoft.com/office/drawing/2014/main" id="{ECADB1A4-266F-4D05-B64E-41C82F805486}"/>
              </a:ext>
            </a:extLst>
          </p:cNvPr>
          <p:cNvSpPr>
            <a:spLocks noGrp="1"/>
          </p:cNvSpPr>
          <p:nvPr>
            <p:ph type="title"/>
          </p:nvPr>
        </p:nvSpPr>
        <p:spPr>
          <a:xfrm>
            <a:off x="636597" y="2555652"/>
            <a:ext cx="4154860" cy="1363435"/>
          </a:xfrm>
        </p:spPr>
        <p:txBody>
          <a:bodyPr>
            <a:normAutofit fontScale="90000"/>
          </a:bodyPr>
          <a:lstStyle/>
          <a:p>
            <a:pPr algn="l"/>
            <a:r>
              <a:rPr lang="en-US" dirty="0">
                <a:latin typeface="Arial"/>
                <a:cs typeface="Arial"/>
              </a:rPr>
              <a:t>Interpreting Differences Across States</a:t>
            </a:r>
            <a:endParaRPr lang="en-US" dirty="0"/>
          </a:p>
        </p:txBody>
      </p:sp>
      <p:graphicFrame>
        <p:nvGraphicFramePr>
          <p:cNvPr id="13" name="Chart 12" descr="Bar chart showing State 1 at 80% and State 2 at 61%">
            <a:extLst>
              <a:ext uri="{FF2B5EF4-FFF2-40B4-BE49-F238E27FC236}">
                <a16:creationId xmlns:a16="http://schemas.microsoft.com/office/drawing/2014/main" id="{6F2C43A2-01C6-4F4E-A444-AC3BF70773EC}"/>
              </a:ext>
            </a:extLst>
          </p:cNvPr>
          <p:cNvGraphicFramePr>
            <a:graphicFrameLocks/>
          </p:cNvGraphicFramePr>
          <p:nvPr>
            <p:extLst>
              <p:ext uri="{D42A27DB-BD31-4B8C-83A1-F6EECF244321}">
                <p14:modId xmlns:p14="http://schemas.microsoft.com/office/powerpoint/2010/main" val="1265646286"/>
              </p:ext>
            </p:extLst>
          </p:nvPr>
        </p:nvGraphicFramePr>
        <p:xfrm>
          <a:off x="5128436" y="2097493"/>
          <a:ext cx="6235581" cy="242909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FB66752-B842-4E3C-A331-321C19A79E13}"/>
              </a:ext>
            </a:extLst>
          </p:cNvPr>
          <p:cNvSpPr txBox="1"/>
          <p:nvPr/>
        </p:nvSpPr>
        <p:spPr>
          <a:xfrm>
            <a:off x="7974418" y="1605516"/>
            <a:ext cx="3817090" cy="369332"/>
          </a:xfrm>
          <a:prstGeom prst="rect">
            <a:avLst/>
          </a:prstGeom>
          <a:noFill/>
        </p:spPr>
        <p:txBody>
          <a:bodyPr wrap="square" rtlCol="0">
            <a:spAutoFit/>
          </a:bodyPr>
          <a:lstStyle/>
          <a:p>
            <a:r>
              <a:rPr lang="en-US"/>
              <a:t>What could this difference mean?</a:t>
            </a:r>
          </a:p>
        </p:txBody>
      </p:sp>
      <p:sp>
        <p:nvSpPr>
          <p:cNvPr id="16" name="Left Brace 15" descr="Highlighting the 19 percentage point difference between State 1 at 80% and State 2 at 61%">
            <a:extLst>
              <a:ext uri="{FF2B5EF4-FFF2-40B4-BE49-F238E27FC236}">
                <a16:creationId xmlns:a16="http://schemas.microsoft.com/office/drawing/2014/main" id="{C92C1C30-5001-49EB-A34F-0D5ED498463E}"/>
              </a:ext>
            </a:extLst>
          </p:cNvPr>
          <p:cNvSpPr/>
          <p:nvPr/>
        </p:nvSpPr>
        <p:spPr>
          <a:xfrm rot="5400000">
            <a:off x="9472012" y="1640457"/>
            <a:ext cx="369332" cy="10381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470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5673CC-FF98-4A3F-86A5-E7750A0E3EDF}"/>
              </a:ext>
            </a:extLst>
          </p:cNvPr>
          <p:cNvSpPr>
            <a:spLocks noGrp="1"/>
          </p:cNvSpPr>
          <p:nvPr>
            <p:ph type="sldNum" sz="quarter" idx="4"/>
          </p:nvPr>
        </p:nvSpPr>
        <p:spPr/>
        <p:txBody>
          <a:bodyPr/>
          <a:lstStyle/>
          <a:p>
            <a:fld id="{8FF8BE51-C3B0-9B4F-9A06-4F809A9A7941}" type="slidenum">
              <a:rPr lang="en-US" smtClean="0"/>
              <a:pPr/>
              <a:t>21</a:t>
            </a:fld>
            <a:endParaRPr lang="en-US"/>
          </a:p>
        </p:txBody>
      </p:sp>
      <p:sp>
        <p:nvSpPr>
          <p:cNvPr id="2" name="Title 1">
            <a:extLst>
              <a:ext uri="{FF2B5EF4-FFF2-40B4-BE49-F238E27FC236}">
                <a16:creationId xmlns:a16="http://schemas.microsoft.com/office/drawing/2014/main" id="{88D90A57-39AB-406F-A49E-F4AC155E15EC}"/>
              </a:ext>
            </a:extLst>
          </p:cNvPr>
          <p:cNvSpPr>
            <a:spLocks noGrp="1"/>
          </p:cNvSpPr>
          <p:nvPr>
            <p:ph type="title"/>
          </p:nvPr>
        </p:nvSpPr>
        <p:spPr>
          <a:xfrm>
            <a:off x="930847" y="201116"/>
            <a:ext cx="10565039" cy="914400"/>
          </a:xfrm>
        </p:spPr>
        <p:txBody>
          <a:bodyPr>
            <a:noAutofit/>
          </a:bodyPr>
          <a:lstStyle/>
          <a:p>
            <a:pPr algn="l"/>
            <a:r>
              <a:rPr lang="en-US" sz="2400" dirty="0">
                <a:latin typeface="Arial"/>
                <a:cs typeface="Arial"/>
              </a:rPr>
              <a:t>States serving a higher proportion of their overall population ages 0-3 in Part C are more likely to have a higher percentage of children exiting  Part C within age expectations (FFY 2019)</a:t>
            </a:r>
          </a:p>
        </p:txBody>
      </p:sp>
      <p:graphicFrame>
        <p:nvGraphicFramePr>
          <p:cNvPr id="5" name="Content Placeholder 4" descr="This graph depicts the percentages of children who exited Part C within age expectations by outcome areas.">
            <a:extLst>
              <a:ext uri="{FF2B5EF4-FFF2-40B4-BE49-F238E27FC236}">
                <a16:creationId xmlns:a16="http://schemas.microsoft.com/office/drawing/2014/main" id="{9C44CEAB-67B6-42FE-9019-EC13BA631807}"/>
              </a:ext>
            </a:extLst>
          </p:cNvPr>
          <p:cNvGraphicFramePr>
            <a:graphicFrameLocks noGrp="1"/>
          </p:cNvGraphicFramePr>
          <p:nvPr>
            <p:ph idx="1"/>
            <p:extLst>
              <p:ext uri="{D42A27DB-BD31-4B8C-83A1-F6EECF244321}">
                <p14:modId xmlns:p14="http://schemas.microsoft.com/office/powerpoint/2010/main" val="1137379380"/>
              </p:ext>
            </p:extLst>
          </p:nvPr>
        </p:nvGraphicFramePr>
        <p:xfrm>
          <a:off x="587374" y="1329597"/>
          <a:ext cx="10565039" cy="39660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0D2031E-748D-4C79-9181-FC38B3EC8C0D}"/>
              </a:ext>
            </a:extLst>
          </p:cNvPr>
          <p:cNvSpPr txBox="1"/>
          <p:nvPr/>
        </p:nvSpPr>
        <p:spPr>
          <a:xfrm rot="16200000">
            <a:off x="-1525638" y="2638639"/>
            <a:ext cx="3950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Part C, Summary Statement 2:</a:t>
            </a:r>
          </a:p>
          <a:p>
            <a:pPr algn="ctr"/>
            <a:r>
              <a:rPr lang="en-US" sz="1400">
                <a:cs typeface="Arial"/>
              </a:rPr>
              <a:t>% who exited within age expectations </a:t>
            </a:r>
          </a:p>
        </p:txBody>
      </p:sp>
      <p:sp>
        <p:nvSpPr>
          <p:cNvPr id="9" name="TextBox 8">
            <a:extLst>
              <a:ext uri="{FF2B5EF4-FFF2-40B4-BE49-F238E27FC236}">
                <a16:creationId xmlns:a16="http://schemas.microsoft.com/office/drawing/2014/main" id="{D04812F2-74B5-46DA-A2F2-F8586ED86B73}"/>
              </a:ext>
            </a:extLst>
          </p:cNvPr>
          <p:cNvSpPr txBox="1"/>
          <p:nvPr/>
        </p:nvSpPr>
        <p:spPr>
          <a:xfrm>
            <a:off x="3880026" y="5522655"/>
            <a:ext cx="4361450" cy="307777"/>
          </a:xfrm>
          <a:prstGeom prst="rect">
            <a:avLst/>
          </a:prstGeom>
          <a:noFill/>
        </p:spPr>
        <p:txBody>
          <a:bodyPr wrap="square" rtlCol="0">
            <a:spAutoFit/>
          </a:bodyPr>
          <a:lstStyle/>
          <a:p>
            <a:r>
              <a:rPr lang="en-US" sz="1400" dirty="0"/>
              <a:t>% of the state’s population ages 0-3 served in Part C</a:t>
            </a:r>
          </a:p>
        </p:txBody>
      </p:sp>
      <p:sp>
        <p:nvSpPr>
          <p:cNvPr id="12" name="Left Brace 11" descr="&quot; &quot;">
            <a:extLst>
              <a:ext uri="{FF2B5EF4-FFF2-40B4-BE49-F238E27FC236}">
                <a16:creationId xmlns:a16="http://schemas.microsoft.com/office/drawing/2014/main" id="{D9261F28-07A8-4F11-989C-70D19FE196C5}"/>
              </a:ext>
            </a:extLst>
          </p:cNvPr>
          <p:cNvSpPr/>
          <p:nvPr/>
        </p:nvSpPr>
        <p:spPr>
          <a:xfrm rot="16200000">
            <a:off x="5641525" y="2696454"/>
            <a:ext cx="244334" cy="54080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E859649-4D61-4819-94C5-5D678252C179}"/>
              </a:ext>
            </a:extLst>
          </p:cNvPr>
          <p:cNvSpPr txBox="1"/>
          <p:nvPr/>
        </p:nvSpPr>
        <p:spPr>
          <a:xfrm>
            <a:off x="10704051" y="1562389"/>
            <a:ext cx="1250229" cy="1169551"/>
          </a:xfrm>
          <a:prstGeom prst="rect">
            <a:avLst/>
          </a:prstGeom>
          <a:noFill/>
        </p:spPr>
        <p:txBody>
          <a:bodyPr wrap="square" rtlCol="0">
            <a:spAutoFit/>
          </a:bodyPr>
          <a:lstStyle/>
          <a:p>
            <a:r>
              <a:rPr lang="en-US" sz="1400"/>
              <a:t>Values represent average % within each group</a:t>
            </a:r>
          </a:p>
        </p:txBody>
      </p:sp>
      <p:cxnSp>
        <p:nvCxnSpPr>
          <p:cNvPr id="27" name="Straight Arrow Connector 26" descr="&quot; &quot;">
            <a:extLst>
              <a:ext uri="{FF2B5EF4-FFF2-40B4-BE49-F238E27FC236}">
                <a16:creationId xmlns:a16="http://schemas.microsoft.com/office/drawing/2014/main" id="{D06056FB-32FE-4A18-9F0B-7AA3E6678407}"/>
              </a:ext>
            </a:extLst>
          </p:cNvPr>
          <p:cNvCxnSpPr/>
          <p:nvPr/>
        </p:nvCxnSpPr>
        <p:spPr>
          <a:xfrm flipH="1">
            <a:off x="10435191" y="1729788"/>
            <a:ext cx="2605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158E4E-04F8-4571-9049-A520AB1BE9B9}"/>
              </a:ext>
            </a:extLst>
          </p:cNvPr>
          <p:cNvSpPr txBox="1"/>
          <p:nvPr/>
        </p:nvSpPr>
        <p:spPr>
          <a:xfrm>
            <a:off x="10240991" y="5588595"/>
            <a:ext cx="1424982" cy="307777"/>
          </a:xfrm>
          <a:prstGeom prst="rect">
            <a:avLst/>
          </a:prstGeom>
          <a:noFill/>
        </p:spPr>
        <p:txBody>
          <a:bodyPr wrap="square" lIns="91440" tIns="45720" rIns="91440" bIns="45720" rtlCol="0" anchor="t">
            <a:spAutoFit/>
          </a:bodyPr>
          <a:lstStyle/>
          <a:p>
            <a:pPr>
              <a:spcAft>
                <a:spcPts val="600"/>
              </a:spcAft>
            </a:pPr>
            <a:r>
              <a:rPr lang="en-US" sz="1400"/>
              <a:t>Total N = 51</a:t>
            </a:r>
            <a:endParaRPr lang="en-US"/>
          </a:p>
        </p:txBody>
      </p:sp>
    </p:spTree>
    <p:extLst>
      <p:ext uri="{BB962C8B-B14F-4D97-AF65-F5344CB8AC3E}">
        <p14:creationId xmlns:p14="http://schemas.microsoft.com/office/powerpoint/2010/main" val="3645327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91B0A2-F594-4618-A4E6-68D9C2354316}"/>
              </a:ext>
            </a:extLst>
          </p:cNvPr>
          <p:cNvSpPr>
            <a:spLocks noGrp="1"/>
          </p:cNvSpPr>
          <p:nvPr>
            <p:ph type="sldNum" sz="quarter" idx="4"/>
          </p:nvPr>
        </p:nvSpPr>
        <p:spPr/>
        <p:txBody>
          <a:bodyPr/>
          <a:lstStyle/>
          <a:p>
            <a:fld id="{8FF8BE51-C3B0-9B4F-9A06-4F809A9A7941}" type="slidenum">
              <a:rPr lang="en-US" smtClean="0"/>
              <a:pPr/>
              <a:t>22</a:t>
            </a:fld>
            <a:endParaRPr lang="en-US"/>
          </a:p>
        </p:txBody>
      </p:sp>
      <p:sp>
        <p:nvSpPr>
          <p:cNvPr id="2" name="Title 1">
            <a:extLst>
              <a:ext uri="{FF2B5EF4-FFF2-40B4-BE49-F238E27FC236}">
                <a16:creationId xmlns:a16="http://schemas.microsoft.com/office/drawing/2014/main" id="{93BD3CAD-80C0-4AD8-9139-AAB8203DC316}"/>
              </a:ext>
            </a:extLst>
          </p:cNvPr>
          <p:cNvSpPr>
            <a:spLocks noGrp="1"/>
          </p:cNvSpPr>
          <p:nvPr>
            <p:ph type="title"/>
          </p:nvPr>
        </p:nvSpPr>
        <p:spPr>
          <a:xfrm>
            <a:off x="1022330" y="226980"/>
            <a:ext cx="10570955" cy="914400"/>
          </a:xfrm>
        </p:spPr>
        <p:txBody>
          <a:bodyPr>
            <a:noAutofit/>
          </a:bodyPr>
          <a:lstStyle/>
          <a:p>
            <a:pPr algn="l"/>
            <a:r>
              <a:rPr lang="en-US" sz="2400" dirty="0">
                <a:latin typeface="Arial"/>
                <a:cs typeface="Arial"/>
              </a:rPr>
              <a:t>States serving a higher proportion of their overall population ages 3-5 in Part B 619 were no more or less likely to have a higher percentage of children exiting Part B 619 within age expectations (FFY 2019)</a:t>
            </a:r>
            <a:endParaRPr lang="en-US" sz="2400" dirty="0"/>
          </a:p>
        </p:txBody>
      </p:sp>
      <p:graphicFrame>
        <p:nvGraphicFramePr>
          <p:cNvPr id="6" name="Content Placeholder 5" descr="This graph depicts the percentages of children who exited Part B 619 within age expectations by outcome areas.">
            <a:extLst>
              <a:ext uri="{FF2B5EF4-FFF2-40B4-BE49-F238E27FC236}">
                <a16:creationId xmlns:a16="http://schemas.microsoft.com/office/drawing/2014/main" id="{1AAE116E-8697-4D40-9874-1401BBA9BA79}"/>
              </a:ext>
            </a:extLst>
          </p:cNvPr>
          <p:cNvGraphicFramePr>
            <a:graphicFrameLocks noGrp="1"/>
          </p:cNvGraphicFramePr>
          <p:nvPr>
            <p:ph idx="1"/>
            <p:extLst>
              <p:ext uri="{D42A27DB-BD31-4B8C-83A1-F6EECF244321}">
                <p14:modId xmlns:p14="http://schemas.microsoft.com/office/powerpoint/2010/main" val="1753167401"/>
              </p:ext>
            </p:extLst>
          </p:nvPr>
        </p:nvGraphicFramePr>
        <p:xfrm>
          <a:off x="587375" y="1388121"/>
          <a:ext cx="10570955" cy="39501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498094B-36F8-4147-8BB5-F4717CDFADD4}"/>
              </a:ext>
            </a:extLst>
          </p:cNvPr>
          <p:cNvSpPr txBox="1"/>
          <p:nvPr/>
        </p:nvSpPr>
        <p:spPr>
          <a:xfrm rot="16200000">
            <a:off x="-1414978" y="2619186"/>
            <a:ext cx="39501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 Part B 619, Summary Statement 2:</a:t>
            </a:r>
          </a:p>
          <a:p>
            <a:pPr algn="ctr"/>
            <a:r>
              <a:rPr lang="en-US" sz="1400">
                <a:cs typeface="Arial"/>
              </a:rPr>
              <a:t>% who exited within age expectations </a:t>
            </a:r>
          </a:p>
        </p:txBody>
      </p:sp>
      <p:sp>
        <p:nvSpPr>
          <p:cNvPr id="11" name="TextBox 10">
            <a:extLst>
              <a:ext uri="{FF2B5EF4-FFF2-40B4-BE49-F238E27FC236}">
                <a16:creationId xmlns:a16="http://schemas.microsoft.com/office/drawing/2014/main" id="{6CD97309-83B0-4C1B-95F1-2A9F533A0A61}"/>
              </a:ext>
            </a:extLst>
          </p:cNvPr>
          <p:cNvSpPr txBox="1"/>
          <p:nvPr/>
        </p:nvSpPr>
        <p:spPr>
          <a:xfrm>
            <a:off x="3548721" y="5581876"/>
            <a:ext cx="4817407" cy="307777"/>
          </a:xfrm>
          <a:prstGeom prst="rect">
            <a:avLst/>
          </a:prstGeom>
          <a:noFill/>
        </p:spPr>
        <p:txBody>
          <a:bodyPr wrap="square" lIns="91440" tIns="45720" rIns="91440" bIns="45720" rtlCol="0" anchor="t">
            <a:spAutoFit/>
          </a:bodyPr>
          <a:lstStyle/>
          <a:p>
            <a:r>
              <a:rPr lang="en-US" sz="1400"/>
              <a:t>% of the state’s population ages 3-5 served in Part B 619</a:t>
            </a:r>
          </a:p>
        </p:txBody>
      </p:sp>
      <p:sp>
        <p:nvSpPr>
          <p:cNvPr id="14" name="Left Brace 13" descr="&quot; &quot;">
            <a:extLst>
              <a:ext uri="{FF2B5EF4-FFF2-40B4-BE49-F238E27FC236}">
                <a16:creationId xmlns:a16="http://schemas.microsoft.com/office/drawing/2014/main" id="{A78B6C6F-7DA8-49E5-BF59-8E09DD3D1695}"/>
              </a:ext>
            </a:extLst>
          </p:cNvPr>
          <p:cNvSpPr/>
          <p:nvPr/>
        </p:nvSpPr>
        <p:spPr>
          <a:xfrm rot="16200000">
            <a:off x="5759463" y="2620645"/>
            <a:ext cx="265528" cy="56104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A6EB8FD-8C3E-4877-804F-BC5AA1A48490}"/>
              </a:ext>
            </a:extLst>
          </p:cNvPr>
          <p:cNvSpPr txBox="1"/>
          <p:nvPr/>
        </p:nvSpPr>
        <p:spPr>
          <a:xfrm>
            <a:off x="10704051" y="1721413"/>
            <a:ext cx="1250229" cy="1169551"/>
          </a:xfrm>
          <a:prstGeom prst="rect">
            <a:avLst/>
          </a:prstGeom>
          <a:noFill/>
        </p:spPr>
        <p:txBody>
          <a:bodyPr wrap="square" rtlCol="0">
            <a:spAutoFit/>
          </a:bodyPr>
          <a:lstStyle/>
          <a:p>
            <a:r>
              <a:rPr lang="en-US" sz="1400"/>
              <a:t>Values represent average % within each group</a:t>
            </a:r>
          </a:p>
        </p:txBody>
      </p:sp>
      <p:cxnSp>
        <p:nvCxnSpPr>
          <p:cNvPr id="16" name="Straight Arrow Connector 15" descr="&quot; &quot;">
            <a:extLst>
              <a:ext uri="{FF2B5EF4-FFF2-40B4-BE49-F238E27FC236}">
                <a16:creationId xmlns:a16="http://schemas.microsoft.com/office/drawing/2014/main" id="{7A22B11D-7998-4DBB-8912-0EE24105DB09}"/>
              </a:ext>
            </a:extLst>
          </p:cNvPr>
          <p:cNvCxnSpPr/>
          <p:nvPr/>
        </p:nvCxnSpPr>
        <p:spPr>
          <a:xfrm flipH="1">
            <a:off x="10435191" y="1888812"/>
            <a:ext cx="2605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44700C-4DB3-4D81-B981-1146326955A3}"/>
              </a:ext>
            </a:extLst>
          </p:cNvPr>
          <p:cNvSpPr txBox="1"/>
          <p:nvPr/>
        </p:nvSpPr>
        <p:spPr>
          <a:xfrm>
            <a:off x="10343056" y="5558615"/>
            <a:ext cx="1250229" cy="307777"/>
          </a:xfrm>
          <a:prstGeom prst="rect">
            <a:avLst/>
          </a:prstGeom>
          <a:noFill/>
        </p:spPr>
        <p:txBody>
          <a:bodyPr wrap="square" lIns="91440" tIns="45720" rIns="91440" bIns="45720" anchor="t">
            <a:spAutoFit/>
          </a:bodyPr>
          <a:lstStyle/>
          <a:p>
            <a:r>
              <a:rPr lang="en-US" sz="1400"/>
              <a:t>Total N = 48 </a:t>
            </a:r>
          </a:p>
        </p:txBody>
      </p:sp>
    </p:spTree>
    <p:extLst>
      <p:ext uri="{BB962C8B-B14F-4D97-AF65-F5344CB8AC3E}">
        <p14:creationId xmlns:p14="http://schemas.microsoft.com/office/powerpoint/2010/main" val="192254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3E35D38-A323-468D-BAE7-51C1B4112E51}"/>
              </a:ext>
            </a:extLst>
          </p:cNvPr>
          <p:cNvSpPr>
            <a:spLocks noGrp="1"/>
          </p:cNvSpPr>
          <p:nvPr>
            <p:ph type="title"/>
          </p:nvPr>
        </p:nvSpPr>
        <p:spPr>
          <a:xfrm>
            <a:off x="749034" y="2204342"/>
            <a:ext cx="4921150" cy="914400"/>
          </a:xfrm>
        </p:spPr>
        <p:txBody>
          <a:bodyPr>
            <a:noAutofit/>
          </a:bodyPr>
          <a:lstStyle/>
          <a:p>
            <a:r>
              <a:rPr lang="en-US" sz="3600" dirty="0"/>
              <a:t>2019 State Child Outcomes Data Quality Profiles</a:t>
            </a:r>
          </a:p>
        </p:txBody>
      </p:sp>
      <p:pic>
        <p:nvPicPr>
          <p:cNvPr id="5" name="Picture 4" descr="Screen shot of 2019 state child outcomes data profile for Part B 619">
            <a:extLst>
              <a:ext uri="{FF2B5EF4-FFF2-40B4-BE49-F238E27FC236}">
                <a16:creationId xmlns:a16="http://schemas.microsoft.com/office/drawing/2014/main" id="{28D8E8B9-2AAA-41A8-8B9C-9FB2B680CC18}"/>
              </a:ext>
            </a:extLst>
          </p:cNvPr>
          <p:cNvPicPr>
            <a:picLocks noChangeAspect="1"/>
          </p:cNvPicPr>
          <p:nvPr/>
        </p:nvPicPr>
        <p:blipFill>
          <a:blip r:embed="rId3"/>
          <a:stretch>
            <a:fillRect/>
          </a:stretch>
        </p:blipFill>
        <p:spPr>
          <a:xfrm>
            <a:off x="5868670" y="561212"/>
            <a:ext cx="5320030" cy="5038860"/>
          </a:xfrm>
          <a:prstGeom prst="rect">
            <a:avLst/>
          </a:prstGeom>
          <a:ln>
            <a:solidFill>
              <a:schemeClr val="bg2">
                <a:lumMod val="50000"/>
              </a:schemeClr>
            </a:solidFill>
          </a:ln>
        </p:spPr>
      </p:pic>
    </p:spTree>
    <p:extLst>
      <p:ext uri="{BB962C8B-B14F-4D97-AF65-F5344CB8AC3E}">
        <p14:creationId xmlns:p14="http://schemas.microsoft.com/office/powerpoint/2010/main" val="24832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laceholder 3">
            <a:extLst>
              <a:ext uri="{FF2B5EF4-FFF2-40B4-BE49-F238E27FC236}">
                <a16:creationId xmlns:a16="http://schemas.microsoft.com/office/drawing/2014/main" id="{3BFF95E1-E1BB-4734-8BE3-41536C152459}"/>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24</a:t>
            </a:fld>
            <a:endParaRPr lang="en-US" sz="2000" b="1">
              <a:solidFill>
                <a:schemeClr val="bg1"/>
              </a:solidFill>
            </a:endParaRPr>
          </a:p>
        </p:txBody>
      </p:sp>
      <p:sp>
        <p:nvSpPr>
          <p:cNvPr id="2" name="Title 1">
            <a:extLst>
              <a:ext uri="{FF2B5EF4-FFF2-40B4-BE49-F238E27FC236}">
                <a16:creationId xmlns:a16="http://schemas.microsoft.com/office/drawing/2014/main" id="{87AFA390-115A-4C0F-A2A6-5CF7B79B8FAD}"/>
              </a:ext>
            </a:extLst>
          </p:cNvPr>
          <p:cNvSpPr>
            <a:spLocks noGrp="1"/>
          </p:cNvSpPr>
          <p:nvPr>
            <p:ph type="title"/>
          </p:nvPr>
        </p:nvSpPr>
        <p:spPr/>
        <p:txBody>
          <a:bodyPr/>
          <a:lstStyle/>
          <a:p>
            <a:r>
              <a:rPr lang="en-US" sz="3200" dirty="0"/>
              <a:t>2019 State Data Quality Profiles</a:t>
            </a:r>
            <a:endParaRPr lang="en-US" dirty="0"/>
          </a:p>
        </p:txBody>
      </p:sp>
      <p:grpSp>
        <p:nvGrpSpPr>
          <p:cNvPr id="11" name="Group 5" descr="Example of a bar chart in a state's data quality profile by outcome areas.">
            <a:extLst>
              <a:ext uri="{FF2B5EF4-FFF2-40B4-BE49-F238E27FC236}">
                <a16:creationId xmlns:a16="http://schemas.microsoft.com/office/drawing/2014/main" id="{867D2C79-976F-43E9-9AA1-8D168DCCCF2C}"/>
              </a:ext>
            </a:extLst>
          </p:cNvPr>
          <p:cNvGrpSpPr>
            <a:grpSpLocks noChangeAspect="1"/>
          </p:cNvGrpSpPr>
          <p:nvPr/>
        </p:nvGrpSpPr>
        <p:grpSpPr bwMode="auto">
          <a:xfrm>
            <a:off x="402672" y="1359471"/>
            <a:ext cx="5475288" cy="3973513"/>
            <a:chOff x="370" y="850"/>
            <a:chExt cx="3449" cy="2503"/>
          </a:xfrm>
        </p:grpSpPr>
        <p:sp>
          <p:nvSpPr>
            <p:cNvPr id="12" name="AutoShape 4">
              <a:extLst>
                <a:ext uri="{FF2B5EF4-FFF2-40B4-BE49-F238E27FC236}">
                  <a16:creationId xmlns:a16="http://schemas.microsoft.com/office/drawing/2014/main" id="{952946DA-9F90-4A4D-8997-D6611059FB26}"/>
                </a:ext>
              </a:extLst>
            </p:cNvPr>
            <p:cNvSpPr>
              <a:spLocks noChangeAspect="1" noChangeArrowheads="1" noTextEdit="1"/>
            </p:cNvSpPr>
            <p:nvPr/>
          </p:nvSpPr>
          <p:spPr bwMode="auto">
            <a:xfrm>
              <a:off x="370" y="850"/>
              <a:ext cx="3449" cy="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8928B770-C6B4-45EB-BB4B-9B8C84187645}"/>
                </a:ext>
              </a:extLst>
            </p:cNvPr>
            <p:cNvSpPr>
              <a:spLocks noChangeArrowheads="1"/>
            </p:cNvSpPr>
            <p:nvPr/>
          </p:nvSpPr>
          <p:spPr bwMode="auto">
            <a:xfrm>
              <a:off x="370" y="850"/>
              <a:ext cx="3449" cy="2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69062C07-6CCE-40FD-A078-8329FED57966}"/>
                </a:ext>
              </a:extLst>
            </p:cNvPr>
            <p:cNvSpPr>
              <a:spLocks noChangeArrowheads="1"/>
            </p:cNvSpPr>
            <p:nvPr/>
          </p:nvSpPr>
          <p:spPr bwMode="auto">
            <a:xfrm>
              <a:off x="647" y="1175"/>
              <a:ext cx="3117" cy="1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DD08CF2C-4030-4F84-ACE1-B7F0077AE8C2}"/>
                </a:ext>
              </a:extLst>
            </p:cNvPr>
            <p:cNvSpPr>
              <a:spLocks noEditPoints="1"/>
            </p:cNvSpPr>
            <p:nvPr/>
          </p:nvSpPr>
          <p:spPr bwMode="auto">
            <a:xfrm>
              <a:off x="870" y="1352"/>
              <a:ext cx="2374" cy="1699"/>
            </a:xfrm>
            <a:custGeom>
              <a:avLst/>
              <a:gdLst>
                <a:gd name="T0" fmla="*/ 0 w 2374"/>
                <a:gd name="T1" fmla="*/ 93 h 1699"/>
                <a:gd name="T2" fmla="*/ 297 w 2374"/>
                <a:gd name="T3" fmla="*/ 93 h 1699"/>
                <a:gd name="T4" fmla="*/ 297 w 2374"/>
                <a:gd name="T5" fmla="*/ 1699 h 1699"/>
                <a:gd name="T6" fmla="*/ 0 w 2374"/>
                <a:gd name="T7" fmla="*/ 1699 h 1699"/>
                <a:gd name="T8" fmla="*/ 0 w 2374"/>
                <a:gd name="T9" fmla="*/ 93 h 1699"/>
                <a:gd name="T10" fmla="*/ 1039 w 2374"/>
                <a:gd name="T11" fmla="*/ 0 h 1699"/>
                <a:gd name="T12" fmla="*/ 1335 w 2374"/>
                <a:gd name="T13" fmla="*/ 0 h 1699"/>
                <a:gd name="T14" fmla="*/ 1335 w 2374"/>
                <a:gd name="T15" fmla="*/ 1699 h 1699"/>
                <a:gd name="T16" fmla="*/ 1039 w 2374"/>
                <a:gd name="T17" fmla="*/ 1699 h 1699"/>
                <a:gd name="T18" fmla="*/ 1039 w 2374"/>
                <a:gd name="T19" fmla="*/ 0 h 1699"/>
                <a:gd name="T20" fmla="*/ 2078 w 2374"/>
                <a:gd name="T21" fmla="*/ 47 h 1699"/>
                <a:gd name="T22" fmla="*/ 2374 w 2374"/>
                <a:gd name="T23" fmla="*/ 47 h 1699"/>
                <a:gd name="T24" fmla="*/ 2374 w 2374"/>
                <a:gd name="T25" fmla="*/ 1699 h 1699"/>
                <a:gd name="T26" fmla="*/ 2078 w 2374"/>
                <a:gd name="T27" fmla="*/ 1699 h 1699"/>
                <a:gd name="T28" fmla="*/ 2078 w 2374"/>
                <a:gd name="T29" fmla="*/ 47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4" h="1699">
                  <a:moveTo>
                    <a:pt x="0" y="93"/>
                  </a:moveTo>
                  <a:lnTo>
                    <a:pt x="297" y="93"/>
                  </a:lnTo>
                  <a:lnTo>
                    <a:pt x="297" y="1699"/>
                  </a:lnTo>
                  <a:lnTo>
                    <a:pt x="0" y="1699"/>
                  </a:lnTo>
                  <a:lnTo>
                    <a:pt x="0" y="93"/>
                  </a:lnTo>
                  <a:close/>
                  <a:moveTo>
                    <a:pt x="1039" y="0"/>
                  </a:moveTo>
                  <a:lnTo>
                    <a:pt x="1335" y="0"/>
                  </a:lnTo>
                  <a:lnTo>
                    <a:pt x="1335" y="1699"/>
                  </a:lnTo>
                  <a:lnTo>
                    <a:pt x="1039" y="1699"/>
                  </a:lnTo>
                  <a:lnTo>
                    <a:pt x="1039" y="0"/>
                  </a:lnTo>
                  <a:close/>
                  <a:moveTo>
                    <a:pt x="2078" y="47"/>
                  </a:moveTo>
                  <a:lnTo>
                    <a:pt x="2374" y="47"/>
                  </a:lnTo>
                  <a:lnTo>
                    <a:pt x="2374" y="1699"/>
                  </a:lnTo>
                  <a:lnTo>
                    <a:pt x="2078" y="1699"/>
                  </a:lnTo>
                  <a:lnTo>
                    <a:pt x="207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07E060CE-C1C7-47A0-90ED-33143B656333}"/>
                </a:ext>
              </a:extLst>
            </p:cNvPr>
            <p:cNvSpPr>
              <a:spLocks noEditPoints="1"/>
            </p:cNvSpPr>
            <p:nvPr/>
          </p:nvSpPr>
          <p:spPr bwMode="auto">
            <a:xfrm>
              <a:off x="1167" y="1509"/>
              <a:ext cx="2374" cy="1542"/>
            </a:xfrm>
            <a:custGeom>
              <a:avLst/>
              <a:gdLst>
                <a:gd name="T0" fmla="*/ 0 w 2374"/>
                <a:gd name="T1" fmla="*/ 24 h 1542"/>
                <a:gd name="T2" fmla="*/ 296 w 2374"/>
                <a:gd name="T3" fmla="*/ 24 h 1542"/>
                <a:gd name="T4" fmla="*/ 296 w 2374"/>
                <a:gd name="T5" fmla="*/ 1542 h 1542"/>
                <a:gd name="T6" fmla="*/ 0 w 2374"/>
                <a:gd name="T7" fmla="*/ 1542 h 1542"/>
                <a:gd name="T8" fmla="*/ 0 w 2374"/>
                <a:gd name="T9" fmla="*/ 24 h 1542"/>
                <a:gd name="T10" fmla="*/ 1038 w 2374"/>
                <a:gd name="T11" fmla="*/ 0 h 1542"/>
                <a:gd name="T12" fmla="*/ 1335 w 2374"/>
                <a:gd name="T13" fmla="*/ 0 h 1542"/>
                <a:gd name="T14" fmla="*/ 1335 w 2374"/>
                <a:gd name="T15" fmla="*/ 1542 h 1542"/>
                <a:gd name="T16" fmla="*/ 1038 w 2374"/>
                <a:gd name="T17" fmla="*/ 1542 h 1542"/>
                <a:gd name="T18" fmla="*/ 1038 w 2374"/>
                <a:gd name="T19" fmla="*/ 0 h 1542"/>
                <a:gd name="T20" fmla="*/ 2077 w 2374"/>
                <a:gd name="T21" fmla="*/ 20 h 1542"/>
                <a:gd name="T22" fmla="*/ 2374 w 2374"/>
                <a:gd name="T23" fmla="*/ 20 h 1542"/>
                <a:gd name="T24" fmla="*/ 2374 w 2374"/>
                <a:gd name="T25" fmla="*/ 1542 h 1542"/>
                <a:gd name="T26" fmla="*/ 2077 w 2374"/>
                <a:gd name="T27" fmla="*/ 1542 h 1542"/>
                <a:gd name="T28" fmla="*/ 2077 w 2374"/>
                <a:gd name="T29" fmla="*/ 20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4" h="1542">
                  <a:moveTo>
                    <a:pt x="0" y="24"/>
                  </a:moveTo>
                  <a:lnTo>
                    <a:pt x="296" y="24"/>
                  </a:lnTo>
                  <a:lnTo>
                    <a:pt x="296" y="1542"/>
                  </a:lnTo>
                  <a:lnTo>
                    <a:pt x="0" y="1542"/>
                  </a:lnTo>
                  <a:lnTo>
                    <a:pt x="0" y="24"/>
                  </a:lnTo>
                  <a:close/>
                  <a:moveTo>
                    <a:pt x="1038" y="0"/>
                  </a:moveTo>
                  <a:lnTo>
                    <a:pt x="1335" y="0"/>
                  </a:lnTo>
                  <a:lnTo>
                    <a:pt x="1335" y="1542"/>
                  </a:lnTo>
                  <a:lnTo>
                    <a:pt x="1038" y="1542"/>
                  </a:lnTo>
                  <a:lnTo>
                    <a:pt x="1038" y="0"/>
                  </a:lnTo>
                  <a:close/>
                  <a:moveTo>
                    <a:pt x="2077" y="20"/>
                  </a:moveTo>
                  <a:lnTo>
                    <a:pt x="2374" y="20"/>
                  </a:lnTo>
                  <a:lnTo>
                    <a:pt x="2374" y="1542"/>
                  </a:lnTo>
                  <a:lnTo>
                    <a:pt x="2077" y="1542"/>
                  </a:lnTo>
                  <a:lnTo>
                    <a:pt x="2077" y="2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0">
              <a:extLst>
                <a:ext uri="{FF2B5EF4-FFF2-40B4-BE49-F238E27FC236}">
                  <a16:creationId xmlns:a16="http://schemas.microsoft.com/office/drawing/2014/main" id="{09E3883C-EA64-4CBE-8B31-479A2DEBD868}"/>
                </a:ext>
              </a:extLst>
            </p:cNvPr>
            <p:cNvSpPr>
              <a:spLocks noChangeShapeType="1"/>
            </p:cNvSpPr>
            <p:nvPr/>
          </p:nvSpPr>
          <p:spPr bwMode="auto">
            <a:xfrm flipV="1">
              <a:off x="647" y="1175"/>
              <a:ext cx="0" cy="1876"/>
            </a:xfrm>
            <a:prstGeom prst="line">
              <a:avLst/>
            </a:prstGeom>
            <a:noFill/>
            <a:ln w="4763"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52C4120-6B0B-4053-89AD-4C593D7EE837}"/>
                </a:ext>
              </a:extLst>
            </p:cNvPr>
            <p:cNvSpPr>
              <a:spLocks noEditPoints="1"/>
            </p:cNvSpPr>
            <p:nvPr/>
          </p:nvSpPr>
          <p:spPr bwMode="auto">
            <a:xfrm>
              <a:off x="625" y="1175"/>
              <a:ext cx="22" cy="1876"/>
            </a:xfrm>
            <a:custGeom>
              <a:avLst/>
              <a:gdLst>
                <a:gd name="T0" fmla="*/ 0 w 22"/>
                <a:gd name="T1" fmla="*/ 1876 h 1876"/>
                <a:gd name="T2" fmla="*/ 22 w 22"/>
                <a:gd name="T3" fmla="*/ 1876 h 1876"/>
                <a:gd name="T4" fmla="*/ 0 w 22"/>
                <a:gd name="T5" fmla="*/ 1688 h 1876"/>
                <a:gd name="T6" fmla="*/ 22 w 22"/>
                <a:gd name="T7" fmla="*/ 1688 h 1876"/>
                <a:gd name="T8" fmla="*/ 0 w 22"/>
                <a:gd name="T9" fmla="*/ 1500 h 1876"/>
                <a:gd name="T10" fmla="*/ 22 w 22"/>
                <a:gd name="T11" fmla="*/ 1500 h 1876"/>
                <a:gd name="T12" fmla="*/ 0 w 22"/>
                <a:gd name="T13" fmla="*/ 1313 h 1876"/>
                <a:gd name="T14" fmla="*/ 22 w 22"/>
                <a:gd name="T15" fmla="*/ 1313 h 1876"/>
                <a:gd name="T16" fmla="*/ 0 w 22"/>
                <a:gd name="T17" fmla="*/ 1125 h 1876"/>
                <a:gd name="T18" fmla="*/ 22 w 22"/>
                <a:gd name="T19" fmla="*/ 1125 h 1876"/>
                <a:gd name="T20" fmla="*/ 0 w 22"/>
                <a:gd name="T21" fmla="*/ 938 h 1876"/>
                <a:gd name="T22" fmla="*/ 22 w 22"/>
                <a:gd name="T23" fmla="*/ 938 h 1876"/>
                <a:gd name="T24" fmla="*/ 0 w 22"/>
                <a:gd name="T25" fmla="*/ 750 h 1876"/>
                <a:gd name="T26" fmla="*/ 22 w 22"/>
                <a:gd name="T27" fmla="*/ 750 h 1876"/>
                <a:gd name="T28" fmla="*/ 0 w 22"/>
                <a:gd name="T29" fmla="*/ 562 h 1876"/>
                <a:gd name="T30" fmla="*/ 22 w 22"/>
                <a:gd name="T31" fmla="*/ 562 h 1876"/>
                <a:gd name="T32" fmla="*/ 0 w 22"/>
                <a:gd name="T33" fmla="*/ 375 h 1876"/>
                <a:gd name="T34" fmla="*/ 22 w 22"/>
                <a:gd name="T35" fmla="*/ 375 h 1876"/>
                <a:gd name="T36" fmla="*/ 0 w 22"/>
                <a:gd name="T37" fmla="*/ 188 h 1876"/>
                <a:gd name="T38" fmla="*/ 22 w 22"/>
                <a:gd name="T39" fmla="*/ 188 h 1876"/>
                <a:gd name="T40" fmla="*/ 0 w 22"/>
                <a:gd name="T41" fmla="*/ 0 h 1876"/>
                <a:gd name="T42" fmla="*/ 22 w 22"/>
                <a:gd name="T43"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876">
                  <a:moveTo>
                    <a:pt x="0" y="1876"/>
                  </a:moveTo>
                  <a:lnTo>
                    <a:pt x="22" y="1876"/>
                  </a:lnTo>
                  <a:moveTo>
                    <a:pt x="0" y="1688"/>
                  </a:moveTo>
                  <a:lnTo>
                    <a:pt x="22" y="1688"/>
                  </a:lnTo>
                  <a:moveTo>
                    <a:pt x="0" y="1500"/>
                  </a:moveTo>
                  <a:lnTo>
                    <a:pt x="22" y="1500"/>
                  </a:lnTo>
                  <a:moveTo>
                    <a:pt x="0" y="1313"/>
                  </a:moveTo>
                  <a:lnTo>
                    <a:pt x="22" y="1313"/>
                  </a:lnTo>
                  <a:moveTo>
                    <a:pt x="0" y="1125"/>
                  </a:moveTo>
                  <a:lnTo>
                    <a:pt x="22" y="1125"/>
                  </a:lnTo>
                  <a:moveTo>
                    <a:pt x="0" y="938"/>
                  </a:moveTo>
                  <a:lnTo>
                    <a:pt x="22" y="938"/>
                  </a:lnTo>
                  <a:moveTo>
                    <a:pt x="0" y="750"/>
                  </a:moveTo>
                  <a:lnTo>
                    <a:pt x="22" y="750"/>
                  </a:lnTo>
                  <a:moveTo>
                    <a:pt x="0" y="562"/>
                  </a:moveTo>
                  <a:lnTo>
                    <a:pt x="22" y="562"/>
                  </a:lnTo>
                  <a:moveTo>
                    <a:pt x="0" y="375"/>
                  </a:moveTo>
                  <a:lnTo>
                    <a:pt x="22" y="375"/>
                  </a:lnTo>
                  <a:moveTo>
                    <a:pt x="0" y="188"/>
                  </a:moveTo>
                  <a:lnTo>
                    <a:pt x="22" y="188"/>
                  </a:lnTo>
                  <a:moveTo>
                    <a:pt x="0" y="0"/>
                  </a:moveTo>
                  <a:lnTo>
                    <a:pt x="22" y="0"/>
                  </a:lnTo>
                </a:path>
              </a:pathLst>
            </a:custGeom>
            <a:noFill/>
            <a:ln w="4763"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
              <a:extLst>
                <a:ext uri="{FF2B5EF4-FFF2-40B4-BE49-F238E27FC236}">
                  <a16:creationId xmlns:a16="http://schemas.microsoft.com/office/drawing/2014/main" id="{C03AB3E9-BAA4-4E8B-82E1-7A346E577193}"/>
                </a:ext>
              </a:extLst>
            </p:cNvPr>
            <p:cNvSpPr>
              <a:spLocks noChangeShapeType="1"/>
            </p:cNvSpPr>
            <p:nvPr/>
          </p:nvSpPr>
          <p:spPr bwMode="auto">
            <a:xfrm>
              <a:off x="647" y="3051"/>
              <a:ext cx="3117" cy="0"/>
            </a:xfrm>
            <a:prstGeom prst="line">
              <a:avLst/>
            </a:prstGeom>
            <a:noFill/>
            <a:ln w="4763"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C36F060-CAE2-457E-AD27-BAD509C39091}"/>
                </a:ext>
              </a:extLst>
            </p:cNvPr>
            <p:cNvSpPr>
              <a:spLocks noEditPoints="1"/>
            </p:cNvSpPr>
            <p:nvPr/>
          </p:nvSpPr>
          <p:spPr bwMode="auto">
            <a:xfrm>
              <a:off x="647" y="3051"/>
              <a:ext cx="3117" cy="21"/>
            </a:xfrm>
            <a:custGeom>
              <a:avLst/>
              <a:gdLst>
                <a:gd name="T0" fmla="*/ 0 w 3117"/>
                <a:gd name="T1" fmla="*/ 0 h 21"/>
                <a:gd name="T2" fmla="*/ 0 w 3117"/>
                <a:gd name="T3" fmla="*/ 21 h 21"/>
                <a:gd name="T4" fmla="*/ 1039 w 3117"/>
                <a:gd name="T5" fmla="*/ 0 h 21"/>
                <a:gd name="T6" fmla="*/ 1039 w 3117"/>
                <a:gd name="T7" fmla="*/ 21 h 21"/>
                <a:gd name="T8" fmla="*/ 2078 w 3117"/>
                <a:gd name="T9" fmla="*/ 0 h 21"/>
                <a:gd name="T10" fmla="*/ 2078 w 3117"/>
                <a:gd name="T11" fmla="*/ 21 h 21"/>
                <a:gd name="T12" fmla="*/ 3117 w 3117"/>
                <a:gd name="T13" fmla="*/ 0 h 21"/>
                <a:gd name="T14" fmla="*/ 3117 w 3117"/>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7" h="21">
                  <a:moveTo>
                    <a:pt x="0" y="0"/>
                  </a:moveTo>
                  <a:lnTo>
                    <a:pt x="0" y="21"/>
                  </a:lnTo>
                  <a:moveTo>
                    <a:pt x="1039" y="0"/>
                  </a:moveTo>
                  <a:lnTo>
                    <a:pt x="1039" y="21"/>
                  </a:lnTo>
                  <a:moveTo>
                    <a:pt x="2078" y="0"/>
                  </a:moveTo>
                  <a:lnTo>
                    <a:pt x="2078" y="21"/>
                  </a:lnTo>
                  <a:moveTo>
                    <a:pt x="3117" y="0"/>
                  </a:moveTo>
                  <a:lnTo>
                    <a:pt x="3117" y="21"/>
                  </a:lnTo>
                </a:path>
              </a:pathLst>
            </a:custGeom>
            <a:noFill/>
            <a:ln w="4763"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a:extLst>
                <a:ext uri="{FF2B5EF4-FFF2-40B4-BE49-F238E27FC236}">
                  <a16:creationId xmlns:a16="http://schemas.microsoft.com/office/drawing/2014/main" id="{A51398D8-1213-4413-93BC-9428CEC86EEB}"/>
                </a:ext>
              </a:extLst>
            </p:cNvPr>
            <p:cNvSpPr>
              <a:spLocks noChangeArrowheads="1"/>
            </p:cNvSpPr>
            <p:nvPr/>
          </p:nvSpPr>
          <p:spPr bwMode="auto">
            <a:xfrm>
              <a:off x="947" y="1340"/>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9FF0B0B2-9C3F-405D-BF40-5A85AAE12917}"/>
                </a:ext>
              </a:extLst>
            </p:cNvPr>
            <p:cNvSpPr>
              <a:spLocks noChangeArrowheads="1"/>
            </p:cNvSpPr>
            <p:nvPr/>
          </p:nvSpPr>
          <p:spPr bwMode="auto">
            <a:xfrm>
              <a:off x="1986" y="1248"/>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A7DFA309-4952-4949-930B-ABF9AE8687F5}"/>
                </a:ext>
              </a:extLst>
            </p:cNvPr>
            <p:cNvSpPr>
              <a:spLocks noChangeArrowheads="1"/>
            </p:cNvSpPr>
            <p:nvPr/>
          </p:nvSpPr>
          <p:spPr bwMode="auto">
            <a:xfrm>
              <a:off x="3025" y="1294"/>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20B7900C-F764-4D10-9FC5-03F307117606}"/>
                </a:ext>
              </a:extLst>
            </p:cNvPr>
            <p:cNvSpPr>
              <a:spLocks noChangeArrowheads="1"/>
            </p:cNvSpPr>
            <p:nvPr/>
          </p:nvSpPr>
          <p:spPr bwMode="auto">
            <a:xfrm>
              <a:off x="1244" y="1428"/>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8833839E-7CD4-4678-8D55-0877956410F4}"/>
                </a:ext>
              </a:extLst>
            </p:cNvPr>
            <p:cNvSpPr>
              <a:spLocks noChangeArrowheads="1"/>
            </p:cNvSpPr>
            <p:nvPr/>
          </p:nvSpPr>
          <p:spPr bwMode="auto">
            <a:xfrm>
              <a:off x="2283" y="1404"/>
              <a:ext cx="18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BCF79144-2177-4DD0-A60C-4A838D238655}"/>
                </a:ext>
              </a:extLst>
            </p:cNvPr>
            <p:cNvSpPr>
              <a:spLocks noChangeArrowheads="1"/>
            </p:cNvSpPr>
            <p:nvPr/>
          </p:nvSpPr>
          <p:spPr bwMode="auto">
            <a:xfrm>
              <a:off x="3322" y="1423"/>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B4B6E64A-F7FE-4177-A83E-C538A6C0E4F1}"/>
                </a:ext>
              </a:extLst>
            </p:cNvPr>
            <p:cNvSpPr>
              <a:spLocks noChangeArrowheads="1"/>
            </p:cNvSpPr>
            <p:nvPr/>
          </p:nvSpPr>
          <p:spPr bwMode="auto">
            <a:xfrm>
              <a:off x="482" y="3006"/>
              <a:ext cx="14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D2AB8CE5-C2E3-4B29-881B-17DD0A593BF9}"/>
                </a:ext>
              </a:extLst>
            </p:cNvPr>
            <p:cNvSpPr>
              <a:spLocks noChangeArrowheads="1"/>
            </p:cNvSpPr>
            <p:nvPr/>
          </p:nvSpPr>
          <p:spPr bwMode="auto">
            <a:xfrm>
              <a:off x="442" y="2819"/>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ABEC9758-6319-4973-ACD4-F7CB9D04EFA4}"/>
                </a:ext>
              </a:extLst>
            </p:cNvPr>
            <p:cNvSpPr>
              <a:spLocks noChangeArrowheads="1"/>
            </p:cNvSpPr>
            <p:nvPr/>
          </p:nvSpPr>
          <p:spPr bwMode="auto">
            <a:xfrm>
              <a:off x="442" y="2631"/>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A35AECAF-8B60-4E48-9D69-CB71F5B20803}"/>
                </a:ext>
              </a:extLst>
            </p:cNvPr>
            <p:cNvSpPr>
              <a:spLocks noChangeArrowheads="1"/>
            </p:cNvSpPr>
            <p:nvPr/>
          </p:nvSpPr>
          <p:spPr bwMode="auto">
            <a:xfrm>
              <a:off x="442" y="2444"/>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68274F99-9F68-42F9-B0B9-97F2DBAE294B}"/>
                </a:ext>
              </a:extLst>
            </p:cNvPr>
            <p:cNvSpPr>
              <a:spLocks noChangeArrowheads="1"/>
            </p:cNvSpPr>
            <p:nvPr/>
          </p:nvSpPr>
          <p:spPr bwMode="auto">
            <a:xfrm>
              <a:off x="442" y="2256"/>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5">
              <a:extLst>
                <a:ext uri="{FF2B5EF4-FFF2-40B4-BE49-F238E27FC236}">
                  <a16:creationId xmlns:a16="http://schemas.microsoft.com/office/drawing/2014/main" id="{95968F12-7A68-48EE-9186-0A3F99083471}"/>
                </a:ext>
              </a:extLst>
            </p:cNvPr>
            <p:cNvSpPr>
              <a:spLocks noChangeArrowheads="1"/>
            </p:cNvSpPr>
            <p:nvPr/>
          </p:nvSpPr>
          <p:spPr bwMode="auto">
            <a:xfrm>
              <a:off x="442" y="2069"/>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93F1DE84-5A72-4D9E-84F0-F4AF52F85CAA}"/>
                </a:ext>
              </a:extLst>
            </p:cNvPr>
            <p:cNvSpPr>
              <a:spLocks noChangeArrowheads="1"/>
            </p:cNvSpPr>
            <p:nvPr/>
          </p:nvSpPr>
          <p:spPr bwMode="auto">
            <a:xfrm>
              <a:off x="442" y="1881"/>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AC209914-B9E9-4BB9-9801-9EF7E2EB6049}"/>
                </a:ext>
              </a:extLst>
            </p:cNvPr>
            <p:cNvSpPr>
              <a:spLocks noChangeArrowheads="1"/>
            </p:cNvSpPr>
            <p:nvPr/>
          </p:nvSpPr>
          <p:spPr bwMode="auto">
            <a:xfrm>
              <a:off x="442" y="1694"/>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CE39C9AC-4F7E-4EC9-892D-71FB8C1D221E}"/>
                </a:ext>
              </a:extLst>
            </p:cNvPr>
            <p:cNvSpPr>
              <a:spLocks noChangeArrowheads="1"/>
            </p:cNvSpPr>
            <p:nvPr/>
          </p:nvSpPr>
          <p:spPr bwMode="auto">
            <a:xfrm>
              <a:off x="442" y="1506"/>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DF2FAB3C-BA82-4697-BCB3-CB251B2F2A67}"/>
                </a:ext>
              </a:extLst>
            </p:cNvPr>
            <p:cNvSpPr>
              <a:spLocks noChangeArrowheads="1"/>
            </p:cNvSpPr>
            <p:nvPr/>
          </p:nvSpPr>
          <p:spPr bwMode="auto">
            <a:xfrm>
              <a:off x="442" y="1319"/>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52FFD9EF-8AA0-41AC-9B7D-A1FCFDAAF9A6}"/>
                </a:ext>
              </a:extLst>
            </p:cNvPr>
            <p:cNvSpPr>
              <a:spLocks noChangeArrowheads="1"/>
            </p:cNvSpPr>
            <p:nvPr/>
          </p:nvSpPr>
          <p:spPr bwMode="auto">
            <a:xfrm>
              <a:off x="403" y="1131"/>
              <a:ext cx="22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D2A33FBE-9A57-430A-8192-A283414E0B86}"/>
                </a:ext>
              </a:extLst>
            </p:cNvPr>
            <p:cNvSpPr>
              <a:spLocks noChangeArrowheads="1"/>
            </p:cNvSpPr>
            <p:nvPr/>
          </p:nvSpPr>
          <p:spPr bwMode="auto">
            <a:xfrm>
              <a:off x="835" y="3094"/>
              <a:ext cx="72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A Social Relationships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51B12455-064A-4DD5-9B2D-8682DD457A15}"/>
                </a:ext>
              </a:extLst>
            </p:cNvPr>
            <p:cNvSpPr>
              <a:spLocks noChangeArrowheads="1"/>
            </p:cNvSpPr>
            <p:nvPr/>
          </p:nvSpPr>
          <p:spPr bwMode="auto">
            <a:xfrm>
              <a:off x="1855" y="3094"/>
              <a:ext cx="76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B Knowledge and Skills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3463A93F-F113-4B6C-8E96-73B4305CF02F}"/>
                </a:ext>
              </a:extLst>
            </p:cNvPr>
            <p:cNvSpPr>
              <a:spLocks noChangeArrowheads="1"/>
            </p:cNvSpPr>
            <p:nvPr/>
          </p:nvSpPr>
          <p:spPr bwMode="auto">
            <a:xfrm>
              <a:off x="2897" y="3094"/>
              <a:ext cx="75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C Action to Meet Needs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C52856FB-41BF-4D49-9539-402032921480}"/>
                </a:ext>
              </a:extLst>
            </p:cNvPr>
            <p:cNvSpPr>
              <a:spLocks noChangeArrowheads="1"/>
            </p:cNvSpPr>
            <p:nvPr/>
          </p:nvSpPr>
          <p:spPr bwMode="auto">
            <a:xfrm>
              <a:off x="926" y="889"/>
              <a:ext cx="256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mbria" panose="02040503050406030204" pitchFamily="18" charset="0"/>
                </a:rPr>
                <a:t>Figure 1. Preschool Special Education National and State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95C30A45-EEDC-4DCF-A1B8-90A11A943E9A}"/>
                </a:ext>
              </a:extLst>
            </p:cNvPr>
            <p:cNvSpPr>
              <a:spLocks noChangeArrowheads="1"/>
            </p:cNvSpPr>
            <p:nvPr/>
          </p:nvSpPr>
          <p:spPr bwMode="auto">
            <a:xfrm>
              <a:off x="1300" y="995"/>
              <a:ext cx="174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mbria" panose="02040503050406030204" pitchFamily="18" charset="0"/>
                </a:rPr>
                <a:t>Percentages for Summary Statement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E291DF44-3634-48F2-A05A-48B4287B652C}"/>
                </a:ext>
              </a:extLst>
            </p:cNvPr>
            <p:cNvSpPr>
              <a:spLocks noChangeArrowheads="1"/>
            </p:cNvSpPr>
            <p:nvPr/>
          </p:nvSpPr>
          <p:spPr bwMode="auto">
            <a:xfrm>
              <a:off x="1794" y="3248"/>
              <a:ext cx="38"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7">
              <a:extLst>
                <a:ext uri="{FF2B5EF4-FFF2-40B4-BE49-F238E27FC236}">
                  <a16:creationId xmlns:a16="http://schemas.microsoft.com/office/drawing/2014/main" id="{89F9D7FC-26D7-491B-B364-118367DFED1B}"/>
                </a:ext>
              </a:extLst>
            </p:cNvPr>
            <p:cNvSpPr>
              <a:spLocks noChangeArrowheads="1"/>
            </p:cNvSpPr>
            <p:nvPr/>
          </p:nvSpPr>
          <p:spPr bwMode="auto">
            <a:xfrm>
              <a:off x="1849" y="3223"/>
              <a:ext cx="1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13616B27-BCF7-4A03-A65D-754EF5CCADE0}"/>
                </a:ext>
              </a:extLst>
            </p:cNvPr>
            <p:cNvSpPr>
              <a:spLocks noChangeArrowheads="1"/>
            </p:cNvSpPr>
            <p:nvPr/>
          </p:nvSpPr>
          <p:spPr bwMode="auto">
            <a:xfrm>
              <a:off x="2109" y="3248"/>
              <a:ext cx="37" cy="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9">
              <a:extLst>
                <a:ext uri="{FF2B5EF4-FFF2-40B4-BE49-F238E27FC236}">
                  <a16:creationId xmlns:a16="http://schemas.microsoft.com/office/drawing/2014/main" id="{79B3CC90-81BA-42EB-9C7F-AD24CAAD32D0}"/>
                </a:ext>
              </a:extLst>
            </p:cNvPr>
            <p:cNvSpPr>
              <a:spLocks noChangeArrowheads="1"/>
            </p:cNvSpPr>
            <p:nvPr/>
          </p:nvSpPr>
          <p:spPr bwMode="auto">
            <a:xfrm>
              <a:off x="2163" y="3223"/>
              <a:ext cx="30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National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7" name="Group 43" descr="Example of a line chart in a state's data quality profile.">
            <a:extLst>
              <a:ext uri="{FF2B5EF4-FFF2-40B4-BE49-F238E27FC236}">
                <a16:creationId xmlns:a16="http://schemas.microsoft.com/office/drawing/2014/main" id="{7D667E2D-BCFD-4C15-BEA3-81CB74DC84C2}"/>
              </a:ext>
            </a:extLst>
          </p:cNvPr>
          <p:cNvGrpSpPr>
            <a:grpSpLocks noChangeAspect="1"/>
          </p:cNvGrpSpPr>
          <p:nvPr/>
        </p:nvGrpSpPr>
        <p:grpSpPr bwMode="auto">
          <a:xfrm>
            <a:off x="6234113" y="1353842"/>
            <a:ext cx="5662323" cy="4109248"/>
            <a:chOff x="3927" y="908"/>
            <a:chExt cx="3449" cy="2503"/>
          </a:xfrm>
        </p:grpSpPr>
        <p:sp>
          <p:nvSpPr>
            <p:cNvPr id="48" name="AutoShape 42">
              <a:extLst>
                <a:ext uri="{FF2B5EF4-FFF2-40B4-BE49-F238E27FC236}">
                  <a16:creationId xmlns:a16="http://schemas.microsoft.com/office/drawing/2014/main" id="{7C73333E-975D-40D8-843A-2520FD887036}"/>
                </a:ext>
              </a:extLst>
            </p:cNvPr>
            <p:cNvSpPr>
              <a:spLocks noChangeAspect="1" noChangeArrowheads="1" noTextEdit="1"/>
            </p:cNvSpPr>
            <p:nvPr/>
          </p:nvSpPr>
          <p:spPr bwMode="auto">
            <a:xfrm>
              <a:off x="3927" y="908"/>
              <a:ext cx="3449" cy="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a:extLst>
                <a:ext uri="{FF2B5EF4-FFF2-40B4-BE49-F238E27FC236}">
                  <a16:creationId xmlns:a16="http://schemas.microsoft.com/office/drawing/2014/main" id="{DDC094C8-75CD-4CE9-9C8D-2550C04EFE77}"/>
                </a:ext>
              </a:extLst>
            </p:cNvPr>
            <p:cNvSpPr>
              <a:spLocks noChangeArrowheads="1"/>
            </p:cNvSpPr>
            <p:nvPr/>
          </p:nvSpPr>
          <p:spPr bwMode="auto">
            <a:xfrm>
              <a:off x="3927" y="908"/>
              <a:ext cx="3449" cy="25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5">
              <a:extLst>
                <a:ext uri="{FF2B5EF4-FFF2-40B4-BE49-F238E27FC236}">
                  <a16:creationId xmlns:a16="http://schemas.microsoft.com/office/drawing/2014/main" id="{FD9D0C8E-2753-4648-AB75-24616D0EB910}"/>
                </a:ext>
              </a:extLst>
            </p:cNvPr>
            <p:cNvSpPr>
              <a:spLocks noChangeArrowheads="1"/>
            </p:cNvSpPr>
            <p:nvPr/>
          </p:nvSpPr>
          <p:spPr bwMode="auto">
            <a:xfrm>
              <a:off x="4204" y="1233"/>
              <a:ext cx="3117" cy="1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6">
              <a:extLst>
                <a:ext uri="{FF2B5EF4-FFF2-40B4-BE49-F238E27FC236}">
                  <a16:creationId xmlns:a16="http://schemas.microsoft.com/office/drawing/2014/main" id="{CC8A6373-084A-4F4B-AD12-21CBACFA5C3A}"/>
                </a:ext>
              </a:extLst>
            </p:cNvPr>
            <p:cNvSpPr>
              <a:spLocks noChangeShapeType="1"/>
            </p:cNvSpPr>
            <p:nvPr/>
          </p:nvSpPr>
          <p:spPr bwMode="auto">
            <a:xfrm flipV="1">
              <a:off x="4204" y="1233"/>
              <a:ext cx="0" cy="1876"/>
            </a:xfrm>
            <a:prstGeom prst="line">
              <a:avLst/>
            </a:prstGeom>
            <a:noFill/>
            <a:ln w="4763"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A7817582-C477-4D67-B820-57D3B4027ADB}"/>
                </a:ext>
              </a:extLst>
            </p:cNvPr>
            <p:cNvSpPr>
              <a:spLocks noEditPoints="1"/>
            </p:cNvSpPr>
            <p:nvPr/>
          </p:nvSpPr>
          <p:spPr bwMode="auto">
            <a:xfrm>
              <a:off x="4182" y="1233"/>
              <a:ext cx="22" cy="1876"/>
            </a:xfrm>
            <a:custGeom>
              <a:avLst/>
              <a:gdLst>
                <a:gd name="T0" fmla="*/ 0 w 22"/>
                <a:gd name="T1" fmla="*/ 1876 h 1876"/>
                <a:gd name="T2" fmla="*/ 22 w 22"/>
                <a:gd name="T3" fmla="*/ 1876 h 1876"/>
                <a:gd name="T4" fmla="*/ 0 w 22"/>
                <a:gd name="T5" fmla="*/ 1688 h 1876"/>
                <a:gd name="T6" fmla="*/ 22 w 22"/>
                <a:gd name="T7" fmla="*/ 1688 h 1876"/>
                <a:gd name="T8" fmla="*/ 0 w 22"/>
                <a:gd name="T9" fmla="*/ 1500 h 1876"/>
                <a:gd name="T10" fmla="*/ 22 w 22"/>
                <a:gd name="T11" fmla="*/ 1500 h 1876"/>
                <a:gd name="T12" fmla="*/ 0 w 22"/>
                <a:gd name="T13" fmla="*/ 1313 h 1876"/>
                <a:gd name="T14" fmla="*/ 22 w 22"/>
                <a:gd name="T15" fmla="*/ 1313 h 1876"/>
                <a:gd name="T16" fmla="*/ 0 w 22"/>
                <a:gd name="T17" fmla="*/ 1125 h 1876"/>
                <a:gd name="T18" fmla="*/ 22 w 22"/>
                <a:gd name="T19" fmla="*/ 1125 h 1876"/>
                <a:gd name="T20" fmla="*/ 0 w 22"/>
                <a:gd name="T21" fmla="*/ 938 h 1876"/>
                <a:gd name="T22" fmla="*/ 22 w 22"/>
                <a:gd name="T23" fmla="*/ 938 h 1876"/>
                <a:gd name="T24" fmla="*/ 0 w 22"/>
                <a:gd name="T25" fmla="*/ 750 h 1876"/>
                <a:gd name="T26" fmla="*/ 22 w 22"/>
                <a:gd name="T27" fmla="*/ 750 h 1876"/>
                <a:gd name="T28" fmla="*/ 0 w 22"/>
                <a:gd name="T29" fmla="*/ 562 h 1876"/>
                <a:gd name="T30" fmla="*/ 22 w 22"/>
                <a:gd name="T31" fmla="*/ 562 h 1876"/>
                <a:gd name="T32" fmla="*/ 0 w 22"/>
                <a:gd name="T33" fmla="*/ 375 h 1876"/>
                <a:gd name="T34" fmla="*/ 22 w 22"/>
                <a:gd name="T35" fmla="*/ 375 h 1876"/>
                <a:gd name="T36" fmla="*/ 0 w 22"/>
                <a:gd name="T37" fmla="*/ 188 h 1876"/>
                <a:gd name="T38" fmla="*/ 22 w 22"/>
                <a:gd name="T39" fmla="*/ 188 h 1876"/>
                <a:gd name="T40" fmla="*/ 0 w 22"/>
                <a:gd name="T41" fmla="*/ 0 h 1876"/>
                <a:gd name="T42" fmla="*/ 22 w 22"/>
                <a:gd name="T43"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1876">
                  <a:moveTo>
                    <a:pt x="0" y="1876"/>
                  </a:moveTo>
                  <a:lnTo>
                    <a:pt x="22" y="1876"/>
                  </a:lnTo>
                  <a:moveTo>
                    <a:pt x="0" y="1688"/>
                  </a:moveTo>
                  <a:lnTo>
                    <a:pt x="22" y="1688"/>
                  </a:lnTo>
                  <a:moveTo>
                    <a:pt x="0" y="1500"/>
                  </a:moveTo>
                  <a:lnTo>
                    <a:pt x="22" y="1500"/>
                  </a:lnTo>
                  <a:moveTo>
                    <a:pt x="0" y="1313"/>
                  </a:moveTo>
                  <a:lnTo>
                    <a:pt x="22" y="1313"/>
                  </a:lnTo>
                  <a:moveTo>
                    <a:pt x="0" y="1125"/>
                  </a:moveTo>
                  <a:lnTo>
                    <a:pt x="22" y="1125"/>
                  </a:lnTo>
                  <a:moveTo>
                    <a:pt x="0" y="938"/>
                  </a:moveTo>
                  <a:lnTo>
                    <a:pt x="22" y="938"/>
                  </a:lnTo>
                  <a:moveTo>
                    <a:pt x="0" y="750"/>
                  </a:moveTo>
                  <a:lnTo>
                    <a:pt x="22" y="750"/>
                  </a:lnTo>
                  <a:moveTo>
                    <a:pt x="0" y="562"/>
                  </a:moveTo>
                  <a:lnTo>
                    <a:pt x="22" y="562"/>
                  </a:lnTo>
                  <a:moveTo>
                    <a:pt x="0" y="375"/>
                  </a:moveTo>
                  <a:lnTo>
                    <a:pt x="22" y="375"/>
                  </a:lnTo>
                  <a:moveTo>
                    <a:pt x="0" y="188"/>
                  </a:moveTo>
                  <a:lnTo>
                    <a:pt x="22" y="188"/>
                  </a:lnTo>
                  <a:moveTo>
                    <a:pt x="0" y="0"/>
                  </a:moveTo>
                  <a:lnTo>
                    <a:pt x="22" y="0"/>
                  </a:lnTo>
                </a:path>
              </a:pathLst>
            </a:custGeom>
            <a:noFill/>
            <a:ln w="4763"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a:extLst>
                <a:ext uri="{FF2B5EF4-FFF2-40B4-BE49-F238E27FC236}">
                  <a16:creationId xmlns:a16="http://schemas.microsoft.com/office/drawing/2014/main" id="{F03D54CD-52E3-4F4A-BF49-BA3F056A6356}"/>
                </a:ext>
              </a:extLst>
            </p:cNvPr>
            <p:cNvSpPr>
              <a:spLocks noChangeShapeType="1"/>
            </p:cNvSpPr>
            <p:nvPr/>
          </p:nvSpPr>
          <p:spPr bwMode="auto">
            <a:xfrm>
              <a:off x="4204" y="3109"/>
              <a:ext cx="3117" cy="0"/>
            </a:xfrm>
            <a:prstGeom prst="line">
              <a:avLst/>
            </a:prstGeom>
            <a:noFill/>
            <a:ln w="4763" cap="flat">
              <a:solidFill>
                <a:srgbClr val="89898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49">
              <a:extLst>
                <a:ext uri="{FF2B5EF4-FFF2-40B4-BE49-F238E27FC236}">
                  <a16:creationId xmlns:a16="http://schemas.microsoft.com/office/drawing/2014/main" id="{6B46C21A-B7E9-46DB-9578-81A9E96C7690}"/>
                </a:ext>
              </a:extLst>
            </p:cNvPr>
            <p:cNvSpPr>
              <a:spLocks noEditPoints="1"/>
            </p:cNvSpPr>
            <p:nvPr/>
          </p:nvSpPr>
          <p:spPr bwMode="auto">
            <a:xfrm>
              <a:off x="4204" y="3109"/>
              <a:ext cx="3117" cy="21"/>
            </a:xfrm>
            <a:custGeom>
              <a:avLst/>
              <a:gdLst>
                <a:gd name="T0" fmla="*/ 0 w 3117"/>
                <a:gd name="T1" fmla="*/ 0 h 21"/>
                <a:gd name="T2" fmla="*/ 0 w 3117"/>
                <a:gd name="T3" fmla="*/ 21 h 21"/>
                <a:gd name="T4" fmla="*/ 260 w 3117"/>
                <a:gd name="T5" fmla="*/ 0 h 21"/>
                <a:gd name="T6" fmla="*/ 260 w 3117"/>
                <a:gd name="T7" fmla="*/ 21 h 21"/>
                <a:gd name="T8" fmla="*/ 520 w 3117"/>
                <a:gd name="T9" fmla="*/ 0 h 21"/>
                <a:gd name="T10" fmla="*/ 520 w 3117"/>
                <a:gd name="T11" fmla="*/ 21 h 21"/>
                <a:gd name="T12" fmla="*/ 779 w 3117"/>
                <a:gd name="T13" fmla="*/ 0 h 21"/>
                <a:gd name="T14" fmla="*/ 779 w 3117"/>
                <a:gd name="T15" fmla="*/ 21 h 21"/>
                <a:gd name="T16" fmla="*/ 1039 w 3117"/>
                <a:gd name="T17" fmla="*/ 0 h 21"/>
                <a:gd name="T18" fmla="*/ 1039 w 3117"/>
                <a:gd name="T19" fmla="*/ 21 h 21"/>
                <a:gd name="T20" fmla="*/ 1299 w 3117"/>
                <a:gd name="T21" fmla="*/ 0 h 21"/>
                <a:gd name="T22" fmla="*/ 1299 w 3117"/>
                <a:gd name="T23" fmla="*/ 21 h 21"/>
                <a:gd name="T24" fmla="*/ 1558 w 3117"/>
                <a:gd name="T25" fmla="*/ 0 h 21"/>
                <a:gd name="T26" fmla="*/ 1558 w 3117"/>
                <a:gd name="T27" fmla="*/ 21 h 21"/>
                <a:gd name="T28" fmla="*/ 1818 w 3117"/>
                <a:gd name="T29" fmla="*/ 0 h 21"/>
                <a:gd name="T30" fmla="*/ 1818 w 3117"/>
                <a:gd name="T31" fmla="*/ 21 h 21"/>
                <a:gd name="T32" fmla="*/ 2078 w 3117"/>
                <a:gd name="T33" fmla="*/ 0 h 21"/>
                <a:gd name="T34" fmla="*/ 2078 w 3117"/>
                <a:gd name="T35" fmla="*/ 21 h 21"/>
                <a:gd name="T36" fmla="*/ 2337 w 3117"/>
                <a:gd name="T37" fmla="*/ 0 h 21"/>
                <a:gd name="T38" fmla="*/ 2337 w 3117"/>
                <a:gd name="T39" fmla="*/ 21 h 21"/>
                <a:gd name="T40" fmla="*/ 2597 w 3117"/>
                <a:gd name="T41" fmla="*/ 0 h 21"/>
                <a:gd name="T42" fmla="*/ 2597 w 3117"/>
                <a:gd name="T43" fmla="*/ 21 h 21"/>
                <a:gd name="T44" fmla="*/ 2857 w 3117"/>
                <a:gd name="T45" fmla="*/ 0 h 21"/>
                <a:gd name="T46" fmla="*/ 2857 w 3117"/>
                <a:gd name="T47" fmla="*/ 21 h 21"/>
                <a:gd name="T48" fmla="*/ 3117 w 3117"/>
                <a:gd name="T49" fmla="*/ 0 h 21"/>
                <a:gd name="T50" fmla="*/ 3117 w 3117"/>
                <a:gd name="T5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17" h="21">
                  <a:moveTo>
                    <a:pt x="0" y="0"/>
                  </a:moveTo>
                  <a:lnTo>
                    <a:pt x="0" y="21"/>
                  </a:lnTo>
                  <a:moveTo>
                    <a:pt x="260" y="0"/>
                  </a:moveTo>
                  <a:lnTo>
                    <a:pt x="260" y="21"/>
                  </a:lnTo>
                  <a:moveTo>
                    <a:pt x="520" y="0"/>
                  </a:moveTo>
                  <a:lnTo>
                    <a:pt x="520" y="21"/>
                  </a:lnTo>
                  <a:moveTo>
                    <a:pt x="779" y="0"/>
                  </a:moveTo>
                  <a:lnTo>
                    <a:pt x="779" y="21"/>
                  </a:lnTo>
                  <a:moveTo>
                    <a:pt x="1039" y="0"/>
                  </a:moveTo>
                  <a:lnTo>
                    <a:pt x="1039" y="21"/>
                  </a:lnTo>
                  <a:moveTo>
                    <a:pt x="1299" y="0"/>
                  </a:moveTo>
                  <a:lnTo>
                    <a:pt x="1299" y="21"/>
                  </a:lnTo>
                  <a:moveTo>
                    <a:pt x="1558" y="0"/>
                  </a:moveTo>
                  <a:lnTo>
                    <a:pt x="1558" y="21"/>
                  </a:lnTo>
                  <a:moveTo>
                    <a:pt x="1818" y="0"/>
                  </a:moveTo>
                  <a:lnTo>
                    <a:pt x="1818" y="21"/>
                  </a:lnTo>
                  <a:moveTo>
                    <a:pt x="2078" y="0"/>
                  </a:moveTo>
                  <a:lnTo>
                    <a:pt x="2078" y="21"/>
                  </a:lnTo>
                  <a:moveTo>
                    <a:pt x="2337" y="0"/>
                  </a:moveTo>
                  <a:lnTo>
                    <a:pt x="2337" y="21"/>
                  </a:lnTo>
                  <a:moveTo>
                    <a:pt x="2597" y="0"/>
                  </a:moveTo>
                  <a:lnTo>
                    <a:pt x="2597" y="21"/>
                  </a:lnTo>
                  <a:moveTo>
                    <a:pt x="2857" y="0"/>
                  </a:moveTo>
                  <a:lnTo>
                    <a:pt x="2857" y="21"/>
                  </a:lnTo>
                  <a:moveTo>
                    <a:pt x="3117" y="0"/>
                  </a:moveTo>
                  <a:lnTo>
                    <a:pt x="3117" y="21"/>
                  </a:lnTo>
                </a:path>
              </a:pathLst>
            </a:custGeom>
            <a:noFill/>
            <a:ln w="4763" cap="flat">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0">
              <a:extLst>
                <a:ext uri="{FF2B5EF4-FFF2-40B4-BE49-F238E27FC236}">
                  <a16:creationId xmlns:a16="http://schemas.microsoft.com/office/drawing/2014/main" id="{41100286-0E24-4FEC-BF29-27CDFE40D308}"/>
                </a:ext>
              </a:extLst>
            </p:cNvPr>
            <p:cNvSpPr>
              <a:spLocks/>
            </p:cNvSpPr>
            <p:nvPr/>
          </p:nvSpPr>
          <p:spPr bwMode="auto">
            <a:xfrm>
              <a:off x="4334" y="1477"/>
              <a:ext cx="2857" cy="342"/>
            </a:xfrm>
            <a:custGeom>
              <a:avLst/>
              <a:gdLst>
                <a:gd name="T0" fmla="*/ 0 w 2857"/>
                <a:gd name="T1" fmla="*/ 288 h 342"/>
                <a:gd name="T2" fmla="*/ 260 w 2857"/>
                <a:gd name="T3" fmla="*/ 302 h 342"/>
                <a:gd name="T4" fmla="*/ 520 w 2857"/>
                <a:gd name="T5" fmla="*/ 342 h 342"/>
                <a:gd name="T6" fmla="*/ 779 w 2857"/>
                <a:gd name="T7" fmla="*/ 238 h 342"/>
                <a:gd name="T8" fmla="*/ 1039 w 2857"/>
                <a:gd name="T9" fmla="*/ 162 h 342"/>
                <a:gd name="T10" fmla="*/ 1299 w 2857"/>
                <a:gd name="T11" fmla="*/ 100 h 342"/>
                <a:gd name="T12" fmla="*/ 1558 w 2857"/>
                <a:gd name="T13" fmla="*/ 198 h 342"/>
                <a:gd name="T14" fmla="*/ 1818 w 2857"/>
                <a:gd name="T15" fmla="*/ 132 h 342"/>
                <a:gd name="T16" fmla="*/ 2078 w 2857"/>
                <a:gd name="T17" fmla="*/ 133 h 342"/>
                <a:gd name="T18" fmla="*/ 2337 w 2857"/>
                <a:gd name="T19" fmla="*/ 35 h 342"/>
                <a:gd name="T20" fmla="*/ 2597 w 2857"/>
                <a:gd name="T21" fmla="*/ 0 h 342"/>
                <a:gd name="T22" fmla="*/ 2857 w 2857"/>
                <a:gd name="T23" fmla="*/ 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7" h="342">
                  <a:moveTo>
                    <a:pt x="0" y="288"/>
                  </a:moveTo>
                  <a:lnTo>
                    <a:pt x="260" y="302"/>
                  </a:lnTo>
                  <a:lnTo>
                    <a:pt x="520" y="342"/>
                  </a:lnTo>
                  <a:lnTo>
                    <a:pt x="779" y="238"/>
                  </a:lnTo>
                  <a:lnTo>
                    <a:pt x="1039" y="162"/>
                  </a:lnTo>
                  <a:lnTo>
                    <a:pt x="1299" y="100"/>
                  </a:lnTo>
                  <a:lnTo>
                    <a:pt x="1558" y="198"/>
                  </a:lnTo>
                  <a:lnTo>
                    <a:pt x="1818" y="132"/>
                  </a:lnTo>
                  <a:lnTo>
                    <a:pt x="2078" y="133"/>
                  </a:lnTo>
                  <a:lnTo>
                    <a:pt x="2337" y="35"/>
                  </a:lnTo>
                  <a:lnTo>
                    <a:pt x="2597" y="0"/>
                  </a:lnTo>
                  <a:lnTo>
                    <a:pt x="2857" y="26"/>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1">
              <a:extLst>
                <a:ext uri="{FF2B5EF4-FFF2-40B4-BE49-F238E27FC236}">
                  <a16:creationId xmlns:a16="http://schemas.microsoft.com/office/drawing/2014/main" id="{9150889B-671A-4AA6-B909-A177CBABA334}"/>
                </a:ext>
              </a:extLst>
            </p:cNvPr>
            <p:cNvSpPr>
              <a:spLocks noEditPoints="1"/>
            </p:cNvSpPr>
            <p:nvPr/>
          </p:nvSpPr>
          <p:spPr bwMode="auto">
            <a:xfrm>
              <a:off x="4328" y="1797"/>
              <a:ext cx="2869" cy="201"/>
            </a:xfrm>
            <a:custGeom>
              <a:avLst/>
              <a:gdLst>
                <a:gd name="T0" fmla="*/ 48 w 18943"/>
                <a:gd name="T1" fmla="*/ 1324 h 1330"/>
                <a:gd name="T2" fmla="*/ 699 w 18943"/>
                <a:gd name="T3" fmla="*/ 1064 h 1330"/>
                <a:gd name="T4" fmla="*/ 909 w 18943"/>
                <a:gd name="T5" fmla="*/ 957 h 1330"/>
                <a:gd name="T6" fmla="*/ 888 w 18943"/>
                <a:gd name="T7" fmla="*/ 999 h 1330"/>
                <a:gd name="T8" fmla="*/ 1561 w 18943"/>
                <a:gd name="T9" fmla="*/ 802 h 1330"/>
                <a:gd name="T10" fmla="*/ 1991 w 18943"/>
                <a:gd name="T11" fmla="*/ 611 h 1330"/>
                <a:gd name="T12" fmla="*/ 1796 w 18943"/>
                <a:gd name="T13" fmla="*/ 656 h 1330"/>
                <a:gd name="T14" fmla="*/ 2266 w 18943"/>
                <a:gd name="T15" fmla="*/ 616 h 1330"/>
                <a:gd name="T16" fmla="*/ 2940 w 18943"/>
                <a:gd name="T17" fmla="*/ 427 h 1330"/>
                <a:gd name="T18" fmla="*/ 3160 w 18943"/>
                <a:gd name="T19" fmla="*/ 342 h 1330"/>
                <a:gd name="T20" fmla="*/ 3135 w 18943"/>
                <a:gd name="T21" fmla="*/ 382 h 1330"/>
                <a:gd name="T22" fmla="*/ 3828 w 18943"/>
                <a:gd name="T23" fmla="*/ 323 h 1330"/>
                <a:gd name="T24" fmla="*/ 4291 w 18943"/>
                <a:gd name="T25" fmla="*/ 237 h 1330"/>
                <a:gd name="T26" fmla="*/ 4091 w 18943"/>
                <a:gd name="T27" fmla="*/ 245 h 1330"/>
                <a:gd name="T28" fmla="*/ 4560 w 18943"/>
                <a:gd name="T29" fmla="*/ 292 h 1330"/>
                <a:gd name="T30" fmla="*/ 5222 w 18943"/>
                <a:gd name="T31" fmla="*/ 196 h 1330"/>
                <a:gd name="T32" fmla="*/ 4992 w 18943"/>
                <a:gd name="T33" fmla="*/ 240 h 1330"/>
                <a:gd name="T34" fmla="*/ 5693 w 18943"/>
                <a:gd name="T35" fmla="*/ 225 h 1330"/>
                <a:gd name="T36" fmla="*/ 6153 w 18943"/>
                <a:gd name="T37" fmla="*/ 122 h 1330"/>
                <a:gd name="T38" fmla="*/ 5953 w 18943"/>
                <a:gd name="T39" fmla="*/ 138 h 1330"/>
                <a:gd name="T40" fmla="*/ 6424 w 18943"/>
                <a:gd name="T41" fmla="*/ 167 h 1330"/>
                <a:gd name="T42" fmla="*/ 7087 w 18943"/>
                <a:gd name="T43" fmla="*/ 65 h 1330"/>
                <a:gd name="T44" fmla="*/ 6889 w 18943"/>
                <a:gd name="T45" fmla="*/ 131 h 1330"/>
                <a:gd name="T46" fmla="*/ 7586 w 18943"/>
                <a:gd name="T47" fmla="*/ 103 h 1330"/>
                <a:gd name="T48" fmla="*/ 7353 w 18943"/>
                <a:gd name="T49" fmla="*/ 67 h 1330"/>
                <a:gd name="T50" fmla="*/ 7819 w 18943"/>
                <a:gd name="T51" fmla="*/ 138 h 1330"/>
                <a:gd name="T52" fmla="*/ 8519 w 18943"/>
                <a:gd name="T53" fmla="*/ 112 h 1330"/>
                <a:gd name="T54" fmla="*/ 8754 w 18943"/>
                <a:gd name="T55" fmla="*/ 87 h 1330"/>
                <a:gd name="T56" fmla="*/ 8719 w 18943"/>
                <a:gd name="T57" fmla="*/ 118 h 1330"/>
                <a:gd name="T58" fmla="*/ 9417 w 18943"/>
                <a:gd name="T59" fmla="*/ 189 h 1330"/>
                <a:gd name="T60" fmla="*/ 9686 w 18943"/>
                <a:gd name="T61" fmla="*/ 137 h 1330"/>
                <a:gd name="T62" fmla="*/ 9651 w 18943"/>
                <a:gd name="T63" fmla="*/ 168 h 1330"/>
                <a:gd name="T64" fmla="*/ 10384 w 18943"/>
                <a:gd name="T65" fmla="*/ 205 h 1330"/>
                <a:gd name="T66" fmla="*/ 10152 w 18943"/>
                <a:gd name="T67" fmla="*/ 162 h 1330"/>
                <a:gd name="T68" fmla="*/ 10617 w 18943"/>
                <a:gd name="T69" fmla="*/ 241 h 1330"/>
                <a:gd name="T70" fmla="*/ 11317 w 18943"/>
                <a:gd name="T71" fmla="*/ 216 h 1330"/>
                <a:gd name="T72" fmla="*/ 11551 w 18943"/>
                <a:gd name="T73" fmla="*/ 185 h 1330"/>
                <a:gd name="T74" fmla="*/ 11517 w 18943"/>
                <a:gd name="T75" fmla="*/ 218 h 1330"/>
                <a:gd name="T76" fmla="*/ 12249 w 18943"/>
                <a:gd name="T77" fmla="*/ 202 h 1330"/>
                <a:gd name="T78" fmla="*/ 12017 w 18943"/>
                <a:gd name="T79" fmla="*/ 191 h 1330"/>
                <a:gd name="T80" fmla="*/ 12683 w 18943"/>
                <a:gd name="T81" fmla="*/ 186 h 1330"/>
                <a:gd name="T82" fmla="*/ 13140 w 18943"/>
                <a:gd name="T83" fmla="*/ 68 h 1330"/>
                <a:gd name="T84" fmla="*/ 12911 w 18943"/>
                <a:gd name="T85" fmla="*/ 127 h 1330"/>
                <a:gd name="T86" fmla="*/ 13611 w 18943"/>
                <a:gd name="T87" fmla="*/ 82 h 1330"/>
                <a:gd name="T88" fmla="*/ 14073 w 18943"/>
                <a:gd name="T89" fmla="*/ 4 h 1330"/>
                <a:gd name="T90" fmla="*/ 13839 w 18943"/>
                <a:gd name="T91" fmla="*/ 34 h 1330"/>
                <a:gd name="T92" fmla="*/ 14539 w 18943"/>
                <a:gd name="T93" fmla="*/ 77 h 1330"/>
                <a:gd name="T94" fmla="*/ 15007 w 18943"/>
                <a:gd name="T95" fmla="*/ 17 h 1330"/>
                <a:gd name="T96" fmla="*/ 14773 w 18943"/>
                <a:gd name="T97" fmla="*/ 47 h 1330"/>
                <a:gd name="T98" fmla="*/ 15472 w 18943"/>
                <a:gd name="T99" fmla="*/ 90 h 1330"/>
                <a:gd name="T100" fmla="*/ 15273 w 18943"/>
                <a:gd name="T101" fmla="*/ 20 h 1330"/>
                <a:gd name="T102" fmla="*/ 15722 w 18943"/>
                <a:gd name="T103" fmla="*/ 156 h 1330"/>
                <a:gd name="T104" fmla="*/ 16408 w 18943"/>
                <a:gd name="T105" fmla="*/ 300 h 1330"/>
                <a:gd name="T106" fmla="*/ 16642 w 18943"/>
                <a:gd name="T107" fmla="*/ 327 h 1330"/>
                <a:gd name="T108" fmla="*/ 16602 w 18943"/>
                <a:gd name="T109" fmla="*/ 351 h 1330"/>
                <a:gd name="T110" fmla="*/ 17310 w 18943"/>
                <a:gd name="T111" fmla="*/ 539 h 1330"/>
                <a:gd name="T112" fmla="*/ 17094 w 18943"/>
                <a:gd name="T113" fmla="*/ 445 h 1330"/>
                <a:gd name="T114" fmla="*/ 17526 w 18943"/>
                <a:gd name="T115" fmla="*/ 635 h 1330"/>
                <a:gd name="T116" fmla="*/ 18208 w 18943"/>
                <a:gd name="T117" fmla="*/ 794 h 1330"/>
                <a:gd name="T118" fmla="*/ 18442 w 18943"/>
                <a:gd name="T119" fmla="*/ 826 h 1330"/>
                <a:gd name="T120" fmla="*/ 18400 w 18943"/>
                <a:gd name="T121" fmla="*/ 849 h 1330"/>
                <a:gd name="T122" fmla="*/ 18896 w 18943"/>
                <a:gd name="T123" fmla="*/ 1025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43" h="1330">
                  <a:moveTo>
                    <a:pt x="27" y="1261"/>
                  </a:moveTo>
                  <a:lnTo>
                    <a:pt x="216" y="1196"/>
                  </a:lnTo>
                  <a:cubicBezTo>
                    <a:pt x="233" y="1190"/>
                    <a:pt x="252" y="1199"/>
                    <a:pt x="258" y="1216"/>
                  </a:cubicBezTo>
                  <a:cubicBezTo>
                    <a:pt x="264" y="1234"/>
                    <a:pt x="255" y="1253"/>
                    <a:pt x="237" y="1259"/>
                  </a:cubicBezTo>
                  <a:lnTo>
                    <a:pt x="48" y="1324"/>
                  </a:lnTo>
                  <a:cubicBezTo>
                    <a:pt x="31" y="1330"/>
                    <a:pt x="12" y="1321"/>
                    <a:pt x="6" y="1303"/>
                  </a:cubicBezTo>
                  <a:cubicBezTo>
                    <a:pt x="0" y="1286"/>
                    <a:pt x="9" y="1267"/>
                    <a:pt x="27" y="1261"/>
                  </a:cubicBezTo>
                  <a:close/>
                  <a:moveTo>
                    <a:pt x="468" y="1109"/>
                  </a:moveTo>
                  <a:lnTo>
                    <a:pt x="657" y="1044"/>
                  </a:lnTo>
                  <a:cubicBezTo>
                    <a:pt x="674" y="1038"/>
                    <a:pt x="693" y="1047"/>
                    <a:pt x="699" y="1064"/>
                  </a:cubicBezTo>
                  <a:cubicBezTo>
                    <a:pt x="705" y="1082"/>
                    <a:pt x="696" y="1101"/>
                    <a:pt x="679" y="1107"/>
                  </a:cubicBezTo>
                  <a:lnTo>
                    <a:pt x="489" y="1172"/>
                  </a:lnTo>
                  <a:cubicBezTo>
                    <a:pt x="472" y="1178"/>
                    <a:pt x="453" y="1169"/>
                    <a:pt x="447" y="1151"/>
                  </a:cubicBezTo>
                  <a:cubicBezTo>
                    <a:pt x="441" y="1134"/>
                    <a:pt x="450" y="1115"/>
                    <a:pt x="468" y="1109"/>
                  </a:cubicBezTo>
                  <a:close/>
                  <a:moveTo>
                    <a:pt x="909" y="957"/>
                  </a:moveTo>
                  <a:lnTo>
                    <a:pt x="1098" y="891"/>
                  </a:lnTo>
                  <a:cubicBezTo>
                    <a:pt x="1115" y="885"/>
                    <a:pt x="1134" y="895"/>
                    <a:pt x="1140" y="912"/>
                  </a:cubicBezTo>
                  <a:cubicBezTo>
                    <a:pt x="1146" y="929"/>
                    <a:pt x="1137" y="948"/>
                    <a:pt x="1120" y="954"/>
                  </a:cubicBezTo>
                  <a:lnTo>
                    <a:pt x="931" y="1020"/>
                  </a:lnTo>
                  <a:cubicBezTo>
                    <a:pt x="913" y="1026"/>
                    <a:pt x="894" y="1016"/>
                    <a:pt x="888" y="999"/>
                  </a:cubicBezTo>
                  <a:cubicBezTo>
                    <a:pt x="882" y="982"/>
                    <a:pt x="891" y="963"/>
                    <a:pt x="909" y="957"/>
                  </a:cubicBezTo>
                  <a:close/>
                  <a:moveTo>
                    <a:pt x="1350" y="804"/>
                  </a:moveTo>
                  <a:lnTo>
                    <a:pt x="1539" y="739"/>
                  </a:lnTo>
                  <a:cubicBezTo>
                    <a:pt x="1557" y="733"/>
                    <a:pt x="1575" y="742"/>
                    <a:pt x="1582" y="760"/>
                  </a:cubicBezTo>
                  <a:cubicBezTo>
                    <a:pt x="1588" y="777"/>
                    <a:pt x="1578" y="796"/>
                    <a:pt x="1561" y="802"/>
                  </a:cubicBezTo>
                  <a:lnTo>
                    <a:pt x="1372" y="867"/>
                  </a:lnTo>
                  <a:cubicBezTo>
                    <a:pt x="1354" y="873"/>
                    <a:pt x="1335" y="864"/>
                    <a:pt x="1329" y="847"/>
                  </a:cubicBezTo>
                  <a:cubicBezTo>
                    <a:pt x="1323" y="829"/>
                    <a:pt x="1333" y="810"/>
                    <a:pt x="1350" y="804"/>
                  </a:cubicBezTo>
                  <a:close/>
                  <a:moveTo>
                    <a:pt x="1796" y="656"/>
                  </a:moveTo>
                  <a:lnTo>
                    <a:pt x="1991" y="611"/>
                  </a:lnTo>
                  <a:cubicBezTo>
                    <a:pt x="2009" y="607"/>
                    <a:pt x="2027" y="618"/>
                    <a:pt x="2031" y="636"/>
                  </a:cubicBezTo>
                  <a:cubicBezTo>
                    <a:pt x="2035" y="654"/>
                    <a:pt x="2024" y="672"/>
                    <a:pt x="2006" y="676"/>
                  </a:cubicBezTo>
                  <a:lnTo>
                    <a:pt x="1811" y="721"/>
                  </a:lnTo>
                  <a:cubicBezTo>
                    <a:pt x="1793" y="726"/>
                    <a:pt x="1775" y="714"/>
                    <a:pt x="1771" y="696"/>
                  </a:cubicBezTo>
                  <a:cubicBezTo>
                    <a:pt x="1767" y="678"/>
                    <a:pt x="1778" y="661"/>
                    <a:pt x="1796" y="656"/>
                  </a:cubicBezTo>
                  <a:close/>
                  <a:moveTo>
                    <a:pt x="2251" y="551"/>
                  </a:moveTo>
                  <a:lnTo>
                    <a:pt x="2446" y="507"/>
                  </a:lnTo>
                  <a:cubicBezTo>
                    <a:pt x="2464" y="502"/>
                    <a:pt x="2482" y="514"/>
                    <a:pt x="2486" y="532"/>
                  </a:cubicBezTo>
                  <a:cubicBezTo>
                    <a:pt x="2490" y="549"/>
                    <a:pt x="2479" y="567"/>
                    <a:pt x="2461" y="571"/>
                  </a:cubicBezTo>
                  <a:lnTo>
                    <a:pt x="2266" y="616"/>
                  </a:lnTo>
                  <a:cubicBezTo>
                    <a:pt x="2248" y="621"/>
                    <a:pt x="2230" y="609"/>
                    <a:pt x="2226" y="591"/>
                  </a:cubicBezTo>
                  <a:cubicBezTo>
                    <a:pt x="2222" y="574"/>
                    <a:pt x="2233" y="556"/>
                    <a:pt x="2251" y="551"/>
                  </a:cubicBezTo>
                  <a:close/>
                  <a:moveTo>
                    <a:pt x="2706" y="447"/>
                  </a:moveTo>
                  <a:lnTo>
                    <a:pt x="2900" y="402"/>
                  </a:lnTo>
                  <a:cubicBezTo>
                    <a:pt x="2918" y="397"/>
                    <a:pt x="2936" y="409"/>
                    <a:pt x="2940" y="427"/>
                  </a:cubicBezTo>
                  <a:cubicBezTo>
                    <a:pt x="2944" y="445"/>
                    <a:pt x="2933" y="462"/>
                    <a:pt x="2915" y="467"/>
                  </a:cubicBezTo>
                  <a:lnTo>
                    <a:pt x="2720" y="512"/>
                  </a:lnTo>
                  <a:cubicBezTo>
                    <a:pt x="2703" y="516"/>
                    <a:pt x="2685" y="504"/>
                    <a:pt x="2681" y="487"/>
                  </a:cubicBezTo>
                  <a:cubicBezTo>
                    <a:pt x="2676" y="469"/>
                    <a:pt x="2688" y="451"/>
                    <a:pt x="2706" y="447"/>
                  </a:cubicBezTo>
                  <a:close/>
                  <a:moveTo>
                    <a:pt x="3160" y="342"/>
                  </a:moveTo>
                  <a:lnTo>
                    <a:pt x="3355" y="297"/>
                  </a:lnTo>
                  <a:cubicBezTo>
                    <a:pt x="3373" y="293"/>
                    <a:pt x="3391" y="304"/>
                    <a:pt x="3395" y="322"/>
                  </a:cubicBezTo>
                  <a:cubicBezTo>
                    <a:pt x="3399" y="340"/>
                    <a:pt x="3388" y="357"/>
                    <a:pt x="3370" y="362"/>
                  </a:cubicBezTo>
                  <a:lnTo>
                    <a:pt x="3175" y="407"/>
                  </a:lnTo>
                  <a:cubicBezTo>
                    <a:pt x="3157" y="411"/>
                    <a:pt x="3139" y="400"/>
                    <a:pt x="3135" y="382"/>
                  </a:cubicBezTo>
                  <a:cubicBezTo>
                    <a:pt x="3131" y="364"/>
                    <a:pt x="3142" y="346"/>
                    <a:pt x="3160" y="342"/>
                  </a:cubicBezTo>
                  <a:close/>
                  <a:moveTo>
                    <a:pt x="3625" y="265"/>
                  </a:moveTo>
                  <a:lnTo>
                    <a:pt x="3825" y="256"/>
                  </a:lnTo>
                  <a:cubicBezTo>
                    <a:pt x="3843" y="255"/>
                    <a:pt x="3859" y="270"/>
                    <a:pt x="3859" y="288"/>
                  </a:cubicBezTo>
                  <a:cubicBezTo>
                    <a:pt x="3860" y="306"/>
                    <a:pt x="3846" y="322"/>
                    <a:pt x="3828" y="323"/>
                  </a:cubicBezTo>
                  <a:lnTo>
                    <a:pt x="3628" y="331"/>
                  </a:lnTo>
                  <a:cubicBezTo>
                    <a:pt x="3609" y="332"/>
                    <a:pt x="3594" y="318"/>
                    <a:pt x="3593" y="299"/>
                  </a:cubicBezTo>
                  <a:cubicBezTo>
                    <a:pt x="3592" y="281"/>
                    <a:pt x="3607" y="265"/>
                    <a:pt x="3625" y="265"/>
                  </a:cubicBezTo>
                  <a:close/>
                  <a:moveTo>
                    <a:pt x="4091" y="245"/>
                  </a:moveTo>
                  <a:lnTo>
                    <a:pt x="4291" y="237"/>
                  </a:lnTo>
                  <a:cubicBezTo>
                    <a:pt x="4309" y="236"/>
                    <a:pt x="4325" y="250"/>
                    <a:pt x="4326" y="268"/>
                  </a:cubicBezTo>
                  <a:cubicBezTo>
                    <a:pt x="4326" y="287"/>
                    <a:pt x="4312" y="302"/>
                    <a:pt x="4294" y="303"/>
                  </a:cubicBezTo>
                  <a:lnTo>
                    <a:pt x="4094" y="312"/>
                  </a:lnTo>
                  <a:cubicBezTo>
                    <a:pt x="4076" y="312"/>
                    <a:pt x="4060" y="298"/>
                    <a:pt x="4059" y="280"/>
                  </a:cubicBezTo>
                  <a:cubicBezTo>
                    <a:pt x="4058" y="261"/>
                    <a:pt x="4073" y="246"/>
                    <a:pt x="4091" y="245"/>
                  </a:cubicBezTo>
                  <a:close/>
                  <a:moveTo>
                    <a:pt x="4557" y="225"/>
                  </a:moveTo>
                  <a:lnTo>
                    <a:pt x="4757" y="217"/>
                  </a:lnTo>
                  <a:cubicBezTo>
                    <a:pt x="4776" y="216"/>
                    <a:pt x="4791" y="230"/>
                    <a:pt x="4792" y="249"/>
                  </a:cubicBezTo>
                  <a:cubicBezTo>
                    <a:pt x="4793" y="267"/>
                    <a:pt x="4778" y="283"/>
                    <a:pt x="4760" y="284"/>
                  </a:cubicBezTo>
                  <a:lnTo>
                    <a:pt x="4560" y="292"/>
                  </a:lnTo>
                  <a:cubicBezTo>
                    <a:pt x="4542" y="293"/>
                    <a:pt x="4526" y="278"/>
                    <a:pt x="4526" y="260"/>
                  </a:cubicBezTo>
                  <a:cubicBezTo>
                    <a:pt x="4525" y="242"/>
                    <a:pt x="4539" y="226"/>
                    <a:pt x="4557" y="225"/>
                  </a:cubicBezTo>
                  <a:close/>
                  <a:moveTo>
                    <a:pt x="5024" y="206"/>
                  </a:moveTo>
                  <a:lnTo>
                    <a:pt x="5180" y="199"/>
                  </a:lnTo>
                  <a:lnTo>
                    <a:pt x="5222" y="196"/>
                  </a:lnTo>
                  <a:cubicBezTo>
                    <a:pt x="5241" y="194"/>
                    <a:pt x="5257" y="208"/>
                    <a:pt x="5258" y="226"/>
                  </a:cubicBezTo>
                  <a:cubicBezTo>
                    <a:pt x="5259" y="245"/>
                    <a:pt x="5246" y="261"/>
                    <a:pt x="5227" y="262"/>
                  </a:cubicBezTo>
                  <a:lnTo>
                    <a:pt x="5183" y="266"/>
                  </a:lnTo>
                  <a:lnTo>
                    <a:pt x="5026" y="272"/>
                  </a:lnTo>
                  <a:cubicBezTo>
                    <a:pt x="5008" y="273"/>
                    <a:pt x="4993" y="259"/>
                    <a:pt x="4992" y="240"/>
                  </a:cubicBezTo>
                  <a:cubicBezTo>
                    <a:pt x="4991" y="222"/>
                    <a:pt x="5005" y="207"/>
                    <a:pt x="5024" y="206"/>
                  </a:cubicBezTo>
                  <a:close/>
                  <a:moveTo>
                    <a:pt x="5488" y="175"/>
                  </a:moveTo>
                  <a:lnTo>
                    <a:pt x="5687" y="159"/>
                  </a:lnTo>
                  <a:cubicBezTo>
                    <a:pt x="5706" y="157"/>
                    <a:pt x="5722" y="171"/>
                    <a:pt x="5723" y="190"/>
                  </a:cubicBezTo>
                  <a:cubicBezTo>
                    <a:pt x="5725" y="208"/>
                    <a:pt x="5711" y="224"/>
                    <a:pt x="5693" y="225"/>
                  </a:cubicBezTo>
                  <a:lnTo>
                    <a:pt x="5493" y="241"/>
                  </a:lnTo>
                  <a:cubicBezTo>
                    <a:pt x="5475" y="243"/>
                    <a:pt x="5459" y="229"/>
                    <a:pt x="5457" y="211"/>
                  </a:cubicBezTo>
                  <a:cubicBezTo>
                    <a:pt x="5456" y="192"/>
                    <a:pt x="5470" y="176"/>
                    <a:pt x="5488" y="175"/>
                  </a:cubicBezTo>
                  <a:close/>
                  <a:moveTo>
                    <a:pt x="5953" y="138"/>
                  </a:moveTo>
                  <a:lnTo>
                    <a:pt x="6153" y="122"/>
                  </a:lnTo>
                  <a:cubicBezTo>
                    <a:pt x="6171" y="121"/>
                    <a:pt x="6187" y="134"/>
                    <a:pt x="6188" y="153"/>
                  </a:cubicBezTo>
                  <a:cubicBezTo>
                    <a:pt x="6190" y="171"/>
                    <a:pt x="6176" y="187"/>
                    <a:pt x="6158" y="189"/>
                  </a:cubicBezTo>
                  <a:lnTo>
                    <a:pt x="5958" y="204"/>
                  </a:lnTo>
                  <a:cubicBezTo>
                    <a:pt x="5940" y="206"/>
                    <a:pt x="5924" y="192"/>
                    <a:pt x="5923" y="174"/>
                  </a:cubicBezTo>
                  <a:cubicBezTo>
                    <a:pt x="5921" y="155"/>
                    <a:pt x="5935" y="139"/>
                    <a:pt x="5953" y="138"/>
                  </a:cubicBezTo>
                  <a:close/>
                  <a:moveTo>
                    <a:pt x="6418" y="101"/>
                  </a:moveTo>
                  <a:lnTo>
                    <a:pt x="6618" y="85"/>
                  </a:lnTo>
                  <a:cubicBezTo>
                    <a:pt x="6636" y="84"/>
                    <a:pt x="6652" y="97"/>
                    <a:pt x="6654" y="116"/>
                  </a:cubicBezTo>
                  <a:cubicBezTo>
                    <a:pt x="6655" y="134"/>
                    <a:pt x="6641" y="150"/>
                    <a:pt x="6623" y="152"/>
                  </a:cubicBezTo>
                  <a:lnTo>
                    <a:pt x="6424" y="167"/>
                  </a:lnTo>
                  <a:cubicBezTo>
                    <a:pt x="6405" y="169"/>
                    <a:pt x="6389" y="155"/>
                    <a:pt x="6388" y="137"/>
                  </a:cubicBezTo>
                  <a:cubicBezTo>
                    <a:pt x="6386" y="119"/>
                    <a:pt x="6400" y="102"/>
                    <a:pt x="6418" y="101"/>
                  </a:cubicBezTo>
                  <a:close/>
                  <a:moveTo>
                    <a:pt x="6884" y="64"/>
                  </a:moveTo>
                  <a:lnTo>
                    <a:pt x="6895" y="63"/>
                  </a:lnTo>
                  <a:lnTo>
                    <a:pt x="7087" y="65"/>
                  </a:lnTo>
                  <a:cubicBezTo>
                    <a:pt x="7105" y="65"/>
                    <a:pt x="7120" y="80"/>
                    <a:pt x="7120" y="99"/>
                  </a:cubicBezTo>
                  <a:cubicBezTo>
                    <a:pt x="7119" y="117"/>
                    <a:pt x="7104" y="132"/>
                    <a:pt x="7086" y="132"/>
                  </a:cubicBezTo>
                  <a:lnTo>
                    <a:pt x="7086" y="132"/>
                  </a:lnTo>
                  <a:lnTo>
                    <a:pt x="6900" y="130"/>
                  </a:lnTo>
                  <a:lnTo>
                    <a:pt x="6889" y="131"/>
                  </a:lnTo>
                  <a:cubicBezTo>
                    <a:pt x="6871" y="132"/>
                    <a:pt x="6854" y="118"/>
                    <a:pt x="6853" y="100"/>
                  </a:cubicBezTo>
                  <a:cubicBezTo>
                    <a:pt x="6852" y="82"/>
                    <a:pt x="6865" y="66"/>
                    <a:pt x="6884" y="64"/>
                  </a:cubicBezTo>
                  <a:close/>
                  <a:moveTo>
                    <a:pt x="7353" y="67"/>
                  </a:moveTo>
                  <a:lnTo>
                    <a:pt x="7553" y="69"/>
                  </a:lnTo>
                  <a:cubicBezTo>
                    <a:pt x="7572" y="69"/>
                    <a:pt x="7586" y="84"/>
                    <a:pt x="7586" y="103"/>
                  </a:cubicBezTo>
                  <a:cubicBezTo>
                    <a:pt x="7586" y="121"/>
                    <a:pt x="7571" y="136"/>
                    <a:pt x="7553" y="136"/>
                  </a:cubicBezTo>
                  <a:lnTo>
                    <a:pt x="7553" y="136"/>
                  </a:lnTo>
                  <a:lnTo>
                    <a:pt x="7353" y="134"/>
                  </a:lnTo>
                  <a:cubicBezTo>
                    <a:pt x="7334" y="134"/>
                    <a:pt x="7319" y="119"/>
                    <a:pt x="7320" y="100"/>
                  </a:cubicBezTo>
                  <a:cubicBezTo>
                    <a:pt x="7320" y="82"/>
                    <a:pt x="7335" y="67"/>
                    <a:pt x="7353" y="67"/>
                  </a:cubicBezTo>
                  <a:close/>
                  <a:moveTo>
                    <a:pt x="7820" y="72"/>
                  </a:moveTo>
                  <a:lnTo>
                    <a:pt x="8020" y="74"/>
                  </a:lnTo>
                  <a:cubicBezTo>
                    <a:pt x="8038" y="74"/>
                    <a:pt x="8053" y="89"/>
                    <a:pt x="8053" y="107"/>
                  </a:cubicBezTo>
                  <a:cubicBezTo>
                    <a:pt x="8053" y="126"/>
                    <a:pt x="8038" y="140"/>
                    <a:pt x="8019" y="140"/>
                  </a:cubicBezTo>
                  <a:lnTo>
                    <a:pt x="7819" y="138"/>
                  </a:lnTo>
                  <a:cubicBezTo>
                    <a:pt x="7801" y="138"/>
                    <a:pt x="7786" y="123"/>
                    <a:pt x="7786" y="105"/>
                  </a:cubicBezTo>
                  <a:cubicBezTo>
                    <a:pt x="7786" y="86"/>
                    <a:pt x="7801" y="72"/>
                    <a:pt x="7820" y="72"/>
                  </a:cubicBezTo>
                  <a:close/>
                  <a:moveTo>
                    <a:pt x="8286" y="76"/>
                  </a:moveTo>
                  <a:lnTo>
                    <a:pt x="8486" y="78"/>
                  </a:lnTo>
                  <a:cubicBezTo>
                    <a:pt x="8505" y="78"/>
                    <a:pt x="8520" y="93"/>
                    <a:pt x="8519" y="112"/>
                  </a:cubicBezTo>
                  <a:cubicBezTo>
                    <a:pt x="8519" y="130"/>
                    <a:pt x="8504" y="145"/>
                    <a:pt x="8486" y="145"/>
                  </a:cubicBezTo>
                  <a:lnTo>
                    <a:pt x="8286" y="143"/>
                  </a:lnTo>
                  <a:cubicBezTo>
                    <a:pt x="8267" y="143"/>
                    <a:pt x="8253" y="128"/>
                    <a:pt x="8253" y="109"/>
                  </a:cubicBezTo>
                  <a:cubicBezTo>
                    <a:pt x="8253" y="91"/>
                    <a:pt x="8268" y="76"/>
                    <a:pt x="8286" y="76"/>
                  </a:cubicBezTo>
                  <a:close/>
                  <a:moveTo>
                    <a:pt x="8754" y="87"/>
                  </a:moveTo>
                  <a:lnTo>
                    <a:pt x="8954" y="97"/>
                  </a:lnTo>
                  <a:cubicBezTo>
                    <a:pt x="8972" y="98"/>
                    <a:pt x="8987" y="114"/>
                    <a:pt x="8986" y="132"/>
                  </a:cubicBezTo>
                  <a:cubicBezTo>
                    <a:pt x="8985" y="151"/>
                    <a:pt x="8969" y="165"/>
                    <a:pt x="8951" y="164"/>
                  </a:cubicBezTo>
                  <a:lnTo>
                    <a:pt x="8751" y="153"/>
                  </a:lnTo>
                  <a:cubicBezTo>
                    <a:pt x="8732" y="152"/>
                    <a:pt x="8718" y="137"/>
                    <a:pt x="8719" y="118"/>
                  </a:cubicBezTo>
                  <a:cubicBezTo>
                    <a:pt x="8720" y="100"/>
                    <a:pt x="8736" y="86"/>
                    <a:pt x="8754" y="87"/>
                  </a:cubicBezTo>
                  <a:close/>
                  <a:moveTo>
                    <a:pt x="9220" y="112"/>
                  </a:moveTo>
                  <a:lnTo>
                    <a:pt x="9420" y="122"/>
                  </a:lnTo>
                  <a:cubicBezTo>
                    <a:pt x="9438" y="123"/>
                    <a:pt x="9453" y="139"/>
                    <a:pt x="9452" y="157"/>
                  </a:cubicBezTo>
                  <a:cubicBezTo>
                    <a:pt x="9451" y="176"/>
                    <a:pt x="9435" y="190"/>
                    <a:pt x="9417" y="189"/>
                  </a:cubicBezTo>
                  <a:lnTo>
                    <a:pt x="9417" y="189"/>
                  </a:lnTo>
                  <a:lnTo>
                    <a:pt x="9217" y="178"/>
                  </a:lnTo>
                  <a:cubicBezTo>
                    <a:pt x="9198" y="177"/>
                    <a:pt x="9184" y="162"/>
                    <a:pt x="9185" y="143"/>
                  </a:cubicBezTo>
                  <a:cubicBezTo>
                    <a:pt x="9186" y="125"/>
                    <a:pt x="9202" y="111"/>
                    <a:pt x="9220" y="112"/>
                  </a:cubicBezTo>
                  <a:close/>
                  <a:moveTo>
                    <a:pt x="9686" y="137"/>
                  </a:moveTo>
                  <a:lnTo>
                    <a:pt x="9886" y="147"/>
                  </a:lnTo>
                  <a:cubicBezTo>
                    <a:pt x="9904" y="148"/>
                    <a:pt x="9919" y="164"/>
                    <a:pt x="9918" y="182"/>
                  </a:cubicBezTo>
                  <a:cubicBezTo>
                    <a:pt x="9917" y="201"/>
                    <a:pt x="9901" y="215"/>
                    <a:pt x="9883" y="214"/>
                  </a:cubicBezTo>
                  <a:lnTo>
                    <a:pt x="9683" y="203"/>
                  </a:lnTo>
                  <a:cubicBezTo>
                    <a:pt x="9664" y="202"/>
                    <a:pt x="9650" y="186"/>
                    <a:pt x="9651" y="168"/>
                  </a:cubicBezTo>
                  <a:cubicBezTo>
                    <a:pt x="9652" y="150"/>
                    <a:pt x="9668" y="136"/>
                    <a:pt x="9686" y="137"/>
                  </a:cubicBezTo>
                  <a:close/>
                  <a:moveTo>
                    <a:pt x="10152" y="162"/>
                  </a:moveTo>
                  <a:lnTo>
                    <a:pt x="10331" y="171"/>
                  </a:lnTo>
                  <a:lnTo>
                    <a:pt x="10351" y="171"/>
                  </a:lnTo>
                  <a:cubicBezTo>
                    <a:pt x="10369" y="172"/>
                    <a:pt x="10384" y="187"/>
                    <a:pt x="10384" y="205"/>
                  </a:cubicBezTo>
                  <a:cubicBezTo>
                    <a:pt x="10383" y="224"/>
                    <a:pt x="10368" y="238"/>
                    <a:pt x="10350" y="238"/>
                  </a:cubicBezTo>
                  <a:lnTo>
                    <a:pt x="10328" y="238"/>
                  </a:lnTo>
                  <a:lnTo>
                    <a:pt x="10149" y="228"/>
                  </a:lnTo>
                  <a:cubicBezTo>
                    <a:pt x="10130" y="227"/>
                    <a:pt x="10116" y="211"/>
                    <a:pt x="10117" y="193"/>
                  </a:cubicBezTo>
                  <a:cubicBezTo>
                    <a:pt x="10118" y="175"/>
                    <a:pt x="10134" y="161"/>
                    <a:pt x="10152" y="162"/>
                  </a:cubicBezTo>
                  <a:close/>
                  <a:moveTo>
                    <a:pt x="10617" y="174"/>
                  </a:moveTo>
                  <a:lnTo>
                    <a:pt x="10817" y="177"/>
                  </a:lnTo>
                  <a:cubicBezTo>
                    <a:pt x="10836" y="177"/>
                    <a:pt x="10851" y="192"/>
                    <a:pt x="10850" y="211"/>
                  </a:cubicBezTo>
                  <a:cubicBezTo>
                    <a:pt x="10850" y="229"/>
                    <a:pt x="10835" y="244"/>
                    <a:pt x="10817" y="243"/>
                  </a:cubicBezTo>
                  <a:lnTo>
                    <a:pt x="10617" y="241"/>
                  </a:lnTo>
                  <a:cubicBezTo>
                    <a:pt x="10598" y="241"/>
                    <a:pt x="10583" y="226"/>
                    <a:pt x="10584" y="207"/>
                  </a:cubicBezTo>
                  <a:cubicBezTo>
                    <a:pt x="10584" y="189"/>
                    <a:pt x="10599" y="174"/>
                    <a:pt x="10617" y="174"/>
                  </a:cubicBezTo>
                  <a:close/>
                  <a:moveTo>
                    <a:pt x="11084" y="180"/>
                  </a:moveTo>
                  <a:lnTo>
                    <a:pt x="11284" y="182"/>
                  </a:lnTo>
                  <a:cubicBezTo>
                    <a:pt x="11302" y="182"/>
                    <a:pt x="11317" y="198"/>
                    <a:pt x="11317" y="216"/>
                  </a:cubicBezTo>
                  <a:cubicBezTo>
                    <a:pt x="11317" y="234"/>
                    <a:pt x="11302" y="249"/>
                    <a:pt x="11283" y="249"/>
                  </a:cubicBezTo>
                  <a:lnTo>
                    <a:pt x="11083" y="247"/>
                  </a:lnTo>
                  <a:cubicBezTo>
                    <a:pt x="11065" y="246"/>
                    <a:pt x="11050" y="231"/>
                    <a:pt x="11050" y="213"/>
                  </a:cubicBezTo>
                  <a:cubicBezTo>
                    <a:pt x="11051" y="194"/>
                    <a:pt x="11066" y="180"/>
                    <a:pt x="11084" y="180"/>
                  </a:cubicBezTo>
                  <a:close/>
                  <a:moveTo>
                    <a:pt x="11551" y="185"/>
                  </a:moveTo>
                  <a:lnTo>
                    <a:pt x="11751" y="188"/>
                  </a:lnTo>
                  <a:cubicBezTo>
                    <a:pt x="11769" y="188"/>
                    <a:pt x="11784" y="203"/>
                    <a:pt x="11784" y="221"/>
                  </a:cubicBezTo>
                  <a:cubicBezTo>
                    <a:pt x="11783" y="240"/>
                    <a:pt x="11768" y="255"/>
                    <a:pt x="11750" y="254"/>
                  </a:cubicBezTo>
                  <a:lnTo>
                    <a:pt x="11550" y="252"/>
                  </a:lnTo>
                  <a:cubicBezTo>
                    <a:pt x="11531" y="252"/>
                    <a:pt x="11517" y="237"/>
                    <a:pt x="11517" y="218"/>
                  </a:cubicBezTo>
                  <a:cubicBezTo>
                    <a:pt x="11517" y="200"/>
                    <a:pt x="11532" y="185"/>
                    <a:pt x="11551" y="185"/>
                  </a:cubicBezTo>
                  <a:close/>
                  <a:moveTo>
                    <a:pt x="12017" y="191"/>
                  </a:moveTo>
                  <a:lnTo>
                    <a:pt x="12046" y="191"/>
                  </a:lnTo>
                  <a:lnTo>
                    <a:pt x="12212" y="172"/>
                  </a:lnTo>
                  <a:cubicBezTo>
                    <a:pt x="12230" y="170"/>
                    <a:pt x="12247" y="183"/>
                    <a:pt x="12249" y="202"/>
                  </a:cubicBezTo>
                  <a:cubicBezTo>
                    <a:pt x="12251" y="220"/>
                    <a:pt x="12238" y="236"/>
                    <a:pt x="12220" y="238"/>
                  </a:cubicBezTo>
                  <a:lnTo>
                    <a:pt x="12045" y="258"/>
                  </a:lnTo>
                  <a:lnTo>
                    <a:pt x="12017" y="257"/>
                  </a:lnTo>
                  <a:cubicBezTo>
                    <a:pt x="11998" y="257"/>
                    <a:pt x="11983" y="242"/>
                    <a:pt x="11984" y="224"/>
                  </a:cubicBezTo>
                  <a:cubicBezTo>
                    <a:pt x="11984" y="205"/>
                    <a:pt x="11999" y="191"/>
                    <a:pt x="12017" y="191"/>
                  </a:cubicBezTo>
                  <a:close/>
                  <a:moveTo>
                    <a:pt x="12477" y="143"/>
                  </a:moveTo>
                  <a:lnTo>
                    <a:pt x="12676" y="120"/>
                  </a:lnTo>
                  <a:cubicBezTo>
                    <a:pt x="12694" y="118"/>
                    <a:pt x="12711" y="131"/>
                    <a:pt x="12713" y="150"/>
                  </a:cubicBezTo>
                  <a:cubicBezTo>
                    <a:pt x="12715" y="168"/>
                    <a:pt x="12702" y="184"/>
                    <a:pt x="12683" y="186"/>
                  </a:cubicBezTo>
                  <a:lnTo>
                    <a:pt x="12683" y="186"/>
                  </a:lnTo>
                  <a:lnTo>
                    <a:pt x="12485" y="209"/>
                  </a:lnTo>
                  <a:cubicBezTo>
                    <a:pt x="12466" y="211"/>
                    <a:pt x="12450" y="198"/>
                    <a:pt x="12448" y="179"/>
                  </a:cubicBezTo>
                  <a:cubicBezTo>
                    <a:pt x="12446" y="161"/>
                    <a:pt x="12459" y="145"/>
                    <a:pt x="12477" y="143"/>
                  </a:cubicBezTo>
                  <a:close/>
                  <a:moveTo>
                    <a:pt x="12941" y="91"/>
                  </a:moveTo>
                  <a:lnTo>
                    <a:pt x="13140" y="68"/>
                  </a:lnTo>
                  <a:cubicBezTo>
                    <a:pt x="13158" y="66"/>
                    <a:pt x="13174" y="79"/>
                    <a:pt x="13176" y="98"/>
                  </a:cubicBezTo>
                  <a:cubicBezTo>
                    <a:pt x="13179" y="116"/>
                    <a:pt x="13165" y="132"/>
                    <a:pt x="13147" y="134"/>
                  </a:cubicBezTo>
                  <a:lnTo>
                    <a:pt x="13147" y="134"/>
                  </a:lnTo>
                  <a:lnTo>
                    <a:pt x="12948" y="157"/>
                  </a:lnTo>
                  <a:cubicBezTo>
                    <a:pt x="12930" y="159"/>
                    <a:pt x="12914" y="146"/>
                    <a:pt x="12911" y="127"/>
                  </a:cubicBezTo>
                  <a:cubicBezTo>
                    <a:pt x="12909" y="109"/>
                    <a:pt x="12923" y="93"/>
                    <a:pt x="12941" y="91"/>
                  </a:cubicBezTo>
                  <a:close/>
                  <a:moveTo>
                    <a:pt x="13405" y="38"/>
                  </a:moveTo>
                  <a:lnTo>
                    <a:pt x="13603" y="16"/>
                  </a:lnTo>
                  <a:cubicBezTo>
                    <a:pt x="13622" y="14"/>
                    <a:pt x="13638" y="27"/>
                    <a:pt x="13640" y="46"/>
                  </a:cubicBezTo>
                  <a:cubicBezTo>
                    <a:pt x="13642" y="64"/>
                    <a:pt x="13629" y="80"/>
                    <a:pt x="13611" y="82"/>
                  </a:cubicBezTo>
                  <a:lnTo>
                    <a:pt x="13412" y="105"/>
                  </a:lnTo>
                  <a:cubicBezTo>
                    <a:pt x="13394" y="107"/>
                    <a:pt x="13377" y="94"/>
                    <a:pt x="13375" y="75"/>
                  </a:cubicBezTo>
                  <a:cubicBezTo>
                    <a:pt x="13373" y="57"/>
                    <a:pt x="13386" y="41"/>
                    <a:pt x="13405" y="38"/>
                  </a:cubicBezTo>
                  <a:close/>
                  <a:moveTo>
                    <a:pt x="13873" y="1"/>
                  </a:moveTo>
                  <a:lnTo>
                    <a:pt x="14073" y="4"/>
                  </a:lnTo>
                  <a:cubicBezTo>
                    <a:pt x="14092" y="4"/>
                    <a:pt x="14106" y="19"/>
                    <a:pt x="14106" y="37"/>
                  </a:cubicBezTo>
                  <a:cubicBezTo>
                    <a:pt x="14106" y="56"/>
                    <a:pt x="14091" y="70"/>
                    <a:pt x="14072" y="70"/>
                  </a:cubicBezTo>
                  <a:lnTo>
                    <a:pt x="13872" y="67"/>
                  </a:lnTo>
                  <a:lnTo>
                    <a:pt x="13872" y="67"/>
                  </a:lnTo>
                  <a:cubicBezTo>
                    <a:pt x="13854" y="67"/>
                    <a:pt x="13839" y="52"/>
                    <a:pt x="13839" y="34"/>
                  </a:cubicBezTo>
                  <a:cubicBezTo>
                    <a:pt x="13840" y="15"/>
                    <a:pt x="13855" y="0"/>
                    <a:pt x="13873" y="1"/>
                  </a:cubicBezTo>
                  <a:close/>
                  <a:moveTo>
                    <a:pt x="14340" y="7"/>
                  </a:moveTo>
                  <a:lnTo>
                    <a:pt x="14540" y="10"/>
                  </a:lnTo>
                  <a:cubicBezTo>
                    <a:pt x="14558" y="10"/>
                    <a:pt x="14573" y="25"/>
                    <a:pt x="14573" y="44"/>
                  </a:cubicBezTo>
                  <a:cubicBezTo>
                    <a:pt x="14572" y="62"/>
                    <a:pt x="14557" y="77"/>
                    <a:pt x="14539" y="77"/>
                  </a:cubicBezTo>
                  <a:lnTo>
                    <a:pt x="14339" y="74"/>
                  </a:lnTo>
                  <a:cubicBezTo>
                    <a:pt x="14321" y="74"/>
                    <a:pt x="14306" y="59"/>
                    <a:pt x="14306" y="40"/>
                  </a:cubicBezTo>
                  <a:cubicBezTo>
                    <a:pt x="14306" y="22"/>
                    <a:pt x="14322" y="7"/>
                    <a:pt x="14340" y="7"/>
                  </a:cubicBezTo>
                  <a:close/>
                  <a:moveTo>
                    <a:pt x="14807" y="14"/>
                  </a:moveTo>
                  <a:lnTo>
                    <a:pt x="15007" y="17"/>
                  </a:lnTo>
                  <a:cubicBezTo>
                    <a:pt x="15025" y="17"/>
                    <a:pt x="15040" y="32"/>
                    <a:pt x="15039" y="50"/>
                  </a:cubicBezTo>
                  <a:cubicBezTo>
                    <a:pt x="15039" y="69"/>
                    <a:pt x="15024" y="84"/>
                    <a:pt x="15006" y="83"/>
                  </a:cubicBezTo>
                  <a:lnTo>
                    <a:pt x="15006" y="83"/>
                  </a:lnTo>
                  <a:lnTo>
                    <a:pt x="14806" y="80"/>
                  </a:lnTo>
                  <a:cubicBezTo>
                    <a:pt x="14787" y="80"/>
                    <a:pt x="14772" y="65"/>
                    <a:pt x="14773" y="47"/>
                  </a:cubicBezTo>
                  <a:cubicBezTo>
                    <a:pt x="14773" y="28"/>
                    <a:pt x="14788" y="14"/>
                    <a:pt x="14807" y="14"/>
                  </a:cubicBezTo>
                  <a:close/>
                  <a:moveTo>
                    <a:pt x="15273" y="20"/>
                  </a:moveTo>
                  <a:lnTo>
                    <a:pt x="15473" y="23"/>
                  </a:lnTo>
                  <a:cubicBezTo>
                    <a:pt x="15492" y="23"/>
                    <a:pt x="15506" y="39"/>
                    <a:pt x="15506" y="57"/>
                  </a:cubicBezTo>
                  <a:cubicBezTo>
                    <a:pt x="15506" y="75"/>
                    <a:pt x="15491" y="90"/>
                    <a:pt x="15472" y="90"/>
                  </a:cubicBezTo>
                  <a:lnTo>
                    <a:pt x="15472" y="90"/>
                  </a:lnTo>
                  <a:lnTo>
                    <a:pt x="15272" y="87"/>
                  </a:lnTo>
                  <a:lnTo>
                    <a:pt x="15272" y="87"/>
                  </a:lnTo>
                  <a:cubicBezTo>
                    <a:pt x="15254" y="87"/>
                    <a:pt x="15239" y="72"/>
                    <a:pt x="15239" y="53"/>
                  </a:cubicBezTo>
                  <a:cubicBezTo>
                    <a:pt x="15240" y="35"/>
                    <a:pt x="15255" y="20"/>
                    <a:pt x="15273" y="20"/>
                  </a:cubicBezTo>
                  <a:close/>
                  <a:moveTo>
                    <a:pt x="15739" y="91"/>
                  </a:moveTo>
                  <a:lnTo>
                    <a:pt x="15933" y="142"/>
                  </a:lnTo>
                  <a:cubicBezTo>
                    <a:pt x="15950" y="147"/>
                    <a:pt x="15961" y="165"/>
                    <a:pt x="15956" y="183"/>
                  </a:cubicBezTo>
                  <a:cubicBezTo>
                    <a:pt x="15952" y="200"/>
                    <a:pt x="15934" y="211"/>
                    <a:pt x="15916" y="206"/>
                  </a:cubicBezTo>
                  <a:lnTo>
                    <a:pt x="15722" y="156"/>
                  </a:lnTo>
                  <a:cubicBezTo>
                    <a:pt x="15704" y="151"/>
                    <a:pt x="15694" y="133"/>
                    <a:pt x="15698" y="115"/>
                  </a:cubicBezTo>
                  <a:cubicBezTo>
                    <a:pt x="15703" y="97"/>
                    <a:pt x="15721" y="87"/>
                    <a:pt x="15739" y="91"/>
                  </a:cubicBezTo>
                  <a:close/>
                  <a:moveTo>
                    <a:pt x="16191" y="209"/>
                  </a:moveTo>
                  <a:lnTo>
                    <a:pt x="16384" y="260"/>
                  </a:lnTo>
                  <a:cubicBezTo>
                    <a:pt x="16402" y="264"/>
                    <a:pt x="16413" y="283"/>
                    <a:pt x="16408" y="300"/>
                  </a:cubicBezTo>
                  <a:cubicBezTo>
                    <a:pt x="16403" y="318"/>
                    <a:pt x="16385" y="329"/>
                    <a:pt x="16367" y="324"/>
                  </a:cubicBezTo>
                  <a:lnTo>
                    <a:pt x="16174" y="274"/>
                  </a:lnTo>
                  <a:cubicBezTo>
                    <a:pt x="16156" y="269"/>
                    <a:pt x="16145" y="251"/>
                    <a:pt x="16150" y="233"/>
                  </a:cubicBezTo>
                  <a:cubicBezTo>
                    <a:pt x="16155" y="215"/>
                    <a:pt x="16173" y="205"/>
                    <a:pt x="16191" y="209"/>
                  </a:cubicBezTo>
                  <a:close/>
                  <a:moveTo>
                    <a:pt x="16642" y="327"/>
                  </a:moveTo>
                  <a:lnTo>
                    <a:pt x="16836" y="378"/>
                  </a:lnTo>
                  <a:cubicBezTo>
                    <a:pt x="16854" y="382"/>
                    <a:pt x="16864" y="401"/>
                    <a:pt x="16860" y="418"/>
                  </a:cubicBezTo>
                  <a:cubicBezTo>
                    <a:pt x="16855" y="436"/>
                    <a:pt x="16837" y="447"/>
                    <a:pt x="16819" y="442"/>
                  </a:cubicBezTo>
                  <a:lnTo>
                    <a:pt x="16625" y="392"/>
                  </a:lnTo>
                  <a:cubicBezTo>
                    <a:pt x="16608" y="387"/>
                    <a:pt x="16597" y="369"/>
                    <a:pt x="16602" y="351"/>
                  </a:cubicBezTo>
                  <a:cubicBezTo>
                    <a:pt x="16606" y="333"/>
                    <a:pt x="16624" y="322"/>
                    <a:pt x="16642" y="327"/>
                  </a:cubicBezTo>
                  <a:close/>
                  <a:moveTo>
                    <a:pt x="17094" y="445"/>
                  </a:moveTo>
                  <a:lnTo>
                    <a:pt x="17198" y="472"/>
                  </a:lnTo>
                  <a:lnTo>
                    <a:pt x="17287" y="498"/>
                  </a:lnTo>
                  <a:cubicBezTo>
                    <a:pt x="17305" y="503"/>
                    <a:pt x="17315" y="521"/>
                    <a:pt x="17310" y="539"/>
                  </a:cubicBezTo>
                  <a:cubicBezTo>
                    <a:pt x="17305" y="557"/>
                    <a:pt x="17287" y="567"/>
                    <a:pt x="17269" y="562"/>
                  </a:cubicBezTo>
                  <a:lnTo>
                    <a:pt x="17181" y="537"/>
                  </a:lnTo>
                  <a:lnTo>
                    <a:pt x="17077" y="510"/>
                  </a:lnTo>
                  <a:cubicBezTo>
                    <a:pt x="17059" y="505"/>
                    <a:pt x="17048" y="487"/>
                    <a:pt x="17053" y="469"/>
                  </a:cubicBezTo>
                  <a:cubicBezTo>
                    <a:pt x="17058" y="451"/>
                    <a:pt x="17076" y="440"/>
                    <a:pt x="17094" y="445"/>
                  </a:cubicBezTo>
                  <a:close/>
                  <a:moveTo>
                    <a:pt x="17544" y="571"/>
                  </a:moveTo>
                  <a:lnTo>
                    <a:pt x="17736" y="625"/>
                  </a:lnTo>
                  <a:cubicBezTo>
                    <a:pt x="17754" y="630"/>
                    <a:pt x="17764" y="649"/>
                    <a:pt x="17759" y="666"/>
                  </a:cubicBezTo>
                  <a:cubicBezTo>
                    <a:pt x="17754" y="684"/>
                    <a:pt x="17736" y="694"/>
                    <a:pt x="17718" y="689"/>
                  </a:cubicBezTo>
                  <a:lnTo>
                    <a:pt x="17526" y="635"/>
                  </a:lnTo>
                  <a:cubicBezTo>
                    <a:pt x="17508" y="630"/>
                    <a:pt x="17498" y="611"/>
                    <a:pt x="17503" y="594"/>
                  </a:cubicBezTo>
                  <a:cubicBezTo>
                    <a:pt x="17508" y="576"/>
                    <a:pt x="17526" y="566"/>
                    <a:pt x="17544" y="571"/>
                  </a:cubicBezTo>
                  <a:close/>
                  <a:moveTo>
                    <a:pt x="17993" y="698"/>
                  </a:moveTo>
                  <a:lnTo>
                    <a:pt x="18185" y="753"/>
                  </a:lnTo>
                  <a:cubicBezTo>
                    <a:pt x="18203" y="758"/>
                    <a:pt x="18213" y="776"/>
                    <a:pt x="18208" y="794"/>
                  </a:cubicBezTo>
                  <a:cubicBezTo>
                    <a:pt x="18203" y="812"/>
                    <a:pt x="18185" y="822"/>
                    <a:pt x="18167" y="817"/>
                  </a:cubicBezTo>
                  <a:lnTo>
                    <a:pt x="17975" y="762"/>
                  </a:lnTo>
                  <a:cubicBezTo>
                    <a:pt x="17957" y="757"/>
                    <a:pt x="17947" y="739"/>
                    <a:pt x="17952" y="721"/>
                  </a:cubicBezTo>
                  <a:cubicBezTo>
                    <a:pt x="17957" y="703"/>
                    <a:pt x="17975" y="693"/>
                    <a:pt x="17993" y="698"/>
                  </a:cubicBezTo>
                  <a:close/>
                  <a:moveTo>
                    <a:pt x="18442" y="826"/>
                  </a:moveTo>
                  <a:lnTo>
                    <a:pt x="18634" y="881"/>
                  </a:lnTo>
                  <a:cubicBezTo>
                    <a:pt x="18652" y="886"/>
                    <a:pt x="18662" y="904"/>
                    <a:pt x="18657" y="922"/>
                  </a:cubicBezTo>
                  <a:cubicBezTo>
                    <a:pt x="18652" y="940"/>
                    <a:pt x="18633" y="950"/>
                    <a:pt x="18616" y="945"/>
                  </a:cubicBezTo>
                  <a:lnTo>
                    <a:pt x="18423" y="890"/>
                  </a:lnTo>
                  <a:cubicBezTo>
                    <a:pt x="18406" y="885"/>
                    <a:pt x="18395" y="867"/>
                    <a:pt x="18400" y="849"/>
                  </a:cubicBezTo>
                  <a:cubicBezTo>
                    <a:pt x="18406" y="831"/>
                    <a:pt x="18424" y="821"/>
                    <a:pt x="18442" y="826"/>
                  </a:cubicBezTo>
                  <a:close/>
                  <a:moveTo>
                    <a:pt x="18891" y="954"/>
                  </a:moveTo>
                  <a:lnTo>
                    <a:pt x="18915" y="960"/>
                  </a:lnTo>
                  <a:cubicBezTo>
                    <a:pt x="18932" y="965"/>
                    <a:pt x="18943" y="984"/>
                    <a:pt x="18938" y="1002"/>
                  </a:cubicBezTo>
                  <a:cubicBezTo>
                    <a:pt x="18932" y="1019"/>
                    <a:pt x="18914" y="1030"/>
                    <a:pt x="18896" y="1025"/>
                  </a:cubicBezTo>
                  <a:lnTo>
                    <a:pt x="18872" y="1018"/>
                  </a:lnTo>
                  <a:cubicBezTo>
                    <a:pt x="18855" y="1013"/>
                    <a:pt x="18844" y="994"/>
                    <a:pt x="18849" y="977"/>
                  </a:cubicBezTo>
                  <a:cubicBezTo>
                    <a:pt x="18854" y="959"/>
                    <a:pt x="18873" y="949"/>
                    <a:pt x="18891" y="954"/>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2">
              <a:extLst>
                <a:ext uri="{FF2B5EF4-FFF2-40B4-BE49-F238E27FC236}">
                  <a16:creationId xmlns:a16="http://schemas.microsoft.com/office/drawing/2014/main" id="{4A46B21E-39D7-435C-B3AC-1DD2F02674F2}"/>
                </a:ext>
              </a:extLst>
            </p:cNvPr>
            <p:cNvSpPr>
              <a:spLocks/>
            </p:cNvSpPr>
            <p:nvPr/>
          </p:nvSpPr>
          <p:spPr bwMode="auto">
            <a:xfrm>
              <a:off x="4321" y="1980"/>
              <a:ext cx="26" cy="25"/>
            </a:xfrm>
            <a:custGeom>
              <a:avLst/>
              <a:gdLst>
                <a:gd name="T0" fmla="*/ 13 w 26"/>
                <a:gd name="T1" fmla="*/ 0 h 25"/>
                <a:gd name="T2" fmla="*/ 26 w 26"/>
                <a:gd name="T3" fmla="*/ 25 h 25"/>
                <a:gd name="T4" fmla="*/ 0 w 26"/>
                <a:gd name="T5" fmla="*/ 25 h 25"/>
                <a:gd name="T6" fmla="*/ 13 w 26"/>
                <a:gd name="T7" fmla="*/ 0 h 25"/>
              </a:gdLst>
              <a:ahLst/>
              <a:cxnLst>
                <a:cxn ang="0">
                  <a:pos x="T0" y="T1"/>
                </a:cxn>
                <a:cxn ang="0">
                  <a:pos x="T2" y="T3"/>
                </a:cxn>
                <a:cxn ang="0">
                  <a:pos x="T4" y="T5"/>
                </a:cxn>
                <a:cxn ang="0">
                  <a:pos x="T6" y="T7"/>
                </a:cxn>
              </a:cxnLst>
              <a:rect l="0" t="0" r="r" b="b"/>
              <a:pathLst>
                <a:path w="26" h="25">
                  <a:moveTo>
                    <a:pt x="13" y="0"/>
                  </a:moveTo>
                  <a:lnTo>
                    <a:pt x="26" y="25"/>
                  </a:lnTo>
                  <a:lnTo>
                    <a:pt x="0" y="25"/>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7F3D7642-FECB-4627-A485-C0F720491922}"/>
                </a:ext>
              </a:extLst>
            </p:cNvPr>
            <p:cNvSpPr>
              <a:spLocks/>
            </p:cNvSpPr>
            <p:nvPr/>
          </p:nvSpPr>
          <p:spPr bwMode="auto">
            <a:xfrm>
              <a:off x="4317" y="1975"/>
              <a:ext cx="35" cy="35"/>
            </a:xfrm>
            <a:custGeom>
              <a:avLst/>
              <a:gdLst>
                <a:gd name="T0" fmla="*/ 0 w 931"/>
                <a:gd name="T1" fmla="*/ 746 h 939"/>
                <a:gd name="T2" fmla="*/ 336 w 931"/>
                <a:gd name="T3" fmla="*/ 74 h 939"/>
                <a:gd name="T4" fmla="*/ 455 w 931"/>
                <a:gd name="T5" fmla="*/ 0 h 939"/>
                <a:gd name="T6" fmla="*/ 575 w 931"/>
                <a:gd name="T7" fmla="*/ 74 h 939"/>
                <a:gd name="T8" fmla="*/ 911 w 931"/>
                <a:gd name="T9" fmla="*/ 746 h 939"/>
                <a:gd name="T10" fmla="*/ 905 w 931"/>
                <a:gd name="T11" fmla="*/ 876 h 939"/>
                <a:gd name="T12" fmla="*/ 791 w 931"/>
                <a:gd name="T13" fmla="*/ 939 h 939"/>
                <a:gd name="T14" fmla="*/ 161 w 931"/>
                <a:gd name="T15" fmla="*/ 939 h 939"/>
                <a:gd name="T16" fmla="*/ 161 w 931"/>
                <a:gd name="T17" fmla="*/ 672 h 939"/>
                <a:gd name="T18" fmla="*/ 791 w 931"/>
                <a:gd name="T19" fmla="*/ 672 h 939"/>
                <a:gd name="T20" fmla="*/ 672 w 931"/>
                <a:gd name="T21" fmla="*/ 865 h 939"/>
                <a:gd name="T22" fmla="*/ 336 w 931"/>
                <a:gd name="T23" fmla="*/ 193 h 939"/>
                <a:gd name="T24" fmla="*/ 575 w 931"/>
                <a:gd name="T25" fmla="*/ 193 h 939"/>
                <a:gd name="T26" fmla="*/ 239 w 931"/>
                <a:gd name="T27" fmla="*/ 865 h 939"/>
                <a:gd name="T28" fmla="*/ 0 w 931"/>
                <a:gd name="T29" fmla="*/ 74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939">
                  <a:moveTo>
                    <a:pt x="0" y="746"/>
                  </a:moveTo>
                  <a:lnTo>
                    <a:pt x="336" y="74"/>
                  </a:lnTo>
                  <a:cubicBezTo>
                    <a:pt x="359" y="29"/>
                    <a:pt x="405" y="0"/>
                    <a:pt x="455" y="0"/>
                  </a:cubicBezTo>
                  <a:cubicBezTo>
                    <a:pt x="506" y="0"/>
                    <a:pt x="552" y="29"/>
                    <a:pt x="575" y="74"/>
                  </a:cubicBezTo>
                  <a:lnTo>
                    <a:pt x="911" y="746"/>
                  </a:lnTo>
                  <a:cubicBezTo>
                    <a:pt x="931" y="787"/>
                    <a:pt x="929" y="836"/>
                    <a:pt x="905" y="876"/>
                  </a:cubicBezTo>
                  <a:cubicBezTo>
                    <a:pt x="881" y="915"/>
                    <a:pt x="838" y="939"/>
                    <a:pt x="791" y="939"/>
                  </a:cubicBezTo>
                  <a:lnTo>
                    <a:pt x="161" y="939"/>
                  </a:lnTo>
                  <a:lnTo>
                    <a:pt x="161" y="672"/>
                  </a:lnTo>
                  <a:lnTo>
                    <a:pt x="791" y="672"/>
                  </a:lnTo>
                  <a:lnTo>
                    <a:pt x="672" y="865"/>
                  </a:lnTo>
                  <a:lnTo>
                    <a:pt x="336" y="193"/>
                  </a:lnTo>
                  <a:lnTo>
                    <a:pt x="575" y="193"/>
                  </a:lnTo>
                  <a:lnTo>
                    <a:pt x="239" y="865"/>
                  </a:lnTo>
                  <a:lnTo>
                    <a:pt x="0" y="746"/>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4">
              <a:extLst>
                <a:ext uri="{FF2B5EF4-FFF2-40B4-BE49-F238E27FC236}">
                  <a16:creationId xmlns:a16="http://schemas.microsoft.com/office/drawing/2014/main" id="{C7A9D1DE-08E6-404A-8139-B1393E0997B4}"/>
                </a:ext>
              </a:extLst>
            </p:cNvPr>
            <p:cNvSpPr>
              <a:spLocks/>
            </p:cNvSpPr>
            <p:nvPr/>
          </p:nvSpPr>
          <p:spPr bwMode="auto">
            <a:xfrm>
              <a:off x="4581" y="1890"/>
              <a:ext cx="25" cy="25"/>
            </a:xfrm>
            <a:custGeom>
              <a:avLst/>
              <a:gdLst>
                <a:gd name="T0" fmla="*/ 13 w 25"/>
                <a:gd name="T1" fmla="*/ 0 h 25"/>
                <a:gd name="T2" fmla="*/ 25 w 25"/>
                <a:gd name="T3" fmla="*/ 25 h 25"/>
                <a:gd name="T4" fmla="*/ 0 w 25"/>
                <a:gd name="T5" fmla="*/ 25 h 25"/>
                <a:gd name="T6" fmla="*/ 13 w 25"/>
                <a:gd name="T7" fmla="*/ 0 h 25"/>
              </a:gdLst>
              <a:ahLst/>
              <a:cxnLst>
                <a:cxn ang="0">
                  <a:pos x="T0" y="T1"/>
                </a:cxn>
                <a:cxn ang="0">
                  <a:pos x="T2" y="T3"/>
                </a:cxn>
                <a:cxn ang="0">
                  <a:pos x="T4" y="T5"/>
                </a:cxn>
                <a:cxn ang="0">
                  <a:pos x="T6" y="T7"/>
                </a:cxn>
              </a:cxnLst>
              <a:rect l="0" t="0" r="r" b="b"/>
              <a:pathLst>
                <a:path w="25" h="25">
                  <a:moveTo>
                    <a:pt x="13" y="0"/>
                  </a:moveTo>
                  <a:lnTo>
                    <a:pt x="25" y="25"/>
                  </a:lnTo>
                  <a:lnTo>
                    <a:pt x="0" y="25"/>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5">
              <a:extLst>
                <a:ext uri="{FF2B5EF4-FFF2-40B4-BE49-F238E27FC236}">
                  <a16:creationId xmlns:a16="http://schemas.microsoft.com/office/drawing/2014/main" id="{5E175D59-0B2C-4477-BFCE-AEA541F40208}"/>
                </a:ext>
              </a:extLst>
            </p:cNvPr>
            <p:cNvSpPr>
              <a:spLocks/>
            </p:cNvSpPr>
            <p:nvPr/>
          </p:nvSpPr>
          <p:spPr bwMode="auto">
            <a:xfrm>
              <a:off x="4577" y="1885"/>
              <a:ext cx="35" cy="36"/>
            </a:xfrm>
            <a:custGeom>
              <a:avLst/>
              <a:gdLst>
                <a:gd name="T0" fmla="*/ 0 w 931"/>
                <a:gd name="T1" fmla="*/ 746 h 939"/>
                <a:gd name="T2" fmla="*/ 336 w 931"/>
                <a:gd name="T3" fmla="*/ 74 h 939"/>
                <a:gd name="T4" fmla="*/ 455 w 931"/>
                <a:gd name="T5" fmla="*/ 0 h 939"/>
                <a:gd name="T6" fmla="*/ 575 w 931"/>
                <a:gd name="T7" fmla="*/ 74 h 939"/>
                <a:gd name="T8" fmla="*/ 911 w 931"/>
                <a:gd name="T9" fmla="*/ 746 h 939"/>
                <a:gd name="T10" fmla="*/ 905 w 931"/>
                <a:gd name="T11" fmla="*/ 876 h 939"/>
                <a:gd name="T12" fmla="*/ 791 w 931"/>
                <a:gd name="T13" fmla="*/ 939 h 939"/>
                <a:gd name="T14" fmla="*/ 161 w 931"/>
                <a:gd name="T15" fmla="*/ 939 h 939"/>
                <a:gd name="T16" fmla="*/ 161 w 931"/>
                <a:gd name="T17" fmla="*/ 672 h 939"/>
                <a:gd name="T18" fmla="*/ 791 w 931"/>
                <a:gd name="T19" fmla="*/ 672 h 939"/>
                <a:gd name="T20" fmla="*/ 672 w 931"/>
                <a:gd name="T21" fmla="*/ 865 h 939"/>
                <a:gd name="T22" fmla="*/ 336 w 931"/>
                <a:gd name="T23" fmla="*/ 193 h 939"/>
                <a:gd name="T24" fmla="*/ 575 w 931"/>
                <a:gd name="T25" fmla="*/ 193 h 939"/>
                <a:gd name="T26" fmla="*/ 239 w 931"/>
                <a:gd name="T27" fmla="*/ 865 h 939"/>
                <a:gd name="T28" fmla="*/ 0 w 931"/>
                <a:gd name="T29" fmla="*/ 74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939">
                  <a:moveTo>
                    <a:pt x="0" y="746"/>
                  </a:moveTo>
                  <a:lnTo>
                    <a:pt x="336" y="74"/>
                  </a:lnTo>
                  <a:cubicBezTo>
                    <a:pt x="359" y="29"/>
                    <a:pt x="405" y="0"/>
                    <a:pt x="455" y="0"/>
                  </a:cubicBezTo>
                  <a:cubicBezTo>
                    <a:pt x="506" y="0"/>
                    <a:pt x="552" y="29"/>
                    <a:pt x="575" y="74"/>
                  </a:cubicBezTo>
                  <a:lnTo>
                    <a:pt x="911" y="746"/>
                  </a:lnTo>
                  <a:cubicBezTo>
                    <a:pt x="931" y="787"/>
                    <a:pt x="929" y="836"/>
                    <a:pt x="905" y="876"/>
                  </a:cubicBezTo>
                  <a:cubicBezTo>
                    <a:pt x="881" y="915"/>
                    <a:pt x="838" y="939"/>
                    <a:pt x="791" y="939"/>
                  </a:cubicBezTo>
                  <a:lnTo>
                    <a:pt x="161" y="939"/>
                  </a:lnTo>
                  <a:lnTo>
                    <a:pt x="161" y="672"/>
                  </a:lnTo>
                  <a:lnTo>
                    <a:pt x="791" y="672"/>
                  </a:lnTo>
                  <a:lnTo>
                    <a:pt x="672" y="865"/>
                  </a:lnTo>
                  <a:lnTo>
                    <a:pt x="336" y="193"/>
                  </a:lnTo>
                  <a:lnTo>
                    <a:pt x="575" y="193"/>
                  </a:lnTo>
                  <a:lnTo>
                    <a:pt x="239" y="865"/>
                  </a:lnTo>
                  <a:lnTo>
                    <a:pt x="0" y="746"/>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6">
              <a:extLst>
                <a:ext uri="{FF2B5EF4-FFF2-40B4-BE49-F238E27FC236}">
                  <a16:creationId xmlns:a16="http://schemas.microsoft.com/office/drawing/2014/main" id="{D6F053E3-1A5F-479C-86E9-DDA5885831B0}"/>
                </a:ext>
              </a:extLst>
            </p:cNvPr>
            <p:cNvSpPr>
              <a:spLocks/>
            </p:cNvSpPr>
            <p:nvPr/>
          </p:nvSpPr>
          <p:spPr bwMode="auto">
            <a:xfrm>
              <a:off x="4841" y="1830"/>
              <a:ext cx="25" cy="26"/>
            </a:xfrm>
            <a:custGeom>
              <a:avLst/>
              <a:gdLst>
                <a:gd name="T0" fmla="*/ 13 w 25"/>
                <a:gd name="T1" fmla="*/ 0 h 26"/>
                <a:gd name="T2" fmla="*/ 25 w 25"/>
                <a:gd name="T3" fmla="*/ 26 h 26"/>
                <a:gd name="T4" fmla="*/ 0 w 25"/>
                <a:gd name="T5" fmla="*/ 26 h 26"/>
                <a:gd name="T6" fmla="*/ 13 w 25"/>
                <a:gd name="T7" fmla="*/ 0 h 26"/>
              </a:gdLst>
              <a:ahLst/>
              <a:cxnLst>
                <a:cxn ang="0">
                  <a:pos x="T0" y="T1"/>
                </a:cxn>
                <a:cxn ang="0">
                  <a:pos x="T2" y="T3"/>
                </a:cxn>
                <a:cxn ang="0">
                  <a:pos x="T4" y="T5"/>
                </a:cxn>
                <a:cxn ang="0">
                  <a:pos x="T6" y="T7"/>
                </a:cxn>
              </a:cxnLst>
              <a:rect l="0" t="0" r="r" b="b"/>
              <a:pathLst>
                <a:path w="25" h="26">
                  <a:moveTo>
                    <a:pt x="13" y="0"/>
                  </a:moveTo>
                  <a:lnTo>
                    <a:pt x="25" y="26"/>
                  </a:lnTo>
                  <a:lnTo>
                    <a:pt x="0" y="26"/>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7">
              <a:extLst>
                <a:ext uri="{FF2B5EF4-FFF2-40B4-BE49-F238E27FC236}">
                  <a16:creationId xmlns:a16="http://schemas.microsoft.com/office/drawing/2014/main" id="{0F9FE3F3-AD2C-411F-83FE-DD380B6B57A9}"/>
                </a:ext>
              </a:extLst>
            </p:cNvPr>
            <p:cNvSpPr>
              <a:spLocks/>
            </p:cNvSpPr>
            <p:nvPr/>
          </p:nvSpPr>
          <p:spPr bwMode="auto">
            <a:xfrm>
              <a:off x="4836" y="1825"/>
              <a:ext cx="36" cy="36"/>
            </a:xfrm>
            <a:custGeom>
              <a:avLst/>
              <a:gdLst>
                <a:gd name="T0" fmla="*/ 0 w 931"/>
                <a:gd name="T1" fmla="*/ 746 h 939"/>
                <a:gd name="T2" fmla="*/ 336 w 931"/>
                <a:gd name="T3" fmla="*/ 74 h 939"/>
                <a:gd name="T4" fmla="*/ 455 w 931"/>
                <a:gd name="T5" fmla="*/ 0 h 939"/>
                <a:gd name="T6" fmla="*/ 575 w 931"/>
                <a:gd name="T7" fmla="*/ 74 h 939"/>
                <a:gd name="T8" fmla="*/ 911 w 931"/>
                <a:gd name="T9" fmla="*/ 746 h 939"/>
                <a:gd name="T10" fmla="*/ 905 w 931"/>
                <a:gd name="T11" fmla="*/ 876 h 939"/>
                <a:gd name="T12" fmla="*/ 791 w 931"/>
                <a:gd name="T13" fmla="*/ 939 h 939"/>
                <a:gd name="T14" fmla="*/ 161 w 931"/>
                <a:gd name="T15" fmla="*/ 939 h 939"/>
                <a:gd name="T16" fmla="*/ 161 w 931"/>
                <a:gd name="T17" fmla="*/ 672 h 939"/>
                <a:gd name="T18" fmla="*/ 791 w 931"/>
                <a:gd name="T19" fmla="*/ 672 h 939"/>
                <a:gd name="T20" fmla="*/ 672 w 931"/>
                <a:gd name="T21" fmla="*/ 865 h 939"/>
                <a:gd name="T22" fmla="*/ 336 w 931"/>
                <a:gd name="T23" fmla="*/ 193 h 939"/>
                <a:gd name="T24" fmla="*/ 575 w 931"/>
                <a:gd name="T25" fmla="*/ 193 h 939"/>
                <a:gd name="T26" fmla="*/ 239 w 931"/>
                <a:gd name="T27" fmla="*/ 865 h 939"/>
                <a:gd name="T28" fmla="*/ 0 w 931"/>
                <a:gd name="T29" fmla="*/ 74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939">
                  <a:moveTo>
                    <a:pt x="0" y="746"/>
                  </a:moveTo>
                  <a:lnTo>
                    <a:pt x="336" y="74"/>
                  </a:lnTo>
                  <a:cubicBezTo>
                    <a:pt x="359" y="29"/>
                    <a:pt x="405" y="0"/>
                    <a:pt x="455" y="0"/>
                  </a:cubicBezTo>
                  <a:cubicBezTo>
                    <a:pt x="506" y="0"/>
                    <a:pt x="552" y="29"/>
                    <a:pt x="575" y="74"/>
                  </a:cubicBezTo>
                  <a:lnTo>
                    <a:pt x="911" y="746"/>
                  </a:lnTo>
                  <a:cubicBezTo>
                    <a:pt x="931" y="787"/>
                    <a:pt x="929" y="836"/>
                    <a:pt x="905" y="876"/>
                  </a:cubicBezTo>
                  <a:cubicBezTo>
                    <a:pt x="881" y="915"/>
                    <a:pt x="838" y="939"/>
                    <a:pt x="791" y="939"/>
                  </a:cubicBezTo>
                  <a:lnTo>
                    <a:pt x="161" y="939"/>
                  </a:lnTo>
                  <a:lnTo>
                    <a:pt x="161" y="672"/>
                  </a:lnTo>
                  <a:lnTo>
                    <a:pt x="791" y="672"/>
                  </a:lnTo>
                  <a:lnTo>
                    <a:pt x="672" y="865"/>
                  </a:lnTo>
                  <a:lnTo>
                    <a:pt x="336" y="193"/>
                  </a:lnTo>
                  <a:lnTo>
                    <a:pt x="575" y="193"/>
                  </a:lnTo>
                  <a:lnTo>
                    <a:pt x="239" y="865"/>
                  </a:lnTo>
                  <a:lnTo>
                    <a:pt x="0" y="746"/>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8">
              <a:extLst>
                <a:ext uri="{FF2B5EF4-FFF2-40B4-BE49-F238E27FC236}">
                  <a16:creationId xmlns:a16="http://schemas.microsoft.com/office/drawing/2014/main" id="{D1F9A44B-6D49-4A4E-8509-AA1E2DCDC660}"/>
                </a:ext>
              </a:extLst>
            </p:cNvPr>
            <p:cNvSpPr>
              <a:spLocks/>
            </p:cNvSpPr>
            <p:nvPr/>
          </p:nvSpPr>
          <p:spPr bwMode="auto">
            <a:xfrm>
              <a:off x="5100" y="1819"/>
              <a:ext cx="26" cy="26"/>
            </a:xfrm>
            <a:custGeom>
              <a:avLst/>
              <a:gdLst>
                <a:gd name="T0" fmla="*/ 13 w 26"/>
                <a:gd name="T1" fmla="*/ 0 h 26"/>
                <a:gd name="T2" fmla="*/ 26 w 26"/>
                <a:gd name="T3" fmla="*/ 26 h 26"/>
                <a:gd name="T4" fmla="*/ 0 w 26"/>
                <a:gd name="T5" fmla="*/ 26 h 26"/>
                <a:gd name="T6" fmla="*/ 13 w 26"/>
                <a:gd name="T7" fmla="*/ 0 h 26"/>
              </a:gdLst>
              <a:ahLst/>
              <a:cxnLst>
                <a:cxn ang="0">
                  <a:pos x="T0" y="T1"/>
                </a:cxn>
                <a:cxn ang="0">
                  <a:pos x="T2" y="T3"/>
                </a:cxn>
                <a:cxn ang="0">
                  <a:pos x="T4" y="T5"/>
                </a:cxn>
                <a:cxn ang="0">
                  <a:pos x="T6" y="T7"/>
                </a:cxn>
              </a:cxnLst>
              <a:rect l="0" t="0" r="r" b="b"/>
              <a:pathLst>
                <a:path w="26" h="26">
                  <a:moveTo>
                    <a:pt x="13" y="0"/>
                  </a:moveTo>
                  <a:lnTo>
                    <a:pt x="26" y="26"/>
                  </a:lnTo>
                  <a:lnTo>
                    <a:pt x="0" y="26"/>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59">
              <a:extLst>
                <a:ext uri="{FF2B5EF4-FFF2-40B4-BE49-F238E27FC236}">
                  <a16:creationId xmlns:a16="http://schemas.microsoft.com/office/drawing/2014/main" id="{525EBB0C-9682-49A0-BB85-93C2E07E6194}"/>
                </a:ext>
              </a:extLst>
            </p:cNvPr>
            <p:cNvSpPr>
              <a:spLocks/>
            </p:cNvSpPr>
            <p:nvPr/>
          </p:nvSpPr>
          <p:spPr bwMode="auto">
            <a:xfrm>
              <a:off x="5096" y="1814"/>
              <a:ext cx="35" cy="36"/>
            </a:xfrm>
            <a:custGeom>
              <a:avLst/>
              <a:gdLst>
                <a:gd name="T0" fmla="*/ 0 w 931"/>
                <a:gd name="T1" fmla="*/ 746 h 939"/>
                <a:gd name="T2" fmla="*/ 336 w 931"/>
                <a:gd name="T3" fmla="*/ 74 h 939"/>
                <a:gd name="T4" fmla="*/ 455 w 931"/>
                <a:gd name="T5" fmla="*/ 0 h 939"/>
                <a:gd name="T6" fmla="*/ 575 w 931"/>
                <a:gd name="T7" fmla="*/ 74 h 939"/>
                <a:gd name="T8" fmla="*/ 911 w 931"/>
                <a:gd name="T9" fmla="*/ 746 h 939"/>
                <a:gd name="T10" fmla="*/ 905 w 931"/>
                <a:gd name="T11" fmla="*/ 876 h 939"/>
                <a:gd name="T12" fmla="*/ 791 w 931"/>
                <a:gd name="T13" fmla="*/ 939 h 939"/>
                <a:gd name="T14" fmla="*/ 161 w 931"/>
                <a:gd name="T15" fmla="*/ 939 h 939"/>
                <a:gd name="T16" fmla="*/ 161 w 931"/>
                <a:gd name="T17" fmla="*/ 672 h 939"/>
                <a:gd name="T18" fmla="*/ 791 w 931"/>
                <a:gd name="T19" fmla="*/ 672 h 939"/>
                <a:gd name="T20" fmla="*/ 672 w 931"/>
                <a:gd name="T21" fmla="*/ 865 h 939"/>
                <a:gd name="T22" fmla="*/ 336 w 931"/>
                <a:gd name="T23" fmla="*/ 193 h 939"/>
                <a:gd name="T24" fmla="*/ 575 w 931"/>
                <a:gd name="T25" fmla="*/ 193 h 939"/>
                <a:gd name="T26" fmla="*/ 239 w 931"/>
                <a:gd name="T27" fmla="*/ 865 h 939"/>
                <a:gd name="T28" fmla="*/ 0 w 931"/>
                <a:gd name="T29" fmla="*/ 74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1" h="939">
                  <a:moveTo>
                    <a:pt x="0" y="746"/>
                  </a:moveTo>
                  <a:lnTo>
                    <a:pt x="336" y="74"/>
                  </a:lnTo>
                  <a:cubicBezTo>
                    <a:pt x="359" y="29"/>
                    <a:pt x="405" y="0"/>
                    <a:pt x="455" y="0"/>
                  </a:cubicBezTo>
                  <a:cubicBezTo>
                    <a:pt x="506" y="0"/>
                    <a:pt x="552" y="29"/>
                    <a:pt x="575" y="74"/>
                  </a:cubicBezTo>
                  <a:lnTo>
                    <a:pt x="911" y="746"/>
                  </a:lnTo>
                  <a:cubicBezTo>
                    <a:pt x="931" y="787"/>
                    <a:pt x="929" y="836"/>
                    <a:pt x="905" y="876"/>
                  </a:cubicBezTo>
                  <a:cubicBezTo>
                    <a:pt x="881" y="915"/>
                    <a:pt x="838" y="939"/>
                    <a:pt x="791" y="939"/>
                  </a:cubicBezTo>
                  <a:lnTo>
                    <a:pt x="161" y="939"/>
                  </a:lnTo>
                  <a:lnTo>
                    <a:pt x="161" y="672"/>
                  </a:lnTo>
                  <a:lnTo>
                    <a:pt x="791" y="672"/>
                  </a:lnTo>
                  <a:lnTo>
                    <a:pt x="672" y="865"/>
                  </a:lnTo>
                  <a:lnTo>
                    <a:pt x="336" y="193"/>
                  </a:lnTo>
                  <a:lnTo>
                    <a:pt x="575" y="193"/>
                  </a:lnTo>
                  <a:lnTo>
                    <a:pt x="239" y="865"/>
                  </a:lnTo>
                  <a:lnTo>
                    <a:pt x="0" y="746"/>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 name="Freeform 60">
              <a:extLst>
                <a:ext uri="{FF2B5EF4-FFF2-40B4-BE49-F238E27FC236}">
                  <a16:creationId xmlns:a16="http://schemas.microsoft.com/office/drawing/2014/main" id="{06A73652-5222-4C7A-B565-3C1ECC2B4D78}"/>
                </a:ext>
              </a:extLst>
            </p:cNvPr>
            <p:cNvSpPr>
              <a:spLocks/>
            </p:cNvSpPr>
            <p:nvPr/>
          </p:nvSpPr>
          <p:spPr bwMode="auto">
            <a:xfrm>
              <a:off x="5360" y="1799"/>
              <a:ext cx="25" cy="25"/>
            </a:xfrm>
            <a:custGeom>
              <a:avLst/>
              <a:gdLst>
                <a:gd name="T0" fmla="*/ 13 w 25"/>
                <a:gd name="T1" fmla="*/ 0 h 25"/>
                <a:gd name="T2" fmla="*/ 25 w 25"/>
                <a:gd name="T3" fmla="*/ 25 h 25"/>
                <a:gd name="T4" fmla="*/ 0 w 25"/>
                <a:gd name="T5" fmla="*/ 25 h 25"/>
                <a:gd name="T6" fmla="*/ 13 w 25"/>
                <a:gd name="T7" fmla="*/ 0 h 25"/>
              </a:gdLst>
              <a:ahLst/>
              <a:cxnLst>
                <a:cxn ang="0">
                  <a:pos x="T0" y="T1"/>
                </a:cxn>
                <a:cxn ang="0">
                  <a:pos x="T2" y="T3"/>
                </a:cxn>
                <a:cxn ang="0">
                  <a:pos x="T4" y="T5"/>
                </a:cxn>
                <a:cxn ang="0">
                  <a:pos x="T6" y="T7"/>
                </a:cxn>
              </a:cxnLst>
              <a:rect l="0" t="0" r="r" b="b"/>
              <a:pathLst>
                <a:path w="25" h="25">
                  <a:moveTo>
                    <a:pt x="13" y="0"/>
                  </a:moveTo>
                  <a:lnTo>
                    <a:pt x="25" y="25"/>
                  </a:lnTo>
                  <a:lnTo>
                    <a:pt x="0" y="25"/>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61">
              <a:extLst>
                <a:ext uri="{FF2B5EF4-FFF2-40B4-BE49-F238E27FC236}">
                  <a16:creationId xmlns:a16="http://schemas.microsoft.com/office/drawing/2014/main" id="{0B4D3E53-5C14-4AC5-869A-A8FA6D3006AD}"/>
                </a:ext>
              </a:extLst>
            </p:cNvPr>
            <p:cNvSpPr>
              <a:spLocks/>
            </p:cNvSpPr>
            <p:nvPr/>
          </p:nvSpPr>
          <p:spPr bwMode="auto">
            <a:xfrm>
              <a:off x="5356" y="1794"/>
              <a:ext cx="35" cy="35"/>
            </a:xfrm>
            <a:custGeom>
              <a:avLst/>
              <a:gdLst>
                <a:gd name="T0" fmla="*/ 0 w 465"/>
                <a:gd name="T1" fmla="*/ 373 h 469"/>
                <a:gd name="T2" fmla="*/ 168 w 465"/>
                <a:gd name="T3" fmla="*/ 37 h 469"/>
                <a:gd name="T4" fmla="*/ 227 w 465"/>
                <a:gd name="T5" fmla="*/ 0 h 469"/>
                <a:gd name="T6" fmla="*/ 287 w 465"/>
                <a:gd name="T7" fmla="*/ 37 h 469"/>
                <a:gd name="T8" fmla="*/ 455 w 465"/>
                <a:gd name="T9" fmla="*/ 373 h 469"/>
                <a:gd name="T10" fmla="*/ 452 w 465"/>
                <a:gd name="T11" fmla="*/ 438 h 469"/>
                <a:gd name="T12" fmla="*/ 395 w 465"/>
                <a:gd name="T13" fmla="*/ 469 h 469"/>
                <a:gd name="T14" fmla="*/ 80 w 465"/>
                <a:gd name="T15" fmla="*/ 469 h 469"/>
                <a:gd name="T16" fmla="*/ 80 w 465"/>
                <a:gd name="T17" fmla="*/ 336 h 469"/>
                <a:gd name="T18" fmla="*/ 395 w 465"/>
                <a:gd name="T19" fmla="*/ 336 h 469"/>
                <a:gd name="T20" fmla="*/ 336 w 465"/>
                <a:gd name="T21" fmla="*/ 432 h 469"/>
                <a:gd name="T22" fmla="*/ 168 w 465"/>
                <a:gd name="T23" fmla="*/ 96 h 469"/>
                <a:gd name="T24" fmla="*/ 287 w 465"/>
                <a:gd name="T25" fmla="*/ 96 h 469"/>
                <a:gd name="T26" fmla="*/ 119 w 465"/>
                <a:gd name="T27" fmla="*/ 432 h 469"/>
                <a:gd name="T28" fmla="*/ 0 w 465"/>
                <a:gd name="T29" fmla="*/ 3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69">
                  <a:moveTo>
                    <a:pt x="0" y="373"/>
                  </a:moveTo>
                  <a:lnTo>
                    <a:pt x="168" y="37"/>
                  </a:lnTo>
                  <a:cubicBezTo>
                    <a:pt x="179" y="14"/>
                    <a:pt x="202" y="0"/>
                    <a:pt x="227" y="0"/>
                  </a:cubicBezTo>
                  <a:cubicBezTo>
                    <a:pt x="253" y="0"/>
                    <a:pt x="276" y="14"/>
                    <a:pt x="287" y="37"/>
                  </a:cubicBezTo>
                  <a:lnTo>
                    <a:pt x="455" y="373"/>
                  </a:lnTo>
                  <a:cubicBezTo>
                    <a:pt x="465" y="393"/>
                    <a:pt x="464" y="418"/>
                    <a:pt x="452" y="438"/>
                  </a:cubicBezTo>
                  <a:cubicBezTo>
                    <a:pt x="440" y="457"/>
                    <a:pt x="419" y="469"/>
                    <a:pt x="395" y="469"/>
                  </a:cubicBezTo>
                  <a:lnTo>
                    <a:pt x="80" y="469"/>
                  </a:lnTo>
                  <a:lnTo>
                    <a:pt x="80" y="336"/>
                  </a:lnTo>
                  <a:lnTo>
                    <a:pt x="395" y="336"/>
                  </a:lnTo>
                  <a:lnTo>
                    <a:pt x="336" y="432"/>
                  </a:lnTo>
                  <a:lnTo>
                    <a:pt x="168" y="96"/>
                  </a:lnTo>
                  <a:lnTo>
                    <a:pt x="287" y="96"/>
                  </a:lnTo>
                  <a:lnTo>
                    <a:pt x="119" y="432"/>
                  </a:lnTo>
                  <a:lnTo>
                    <a:pt x="0" y="373"/>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62">
              <a:extLst>
                <a:ext uri="{FF2B5EF4-FFF2-40B4-BE49-F238E27FC236}">
                  <a16:creationId xmlns:a16="http://schemas.microsoft.com/office/drawing/2014/main" id="{51508A75-0AF7-4DF5-8C8D-AC7E1AD7CC51}"/>
                </a:ext>
              </a:extLst>
            </p:cNvPr>
            <p:cNvSpPr>
              <a:spLocks/>
            </p:cNvSpPr>
            <p:nvPr/>
          </p:nvSpPr>
          <p:spPr bwMode="auto">
            <a:xfrm>
              <a:off x="5620" y="1801"/>
              <a:ext cx="25" cy="26"/>
            </a:xfrm>
            <a:custGeom>
              <a:avLst/>
              <a:gdLst>
                <a:gd name="T0" fmla="*/ 13 w 25"/>
                <a:gd name="T1" fmla="*/ 0 h 26"/>
                <a:gd name="T2" fmla="*/ 25 w 25"/>
                <a:gd name="T3" fmla="*/ 26 h 26"/>
                <a:gd name="T4" fmla="*/ 0 w 25"/>
                <a:gd name="T5" fmla="*/ 26 h 26"/>
                <a:gd name="T6" fmla="*/ 13 w 25"/>
                <a:gd name="T7" fmla="*/ 0 h 26"/>
              </a:gdLst>
              <a:ahLst/>
              <a:cxnLst>
                <a:cxn ang="0">
                  <a:pos x="T0" y="T1"/>
                </a:cxn>
                <a:cxn ang="0">
                  <a:pos x="T2" y="T3"/>
                </a:cxn>
                <a:cxn ang="0">
                  <a:pos x="T4" y="T5"/>
                </a:cxn>
                <a:cxn ang="0">
                  <a:pos x="T6" y="T7"/>
                </a:cxn>
              </a:cxnLst>
              <a:rect l="0" t="0" r="r" b="b"/>
              <a:pathLst>
                <a:path w="25" h="26">
                  <a:moveTo>
                    <a:pt x="13" y="0"/>
                  </a:moveTo>
                  <a:lnTo>
                    <a:pt x="25" y="26"/>
                  </a:lnTo>
                  <a:lnTo>
                    <a:pt x="0" y="26"/>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63">
              <a:extLst>
                <a:ext uri="{FF2B5EF4-FFF2-40B4-BE49-F238E27FC236}">
                  <a16:creationId xmlns:a16="http://schemas.microsoft.com/office/drawing/2014/main" id="{7C035866-EF90-4F66-80E1-3AD1B324C6FC}"/>
                </a:ext>
              </a:extLst>
            </p:cNvPr>
            <p:cNvSpPr>
              <a:spLocks/>
            </p:cNvSpPr>
            <p:nvPr/>
          </p:nvSpPr>
          <p:spPr bwMode="auto">
            <a:xfrm>
              <a:off x="5615" y="1796"/>
              <a:ext cx="36" cy="36"/>
            </a:xfrm>
            <a:custGeom>
              <a:avLst/>
              <a:gdLst>
                <a:gd name="T0" fmla="*/ 0 w 465"/>
                <a:gd name="T1" fmla="*/ 373 h 469"/>
                <a:gd name="T2" fmla="*/ 168 w 465"/>
                <a:gd name="T3" fmla="*/ 37 h 469"/>
                <a:gd name="T4" fmla="*/ 227 w 465"/>
                <a:gd name="T5" fmla="*/ 0 h 469"/>
                <a:gd name="T6" fmla="*/ 287 w 465"/>
                <a:gd name="T7" fmla="*/ 37 h 469"/>
                <a:gd name="T8" fmla="*/ 455 w 465"/>
                <a:gd name="T9" fmla="*/ 373 h 469"/>
                <a:gd name="T10" fmla="*/ 452 w 465"/>
                <a:gd name="T11" fmla="*/ 438 h 469"/>
                <a:gd name="T12" fmla="*/ 395 w 465"/>
                <a:gd name="T13" fmla="*/ 469 h 469"/>
                <a:gd name="T14" fmla="*/ 80 w 465"/>
                <a:gd name="T15" fmla="*/ 469 h 469"/>
                <a:gd name="T16" fmla="*/ 80 w 465"/>
                <a:gd name="T17" fmla="*/ 336 h 469"/>
                <a:gd name="T18" fmla="*/ 395 w 465"/>
                <a:gd name="T19" fmla="*/ 336 h 469"/>
                <a:gd name="T20" fmla="*/ 336 w 465"/>
                <a:gd name="T21" fmla="*/ 432 h 469"/>
                <a:gd name="T22" fmla="*/ 168 w 465"/>
                <a:gd name="T23" fmla="*/ 96 h 469"/>
                <a:gd name="T24" fmla="*/ 287 w 465"/>
                <a:gd name="T25" fmla="*/ 96 h 469"/>
                <a:gd name="T26" fmla="*/ 119 w 465"/>
                <a:gd name="T27" fmla="*/ 432 h 469"/>
                <a:gd name="T28" fmla="*/ 0 w 465"/>
                <a:gd name="T29" fmla="*/ 3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69">
                  <a:moveTo>
                    <a:pt x="0" y="373"/>
                  </a:moveTo>
                  <a:lnTo>
                    <a:pt x="168" y="37"/>
                  </a:lnTo>
                  <a:cubicBezTo>
                    <a:pt x="179" y="14"/>
                    <a:pt x="202" y="0"/>
                    <a:pt x="227" y="0"/>
                  </a:cubicBezTo>
                  <a:cubicBezTo>
                    <a:pt x="253" y="0"/>
                    <a:pt x="276" y="14"/>
                    <a:pt x="287" y="37"/>
                  </a:cubicBezTo>
                  <a:lnTo>
                    <a:pt x="455" y="373"/>
                  </a:lnTo>
                  <a:cubicBezTo>
                    <a:pt x="465" y="393"/>
                    <a:pt x="464" y="418"/>
                    <a:pt x="452" y="438"/>
                  </a:cubicBezTo>
                  <a:cubicBezTo>
                    <a:pt x="440" y="457"/>
                    <a:pt x="419" y="469"/>
                    <a:pt x="395" y="469"/>
                  </a:cubicBezTo>
                  <a:lnTo>
                    <a:pt x="80" y="469"/>
                  </a:lnTo>
                  <a:lnTo>
                    <a:pt x="80" y="336"/>
                  </a:lnTo>
                  <a:lnTo>
                    <a:pt x="395" y="336"/>
                  </a:lnTo>
                  <a:lnTo>
                    <a:pt x="336" y="432"/>
                  </a:lnTo>
                  <a:lnTo>
                    <a:pt x="168" y="96"/>
                  </a:lnTo>
                  <a:lnTo>
                    <a:pt x="287" y="96"/>
                  </a:lnTo>
                  <a:lnTo>
                    <a:pt x="119" y="432"/>
                  </a:lnTo>
                  <a:lnTo>
                    <a:pt x="0" y="373"/>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4">
              <a:extLst>
                <a:ext uri="{FF2B5EF4-FFF2-40B4-BE49-F238E27FC236}">
                  <a16:creationId xmlns:a16="http://schemas.microsoft.com/office/drawing/2014/main" id="{20C31A79-DC75-4F6F-BA3D-51A5B465582F}"/>
                </a:ext>
              </a:extLst>
            </p:cNvPr>
            <p:cNvSpPr>
              <a:spLocks/>
            </p:cNvSpPr>
            <p:nvPr/>
          </p:nvSpPr>
          <p:spPr bwMode="auto">
            <a:xfrm>
              <a:off x="5880" y="1815"/>
              <a:ext cx="25" cy="25"/>
            </a:xfrm>
            <a:custGeom>
              <a:avLst/>
              <a:gdLst>
                <a:gd name="T0" fmla="*/ 12 w 25"/>
                <a:gd name="T1" fmla="*/ 0 h 25"/>
                <a:gd name="T2" fmla="*/ 25 w 25"/>
                <a:gd name="T3" fmla="*/ 25 h 25"/>
                <a:gd name="T4" fmla="*/ 0 w 25"/>
                <a:gd name="T5" fmla="*/ 25 h 25"/>
                <a:gd name="T6" fmla="*/ 12 w 25"/>
                <a:gd name="T7" fmla="*/ 0 h 25"/>
              </a:gdLst>
              <a:ahLst/>
              <a:cxnLst>
                <a:cxn ang="0">
                  <a:pos x="T0" y="T1"/>
                </a:cxn>
                <a:cxn ang="0">
                  <a:pos x="T2" y="T3"/>
                </a:cxn>
                <a:cxn ang="0">
                  <a:pos x="T4" y="T5"/>
                </a:cxn>
                <a:cxn ang="0">
                  <a:pos x="T6" y="T7"/>
                </a:cxn>
              </a:cxnLst>
              <a:rect l="0" t="0" r="r" b="b"/>
              <a:pathLst>
                <a:path w="25" h="25">
                  <a:moveTo>
                    <a:pt x="12" y="0"/>
                  </a:moveTo>
                  <a:lnTo>
                    <a:pt x="25" y="25"/>
                  </a:lnTo>
                  <a:lnTo>
                    <a:pt x="0" y="25"/>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65">
              <a:extLst>
                <a:ext uri="{FF2B5EF4-FFF2-40B4-BE49-F238E27FC236}">
                  <a16:creationId xmlns:a16="http://schemas.microsoft.com/office/drawing/2014/main" id="{55113577-747C-493D-BAD3-27AC67440553}"/>
                </a:ext>
              </a:extLst>
            </p:cNvPr>
            <p:cNvSpPr>
              <a:spLocks/>
            </p:cNvSpPr>
            <p:nvPr/>
          </p:nvSpPr>
          <p:spPr bwMode="auto">
            <a:xfrm>
              <a:off x="5875" y="1810"/>
              <a:ext cx="35" cy="36"/>
            </a:xfrm>
            <a:custGeom>
              <a:avLst/>
              <a:gdLst>
                <a:gd name="T0" fmla="*/ 0 w 465"/>
                <a:gd name="T1" fmla="*/ 373 h 469"/>
                <a:gd name="T2" fmla="*/ 168 w 465"/>
                <a:gd name="T3" fmla="*/ 37 h 469"/>
                <a:gd name="T4" fmla="*/ 227 w 465"/>
                <a:gd name="T5" fmla="*/ 0 h 469"/>
                <a:gd name="T6" fmla="*/ 287 w 465"/>
                <a:gd name="T7" fmla="*/ 37 h 469"/>
                <a:gd name="T8" fmla="*/ 455 w 465"/>
                <a:gd name="T9" fmla="*/ 373 h 469"/>
                <a:gd name="T10" fmla="*/ 452 w 465"/>
                <a:gd name="T11" fmla="*/ 438 h 469"/>
                <a:gd name="T12" fmla="*/ 395 w 465"/>
                <a:gd name="T13" fmla="*/ 469 h 469"/>
                <a:gd name="T14" fmla="*/ 80 w 465"/>
                <a:gd name="T15" fmla="*/ 469 h 469"/>
                <a:gd name="T16" fmla="*/ 80 w 465"/>
                <a:gd name="T17" fmla="*/ 336 h 469"/>
                <a:gd name="T18" fmla="*/ 395 w 465"/>
                <a:gd name="T19" fmla="*/ 336 h 469"/>
                <a:gd name="T20" fmla="*/ 336 w 465"/>
                <a:gd name="T21" fmla="*/ 432 h 469"/>
                <a:gd name="T22" fmla="*/ 168 w 465"/>
                <a:gd name="T23" fmla="*/ 96 h 469"/>
                <a:gd name="T24" fmla="*/ 287 w 465"/>
                <a:gd name="T25" fmla="*/ 96 h 469"/>
                <a:gd name="T26" fmla="*/ 119 w 465"/>
                <a:gd name="T27" fmla="*/ 432 h 469"/>
                <a:gd name="T28" fmla="*/ 0 w 465"/>
                <a:gd name="T29" fmla="*/ 3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69">
                  <a:moveTo>
                    <a:pt x="0" y="373"/>
                  </a:moveTo>
                  <a:lnTo>
                    <a:pt x="168" y="37"/>
                  </a:lnTo>
                  <a:cubicBezTo>
                    <a:pt x="179" y="14"/>
                    <a:pt x="202" y="0"/>
                    <a:pt x="227" y="0"/>
                  </a:cubicBezTo>
                  <a:cubicBezTo>
                    <a:pt x="253" y="0"/>
                    <a:pt x="276" y="14"/>
                    <a:pt x="287" y="37"/>
                  </a:cubicBezTo>
                  <a:lnTo>
                    <a:pt x="455" y="373"/>
                  </a:lnTo>
                  <a:cubicBezTo>
                    <a:pt x="465" y="393"/>
                    <a:pt x="464" y="418"/>
                    <a:pt x="452" y="438"/>
                  </a:cubicBezTo>
                  <a:cubicBezTo>
                    <a:pt x="440" y="457"/>
                    <a:pt x="419" y="469"/>
                    <a:pt x="395" y="469"/>
                  </a:cubicBezTo>
                  <a:lnTo>
                    <a:pt x="80" y="469"/>
                  </a:lnTo>
                  <a:lnTo>
                    <a:pt x="80" y="336"/>
                  </a:lnTo>
                  <a:lnTo>
                    <a:pt x="395" y="336"/>
                  </a:lnTo>
                  <a:lnTo>
                    <a:pt x="336" y="432"/>
                  </a:lnTo>
                  <a:lnTo>
                    <a:pt x="168" y="96"/>
                  </a:lnTo>
                  <a:lnTo>
                    <a:pt x="287" y="96"/>
                  </a:lnTo>
                  <a:lnTo>
                    <a:pt x="119" y="432"/>
                  </a:lnTo>
                  <a:lnTo>
                    <a:pt x="0" y="373"/>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66">
              <a:extLst>
                <a:ext uri="{FF2B5EF4-FFF2-40B4-BE49-F238E27FC236}">
                  <a16:creationId xmlns:a16="http://schemas.microsoft.com/office/drawing/2014/main" id="{E700C349-FD11-427D-BDB3-9FDC96EF24C8}"/>
                </a:ext>
              </a:extLst>
            </p:cNvPr>
            <p:cNvSpPr>
              <a:spLocks/>
            </p:cNvSpPr>
            <p:nvPr/>
          </p:nvSpPr>
          <p:spPr bwMode="auto">
            <a:xfrm>
              <a:off x="6140" y="1818"/>
              <a:ext cx="25" cy="25"/>
            </a:xfrm>
            <a:custGeom>
              <a:avLst/>
              <a:gdLst>
                <a:gd name="T0" fmla="*/ 12 w 25"/>
                <a:gd name="T1" fmla="*/ 0 h 25"/>
                <a:gd name="T2" fmla="*/ 25 w 25"/>
                <a:gd name="T3" fmla="*/ 25 h 25"/>
                <a:gd name="T4" fmla="*/ 0 w 25"/>
                <a:gd name="T5" fmla="*/ 25 h 25"/>
                <a:gd name="T6" fmla="*/ 12 w 25"/>
                <a:gd name="T7" fmla="*/ 0 h 25"/>
              </a:gdLst>
              <a:ahLst/>
              <a:cxnLst>
                <a:cxn ang="0">
                  <a:pos x="T0" y="T1"/>
                </a:cxn>
                <a:cxn ang="0">
                  <a:pos x="T2" y="T3"/>
                </a:cxn>
                <a:cxn ang="0">
                  <a:pos x="T4" y="T5"/>
                </a:cxn>
                <a:cxn ang="0">
                  <a:pos x="T6" y="T7"/>
                </a:cxn>
              </a:cxnLst>
              <a:rect l="0" t="0" r="r" b="b"/>
              <a:pathLst>
                <a:path w="25" h="25">
                  <a:moveTo>
                    <a:pt x="12" y="0"/>
                  </a:moveTo>
                  <a:lnTo>
                    <a:pt x="25" y="25"/>
                  </a:lnTo>
                  <a:lnTo>
                    <a:pt x="0" y="25"/>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67">
              <a:extLst>
                <a:ext uri="{FF2B5EF4-FFF2-40B4-BE49-F238E27FC236}">
                  <a16:creationId xmlns:a16="http://schemas.microsoft.com/office/drawing/2014/main" id="{E301C8AC-62B3-4CB8-8B81-ADCEE2A85CEC}"/>
                </a:ext>
              </a:extLst>
            </p:cNvPr>
            <p:cNvSpPr>
              <a:spLocks/>
            </p:cNvSpPr>
            <p:nvPr/>
          </p:nvSpPr>
          <p:spPr bwMode="auto">
            <a:xfrm>
              <a:off x="6135" y="1813"/>
              <a:ext cx="35" cy="36"/>
            </a:xfrm>
            <a:custGeom>
              <a:avLst/>
              <a:gdLst>
                <a:gd name="T0" fmla="*/ 0 w 465"/>
                <a:gd name="T1" fmla="*/ 373 h 469"/>
                <a:gd name="T2" fmla="*/ 168 w 465"/>
                <a:gd name="T3" fmla="*/ 37 h 469"/>
                <a:gd name="T4" fmla="*/ 227 w 465"/>
                <a:gd name="T5" fmla="*/ 0 h 469"/>
                <a:gd name="T6" fmla="*/ 287 w 465"/>
                <a:gd name="T7" fmla="*/ 37 h 469"/>
                <a:gd name="T8" fmla="*/ 455 w 465"/>
                <a:gd name="T9" fmla="*/ 373 h 469"/>
                <a:gd name="T10" fmla="*/ 452 w 465"/>
                <a:gd name="T11" fmla="*/ 438 h 469"/>
                <a:gd name="T12" fmla="*/ 395 w 465"/>
                <a:gd name="T13" fmla="*/ 469 h 469"/>
                <a:gd name="T14" fmla="*/ 80 w 465"/>
                <a:gd name="T15" fmla="*/ 469 h 469"/>
                <a:gd name="T16" fmla="*/ 80 w 465"/>
                <a:gd name="T17" fmla="*/ 336 h 469"/>
                <a:gd name="T18" fmla="*/ 395 w 465"/>
                <a:gd name="T19" fmla="*/ 336 h 469"/>
                <a:gd name="T20" fmla="*/ 336 w 465"/>
                <a:gd name="T21" fmla="*/ 432 h 469"/>
                <a:gd name="T22" fmla="*/ 168 w 465"/>
                <a:gd name="T23" fmla="*/ 96 h 469"/>
                <a:gd name="T24" fmla="*/ 287 w 465"/>
                <a:gd name="T25" fmla="*/ 96 h 469"/>
                <a:gd name="T26" fmla="*/ 119 w 465"/>
                <a:gd name="T27" fmla="*/ 432 h 469"/>
                <a:gd name="T28" fmla="*/ 0 w 465"/>
                <a:gd name="T29" fmla="*/ 3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69">
                  <a:moveTo>
                    <a:pt x="0" y="373"/>
                  </a:moveTo>
                  <a:lnTo>
                    <a:pt x="168" y="37"/>
                  </a:lnTo>
                  <a:cubicBezTo>
                    <a:pt x="179" y="14"/>
                    <a:pt x="202" y="0"/>
                    <a:pt x="227" y="0"/>
                  </a:cubicBezTo>
                  <a:cubicBezTo>
                    <a:pt x="253" y="0"/>
                    <a:pt x="276" y="14"/>
                    <a:pt x="287" y="37"/>
                  </a:cubicBezTo>
                  <a:lnTo>
                    <a:pt x="455" y="373"/>
                  </a:lnTo>
                  <a:cubicBezTo>
                    <a:pt x="465" y="393"/>
                    <a:pt x="464" y="418"/>
                    <a:pt x="452" y="438"/>
                  </a:cubicBezTo>
                  <a:cubicBezTo>
                    <a:pt x="440" y="457"/>
                    <a:pt x="419" y="469"/>
                    <a:pt x="395" y="469"/>
                  </a:cubicBezTo>
                  <a:lnTo>
                    <a:pt x="80" y="469"/>
                  </a:lnTo>
                  <a:lnTo>
                    <a:pt x="80" y="336"/>
                  </a:lnTo>
                  <a:lnTo>
                    <a:pt x="395" y="336"/>
                  </a:lnTo>
                  <a:lnTo>
                    <a:pt x="336" y="432"/>
                  </a:lnTo>
                  <a:lnTo>
                    <a:pt x="168" y="96"/>
                  </a:lnTo>
                  <a:lnTo>
                    <a:pt x="287" y="96"/>
                  </a:lnTo>
                  <a:lnTo>
                    <a:pt x="119" y="432"/>
                  </a:lnTo>
                  <a:lnTo>
                    <a:pt x="0" y="373"/>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68">
              <a:extLst>
                <a:ext uri="{FF2B5EF4-FFF2-40B4-BE49-F238E27FC236}">
                  <a16:creationId xmlns:a16="http://schemas.microsoft.com/office/drawing/2014/main" id="{0FFDF01F-AAB6-4ECA-AF3B-8F1DEA665546}"/>
                </a:ext>
              </a:extLst>
            </p:cNvPr>
            <p:cNvSpPr>
              <a:spLocks/>
            </p:cNvSpPr>
            <p:nvPr/>
          </p:nvSpPr>
          <p:spPr bwMode="auto">
            <a:xfrm>
              <a:off x="6399" y="1789"/>
              <a:ext cx="25" cy="25"/>
            </a:xfrm>
            <a:custGeom>
              <a:avLst/>
              <a:gdLst>
                <a:gd name="T0" fmla="*/ 13 w 25"/>
                <a:gd name="T1" fmla="*/ 0 h 25"/>
                <a:gd name="T2" fmla="*/ 25 w 25"/>
                <a:gd name="T3" fmla="*/ 25 h 25"/>
                <a:gd name="T4" fmla="*/ 0 w 25"/>
                <a:gd name="T5" fmla="*/ 25 h 25"/>
                <a:gd name="T6" fmla="*/ 13 w 25"/>
                <a:gd name="T7" fmla="*/ 0 h 25"/>
              </a:gdLst>
              <a:ahLst/>
              <a:cxnLst>
                <a:cxn ang="0">
                  <a:pos x="T0" y="T1"/>
                </a:cxn>
                <a:cxn ang="0">
                  <a:pos x="T2" y="T3"/>
                </a:cxn>
                <a:cxn ang="0">
                  <a:pos x="T4" y="T5"/>
                </a:cxn>
                <a:cxn ang="0">
                  <a:pos x="T6" y="T7"/>
                </a:cxn>
              </a:cxnLst>
              <a:rect l="0" t="0" r="r" b="b"/>
              <a:pathLst>
                <a:path w="25" h="25">
                  <a:moveTo>
                    <a:pt x="13" y="0"/>
                  </a:moveTo>
                  <a:lnTo>
                    <a:pt x="25" y="25"/>
                  </a:lnTo>
                  <a:lnTo>
                    <a:pt x="0" y="25"/>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69">
              <a:extLst>
                <a:ext uri="{FF2B5EF4-FFF2-40B4-BE49-F238E27FC236}">
                  <a16:creationId xmlns:a16="http://schemas.microsoft.com/office/drawing/2014/main" id="{C86F301C-1DE2-4787-9BF4-539A1D93DE87}"/>
                </a:ext>
              </a:extLst>
            </p:cNvPr>
            <p:cNvSpPr>
              <a:spLocks/>
            </p:cNvSpPr>
            <p:nvPr/>
          </p:nvSpPr>
          <p:spPr bwMode="auto">
            <a:xfrm>
              <a:off x="6394" y="1784"/>
              <a:ext cx="36" cy="36"/>
            </a:xfrm>
            <a:custGeom>
              <a:avLst/>
              <a:gdLst>
                <a:gd name="T0" fmla="*/ 0 w 232"/>
                <a:gd name="T1" fmla="*/ 187 h 235"/>
                <a:gd name="T2" fmla="*/ 84 w 232"/>
                <a:gd name="T3" fmla="*/ 19 h 235"/>
                <a:gd name="T4" fmla="*/ 113 w 232"/>
                <a:gd name="T5" fmla="*/ 0 h 235"/>
                <a:gd name="T6" fmla="*/ 143 w 232"/>
                <a:gd name="T7" fmla="*/ 19 h 235"/>
                <a:gd name="T8" fmla="*/ 227 w 232"/>
                <a:gd name="T9" fmla="*/ 187 h 235"/>
                <a:gd name="T10" fmla="*/ 226 w 232"/>
                <a:gd name="T11" fmla="*/ 219 h 235"/>
                <a:gd name="T12" fmla="*/ 197 w 232"/>
                <a:gd name="T13" fmla="*/ 235 h 235"/>
                <a:gd name="T14" fmla="*/ 40 w 232"/>
                <a:gd name="T15" fmla="*/ 235 h 235"/>
                <a:gd name="T16" fmla="*/ 40 w 232"/>
                <a:gd name="T17" fmla="*/ 168 h 235"/>
                <a:gd name="T18" fmla="*/ 197 w 232"/>
                <a:gd name="T19" fmla="*/ 168 h 235"/>
                <a:gd name="T20" fmla="*/ 168 w 232"/>
                <a:gd name="T21" fmla="*/ 216 h 235"/>
                <a:gd name="T22" fmla="*/ 84 w 232"/>
                <a:gd name="T23" fmla="*/ 48 h 235"/>
                <a:gd name="T24" fmla="*/ 143 w 232"/>
                <a:gd name="T25" fmla="*/ 48 h 235"/>
                <a:gd name="T26" fmla="*/ 59 w 232"/>
                <a:gd name="T27" fmla="*/ 216 h 235"/>
                <a:gd name="T28" fmla="*/ 0 w 232"/>
                <a:gd name="T29" fmla="*/ 18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5">
                  <a:moveTo>
                    <a:pt x="0" y="187"/>
                  </a:moveTo>
                  <a:lnTo>
                    <a:pt x="84" y="19"/>
                  </a:lnTo>
                  <a:cubicBezTo>
                    <a:pt x="89" y="7"/>
                    <a:pt x="101" y="0"/>
                    <a:pt x="113" y="0"/>
                  </a:cubicBezTo>
                  <a:cubicBezTo>
                    <a:pt x="126" y="0"/>
                    <a:pt x="138" y="7"/>
                    <a:pt x="143" y="19"/>
                  </a:cubicBezTo>
                  <a:lnTo>
                    <a:pt x="227" y="187"/>
                  </a:lnTo>
                  <a:cubicBezTo>
                    <a:pt x="232" y="197"/>
                    <a:pt x="232" y="209"/>
                    <a:pt x="226" y="219"/>
                  </a:cubicBezTo>
                  <a:cubicBezTo>
                    <a:pt x="220" y="229"/>
                    <a:pt x="209" y="235"/>
                    <a:pt x="197" y="235"/>
                  </a:cubicBezTo>
                  <a:lnTo>
                    <a:pt x="40" y="235"/>
                  </a:lnTo>
                  <a:lnTo>
                    <a:pt x="40" y="168"/>
                  </a:lnTo>
                  <a:lnTo>
                    <a:pt x="197" y="168"/>
                  </a:lnTo>
                  <a:lnTo>
                    <a:pt x="168" y="216"/>
                  </a:lnTo>
                  <a:lnTo>
                    <a:pt x="84" y="48"/>
                  </a:lnTo>
                  <a:lnTo>
                    <a:pt x="143" y="48"/>
                  </a:lnTo>
                  <a:lnTo>
                    <a:pt x="59" y="216"/>
                  </a:lnTo>
                  <a:lnTo>
                    <a:pt x="0" y="18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70">
              <a:extLst>
                <a:ext uri="{FF2B5EF4-FFF2-40B4-BE49-F238E27FC236}">
                  <a16:creationId xmlns:a16="http://schemas.microsoft.com/office/drawing/2014/main" id="{B4AEAF3B-60E1-40D6-A4B7-0B2353AA4D0F}"/>
                </a:ext>
              </a:extLst>
            </p:cNvPr>
            <p:cNvSpPr>
              <a:spLocks/>
            </p:cNvSpPr>
            <p:nvPr/>
          </p:nvSpPr>
          <p:spPr bwMode="auto">
            <a:xfrm>
              <a:off x="6659" y="1793"/>
              <a:ext cx="25" cy="25"/>
            </a:xfrm>
            <a:custGeom>
              <a:avLst/>
              <a:gdLst>
                <a:gd name="T0" fmla="*/ 12 w 25"/>
                <a:gd name="T1" fmla="*/ 0 h 25"/>
                <a:gd name="T2" fmla="*/ 25 w 25"/>
                <a:gd name="T3" fmla="*/ 25 h 25"/>
                <a:gd name="T4" fmla="*/ 0 w 25"/>
                <a:gd name="T5" fmla="*/ 25 h 25"/>
                <a:gd name="T6" fmla="*/ 12 w 25"/>
                <a:gd name="T7" fmla="*/ 0 h 25"/>
              </a:gdLst>
              <a:ahLst/>
              <a:cxnLst>
                <a:cxn ang="0">
                  <a:pos x="T0" y="T1"/>
                </a:cxn>
                <a:cxn ang="0">
                  <a:pos x="T2" y="T3"/>
                </a:cxn>
                <a:cxn ang="0">
                  <a:pos x="T4" y="T5"/>
                </a:cxn>
                <a:cxn ang="0">
                  <a:pos x="T6" y="T7"/>
                </a:cxn>
              </a:cxnLst>
              <a:rect l="0" t="0" r="r" b="b"/>
              <a:pathLst>
                <a:path w="25" h="25">
                  <a:moveTo>
                    <a:pt x="12" y="0"/>
                  </a:moveTo>
                  <a:lnTo>
                    <a:pt x="25" y="25"/>
                  </a:lnTo>
                  <a:lnTo>
                    <a:pt x="0" y="25"/>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71">
              <a:extLst>
                <a:ext uri="{FF2B5EF4-FFF2-40B4-BE49-F238E27FC236}">
                  <a16:creationId xmlns:a16="http://schemas.microsoft.com/office/drawing/2014/main" id="{9D45FE3B-A18A-4048-B502-35F117525B4A}"/>
                </a:ext>
              </a:extLst>
            </p:cNvPr>
            <p:cNvSpPr>
              <a:spLocks/>
            </p:cNvSpPr>
            <p:nvPr/>
          </p:nvSpPr>
          <p:spPr bwMode="auto">
            <a:xfrm>
              <a:off x="6654" y="1788"/>
              <a:ext cx="35" cy="35"/>
            </a:xfrm>
            <a:custGeom>
              <a:avLst/>
              <a:gdLst>
                <a:gd name="T0" fmla="*/ 0 w 232"/>
                <a:gd name="T1" fmla="*/ 187 h 235"/>
                <a:gd name="T2" fmla="*/ 84 w 232"/>
                <a:gd name="T3" fmla="*/ 19 h 235"/>
                <a:gd name="T4" fmla="*/ 113 w 232"/>
                <a:gd name="T5" fmla="*/ 0 h 235"/>
                <a:gd name="T6" fmla="*/ 143 w 232"/>
                <a:gd name="T7" fmla="*/ 19 h 235"/>
                <a:gd name="T8" fmla="*/ 227 w 232"/>
                <a:gd name="T9" fmla="*/ 187 h 235"/>
                <a:gd name="T10" fmla="*/ 226 w 232"/>
                <a:gd name="T11" fmla="*/ 219 h 235"/>
                <a:gd name="T12" fmla="*/ 197 w 232"/>
                <a:gd name="T13" fmla="*/ 235 h 235"/>
                <a:gd name="T14" fmla="*/ 40 w 232"/>
                <a:gd name="T15" fmla="*/ 235 h 235"/>
                <a:gd name="T16" fmla="*/ 40 w 232"/>
                <a:gd name="T17" fmla="*/ 168 h 235"/>
                <a:gd name="T18" fmla="*/ 197 w 232"/>
                <a:gd name="T19" fmla="*/ 168 h 235"/>
                <a:gd name="T20" fmla="*/ 168 w 232"/>
                <a:gd name="T21" fmla="*/ 216 h 235"/>
                <a:gd name="T22" fmla="*/ 84 w 232"/>
                <a:gd name="T23" fmla="*/ 48 h 235"/>
                <a:gd name="T24" fmla="*/ 143 w 232"/>
                <a:gd name="T25" fmla="*/ 48 h 235"/>
                <a:gd name="T26" fmla="*/ 59 w 232"/>
                <a:gd name="T27" fmla="*/ 216 h 235"/>
                <a:gd name="T28" fmla="*/ 0 w 232"/>
                <a:gd name="T29" fmla="*/ 18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5">
                  <a:moveTo>
                    <a:pt x="0" y="187"/>
                  </a:moveTo>
                  <a:lnTo>
                    <a:pt x="84" y="19"/>
                  </a:lnTo>
                  <a:cubicBezTo>
                    <a:pt x="89" y="7"/>
                    <a:pt x="101" y="0"/>
                    <a:pt x="113" y="0"/>
                  </a:cubicBezTo>
                  <a:cubicBezTo>
                    <a:pt x="126" y="0"/>
                    <a:pt x="138" y="7"/>
                    <a:pt x="143" y="19"/>
                  </a:cubicBezTo>
                  <a:lnTo>
                    <a:pt x="227" y="187"/>
                  </a:lnTo>
                  <a:cubicBezTo>
                    <a:pt x="232" y="197"/>
                    <a:pt x="232" y="209"/>
                    <a:pt x="226" y="219"/>
                  </a:cubicBezTo>
                  <a:cubicBezTo>
                    <a:pt x="220" y="229"/>
                    <a:pt x="209" y="235"/>
                    <a:pt x="197" y="235"/>
                  </a:cubicBezTo>
                  <a:lnTo>
                    <a:pt x="40" y="235"/>
                  </a:lnTo>
                  <a:lnTo>
                    <a:pt x="40" y="168"/>
                  </a:lnTo>
                  <a:lnTo>
                    <a:pt x="197" y="168"/>
                  </a:lnTo>
                  <a:lnTo>
                    <a:pt x="168" y="216"/>
                  </a:lnTo>
                  <a:lnTo>
                    <a:pt x="84" y="48"/>
                  </a:lnTo>
                  <a:lnTo>
                    <a:pt x="143" y="48"/>
                  </a:lnTo>
                  <a:lnTo>
                    <a:pt x="59" y="216"/>
                  </a:lnTo>
                  <a:lnTo>
                    <a:pt x="0" y="18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72">
              <a:extLst>
                <a:ext uri="{FF2B5EF4-FFF2-40B4-BE49-F238E27FC236}">
                  <a16:creationId xmlns:a16="http://schemas.microsoft.com/office/drawing/2014/main" id="{D5BBCDF5-2110-43C5-8013-C6E4C8972FF0}"/>
                </a:ext>
              </a:extLst>
            </p:cNvPr>
            <p:cNvSpPr>
              <a:spLocks/>
            </p:cNvSpPr>
            <p:nvPr/>
          </p:nvSpPr>
          <p:spPr bwMode="auto">
            <a:xfrm>
              <a:off x="6919" y="1860"/>
              <a:ext cx="25" cy="26"/>
            </a:xfrm>
            <a:custGeom>
              <a:avLst/>
              <a:gdLst>
                <a:gd name="T0" fmla="*/ 12 w 25"/>
                <a:gd name="T1" fmla="*/ 0 h 26"/>
                <a:gd name="T2" fmla="*/ 25 w 25"/>
                <a:gd name="T3" fmla="*/ 26 h 26"/>
                <a:gd name="T4" fmla="*/ 0 w 25"/>
                <a:gd name="T5" fmla="*/ 26 h 26"/>
                <a:gd name="T6" fmla="*/ 12 w 25"/>
                <a:gd name="T7" fmla="*/ 0 h 26"/>
              </a:gdLst>
              <a:ahLst/>
              <a:cxnLst>
                <a:cxn ang="0">
                  <a:pos x="T0" y="T1"/>
                </a:cxn>
                <a:cxn ang="0">
                  <a:pos x="T2" y="T3"/>
                </a:cxn>
                <a:cxn ang="0">
                  <a:pos x="T4" y="T5"/>
                </a:cxn>
                <a:cxn ang="0">
                  <a:pos x="T6" y="T7"/>
                </a:cxn>
              </a:cxnLst>
              <a:rect l="0" t="0" r="r" b="b"/>
              <a:pathLst>
                <a:path w="25" h="26">
                  <a:moveTo>
                    <a:pt x="12" y="0"/>
                  </a:moveTo>
                  <a:lnTo>
                    <a:pt x="25" y="26"/>
                  </a:lnTo>
                  <a:lnTo>
                    <a:pt x="0" y="26"/>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73">
              <a:extLst>
                <a:ext uri="{FF2B5EF4-FFF2-40B4-BE49-F238E27FC236}">
                  <a16:creationId xmlns:a16="http://schemas.microsoft.com/office/drawing/2014/main" id="{45319F82-359A-4E37-ABB3-B525537AB005}"/>
                </a:ext>
              </a:extLst>
            </p:cNvPr>
            <p:cNvSpPr>
              <a:spLocks/>
            </p:cNvSpPr>
            <p:nvPr/>
          </p:nvSpPr>
          <p:spPr bwMode="auto">
            <a:xfrm>
              <a:off x="6914" y="1855"/>
              <a:ext cx="35" cy="36"/>
            </a:xfrm>
            <a:custGeom>
              <a:avLst/>
              <a:gdLst>
                <a:gd name="T0" fmla="*/ 0 w 232"/>
                <a:gd name="T1" fmla="*/ 187 h 235"/>
                <a:gd name="T2" fmla="*/ 84 w 232"/>
                <a:gd name="T3" fmla="*/ 19 h 235"/>
                <a:gd name="T4" fmla="*/ 113 w 232"/>
                <a:gd name="T5" fmla="*/ 0 h 235"/>
                <a:gd name="T6" fmla="*/ 143 w 232"/>
                <a:gd name="T7" fmla="*/ 19 h 235"/>
                <a:gd name="T8" fmla="*/ 227 w 232"/>
                <a:gd name="T9" fmla="*/ 187 h 235"/>
                <a:gd name="T10" fmla="*/ 226 w 232"/>
                <a:gd name="T11" fmla="*/ 219 h 235"/>
                <a:gd name="T12" fmla="*/ 197 w 232"/>
                <a:gd name="T13" fmla="*/ 235 h 235"/>
                <a:gd name="T14" fmla="*/ 40 w 232"/>
                <a:gd name="T15" fmla="*/ 235 h 235"/>
                <a:gd name="T16" fmla="*/ 40 w 232"/>
                <a:gd name="T17" fmla="*/ 168 h 235"/>
                <a:gd name="T18" fmla="*/ 197 w 232"/>
                <a:gd name="T19" fmla="*/ 168 h 235"/>
                <a:gd name="T20" fmla="*/ 168 w 232"/>
                <a:gd name="T21" fmla="*/ 216 h 235"/>
                <a:gd name="T22" fmla="*/ 84 w 232"/>
                <a:gd name="T23" fmla="*/ 48 h 235"/>
                <a:gd name="T24" fmla="*/ 143 w 232"/>
                <a:gd name="T25" fmla="*/ 48 h 235"/>
                <a:gd name="T26" fmla="*/ 59 w 232"/>
                <a:gd name="T27" fmla="*/ 216 h 235"/>
                <a:gd name="T28" fmla="*/ 0 w 232"/>
                <a:gd name="T29" fmla="*/ 18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5">
                  <a:moveTo>
                    <a:pt x="0" y="187"/>
                  </a:moveTo>
                  <a:lnTo>
                    <a:pt x="84" y="19"/>
                  </a:lnTo>
                  <a:cubicBezTo>
                    <a:pt x="89" y="7"/>
                    <a:pt x="101" y="0"/>
                    <a:pt x="113" y="0"/>
                  </a:cubicBezTo>
                  <a:cubicBezTo>
                    <a:pt x="126" y="0"/>
                    <a:pt x="138" y="7"/>
                    <a:pt x="143" y="19"/>
                  </a:cubicBezTo>
                  <a:lnTo>
                    <a:pt x="227" y="187"/>
                  </a:lnTo>
                  <a:cubicBezTo>
                    <a:pt x="232" y="197"/>
                    <a:pt x="232" y="209"/>
                    <a:pt x="226" y="219"/>
                  </a:cubicBezTo>
                  <a:cubicBezTo>
                    <a:pt x="220" y="229"/>
                    <a:pt x="209" y="235"/>
                    <a:pt x="197" y="235"/>
                  </a:cubicBezTo>
                  <a:lnTo>
                    <a:pt x="40" y="235"/>
                  </a:lnTo>
                  <a:lnTo>
                    <a:pt x="40" y="168"/>
                  </a:lnTo>
                  <a:lnTo>
                    <a:pt x="197" y="168"/>
                  </a:lnTo>
                  <a:lnTo>
                    <a:pt x="168" y="216"/>
                  </a:lnTo>
                  <a:lnTo>
                    <a:pt x="84" y="48"/>
                  </a:lnTo>
                  <a:lnTo>
                    <a:pt x="143" y="48"/>
                  </a:lnTo>
                  <a:lnTo>
                    <a:pt x="59" y="216"/>
                  </a:lnTo>
                  <a:lnTo>
                    <a:pt x="0" y="18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74">
              <a:extLst>
                <a:ext uri="{FF2B5EF4-FFF2-40B4-BE49-F238E27FC236}">
                  <a16:creationId xmlns:a16="http://schemas.microsoft.com/office/drawing/2014/main" id="{367CA621-3F0F-4587-9A61-14B597834882}"/>
                </a:ext>
              </a:extLst>
            </p:cNvPr>
            <p:cNvSpPr>
              <a:spLocks/>
            </p:cNvSpPr>
            <p:nvPr/>
          </p:nvSpPr>
          <p:spPr bwMode="auto">
            <a:xfrm>
              <a:off x="7178" y="1934"/>
              <a:ext cx="26" cy="26"/>
            </a:xfrm>
            <a:custGeom>
              <a:avLst/>
              <a:gdLst>
                <a:gd name="T0" fmla="*/ 13 w 26"/>
                <a:gd name="T1" fmla="*/ 0 h 26"/>
                <a:gd name="T2" fmla="*/ 26 w 26"/>
                <a:gd name="T3" fmla="*/ 26 h 26"/>
                <a:gd name="T4" fmla="*/ 0 w 26"/>
                <a:gd name="T5" fmla="*/ 26 h 26"/>
                <a:gd name="T6" fmla="*/ 13 w 26"/>
                <a:gd name="T7" fmla="*/ 0 h 26"/>
              </a:gdLst>
              <a:ahLst/>
              <a:cxnLst>
                <a:cxn ang="0">
                  <a:pos x="T0" y="T1"/>
                </a:cxn>
                <a:cxn ang="0">
                  <a:pos x="T2" y="T3"/>
                </a:cxn>
                <a:cxn ang="0">
                  <a:pos x="T4" y="T5"/>
                </a:cxn>
                <a:cxn ang="0">
                  <a:pos x="T6" y="T7"/>
                </a:cxn>
              </a:cxnLst>
              <a:rect l="0" t="0" r="r" b="b"/>
              <a:pathLst>
                <a:path w="26" h="26">
                  <a:moveTo>
                    <a:pt x="13" y="0"/>
                  </a:moveTo>
                  <a:lnTo>
                    <a:pt x="26" y="26"/>
                  </a:lnTo>
                  <a:lnTo>
                    <a:pt x="0" y="26"/>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75">
              <a:extLst>
                <a:ext uri="{FF2B5EF4-FFF2-40B4-BE49-F238E27FC236}">
                  <a16:creationId xmlns:a16="http://schemas.microsoft.com/office/drawing/2014/main" id="{9CDD1307-8396-47D5-8698-4352532C6B7D}"/>
                </a:ext>
              </a:extLst>
            </p:cNvPr>
            <p:cNvSpPr>
              <a:spLocks/>
            </p:cNvSpPr>
            <p:nvPr/>
          </p:nvSpPr>
          <p:spPr bwMode="auto">
            <a:xfrm>
              <a:off x="7174" y="1929"/>
              <a:ext cx="35" cy="36"/>
            </a:xfrm>
            <a:custGeom>
              <a:avLst/>
              <a:gdLst>
                <a:gd name="T0" fmla="*/ 0 w 232"/>
                <a:gd name="T1" fmla="*/ 187 h 235"/>
                <a:gd name="T2" fmla="*/ 84 w 232"/>
                <a:gd name="T3" fmla="*/ 19 h 235"/>
                <a:gd name="T4" fmla="*/ 113 w 232"/>
                <a:gd name="T5" fmla="*/ 0 h 235"/>
                <a:gd name="T6" fmla="*/ 143 w 232"/>
                <a:gd name="T7" fmla="*/ 19 h 235"/>
                <a:gd name="T8" fmla="*/ 227 w 232"/>
                <a:gd name="T9" fmla="*/ 187 h 235"/>
                <a:gd name="T10" fmla="*/ 226 w 232"/>
                <a:gd name="T11" fmla="*/ 219 h 235"/>
                <a:gd name="T12" fmla="*/ 197 w 232"/>
                <a:gd name="T13" fmla="*/ 235 h 235"/>
                <a:gd name="T14" fmla="*/ 40 w 232"/>
                <a:gd name="T15" fmla="*/ 235 h 235"/>
                <a:gd name="T16" fmla="*/ 40 w 232"/>
                <a:gd name="T17" fmla="*/ 168 h 235"/>
                <a:gd name="T18" fmla="*/ 197 w 232"/>
                <a:gd name="T19" fmla="*/ 168 h 235"/>
                <a:gd name="T20" fmla="*/ 168 w 232"/>
                <a:gd name="T21" fmla="*/ 216 h 235"/>
                <a:gd name="T22" fmla="*/ 84 w 232"/>
                <a:gd name="T23" fmla="*/ 48 h 235"/>
                <a:gd name="T24" fmla="*/ 143 w 232"/>
                <a:gd name="T25" fmla="*/ 48 h 235"/>
                <a:gd name="T26" fmla="*/ 59 w 232"/>
                <a:gd name="T27" fmla="*/ 216 h 235"/>
                <a:gd name="T28" fmla="*/ 0 w 232"/>
                <a:gd name="T29" fmla="*/ 18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5">
                  <a:moveTo>
                    <a:pt x="0" y="187"/>
                  </a:moveTo>
                  <a:lnTo>
                    <a:pt x="84" y="19"/>
                  </a:lnTo>
                  <a:cubicBezTo>
                    <a:pt x="89" y="7"/>
                    <a:pt x="101" y="0"/>
                    <a:pt x="113" y="0"/>
                  </a:cubicBezTo>
                  <a:cubicBezTo>
                    <a:pt x="126" y="0"/>
                    <a:pt x="138" y="7"/>
                    <a:pt x="143" y="19"/>
                  </a:cubicBezTo>
                  <a:lnTo>
                    <a:pt x="227" y="187"/>
                  </a:lnTo>
                  <a:cubicBezTo>
                    <a:pt x="232" y="197"/>
                    <a:pt x="232" y="209"/>
                    <a:pt x="226" y="219"/>
                  </a:cubicBezTo>
                  <a:cubicBezTo>
                    <a:pt x="220" y="229"/>
                    <a:pt x="209" y="235"/>
                    <a:pt x="197" y="235"/>
                  </a:cubicBezTo>
                  <a:lnTo>
                    <a:pt x="40" y="235"/>
                  </a:lnTo>
                  <a:lnTo>
                    <a:pt x="40" y="168"/>
                  </a:lnTo>
                  <a:lnTo>
                    <a:pt x="197" y="168"/>
                  </a:lnTo>
                  <a:lnTo>
                    <a:pt x="168" y="216"/>
                  </a:lnTo>
                  <a:lnTo>
                    <a:pt x="84" y="48"/>
                  </a:lnTo>
                  <a:lnTo>
                    <a:pt x="143" y="48"/>
                  </a:lnTo>
                  <a:lnTo>
                    <a:pt x="59" y="216"/>
                  </a:lnTo>
                  <a:lnTo>
                    <a:pt x="0" y="18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76">
              <a:extLst>
                <a:ext uri="{FF2B5EF4-FFF2-40B4-BE49-F238E27FC236}">
                  <a16:creationId xmlns:a16="http://schemas.microsoft.com/office/drawing/2014/main" id="{A7987386-B104-4826-8625-923F19DE8927}"/>
                </a:ext>
              </a:extLst>
            </p:cNvPr>
            <p:cNvSpPr>
              <a:spLocks noEditPoints="1"/>
            </p:cNvSpPr>
            <p:nvPr/>
          </p:nvSpPr>
          <p:spPr bwMode="auto">
            <a:xfrm>
              <a:off x="4329" y="1589"/>
              <a:ext cx="2858" cy="96"/>
            </a:xfrm>
            <a:custGeom>
              <a:avLst/>
              <a:gdLst>
                <a:gd name="T0" fmla="*/ 40 w 18875"/>
                <a:gd name="T1" fmla="*/ 634 h 637"/>
                <a:gd name="T2" fmla="*/ 728 w 18875"/>
                <a:gd name="T3" fmla="*/ 503 h 637"/>
                <a:gd name="T4" fmla="*/ 955 w 18875"/>
                <a:gd name="T5" fmla="*/ 437 h 637"/>
                <a:gd name="T6" fmla="*/ 927 w 18875"/>
                <a:gd name="T7" fmla="*/ 475 h 637"/>
                <a:gd name="T8" fmla="*/ 1624 w 18875"/>
                <a:gd name="T9" fmla="*/ 409 h 637"/>
                <a:gd name="T10" fmla="*/ 2082 w 18875"/>
                <a:gd name="T11" fmla="*/ 300 h 637"/>
                <a:gd name="T12" fmla="*/ 1882 w 18875"/>
                <a:gd name="T13" fmla="*/ 315 h 637"/>
                <a:gd name="T14" fmla="*/ 2352 w 18875"/>
                <a:gd name="T15" fmla="*/ 347 h 637"/>
                <a:gd name="T16" fmla="*/ 3048 w 18875"/>
                <a:gd name="T17" fmla="*/ 264 h 637"/>
                <a:gd name="T18" fmla="*/ 3278 w 18875"/>
                <a:gd name="T19" fmla="*/ 214 h 637"/>
                <a:gd name="T20" fmla="*/ 3470 w 18875"/>
                <a:gd name="T21" fmla="*/ 267 h 637"/>
                <a:gd name="T22" fmla="*/ 3946 w 18875"/>
                <a:gd name="T23" fmla="*/ 192 h 637"/>
                <a:gd name="T24" fmla="*/ 3746 w 18875"/>
                <a:gd name="T25" fmla="*/ 196 h 637"/>
                <a:gd name="T26" fmla="*/ 4214 w 18875"/>
                <a:gd name="T27" fmla="*/ 255 h 637"/>
                <a:gd name="T28" fmla="*/ 4914 w 18875"/>
                <a:gd name="T29" fmla="*/ 210 h 637"/>
                <a:gd name="T30" fmla="*/ 5146 w 18875"/>
                <a:gd name="T31" fmla="*/ 173 h 637"/>
                <a:gd name="T32" fmla="*/ 5180 w 18875"/>
                <a:gd name="T33" fmla="*/ 239 h 637"/>
                <a:gd name="T34" fmla="*/ 5807 w 18875"/>
                <a:gd name="T35" fmla="*/ 109 h 637"/>
                <a:gd name="T36" fmla="*/ 5608 w 18875"/>
                <a:gd name="T37" fmla="*/ 129 h 637"/>
                <a:gd name="T38" fmla="*/ 6079 w 18875"/>
                <a:gd name="T39" fmla="*/ 149 h 637"/>
                <a:gd name="T40" fmla="*/ 6772 w 18875"/>
                <a:gd name="T41" fmla="*/ 46 h 637"/>
                <a:gd name="T42" fmla="*/ 7006 w 18875"/>
                <a:gd name="T43" fmla="*/ 3 h 637"/>
                <a:gd name="T44" fmla="*/ 7004 w 18875"/>
                <a:gd name="T45" fmla="*/ 70 h 637"/>
                <a:gd name="T46" fmla="*/ 7705 w 18875"/>
                <a:gd name="T47" fmla="*/ 56 h 637"/>
                <a:gd name="T48" fmla="*/ 7438 w 18875"/>
                <a:gd name="T49" fmla="*/ 49 h 637"/>
                <a:gd name="T50" fmla="*/ 8137 w 18875"/>
                <a:gd name="T51" fmla="*/ 102 h 637"/>
                <a:gd name="T52" fmla="*/ 8605 w 18875"/>
                <a:gd name="T53" fmla="*/ 48 h 637"/>
                <a:gd name="T54" fmla="*/ 8371 w 18875"/>
                <a:gd name="T55" fmla="*/ 75 h 637"/>
                <a:gd name="T56" fmla="*/ 9069 w 18875"/>
                <a:gd name="T57" fmla="*/ 132 h 637"/>
                <a:gd name="T58" fmla="*/ 9538 w 18875"/>
                <a:gd name="T59" fmla="*/ 83 h 637"/>
                <a:gd name="T60" fmla="*/ 9338 w 18875"/>
                <a:gd name="T61" fmla="*/ 75 h 637"/>
                <a:gd name="T62" fmla="*/ 9802 w 18875"/>
                <a:gd name="T63" fmla="*/ 159 h 637"/>
                <a:gd name="T64" fmla="*/ 10469 w 18875"/>
                <a:gd name="T65" fmla="*/ 110 h 637"/>
                <a:gd name="T66" fmla="*/ 10236 w 18875"/>
                <a:gd name="T67" fmla="*/ 142 h 637"/>
                <a:gd name="T68" fmla="*/ 10937 w 18875"/>
                <a:gd name="T69" fmla="*/ 169 h 637"/>
                <a:gd name="T70" fmla="*/ 11402 w 18875"/>
                <a:gd name="T71" fmla="*/ 95 h 637"/>
                <a:gd name="T72" fmla="*/ 11202 w 18875"/>
                <a:gd name="T73" fmla="*/ 98 h 637"/>
                <a:gd name="T74" fmla="*/ 11670 w 18875"/>
                <a:gd name="T75" fmla="*/ 157 h 637"/>
                <a:gd name="T76" fmla="*/ 12369 w 18875"/>
                <a:gd name="T77" fmla="*/ 101 h 637"/>
                <a:gd name="T78" fmla="*/ 12134 w 18875"/>
                <a:gd name="T79" fmla="*/ 80 h 637"/>
                <a:gd name="T80" fmla="*/ 12804 w 18875"/>
                <a:gd name="T81" fmla="*/ 114 h 637"/>
                <a:gd name="T82" fmla="*/ 13266 w 18875"/>
                <a:gd name="T83" fmla="*/ 24 h 637"/>
                <a:gd name="T84" fmla="*/ 13067 w 18875"/>
                <a:gd name="T85" fmla="*/ 34 h 637"/>
                <a:gd name="T86" fmla="*/ 13736 w 18875"/>
                <a:gd name="T87" fmla="*/ 68 h 637"/>
                <a:gd name="T88" fmla="*/ 14201 w 18875"/>
                <a:gd name="T89" fmla="*/ 1 h 637"/>
                <a:gd name="T90" fmla="*/ 14001 w 18875"/>
                <a:gd name="T91" fmla="*/ 67 h 637"/>
                <a:gd name="T92" fmla="*/ 14667 w 18875"/>
                <a:gd name="T93" fmla="*/ 2 h 637"/>
                <a:gd name="T94" fmla="*/ 14434 w 18875"/>
                <a:gd name="T95" fmla="*/ 35 h 637"/>
                <a:gd name="T96" fmla="*/ 15167 w 18875"/>
                <a:gd name="T97" fmla="*/ 37 h 637"/>
                <a:gd name="T98" fmla="*/ 14934 w 18875"/>
                <a:gd name="T99" fmla="*/ 3 h 637"/>
                <a:gd name="T100" fmla="*/ 15597 w 18875"/>
                <a:gd name="T101" fmla="*/ 84 h 637"/>
                <a:gd name="T102" fmla="*/ 15869 w 18875"/>
                <a:gd name="T103" fmla="*/ 44 h 637"/>
                <a:gd name="T104" fmla="*/ 15832 w 18875"/>
                <a:gd name="T105" fmla="*/ 74 h 637"/>
                <a:gd name="T106" fmla="*/ 16525 w 18875"/>
                <a:gd name="T107" fmla="*/ 177 h 637"/>
                <a:gd name="T108" fmla="*/ 16996 w 18875"/>
                <a:gd name="T109" fmla="*/ 157 h 637"/>
                <a:gd name="T110" fmla="*/ 16797 w 18875"/>
                <a:gd name="T111" fmla="*/ 137 h 637"/>
                <a:gd name="T112" fmla="*/ 17253 w 18875"/>
                <a:gd name="T113" fmla="*/ 253 h 637"/>
                <a:gd name="T114" fmla="*/ 17950 w 18875"/>
                <a:gd name="T115" fmla="*/ 328 h 637"/>
                <a:gd name="T116" fmla="*/ 18185 w 18875"/>
                <a:gd name="T117" fmla="*/ 332 h 637"/>
                <a:gd name="T118" fmla="*/ 18147 w 18875"/>
                <a:gd name="T119" fmla="*/ 359 h 637"/>
                <a:gd name="T120" fmla="*/ 18834 w 18875"/>
                <a:gd name="T121" fmla="*/ 50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75" h="637">
                  <a:moveTo>
                    <a:pt x="31" y="568"/>
                  </a:moveTo>
                  <a:lnTo>
                    <a:pt x="229" y="540"/>
                  </a:lnTo>
                  <a:cubicBezTo>
                    <a:pt x="247" y="538"/>
                    <a:pt x="264" y="550"/>
                    <a:pt x="266" y="569"/>
                  </a:cubicBezTo>
                  <a:cubicBezTo>
                    <a:pt x="269" y="587"/>
                    <a:pt x="256" y="604"/>
                    <a:pt x="238" y="606"/>
                  </a:cubicBezTo>
                  <a:lnTo>
                    <a:pt x="40" y="634"/>
                  </a:lnTo>
                  <a:cubicBezTo>
                    <a:pt x="22" y="637"/>
                    <a:pt x="5" y="624"/>
                    <a:pt x="2" y="606"/>
                  </a:cubicBezTo>
                  <a:cubicBezTo>
                    <a:pt x="0" y="588"/>
                    <a:pt x="13" y="571"/>
                    <a:pt x="31" y="568"/>
                  </a:cubicBezTo>
                  <a:close/>
                  <a:moveTo>
                    <a:pt x="493" y="503"/>
                  </a:moveTo>
                  <a:lnTo>
                    <a:pt x="691" y="475"/>
                  </a:lnTo>
                  <a:cubicBezTo>
                    <a:pt x="709" y="472"/>
                    <a:pt x="726" y="485"/>
                    <a:pt x="728" y="503"/>
                  </a:cubicBezTo>
                  <a:cubicBezTo>
                    <a:pt x="731" y="521"/>
                    <a:pt x="718" y="538"/>
                    <a:pt x="700" y="541"/>
                  </a:cubicBezTo>
                  <a:lnTo>
                    <a:pt x="502" y="569"/>
                  </a:lnTo>
                  <a:cubicBezTo>
                    <a:pt x="484" y="571"/>
                    <a:pt x="467" y="559"/>
                    <a:pt x="464" y="540"/>
                  </a:cubicBezTo>
                  <a:cubicBezTo>
                    <a:pt x="462" y="522"/>
                    <a:pt x="475" y="505"/>
                    <a:pt x="493" y="503"/>
                  </a:cubicBezTo>
                  <a:close/>
                  <a:moveTo>
                    <a:pt x="955" y="437"/>
                  </a:moveTo>
                  <a:lnTo>
                    <a:pt x="1153" y="409"/>
                  </a:lnTo>
                  <a:cubicBezTo>
                    <a:pt x="1171" y="406"/>
                    <a:pt x="1188" y="419"/>
                    <a:pt x="1191" y="437"/>
                  </a:cubicBezTo>
                  <a:cubicBezTo>
                    <a:pt x="1193" y="455"/>
                    <a:pt x="1180" y="472"/>
                    <a:pt x="1162" y="475"/>
                  </a:cubicBezTo>
                  <a:lnTo>
                    <a:pt x="964" y="503"/>
                  </a:lnTo>
                  <a:cubicBezTo>
                    <a:pt x="946" y="506"/>
                    <a:pt x="929" y="493"/>
                    <a:pt x="927" y="475"/>
                  </a:cubicBezTo>
                  <a:cubicBezTo>
                    <a:pt x="924" y="457"/>
                    <a:pt x="937" y="440"/>
                    <a:pt x="955" y="437"/>
                  </a:cubicBezTo>
                  <a:close/>
                  <a:moveTo>
                    <a:pt x="1417" y="371"/>
                  </a:moveTo>
                  <a:lnTo>
                    <a:pt x="1615" y="343"/>
                  </a:lnTo>
                  <a:cubicBezTo>
                    <a:pt x="1633" y="341"/>
                    <a:pt x="1650" y="353"/>
                    <a:pt x="1653" y="372"/>
                  </a:cubicBezTo>
                  <a:cubicBezTo>
                    <a:pt x="1655" y="390"/>
                    <a:pt x="1642" y="407"/>
                    <a:pt x="1624" y="409"/>
                  </a:cubicBezTo>
                  <a:lnTo>
                    <a:pt x="1426" y="437"/>
                  </a:lnTo>
                  <a:cubicBezTo>
                    <a:pt x="1408" y="440"/>
                    <a:pt x="1391" y="427"/>
                    <a:pt x="1389" y="409"/>
                  </a:cubicBezTo>
                  <a:cubicBezTo>
                    <a:pt x="1386" y="391"/>
                    <a:pt x="1399" y="374"/>
                    <a:pt x="1417" y="371"/>
                  </a:cubicBezTo>
                  <a:close/>
                  <a:moveTo>
                    <a:pt x="1882" y="315"/>
                  </a:moveTo>
                  <a:lnTo>
                    <a:pt x="2082" y="300"/>
                  </a:lnTo>
                  <a:cubicBezTo>
                    <a:pt x="2100" y="299"/>
                    <a:pt x="2116" y="313"/>
                    <a:pt x="2117" y="331"/>
                  </a:cubicBezTo>
                  <a:cubicBezTo>
                    <a:pt x="2119" y="349"/>
                    <a:pt x="2105" y="365"/>
                    <a:pt x="2086" y="367"/>
                  </a:cubicBezTo>
                  <a:lnTo>
                    <a:pt x="1887" y="381"/>
                  </a:lnTo>
                  <a:cubicBezTo>
                    <a:pt x="1869" y="382"/>
                    <a:pt x="1853" y="369"/>
                    <a:pt x="1851" y="350"/>
                  </a:cubicBezTo>
                  <a:cubicBezTo>
                    <a:pt x="1850" y="332"/>
                    <a:pt x="1864" y="316"/>
                    <a:pt x="1882" y="315"/>
                  </a:cubicBezTo>
                  <a:close/>
                  <a:moveTo>
                    <a:pt x="2348" y="281"/>
                  </a:moveTo>
                  <a:lnTo>
                    <a:pt x="2547" y="267"/>
                  </a:lnTo>
                  <a:cubicBezTo>
                    <a:pt x="2565" y="265"/>
                    <a:pt x="2581" y="279"/>
                    <a:pt x="2583" y="297"/>
                  </a:cubicBezTo>
                  <a:cubicBezTo>
                    <a:pt x="2584" y="316"/>
                    <a:pt x="2570" y="332"/>
                    <a:pt x="2552" y="333"/>
                  </a:cubicBezTo>
                  <a:lnTo>
                    <a:pt x="2352" y="347"/>
                  </a:lnTo>
                  <a:cubicBezTo>
                    <a:pt x="2334" y="349"/>
                    <a:pt x="2318" y="335"/>
                    <a:pt x="2317" y="317"/>
                  </a:cubicBezTo>
                  <a:cubicBezTo>
                    <a:pt x="2315" y="298"/>
                    <a:pt x="2329" y="282"/>
                    <a:pt x="2348" y="281"/>
                  </a:cubicBezTo>
                  <a:close/>
                  <a:moveTo>
                    <a:pt x="2813" y="247"/>
                  </a:moveTo>
                  <a:lnTo>
                    <a:pt x="3013" y="233"/>
                  </a:lnTo>
                  <a:cubicBezTo>
                    <a:pt x="3031" y="232"/>
                    <a:pt x="3047" y="245"/>
                    <a:pt x="3048" y="264"/>
                  </a:cubicBezTo>
                  <a:cubicBezTo>
                    <a:pt x="3049" y="282"/>
                    <a:pt x="3036" y="298"/>
                    <a:pt x="3017" y="299"/>
                  </a:cubicBezTo>
                  <a:lnTo>
                    <a:pt x="2818" y="314"/>
                  </a:lnTo>
                  <a:cubicBezTo>
                    <a:pt x="2799" y="315"/>
                    <a:pt x="2784" y="301"/>
                    <a:pt x="2782" y="283"/>
                  </a:cubicBezTo>
                  <a:cubicBezTo>
                    <a:pt x="2781" y="265"/>
                    <a:pt x="2795" y="249"/>
                    <a:pt x="2813" y="247"/>
                  </a:cubicBezTo>
                  <a:close/>
                  <a:moveTo>
                    <a:pt x="3278" y="214"/>
                  </a:moveTo>
                  <a:lnTo>
                    <a:pt x="3465" y="200"/>
                  </a:lnTo>
                  <a:lnTo>
                    <a:pt x="3480" y="200"/>
                  </a:lnTo>
                  <a:cubicBezTo>
                    <a:pt x="3498" y="200"/>
                    <a:pt x="3513" y="214"/>
                    <a:pt x="3514" y="233"/>
                  </a:cubicBezTo>
                  <a:cubicBezTo>
                    <a:pt x="3514" y="251"/>
                    <a:pt x="3499" y="266"/>
                    <a:pt x="3481" y="267"/>
                  </a:cubicBezTo>
                  <a:lnTo>
                    <a:pt x="3470" y="267"/>
                  </a:lnTo>
                  <a:lnTo>
                    <a:pt x="3283" y="280"/>
                  </a:lnTo>
                  <a:cubicBezTo>
                    <a:pt x="3265" y="282"/>
                    <a:pt x="3249" y="268"/>
                    <a:pt x="3248" y="249"/>
                  </a:cubicBezTo>
                  <a:cubicBezTo>
                    <a:pt x="3246" y="231"/>
                    <a:pt x="3260" y="215"/>
                    <a:pt x="3278" y="214"/>
                  </a:cubicBezTo>
                  <a:close/>
                  <a:moveTo>
                    <a:pt x="3746" y="196"/>
                  </a:moveTo>
                  <a:lnTo>
                    <a:pt x="3946" y="192"/>
                  </a:lnTo>
                  <a:cubicBezTo>
                    <a:pt x="3965" y="192"/>
                    <a:pt x="3980" y="207"/>
                    <a:pt x="3980" y="225"/>
                  </a:cubicBezTo>
                  <a:cubicBezTo>
                    <a:pt x="3981" y="243"/>
                    <a:pt x="3966" y="259"/>
                    <a:pt x="3948" y="259"/>
                  </a:cubicBezTo>
                  <a:lnTo>
                    <a:pt x="3748" y="262"/>
                  </a:lnTo>
                  <a:cubicBezTo>
                    <a:pt x="3729" y="263"/>
                    <a:pt x="3714" y="248"/>
                    <a:pt x="3714" y="229"/>
                  </a:cubicBezTo>
                  <a:cubicBezTo>
                    <a:pt x="3713" y="211"/>
                    <a:pt x="3728" y="196"/>
                    <a:pt x="3746" y="196"/>
                  </a:cubicBezTo>
                  <a:close/>
                  <a:moveTo>
                    <a:pt x="4213" y="188"/>
                  </a:moveTo>
                  <a:lnTo>
                    <a:pt x="4413" y="185"/>
                  </a:lnTo>
                  <a:cubicBezTo>
                    <a:pt x="4431" y="184"/>
                    <a:pt x="4447" y="199"/>
                    <a:pt x="4447" y="217"/>
                  </a:cubicBezTo>
                  <a:cubicBezTo>
                    <a:pt x="4447" y="236"/>
                    <a:pt x="4433" y="251"/>
                    <a:pt x="4414" y="251"/>
                  </a:cubicBezTo>
                  <a:lnTo>
                    <a:pt x="4214" y="255"/>
                  </a:lnTo>
                  <a:cubicBezTo>
                    <a:pt x="4196" y="255"/>
                    <a:pt x="4181" y="240"/>
                    <a:pt x="4180" y="222"/>
                  </a:cubicBezTo>
                  <a:cubicBezTo>
                    <a:pt x="4180" y="203"/>
                    <a:pt x="4195" y="188"/>
                    <a:pt x="4213" y="188"/>
                  </a:cubicBezTo>
                  <a:close/>
                  <a:moveTo>
                    <a:pt x="4680" y="180"/>
                  </a:moveTo>
                  <a:lnTo>
                    <a:pt x="4880" y="177"/>
                  </a:lnTo>
                  <a:cubicBezTo>
                    <a:pt x="4898" y="177"/>
                    <a:pt x="4913" y="191"/>
                    <a:pt x="4914" y="210"/>
                  </a:cubicBezTo>
                  <a:cubicBezTo>
                    <a:pt x="4914" y="228"/>
                    <a:pt x="4899" y="243"/>
                    <a:pt x="4881" y="244"/>
                  </a:cubicBezTo>
                  <a:lnTo>
                    <a:pt x="4681" y="247"/>
                  </a:lnTo>
                  <a:cubicBezTo>
                    <a:pt x="4662" y="247"/>
                    <a:pt x="4647" y="233"/>
                    <a:pt x="4647" y="214"/>
                  </a:cubicBezTo>
                  <a:cubicBezTo>
                    <a:pt x="4647" y="196"/>
                    <a:pt x="4661" y="181"/>
                    <a:pt x="4680" y="180"/>
                  </a:cubicBezTo>
                  <a:close/>
                  <a:moveTo>
                    <a:pt x="5146" y="173"/>
                  </a:moveTo>
                  <a:lnTo>
                    <a:pt x="5179" y="172"/>
                  </a:lnTo>
                  <a:lnTo>
                    <a:pt x="5343" y="156"/>
                  </a:lnTo>
                  <a:cubicBezTo>
                    <a:pt x="5361" y="154"/>
                    <a:pt x="5377" y="167"/>
                    <a:pt x="5379" y="185"/>
                  </a:cubicBezTo>
                  <a:cubicBezTo>
                    <a:pt x="5381" y="204"/>
                    <a:pt x="5368" y="220"/>
                    <a:pt x="5349" y="222"/>
                  </a:cubicBezTo>
                  <a:lnTo>
                    <a:pt x="5180" y="239"/>
                  </a:lnTo>
                  <a:lnTo>
                    <a:pt x="5147" y="239"/>
                  </a:lnTo>
                  <a:cubicBezTo>
                    <a:pt x="5129" y="240"/>
                    <a:pt x="5114" y="225"/>
                    <a:pt x="5114" y="207"/>
                  </a:cubicBezTo>
                  <a:cubicBezTo>
                    <a:pt x="5113" y="188"/>
                    <a:pt x="5128" y="173"/>
                    <a:pt x="5146" y="173"/>
                  </a:cubicBezTo>
                  <a:close/>
                  <a:moveTo>
                    <a:pt x="5608" y="129"/>
                  </a:moveTo>
                  <a:lnTo>
                    <a:pt x="5807" y="109"/>
                  </a:lnTo>
                  <a:cubicBezTo>
                    <a:pt x="5825" y="107"/>
                    <a:pt x="5842" y="121"/>
                    <a:pt x="5844" y="139"/>
                  </a:cubicBezTo>
                  <a:cubicBezTo>
                    <a:pt x="5845" y="157"/>
                    <a:pt x="5832" y="174"/>
                    <a:pt x="5814" y="175"/>
                  </a:cubicBezTo>
                  <a:lnTo>
                    <a:pt x="5615" y="195"/>
                  </a:lnTo>
                  <a:cubicBezTo>
                    <a:pt x="5596" y="197"/>
                    <a:pt x="5580" y="184"/>
                    <a:pt x="5578" y="166"/>
                  </a:cubicBezTo>
                  <a:cubicBezTo>
                    <a:pt x="5576" y="147"/>
                    <a:pt x="5590" y="131"/>
                    <a:pt x="5608" y="129"/>
                  </a:cubicBezTo>
                  <a:close/>
                  <a:moveTo>
                    <a:pt x="6072" y="82"/>
                  </a:moveTo>
                  <a:lnTo>
                    <a:pt x="6271" y="63"/>
                  </a:lnTo>
                  <a:cubicBezTo>
                    <a:pt x="6290" y="61"/>
                    <a:pt x="6306" y="74"/>
                    <a:pt x="6308" y="92"/>
                  </a:cubicBezTo>
                  <a:cubicBezTo>
                    <a:pt x="6310" y="111"/>
                    <a:pt x="6296" y="127"/>
                    <a:pt x="6278" y="129"/>
                  </a:cubicBezTo>
                  <a:lnTo>
                    <a:pt x="6079" y="149"/>
                  </a:lnTo>
                  <a:cubicBezTo>
                    <a:pt x="6061" y="151"/>
                    <a:pt x="6044" y="137"/>
                    <a:pt x="6043" y="119"/>
                  </a:cubicBezTo>
                  <a:cubicBezTo>
                    <a:pt x="6041" y="101"/>
                    <a:pt x="6054" y="84"/>
                    <a:pt x="6072" y="82"/>
                  </a:cubicBezTo>
                  <a:close/>
                  <a:moveTo>
                    <a:pt x="6537" y="36"/>
                  </a:moveTo>
                  <a:lnTo>
                    <a:pt x="6736" y="16"/>
                  </a:lnTo>
                  <a:cubicBezTo>
                    <a:pt x="6754" y="14"/>
                    <a:pt x="6770" y="28"/>
                    <a:pt x="6772" y="46"/>
                  </a:cubicBezTo>
                  <a:cubicBezTo>
                    <a:pt x="6774" y="64"/>
                    <a:pt x="6761" y="80"/>
                    <a:pt x="6742" y="82"/>
                  </a:cubicBezTo>
                  <a:lnTo>
                    <a:pt x="6543" y="102"/>
                  </a:lnTo>
                  <a:cubicBezTo>
                    <a:pt x="6525" y="104"/>
                    <a:pt x="6509" y="91"/>
                    <a:pt x="6507" y="72"/>
                  </a:cubicBezTo>
                  <a:cubicBezTo>
                    <a:pt x="6505" y="54"/>
                    <a:pt x="6518" y="38"/>
                    <a:pt x="6537" y="36"/>
                  </a:cubicBezTo>
                  <a:close/>
                  <a:moveTo>
                    <a:pt x="7006" y="3"/>
                  </a:moveTo>
                  <a:lnTo>
                    <a:pt x="7206" y="9"/>
                  </a:lnTo>
                  <a:cubicBezTo>
                    <a:pt x="7224" y="9"/>
                    <a:pt x="7239" y="25"/>
                    <a:pt x="7238" y="43"/>
                  </a:cubicBezTo>
                  <a:cubicBezTo>
                    <a:pt x="7238" y="61"/>
                    <a:pt x="7222" y="76"/>
                    <a:pt x="7204" y="75"/>
                  </a:cubicBezTo>
                  <a:lnTo>
                    <a:pt x="7004" y="70"/>
                  </a:lnTo>
                  <a:lnTo>
                    <a:pt x="7004" y="70"/>
                  </a:lnTo>
                  <a:cubicBezTo>
                    <a:pt x="6986" y="69"/>
                    <a:pt x="6971" y="54"/>
                    <a:pt x="6972" y="36"/>
                  </a:cubicBezTo>
                  <a:cubicBezTo>
                    <a:pt x="6972" y="17"/>
                    <a:pt x="6987" y="3"/>
                    <a:pt x="7006" y="3"/>
                  </a:cubicBezTo>
                  <a:close/>
                  <a:moveTo>
                    <a:pt x="7472" y="16"/>
                  </a:moveTo>
                  <a:lnTo>
                    <a:pt x="7672" y="22"/>
                  </a:lnTo>
                  <a:cubicBezTo>
                    <a:pt x="7691" y="22"/>
                    <a:pt x="7705" y="38"/>
                    <a:pt x="7705" y="56"/>
                  </a:cubicBezTo>
                  <a:cubicBezTo>
                    <a:pt x="7704" y="75"/>
                    <a:pt x="7689" y="89"/>
                    <a:pt x="7670" y="88"/>
                  </a:cubicBezTo>
                  <a:lnTo>
                    <a:pt x="7670" y="88"/>
                  </a:lnTo>
                  <a:lnTo>
                    <a:pt x="7470" y="83"/>
                  </a:lnTo>
                  <a:lnTo>
                    <a:pt x="7470" y="83"/>
                  </a:lnTo>
                  <a:cubicBezTo>
                    <a:pt x="7452" y="82"/>
                    <a:pt x="7438" y="67"/>
                    <a:pt x="7438" y="49"/>
                  </a:cubicBezTo>
                  <a:cubicBezTo>
                    <a:pt x="7439" y="30"/>
                    <a:pt x="7454" y="16"/>
                    <a:pt x="7472" y="16"/>
                  </a:cubicBezTo>
                  <a:close/>
                  <a:moveTo>
                    <a:pt x="7939" y="29"/>
                  </a:moveTo>
                  <a:lnTo>
                    <a:pt x="8139" y="35"/>
                  </a:lnTo>
                  <a:cubicBezTo>
                    <a:pt x="8157" y="35"/>
                    <a:pt x="8172" y="51"/>
                    <a:pt x="8171" y="69"/>
                  </a:cubicBezTo>
                  <a:cubicBezTo>
                    <a:pt x="8171" y="88"/>
                    <a:pt x="8155" y="102"/>
                    <a:pt x="8137" y="102"/>
                  </a:cubicBezTo>
                  <a:lnTo>
                    <a:pt x="7937" y="96"/>
                  </a:lnTo>
                  <a:cubicBezTo>
                    <a:pt x="7918" y="95"/>
                    <a:pt x="7904" y="80"/>
                    <a:pt x="7905" y="62"/>
                  </a:cubicBezTo>
                  <a:cubicBezTo>
                    <a:pt x="7905" y="43"/>
                    <a:pt x="7920" y="29"/>
                    <a:pt x="7939" y="29"/>
                  </a:cubicBezTo>
                  <a:close/>
                  <a:moveTo>
                    <a:pt x="8405" y="42"/>
                  </a:moveTo>
                  <a:lnTo>
                    <a:pt x="8605" y="48"/>
                  </a:lnTo>
                  <a:cubicBezTo>
                    <a:pt x="8624" y="48"/>
                    <a:pt x="8638" y="64"/>
                    <a:pt x="8638" y="82"/>
                  </a:cubicBezTo>
                  <a:cubicBezTo>
                    <a:pt x="8637" y="101"/>
                    <a:pt x="8622" y="115"/>
                    <a:pt x="8603" y="115"/>
                  </a:cubicBezTo>
                  <a:lnTo>
                    <a:pt x="8603" y="115"/>
                  </a:lnTo>
                  <a:lnTo>
                    <a:pt x="8403" y="109"/>
                  </a:lnTo>
                  <a:cubicBezTo>
                    <a:pt x="8385" y="108"/>
                    <a:pt x="8370" y="93"/>
                    <a:pt x="8371" y="75"/>
                  </a:cubicBezTo>
                  <a:cubicBezTo>
                    <a:pt x="8372" y="56"/>
                    <a:pt x="8387" y="42"/>
                    <a:pt x="8405" y="42"/>
                  </a:cubicBezTo>
                  <a:close/>
                  <a:moveTo>
                    <a:pt x="8872" y="58"/>
                  </a:moveTo>
                  <a:lnTo>
                    <a:pt x="9072" y="65"/>
                  </a:lnTo>
                  <a:cubicBezTo>
                    <a:pt x="9090" y="66"/>
                    <a:pt x="9105" y="81"/>
                    <a:pt x="9104" y="100"/>
                  </a:cubicBezTo>
                  <a:cubicBezTo>
                    <a:pt x="9103" y="118"/>
                    <a:pt x="9088" y="133"/>
                    <a:pt x="9069" y="132"/>
                  </a:cubicBezTo>
                  <a:lnTo>
                    <a:pt x="8869" y="124"/>
                  </a:lnTo>
                  <a:cubicBezTo>
                    <a:pt x="8851" y="124"/>
                    <a:pt x="8837" y="108"/>
                    <a:pt x="8837" y="90"/>
                  </a:cubicBezTo>
                  <a:cubicBezTo>
                    <a:pt x="8838" y="71"/>
                    <a:pt x="8854" y="57"/>
                    <a:pt x="8872" y="58"/>
                  </a:cubicBezTo>
                  <a:close/>
                  <a:moveTo>
                    <a:pt x="9338" y="75"/>
                  </a:moveTo>
                  <a:lnTo>
                    <a:pt x="9538" y="83"/>
                  </a:lnTo>
                  <a:cubicBezTo>
                    <a:pt x="9557" y="83"/>
                    <a:pt x="9571" y="99"/>
                    <a:pt x="9570" y="117"/>
                  </a:cubicBezTo>
                  <a:cubicBezTo>
                    <a:pt x="9570" y="136"/>
                    <a:pt x="9554" y="150"/>
                    <a:pt x="9536" y="149"/>
                  </a:cubicBezTo>
                  <a:lnTo>
                    <a:pt x="9336" y="142"/>
                  </a:lnTo>
                  <a:cubicBezTo>
                    <a:pt x="9317" y="141"/>
                    <a:pt x="9303" y="126"/>
                    <a:pt x="9304" y="107"/>
                  </a:cubicBezTo>
                  <a:cubicBezTo>
                    <a:pt x="9304" y="89"/>
                    <a:pt x="9320" y="75"/>
                    <a:pt x="9338" y="75"/>
                  </a:cubicBezTo>
                  <a:close/>
                  <a:moveTo>
                    <a:pt x="9805" y="93"/>
                  </a:moveTo>
                  <a:lnTo>
                    <a:pt x="10005" y="100"/>
                  </a:lnTo>
                  <a:cubicBezTo>
                    <a:pt x="10023" y="101"/>
                    <a:pt x="10037" y="116"/>
                    <a:pt x="10037" y="135"/>
                  </a:cubicBezTo>
                  <a:cubicBezTo>
                    <a:pt x="10036" y="153"/>
                    <a:pt x="10020" y="167"/>
                    <a:pt x="10002" y="167"/>
                  </a:cubicBezTo>
                  <a:lnTo>
                    <a:pt x="9802" y="159"/>
                  </a:lnTo>
                  <a:cubicBezTo>
                    <a:pt x="9784" y="159"/>
                    <a:pt x="9769" y="143"/>
                    <a:pt x="9770" y="125"/>
                  </a:cubicBezTo>
                  <a:cubicBezTo>
                    <a:pt x="9771" y="106"/>
                    <a:pt x="9786" y="92"/>
                    <a:pt x="9805" y="93"/>
                  </a:cubicBezTo>
                  <a:close/>
                  <a:moveTo>
                    <a:pt x="10271" y="110"/>
                  </a:moveTo>
                  <a:lnTo>
                    <a:pt x="10329" y="112"/>
                  </a:lnTo>
                  <a:lnTo>
                    <a:pt x="10469" y="110"/>
                  </a:lnTo>
                  <a:cubicBezTo>
                    <a:pt x="10488" y="110"/>
                    <a:pt x="10503" y="124"/>
                    <a:pt x="10503" y="143"/>
                  </a:cubicBezTo>
                  <a:cubicBezTo>
                    <a:pt x="10503" y="161"/>
                    <a:pt x="10489" y="176"/>
                    <a:pt x="10470" y="176"/>
                  </a:cubicBezTo>
                  <a:lnTo>
                    <a:pt x="10326" y="179"/>
                  </a:lnTo>
                  <a:lnTo>
                    <a:pt x="10269" y="177"/>
                  </a:lnTo>
                  <a:cubicBezTo>
                    <a:pt x="10250" y="176"/>
                    <a:pt x="10236" y="160"/>
                    <a:pt x="10236" y="142"/>
                  </a:cubicBezTo>
                  <a:cubicBezTo>
                    <a:pt x="10237" y="124"/>
                    <a:pt x="10253" y="109"/>
                    <a:pt x="10271" y="110"/>
                  </a:cubicBezTo>
                  <a:close/>
                  <a:moveTo>
                    <a:pt x="10736" y="105"/>
                  </a:moveTo>
                  <a:lnTo>
                    <a:pt x="10936" y="102"/>
                  </a:lnTo>
                  <a:cubicBezTo>
                    <a:pt x="10954" y="102"/>
                    <a:pt x="10969" y="117"/>
                    <a:pt x="10970" y="135"/>
                  </a:cubicBezTo>
                  <a:cubicBezTo>
                    <a:pt x="10970" y="153"/>
                    <a:pt x="10955" y="169"/>
                    <a:pt x="10937" y="169"/>
                  </a:cubicBezTo>
                  <a:lnTo>
                    <a:pt x="10737" y="172"/>
                  </a:lnTo>
                  <a:cubicBezTo>
                    <a:pt x="10718" y="172"/>
                    <a:pt x="10703" y="158"/>
                    <a:pt x="10703" y="139"/>
                  </a:cubicBezTo>
                  <a:cubicBezTo>
                    <a:pt x="10703" y="121"/>
                    <a:pt x="10717" y="106"/>
                    <a:pt x="10736" y="105"/>
                  </a:cubicBezTo>
                  <a:close/>
                  <a:moveTo>
                    <a:pt x="11202" y="98"/>
                  </a:moveTo>
                  <a:lnTo>
                    <a:pt x="11402" y="95"/>
                  </a:lnTo>
                  <a:cubicBezTo>
                    <a:pt x="11421" y="94"/>
                    <a:pt x="11436" y="109"/>
                    <a:pt x="11436" y="127"/>
                  </a:cubicBezTo>
                  <a:cubicBezTo>
                    <a:pt x="11437" y="146"/>
                    <a:pt x="11422" y="161"/>
                    <a:pt x="11403" y="161"/>
                  </a:cubicBezTo>
                  <a:lnTo>
                    <a:pt x="11203" y="165"/>
                  </a:lnTo>
                  <a:cubicBezTo>
                    <a:pt x="11185" y="165"/>
                    <a:pt x="11170" y="150"/>
                    <a:pt x="11170" y="132"/>
                  </a:cubicBezTo>
                  <a:cubicBezTo>
                    <a:pt x="11169" y="113"/>
                    <a:pt x="11184" y="98"/>
                    <a:pt x="11202" y="98"/>
                  </a:cubicBezTo>
                  <a:close/>
                  <a:moveTo>
                    <a:pt x="11669" y="90"/>
                  </a:moveTo>
                  <a:lnTo>
                    <a:pt x="11869" y="87"/>
                  </a:lnTo>
                  <a:cubicBezTo>
                    <a:pt x="11887" y="87"/>
                    <a:pt x="11903" y="101"/>
                    <a:pt x="11903" y="120"/>
                  </a:cubicBezTo>
                  <a:cubicBezTo>
                    <a:pt x="11903" y="138"/>
                    <a:pt x="11888" y="153"/>
                    <a:pt x="11870" y="154"/>
                  </a:cubicBezTo>
                  <a:lnTo>
                    <a:pt x="11670" y="157"/>
                  </a:lnTo>
                  <a:cubicBezTo>
                    <a:pt x="11652" y="157"/>
                    <a:pt x="11636" y="143"/>
                    <a:pt x="11636" y="124"/>
                  </a:cubicBezTo>
                  <a:cubicBezTo>
                    <a:pt x="11636" y="106"/>
                    <a:pt x="11651" y="91"/>
                    <a:pt x="11669" y="90"/>
                  </a:cubicBezTo>
                  <a:close/>
                  <a:moveTo>
                    <a:pt x="12134" y="80"/>
                  </a:moveTo>
                  <a:lnTo>
                    <a:pt x="12334" y="70"/>
                  </a:lnTo>
                  <a:cubicBezTo>
                    <a:pt x="12353" y="69"/>
                    <a:pt x="12368" y="83"/>
                    <a:pt x="12369" y="101"/>
                  </a:cubicBezTo>
                  <a:cubicBezTo>
                    <a:pt x="12370" y="120"/>
                    <a:pt x="12356" y="136"/>
                    <a:pt x="12337" y="136"/>
                  </a:cubicBezTo>
                  <a:lnTo>
                    <a:pt x="12337" y="136"/>
                  </a:lnTo>
                  <a:lnTo>
                    <a:pt x="12138" y="146"/>
                  </a:lnTo>
                  <a:cubicBezTo>
                    <a:pt x="12119" y="147"/>
                    <a:pt x="12104" y="133"/>
                    <a:pt x="12103" y="115"/>
                  </a:cubicBezTo>
                  <a:cubicBezTo>
                    <a:pt x="12102" y="96"/>
                    <a:pt x="12116" y="81"/>
                    <a:pt x="12134" y="80"/>
                  </a:cubicBezTo>
                  <a:close/>
                  <a:moveTo>
                    <a:pt x="12601" y="57"/>
                  </a:moveTo>
                  <a:lnTo>
                    <a:pt x="12800" y="47"/>
                  </a:lnTo>
                  <a:cubicBezTo>
                    <a:pt x="12819" y="46"/>
                    <a:pt x="12834" y="60"/>
                    <a:pt x="12835" y="79"/>
                  </a:cubicBezTo>
                  <a:cubicBezTo>
                    <a:pt x="12836" y="97"/>
                    <a:pt x="12822" y="113"/>
                    <a:pt x="12804" y="114"/>
                  </a:cubicBezTo>
                  <a:lnTo>
                    <a:pt x="12804" y="114"/>
                  </a:lnTo>
                  <a:lnTo>
                    <a:pt x="12604" y="123"/>
                  </a:lnTo>
                  <a:cubicBezTo>
                    <a:pt x="12585" y="124"/>
                    <a:pt x="12570" y="110"/>
                    <a:pt x="12569" y="92"/>
                  </a:cubicBezTo>
                  <a:cubicBezTo>
                    <a:pt x="12568" y="73"/>
                    <a:pt x="12582" y="58"/>
                    <a:pt x="12601" y="57"/>
                  </a:cubicBezTo>
                  <a:close/>
                  <a:moveTo>
                    <a:pt x="13067" y="34"/>
                  </a:moveTo>
                  <a:lnTo>
                    <a:pt x="13266" y="24"/>
                  </a:lnTo>
                  <a:cubicBezTo>
                    <a:pt x="13285" y="23"/>
                    <a:pt x="13300" y="37"/>
                    <a:pt x="13301" y="56"/>
                  </a:cubicBezTo>
                  <a:cubicBezTo>
                    <a:pt x="13302" y="74"/>
                    <a:pt x="13288" y="90"/>
                    <a:pt x="13270" y="91"/>
                  </a:cubicBezTo>
                  <a:lnTo>
                    <a:pt x="13070" y="100"/>
                  </a:lnTo>
                  <a:cubicBezTo>
                    <a:pt x="13051" y="101"/>
                    <a:pt x="13036" y="87"/>
                    <a:pt x="13035" y="69"/>
                  </a:cubicBezTo>
                  <a:cubicBezTo>
                    <a:pt x="13034" y="50"/>
                    <a:pt x="13048" y="35"/>
                    <a:pt x="13067" y="34"/>
                  </a:cubicBezTo>
                  <a:close/>
                  <a:moveTo>
                    <a:pt x="13533" y="11"/>
                  </a:moveTo>
                  <a:lnTo>
                    <a:pt x="13732" y="1"/>
                  </a:lnTo>
                  <a:cubicBezTo>
                    <a:pt x="13751" y="0"/>
                    <a:pt x="13767" y="14"/>
                    <a:pt x="13767" y="33"/>
                  </a:cubicBezTo>
                  <a:cubicBezTo>
                    <a:pt x="13768" y="51"/>
                    <a:pt x="13754" y="67"/>
                    <a:pt x="13736" y="68"/>
                  </a:cubicBezTo>
                  <a:lnTo>
                    <a:pt x="13736" y="68"/>
                  </a:lnTo>
                  <a:lnTo>
                    <a:pt x="13536" y="78"/>
                  </a:lnTo>
                  <a:cubicBezTo>
                    <a:pt x="13518" y="79"/>
                    <a:pt x="13502" y="64"/>
                    <a:pt x="13501" y="46"/>
                  </a:cubicBezTo>
                  <a:cubicBezTo>
                    <a:pt x="13500" y="28"/>
                    <a:pt x="13514" y="12"/>
                    <a:pt x="13533" y="11"/>
                  </a:cubicBezTo>
                  <a:close/>
                  <a:moveTo>
                    <a:pt x="14001" y="1"/>
                  </a:moveTo>
                  <a:lnTo>
                    <a:pt x="14201" y="1"/>
                  </a:lnTo>
                  <a:lnTo>
                    <a:pt x="14201" y="1"/>
                  </a:lnTo>
                  <a:cubicBezTo>
                    <a:pt x="14219" y="1"/>
                    <a:pt x="14234" y="16"/>
                    <a:pt x="14234" y="35"/>
                  </a:cubicBezTo>
                  <a:cubicBezTo>
                    <a:pt x="14234" y="53"/>
                    <a:pt x="14219" y="68"/>
                    <a:pt x="14201" y="68"/>
                  </a:cubicBezTo>
                  <a:lnTo>
                    <a:pt x="14201" y="68"/>
                  </a:lnTo>
                  <a:lnTo>
                    <a:pt x="14001" y="67"/>
                  </a:lnTo>
                  <a:cubicBezTo>
                    <a:pt x="13982" y="67"/>
                    <a:pt x="13967" y="52"/>
                    <a:pt x="13967" y="34"/>
                  </a:cubicBezTo>
                  <a:cubicBezTo>
                    <a:pt x="13967" y="16"/>
                    <a:pt x="13982" y="1"/>
                    <a:pt x="14001" y="1"/>
                  </a:cubicBezTo>
                  <a:close/>
                  <a:moveTo>
                    <a:pt x="14467" y="2"/>
                  </a:moveTo>
                  <a:lnTo>
                    <a:pt x="14667" y="2"/>
                  </a:lnTo>
                  <a:lnTo>
                    <a:pt x="14667" y="2"/>
                  </a:lnTo>
                  <a:cubicBezTo>
                    <a:pt x="14686" y="2"/>
                    <a:pt x="14701" y="17"/>
                    <a:pt x="14701" y="36"/>
                  </a:cubicBezTo>
                  <a:cubicBezTo>
                    <a:pt x="14701" y="54"/>
                    <a:pt x="14686" y="69"/>
                    <a:pt x="14667" y="69"/>
                  </a:cubicBezTo>
                  <a:lnTo>
                    <a:pt x="14667" y="69"/>
                  </a:lnTo>
                  <a:lnTo>
                    <a:pt x="14467" y="68"/>
                  </a:lnTo>
                  <a:cubicBezTo>
                    <a:pt x="14449" y="68"/>
                    <a:pt x="14434" y="53"/>
                    <a:pt x="14434" y="35"/>
                  </a:cubicBezTo>
                  <a:cubicBezTo>
                    <a:pt x="14434" y="17"/>
                    <a:pt x="14449" y="2"/>
                    <a:pt x="14467" y="2"/>
                  </a:cubicBezTo>
                  <a:close/>
                  <a:moveTo>
                    <a:pt x="14934" y="3"/>
                  </a:moveTo>
                  <a:lnTo>
                    <a:pt x="15134" y="3"/>
                  </a:lnTo>
                  <a:lnTo>
                    <a:pt x="15134" y="3"/>
                  </a:lnTo>
                  <a:cubicBezTo>
                    <a:pt x="15153" y="3"/>
                    <a:pt x="15167" y="18"/>
                    <a:pt x="15167" y="37"/>
                  </a:cubicBezTo>
                  <a:cubicBezTo>
                    <a:pt x="15167" y="55"/>
                    <a:pt x="15152" y="70"/>
                    <a:pt x="15134" y="70"/>
                  </a:cubicBezTo>
                  <a:lnTo>
                    <a:pt x="15134" y="70"/>
                  </a:lnTo>
                  <a:lnTo>
                    <a:pt x="14934" y="70"/>
                  </a:lnTo>
                  <a:cubicBezTo>
                    <a:pt x="14916" y="70"/>
                    <a:pt x="14901" y="55"/>
                    <a:pt x="14901" y="36"/>
                  </a:cubicBezTo>
                  <a:cubicBezTo>
                    <a:pt x="14901" y="18"/>
                    <a:pt x="14916" y="3"/>
                    <a:pt x="14934" y="3"/>
                  </a:cubicBezTo>
                  <a:close/>
                  <a:moveTo>
                    <a:pt x="15401" y="4"/>
                  </a:moveTo>
                  <a:lnTo>
                    <a:pt x="15472" y="4"/>
                  </a:lnTo>
                  <a:lnTo>
                    <a:pt x="15603" y="17"/>
                  </a:lnTo>
                  <a:cubicBezTo>
                    <a:pt x="15622" y="19"/>
                    <a:pt x="15635" y="35"/>
                    <a:pt x="15633" y="54"/>
                  </a:cubicBezTo>
                  <a:cubicBezTo>
                    <a:pt x="15631" y="72"/>
                    <a:pt x="15615" y="85"/>
                    <a:pt x="15597" y="84"/>
                  </a:cubicBezTo>
                  <a:lnTo>
                    <a:pt x="15471" y="71"/>
                  </a:lnTo>
                  <a:lnTo>
                    <a:pt x="15401" y="71"/>
                  </a:lnTo>
                  <a:cubicBezTo>
                    <a:pt x="15382" y="71"/>
                    <a:pt x="15367" y="56"/>
                    <a:pt x="15367" y="37"/>
                  </a:cubicBezTo>
                  <a:cubicBezTo>
                    <a:pt x="15367" y="19"/>
                    <a:pt x="15382" y="4"/>
                    <a:pt x="15401" y="4"/>
                  </a:cubicBezTo>
                  <a:close/>
                  <a:moveTo>
                    <a:pt x="15869" y="44"/>
                  </a:moveTo>
                  <a:lnTo>
                    <a:pt x="16068" y="64"/>
                  </a:lnTo>
                  <a:cubicBezTo>
                    <a:pt x="16086" y="66"/>
                    <a:pt x="16099" y="82"/>
                    <a:pt x="16098" y="100"/>
                  </a:cubicBezTo>
                  <a:cubicBezTo>
                    <a:pt x="16096" y="119"/>
                    <a:pt x="16079" y="132"/>
                    <a:pt x="16061" y="130"/>
                  </a:cubicBezTo>
                  <a:lnTo>
                    <a:pt x="15862" y="110"/>
                  </a:lnTo>
                  <a:cubicBezTo>
                    <a:pt x="15844" y="108"/>
                    <a:pt x="15830" y="92"/>
                    <a:pt x="15832" y="74"/>
                  </a:cubicBezTo>
                  <a:cubicBezTo>
                    <a:pt x="15834" y="55"/>
                    <a:pt x="15850" y="42"/>
                    <a:pt x="15869" y="44"/>
                  </a:cubicBezTo>
                  <a:close/>
                  <a:moveTo>
                    <a:pt x="16333" y="90"/>
                  </a:moveTo>
                  <a:lnTo>
                    <a:pt x="16532" y="110"/>
                  </a:lnTo>
                  <a:cubicBezTo>
                    <a:pt x="16550" y="112"/>
                    <a:pt x="16564" y="128"/>
                    <a:pt x="16562" y="147"/>
                  </a:cubicBezTo>
                  <a:cubicBezTo>
                    <a:pt x="16560" y="165"/>
                    <a:pt x="16544" y="178"/>
                    <a:pt x="16525" y="177"/>
                  </a:cubicBezTo>
                  <a:lnTo>
                    <a:pt x="16326" y="157"/>
                  </a:lnTo>
                  <a:cubicBezTo>
                    <a:pt x="16308" y="155"/>
                    <a:pt x="16295" y="138"/>
                    <a:pt x="16297" y="120"/>
                  </a:cubicBezTo>
                  <a:cubicBezTo>
                    <a:pt x="16298" y="102"/>
                    <a:pt x="16315" y="88"/>
                    <a:pt x="16333" y="90"/>
                  </a:cubicBezTo>
                  <a:close/>
                  <a:moveTo>
                    <a:pt x="16797" y="137"/>
                  </a:moveTo>
                  <a:lnTo>
                    <a:pt x="16996" y="157"/>
                  </a:lnTo>
                  <a:cubicBezTo>
                    <a:pt x="17015" y="159"/>
                    <a:pt x="17028" y="175"/>
                    <a:pt x="17026" y="193"/>
                  </a:cubicBezTo>
                  <a:cubicBezTo>
                    <a:pt x="17024" y="212"/>
                    <a:pt x="17008" y="225"/>
                    <a:pt x="16990" y="223"/>
                  </a:cubicBezTo>
                  <a:lnTo>
                    <a:pt x="16791" y="203"/>
                  </a:lnTo>
                  <a:cubicBezTo>
                    <a:pt x="16772" y="201"/>
                    <a:pt x="16759" y="185"/>
                    <a:pt x="16761" y="167"/>
                  </a:cubicBezTo>
                  <a:cubicBezTo>
                    <a:pt x="16763" y="148"/>
                    <a:pt x="16779" y="135"/>
                    <a:pt x="16797" y="137"/>
                  </a:cubicBezTo>
                  <a:close/>
                  <a:moveTo>
                    <a:pt x="17263" y="188"/>
                  </a:moveTo>
                  <a:lnTo>
                    <a:pt x="17461" y="218"/>
                  </a:lnTo>
                  <a:cubicBezTo>
                    <a:pt x="17479" y="221"/>
                    <a:pt x="17491" y="238"/>
                    <a:pt x="17488" y="256"/>
                  </a:cubicBezTo>
                  <a:cubicBezTo>
                    <a:pt x="17486" y="275"/>
                    <a:pt x="17469" y="287"/>
                    <a:pt x="17450" y="284"/>
                  </a:cubicBezTo>
                  <a:lnTo>
                    <a:pt x="17253" y="253"/>
                  </a:lnTo>
                  <a:cubicBezTo>
                    <a:pt x="17235" y="251"/>
                    <a:pt x="17222" y="234"/>
                    <a:pt x="17225" y="215"/>
                  </a:cubicBezTo>
                  <a:cubicBezTo>
                    <a:pt x="17228" y="197"/>
                    <a:pt x="17245" y="185"/>
                    <a:pt x="17263" y="188"/>
                  </a:cubicBezTo>
                  <a:close/>
                  <a:moveTo>
                    <a:pt x="17724" y="260"/>
                  </a:moveTo>
                  <a:lnTo>
                    <a:pt x="17922" y="290"/>
                  </a:lnTo>
                  <a:cubicBezTo>
                    <a:pt x="17940" y="293"/>
                    <a:pt x="17952" y="310"/>
                    <a:pt x="17950" y="328"/>
                  </a:cubicBezTo>
                  <a:cubicBezTo>
                    <a:pt x="17947" y="347"/>
                    <a:pt x="17930" y="359"/>
                    <a:pt x="17911" y="356"/>
                  </a:cubicBezTo>
                  <a:lnTo>
                    <a:pt x="17714" y="325"/>
                  </a:lnTo>
                  <a:cubicBezTo>
                    <a:pt x="17696" y="323"/>
                    <a:pt x="17683" y="306"/>
                    <a:pt x="17686" y="287"/>
                  </a:cubicBezTo>
                  <a:cubicBezTo>
                    <a:pt x="17689" y="269"/>
                    <a:pt x="17706" y="257"/>
                    <a:pt x="17724" y="260"/>
                  </a:cubicBezTo>
                  <a:close/>
                  <a:moveTo>
                    <a:pt x="18185" y="332"/>
                  </a:moveTo>
                  <a:lnTo>
                    <a:pt x="18383" y="362"/>
                  </a:lnTo>
                  <a:cubicBezTo>
                    <a:pt x="18401" y="365"/>
                    <a:pt x="18413" y="382"/>
                    <a:pt x="18411" y="401"/>
                  </a:cubicBezTo>
                  <a:cubicBezTo>
                    <a:pt x="18408" y="419"/>
                    <a:pt x="18391" y="431"/>
                    <a:pt x="18373" y="428"/>
                  </a:cubicBezTo>
                  <a:lnTo>
                    <a:pt x="18175" y="397"/>
                  </a:lnTo>
                  <a:cubicBezTo>
                    <a:pt x="18157" y="395"/>
                    <a:pt x="18144" y="378"/>
                    <a:pt x="18147" y="359"/>
                  </a:cubicBezTo>
                  <a:cubicBezTo>
                    <a:pt x="18150" y="341"/>
                    <a:pt x="18167" y="329"/>
                    <a:pt x="18185" y="332"/>
                  </a:cubicBezTo>
                  <a:close/>
                  <a:moveTo>
                    <a:pt x="18646" y="404"/>
                  </a:moveTo>
                  <a:lnTo>
                    <a:pt x="18844" y="434"/>
                  </a:lnTo>
                  <a:cubicBezTo>
                    <a:pt x="18862" y="437"/>
                    <a:pt x="18875" y="454"/>
                    <a:pt x="18872" y="473"/>
                  </a:cubicBezTo>
                  <a:cubicBezTo>
                    <a:pt x="18869" y="491"/>
                    <a:pt x="18852" y="503"/>
                    <a:pt x="18834" y="500"/>
                  </a:cubicBezTo>
                  <a:lnTo>
                    <a:pt x="18636" y="469"/>
                  </a:lnTo>
                  <a:cubicBezTo>
                    <a:pt x="18618" y="467"/>
                    <a:pt x="18605" y="450"/>
                    <a:pt x="18608" y="431"/>
                  </a:cubicBezTo>
                  <a:cubicBezTo>
                    <a:pt x="18611" y="413"/>
                    <a:pt x="18628" y="401"/>
                    <a:pt x="18646" y="404"/>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Oval 77">
              <a:extLst>
                <a:ext uri="{FF2B5EF4-FFF2-40B4-BE49-F238E27FC236}">
                  <a16:creationId xmlns:a16="http://schemas.microsoft.com/office/drawing/2014/main" id="{859D688C-547F-47FD-897D-D2D0C6A35442}"/>
                </a:ext>
              </a:extLst>
            </p:cNvPr>
            <p:cNvSpPr>
              <a:spLocks noChangeArrowheads="1"/>
            </p:cNvSpPr>
            <p:nvPr/>
          </p:nvSpPr>
          <p:spPr bwMode="auto">
            <a:xfrm>
              <a:off x="4321" y="1667"/>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78">
              <a:extLst>
                <a:ext uri="{FF2B5EF4-FFF2-40B4-BE49-F238E27FC236}">
                  <a16:creationId xmlns:a16="http://schemas.microsoft.com/office/drawing/2014/main" id="{4E30C5D7-49BC-4E4D-8E6B-88BE65A9B62E}"/>
                </a:ext>
              </a:extLst>
            </p:cNvPr>
            <p:cNvSpPr>
              <a:spLocks/>
            </p:cNvSpPr>
            <p:nvPr/>
          </p:nvSpPr>
          <p:spPr bwMode="auto">
            <a:xfrm>
              <a:off x="4316" y="1662"/>
              <a:ext cx="35" cy="35"/>
            </a:xfrm>
            <a:custGeom>
              <a:avLst/>
              <a:gdLst>
                <a:gd name="T0" fmla="*/ 922 w 923"/>
                <a:gd name="T1" fmla="*/ 476 h 923"/>
                <a:gd name="T2" fmla="*/ 891 w 923"/>
                <a:gd name="T3" fmla="*/ 629 h 923"/>
                <a:gd name="T4" fmla="*/ 836 w 923"/>
                <a:gd name="T5" fmla="*/ 731 h 923"/>
                <a:gd name="T6" fmla="*/ 731 w 923"/>
                <a:gd name="T7" fmla="*/ 836 h 923"/>
                <a:gd name="T8" fmla="*/ 629 w 923"/>
                <a:gd name="T9" fmla="*/ 891 h 923"/>
                <a:gd name="T10" fmla="*/ 476 w 923"/>
                <a:gd name="T11" fmla="*/ 922 h 923"/>
                <a:gd name="T12" fmla="*/ 356 w 923"/>
                <a:gd name="T13" fmla="*/ 910 h 923"/>
                <a:gd name="T14" fmla="*/ 215 w 923"/>
                <a:gd name="T15" fmla="*/ 851 h 923"/>
                <a:gd name="T16" fmla="*/ 127 w 923"/>
                <a:gd name="T17" fmla="*/ 779 h 923"/>
                <a:gd name="T18" fmla="*/ 42 w 923"/>
                <a:gd name="T19" fmla="*/ 652 h 923"/>
                <a:gd name="T20" fmla="*/ 8 w 923"/>
                <a:gd name="T21" fmla="*/ 542 h 923"/>
                <a:gd name="T22" fmla="*/ 8 w 923"/>
                <a:gd name="T23" fmla="*/ 381 h 923"/>
                <a:gd name="T24" fmla="*/ 42 w 923"/>
                <a:gd name="T25" fmla="*/ 270 h 923"/>
                <a:gd name="T26" fmla="*/ 126 w 923"/>
                <a:gd name="T27" fmla="*/ 145 h 923"/>
                <a:gd name="T28" fmla="*/ 215 w 923"/>
                <a:gd name="T29" fmla="*/ 72 h 923"/>
                <a:gd name="T30" fmla="*/ 356 w 923"/>
                <a:gd name="T31" fmla="*/ 13 h 923"/>
                <a:gd name="T32" fmla="*/ 476 w 923"/>
                <a:gd name="T33" fmla="*/ 1 h 923"/>
                <a:gd name="T34" fmla="*/ 629 w 923"/>
                <a:gd name="T35" fmla="*/ 32 h 923"/>
                <a:gd name="T36" fmla="*/ 731 w 923"/>
                <a:gd name="T37" fmla="*/ 87 h 923"/>
                <a:gd name="T38" fmla="*/ 837 w 923"/>
                <a:gd name="T39" fmla="*/ 194 h 923"/>
                <a:gd name="T40" fmla="*/ 891 w 923"/>
                <a:gd name="T41" fmla="*/ 294 h 923"/>
                <a:gd name="T42" fmla="*/ 636 w 923"/>
                <a:gd name="T43" fmla="*/ 373 h 923"/>
                <a:gd name="T44" fmla="*/ 630 w 923"/>
                <a:gd name="T45" fmla="*/ 363 h 923"/>
                <a:gd name="T46" fmla="*/ 560 w 923"/>
                <a:gd name="T47" fmla="*/ 292 h 923"/>
                <a:gd name="T48" fmla="*/ 550 w 923"/>
                <a:gd name="T49" fmla="*/ 287 h 923"/>
                <a:gd name="T50" fmla="*/ 447 w 923"/>
                <a:gd name="T51" fmla="*/ 266 h 923"/>
                <a:gd name="T52" fmla="*/ 435 w 923"/>
                <a:gd name="T53" fmla="*/ 268 h 923"/>
                <a:gd name="T54" fmla="*/ 342 w 923"/>
                <a:gd name="T55" fmla="*/ 307 h 923"/>
                <a:gd name="T56" fmla="*/ 333 w 923"/>
                <a:gd name="T57" fmla="*/ 314 h 923"/>
                <a:gd name="T58" fmla="*/ 277 w 923"/>
                <a:gd name="T59" fmla="*/ 397 h 923"/>
                <a:gd name="T60" fmla="*/ 273 w 923"/>
                <a:gd name="T61" fmla="*/ 410 h 923"/>
                <a:gd name="T62" fmla="*/ 273 w 923"/>
                <a:gd name="T63" fmla="*/ 513 h 923"/>
                <a:gd name="T64" fmla="*/ 277 w 923"/>
                <a:gd name="T65" fmla="*/ 527 h 923"/>
                <a:gd name="T66" fmla="*/ 332 w 923"/>
                <a:gd name="T67" fmla="*/ 608 h 923"/>
                <a:gd name="T68" fmla="*/ 342 w 923"/>
                <a:gd name="T69" fmla="*/ 616 h 923"/>
                <a:gd name="T70" fmla="*/ 435 w 923"/>
                <a:gd name="T71" fmla="*/ 655 h 923"/>
                <a:gd name="T72" fmla="*/ 447 w 923"/>
                <a:gd name="T73" fmla="*/ 657 h 923"/>
                <a:gd name="T74" fmla="*/ 550 w 923"/>
                <a:gd name="T75" fmla="*/ 636 h 923"/>
                <a:gd name="T76" fmla="*/ 560 w 923"/>
                <a:gd name="T77" fmla="*/ 631 h 923"/>
                <a:gd name="T78" fmla="*/ 631 w 923"/>
                <a:gd name="T79" fmla="*/ 560 h 923"/>
                <a:gd name="T80" fmla="*/ 636 w 923"/>
                <a:gd name="T81" fmla="*/ 550 h 923"/>
                <a:gd name="T82" fmla="*/ 657 w 923"/>
                <a:gd name="T83" fmla="*/ 447 h 923"/>
                <a:gd name="T84" fmla="*/ 915 w 923"/>
                <a:gd name="T85" fmla="*/ 381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3" h="923">
                  <a:moveTo>
                    <a:pt x="915" y="381"/>
                  </a:moveTo>
                  <a:lnTo>
                    <a:pt x="922" y="447"/>
                  </a:lnTo>
                  <a:cubicBezTo>
                    <a:pt x="923" y="457"/>
                    <a:pt x="923" y="466"/>
                    <a:pt x="922" y="476"/>
                  </a:cubicBezTo>
                  <a:lnTo>
                    <a:pt x="915" y="542"/>
                  </a:lnTo>
                  <a:cubicBezTo>
                    <a:pt x="914" y="550"/>
                    <a:pt x="912" y="558"/>
                    <a:pt x="910" y="567"/>
                  </a:cubicBezTo>
                  <a:lnTo>
                    <a:pt x="891" y="629"/>
                  </a:lnTo>
                  <a:cubicBezTo>
                    <a:pt x="888" y="637"/>
                    <a:pt x="885" y="645"/>
                    <a:pt x="881" y="652"/>
                  </a:cubicBezTo>
                  <a:lnTo>
                    <a:pt x="851" y="708"/>
                  </a:lnTo>
                  <a:cubicBezTo>
                    <a:pt x="847" y="716"/>
                    <a:pt x="842" y="724"/>
                    <a:pt x="836" y="731"/>
                  </a:cubicBezTo>
                  <a:lnTo>
                    <a:pt x="796" y="779"/>
                  </a:lnTo>
                  <a:cubicBezTo>
                    <a:pt x="791" y="785"/>
                    <a:pt x="785" y="791"/>
                    <a:pt x="779" y="796"/>
                  </a:cubicBezTo>
                  <a:lnTo>
                    <a:pt x="731" y="836"/>
                  </a:lnTo>
                  <a:cubicBezTo>
                    <a:pt x="724" y="842"/>
                    <a:pt x="716" y="847"/>
                    <a:pt x="708" y="851"/>
                  </a:cubicBezTo>
                  <a:lnTo>
                    <a:pt x="652" y="881"/>
                  </a:lnTo>
                  <a:cubicBezTo>
                    <a:pt x="645" y="885"/>
                    <a:pt x="637" y="888"/>
                    <a:pt x="629" y="891"/>
                  </a:cubicBezTo>
                  <a:lnTo>
                    <a:pt x="567" y="910"/>
                  </a:lnTo>
                  <a:cubicBezTo>
                    <a:pt x="558" y="912"/>
                    <a:pt x="550" y="914"/>
                    <a:pt x="542" y="915"/>
                  </a:cubicBezTo>
                  <a:lnTo>
                    <a:pt x="476" y="922"/>
                  </a:lnTo>
                  <a:cubicBezTo>
                    <a:pt x="466" y="923"/>
                    <a:pt x="457" y="923"/>
                    <a:pt x="447" y="922"/>
                  </a:cubicBezTo>
                  <a:lnTo>
                    <a:pt x="381" y="915"/>
                  </a:lnTo>
                  <a:cubicBezTo>
                    <a:pt x="373" y="914"/>
                    <a:pt x="365" y="912"/>
                    <a:pt x="356" y="910"/>
                  </a:cubicBezTo>
                  <a:lnTo>
                    <a:pt x="294" y="891"/>
                  </a:lnTo>
                  <a:cubicBezTo>
                    <a:pt x="286" y="888"/>
                    <a:pt x="278" y="885"/>
                    <a:pt x="270" y="881"/>
                  </a:cubicBezTo>
                  <a:lnTo>
                    <a:pt x="215" y="851"/>
                  </a:lnTo>
                  <a:cubicBezTo>
                    <a:pt x="207" y="847"/>
                    <a:pt x="201" y="842"/>
                    <a:pt x="194" y="837"/>
                  </a:cubicBezTo>
                  <a:lnTo>
                    <a:pt x="145" y="797"/>
                  </a:lnTo>
                  <a:cubicBezTo>
                    <a:pt x="139" y="791"/>
                    <a:pt x="132" y="785"/>
                    <a:pt x="127" y="779"/>
                  </a:cubicBezTo>
                  <a:lnTo>
                    <a:pt x="87" y="731"/>
                  </a:lnTo>
                  <a:cubicBezTo>
                    <a:pt x="81" y="724"/>
                    <a:pt x="76" y="716"/>
                    <a:pt x="72" y="708"/>
                  </a:cubicBezTo>
                  <a:lnTo>
                    <a:pt x="42" y="652"/>
                  </a:lnTo>
                  <a:cubicBezTo>
                    <a:pt x="38" y="645"/>
                    <a:pt x="35" y="637"/>
                    <a:pt x="32" y="629"/>
                  </a:cubicBezTo>
                  <a:lnTo>
                    <a:pt x="13" y="567"/>
                  </a:lnTo>
                  <a:cubicBezTo>
                    <a:pt x="10" y="558"/>
                    <a:pt x="9" y="550"/>
                    <a:pt x="8" y="542"/>
                  </a:cubicBezTo>
                  <a:lnTo>
                    <a:pt x="1" y="476"/>
                  </a:lnTo>
                  <a:cubicBezTo>
                    <a:pt x="0" y="466"/>
                    <a:pt x="0" y="457"/>
                    <a:pt x="1" y="447"/>
                  </a:cubicBezTo>
                  <a:lnTo>
                    <a:pt x="8" y="381"/>
                  </a:lnTo>
                  <a:cubicBezTo>
                    <a:pt x="9" y="373"/>
                    <a:pt x="10" y="365"/>
                    <a:pt x="13" y="356"/>
                  </a:cubicBezTo>
                  <a:lnTo>
                    <a:pt x="32" y="294"/>
                  </a:lnTo>
                  <a:cubicBezTo>
                    <a:pt x="35" y="286"/>
                    <a:pt x="38" y="277"/>
                    <a:pt x="42" y="270"/>
                  </a:cubicBezTo>
                  <a:lnTo>
                    <a:pt x="72" y="215"/>
                  </a:lnTo>
                  <a:cubicBezTo>
                    <a:pt x="76" y="207"/>
                    <a:pt x="81" y="201"/>
                    <a:pt x="86" y="194"/>
                  </a:cubicBezTo>
                  <a:lnTo>
                    <a:pt x="126" y="145"/>
                  </a:lnTo>
                  <a:cubicBezTo>
                    <a:pt x="132" y="138"/>
                    <a:pt x="138" y="132"/>
                    <a:pt x="145" y="126"/>
                  </a:cubicBezTo>
                  <a:lnTo>
                    <a:pt x="194" y="86"/>
                  </a:lnTo>
                  <a:cubicBezTo>
                    <a:pt x="201" y="81"/>
                    <a:pt x="207" y="76"/>
                    <a:pt x="215" y="72"/>
                  </a:cubicBezTo>
                  <a:lnTo>
                    <a:pt x="270" y="42"/>
                  </a:lnTo>
                  <a:cubicBezTo>
                    <a:pt x="278" y="38"/>
                    <a:pt x="286" y="35"/>
                    <a:pt x="294" y="32"/>
                  </a:cubicBezTo>
                  <a:lnTo>
                    <a:pt x="356" y="13"/>
                  </a:lnTo>
                  <a:cubicBezTo>
                    <a:pt x="365" y="10"/>
                    <a:pt x="373" y="9"/>
                    <a:pt x="381" y="8"/>
                  </a:cubicBezTo>
                  <a:lnTo>
                    <a:pt x="447" y="1"/>
                  </a:lnTo>
                  <a:cubicBezTo>
                    <a:pt x="457" y="0"/>
                    <a:pt x="466" y="0"/>
                    <a:pt x="476" y="1"/>
                  </a:cubicBezTo>
                  <a:lnTo>
                    <a:pt x="542" y="8"/>
                  </a:lnTo>
                  <a:cubicBezTo>
                    <a:pt x="550" y="9"/>
                    <a:pt x="558" y="10"/>
                    <a:pt x="567" y="13"/>
                  </a:cubicBezTo>
                  <a:lnTo>
                    <a:pt x="629" y="32"/>
                  </a:lnTo>
                  <a:cubicBezTo>
                    <a:pt x="637" y="35"/>
                    <a:pt x="645" y="38"/>
                    <a:pt x="652" y="42"/>
                  </a:cubicBezTo>
                  <a:lnTo>
                    <a:pt x="708" y="72"/>
                  </a:lnTo>
                  <a:cubicBezTo>
                    <a:pt x="716" y="76"/>
                    <a:pt x="724" y="81"/>
                    <a:pt x="731" y="87"/>
                  </a:cubicBezTo>
                  <a:lnTo>
                    <a:pt x="779" y="127"/>
                  </a:lnTo>
                  <a:cubicBezTo>
                    <a:pt x="785" y="132"/>
                    <a:pt x="791" y="139"/>
                    <a:pt x="797" y="145"/>
                  </a:cubicBezTo>
                  <a:lnTo>
                    <a:pt x="837" y="194"/>
                  </a:lnTo>
                  <a:cubicBezTo>
                    <a:pt x="842" y="201"/>
                    <a:pt x="847" y="207"/>
                    <a:pt x="851" y="215"/>
                  </a:cubicBezTo>
                  <a:lnTo>
                    <a:pt x="881" y="270"/>
                  </a:lnTo>
                  <a:cubicBezTo>
                    <a:pt x="885" y="278"/>
                    <a:pt x="888" y="286"/>
                    <a:pt x="891" y="294"/>
                  </a:cubicBezTo>
                  <a:lnTo>
                    <a:pt x="910" y="356"/>
                  </a:lnTo>
                  <a:lnTo>
                    <a:pt x="655" y="435"/>
                  </a:lnTo>
                  <a:lnTo>
                    <a:pt x="636" y="373"/>
                  </a:lnTo>
                  <a:lnTo>
                    <a:pt x="646" y="397"/>
                  </a:lnTo>
                  <a:lnTo>
                    <a:pt x="616" y="342"/>
                  </a:lnTo>
                  <a:lnTo>
                    <a:pt x="630" y="363"/>
                  </a:lnTo>
                  <a:lnTo>
                    <a:pt x="590" y="314"/>
                  </a:lnTo>
                  <a:lnTo>
                    <a:pt x="608" y="332"/>
                  </a:lnTo>
                  <a:lnTo>
                    <a:pt x="560" y="292"/>
                  </a:lnTo>
                  <a:lnTo>
                    <a:pt x="583" y="307"/>
                  </a:lnTo>
                  <a:lnTo>
                    <a:pt x="527" y="277"/>
                  </a:lnTo>
                  <a:lnTo>
                    <a:pt x="550" y="287"/>
                  </a:lnTo>
                  <a:lnTo>
                    <a:pt x="488" y="268"/>
                  </a:lnTo>
                  <a:lnTo>
                    <a:pt x="513" y="273"/>
                  </a:lnTo>
                  <a:lnTo>
                    <a:pt x="447" y="266"/>
                  </a:lnTo>
                  <a:lnTo>
                    <a:pt x="476" y="266"/>
                  </a:lnTo>
                  <a:lnTo>
                    <a:pt x="410" y="273"/>
                  </a:lnTo>
                  <a:lnTo>
                    <a:pt x="435" y="268"/>
                  </a:lnTo>
                  <a:lnTo>
                    <a:pt x="373" y="287"/>
                  </a:lnTo>
                  <a:lnTo>
                    <a:pt x="397" y="277"/>
                  </a:lnTo>
                  <a:lnTo>
                    <a:pt x="342" y="307"/>
                  </a:lnTo>
                  <a:lnTo>
                    <a:pt x="363" y="293"/>
                  </a:lnTo>
                  <a:lnTo>
                    <a:pt x="314" y="333"/>
                  </a:lnTo>
                  <a:lnTo>
                    <a:pt x="333" y="314"/>
                  </a:lnTo>
                  <a:lnTo>
                    <a:pt x="293" y="363"/>
                  </a:lnTo>
                  <a:lnTo>
                    <a:pt x="307" y="342"/>
                  </a:lnTo>
                  <a:lnTo>
                    <a:pt x="277" y="397"/>
                  </a:lnTo>
                  <a:lnTo>
                    <a:pt x="287" y="373"/>
                  </a:lnTo>
                  <a:lnTo>
                    <a:pt x="268" y="435"/>
                  </a:lnTo>
                  <a:lnTo>
                    <a:pt x="273" y="410"/>
                  </a:lnTo>
                  <a:lnTo>
                    <a:pt x="266" y="476"/>
                  </a:lnTo>
                  <a:lnTo>
                    <a:pt x="266" y="447"/>
                  </a:lnTo>
                  <a:lnTo>
                    <a:pt x="273" y="513"/>
                  </a:lnTo>
                  <a:lnTo>
                    <a:pt x="268" y="488"/>
                  </a:lnTo>
                  <a:lnTo>
                    <a:pt x="287" y="550"/>
                  </a:lnTo>
                  <a:lnTo>
                    <a:pt x="277" y="527"/>
                  </a:lnTo>
                  <a:lnTo>
                    <a:pt x="307" y="583"/>
                  </a:lnTo>
                  <a:lnTo>
                    <a:pt x="292" y="560"/>
                  </a:lnTo>
                  <a:lnTo>
                    <a:pt x="332" y="608"/>
                  </a:lnTo>
                  <a:lnTo>
                    <a:pt x="314" y="590"/>
                  </a:lnTo>
                  <a:lnTo>
                    <a:pt x="363" y="630"/>
                  </a:lnTo>
                  <a:lnTo>
                    <a:pt x="342" y="616"/>
                  </a:lnTo>
                  <a:lnTo>
                    <a:pt x="397" y="646"/>
                  </a:lnTo>
                  <a:lnTo>
                    <a:pt x="373" y="636"/>
                  </a:lnTo>
                  <a:lnTo>
                    <a:pt x="435" y="655"/>
                  </a:lnTo>
                  <a:lnTo>
                    <a:pt x="410" y="650"/>
                  </a:lnTo>
                  <a:lnTo>
                    <a:pt x="476" y="657"/>
                  </a:lnTo>
                  <a:lnTo>
                    <a:pt x="447" y="657"/>
                  </a:lnTo>
                  <a:lnTo>
                    <a:pt x="513" y="650"/>
                  </a:lnTo>
                  <a:lnTo>
                    <a:pt x="488" y="655"/>
                  </a:lnTo>
                  <a:lnTo>
                    <a:pt x="550" y="636"/>
                  </a:lnTo>
                  <a:lnTo>
                    <a:pt x="527" y="646"/>
                  </a:lnTo>
                  <a:lnTo>
                    <a:pt x="583" y="616"/>
                  </a:lnTo>
                  <a:lnTo>
                    <a:pt x="560" y="631"/>
                  </a:lnTo>
                  <a:lnTo>
                    <a:pt x="608" y="591"/>
                  </a:lnTo>
                  <a:lnTo>
                    <a:pt x="591" y="608"/>
                  </a:lnTo>
                  <a:lnTo>
                    <a:pt x="631" y="560"/>
                  </a:lnTo>
                  <a:lnTo>
                    <a:pt x="616" y="583"/>
                  </a:lnTo>
                  <a:lnTo>
                    <a:pt x="646" y="527"/>
                  </a:lnTo>
                  <a:lnTo>
                    <a:pt x="636" y="550"/>
                  </a:lnTo>
                  <a:lnTo>
                    <a:pt x="655" y="488"/>
                  </a:lnTo>
                  <a:lnTo>
                    <a:pt x="650" y="513"/>
                  </a:lnTo>
                  <a:lnTo>
                    <a:pt x="657" y="447"/>
                  </a:lnTo>
                  <a:lnTo>
                    <a:pt x="657" y="476"/>
                  </a:lnTo>
                  <a:lnTo>
                    <a:pt x="650" y="410"/>
                  </a:lnTo>
                  <a:lnTo>
                    <a:pt x="915" y="381"/>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Oval 79">
              <a:extLst>
                <a:ext uri="{FF2B5EF4-FFF2-40B4-BE49-F238E27FC236}">
                  <a16:creationId xmlns:a16="http://schemas.microsoft.com/office/drawing/2014/main" id="{EC0FE949-DD28-42C4-8BE6-D5987572CFC9}"/>
                </a:ext>
              </a:extLst>
            </p:cNvPr>
            <p:cNvSpPr>
              <a:spLocks noChangeArrowheads="1"/>
            </p:cNvSpPr>
            <p:nvPr/>
          </p:nvSpPr>
          <p:spPr bwMode="auto">
            <a:xfrm>
              <a:off x="4581" y="1630"/>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80">
              <a:extLst>
                <a:ext uri="{FF2B5EF4-FFF2-40B4-BE49-F238E27FC236}">
                  <a16:creationId xmlns:a16="http://schemas.microsoft.com/office/drawing/2014/main" id="{DE918352-F586-4C2E-8F68-B5BA669F7810}"/>
                </a:ext>
              </a:extLst>
            </p:cNvPr>
            <p:cNvSpPr>
              <a:spLocks/>
            </p:cNvSpPr>
            <p:nvPr/>
          </p:nvSpPr>
          <p:spPr bwMode="auto">
            <a:xfrm>
              <a:off x="4576" y="1625"/>
              <a:ext cx="35" cy="35"/>
            </a:xfrm>
            <a:custGeom>
              <a:avLst/>
              <a:gdLst>
                <a:gd name="T0" fmla="*/ 922 w 923"/>
                <a:gd name="T1" fmla="*/ 476 h 923"/>
                <a:gd name="T2" fmla="*/ 891 w 923"/>
                <a:gd name="T3" fmla="*/ 629 h 923"/>
                <a:gd name="T4" fmla="*/ 836 w 923"/>
                <a:gd name="T5" fmla="*/ 731 h 923"/>
                <a:gd name="T6" fmla="*/ 731 w 923"/>
                <a:gd name="T7" fmla="*/ 836 h 923"/>
                <a:gd name="T8" fmla="*/ 629 w 923"/>
                <a:gd name="T9" fmla="*/ 891 h 923"/>
                <a:gd name="T10" fmla="*/ 476 w 923"/>
                <a:gd name="T11" fmla="*/ 922 h 923"/>
                <a:gd name="T12" fmla="*/ 356 w 923"/>
                <a:gd name="T13" fmla="*/ 910 h 923"/>
                <a:gd name="T14" fmla="*/ 215 w 923"/>
                <a:gd name="T15" fmla="*/ 851 h 923"/>
                <a:gd name="T16" fmla="*/ 127 w 923"/>
                <a:gd name="T17" fmla="*/ 779 h 923"/>
                <a:gd name="T18" fmla="*/ 42 w 923"/>
                <a:gd name="T19" fmla="*/ 652 h 923"/>
                <a:gd name="T20" fmla="*/ 8 w 923"/>
                <a:gd name="T21" fmla="*/ 542 h 923"/>
                <a:gd name="T22" fmla="*/ 8 w 923"/>
                <a:gd name="T23" fmla="*/ 381 h 923"/>
                <a:gd name="T24" fmla="*/ 42 w 923"/>
                <a:gd name="T25" fmla="*/ 270 h 923"/>
                <a:gd name="T26" fmla="*/ 126 w 923"/>
                <a:gd name="T27" fmla="*/ 145 h 923"/>
                <a:gd name="T28" fmla="*/ 215 w 923"/>
                <a:gd name="T29" fmla="*/ 72 h 923"/>
                <a:gd name="T30" fmla="*/ 356 w 923"/>
                <a:gd name="T31" fmla="*/ 13 h 923"/>
                <a:gd name="T32" fmla="*/ 476 w 923"/>
                <a:gd name="T33" fmla="*/ 1 h 923"/>
                <a:gd name="T34" fmla="*/ 629 w 923"/>
                <a:gd name="T35" fmla="*/ 32 h 923"/>
                <a:gd name="T36" fmla="*/ 731 w 923"/>
                <a:gd name="T37" fmla="*/ 87 h 923"/>
                <a:gd name="T38" fmla="*/ 837 w 923"/>
                <a:gd name="T39" fmla="*/ 194 h 923"/>
                <a:gd name="T40" fmla="*/ 891 w 923"/>
                <a:gd name="T41" fmla="*/ 294 h 923"/>
                <a:gd name="T42" fmla="*/ 636 w 923"/>
                <a:gd name="T43" fmla="*/ 373 h 923"/>
                <a:gd name="T44" fmla="*/ 630 w 923"/>
                <a:gd name="T45" fmla="*/ 363 h 923"/>
                <a:gd name="T46" fmla="*/ 560 w 923"/>
                <a:gd name="T47" fmla="*/ 292 h 923"/>
                <a:gd name="T48" fmla="*/ 550 w 923"/>
                <a:gd name="T49" fmla="*/ 287 h 923"/>
                <a:gd name="T50" fmla="*/ 447 w 923"/>
                <a:gd name="T51" fmla="*/ 266 h 923"/>
                <a:gd name="T52" fmla="*/ 435 w 923"/>
                <a:gd name="T53" fmla="*/ 268 h 923"/>
                <a:gd name="T54" fmla="*/ 342 w 923"/>
                <a:gd name="T55" fmla="*/ 307 h 923"/>
                <a:gd name="T56" fmla="*/ 333 w 923"/>
                <a:gd name="T57" fmla="*/ 314 h 923"/>
                <a:gd name="T58" fmla="*/ 277 w 923"/>
                <a:gd name="T59" fmla="*/ 397 h 923"/>
                <a:gd name="T60" fmla="*/ 273 w 923"/>
                <a:gd name="T61" fmla="*/ 410 h 923"/>
                <a:gd name="T62" fmla="*/ 273 w 923"/>
                <a:gd name="T63" fmla="*/ 513 h 923"/>
                <a:gd name="T64" fmla="*/ 277 w 923"/>
                <a:gd name="T65" fmla="*/ 527 h 923"/>
                <a:gd name="T66" fmla="*/ 332 w 923"/>
                <a:gd name="T67" fmla="*/ 608 h 923"/>
                <a:gd name="T68" fmla="*/ 342 w 923"/>
                <a:gd name="T69" fmla="*/ 616 h 923"/>
                <a:gd name="T70" fmla="*/ 435 w 923"/>
                <a:gd name="T71" fmla="*/ 655 h 923"/>
                <a:gd name="T72" fmla="*/ 447 w 923"/>
                <a:gd name="T73" fmla="*/ 657 h 923"/>
                <a:gd name="T74" fmla="*/ 550 w 923"/>
                <a:gd name="T75" fmla="*/ 636 h 923"/>
                <a:gd name="T76" fmla="*/ 560 w 923"/>
                <a:gd name="T77" fmla="*/ 631 h 923"/>
                <a:gd name="T78" fmla="*/ 631 w 923"/>
                <a:gd name="T79" fmla="*/ 560 h 923"/>
                <a:gd name="T80" fmla="*/ 636 w 923"/>
                <a:gd name="T81" fmla="*/ 550 h 923"/>
                <a:gd name="T82" fmla="*/ 657 w 923"/>
                <a:gd name="T83" fmla="*/ 447 h 923"/>
                <a:gd name="T84" fmla="*/ 915 w 923"/>
                <a:gd name="T85" fmla="*/ 381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3" h="923">
                  <a:moveTo>
                    <a:pt x="915" y="381"/>
                  </a:moveTo>
                  <a:lnTo>
                    <a:pt x="922" y="447"/>
                  </a:lnTo>
                  <a:cubicBezTo>
                    <a:pt x="923" y="457"/>
                    <a:pt x="923" y="466"/>
                    <a:pt x="922" y="476"/>
                  </a:cubicBezTo>
                  <a:lnTo>
                    <a:pt x="915" y="542"/>
                  </a:lnTo>
                  <a:cubicBezTo>
                    <a:pt x="914" y="550"/>
                    <a:pt x="912" y="558"/>
                    <a:pt x="910" y="567"/>
                  </a:cubicBezTo>
                  <a:lnTo>
                    <a:pt x="891" y="629"/>
                  </a:lnTo>
                  <a:cubicBezTo>
                    <a:pt x="888" y="637"/>
                    <a:pt x="885" y="645"/>
                    <a:pt x="881" y="652"/>
                  </a:cubicBezTo>
                  <a:lnTo>
                    <a:pt x="851" y="708"/>
                  </a:lnTo>
                  <a:cubicBezTo>
                    <a:pt x="847" y="716"/>
                    <a:pt x="842" y="724"/>
                    <a:pt x="836" y="731"/>
                  </a:cubicBezTo>
                  <a:lnTo>
                    <a:pt x="796" y="779"/>
                  </a:lnTo>
                  <a:cubicBezTo>
                    <a:pt x="791" y="785"/>
                    <a:pt x="785" y="791"/>
                    <a:pt x="779" y="796"/>
                  </a:cubicBezTo>
                  <a:lnTo>
                    <a:pt x="731" y="836"/>
                  </a:lnTo>
                  <a:cubicBezTo>
                    <a:pt x="724" y="842"/>
                    <a:pt x="716" y="847"/>
                    <a:pt x="708" y="851"/>
                  </a:cubicBezTo>
                  <a:lnTo>
                    <a:pt x="652" y="881"/>
                  </a:lnTo>
                  <a:cubicBezTo>
                    <a:pt x="645" y="885"/>
                    <a:pt x="637" y="888"/>
                    <a:pt x="629" y="891"/>
                  </a:cubicBezTo>
                  <a:lnTo>
                    <a:pt x="567" y="910"/>
                  </a:lnTo>
                  <a:cubicBezTo>
                    <a:pt x="558" y="912"/>
                    <a:pt x="550" y="914"/>
                    <a:pt x="542" y="915"/>
                  </a:cubicBezTo>
                  <a:lnTo>
                    <a:pt x="476" y="922"/>
                  </a:lnTo>
                  <a:cubicBezTo>
                    <a:pt x="466" y="923"/>
                    <a:pt x="457" y="923"/>
                    <a:pt x="447" y="922"/>
                  </a:cubicBezTo>
                  <a:lnTo>
                    <a:pt x="381" y="915"/>
                  </a:lnTo>
                  <a:cubicBezTo>
                    <a:pt x="373" y="914"/>
                    <a:pt x="365" y="912"/>
                    <a:pt x="356" y="910"/>
                  </a:cubicBezTo>
                  <a:lnTo>
                    <a:pt x="294" y="891"/>
                  </a:lnTo>
                  <a:cubicBezTo>
                    <a:pt x="286" y="888"/>
                    <a:pt x="277" y="885"/>
                    <a:pt x="270" y="881"/>
                  </a:cubicBezTo>
                  <a:lnTo>
                    <a:pt x="215" y="851"/>
                  </a:lnTo>
                  <a:cubicBezTo>
                    <a:pt x="207" y="847"/>
                    <a:pt x="201" y="842"/>
                    <a:pt x="194" y="837"/>
                  </a:cubicBezTo>
                  <a:lnTo>
                    <a:pt x="145" y="797"/>
                  </a:lnTo>
                  <a:cubicBezTo>
                    <a:pt x="139" y="791"/>
                    <a:pt x="132" y="785"/>
                    <a:pt x="127" y="779"/>
                  </a:cubicBezTo>
                  <a:lnTo>
                    <a:pt x="87" y="731"/>
                  </a:lnTo>
                  <a:cubicBezTo>
                    <a:pt x="81" y="724"/>
                    <a:pt x="76" y="716"/>
                    <a:pt x="72" y="708"/>
                  </a:cubicBezTo>
                  <a:lnTo>
                    <a:pt x="42" y="652"/>
                  </a:lnTo>
                  <a:cubicBezTo>
                    <a:pt x="38" y="645"/>
                    <a:pt x="35" y="637"/>
                    <a:pt x="32" y="629"/>
                  </a:cubicBezTo>
                  <a:lnTo>
                    <a:pt x="13" y="567"/>
                  </a:lnTo>
                  <a:cubicBezTo>
                    <a:pt x="10" y="558"/>
                    <a:pt x="9" y="550"/>
                    <a:pt x="8" y="542"/>
                  </a:cubicBezTo>
                  <a:lnTo>
                    <a:pt x="1" y="476"/>
                  </a:lnTo>
                  <a:cubicBezTo>
                    <a:pt x="0" y="466"/>
                    <a:pt x="0" y="457"/>
                    <a:pt x="1" y="447"/>
                  </a:cubicBezTo>
                  <a:lnTo>
                    <a:pt x="8" y="381"/>
                  </a:lnTo>
                  <a:cubicBezTo>
                    <a:pt x="9" y="373"/>
                    <a:pt x="10" y="365"/>
                    <a:pt x="13" y="356"/>
                  </a:cubicBezTo>
                  <a:lnTo>
                    <a:pt x="32" y="294"/>
                  </a:lnTo>
                  <a:cubicBezTo>
                    <a:pt x="35" y="286"/>
                    <a:pt x="38" y="277"/>
                    <a:pt x="42" y="270"/>
                  </a:cubicBezTo>
                  <a:lnTo>
                    <a:pt x="72" y="215"/>
                  </a:lnTo>
                  <a:cubicBezTo>
                    <a:pt x="76" y="207"/>
                    <a:pt x="81" y="201"/>
                    <a:pt x="86" y="194"/>
                  </a:cubicBezTo>
                  <a:lnTo>
                    <a:pt x="126" y="145"/>
                  </a:lnTo>
                  <a:cubicBezTo>
                    <a:pt x="132" y="138"/>
                    <a:pt x="138" y="132"/>
                    <a:pt x="145" y="126"/>
                  </a:cubicBezTo>
                  <a:lnTo>
                    <a:pt x="194" y="86"/>
                  </a:lnTo>
                  <a:cubicBezTo>
                    <a:pt x="201" y="81"/>
                    <a:pt x="207" y="76"/>
                    <a:pt x="215" y="72"/>
                  </a:cubicBezTo>
                  <a:lnTo>
                    <a:pt x="270" y="42"/>
                  </a:lnTo>
                  <a:cubicBezTo>
                    <a:pt x="278" y="38"/>
                    <a:pt x="286" y="35"/>
                    <a:pt x="294" y="32"/>
                  </a:cubicBezTo>
                  <a:lnTo>
                    <a:pt x="356" y="13"/>
                  </a:lnTo>
                  <a:cubicBezTo>
                    <a:pt x="365" y="10"/>
                    <a:pt x="373" y="9"/>
                    <a:pt x="381" y="8"/>
                  </a:cubicBezTo>
                  <a:lnTo>
                    <a:pt x="447" y="1"/>
                  </a:lnTo>
                  <a:cubicBezTo>
                    <a:pt x="457" y="0"/>
                    <a:pt x="466" y="0"/>
                    <a:pt x="476" y="1"/>
                  </a:cubicBezTo>
                  <a:lnTo>
                    <a:pt x="542" y="8"/>
                  </a:lnTo>
                  <a:cubicBezTo>
                    <a:pt x="550" y="9"/>
                    <a:pt x="558" y="10"/>
                    <a:pt x="567" y="13"/>
                  </a:cubicBezTo>
                  <a:lnTo>
                    <a:pt x="629" y="32"/>
                  </a:lnTo>
                  <a:cubicBezTo>
                    <a:pt x="637" y="35"/>
                    <a:pt x="645" y="38"/>
                    <a:pt x="652" y="42"/>
                  </a:cubicBezTo>
                  <a:lnTo>
                    <a:pt x="708" y="72"/>
                  </a:lnTo>
                  <a:cubicBezTo>
                    <a:pt x="716" y="76"/>
                    <a:pt x="724" y="81"/>
                    <a:pt x="731" y="87"/>
                  </a:cubicBezTo>
                  <a:lnTo>
                    <a:pt x="779" y="127"/>
                  </a:lnTo>
                  <a:cubicBezTo>
                    <a:pt x="785" y="132"/>
                    <a:pt x="791" y="139"/>
                    <a:pt x="797" y="145"/>
                  </a:cubicBezTo>
                  <a:lnTo>
                    <a:pt x="837" y="194"/>
                  </a:lnTo>
                  <a:cubicBezTo>
                    <a:pt x="842" y="201"/>
                    <a:pt x="847" y="207"/>
                    <a:pt x="851" y="215"/>
                  </a:cubicBezTo>
                  <a:lnTo>
                    <a:pt x="881" y="270"/>
                  </a:lnTo>
                  <a:cubicBezTo>
                    <a:pt x="885" y="278"/>
                    <a:pt x="888" y="286"/>
                    <a:pt x="891" y="294"/>
                  </a:cubicBezTo>
                  <a:lnTo>
                    <a:pt x="910" y="356"/>
                  </a:lnTo>
                  <a:lnTo>
                    <a:pt x="655" y="435"/>
                  </a:lnTo>
                  <a:lnTo>
                    <a:pt x="636" y="373"/>
                  </a:lnTo>
                  <a:lnTo>
                    <a:pt x="646" y="397"/>
                  </a:lnTo>
                  <a:lnTo>
                    <a:pt x="616" y="342"/>
                  </a:lnTo>
                  <a:lnTo>
                    <a:pt x="630" y="363"/>
                  </a:lnTo>
                  <a:lnTo>
                    <a:pt x="590" y="314"/>
                  </a:lnTo>
                  <a:lnTo>
                    <a:pt x="608" y="332"/>
                  </a:lnTo>
                  <a:lnTo>
                    <a:pt x="560" y="292"/>
                  </a:lnTo>
                  <a:lnTo>
                    <a:pt x="583" y="307"/>
                  </a:lnTo>
                  <a:lnTo>
                    <a:pt x="527" y="277"/>
                  </a:lnTo>
                  <a:lnTo>
                    <a:pt x="550" y="287"/>
                  </a:lnTo>
                  <a:lnTo>
                    <a:pt x="488" y="268"/>
                  </a:lnTo>
                  <a:lnTo>
                    <a:pt x="513" y="273"/>
                  </a:lnTo>
                  <a:lnTo>
                    <a:pt x="447" y="266"/>
                  </a:lnTo>
                  <a:lnTo>
                    <a:pt x="476" y="266"/>
                  </a:lnTo>
                  <a:lnTo>
                    <a:pt x="410" y="273"/>
                  </a:lnTo>
                  <a:lnTo>
                    <a:pt x="435" y="268"/>
                  </a:lnTo>
                  <a:lnTo>
                    <a:pt x="373" y="287"/>
                  </a:lnTo>
                  <a:lnTo>
                    <a:pt x="397" y="277"/>
                  </a:lnTo>
                  <a:lnTo>
                    <a:pt x="342" y="307"/>
                  </a:lnTo>
                  <a:lnTo>
                    <a:pt x="363" y="293"/>
                  </a:lnTo>
                  <a:lnTo>
                    <a:pt x="314" y="333"/>
                  </a:lnTo>
                  <a:lnTo>
                    <a:pt x="333" y="314"/>
                  </a:lnTo>
                  <a:lnTo>
                    <a:pt x="293" y="363"/>
                  </a:lnTo>
                  <a:lnTo>
                    <a:pt x="307" y="342"/>
                  </a:lnTo>
                  <a:lnTo>
                    <a:pt x="277" y="397"/>
                  </a:lnTo>
                  <a:lnTo>
                    <a:pt x="287" y="373"/>
                  </a:lnTo>
                  <a:lnTo>
                    <a:pt x="268" y="435"/>
                  </a:lnTo>
                  <a:lnTo>
                    <a:pt x="273" y="410"/>
                  </a:lnTo>
                  <a:lnTo>
                    <a:pt x="266" y="476"/>
                  </a:lnTo>
                  <a:lnTo>
                    <a:pt x="266" y="447"/>
                  </a:lnTo>
                  <a:lnTo>
                    <a:pt x="273" y="513"/>
                  </a:lnTo>
                  <a:lnTo>
                    <a:pt x="268" y="488"/>
                  </a:lnTo>
                  <a:lnTo>
                    <a:pt x="287" y="550"/>
                  </a:lnTo>
                  <a:lnTo>
                    <a:pt x="277" y="527"/>
                  </a:lnTo>
                  <a:lnTo>
                    <a:pt x="307" y="583"/>
                  </a:lnTo>
                  <a:lnTo>
                    <a:pt x="292" y="560"/>
                  </a:lnTo>
                  <a:lnTo>
                    <a:pt x="332" y="608"/>
                  </a:lnTo>
                  <a:lnTo>
                    <a:pt x="314" y="590"/>
                  </a:lnTo>
                  <a:lnTo>
                    <a:pt x="363" y="630"/>
                  </a:lnTo>
                  <a:lnTo>
                    <a:pt x="342" y="616"/>
                  </a:lnTo>
                  <a:lnTo>
                    <a:pt x="397" y="646"/>
                  </a:lnTo>
                  <a:lnTo>
                    <a:pt x="373" y="636"/>
                  </a:lnTo>
                  <a:lnTo>
                    <a:pt x="435" y="655"/>
                  </a:lnTo>
                  <a:lnTo>
                    <a:pt x="410" y="650"/>
                  </a:lnTo>
                  <a:lnTo>
                    <a:pt x="476" y="657"/>
                  </a:lnTo>
                  <a:lnTo>
                    <a:pt x="447" y="657"/>
                  </a:lnTo>
                  <a:lnTo>
                    <a:pt x="513" y="650"/>
                  </a:lnTo>
                  <a:lnTo>
                    <a:pt x="488" y="655"/>
                  </a:lnTo>
                  <a:lnTo>
                    <a:pt x="550" y="636"/>
                  </a:lnTo>
                  <a:lnTo>
                    <a:pt x="527" y="646"/>
                  </a:lnTo>
                  <a:lnTo>
                    <a:pt x="583" y="616"/>
                  </a:lnTo>
                  <a:lnTo>
                    <a:pt x="560" y="631"/>
                  </a:lnTo>
                  <a:lnTo>
                    <a:pt x="608" y="591"/>
                  </a:lnTo>
                  <a:lnTo>
                    <a:pt x="591" y="608"/>
                  </a:lnTo>
                  <a:lnTo>
                    <a:pt x="631" y="560"/>
                  </a:lnTo>
                  <a:lnTo>
                    <a:pt x="616" y="583"/>
                  </a:lnTo>
                  <a:lnTo>
                    <a:pt x="646" y="527"/>
                  </a:lnTo>
                  <a:lnTo>
                    <a:pt x="636" y="550"/>
                  </a:lnTo>
                  <a:lnTo>
                    <a:pt x="655" y="488"/>
                  </a:lnTo>
                  <a:lnTo>
                    <a:pt x="650" y="513"/>
                  </a:lnTo>
                  <a:lnTo>
                    <a:pt x="657" y="447"/>
                  </a:lnTo>
                  <a:lnTo>
                    <a:pt x="657" y="476"/>
                  </a:lnTo>
                  <a:lnTo>
                    <a:pt x="650" y="410"/>
                  </a:lnTo>
                  <a:lnTo>
                    <a:pt x="915" y="381"/>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Oval 81">
              <a:extLst>
                <a:ext uri="{FF2B5EF4-FFF2-40B4-BE49-F238E27FC236}">
                  <a16:creationId xmlns:a16="http://schemas.microsoft.com/office/drawing/2014/main" id="{2495ED7E-0B31-4810-9EEA-7D64618B5456}"/>
                </a:ext>
              </a:extLst>
            </p:cNvPr>
            <p:cNvSpPr>
              <a:spLocks noChangeArrowheads="1"/>
            </p:cNvSpPr>
            <p:nvPr/>
          </p:nvSpPr>
          <p:spPr bwMode="auto">
            <a:xfrm>
              <a:off x="4841" y="1611"/>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82">
              <a:extLst>
                <a:ext uri="{FF2B5EF4-FFF2-40B4-BE49-F238E27FC236}">
                  <a16:creationId xmlns:a16="http://schemas.microsoft.com/office/drawing/2014/main" id="{63E344BF-2B52-4685-B472-27E228A79EC3}"/>
                </a:ext>
              </a:extLst>
            </p:cNvPr>
            <p:cNvSpPr>
              <a:spLocks/>
            </p:cNvSpPr>
            <p:nvPr/>
          </p:nvSpPr>
          <p:spPr bwMode="auto">
            <a:xfrm>
              <a:off x="4836" y="1606"/>
              <a:ext cx="35" cy="35"/>
            </a:xfrm>
            <a:custGeom>
              <a:avLst/>
              <a:gdLst>
                <a:gd name="T0" fmla="*/ 922 w 923"/>
                <a:gd name="T1" fmla="*/ 476 h 923"/>
                <a:gd name="T2" fmla="*/ 891 w 923"/>
                <a:gd name="T3" fmla="*/ 629 h 923"/>
                <a:gd name="T4" fmla="*/ 836 w 923"/>
                <a:gd name="T5" fmla="*/ 731 h 923"/>
                <a:gd name="T6" fmla="*/ 731 w 923"/>
                <a:gd name="T7" fmla="*/ 836 h 923"/>
                <a:gd name="T8" fmla="*/ 629 w 923"/>
                <a:gd name="T9" fmla="*/ 891 h 923"/>
                <a:gd name="T10" fmla="*/ 476 w 923"/>
                <a:gd name="T11" fmla="*/ 922 h 923"/>
                <a:gd name="T12" fmla="*/ 356 w 923"/>
                <a:gd name="T13" fmla="*/ 910 h 923"/>
                <a:gd name="T14" fmla="*/ 215 w 923"/>
                <a:gd name="T15" fmla="*/ 851 h 923"/>
                <a:gd name="T16" fmla="*/ 127 w 923"/>
                <a:gd name="T17" fmla="*/ 779 h 923"/>
                <a:gd name="T18" fmla="*/ 42 w 923"/>
                <a:gd name="T19" fmla="*/ 652 h 923"/>
                <a:gd name="T20" fmla="*/ 8 w 923"/>
                <a:gd name="T21" fmla="*/ 542 h 923"/>
                <a:gd name="T22" fmla="*/ 8 w 923"/>
                <a:gd name="T23" fmla="*/ 381 h 923"/>
                <a:gd name="T24" fmla="*/ 42 w 923"/>
                <a:gd name="T25" fmla="*/ 270 h 923"/>
                <a:gd name="T26" fmla="*/ 126 w 923"/>
                <a:gd name="T27" fmla="*/ 145 h 923"/>
                <a:gd name="T28" fmla="*/ 215 w 923"/>
                <a:gd name="T29" fmla="*/ 72 h 923"/>
                <a:gd name="T30" fmla="*/ 356 w 923"/>
                <a:gd name="T31" fmla="*/ 13 h 923"/>
                <a:gd name="T32" fmla="*/ 476 w 923"/>
                <a:gd name="T33" fmla="*/ 1 h 923"/>
                <a:gd name="T34" fmla="*/ 629 w 923"/>
                <a:gd name="T35" fmla="*/ 32 h 923"/>
                <a:gd name="T36" fmla="*/ 731 w 923"/>
                <a:gd name="T37" fmla="*/ 87 h 923"/>
                <a:gd name="T38" fmla="*/ 837 w 923"/>
                <a:gd name="T39" fmla="*/ 194 h 923"/>
                <a:gd name="T40" fmla="*/ 891 w 923"/>
                <a:gd name="T41" fmla="*/ 294 h 923"/>
                <a:gd name="T42" fmla="*/ 636 w 923"/>
                <a:gd name="T43" fmla="*/ 373 h 923"/>
                <a:gd name="T44" fmla="*/ 630 w 923"/>
                <a:gd name="T45" fmla="*/ 363 h 923"/>
                <a:gd name="T46" fmla="*/ 560 w 923"/>
                <a:gd name="T47" fmla="*/ 292 h 923"/>
                <a:gd name="T48" fmla="*/ 550 w 923"/>
                <a:gd name="T49" fmla="*/ 287 h 923"/>
                <a:gd name="T50" fmla="*/ 447 w 923"/>
                <a:gd name="T51" fmla="*/ 266 h 923"/>
                <a:gd name="T52" fmla="*/ 435 w 923"/>
                <a:gd name="T53" fmla="*/ 268 h 923"/>
                <a:gd name="T54" fmla="*/ 342 w 923"/>
                <a:gd name="T55" fmla="*/ 307 h 923"/>
                <a:gd name="T56" fmla="*/ 333 w 923"/>
                <a:gd name="T57" fmla="*/ 314 h 923"/>
                <a:gd name="T58" fmla="*/ 277 w 923"/>
                <a:gd name="T59" fmla="*/ 397 h 923"/>
                <a:gd name="T60" fmla="*/ 273 w 923"/>
                <a:gd name="T61" fmla="*/ 410 h 923"/>
                <a:gd name="T62" fmla="*/ 273 w 923"/>
                <a:gd name="T63" fmla="*/ 513 h 923"/>
                <a:gd name="T64" fmla="*/ 277 w 923"/>
                <a:gd name="T65" fmla="*/ 527 h 923"/>
                <a:gd name="T66" fmla="*/ 332 w 923"/>
                <a:gd name="T67" fmla="*/ 608 h 923"/>
                <a:gd name="T68" fmla="*/ 342 w 923"/>
                <a:gd name="T69" fmla="*/ 616 h 923"/>
                <a:gd name="T70" fmla="*/ 435 w 923"/>
                <a:gd name="T71" fmla="*/ 655 h 923"/>
                <a:gd name="T72" fmla="*/ 447 w 923"/>
                <a:gd name="T73" fmla="*/ 657 h 923"/>
                <a:gd name="T74" fmla="*/ 550 w 923"/>
                <a:gd name="T75" fmla="*/ 636 h 923"/>
                <a:gd name="T76" fmla="*/ 560 w 923"/>
                <a:gd name="T77" fmla="*/ 631 h 923"/>
                <a:gd name="T78" fmla="*/ 631 w 923"/>
                <a:gd name="T79" fmla="*/ 560 h 923"/>
                <a:gd name="T80" fmla="*/ 636 w 923"/>
                <a:gd name="T81" fmla="*/ 550 h 923"/>
                <a:gd name="T82" fmla="*/ 657 w 923"/>
                <a:gd name="T83" fmla="*/ 447 h 923"/>
                <a:gd name="T84" fmla="*/ 915 w 923"/>
                <a:gd name="T85" fmla="*/ 381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3" h="923">
                  <a:moveTo>
                    <a:pt x="915" y="381"/>
                  </a:moveTo>
                  <a:lnTo>
                    <a:pt x="922" y="447"/>
                  </a:lnTo>
                  <a:cubicBezTo>
                    <a:pt x="923" y="457"/>
                    <a:pt x="923" y="466"/>
                    <a:pt x="922" y="476"/>
                  </a:cubicBezTo>
                  <a:lnTo>
                    <a:pt x="915" y="542"/>
                  </a:lnTo>
                  <a:cubicBezTo>
                    <a:pt x="914" y="550"/>
                    <a:pt x="912" y="558"/>
                    <a:pt x="910" y="567"/>
                  </a:cubicBezTo>
                  <a:lnTo>
                    <a:pt x="891" y="629"/>
                  </a:lnTo>
                  <a:cubicBezTo>
                    <a:pt x="888" y="637"/>
                    <a:pt x="885" y="645"/>
                    <a:pt x="881" y="652"/>
                  </a:cubicBezTo>
                  <a:lnTo>
                    <a:pt x="851" y="708"/>
                  </a:lnTo>
                  <a:cubicBezTo>
                    <a:pt x="847" y="716"/>
                    <a:pt x="842" y="724"/>
                    <a:pt x="836" y="731"/>
                  </a:cubicBezTo>
                  <a:lnTo>
                    <a:pt x="796" y="779"/>
                  </a:lnTo>
                  <a:cubicBezTo>
                    <a:pt x="791" y="785"/>
                    <a:pt x="785" y="791"/>
                    <a:pt x="779" y="796"/>
                  </a:cubicBezTo>
                  <a:lnTo>
                    <a:pt x="731" y="836"/>
                  </a:lnTo>
                  <a:cubicBezTo>
                    <a:pt x="724" y="842"/>
                    <a:pt x="716" y="847"/>
                    <a:pt x="708" y="851"/>
                  </a:cubicBezTo>
                  <a:lnTo>
                    <a:pt x="652" y="881"/>
                  </a:lnTo>
                  <a:cubicBezTo>
                    <a:pt x="645" y="885"/>
                    <a:pt x="637" y="888"/>
                    <a:pt x="629" y="891"/>
                  </a:cubicBezTo>
                  <a:lnTo>
                    <a:pt x="567" y="910"/>
                  </a:lnTo>
                  <a:cubicBezTo>
                    <a:pt x="558" y="912"/>
                    <a:pt x="550" y="914"/>
                    <a:pt x="542" y="915"/>
                  </a:cubicBezTo>
                  <a:lnTo>
                    <a:pt x="476" y="922"/>
                  </a:lnTo>
                  <a:cubicBezTo>
                    <a:pt x="466" y="923"/>
                    <a:pt x="457" y="923"/>
                    <a:pt x="447" y="922"/>
                  </a:cubicBezTo>
                  <a:lnTo>
                    <a:pt x="381" y="915"/>
                  </a:lnTo>
                  <a:cubicBezTo>
                    <a:pt x="373" y="914"/>
                    <a:pt x="365" y="912"/>
                    <a:pt x="356" y="910"/>
                  </a:cubicBezTo>
                  <a:lnTo>
                    <a:pt x="294" y="891"/>
                  </a:lnTo>
                  <a:cubicBezTo>
                    <a:pt x="286" y="888"/>
                    <a:pt x="277" y="885"/>
                    <a:pt x="270" y="881"/>
                  </a:cubicBezTo>
                  <a:lnTo>
                    <a:pt x="215" y="851"/>
                  </a:lnTo>
                  <a:cubicBezTo>
                    <a:pt x="207" y="847"/>
                    <a:pt x="201" y="842"/>
                    <a:pt x="194" y="837"/>
                  </a:cubicBezTo>
                  <a:lnTo>
                    <a:pt x="145" y="797"/>
                  </a:lnTo>
                  <a:cubicBezTo>
                    <a:pt x="139" y="791"/>
                    <a:pt x="132" y="785"/>
                    <a:pt x="127" y="779"/>
                  </a:cubicBezTo>
                  <a:lnTo>
                    <a:pt x="87" y="731"/>
                  </a:lnTo>
                  <a:cubicBezTo>
                    <a:pt x="81" y="724"/>
                    <a:pt x="76" y="716"/>
                    <a:pt x="72" y="708"/>
                  </a:cubicBezTo>
                  <a:lnTo>
                    <a:pt x="42" y="652"/>
                  </a:lnTo>
                  <a:cubicBezTo>
                    <a:pt x="38" y="645"/>
                    <a:pt x="35" y="637"/>
                    <a:pt x="32" y="629"/>
                  </a:cubicBezTo>
                  <a:lnTo>
                    <a:pt x="13" y="567"/>
                  </a:lnTo>
                  <a:cubicBezTo>
                    <a:pt x="10" y="558"/>
                    <a:pt x="9" y="550"/>
                    <a:pt x="8" y="542"/>
                  </a:cubicBezTo>
                  <a:lnTo>
                    <a:pt x="1" y="476"/>
                  </a:lnTo>
                  <a:cubicBezTo>
                    <a:pt x="0" y="466"/>
                    <a:pt x="0" y="457"/>
                    <a:pt x="1" y="447"/>
                  </a:cubicBezTo>
                  <a:lnTo>
                    <a:pt x="8" y="381"/>
                  </a:lnTo>
                  <a:cubicBezTo>
                    <a:pt x="9" y="373"/>
                    <a:pt x="10" y="365"/>
                    <a:pt x="13" y="356"/>
                  </a:cubicBezTo>
                  <a:lnTo>
                    <a:pt x="32" y="294"/>
                  </a:lnTo>
                  <a:cubicBezTo>
                    <a:pt x="35" y="286"/>
                    <a:pt x="38" y="277"/>
                    <a:pt x="42" y="270"/>
                  </a:cubicBezTo>
                  <a:lnTo>
                    <a:pt x="72" y="215"/>
                  </a:lnTo>
                  <a:cubicBezTo>
                    <a:pt x="76" y="207"/>
                    <a:pt x="81" y="201"/>
                    <a:pt x="86" y="194"/>
                  </a:cubicBezTo>
                  <a:lnTo>
                    <a:pt x="126" y="145"/>
                  </a:lnTo>
                  <a:cubicBezTo>
                    <a:pt x="132" y="138"/>
                    <a:pt x="138" y="132"/>
                    <a:pt x="145" y="126"/>
                  </a:cubicBezTo>
                  <a:lnTo>
                    <a:pt x="194" y="86"/>
                  </a:lnTo>
                  <a:cubicBezTo>
                    <a:pt x="201" y="81"/>
                    <a:pt x="207" y="76"/>
                    <a:pt x="215" y="72"/>
                  </a:cubicBezTo>
                  <a:lnTo>
                    <a:pt x="270" y="42"/>
                  </a:lnTo>
                  <a:cubicBezTo>
                    <a:pt x="277" y="38"/>
                    <a:pt x="286" y="35"/>
                    <a:pt x="294" y="32"/>
                  </a:cubicBezTo>
                  <a:lnTo>
                    <a:pt x="356" y="13"/>
                  </a:lnTo>
                  <a:cubicBezTo>
                    <a:pt x="365" y="10"/>
                    <a:pt x="373" y="9"/>
                    <a:pt x="381" y="8"/>
                  </a:cubicBezTo>
                  <a:lnTo>
                    <a:pt x="447" y="1"/>
                  </a:lnTo>
                  <a:cubicBezTo>
                    <a:pt x="457" y="0"/>
                    <a:pt x="466" y="0"/>
                    <a:pt x="476" y="1"/>
                  </a:cubicBezTo>
                  <a:lnTo>
                    <a:pt x="542" y="8"/>
                  </a:lnTo>
                  <a:cubicBezTo>
                    <a:pt x="550" y="9"/>
                    <a:pt x="558" y="10"/>
                    <a:pt x="567" y="13"/>
                  </a:cubicBezTo>
                  <a:lnTo>
                    <a:pt x="629" y="32"/>
                  </a:lnTo>
                  <a:cubicBezTo>
                    <a:pt x="637" y="35"/>
                    <a:pt x="645" y="38"/>
                    <a:pt x="652" y="42"/>
                  </a:cubicBezTo>
                  <a:lnTo>
                    <a:pt x="708" y="72"/>
                  </a:lnTo>
                  <a:cubicBezTo>
                    <a:pt x="716" y="76"/>
                    <a:pt x="724" y="81"/>
                    <a:pt x="731" y="87"/>
                  </a:cubicBezTo>
                  <a:lnTo>
                    <a:pt x="779" y="127"/>
                  </a:lnTo>
                  <a:cubicBezTo>
                    <a:pt x="785" y="132"/>
                    <a:pt x="791" y="139"/>
                    <a:pt x="797" y="145"/>
                  </a:cubicBezTo>
                  <a:lnTo>
                    <a:pt x="837" y="194"/>
                  </a:lnTo>
                  <a:cubicBezTo>
                    <a:pt x="842" y="201"/>
                    <a:pt x="847" y="207"/>
                    <a:pt x="851" y="215"/>
                  </a:cubicBezTo>
                  <a:lnTo>
                    <a:pt x="881" y="270"/>
                  </a:lnTo>
                  <a:cubicBezTo>
                    <a:pt x="885" y="278"/>
                    <a:pt x="888" y="286"/>
                    <a:pt x="891" y="294"/>
                  </a:cubicBezTo>
                  <a:lnTo>
                    <a:pt x="910" y="356"/>
                  </a:lnTo>
                  <a:lnTo>
                    <a:pt x="655" y="435"/>
                  </a:lnTo>
                  <a:lnTo>
                    <a:pt x="636" y="373"/>
                  </a:lnTo>
                  <a:lnTo>
                    <a:pt x="646" y="397"/>
                  </a:lnTo>
                  <a:lnTo>
                    <a:pt x="616" y="342"/>
                  </a:lnTo>
                  <a:lnTo>
                    <a:pt x="630" y="363"/>
                  </a:lnTo>
                  <a:lnTo>
                    <a:pt x="590" y="314"/>
                  </a:lnTo>
                  <a:lnTo>
                    <a:pt x="608" y="332"/>
                  </a:lnTo>
                  <a:lnTo>
                    <a:pt x="560" y="292"/>
                  </a:lnTo>
                  <a:lnTo>
                    <a:pt x="582" y="307"/>
                  </a:lnTo>
                  <a:lnTo>
                    <a:pt x="526" y="277"/>
                  </a:lnTo>
                  <a:lnTo>
                    <a:pt x="550" y="287"/>
                  </a:lnTo>
                  <a:lnTo>
                    <a:pt x="488" y="268"/>
                  </a:lnTo>
                  <a:lnTo>
                    <a:pt x="513" y="273"/>
                  </a:lnTo>
                  <a:lnTo>
                    <a:pt x="447" y="266"/>
                  </a:lnTo>
                  <a:lnTo>
                    <a:pt x="476" y="266"/>
                  </a:lnTo>
                  <a:lnTo>
                    <a:pt x="410" y="273"/>
                  </a:lnTo>
                  <a:lnTo>
                    <a:pt x="435" y="268"/>
                  </a:lnTo>
                  <a:lnTo>
                    <a:pt x="373" y="287"/>
                  </a:lnTo>
                  <a:lnTo>
                    <a:pt x="397" y="277"/>
                  </a:lnTo>
                  <a:lnTo>
                    <a:pt x="342" y="307"/>
                  </a:lnTo>
                  <a:lnTo>
                    <a:pt x="363" y="293"/>
                  </a:lnTo>
                  <a:lnTo>
                    <a:pt x="314" y="333"/>
                  </a:lnTo>
                  <a:lnTo>
                    <a:pt x="333" y="314"/>
                  </a:lnTo>
                  <a:lnTo>
                    <a:pt x="293" y="363"/>
                  </a:lnTo>
                  <a:lnTo>
                    <a:pt x="307" y="342"/>
                  </a:lnTo>
                  <a:lnTo>
                    <a:pt x="277" y="397"/>
                  </a:lnTo>
                  <a:lnTo>
                    <a:pt x="287" y="373"/>
                  </a:lnTo>
                  <a:lnTo>
                    <a:pt x="268" y="435"/>
                  </a:lnTo>
                  <a:lnTo>
                    <a:pt x="273" y="410"/>
                  </a:lnTo>
                  <a:lnTo>
                    <a:pt x="266" y="476"/>
                  </a:lnTo>
                  <a:lnTo>
                    <a:pt x="266" y="447"/>
                  </a:lnTo>
                  <a:lnTo>
                    <a:pt x="273" y="513"/>
                  </a:lnTo>
                  <a:lnTo>
                    <a:pt x="268" y="488"/>
                  </a:lnTo>
                  <a:lnTo>
                    <a:pt x="287" y="550"/>
                  </a:lnTo>
                  <a:lnTo>
                    <a:pt x="277" y="527"/>
                  </a:lnTo>
                  <a:lnTo>
                    <a:pt x="307" y="583"/>
                  </a:lnTo>
                  <a:lnTo>
                    <a:pt x="292" y="560"/>
                  </a:lnTo>
                  <a:lnTo>
                    <a:pt x="332" y="608"/>
                  </a:lnTo>
                  <a:lnTo>
                    <a:pt x="314" y="590"/>
                  </a:lnTo>
                  <a:lnTo>
                    <a:pt x="363" y="630"/>
                  </a:lnTo>
                  <a:lnTo>
                    <a:pt x="342" y="616"/>
                  </a:lnTo>
                  <a:lnTo>
                    <a:pt x="397" y="646"/>
                  </a:lnTo>
                  <a:lnTo>
                    <a:pt x="373" y="636"/>
                  </a:lnTo>
                  <a:lnTo>
                    <a:pt x="435" y="655"/>
                  </a:lnTo>
                  <a:lnTo>
                    <a:pt x="410" y="650"/>
                  </a:lnTo>
                  <a:lnTo>
                    <a:pt x="476" y="657"/>
                  </a:lnTo>
                  <a:lnTo>
                    <a:pt x="447" y="657"/>
                  </a:lnTo>
                  <a:lnTo>
                    <a:pt x="513" y="650"/>
                  </a:lnTo>
                  <a:lnTo>
                    <a:pt x="488" y="655"/>
                  </a:lnTo>
                  <a:lnTo>
                    <a:pt x="550" y="636"/>
                  </a:lnTo>
                  <a:lnTo>
                    <a:pt x="526" y="646"/>
                  </a:lnTo>
                  <a:lnTo>
                    <a:pt x="582" y="616"/>
                  </a:lnTo>
                  <a:lnTo>
                    <a:pt x="560" y="631"/>
                  </a:lnTo>
                  <a:lnTo>
                    <a:pt x="608" y="591"/>
                  </a:lnTo>
                  <a:lnTo>
                    <a:pt x="591" y="608"/>
                  </a:lnTo>
                  <a:lnTo>
                    <a:pt x="631" y="560"/>
                  </a:lnTo>
                  <a:lnTo>
                    <a:pt x="616" y="583"/>
                  </a:lnTo>
                  <a:lnTo>
                    <a:pt x="646" y="527"/>
                  </a:lnTo>
                  <a:lnTo>
                    <a:pt x="636" y="550"/>
                  </a:lnTo>
                  <a:lnTo>
                    <a:pt x="655" y="488"/>
                  </a:lnTo>
                  <a:lnTo>
                    <a:pt x="650" y="513"/>
                  </a:lnTo>
                  <a:lnTo>
                    <a:pt x="657" y="447"/>
                  </a:lnTo>
                  <a:lnTo>
                    <a:pt x="657" y="476"/>
                  </a:lnTo>
                  <a:lnTo>
                    <a:pt x="650" y="410"/>
                  </a:lnTo>
                  <a:lnTo>
                    <a:pt x="915" y="381"/>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Oval 83">
              <a:extLst>
                <a:ext uri="{FF2B5EF4-FFF2-40B4-BE49-F238E27FC236}">
                  <a16:creationId xmlns:a16="http://schemas.microsoft.com/office/drawing/2014/main" id="{23D9CDBF-9371-4911-909A-B369188DCB38}"/>
                </a:ext>
              </a:extLst>
            </p:cNvPr>
            <p:cNvSpPr>
              <a:spLocks noChangeArrowheads="1"/>
            </p:cNvSpPr>
            <p:nvPr/>
          </p:nvSpPr>
          <p:spPr bwMode="auto">
            <a:xfrm>
              <a:off x="5100" y="1607"/>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84">
              <a:extLst>
                <a:ext uri="{FF2B5EF4-FFF2-40B4-BE49-F238E27FC236}">
                  <a16:creationId xmlns:a16="http://schemas.microsoft.com/office/drawing/2014/main" id="{6FDC6B31-1580-49D9-BE75-DE4CBD9BF4EA}"/>
                </a:ext>
              </a:extLst>
            </p:cNvPr>
            <p:cNvSpPr>
              <a:spLocks/>
            </p:cNvSpPr>
            <p:nvPr/>
          </p:nvSpPr>
          <p:spPr bwMode="auto">
            <a:xfrm>
              <a:off x="5095" y="1602"/>
              <a:ext cx="35" cy="35"/>
            </a:xfrm>
            <a:custGeom>
              <a:avLst/>
              <a:gdLst>
                <a:gd name="T0" fmla="*/ 922 w 923"/>
                <a:gd name="T1" fmla="*/ 476 h 923"/>
                <a:gd name="T2" fmla="*/ 891 w 923"/>
                <a:gd name="T3" fmla="*/ 629 h 923"/>
                <a:gd name="T4" fmla="*/ 836 w 923"/>
                <a:gd name="T5" fmla="*/ 731 h 923"/>
                <a:gd name="T6" fmla="*/ 731 w 923"/>
                <a:gd name="T7" fmla="*/ 836 h 923"/>
                <a:gd name="T8" fmla="*/ 629 w 923"/>
                <a:gd name="T9" fmla="*/ 891 h 923"/>
                <a:gd name="T10" fmla="*/ 476 w 923"/>
                <a:gd name="T11" fmla="*/ 922 h 923"/>
                <a:gd name="T12" fmla="*/ 356 w 923"/>
                <a:gd name="T13" fmla="*/ 910 h 923"/>
                <a:gd name="T14" fmla="*/ 215 w 923"/>
                <a:gd name="T15" fmla="*/ 851 h 923"/>
                <a:gd name="T16" fmla="*/ 127 w 923"/>
                <a:gd name="T17" fmla="*/ 779 h 923"/>
                <a:gd name="T18" fmla="*/ 42 w 923"/>
                <a:gd name="T19" fmla="*/ 652 h 923"/>
                <a:gd name="T20" fmla="*/ 8 w 923"/>
                <a:gd name="T21" fmla="*/ 542 h 923"/>
                <a:gd name="T22" fmla="*/ 8 w 923"/>
                <a:gd name="T23" fmla="*/ 381 h 923"/>
                <a:gd name="T24" fmla="*/ 42 w 923"/>
                <a:gd name="T25" fmla="*/ 270 h 923"/>
                <a:gd name="T26" fmla="*/ 126 w 923"/>
                <a:gd name="T27" fmla="*/ 145 h 923"/>
                <a:gd name="T28" fmla="*/ 215 w 923"/>
                <a:gd name="T29" fmla="*/ 72 h 923"/>
                <a:gd name="T30" fmla="*/ 356 w 923"/>
                <a:gd name="T31" fmla="*/ 13 h 923"/>
                <a:gd name="T32" fmla="*/ 476 w 923"/>
                <a:gd name="T33" fmla="*/ 1 h 923"/>
                <a:gd name="T34" fmla="*/ 629 w 923"/>
                <a:gd name="T35" fmla="*/ 32 h 923"/>
                <a:gd name="T36" fmla="*/ 731 w 923"/>
                <a:gd name="T37" fmla="*/ 87 h 923"/>
                <a:gd name="T38" fmla="*/ 837 w 923"/>
                <a:gd name="T39" fmla="*/ 194 h 923"/>
                <a:gd name="T40" fmla="*/ 891 w 923"/>
                <a:gd name="T41" fmla="*/ 294 h 923"/>
                <a:gd name="T42" fmla="*/ 636 w 923"/>
                <a:gd name="T43" fmla="*/ 373 h 923"/>
                <a:gd name="T44" fmla="*/ 630 w 923"/>
                <a:gd name="T45" fmla="*/ 363 h 923"/>
                <a:gd name="T46" fmla="*/ 560 w 923"/>
                <a:gd name="T47" fmla="*/ 292 h 923"/>
                <a:gd name="T48" fmla="*/ 550 w 923"/>
                <a:gd name="T49" fmla="*/ 287 h 923"/>
                <a:gd name="T50" fmla="*/ 447 w 923"/>
                <a:gd name="T51" fmla="*/ 266 h 923"/>
                <a:gd name="T52" fmla="*/ 435 w 923"/>
                <a:gd name="T53" fmla="*/ 268 h 923"/>
                <a:gd name="T54" fmla="*/ 342 w 923"/>
                <a:gd name="T55" fmla="*/ 307 h 923"/>
                <a:gd name="T56" fmla="*/ 333 w 923"/>
                <a:gd name="T57" fmla="*/ 314 h 923"/>
                <a:gd name="T58" fmla="*/ 277 w 923"/>
                <a:gd name="T59" fmla="*/ 397 h 923"/>
                <a:gd name="T60" fmla="*/ 273 w 923"/>
                <a:gd name="T61" fmla="*/ 410 h 923"/>
                <a:gd name="T62" fmla="*/ 273 w 923"/>
                <a:gd name="T63" fmla="*/ 513 h 923"/>
                <a:gd name="T64" fmla="*/ 277 w 923"/>
                <a:gd name="T65" fmla="*/ 527 h 923"/>
                <a:gd name="T66" fmla="*/ 332 w 923"/>
                <a:gd name="T67" fmla="*/ 608 h 923"/>
                <a:gd name="T68" fmla="*/ 342 w 923"/>
                <a:gd name="T69" fmla="*/ 616 h 923"/>
                <a:gd name="T70" fmla="*/ 435 w 923"/>
                <a:gd name="T71" fmla="*/ 655 h 923"/>
                <a:gd name="T72" fmla="*/ 447 w 923"/>
                <a:gd name="T73" fmla="*/ 657 h 923"/>
                <a:gd name="T74" fmla="*/ 550 w 923"/>
                <a:gd name="T75" fmla="*/ 636 h 923"/>
                <a:gd name="T76" fmla="*/ 560 w 923"/>
                <a:gd name="T77" fmla="*/ 631 h 923"/>
                <a:gd name="T78" fmla="*/ 631 w 923"/>
                <a:gd name="T79" fmla="*/ 560 h 923"/>
                <a:gd name="T80" fmla="*/ 636 w 923"/>
                <a:gd name="T81" fmla="*/ 550 h 923"/>
                <a:gd name="T82" fmla="*/ 657 w 923"/>
                <a:gd name="T83" fmla="*/ 447 h 923"/>
                <a:gd name="T84" fmla="*/ 915 w 923"/>
                <a:gd name="T85" fmla="*/ 381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3" h="923">
                  <a:moveTo>
                    <a:pt x="915" y="381"/>
                  </a:moveTo>
                  <a:lnTo>
                    <a:pt x="922" y="447"/>
                  </a:lnTo>
                  <a:cubicBezTo>
                    <a:pt x="923" y="457"/>
                    <a:pt x="923" y="466"/>
                    <a:pt x="922" y="476"/>
                  </a:cubicBezTo>
                  <a:lnTo>
                    <a:pt x="915" y="542"/>
                  </a:lnTo>
                  <a:cubicBezTo>
                    <a:pt x="914" y="550"/>
                    <a:pt x="912" y="558"/>
                    <a:pt x="910" y="567"/>
                  </a:cubicBezTo>
                  <a:lnTo>
                    <a:pt x="891" y="629"/>
                  </a:lnTo>
                  <a:cubicBezTo>
                    <a:pt x="888" y="637"/>
                    <a:pt x="885" y="645"/>
                    <a:pt x="881" y="652"/>
                  </a:cubicBezTo>
                  <a:lnTo>
                    <a:pt x="851" y="708"/>
                  </a:lnTo>
                  <a:cubicBezTo>
                    <a:pt x="847" y="716"/>
                    <a:pt x="842" y="724"/>
                    <a:pt x="836" y="731"/>
                  </a:cubicBezTo>
                  <a:lnTo>
                    <a:pt x="796" y="779"/>
                  </a:lnTo>
                  <a:cubicBezTo>
                    <a:pt x="791" y="785"/>
                    <a:pt x="785" y="791"/>
                    <a:pt x="779" y="796"/>
                  </a:cubicBezTo>
                  <a:lnTo>
                    <a:pt x="731" y="836"/>
                  </a:lnTo>
                  <a:cubicBezTo>
                    <a:pt x="724" y="842"/>
                    <a:pt x="716" y="847"/>
                    <a:pt x="708" y="851"/>
                  </a:cubicBezTo>
                  <a:lnTo>
                    <a:pt x="652" y="881"/>
                  </a:lnTo>
                  <a:cubicBezTo>
                    <a:pt x="645" y="885"/>
                    <a:pt x="637" y="888"/>
                    <a:pt x="629" y="891"/>
                  </a:cubicBezTo>
                  <a:lnTo>
                    <a:pt x="567" y="910"/>
                  </a:lnTo>
                  <a:cubicBezTo>
                    <a:pt x="558" y="912"/>
                    <a:pt x="550" y="914"/>
                    <a:pt x="542" y="915"/>
                  </a:cubicBezTo>
                  <a:lnTo>
                    <a:pt x="476" y="922"/>
                  </a:lnTo>
                  <a:cubicBezTo>
                    <a:pt x="466" y="923"/>
                    <a:pt x="457" y="923"/>
                    <a:pt x="447" y="922"/>
                  </a:cubicBezTo>
                  <a:lnTo>
                    <a:pt x="381" y="915"/>
                  </a:lnTo>
                  <a:cubicBezTo>
                    <a:pt x="373" y="914"/>
                    <a:pt x="365" y="912"/>
                    <a:pt x="356" y="910"/>
                  </a:cubicBezTo>
                  <a:lnTo>
                    <a:pt x="294" y="891"/>
                  </a:lnTo>
                  <a:cubicBezTo>
                    <a:pt x="286" y="888"/>
                    <a:pt x="277" y="885"/>
                    <a:pt x="270" y="881"/>
                  </a:cubicBezTo>
                  <a:lnTo>
                    <a:pt x="215" y="851"/>
                  </a:lnTo>
                  <a:cubicBezTo>
                    <a:pt x="207" y="847"/>
                    <a:pt x="201" y="842"/>
                    <a:pt x="194" y="837"/>
                  </a:cubicBezTo>
                  <a:lnTo>
                    <a:pt x="145" y="797"/>
                  </a:lnTo>
                  <a:cubicBezTo>
                    <a:pt x="139" y="791"/>
                    <a:pt x="132" y="785"/>
                    <a:pt x="127" y="779"/>
                  </a:cubicBezTo>
                  <a:lnTo>
                    <a:pt x="87" y="731"/>
                  </a:lnTo>
                  <a:cubicBezTo>
                    <a:pt x="81" y="724"/>
                    <a:pt x="76" y="716"/>
                    <a:pt x="72" y="708"/>
                  </a:cubicBezTo>
                  <a:lnTo>
                    <a:pt x="42" y="652"/>
                  </a:lnTo>
                  <a:cubicBezTo>
                    <a:pt x="38" y="645"/>
                    <a:pt x="35" y="637"/>
                    <a:pt x="32" y="629"/>
                  </a:cubicBezTo>
                  <a:lnTo>
                    <a:pt x="13" y="567"/>
                  </a:lnTo>
                  <a:cubicBezTo>
                    <a:pt x="10" y="558"/>
                    <a:pt x="9" y="550"/>
                    <a:pt x="8" y="542"/>
                  </a:cubicBezTo>
                  <a:lnTo>
                    <a:pt x="1" y="476"/>
                  </a:lnTo>
                  <a:cubicBezTo>
                    <a:pt x="0" y="466"/>
                    <a:pt x="0" y="457"/>
                    <a:pt x="1" y="447"/>
                  </a:cubicBezTo>
                  <a:lnTo>
                    <a:pt x="8" y="381"/>
                  </a:lnTo>
                  <a:cubicBezTo>
                    <a:pt x="9" y="373"/>
                    <a:pt x="10" y="365"/>
                    <a:pt x="13" y="356"/>
                  </a:cubicBezTo>
                  <a:lnTo>
                    <a:pt x="32" y="294"/>
                  </a:lnTo>
                  <a:cubicBezTo>
                    <a:pt x="35" y="286"/>
                    <a:pt x="38" y="277"/>
                    <a:pt x="42" y="270"/>
                  </a:cubicBezTo>
                  <a:lnTo>
                    <a:pt x="72" y="215"/>
                  </a:lnTo>
                  <a:cubicBezTo>
                    <a:pt x="76" y="207"/>
                    <a:pt x="81" y="201"/>
                    <a:pt x="86" y="194"/>
                  </a:cubicBezTo>
                  <a:lnTo>
                    <a:pt x="126" y="145"/>
                  </a:lnTo>
                  <a:cubicBezTo>
                    <a:pt x="132" y="138"/>
                    <a:pt x="138" y="132"/>
                    <a:pt x="145" y="126"/>
                  </a:cubicBezTo>
                  <a:lnTo>
                    <a:pt x="194" y="86"/>
                  </a:lnTo>
                  <a:cubicBezTo>
                    <a:pt x="201" y="81"/>
                    <a:pt x="207" y="76"/>
                    <a:pt x="215" y="72"/>
                  </a:cubicBezTo>
                  <a:lnTo>
                    <a:pt x="270" y="42"/>
                  </a:lnTo>
                  <a:cubicBezTo>
                    <a:pt x="277" y="38"/>
                    <a:pt x="286" y="35"/>
                    <a:pt x="294" y="32"/>
                  </a:cubicBezTo>
                  <a:lnTo>
                    <a:pt x="356" y="13"/>
                  </a:lnTo>
                  <a:cubicBezTo>
                    <a:pt x="365" y="10"/>
                    <a:pt x="373" y="9"/>
                    <a:pt x="381" y="8"/>
                  </a:cubicBezTo>
                  <a:lnTo>
                    <a:pt x="447" y="1"/>
                  </a:lnTo>
                  <a:cubicBezTo>
                    <a:pt x="457" y="0"/>
                    <a:pt x="466" y="0"/>
                    <a:pt x="476" y="1"/>
                  </a:cubicBezTo>
                  <a:lnTo>
                    <a:pt x="542" y="8"/>
                  </a:lnTo>
                  <a:cubicBezTo>
                    <a:pt x="550" y="9"/>
                    <a:pt x="558" y="10"/>
                    <a:pt x="567" y="13"/>
                  </a:cubicBezTo>
                  <a:lnTo>
                    <a:pt x="629" y="32"/>
                  </a:lnTo>
                  <a:cubicBezTo>
                    <a:pt x="637" y="35"/>
                    <a:pt x="645" y="38"/>
                    <a:pt x="652" y="42"/>
                  </a:cubicBezTo>
                  <a:lnTo>
                    <a:pt x="708" y="72"/>
                  </a:lnTo>
                  <a:cubicBezTo>
                    <a:pt x="716" y="76"/>
                    <a:pt x="724" y="81"/>
                    <a:pt x="731" y="87"/>
                  </a:cubicBezTo>
                  <a:lnTo>
                    <a:pt x="779" y="127"/>
                  </a:lnTo>
                  <a:cubicBezTo>
                    <a:pt x="785" y="132"/>
                    <a:pt x="791" y="139"/>
                    <a:pt x="797" y="145"/>
                  </a:cubicBezTo>
                  <a:lnTo>
                    <a:pt x="837" y="194"/>
                  </a:lnTo>
                  <a:cubicBezTo>
                    <a:pt x="842" y="201"/>
                    <a:pt x="847" y="207"/>
                    <a:pt x="851" y="215"/>
                  </a:cubicBezTo>
                  <a:lnTo>
                    <a:pt x="881" y="270"/>
                  </a:lnTo>
                  <a:cubicBezTo>
                    <a:pt x="885" y="278"/>
                    <a:pt x="888" y="286"/>
                    <a:pt x="891" y="294"/>
                  </a:cubicBezTo>
                  <a:lnTo>
                    <a:pt x="910" y="356"/>
                  </a:lnTo>
                  <a:lnTo>
                    <a:pt x="655" y="435"/>
                  </a:lnTo>
                  <a:lnTo>
                    <a:pt x="636" y="373"/>
                  </a:lnTo>
                  <a:lnTo>
                    <a:pt x="646" y="397"/>
                  </a:lnTo>
                  <a:lnTo>
                    <a:pt x="616" y="342"/>
                  </a:lnTo>
                  <a:lnTo>
                    <a:pt x="630" y="363"/>
                  </a:lnTo>
                  <a:lnTo>
                    <a:pt x="590" y="314"/>
                  </a:lnTo>
                  <a:lnTo>
                    <a:pt x="608" y="332"/>
                  </a:lnTo>
                  <a:lnTo>
                    <a:pt x="560" y="292"/>
                  </a:lnTo>
                  <a:lnTo>
                    <a:pt x="582" y="307"/>
                  </a:lnTo>
                  <a:lnTo>
                    <a:pt x="526" y="277"/>
                  </a:lnTo>
                  <a:lnTo>
                    <a:pt x="550" y="287"/>
                  </a:lnTo>
                  <a:lnTo>
                    <a:pt x="488" y="268"/>
                  </a:lnTo>
                  <a:lnTo>
                    <a:pt x="513" y="273"/>
                  </a:lnTo>
                  <a:lnTo>
                    <a:pt x="447" y="266"/>
                  </a:lnTo>
                  <a:lnTo>
                    <a:pt x="476" y="266"/>
                  </a:lnTo>
                  <a:lnTo>
                    <a:pt x="410" y="273"/>
                  </a:lnTo>
                  <a:lnTo>
                    <a:pt x="435" y="268"/>
                  </a:lnTo>
                  <a:lnTo>
                    <a:pt x="373" y="287"/>
                  </a:lnTo>
                  <a:lnTo>
                    <a:pt x="397" y="277"/>
                  </a:lnTo>
                  <a:lnTo>
                    <a:pt x="342" y="307"/>
                  </a:lnTo>
                  <a:lnTo>
                    <a:pt x="363" y="293"/>
                  </a:lnTo>
                  <a:lnTo>
                    <a:pt x="314" y="333"/>
                  </a:lnTo>
                  <a:lnTo>
                    <a:pt x="333" y="314"/>
                  </a:lnTo>
                  <a:lnTo>
                    <a:pt x="293" y="363"/>
                  </a:lnTo>
                  <a:lnTo>
                    <a:pt x="307" y="342"/>
                  </a:lnTo>
                  <a:lnTo>
                    <a:pt x="277" y="397"/>
                  </a:lnTo>
                  <a:lnTo>
                    <a:pt x="287" y="373"/>
                  </a:lnTo>
                  <a:lnTo>
                    <a:pt x="268" y="435"/>
                  </a:lnTo>
                  <a:lnTo>
                    <a:pt x="273" y="410"/>
                  </a:lnTo>
                  <a:lnTo>
                    <a:pt x="266" y="476"/>
                  </a:lnTo>
                  <a:lnTo>
                    <a:pt x="266" y="447"/>
                  </a:lnTo>
                  <a:lnTo>
                    <a:pt x="273" y="513"/>
                  </a:lnTo>
                  <a:lnTo>
                    <a:pt x="268" y="488"/>
                  </a:lnTo>
                  <a:lnTo>
                    <a:pt x="287" y="550"/>
                  </a:lnTo>
                  <a:lnTo>
                    <a:pt x="277" y="527"/>
                  </a:lnTo>
                  <a:lnTo>
                    <a:pt x="307" y="583"/>
                  </a:lnTo>
                  <a:lnTo>
                    <a:pt x="292" y="560"/>
                  </a:lnTo>
                  <a:lnTo>
                    <a:pt x="332" y="608"/>
                  </a:lnTo>
                  <a:lnTo>
                    <a:pt x="314" y="590"/>
                  </a:lnTo>
                  <a:lnTo>
                    <a:pt x="363" y="630"/>
                  </a:lnTo>
                  <a:lnTo>
                    <a:pt x="342" y="616"/>
                  </a:lnTo>
                  <a:lnTo>
                    <a:pt x="397" y="646"/>
                  </a:lnTo>
                  <a:lnTo>
                    <a:pt x="373" y="636"/>
                  </a:lnTo>
                  <a:lnTo>
                    <a:pt x="435" y="655"/>
                  </a:lnTo>
                  <a:lnTo>
                    <a:pt x="410" y="650"/>
                  </a:lnTo>
                  <a:lnTo>
                    <a:pt x="476" y="657"/>
                  </a:lnTo>
                  <a:lnTo>
                    <a:pt x="447" y="657"/>
                  </a:lnTo>
                  <a:lnTo>
                    <a:pt x="513" y="650"/>
                  </a:lnTo>
                  <a:lnTo>
                    <a:pt x="488" y="655"/>
                  </a:lnTo>
                  <a:lnTo>
                    <a:pt x="550" y="636"/>
                  </a:lnTo>
                  <a:lnTo>
                    <a:pt x="526" y="646"/>
                  </a:lnTo>
                  <a:lnTo>
                    <a:pt x="582" y="616"/>
                  </a:lnTo>
                  <a:lnTo>
                    <a:pt x="560" y="631"/>
                  </a:lnTo>
                  <a:lnTo>
                    <a:pt x="608" y="591"/>
                  </a:lnTo>
                  <a:lnTo>
                    <a:pt x="591" y="608"/>
                  </a:lnTo>
                  <a:lnTo>
                    <a:pt x="631" y="560"/>
                  </a:lnTo>
                  <a:lnTo>
                    <a:pt x="616" y="583"/>
                  </a:lnTo>
                  <a:lnTo>
                    <a:pt x="646" y="527"/>
                  </a:lnTo>
                  <a:lnTo>
                    <a:pt x="636" y="550"/>
                  </a:lnTo>
                  <a:lnTo>
                    <a:pt x="655" y="488"/>
                  </a:lnTo>
                  <a:lnTo>
                    <a:pt x="650" y="513"/>
                  </a:lnTo>
                  <a:lnTo>
                    <a:pt x="657" y="447"/>
                  </a:lnTo>
                  <a:lnTo>
                    <a:pt x="657" y="476"/>
                  </a:lnTo>
                  <a:lnTo>
                    <a:pt x="650" y="410"/>
                  </a:lnTo>
                  <a:lnTo>
                    <a:pt x="915" y="381"/>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Oval 85">
              <a:extLst>
                <a:ext uri="{FF2B5EF4-FFF2-40B4-BE49-F238E27FC236}">
                  <a16:creationId xmlns:a16="http://schemas.microsoft.com/office/drawing/2014/main" id="{B36CE082-9948-4552-8ECF-F07D89D35146}"/>
                </a:ext>
              </a:extLst>
            </p:cNvPr>
            <p:cNvSpPr>
              <a:spLocks noChangeArrowheads="1"/>
            </p:cNvSpPr>
            <p:nvPr/>
          </p:nvSpPr>
          <p:spPr bwMode="auto">
            <a:xfrm>
              <a:off x="5360" y="1581"/>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86">
              <a:extLst>
                <a:ext uri="{FF2B5EF4-FFF2-40B4-BE49-F238E27FC236}">
                  <a16:creationId xmlns:a16="http://schemas.microsoft.com/office/drawing/2014/main" id="{75F8B844-045E-44AF-AC2B-08E6A75BE8FE}"/>
                </a:ext>
              </a:extLst>
            </p:cNvPr>
            <p:cNvSpPr>
              <a:spLocks/>
            </p:cNvSpPr>
            <p:nvPr/>
          </p:nvSpPr>
          <p:spPr bwMode="auto">
            <a:xfrm>
              <a:off x="5355" y="1576"/>
              <a:ext cx="35" cy="35"/>
            </a:xfrm>
            <a:custGeom>
              <a:avLst/>
              <a:gdLst>
                <a:gd name="T0" fmla="*/ 461 w 461"/>
                <a:gd name="T1" fmla="*/ 237 h 461"/>
                <a:gd name="T2" fmla="*/ 445 w 461"/>
                <a:gd name="T3" fmla="*/ 314 h 461"/>
                <a:gd name="T4" fmla="*/ 418 w 461"/>
                <a:gd name="T5" fmla="*/ 365 h 461"/>
                <a:gd name="T6" fmla="*/ 365 w 461"/>
                <a:gd name="T7" fmla="*/ 418 h 461"/>
                <a:gd name="T8" fmla="*/ 314 w 461"/>
                <a:gd name="T9" fmla="*/ 445 h 461"/>
                <a:gd name="T10" fmla="*/ 237 w 461"/>
                <a:gd name="T11" fmla="*/ 461 h 461"/>
                <a:gd name="T12" fmla="*/ 178 w 461"/>
                <a:gd name="T13" fmla="*/ 455 h 461"/>
                <a:gd name="T14" fmla="*/ 107 w 461"/>
                <a:gd name="T15" fmla="*/ 425 h 461"/>
                <a:gd name="T16" fmla="*/ 63 w 461"/>
                <a:gd name="T17" fmla="*/ 389 h 461"/>
                <a:gd name="T18" fmla="*/ 21 w 461"/>
                <a:gd name="T19" fmla="*/ 326 h 461"/>
                <a:gd name="T20" fmla="*/ 4 w 461"/>
                <a:gd name="T21" fmla="*/ 270 h 461"/>
                <a:gd name="T22" fmla="*/ 4 w 461"/>
                <a:gd name="T23" fmla="*/ 190 h 461"/>
                <a:gd name="T24" fmla="*/ 21 w 461"/>
                <a:gd name="T25" fmla="*/ 135 h 461"/>
                <a:gd name="T26" fmla="*/ 63 w 461"/>
                <a:gd name="T27" fmla="*/ 72 h 461"/>
                <a:gd name="T28" fmla="*/ 107 w 461"/>
                <a:gd name="T29" fmla="*/ 36 h 461"/>
                <a:gd name="T30" fmla="*/ 178 w 461"/>
                <a:gd name="T31" fmla="*/ 6 h 461"/>
                <a:gd name="T32" fmla="*/ 237 w 461"/>
                <a:gd name="T33" fmla="*/ 0 h 461"/>
                <a:gd name="T34" fmla="*/ 314 w 461"/>
                <a:gd name="T35" fmla="*/ 16 h 461"/>
                <a:gd name="T36" fmla="*/ 365 w 461"/>
                <a:gd name="T37" fmla="*/ 43 h 461"/>
                <a:gd name="T38" fmla="*/ 418 w 461"/>
                <a:gd name="T39" fmla="*/ 97 h 461"/>
                <a:gd name="T40" fmla="*/ 445 w 461"/>
                <a:gd name="T41" fmla="*/ 147 h 461"/>
                <a:gd name="T42" fmla="*/ 318 w 461"/>
                <a:gd name="T43" fmla="*/ 186 h 461"/>
                <a:gd name="T44" fmla="*/ 315 w 461"/>
                <a:gd name="T45" fmla="*/ 181 h 461"/>
                <a:gd name="T46" fmla="*/ 280 w 461"/>
                <a:gd name="T47" fmla="*/ 146 h 461"/>
                <a:gd name="T48" fmla="*/ 275 w 461"/>
                <a:gd name="T49" fmla="*/ 143 h 461"/>
                <a:gd name="T50" fmla="*/ 223 w 461"/>
                <a:gd name="T51" fmla="*/ 133 h 461"/>
                <a:gd name="T52" fmla="*/ 217 w 461"/>
                <a:gd name="T53" fmla="*/ 134 h 461"/>
                <a:gd name="T54" fmla="*/ 171 w 461"/>
                <a:gd name="T55" fmla="*/ 153 h 461"/>
                <a:gd name="T56" fmla="*/ 166 w 461"/>
                <a:gd name="T57" fmla="*/ 157 h 461"/>
                <a:gd name="T58" fmla="*/ 138 w 461"/>
                <a:gd name="T59" fmla="*/ 198 h 461"/>
                <a:gd name="T60" fmla="*/ 136 w 461"/>
                <a:gd name="T61" fmla="*/ 204 h 461"/>
                <a:gd name="T62" fmla="*/ 136 w 461"/>
                <a:gd name="T63" fmla="*/ 256 h 461"/>
                <a:gd name="T64" fmla="*/ 138 w 461"/>
                <a:gd name="T65" fmla="*/ 263 h 461"/>
                <a:gd name="T66" fmla="*/ 166 w 461"/>
                <a:gd name="T67" fmla="*/ 304 h 461"/>
                <a:gd name="T68" fmla="*/ 171 w 461"/>
                <a:gd name="T69" fmla="*/ 308 h 461"/>
                <a:gd name="T70" fmla="*/ 217 w 461"/>
                <a:gd name="T71" fmla="*/ 327 h 461"/>
                <a:gd name="T72" fmla="*/ 223 w 461"/>
                <a:gd name="T73" fmla="*/ 328 h 461"/>
                <a:gd name="T74" fmla="*/ 275 w 461"/>
                <a:gd name="T75" fmla="*/ 318 h 461"/>
                <a:gd name="T76" fmla="*/ 280 w 461"/>
                <a:gd name="T77" fmla="*/ 315 h 461"/>
                <a:gd name="T78" fmla="*/ 315 w 461"/>
                <a:gd name="T79" fmla="*/ 280 h 461"/>
                <a:gd name="T80" fmla="*/ 318 w 461"/>
                <a:gd name="T81" fmla="*/ 275 h 461"/>
                <a:gd name="T82" fmla="*/ 328 w 461"/>
                <a:gd name="T83" fmla="*/ 223 h 461"/>
                <a:gd name="T84" fmla="*/ 457 w 461"/>
                <a:gd name="T85" fmla="*/ 19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461">
                  <a:moveTo>
                    <a:pt x="457" y="190"/>
                  </a:moveTo>
                  <a:lnTo>
                    <a:pt x="461" y="223"/>
                  </a:lnTo>
                  <a:cubicBezTo>
                    <a:pt x="461" y="228"/>
                    <a:pt x="461" y="233"/>
                    <a:pt x="461" y="237"/>
                  </a:cubicBezTo>
                  <a:lnTo>
                    <a:pt x="457" y="270"/>
                  </a:lnTo>
                  <a:cubicBezTo>
                    <a:pt x="457" y="275"/>
                    <a:pt x="456" y="279"/>
                    <a:pt x="455" y="283"/>
                  </a:cubicBezTo>
                  <a:lnTo>
                    <a:pt x="445" y="314"/>
                  </a:lnTo>
                  <a:cubicBezTo>
                    <a:pt x="444" y="318"/>
                    <a:pt x="442" y="322"/>
                    <a:pt x="440" y="326"/>
                  </a:cubicBezTo>
                  <a:lnTo>
                    <a:pt x="425" y="354"/>
                  </a:lnTo>
                  <a:cubicBezTo>
                    <a:pt x="423" y="358"/>
                    <a:pt x="421" y="362"/>
                    <a:pt x="418" y="365"/>
                  </a:cubicBezTo>
                  <a:lnTo>
                    <a:pt x="398" y="389"/>
                  </a:lnTo>
                  <a:cubicBezTo>
                    <a:pt x="395" y="392"/>
                    <a:pt x="392" y="395"/>
                    <a:pt x="389" y="398"/>
                  </a:cubicBezTo>
                  <a:lnTo>
                    <a:pt x="365" y="418"/>
                  </a:lnTo>
                  <a:cubicBezTo>
                    <a:pt x="362" y="421"/>
                    <a:pt x="358" y="423"/>
                    <a:pt x="354" y="425"/>
                  </a:cubicBezTo>
                  <a:lnTo>
                    <a:pt x="326" y="440"/>
                  </a:lnTo>
                  <a:cubicBezTo>
                    <a:pt x="322" y="442"/>
                    <a:pt x="318" y="444"/>
                    <a:pt x="314" y="445"/>
                  </a:cubicBezTo>
                  <a:lnTo>
                    <a:pt x="283" y="455"/>
                  </a:lnTo>
                  <a:cubicBezTo>
                    <a:pt x="279" y="456"/>
                    <a:pt x="275" y="457"/>
                    <a:pt x="270" y="457"/>
                  </a:cubicBezTo>
                  <a:lnTo>
                    <a:pt x="237" y="461"/>
                  </a:lnTo>
                  <a:cubicBezTo>
                    <a:pt x="233" y="461"/>
                    <a:pt x="228" y="461"/>
                    <a:pt x="223" y="461"/>
                  </a:cubicBezTo>
                  <a:lnTo>
                    <a:pt x="190" y="457"/>
                  </a:lnTo>
                  <a:cubicBezTo>
                    <a:pt x="186" y="457"/>
                    <a:pt x="182" y="456"/>
                    <a:pt x="178" y="455"/>
                  </a:cubicBezTo>
                  <a:lnTo>
                    <a:pt x="147" y="445"/>
                  </a:lnTo>
                  <a:cubicBezTo>
                    <a:pt x="143" y="444"/>
                    <a:pt x="138" y="442"/>
                    <a:pt x="135" y="440"/>
                  </a:cubicBezTo>
                  <a:lnTo>
                    <a:pt x="107" y="425"/>
                  </a:lnTo>
                  <a:cubicBezTo>
                    <a:pt x="103" y="423"/>
                    <a:pt x="100" y="421"/>
                    <a:pt x="97" y="418"/>
                  </a:cubicBezTo>
                  <a:lnTo>
                    <a:pt x="72" y="398"/>
                  </a:lnTo>
                  <a:cubicBezTo>
                    <a:pt x="69" y="395"/>
                    <a:pt x="66" y="392"/>
                    <a:pt x="63" y="389"/>
                  </a:cubicBezTo>
                  <a:lnTo>
                    <a:pt x="43" y="365"/>
                  </a:lnTo>
                  <a:cubicBezTo>
                    <a:pt x="40" y="362"/>
                    <a:pt x="38" y="358"/>
                    <a:pt x="36" y="354"/>
                  </a:cubicBezTo>
                  <a:lnTo>
                    <a:pt x="21" y="326"/>
                  </a:lnTo>
                  <a:cubicBezTo>
                    <a:pt x="19" y="322"/>
                    <a:pt x="17" y="318"/>
                    <a:pt x="16" y="314"/>
                  </a:cubicBezTo>
                  <a:lnTo>
                    <a:pt x="6" y="283"/>
                  </a:lnTo>
                  <a:cubicBezTo>
                    <a:pt x="5" y="279"/>
                    <a:pt x="4" y="275"/>
                    <a:pt x="4" y="270"/>
                  </a:cubicBezTo>
                  <a:lnTo>
                    <a:pt x="0" y="237"/>
                  </a:lnTo>
                  <a:cubicBezTo>
                    <a:pt x="0" y="233"/>
                    <a:pt x="0" y="228"/>
                    <a:pt x="0" y="223"/>
                  </a:cubicBezTo>
                  <a:lnTo>
                    <a:pt x="4" y="190"/>
                  </a:lnTo>
                  <a:cubicBezTo>
                    <a:pt x="4" y="186"/>
                    <a:pt x="5" y="182"/>
                    <a:pt x="6" y="178"/>
                  </a:cubicBezTo>
                  <a:lnTo>
                    <a:pt x="16" y="147"/>
                  </a:lnTo>
                  <a:cubicBezTo>
                    <a:pt x="17" y="143"/>
                    <a:pt x="19" y="138"/>
                    <a:pt x="21" y="135"/>
                  </a:cubicBezTo>
                  <a:lnTo>
                    <a:pt x="36" y="107"/>
                  </a:lnTo>
                  <a:cubicBezTo>
                    <a:pt x="38" y="103"/>
                    <a:pt x="40" y="100"/>
                    <a:pt x="43" y="97"/>
                  </a:cubicBezTo>
                  <a:lnTo>
                    <a:pt x="63" y="72"/>
                  </a:lnTo>
                  <a:cubicBezTo>
                    <a:pt x="66" y="69"/>
                    <a:pt x="69" y="66"/>
                    <a:pt x="72" y="63"/>
                  </a:cubicBezTo>
                  <a:lnTo>
                    <a:pt x="97" y="43"/>
                  </a:lnTo>
                  <a:cubicBezTo>
                    <a:pt x="100" y="40"/>
                    <a:pt x="103" y="38"/>
                    <a:pt x="107" y="36"/>
                  </a:cubicBezTo>
                  <a:lnTo>
                    <a:pt x="135" y="21"/>
                  </a:lnTo>
                  <a:cubicBezTo>
                    <a:pt x="138" y="19"/>
                    <a:pt x="143" y="17"/>
                    <a:pt x="147" y="16"/>
                  </a:cubicBezTo>
                  <a:lnTo>
                    <a:pt x="178" y="6"/>
                  </a:lnTo>
                  <a:cubicBezTo>
                    <a:pt x="182" y="5"/>
                    <a:pt x="186" y="4"/>
                    <a:pt x="190" y="4"/>
                  </a:cubicBezTo>
                  <a:lnTo>
                    <a:pt x="223" y="0"/>
                  </a:lnTo>
                  <a:cubicBezTo>
                    <a:pt x="228" y="0"/>
                    <a:pt x="233" y="0"/>
                    <a:pt x="237" y="0"/>
                  </a:cubicBezTo>
                  <a:lnTo>
                    <a:pt x="270" y="4"/>
                  </a:lnTo>
                  <a:cubicBezTo>
                    <a:pt x="275" y="4"/>
                    <a:pt x="279" y="5"/>
                    <a:pt x="283" y="6"/>
                  </a:cubicBezTo>
                  <a:lnTo>
                    <a:pt x="314" y="16"/>
                  </a:lnTo>
                  <a:cubicBezTo>
                    <a:pt x="318" y="17"/>
                    <a:pt x="322" y="19"/>
                    <a:pt x="326" y="21"/>
                  </a:cubicBezTo>
                  <a:lnTo>
                    <a:pt x="354" y="36"/>
                  </a:lnTo>
                  <a:cubicBezTo>
                    <a:pt x="358" y="38"/>
                    <a:pt x="362" y="40"/>
                    <a:pt x="365" y="43"/>
                  </a:cubicBezTo>
                  <a:lnTo>
                    <a:pt x="389" y="63"/>
                  </a:lnTo>
                  <a:cubicBezTo>
                    <a:pt x="392" y="66"/>
                    <a:pt x="395" y="69"/>
                    <a:pt x="398" y="72"/>
                  </a:cubicBezTo>
                  <a:lnTo>
                    <a:pt x="418" y="97"/>
                  </a:lnTo>
                  <a:cubicBezTo>
                    <a:pt x="421" y="100"/>
                    <a:pt x="423" y="103"/>
                    <a:pt x="425" y="107"/>
                  </a:cubicBezTo>
                  <a:lnTo>
                    <a:pt x="440" y="135"/>
                  </a:lnTo>
                  <a:cubicBezTo>
                    <a:pt x="442" y="138"/>
                    <a:pt x="444" y="143"/>
                    <a:pt x="445" y="147"/>
                  </a:cubicBezTo>
                  <a:lnTo>
                    <a:pt x="455" y="178"/>
                  </a:lnTo>
                  <a:lnTo>
                    <a:pt x="327" y="217"/>
                  </a:lnTo>
                  <a:lnTo>
                    <a:pt x="318" y="186"/>
                  </a:lnTo>
                  <a:lnTo>
                    <a:pt x="323" y="198"/>
                  </a:lnTo>
                  <a:lnTo>
                    <a:pt x="308" y="171"/>
                  </a:lnTo>
                  <a:lnTo>
                    <a:pt x="315" y="181"/>
                  </a:lnTo>
                  <a:lnTo>
                    <a:pt x="295" y="157"/>
                  </a:lnTo>
                  <a:lnTo>
                    <a:pt x="304" y="166"/>
                  </a:lnTo>
                  <a:lnTo>
                    <a:pt x="280" y="146"/>
                  </a:lnTo>
                  <a:lnTo>
                    <a:pt x="291" y="153"/>
                  </a:lnTo>
                  <a:lnTo>
                    <a:pt x="263" y="138"/>
                  </a:lnTo>
                  <a:lnTo>
                    <a:pt x="275" y="143"/>
                  </a:lnTo>
                  <a:lnTo>
                    <a:pt x="244" y="134"/>
                  </a:lnTo>
                  <a:lnTo>
                    <a:pt x="256" y="136"/>
                  </a:lnTo>
                  <a:lnTo>
                    <a:pt x="223" y="133"/>
                  </a:lnTo>
                  <a:lnTo>
                    <a:pt x="237" y="133"/>
                  </a:lnTo>
                  <a:lnTo>
                    <a:pt x="204" y="136"/>
                  </a:lnTo>
                  <a:lnTo>
                    <a:pt x="217" y="134"/>
                  </a:lnTo>
                  <a:lnTo>
                    <a:pt x="186" y="143"/>
                  </a:lnTo>
                  <a:lnTo>
                    <a:pt x="198" y="138"/>
                  </a:lnTo>
                  <a:lnTo>
                    <a:pt x="171" y="153"/>
                  </a:lnTo>
                  <a:lnTo>
                    <a:pt x="181" y="146"/>
                  </a:lnTo>
                  <a:lnTo>
                    <a:pt x="157" y="166"/>
                  </a:lnTo>
                  <a:lnTo>
                    <a:pt x="166" y="157"/>
                  </a:lnTo>
                  <a:lnTo>
                    <a:pt x="146" y="181"/>
                  </a:lnTo>
                  <a:lnTo>
                    <a:pt x="153" y="171"/>
                  </a:lnTo>
                  <a:lnTo>
                    <a:pt x="138" y="198"/>
                  </a:lnTo>
                  <a:lnTo>
                    <a:pt x="143" y="186"/>
                  </a:lnTo>
                  <a:lnTo>
                    <a:pt x="134" y="217"/>
                  </a:lnTo>
                  <a:lnTo>
                    <a:pt x="136" y="204"/>
                  </a:lnTo>
                  <a:lnTo>
                    <a:pt x="133" y="237"/>
                  </a:lnTo>
                  <a:lnTo>
                    <a:pt x="133" y="223"/>
                  </a:lnTo>
                  <a:lnTo>
                    <a:pt x="136" y="256"/>
                  </a:lnTo>
                  <a:lnTo>
                    <a:pt x="134" y="244"/>
                  </a:lnTo>
                  <a:lnTo>
                    <a:pt x="143" y="275"/>
                  </a:lnTo>
                  <a:lnTo>
                    <a:pt x="138" y="263"/>
                  </a:lnTo>
                  <a:lnTo>
                    <a:pt x="153" y="291"/>
                  </a:lnTo>
                  <a:lnTo>
                    <a:pt x="146" y="280"/>
                  </a:lnTo>
                  <a:lnTo>
                    <a:pt x="166" y="304"/>
                  </a:lnTo>
                  <a:lnTo>
                    <a:pt x="157" y="295"/>
                  </a:lnTo>
                  <a:lnTo>
                    <a:pt x="181" y="315"/>
                  </a:lnTo>
                  <a:lnTo>
                    <a:pt x="171" y="308"/>
                  </a:lnTo>
                  <a:lnTo>
                    <a:pt x="198" y="323"/>
                  </a:lnTo>
                  <a:lnTo>
                    <a:pt x="186" y="318"/>
                  </a:lnTo>
                  <a:lnTo>
                    <a:pt x="217" y="327"/>
                  </a:lnTo>
                  <a:lnTo>
                    <a:pt x="204" y="325"/>
                  </a:lnTo>
                  <a:lnTo>
                    <a:pt x="237" y="328"/>
                  </a:lnTo>
                  <a:lnTo>
                    <a:pt x="223" y="328"/>
                  </a:lnTo>
                  <a:lnTo>
                    <a:pt x="256" y="325"/>
                  </a:lnTo>
                  <a:lnTo>
                    <a:pt x="244" y="327"/>
                  </a:lnTo>
                  <a:lnTo>
                    <a:pt x="275" y="318"/>
                  </a:lnTo>
                  <a:lnTo>
                    <a:pt x="263" y="323"/>
                  </a:lnTo>
                  <a:lnTo>
                    <a:pt x="291" y="308"/>
                  </a:lnTo>
                  <a:lnTo>
                    <a:pt x="280" y="315"/>
                  </a:lnTo>
                  <a:lnTo>
                    <a:pt x="304" y="295"/>
                  </a:lnTo>
                  <a:lnTo>
                    <a:pt x="295" y="304"/>
                  </a:lnTo>
                  <a:lnTo>
                    <a:pt x="315" y="280"/>
                  </a:lnTo>
                  <a:lnTo>
                    <a:pt x="308" y="291"/>
                  </a:lnTo>
                  <a:lnTo>
                    <a:pt x="323" y="263"/>
                  </a:lnTo>
                  <a:lnTo>
                    <a:pt x="318" y="275"/>
                  </a:lnTo>
                  <a:lnTo>
                    <a:pt x="327" y="244"/>
                  </a:lnTo>
                  <a:lnTo>
                    <a:pt x="325" y="256"/>
                  </a:lnTo>
                  <a:lnTo>
                    <a:pt x="328" y="223"/>
                  </a:lnTo>
                  <a:lnTo>
                    <a:pt x="328" y="237"/>
                  </a:lnTo>
                  <a:lnTo>
                    <a:pt x="325" y="204"/>
                  </a:lnTo>
                  <a:lnTo>
                    <a:pt x="457" y="190"/>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Oval 87">
              <a:extLst>
                <a:ext uri="{FF2B5EF4-FFF2-40B4-BE49-F238E27FC236}">
                  <a16:creationId xmlns:a16="http://schemas.microsoft.com/office/drawing/2014/main" id="{A93AF9BD-C25B-4B55-95CA-34E133FEBC10}"/>
                </a:ext>
              </a:extLst>
            </p:cNvPr>
            <p:cNvSpPr>
              <a:spLocks noChangeArrowheads="1"/>
            </p:cNvSpPr>
            <p:nvPr/>
          </p:nvSpPr>
          <p:spPr bwMode="auto">
            <a:xfrm>
              <a:off x="5620" y="1588"/>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88">
              <a:extLst>
                <a:ext uri="{FF2B5EF4-FFF2-40B4-BE49-F238E27FC236}">
                  <a16:creationId xmlns:a16="http://schemas.microsoft.com/office/drawing/2014/main" id="{5E5008C3-E4B2-4EB2-BA4E-3CAE1BF98190}"/>
                </a:ext>
              </a:extLst>
            </p:cNvPr>
            <p:cNvSpPr>
              <a:spLocks/>
            </p:cNvSpPr>
            <p:nvPr/>
          </p:nvSpPr>
          <p:spPr bwMode="auto">
            <a:xfrm>
              <a:off x="5615" y="1583"/>
              <a:ext cx="35" cy="35"/>
            </a:xfrm>
            <a:custGeom>
              <a:avLst/>
              <a:gdLst>
                <a:gd name="T0" fmla="*/ 461 w 461"/>
                <a:gd name="T1" fmla="*/ 237 h 461"/>
                <a:gd name="T2" fmla="*/ 445 w 461"/>
                <a:gd name="T3" fmla="*/ 314 h 461"/>
                <a:gd name="T4" fmla="*/ 418 w 461"/>
                <a:gd name="T5" fmla="*/ 365 h 461"/>
                <a:gd name="T6" fmla="*/ 365 w 461"/>
                <a:gd name="T7" fmla="*/ 418 h 461"/>
                <a:gd name="T8" fmla="*/ 314 w 461"/>
                <a:gd name="T9" fmla="*/ 445 h 461"/>
                <a:gd name="T10" fmla="*/ 237 w 461"/>
                <a:gd name="T11" fmla="*/ 461 h 461"/>
                <a:gd name="T12" fmla="*/ 178 w 461"/>
                <a:gd name="T13" fmla="*/ 455 h 461"/>
                <a:gd name="T14" fmla="*/ 107 w 461"/>
                <a:gd name="T15" fmla="*/ 425 h 461"/>
                <a:gd name="T16" fmla="*/ 63 w 461"/>
                <a:gd name="T17" fmla="*/ 389 h 461"/>
                <a:gd name="T18" fmla="*/ 21 w 461"/>
                <a:gd name="T19" fmla="*/ 326 h 461"/>
                <a:gd name="T20" fmla="*/ 4 w 461"/>
                <a:gd name="T21" fmla="*/ 270 h 461"/>
                <a:gd name="T22" fmla="*/ 4 w 461"/>
                <a:gd name="T23" fmla="*/ 190 h 461"/>
                <a:gd name="T24" fmla="*/ 21 w 461"/>
                <a:gd name="T25" fmla="*/ 135 h 461"/>
                <a:gd name="T26" fmla="*/ 63 w 461"/>
                <a:gd name="T27" fmla="*/ 72 h 461"/>
                <a:gd name="T28" fmla="*/ 107 w 461"/>
                <a:gd name="T29" fmla="*/ 36 h 461"/>
                <a:gd name="T30" fmla="*/ 178 w 461"/>
                <a:gd name="T31" fmla="*/ 6 h 461"/>
                <a:gd name="T32" fmla="*/ 237 w 461"/>
                <a:gd name="T33" fmla="*/ 0 h 461"/>
                <a:gd name="T34" fmla="*/ 314 w 461"/>
                <a:gd name="T35" fmla="*/ 16 h 461"/>
                <a:gd name="T36" fmla="*/ 365 w 461"/>
                <a:gd name="T37" fmla="*/ 43 h 461"/>
                <a:gd name="T38" fmla="*/ 418 w 461"/>
                <a:gd name="T39" fmla="*/ 97 h 461"/>
                <a:gd name="T40" fmla="*/ 445 w 461"/>
                <a:gd name="T41" fmla="*/ 147 h 461"/>
                <a:gd name="T42" fmla="*/ 318 w 461"/>
                <a:gd name="T43" fmla="*/ 186 h 461"/>
                <a:gd name="T44" fmla="*/ 315 w 461"/>
                <a:gd name="T45" fmla="*/ 181 h 461"/>
                <a:gd name="T46" fmla="*/ 280 w 461"/>
                <a:gd name="T47" fmla="*/ 146 h 461"/>
                <a:gd name="T48" fmla="*/ 275 w 461"/>
                <a:gd name="T49" fmla="*/ 143 h 461"/>
                <a:gd name="T50" fmla="*/ 223 w 461"/>
                <a:gd name="T51" fmla="*/ 133 h 461"/>
                <a:gd name="T52" fmla="*/ 217 w 461"/>
                <a:gd name="T53" fmla="*/ 134 h 461"/>
                <a:gd name="T54" fmla="*/ 171 w 461"/>
                <a:gd name="T55" fmla="*/ 153 h 461"/>
                <a:gd name="T56" fmla="*/ 166 w 461"/>
                <a:gd name="T57" fmla="*/ 157 h 461"/>
                <a:gd name="T58" fmla="*/ 138 w 461"/>
                <a:gd name="T59" fmla="*/ 198 h 461"/>
                <a:gd name="T60" fmla="*/ 136 w 461"/>
                <a:gd name="T61" fmla="*/ 204 h 461"/>
                <a:gd name="T62" fmla="*/ 136 w 461"/>
                <a:gd name="T63" fmla="*/ 256 h 461"/>
                <a:gd name="T64" fmla="*/ 138 w 461"/>
                <a:gd name="T65" fmla="*/ 263 h 461"/>
                <a:gd name="T66" fmla="*/ 166 w 461"/>
                <a:gd name="T67" fmla="*/ 304 h 461"/>
                <a:gd name="T68" fmla="*/ 171 w 461"/>
                <a:gd name="T69" fmla="*/ 308 h 461"/>
                <a:gd name="T70" fmla="*/ 217 w 461"/>
                <a:gd name="T71" fmla="*/ 327 h 461"/>
                <a:gd name="T72" fmla="*/ 223 w 461"/>
                <a:gd name="T73" fmla="*/ 328 h 461"/>
                <a:gd name="T74" fmla="*/ 275 w 461"/>
                <a:gd name="T75" fmla="*/ 318 h 461"/>
                <a:gd name="T76" fmla="*/ 280 w 461"/>
                <a:gd name="T77" fmla="*/ 315 h 461"/>
                <a:gd name="T78" fmla="*/ 315 w 461"/>
                <a:gd name="T79" fmla="*/ 280 h 461"/>
                <a:gd name="T80" fmla="*/ 318 w 461"/>
                <a:gd name="T81" fmla="*/ 275 h 461"/>
                <a:gd name="T82" fmla="*/ 328 w 461"/>
                <a:gd name="T83" fmla="*/ 223 h 461"/>
                <a:gd name="T84" fmla="*/ 457 w 461"/>
                <a:gd name="T85" fmla="*/ 19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461">
                  <a:moveTo>
                    <a:pt x="457" y="190"/>
                  </a:moveTo>
                  <a:lnTo>
                    <a:pt x="461" y="223"/>
                  </a:lnTo>
                  <a:cubicBezTo>
                    <a:pt x="461" y="228"/>
                    <a:pt x="461" y="233"/>
                    <a:pt x="461" y="237"/>
                  </a:cubicBezTo>
                  <a:lnTo>
                    <a:pt x="457" y="270"/>
                  </a:lnTo>
                  <a:cubicBezTo>
                    <a:pt x="457" y="275"/>
                    <a:pt x="456" y="279"/>
                    <a:pt x="455" y="283"/>
                  </a:cubicBezTo>
                  <a:lnTo>
                    <a:pt x="445" y="314"/>
                  </a:lnTo>
                  <a:cubicBezTo>
                    <a:pt x="444" y="318"/>
                    <a:pt x="442" y="322"/>
                    <a:pt x="440" y="326"/>
                  </a:cubicBezTo>
                  <a:lnTo>
                    <a:pt x="425" y="354"/>
                  </a:lnTo>
                  <a:cubicBezTo>
                    <a:pt x="423" y="358"/>
                    <a:pt x="421" y="362"/>
                    <a:pt x="418" y="365"/>
                  </a:cubicBezTo>
                  <a:lnTo>
                    <a:pt x="398" y="389"/>
                  </a:lnTo>
                  <a:cubicBezTo>
                    <a:pt x="395" y="392"/>
                    <a:pt x="392" y="395"/>
                    <a:pt x="389" y="398"/>
                  </a:cubicBezTo>
                  <a:lnTo>
                    <a:pt x="365" y="418"/>
                  </a:lnTo>
                  <a:cubicBezTo>
                    <a:pt x="362" y="421"/>
                    <a:pt x="358" y="423"/>
                    <a:pt x="354" y="425"/>
                  </a:cubicBezTo>
                  <a:lnTo>
                    <a:pt x="326" y="440"/>
                  </a:lnTo>
                  <a:cubicBezTo>
                    <a:pt x="322" y="442"/>
                    <a:pt x="318" y="444"/>
                    <a:pt x="314" y="445"/>
                  </a:cubicBezTo>
                  <a:lnTo>
                    <a:pt x="283" y="455"/>
                  </a:lnTo>
                  <a:cubicBezTo>
                    <a:pt x="279" y="456"/>
                    <a:pt x="275" y="457"/>
                    <a:pt x="270" y="457"/>
                  </a:cubicBezTo>
                  <a:lnTo>
                    <a:pt x="237" y="461"/>
                  </a:lnTo>
                  <a:cubicBezTo>
                    <a:pt x="233" y="461"/>
                    <a:pt x="228" y="461"/>
                    <a:pt x="223" y="461"/>
                  </a:cubicBezTo>
                  <a:lnTo>
                    <a:pt x="190" y="457"/>
                  </a:lnTo>
                  <a:cubicBezTo>
                    <a:pt x="186" y="457"/>
                    <a:pt x="182" y="456"/>
                    <a:pt x="178" y="455"/>
                  </a:cubicBezTo>
                  <a:lnTo>
                    <a:pt x="147" y="445"/>
                  </a:lnTo>
                  <a:cubicBezTo>
                    <a:pt x="143" y="444"/>
                    <a:pt x="138" y="442"/>
                    <a:pt x="135" y="440"/>
                  </a:cubicBezTo>
                  <a:lnTo>
                    <a:pt x="107" y="425"/>
                  </a:lnTo>
                  <a:cubicBezTo>
                    <a:pt x="103" y="423"/>
                    <a:pt x="100" y="421"/>
                    <a:pt x="97" y="418"/>
                  </a:cubicBezTo>
                  <a:lnTo>
                    <a:pt x="72" y="398"/>
                  </a:lnTo>
                  <a:cubicBezTo>
                    <a:pt x="69" y="395"/>
                    <a:pt x="66" y="392"/>
                    <a:pt x="63" y="389"/>
                  </a:cubicBezTo>
                  <a:lnTo>
                    <a:pt x="43" y="365"/>
                  </a:lnTo>
                  <a:cubicBezTo>
                    <a:pt x="40" y="362"/>
                    <a:pt x="38" y="358"/>
                    <a:pt x="36" y="354"/>
                  </a:cubicBezTo>
                  <a:lnTo>
                    <a:pt x="21" y="326"/>
                  </a:lnTo>
                  <a:cubicBezTo>
                    <a:pt x="19" y="322"/>
                    <a:pt x="17" y="318"/>
                    <a:pt x="16" y="314"/>
                  </a:cubicBezTo>
                  <a:lnTo>
                    <a:pt x="6" y="283"/>
                  </a:lnTo>
                  <a:cubicBezTo>
                    <a:pt x="5" y="279"/>
                    <a:pt x="4" y="275"/>
                    <a:pt x="4" y="270"/>
                  </a:cubicBezTo>
                  <a:lnTo>
                    <a:pt x="0" y="237"/>
                  </a:lnTo>
                  <a:cubicBezTo>
                    <a:pt x="0" y="233"/>
                    <a:pt x="0" y="228"/>
                    <a:pt x="0" y="223"/>
                  </a:cubicBezTo>
                  <a:lnTo>
                    <a:pt x="4" y="190"/>
                  </a:lnTo>
                  <a:cubicBezTo>
                    <a:pt x="4" y="186"/>
                    <a:pt x="5" y="182"/>
                    <a:pt x="6" y="178"/>
                  </a:cubicBezTo>
                  <a:lnTo>
                    <a:pt x="16" y="147"/>
                  </a:lnTo>
                  <a:cubicBezTo>
                    <a:pt x="17" y="143"/>
                    <a:pt x="19" y="138"/>
                    <a:pt x="21" y="135"/>
                  </a:cubicBezTo>
                  <a:lnTo>
                    <a:pt x="36" y="107"/>
                  </a:lnTo>
                  <a:cubicBezTo>
                    <a:pt x="38" y="103"/>
                    <a:pt x="40" y="100"/>
                    <a:pt x="43" y="97"/>
                  </a:cubicBezTo>
                  <a:lnTo>
                    <a:pt x="63" y="72"/>
                  </a:lnTo>
                  <a:cubicBezTo>
                    <a:pt x="66" y="69"/>
                    <a:pt x="69" y="66"/>
                    <a:pt x="72" y="63"/>
                  </a:cubicBezTo>
                  <a:lnTo>
                    <a:pt x="97" y="43"/>
                  </a:lnTo>
                  <a:cubicBezTo>
                    <a:pt x="100" y="40"/>
                    <a:pt x="103" y="38"/>
                    <a:pt x="107" y="36"/>
                  </a:cubicBezTo>
                  <a:lnTo>
                    <a:pt x="135" y="21"/>
                  </a:lnTo>
                  <a:cubicBezTo>
                    <a:pt x="138" y="19"/>
                    <a:pt x="143" y="17"/>
                    <a:pt x="147" y="16"/>
                  </a:cubicBezTo>
                  <a:lnTo>
                    <a:pt x="178" y="6"/>
                  </a:lnTo>
                  <a:cubicBezTo>
                    <a:pt x="182" y="5"/>
                    <a:pt x="186" y="4"/>
                    <a:pt x="190" y="4"/>
                  </a:cubicBezTo>
                  <a:lnTo>
                    <a:pt x="223" y="0"/>
                  </a:lnTo>
                  <a:cubicBezTo>
                    <a:pt x="228" y="0"/>
                    <a:pt x="233" y="0"/>
                    <a:pt x="237" y="0"/>
                  </a:cubicBezTo>
                  <a:lnTo>
                    <a:pt x="270" y="4"/>
                  </a:lnTo>
                  <a:cubicBezTo>
                    <a:pt x="275" y="4"/>
                    <a:pt x="279" y="5"/>
                    <a:pt x="283" y="6"/>
                  </a:cubicBezTo>
                  <a:lnTo>
                    <a:pt x="314" y="16"/>
                  </a:lnTo>
                  <a:cubicBezTo>
                    <a:pt x="318" y="17"/>
                    <a:pt x="322" y="19"/>
                    <a:pt x="326" y="21"/>
                  </a:cubicBezTo>
                  <a:lnTo>
                    <a:pt x="354" y="36"/>
                  </a:lnTo>
                  <a:cubicBezTo>
                    <a:pt x="358" y="38"/>
                    <a:pt x="362" y="40"/>
                    <a:pt x="365" y="43"/>
                  </a:cubicBezTo>
                  <a:lnTo>
                    <a:pt x="389" y="63"/>
                  </a:lnTo>
                  <a:cubicBezTo>
                    <a:pt x="392" y="66"/>
                    <a:pt x="395" y="69"/>
                    <a:pt x="398" y="72"/>
                  </a:cubicBezTo>
                  <a:lnTo>
                    <a:pt x="418" y="97"/>
                  </a:lnTo>
                  <a:cubicBezTo>
                    <a:pt x="421" y="100"/>
                    <a:pt x="423" y="103"/>
                    <a:pt x="425" y="107"/>
                  </a:cubicBezTo>
                  <a:lnTo>
                    <a:pt x="440" y="135"/>
                  </a:lnTo>
                  <a:cubicBezTo>
                    <a:pt x="442" y="138"/>
                    <a:pt x="444" y="143"/>
                    <a:pt x="445" y="147"/>
                  </a:cubicBezTo>
                  <a:lnTo>
                    <a:pt x="455" y="178"/>
                  </a:lnTo>
                  <a:lnTo>
                    <a:pt x="327" y="217"/>
                  </a:lnTo>
                  <a:lnTo>
                    <a:pt x="318" y="186"/>
                  </a:lnTo>
                  <a:lnTo>
                    <a:pt x="323" y="198"/>
                  </a:lnTo>
                  <a:lnTo>
                    <a:pt x="308" y="171"/>
                  </a:lnTo>
                  <a:lnTo>
                    <a:pt x="315" y="181"/>
                  </a:lnTo>
                  <a:lnTo>
                    <a:pt x="295" y="157"/>
                  </a:lnTo>
                  <a:lnTo>
                    <a:pt x="304" y="166"/>
                  </a:lnTo>
                  <a:lnTo>
                    <a:pt x="280" y="146"/>
                  </a:lnTo>
                  <a:lnTo>
                    <a:pt x="291" y="153"/>
                  </a:lnTo>
                  <a:lnTo>
                    <a:pt x="263" y="138"/>
                  </a:lnTo>
                  <a:lnTo>
                    <a:pt x="275" y="143"/>
                  </a:lnTo>
                  <a:lnTo>
                    <a:pt x="244" y="134"/>
                  </a:lnTo>
                  <a:lnTo>
                    <a:pt x="256" y="136"/>
                  </a:lnTo>
                  <a:lnTo>
                    <a:pt x="223" y="133"/>
                  </a:lnTo>
                  <a:lnTo>
                    <a:pt x="237" y="133"/>
                  </a:lnTo>
                  <a:lnTo>
                    <a:pt x="204" y="136"/>
                  </a:lnTo>
                  <a:lnTo>
                    <a:pt x="217" y="134"/>
                  </a:lnTo>
                  <a:lnTo>
                    <a:pt x="186" y="143"/>
                  </a:lnTo>
                  <a:lnTo>
                    <a:pt x="198" y="138"/>
                  </a:lnTo>
                  <a:lnTo>
                    <a:pt x="171" y="153"/>
                  </a:lnTo>
                  <a:lnTo>
                    <a:pt x="181" y="146"/>
                  </a:lnTo>
                  <a:lnTo>
                    <a:pt x="157" y="166"/>
                  </a:lnTo>
                  <a:lnTo>
                    <a:pt x="166" y="157"/>
                  </a:lnTo>
                  <a:lnTo>
                    <a:pt x="146" y="181"/>
                  </a:lnTo>
                  <a:lnTo>
                    <a:pt x="153" y="171"/>
                  </a:lnTo>
                  <a:lnTo>
                    <a:pt x="138" y="198"/>
                  </a:lnTo>
                  <a:lnTo>
                    <a:pt x="143" y="186"/>
                  </a:lnTo>
                  <a:lnTo>
                    <a:pt x="134" y="217"/>
                  </a:lnTo>
                  <a:lnTo>
                    <a:pt x="136" y="204"/>
                  </a:lnTo>
                  <a:lnTo>
                    <a:pt x="133" y="237"/>
                  </a:lnTo>
                  <a:lnTo>
                    <a:pt x="133" y="223"/>
                  </a:lnTo>
                  <a:lnTo>
                    <a:pt x="136" y="256"/>
                  </a:lnTo>
                  <a:lnTo>
                    <a:pt x="134" y="244"/>
                  </a:lnTo>
                  <a:lnTo>
                    <a:pt x="143" y="275"/>
                  </a:lnTo>
                  <a:lnTo>
                    <a:pt x="138" y="263"/>
                  </a:lnTo>
                  <a:lnTo>
                    <a:pt x="153" y="291"/>
                  </a:lnTo>
                  <a:lnTo>
                    <a:pt x="146" y="280"/>
                  </a:lnTo>
                  <a:lnTo>
                    <a:pt x="166" y="304"/>
                  </a:lnTo>
                  <a:lnTo>
                    <a:pt x="157" y="295"/>
                  </a:lnTo>
                  <a:lnTo>
                    <a:pt x="181" y="315"/>
                  </a:lnTo>
                  <a:lnTo>
                    <a:pt x="171" y="308"/>
                  </a:lnTo>
                  <a:lnTo>
                    <a:pt x="198" y="323"/>
                  </a:lnTo>
                  <a:lnTo>
                    <a:pt x="186" y="318"/>
                  </a:lnTo>
                  <a:lnTo>
                    <a:pt x="217" y="327"/>
                  </a:lnTo>
                  <a:lnTo>
                    <a:pt x="204" y="325"/>
                  </a:lnTo>
                  <a:lnTo>
                    <a:pt x="237" y="328"/>
                  </a:lnTo>
                  <a:lnTo>
                    <a:pt x="223" y="328"/>
                  </a:lnTo>
                  <a:lnTo>
                    <a:pt x="256" y="325"/>
                  </a:lnTo>
                  <a:lnTo>
                    <a:pt x="244" y="327"/>
                  </a:lnTo>
                  <a:lnTo>
                    <a:pt x="275" y="318"/>
                  </a:lnTo>
                  <a:lnTo>
                    <a:pt x="263" y="323"/>
                  </a:lnTo>
                  <a:lnTo>
                    <a:pt x="291" y="308"/>
                  </a:lnTo>
                  <a:lnTo>
                    <a:pt x="280" y="315"/>
                  </a:lnTo>
                  <a:lnTo>
                    <a:pt x="304" y="295"/>
                  </a:lnTo>
                  <a:lnTo>
                    <a:pt x="295" y="304"/>
                  </a:lnTo>
                  <a:lnTo>
                    <a:pt x="315" y="280"/>
                  </a:lnTo>
                  <a:lnTo>
                    <a:pt x="308" y="291"/>
                  </a:lnTo>
                  <a:lnTo>
                    <a:pt x="323" y="263"/>
                  </a:lnTo>
                  <a:lnTo>
                    <a:pt x="318" y="275"/>
                  </a:lnTo>
                  <a:lnTo>
                    <a:pt x="327" y="244"/>
                  </a:lnTo>
                  <a:lnTo>
                    <a:pt x="325" y="256"/>
                  </a:lnTo>
                  <a:lnTo>
                    <a:pt x="328" y="223"/>
                  </a:lnTo>
                  <a:lnTo>
                    <a:pt x="328" y="237"/>
                  </a:lnTo>
                  <a:lnTo>
                    <a:pt x="325" y="204"/>
                  </a:lnTo>
                  <a:lnTo>
                    <a:pt x="457" y="190"/>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Oval 89">
              <a:extLst>
                <a:ext uri="{FF2B5EF4-FFF2-40B4-BE49-F238E27FC236}">
                  <a16:creationId xmlns:a16="http://schemas.microsoft.com/office/drawing/2014/main" id="{943DAC76-4712-48F8-A229-66D0B7C91F95}"/>
                </a:ext>
              </a:extLst>
            </p:cNvPr>
            <p:cNvSpPr>
              <a:spLocks noChangeArrowheads="1"/>
            </p:cNvSpPr>
            <p:nvPr/>
          </p:nvSpPr>
          <p:spPr bwMode="auto">
            <a:xfrm>
              <a:off x="5880" y="1598"/>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90">
              <a:extLst>
                <a:ext uri="{FF2B5EF4-FFF2-40B4-BE49-F238E27FC236}">
                  <a16:creationId xmlns:a16="http://schemas.microsoft.com/office/drawing/2014/main" id="{C0969F8E-F3AE-4559-980C-01374905F736}"/>
                </a:ext>
              </a:extLst>
            </p:cNvPr>
            <p:cNvSpPr>
              <a:spLocks/>
            </p:cNvSpPr>
            <p:nvPr/>
          </p:nvSpPr>
          <p:spPr bwMode="auto">
            <a:xfrm>
              <a:off x="5875" y="1593"/>
              <a:ext cx="35" cy="35"/>
            </a:xfrm>
            <a:custGeom>
              <a:avLst/>
              <a:gdLst>
                <a:gd name="T0" fmla="*/ 461 w 461"/>
                <a:gd name="T1" fmla="*/ 237 h 461"/>
                <a:gd name="T2" fmla="*/ 445 w 461"/>
                <a:gd name="T3" fmla="*/ 314 h 461"/>
                <a:gd name="T4" fmla="*/ 418 w 461"/>
                <a:gd name="T5" fmla="*/ 365 h 461"/>
                <a:gd name="T6" fmla="*/ 365 w 461"/>
                <a:gd name="T7" fmla="*/ 418 h 461"/>
                <a:gd name="T8" fmla="*/ 314 w 461"/>
                <a:gd name="T9" fmla="*/ 445 h 461"/>
                <a:gd name="T10" fmla="*/ 237 w 461"/>
                <a:gd name="T11" fmla="*/ 461 h 461"/>
                <a:gd name="T12" fmla="*/ 178 w 461"/>
                <a:gd name="T13" fmla="*/ 455 h 461"/>
                <a:gd name="T14" fmla="*/ 107 w 461"/>
                <a:gd name="T15" fmla="*/ 425 h 461"/>
                <a:gd name="T16" fmla="*/ 63 w 461"/>
                <a:gd name="T17" fmla="*/ 389 h 461"/>
                <a:gd name="T18" fmla="*/ 21 w 461"/>
                <a:gd name="T19" fmla="*/ 326 h 461"/>
                <a:gd name="T20" fmla="*/ 4 w 461"/>
                <a:gd name="T21" fmla="*/ 270 h 461"/>
                <a:gd name="T22" fmla="*/ 4 w 461"/>
                <a:gd name="T23" fmla="*/ 190 h 461"/>
                <a:gd name="T24" fmla="*/ 21 w 461"/>
                <a:gd name="T25" fmla="*/ 135 h 461"/>
                <a:gd name="T26" fmla="*/ 63 w 461"/>
                <a:gd name="T27" fmla="*/ 72 h 461"/>
                <a:gd name="T28" fmla="*/ 107 w 461"/>
                <a:gd name="T29" fmla="*/ 36 h 461"/>
                <a:gd name="T30" fmla="*/ 178 w 461"/>
                <a:gd name="T31" fmla="*/ 6 h 461"/>
                <a:gd name="T32" fmla="*/ 237 w 461"/>
                <a:gd name="T33" fmla="*/ 0 h 461"/>
                <a:gd name="T34" fmla="*/ 314 w 461"/>
                <a:gd name="T35" fmla="*/ 16 h 461"/>
                <a:gd name="T36" fmla="*/ 365 w 461"/>
                <a:gd name="T37" fmla="*/ 43 h 461"/>
                <a:gd name="T38" fmla="*/ 418 w 461"/>
                <a:gd name="T39" fmla="*/ 97 h 461"/>
                <a:gd name="T40" fmla="*/ 445 w 461"/>
                <a:gd name="T41" fmla="*/ 147 h 461"/>
                <a:gd name="T42" fmla="*/ 318 w 461"/>
                <a:gd name="T43" fmla="*/ 186 h 461"/>
                <a:gd name="T44" fmla="*/ 315 w 461"/>
                <a:gd name="T45" fmla="*/ 181 h 461"/>
                <a:gd name="T46" fmla="*/ 280 w 461"/>
                <a:gd name="T47" fmla="*/ 146 h 461"/>
                <a:gd name="T48" fmla="*/ 275 w 461"/>
                <a:gd name="T49" fmla="*/ 143 h 461"/>
                <a:gd name="T50" fmla="*/ 223 w 461"/>
                <a:gd name="T51" fmla="*/ 133 h 461"/>
                <a:gd name="T52" fmla="*/ 217 w 461"/>
                <a:gd name="T53" fmla="*/ 134 h 461"/>
                <a:gd name="T54" fmla="*/ 171 w 461"/>
                <a:gd name="T55" fmla="*/ 153 h 461"/>
                <a:gd name="T56" fmla="*/ 166 w 461"/>
                <a:gd name="T57" fmla="*/ 157 h 461"/>
                <a:gd name="T58" fmla="*/ 138 w 461"/>
                <a:gd name="T59" fmla="*/ 198 h 461"/>
                <a:gd name="T60" fmla="*/ 136 w 461"/>
                <a:gd name="T61" fmla="*/ 204 h 461"/>
                <a:gd name="T62" fmla="*/ 136 w 461"/>
                <a:gd name="T63" fmla="*/ 256 h 461"/>
                <a:gd name="T64" fmla="*/ 138 w 461"/>
                <a:gd name="T65" fmla="*/ 263 h 461"/>
                <a:gd name="T66" fmla="*/ 166 w 461"/>
                <a:gd name="T67" fmla="*/ 304 h 461"/>
                <a:gd name="T68" fmla="*/ 171 w 461"/>
                <a:gd name="T69" fmla="*/ 308 h 461"/>
                <a:gd name="T70" fmla="*/ 217 w 461"/>
                <a:gd name="T71" fmla="*/ 327 h 461"/>
                <a:gd name="T72" fmla="*/ 223 w 461"/>
                <a:gd name="T73" fmla="*/ 328 h 461"/>
                <a:gd name="T74" fmla="*/ 275 w 461"/>
                <a:gd name="T75" fmla="*/ 318 h 461"/>
                <a:gd name="T76" fmla="*/ 280 w 461"/>
                <a:gd name="T77" fmla="*/ 315 h 461"/>
                <a:gd name="T78" fmla="*/ 315 w 461"/>
                <a:gd name="T79" fmla="*/ 280 h 461"/>
                <a:gd name="T80" fmla="*/ 318 w 461"/>
                <a:gd name="T81" fmla="*/ 275 h 461"/>
                <a:gd name="T82" fmla="*/ 328 w 461"/>
                <a:gd name="T83" fmla="*/ 223 h 461"/>
                <a:gd name="T84" fmla="*/ 457 w 461"/>
                <a:gd name="T85" fmla="*/ 19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461">
                  <a:moveTo>
                    <a:pt x="457" y="190"/>
                  </a:moveTo>
                  <a:lnTo>
                    <a:pt x="461" y="223"/>
                  </a:lnTo>
                  <a:cubicBezTo>
                    <a:pt x="461" y="228"/>
                    <a:pt x="461" y="233"/>
                    <a:pt x="461" y="237"/>
                  </a:cubicBezTo>
                  <a:lnTo>
                    <a:pt x="457" y="270"/>
                  </a:lnTo>
                  <a:cubicBezTo>
                    <a:pt x="457" y="275"/>
                    <a:pt x="456" y="279"/>
                    <a:pt x="455" y="283"/>
                  </a:cubicBezTo>
                  <a:lnTo>
                    <a:pt x="445" y="314"/>
                  </a:lnTo>
                  <a:cubicBezTo>
                    <a:pt x="444" y="318"/>
                    <a:pt x="442" y="322"/>
                    <a:pt x="440" y="326"/>
                  </a:cubicBezTo>
                  <a:lnTo>
                    <a:pt x="425" y="354"/>
                  </a:lnTo>
                  <a:cubicBezTo>
                    <a:pt x="423" y="358"/>
                    <a:pt x="421" y="362"/>
                    <a:pt x="418" y="365"/>
                  </a:cubicBezTo>
                  <a:lnTo>
                    <a:pt x="398" y="389"/>
                  </a:lnTo>
                  <a:cubicBezTo>
                    <a:pt x="395" y="392"/>
                    <a:pt x="392" y="395"/>
                    <a:pt x="389" y="398"/>
                  </a:cubicBezTo>
                  <a:lnTo>
                    <a:pt x="365" y="418"/>
                  </a:lnTo>
                  <a:cubicBezTo>
                    <a:pt x="362" y="421"/>
                    <a:pt x="358" y="423"/>
                    <a:pt x="354" y="425"/>
                  </a:cubicBezTo>
                  <a:lnTo>
                    <a:pt x="326" y="440"/>
                  </a:lnTo>
                  <a:cubicBezTo>
                    <a:pt x="322" y="442"/>
                    <a:pt x="318" y="444"/>
                    <a:pt x="314" y="445"/>
                  </a:cubicBezTo>
                  <a:lnTo>
                    <a:pt x="283" y="455"/>
                  </a:lnTo>
                  <a:cubicBezTo>
                    <a:pt x="279" y="456"/>
                    <a:pt x="275" y="457"/>
                    <a:pt x="270" y="457"/>
                  </a:cubicBezTo>
                  <a:lnTo>
                    <a:pt x="237" y="461"/>
                  </a:lnTo>
                  <a:cubicBezTo>
                    <a:pt x="233" y="461"/>
                    <a:pt x="228" y="461"/>
                    <a:pt x="223" y="461"/>
                  </a:cubicBezTo>
                  <a:lnTo>
                    <a:pt x="190" y="457"/>
                  </a:lnTo>
                  <a:cubicBezTo>
                    <a:pt x="186" y="457"/>
                    <a:pt x="182" y="456"/>
                    <a:pt x="178" y="455"/>
                  </a:cubicBezTo>
                  <a:lnTo>
                    <a:pt x="147" y="445"/>
                  </a:lnTo>
                  <a:cubicBezTo>
                    <a:pt x="143" y="444"/>
                    <a:pt x="138" y="442"/>
                    <a:pt x="135" y="440"/>
                  </a:cubicBezTo>
                  <a:lnTo>
                    <a:pt x="107" y="425"/>
                  </a:lnTo>
                  <a:cubicBezTo>
                    <a:pt x="103" y="423"/>
                    <a:pt x="100" y="421"/>
                    <a:pt x="97" y="418"/>
                  </a:cubicBezTo>
                  <a:lnTo>
                    <a:pt x="72" y="398"/>
                  </a:lnTo>
                  <a:cubicBezTo>
                    <a:pt x="69" y="395"/>
                    <a:pt x="66" y="392"/>
                    <a:pt x="63" y="389"/>
                  </a:cubicBezTo>
                  <a:lnTo>
                    <a:pt x="43" y="365"/>
                  </a:lnTo>
                  <a:cubicBezTo>
                    <a:pt x="40" y="362"/>
                    <a:pt x="38" y="358"/>
                    <a:pt x="36" y="354"/>
                  </a:cubicBezTo>
                  <a:lnTo>
                    <a:pt x="21" y="326"/>
                  </a:lnTo>
                  <a:cubicBezTo>
                    <a:pt x="19" y="322"/>
                    <a:pt x="17" y="318"/>
                    <a:pt x="16" y="314"/>
                  </a:cubicBezTo>
                  <a:lnTo>
                    <a:pt x="6" y="283"/>
                  </a:lnTo>
                  <a:cubicBezTo>
                    <a:pt x="5" y="279"/>
                    <a:pt x="4" y="275"/>
                    <a:pt x="4" y="270"/>
                  </a:cubicBezTo>
                  <a:lnTo>
                    <a:pt x="0" y="237"/>
                  </a:lnTo>
                  <a:cubicBezTo>
                    <a:pt x="0" y="233"/>
                    <a:pt x="0" y="228"/>
                    <a:pt x="0" y="223"/>
                  </a:cubicBezTo>
                  <a:lnTo>
                    <a:pt x="4" y="190"/>
                  </a:lnTo>
                  <a:cubicBezTo>
                    <a:pt x="4" y="186"/>
                    <a:pt x="5" y="182"/>
                    <a:pt x="6" y="178"/>
                  </a:cubicBezTo>
                  <a:lnTo>
                    <a:pt x="16" y="147"/>
                  </a:lnTo>
                  <a:cubicBezTo>
                    <a:pt x="17" y="143"/>
                    <a:pt x="19" y="138"/>
                    <a:pt x="21" y="135"/>
                  </a:cubicBezTo>
                  <a:lnTo>
                    <a:pt x="36" y="107"/>
                  </a:lnTo>
                  <a:cubicBezTo>
                    <a:pt x="38" y="103"/>
                    <a:pt x="40" y="100"/>
                    <a:pt x="43" y="97"/>
                  </a:cubicBezTo>
                  <a:lnTo>
                    <a:pt x="63" y="72"/>
                  </a:lnTo>
                  <a:cubicBezTo>
                    <a:pt x="66" y="69"/>
                    <a:pt x="69" y="66"/>
                    <a:pt x="72" y="63"/>
                  </a:cubicBezTo>
                  <a:lnTo>
                    <a:pt x="97" y="43"/>
                  </a:lnTo>
                  <a:cubicBezTo>
                    <a:pt x="100" y="40"/>
                    <a:pt x="103" y="38"/>
                    <a:pt x="107" y="36"/>
                  </a:cubicBezTo>
                  <a:lnTo>
                    <a:pt x="135" y="21"/>
                  </a:lnTo>
                  <a:cubicBezTo>
                    <a:pt x="138" y="19"/>
                    <a:pt x="143" y="17"/>
                    <a:pt x="147" y="16"/>
                  </a:cubicBezTo>
                  <a:lnTo>
                    <a:pt x="178" y="6"/>
                  </a:lnTo>
                  <a:cubicBezTo>
                    <a:pt x="182" y="5"/>
                    <a:pt x="186" y="4"/>
                    <a:pt x="190" y="4"/>
                  </a:cubicBezTo>
                  <a:lnTo>
                    <a:pt x="223" y="0"/>
                  </a:lnTo>
                  <a:cubicBezTo>
                    <a:pt x="228" y="0"/>
                    <a:pt x="233" y="0"/>
                    <a:pt x="237" y="0"/>
                  </a:cubicBezTo>
                  <a:lnTo>
                    <a:pt x="270" y="4"/>
                  </a:lnTo>
                  <a:cubicBezTo>
                    <a:pt x="275" y="4"/>
                    <a:pt x="279" y="5"/>
                    <a:pt x="283" y="6"/>
                  </a:cubicBezTo>
                  <a:lnTo>
                    <a:pt x="314" y="16"/>
                  </a:lnTo>
                  <a:cubicBezTo>
                    <a:pt x="318" y="17"/>
                    <a:pt x="322" y="19"/>
                    <a:pt x="326" y="21"/>
                  </a:cubicBezTo>
                  <a:lnTo>
                    <a:pt x="354" y="36"/>
                  </a:lnTo>
                  <a:cubicBezTo>
                    <a:pt x="358" y="38"/>
                    <a:pt x="362" y="40"/>
                    <a:pt x="365" y="43"/>
                  </a:cubicBezTo>
                  <a:lnTo>
                    <a:pt x="389" y="63"/>
                  </a:lnTo>
                  <a:cubicBezTo>
                    <a:pt x="392" y="66"/>
                    <a:pt x="395" y="69"/>
                    <a:pt x="398" y="72"/>
                  </a:cubicBezTo>
                  <a:lnTo>
                    <a:pt x="418" y="97"/>
                  </a:lnTo>
                  <a:cubicBezTo>
                    <a:pt x="421" y="100"/>
                    <a:pt x="423" y="103"/>
                    <a:pt x="425" y="107"/>
                  </a:cubicBezTo>
                  <a:lnTo>
                    <a:pt x="440" y="135"/>
                  </a:lnTo>
                  <a:cubicBezTo>
                    <a:pt x="442" y="138"/>
                    <a:pt x="444" y="143"/>
                    <a:pt x="445" y="147"/>
                  </a:cubicBezTo>
                  <a:lnTo>
                    <a:pt x="455" y="178"/>
                  </a:lnTo>
                  <a:lnTo>
                    <a:pt x="327" y="217"/>
                  </a:lnTo>
                  <a:lnTo>
                    <a:pt x="318" y="186"/>
                  </a:lnTo>
                  <a:lnTo>
                    <a:pt x="323" y="198"/>
                  </a:lnTo>
                  <a:lnTo>
                    <a:pt x="308" y="171"/>
                  </a:lnTo>
                  <a:lnTo>
                    <a:pt x="315" y="181"/>
                  </a:lnTo>
                  <a:lnTo>
                    <a:pt x="295" y="157"/>
                  </a:lnTo>
                  <a:lnTo>
                    <a:pt x="304" y="166"/>
                  </a:lnTo>
                  <a:lnTo>
                    <a:pt x="280" y="146"/>
                  </a:lnTo>
                  <a:lnTo>
                    <a:pt x="291" y="153"/>
                  </a:lnTo>
                  <a:lnTo>
                    <a:pt x="263" y="138"/>
                  </a:lnTo>
                  <a:lnTo>
                    <a:pt x="275" y="143"/>
                  </a:lnTo>
                  <a:lnTo>
                    <a:pt x="244" y="134"/>
                  </a:lnTo>
                  <a:lnTo>
                    <a:pt x="256" y="136"/>
                  </a:lnTo>
                  <a:lnTo>
                    <a:pt x="223" y="133"/>
                  </a:lnTo>
                  <a:lnTo>
                    <a:pt x="237" y="133"/>
                  </a:lnTo>
                  <a:lnTo>
                    <a:pt x="204" y="136"/>
                  </a:lnTo>
                  <a:lnTo>
                    <a:pt x="217" y="134"/>
                  </a:lnTo>
                  <a:lnTo>
                    <a:pt x="186" y="143"/>
                  </a:lnTo>
                  <a:lnTo>
                    <a:pt x="198" y="138"/>
                  </a:lnTo>
                  <a:lnTo>
                    <a:pt x="171" y="153"/>
                  </a:lnTo>
                  <a:lnTo>
                    <a:pt x="181" y="146"/>
                  </a:lnTo>
                  <a:lnTo>
                    <a:pt x="157" y="166"/>
                  </a:lnTo>
                  <a:lnTo>
                    <a:pt x="166" y="157"/>
                  </a:lnTo>
                  <a:lnTo>
                    <a:pt x="146" y="181"/>
                  </a:lnTo>
                  <a:lnTo>
                    <a:pt x="153" y="171"/>
                  </a:lnTo>
                  <a:lnTo>
                    <a:pt x="138" y="198"/>
                  </a:lnTo>
                  <a:lnTo>
                    <a:pt x="143" y="186"/>
                  </a:lnTo>
                  <a:lnTo>
                    <a:pt x="134" y="217"/>
                  </a:lnTo>
                  <a:lnTo>
                    <a:pt x="136" y="204"/>
                  </a:lnTo>
                  <a:lnTo>
                    <a:pt x="133" y="237"/>
                  </a:lnTo>
                  <a:lnTo>
                    <a:pt x="133" y="223"/>
                  </a:lnTo>
                  <a:lnTo>
                    <a:pt x="136" y="256"/>
                  </a:lnTo>
                  <a:lnTo>
                    <a:pt x="134" y="244"/>
                  </a:lnTo>
                  <a:lnTo>
                    <a:pt x="143" y="275"/>
                  </a:lnTo>
                  <a:lnTo>
                    <a:pt x="138" y="263"/>
                  </a:lnTo>
                  <a:lnTo>
                    <a:pt x="153" y="291"/>
                  </a:lnTo>
                  <a:lnTo>
                    <a:pt x="146" y="280"/>
                  </a:lnTo>
                  <a:lnTo>
                    <a:pt x="166" y="304"/>
                  </a:lnTo>
                  <a:lnTo>
                    <a:pt x="157" y="295"/>
                  </a:lnTo>
                  <a:lnTo>
                    <a:pt x="181" y="315"/>
                  </a:lnTo>
                  <a:lnTo>
                    <a:pt x="171" y="308"/>
                  </a:lnTo>
                  <a:lnTo>
                    <a:pt x="198" y="323"/>
                  </a:lnTo>
                  <a:lnTo>
                    <a:pt x="186" y="318"/>
                  </a:lnTo>
                  <a:lnTo>
                    <a:pt x="217" y="327"/>
                  </a:lnTo>
                  <a:lnTo>
                    <a:pt x="204" y="325"/>
                  </a:lnTo>
                  <a:lnTo>
                    <a:pt x="237" y="328"/>
                  </a:lnTo>
                  <a:lnTo>
                    <a:pt x="223" y="328"/>
                  </a:lnTo>
                  <a:lnTo>
                    <a:pt x="256" y="325"/>
                  </a:lnTo>
                  <a:lnTo>
                    <a:pt x="244" y="327"/>
                  </a:lnTo>
                  <a:lnTo>
                    <a:pt x="275" y="318"/>
                  </a:lnTo>
                  <a:lnTo>
                    <a:pt x="263" y="323"/>
                  </a:lnTo>
                  <a:lnTo>
                    <a:pt x="291" y="308"/>
                  </a:lnTo>
                  <a:lnTo>
                    <a:pt x="280" y="315"/>
                  </a:lnTo>
                  <a:lnTo>
                    <a:pt x="304" y="295"/>
                  </a:lnTo>
                  <a:lnTo>
                    <a:pt x="295" y="304"/>
                  </a:lnTo>
                  <a:lnTo>
                    <a:pt x="315" y="280"/>
                  </a:lnTo>
                  <a:lnTo>
                    <a:pt x="308" y="291"/>
                  </a:lnTo>
                  <a:lnTo>
                    <a:pt x="323" y="263"/>
                  </a:lnTo>
                  <a:lnTo>
                    <a:pt x="318" y="275"/>
                  </a:lnTo>
                  <a:lnTo>
                    <a:pt x="327" y="244"/>
                  </a:lnTo>
                  <a:lnTo>
                    <a:pt x="325" y="256"/>
                  </a:lnTo>
                  <a:lnTo>
                    <a:pt x="328" y="223"/>
                  </a:lnTo>
                  <a:lnTo>
                    <a:pt x="328" y="237"/>
                  </a:lnTo>
                  <a:lnTo>
                    <a:pt x="325" y="204"/>
                  </a:lnTo>
                  <a:lnTo>
                    <a:pt x="457" y="190"/>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Oval 91">
              <a:extLst>
                <a:ext uri="{FF2B5EF4-FFF2-40B4-BE49-F238E27FC236}">
                  <a16:creationId xmlns:a16="http://schemas.microsoft.com/office/drawing/2014/main" id="{377DBC00-17AF-4311-9C8B-3D2A1060F106}"/>
                </a:ext>
              </a:extLst>
            </p:cNvPr>
            <p:cNvSpPr>
              <a:spLocks noChangeArrowheads="1"/>
            </p:cNvSpPr>
            <p:nvPr/>
          </p:nvSpPr>
          <p:spPr bwMode="auto">
            <a:xfrm>
              <a:off x="6140" y="1594"/>
              <a:ext cx="24" cy="24"/>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92">
              <a:extLst>
                <a:ext uri="{FF2B5EF4-FFF2-40B4-BE49-F238E27FC236}">
                  <a16:creationId xmlns:a16="http://schemas.microsoft.com/office/drawing/2014/main" id="{97F7D5A5-DE52-45BD-9BD7-48CD4834A0CD}"/>
                </a:ext>
              </a:extLst>
            </p:cNvPr>
            <p:cNvSpPr>
              <a:spLocks/>
            </p:cNvSpPr>
            <p:nvPr/>
          </p:nvSpPr>
          <p:spPr bwMode="auto">
            <a:xfrm>
              <a:off x="6135" y="1589"/>
              <a:ext cx="34" cy="34"/>
            </a:xfrm>
            <a:custGeom>
              <a:avLst/>
              <a:gdLst>
                <a:gd name="T0" fmla="*/ 461 w 461"/>
                <a:gd name="T1" fmla="*/ 237 h 461"/>
                <a:gd name="T2" fmla="*/ 445 w 461"/>
                <a:gd name="T3" fmla="*/ 314 h 461"/>
                <a:gd name="T4" fmla="*/ 418 w 461"/>
                <a:gd name="T5" fmla="*/ 365 h 461"/>
                <a:gd name="T6" fmla="*/ 365 w 461"/>
                <a:gd name="T7" fmla="*/ 418 h 461"/>
                <a:gd name="T8" fmla="*/ 314 w 461"/>
                <a:gd name="T9" fmla="*/ 445 h 461"/>
                <a:gd name="T10" fmla="*/ 237 w 461"/>
                <a:gd name="T11" fmla="*/ 461 h 461"/>
                <a:gd name="T12" fmla="*/ 178 w 461"/>
                <a:gd name="T13" fmla="*/ 455 h 461"/>
                <a:gd name="T14" fmla="*/ 107 w 461"/>
                <a:gd name="T15" fmla="*/ 425 h 461"/>
                <a:gd name="T16" fmla="*/ 63 w 461"/>
                <a:gd name="T17" fmla="*/ 389 h 461"/>
                <a:gd name="T18" fmla="*/ 21 w 461"/>
                <a:gd name="T19" fmla="*/ 326 h 461"/>
                <a:gd name="T20" fmla="*/ 4 w 461"/>
                <a:gd name="T21" fmla="*/ 270 h 461"/>
                <a:gd name="T22" fmla="*/ 4 w 461"/>
                <a:gd name="T23" fmla="*/ 190 h 461"/>
                <a:gd name="T24" fmla="*/ 21 w 461"/>
                <a:gd name="T25" fmla="*/ 135 h 461"/>
                <a:gd name="T26" fmla="*/ 63 w 461"/>
                <a:gd name="T27" fmla="*/ 72 h 461"/>
                <a:gd name="T28" fmla="*/ 107 w 461"/>
                <a:gd name="T29" fmla="*/ 36 h 461"/>
                <a:gd name="T30" fmla="*/ 178 w 461"/>
                <a:gd name="T31" fmla="*/ 6 h 461"/>
                <a:gd name="T32" fmla="*/ 237 w 461"/>
                <a:gd name="T33" fmla="*/ 0 h 461"/>
                <a:gd name="T34" fmla="*/ 314 w 461"/>
                <a:gd name="T35" fmla="*/ 16 h 461"/>
                <a:gd name="T36" fmla="*/ 365 w 461"/>
                <a:gd name="T37" fmla="*/ 43 h 461"/>
                <a:gd name="T38" fmla="*/ 418 w 461"/>
                <a:gd name="T39" fmla="*/ 97 h 461"/>
                <a:gd name="T40" fmla="*/ 445 w 461"/>
                <a:gd name="T41" fmla="*/ 147 h 461"/>
                <a:gd name="T42" fmla="*/ 318 w 461"/>
                <a:gd name="T43" fmla="*/ 186 h 461"/>
                <a:gd name="T44" fmla="*/ 315 w 461"/>
                <a:gd name="T45" fmla="*/ 181 h 461"/>
                <a:gd name="T46" fmla="*/ 280 w 461"/>
                <a:gd name="T47" fmla="*/ 146 h 461"/>
                <a:gd name="T48" fmla="*/ 275 w 461"/>
                <a:gd name="T49" fmla="*/ 143 h 461"/>
                <a:gd name="T50" fmla="*/ 223 w 461"/>
                <a:gd name="T51" fmla="*/ 133 h 461"/>
                <a:gd name="T52" fmla="*/ 217 w 461"/>
                <a:gd name="T53" fmla="*/ 134 h 461"/>
                <a:gd name="T54" fmla="*/ 171 w 461"/>
                <a:gd name="T55" fmla="*/ 153 h 461"/>
                <a:gd name="T56" fmla="*/ 166 w 461"/>
                <a:gd name="T57" fmla="*/ 157 h 461"/>
                <a:gd name="T58" fmla="*/ 138 w 461"/>
                <a:gd name="T59" fmla="*/ 198 h 461"/>
                <a:gd name="T60" fmla="*/ 136 w 461"/>
                <a:gd name="T61" fmla="*/ 204 h 461"/>
                <a:gd name="T62" fmla="*/ 136 w 461"/>
                <a:gd name="T63" fmla="*/ 256 h 461"/>
                <a:gd name="T64" fmla="*/ 138 w 461"/>
                <a:gd name="T65" fmla="*/ 263 h 461"/>
                <a:gd name="T66" fmla="*/ 166 w 461"/>
                <a:gd name="T67" fmla="*/ 304 h 461"/>
                <a:gd name="T68" fmla="*/ 171 w 461"/>
                <a:gd name="T69" fmla="*/ 308 h 461"/>
                <a:gd name="T70" fmla="*/ 217 w 461"/>
                <a:gd name="T71" fmla="*/ 327 h 461"/>
                <a:gd name="T72" fmla="*/ 223 w 461"/>
                <a:gd name="T73" fmla="*/ 328 h 461"/>
                <a:gd name="T74" fmla="*/ 275 w 461"/>
                <a:gd name="T75" fmla="*/ 318 h 461"/>
                <a:gd name="T76" fmla="*/ 280 w 461"/>
                <a:gd name="T77" fmla="*/ 315 h 461"/>
                <a:gd name="T78" fmla="*/ 315 w 461"/>
                <a:gd name="T79" fmla="*/ 280 h 461"/>
                <a:gd name="T80" fmla="*/ 318 w 461"/>
                <a:gd name="T81" fmla="*/ 275 h 461"/>
                <a:gd name="T82" fmla="*/ 328 w 461"/>
                <a:gd name="T83" fmla="*/ 223 h 461"/>
                <a:gd name="T84" fmla="*/ 457 w 461"/>
                <a:gd name="T85" fmla="*/ 19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461">
                  <a:moveTo>
                    <a:pt x="457" y="190"/>
                  </a:moveTo>
                  <a:lnTo>
                    <a:pt x="461" y="223"/>
                  </a:lnTo>
                  <a:cubicBezTo>
                    <a:pt x="461" y="228"/>
                    <a:pt x="461" y="233"/>
                    <a:pt x="461" y="237"/>
                  </a:cubicBezTo>
                  <a:lnTo>
                    <a:pt x="457" y="270"/>
                  </a:lnTo>
                  <a:cubicBezTo>
                    <a:pt x="457" y="275"/>
                    <a:pt x="456" y="279"/>
                    <a:pt x="455" y="283"/>
                  </a:cubicBezTo>
                  <a:lnTo>
                    <a:pt x="445" y="314"/>
                  </a:lnTo>
                  <a:cubicBezTo>
                    <a:pt x="444" y="318"/>
                    <a:pt x="442" y="322"/>
                    <a:pt x="440" y="326"/>
                  </a:cubicBezTo>
                  <a:lnTo>
                    <a:pt x="425" y="354"/>
                  </a:lnTo>
                  <a:cubicBezTo>
                    <a:pt x="423" y="358"/>
                    <a:pt x="421" y="362"/>
                    <a:pt x="418" y="365"/>
                  </a:cubicBezTo>
                  <a:lnTo>
                    <a:pt x="398" y="389"/>
                  </a:lnTo>
                  <a:cubicBezTo>
                    <a:pt x="395" y="392"/>
                    <a:pt x="392" y="395"/>
                    <a:pt x="389" y="398"/>
                  </a:cubicBezTo>
                  <a:lnTo>
                    <a:pt x="365" y="418"/>
                  </a:lnTo>
                  <a:cubicBezTo>
                    <a:pt x="362" y="421"/>
                    <a:pt x="358" y="423"/>
                    <a:pt x="354" y="425"/>
                  </a:cubicBezTo>
                  <a:lnTo>
                    <a:pt x="326" y="440"/>
                  </a:lnTo>
                  <a:cubicBezTo>
                    <a:pt x="322" y="442"/>
                    <a:pt x="318" y="444"/>
                    <a:pt x="314" y="445"/>
                  </a:cubicBezTo>
                  <a:lnTo>
                    <a:pt x="283" y="455"/>
                  </a:lnTo>
                  <a:cubicBezTo>
                    <a:pt x="279" y="456"/>
                    <a:pt x="275" y="457"/>
                    <a:pt x="270" y="457"/>
                  </a:cubicBezTo>
                  <a:lnTo>
                    <a:pt x="237" y="461"/>
                  </a:lnTo>
                  <a:cubicBezTo>
                    <a:pt x="233" y="461"/>
                    <a:pt x="228" y="461"/>
                    <a:pt x="223" y="461"/>
                  </a:cubicBezTo>
                  <a:lnTo>
                    <a:pt x="190" y="457"/>
                  </a:lnTo>
                  <a:cubicBezTo>
                    <a:pt x="186" y="457"/>
                    <a:pt x="182" y="456"/>
                    <a:pt x="178" y="455"/>
                  </a:cubicBezTo>
                  <a:lnTo>
                    <a:pt x="147" y="445"/>
                  </a:lnTo>
                  <a:cubicBezTo>
                    <a:pt x="143" y="444"/>
                    <a:pt x="138" y="442"/>
                    <a:pt x="135" y="440"/>
                  </a:cubicBezTo>
                  <a:lnTo>
                    <a:pt x="107" y="425"/>
                  </a:lnTo>
                  <a:cubicBezTo>
                    <a:pt x="103" y="423"/>
                    <a:pt x="100" y="421"/>
                    <a:pt x="97" y="418"/>
                  </a:cubicBezTo>
                  <a:lnTo>
                    <a:pt x="72" y="398"/>
                  </a:lnTo>
                  <a:cubicBezTo>
                    <a:pt x="69" y="395"/>
                    <a:pt x="66" y="392"/>
                    <a:pt x="63" y="389"/>
                  </a:cubicBezTo>
                  <a:lnTo>
                    <a:pt x="43" y="365"/>
                  </a:lnTo>
                  <a:cubicBezTo>
                    <a:pt x="40" y="362"/>
                    <a:pt x="38" y="358"/>
                    <a:pt x="36" y="354"/>
                  </a:cubicBezTo>
                  <a:lnTo>
                    <a:pt x="21" y="326"/>
                  </a:lnTo>
                  <a:cubicBezTo>
                    <a:pt x="19" y="322"/>
                    <a:pt x="17" y="318"/>
                    <a:pt x="16" y="314"/>
                  </a:cubicBezTo>
                  <a:lnTo>
                    <a:pt x="6" y="283"/>
                  </a:lnTo>
                  <a:cubicBezTo>
                    <a:pt x="5" y="279"/>
                    <a:pt x="4" y="275"/>
                    <a:pt x="4" y="270"/>
                  </a:cubicBezTo>
                  <a:lnTo>
                    <a:pt x="0" y="237"/>
                  </a:lnTo>
                  <a:cubicBezTo>
                    <a:pt x="0" y="233"/>
                    <a:pt x="0" y="228"/>
                    <a:pt x="0" y="223"/>
                  </a:cubicBezTo>
                  <a:lnTo>
                    <a:pt x="4" y="190"/>
                  </a:lnTo>
                  <a:cubicBezTo>
                    <a:pt x="4" y="186"/>
                    <a:pt x="5" y="182"/>
                    <a:pt x="6" y="178"/>
                  </a:cubicBezTo>
                  <a:lnTo>
                    <a:pt x="16" y="147"/>
                  </a:lnTo>
                  <a:cubicBezTo>
                    <a:pt x="17" y="143"/>
                    <a:pt x="19" y="138"/>
                    <a:pt x="21" y="135"/>
                  </a:cubicBezTo>
                  <a:lnTo>
                    <a:pt x="36" y="107"/>
                  </a:lnTo>
                  <a:cubicBezTo>
                    <a:pt x="38" y="103"/>
                    <a:pt x="40" y="100"/>
                    <a:pt x="43" y="97"/>
                  </a:cubicBezTo>
                  <a:lnTo>
                    <a:pt x="63" y="72"/>
                  </a:lnTo>
                  <a:cubicBezTo>
                    <a:pt x="66" y="69"/>
                    <a:pt x="69" y="66"/>
                    <a:pt x="72" y="63"/>
                  </a:cubicBezTo>
                  <a:lnTo>
                    <a:pt x="97" y="43"/>
                  </a:lnTo>
                  <a:cubicBezTo>
                    <a:pt x="100" y="40"/>
                    <a:pt x="103" y="38"/>
                    <a:pt x="107" y="36"/>
                  </a:cubicBezTo>
                  <a:lnTo>
                    <a:pt x="135" y="21"/>
                  </a:lnTo>
                  <a:cubicBezTo>
                    <a:pt x="138" y="19"/>
                    <a:pt x="143" y="17"/>
                    <a:pt x="147" y="16"/>
                  </a:cubicBezTo>
                  <a:lnTo>
                    <a:pt x="178" y="6"/>
                  </a:lnTo>
                  <a:cubicBezTo>
                    <a:pt x="182" y="5"/>
                    <a:pt x="186" y="4"/>
                    <a:pt x="190" y="4"/>
                  </a:cubicBezTo>
                  <a:lnTo>
                    <a:pt x="223" y="0"/>
                  </a:lnTo>
                  <a:cubicBezTo>
                    <a:pt x="228" y="0"/>
                    <a:pt x="233" y="0"/>
                    <a:pt x="237" y="0"/>
                  </a:cubicBezTo>
                  <a:lnTo>
                    <a:pt x="270" y="4"/>
                  </a:lnTo>
                  <a:cubicBezTo>
                    <a:pt x="275" y="4"/>
                    <a:pt x="279" y="5"/>
                    <a:pt x="283" y="6"/>
                  </a:cubicBezTo>
                  <a:lnTo>
                    <a:pt x="314" y="16"/>
                  </a:lnTo>
                  <a:cubicBezTo>
                    <a:pt x="318" y="17"/>
                    <a:pt x="322" y="19"/>
                    <a:pt x="326" y="21"/>
                  </a:cubicBezTo>
                  <a:lnTo>
                    <a:pt x="354" y="36"/>
                  </a:lnTo>
                  <a:cubicBezTo>
                    <a:pt x="358" y="38"/>
                    <a:pt x="362" y="40"/>
                    <a:pt x="365" y="43"/>
                  </a:cubicBezTo>
                  <a:lnTo>
                    <a:pt x="389" y="63"/>
                  </a:lnTo>
                  <a:cubicBezTo>
                    <a:pt x="392" y="66"/>
                    <a:pt x="395" y="69"/>
                    <a:pt x="398" y="72"/>
                  </a:cubicBezTo>
                  <a:lnTo>
                    <a:pt x="418" y="97"/>
                  </a:lnTo>
                  <a:cubicBezTo>
                    <a:pt x="421" y="100"/>
                    <a:pt x="423" y="103"/>
                    <a:pt x="425" y="107"/>
                  </a:cubicBezTo>
                  <a:lnTo>
                    <a:pt x="440" y="135"/>
                  </a:lnTo>
                  <a:cubicBezTo>
                    <a:pt x="442" y="138"/>
                    <a:pt x="444" y="143"/>
                    <a:pt x="445" y="147"/>
                  </a:cubicBezTo>
                  <a:lnTo>
                    <a:pt x="455" y="178"/>
                  </a:lnTo>
                  <a:lnTo>
                    <a:pt x="327" y="217"/>
                  </a:lnTo>
                  <a:lnTo>
                    <a:pt x="318" y="186"/>
                  </a:lnTo>
                  <a:lnTo>
                    <a:pt x="323" y="198"/>
                  </a:lnTo>
                  <a:lnTo>
                    <a:pt x="308" y="171"/>
                  </a:lnTo>
                  <a:lnTo>
                    <a:pt x="315" y="181"/>
                  </a:lnTo>
                  <a:lnTo>
                    <a:pt x="295" y="157"/>
                  </a:lnTo>
                  <a:lnTo>
                    <a:pt x="304" y="166"/>
                  </a:lnTo>
                  <a:lnTo>
                    <a:pt x="280" y="146"/>
                  </a:lnTo>
                  <a:lnTo>
                    <a:pt x="291" y="153"/>
                  </a:lnTo>
                  <a:lnTo>
                    <a:pt x="263" y="138"/>
                  </a:lnTo>
                  <a:lnTo>
                    <a:pt x="275" y="143"/>
                  </a:lnTo>
                  <a:lnTo>
                    <a:pt x="244" y="134"/>
                  </a:lnTo>
                  <a:lnTo>
                    <a:pt x="256" y="136"/>
                  </a:lnTo>
                  <a:lnTo>
                    <a:pt x="223" y="133"/>
                  </a:lnTo>
                  <a:lnTo>
                    <a:pt x="237" y="133"/>
                  </a:lnTo>
                  <a:lnTo>
                    <a:pt x="204" y="136"/>
                  </a:lnTo>
                  <a:lnTo>
                    <a:pt x="217" y="134"/>
                  </a:lnTo>
                  <a:lnTo>
                    <a:pt x="186" y="143"/>
                  </a:lnTo>
                  <a:lnTo>
                    <a:pt x="198" y="138"/>
                  </a:lnTo>
                  <a:lnTo>
                    <a:pt x="171" y="153"/>
                  </a:lnTo>
                  <a:lnTo>
                    <a:pt x="181" y="146"/>
                  </a:lnTo>
                  <a:lnTo>
                    <a:pt x="157" y="166"/>
                  </a:lnTo>
                  <a:lnTo>
                    <a:pt x="166" y="157"/>
                  </a:lnTo>
                  <a:lnTo>
                    <a:pt x="146" y="181"/>
                  </a:lnTo>
                  <a:lnTo>
                    <a:pt x="153" y="171"/>
                  </a:lnTo>
                  <a:lnTo>
                    <a:pt x="138" y="198"/>
                  </a:lnTo>
                  <a:lnTo>
                    <a:pt x="143" y="186"/>
                  </a:lnTo>
                  <a:lnTo>
                    <a:pt x="134" y="217"/>
                  </a:lnTo>
                  <a:lnTo>
                    <a:pt x="136" y="204"/>
                  </a:lnTo>
                  <a:lnTo>
                    <a:pt x="133" y="237"/>
                  </a:lnTo>
                  <a:lnTo>
                    <a:pt x="133" y="223"/>
                  </a:lnTo>
                  <a:lnTo>
                    <a:pt x="136" y="256"/>
                  </a:lnTo>
                  <a:lnTo>
                    <a:pt x="134" y="244"/>
                  </a:lnTo>
                  <a:lnTo>
                    <a:pt x="143" y="275"/>
                  </a:lnTo>
                  <a:lnTo>
                    <a:pt x="138" y="263"/>
                  </a:lnTo>
                  <a:lnTo>
                    <a:pt x="153" y="291"/>
                  </a:lnTo>
                  <a:lnTo>
                    <a:pt x="146" y="280"/>
                  </a:lnTo>
                  <a:lnTo>
                    <a:pt x="166" y="304"/>
                  </a:lnTo>
                  <a:lnTo>
                    <a:pt x="157" y="295"/>
                  </a:lnTo>
                  <a:lnTo>
                    <a:pt x="181" y="315"/>
                  </a:lnTo>
                  <a:lnTo>
                    <a:pt x="171" y="308"/>
                  </a:lnTo>
                  <a:lnTo>
                    <a:pt x="198" y="323"/>
                  </a:lnTo>
                  <a:lnTo>
                    <a:pt x="186" y="318"/>
                  </a:lnTo>
                  <a:lnTo>
                    <a:pt x="217" y="327"/>
                  </a:lnTo>
                  <a:lnTo>
                    <a:pt x="204" y="325"/>
                  </a:lnTo>
                  <a:lnTo>
                    <a:pt x="237" y="328"/>
                  </a:lnTo>
                  <a:lnTo>
                    <a:pt x="223" y="328"/>
                  </a:lnTo>
                  <a:lnTo>
                    <a:pt x="256" y="325"/>
                  </a:lnTo>
                  <a:lnTo>
                    <a:pt x="244" y="327"/>
                  </a:lnTo>
                  <a:lnTo>
                    <a:pt x="275" y="318"/>
                  </a:lnTo>
                  <a:lnTo>
                    <a:pt x="263" y="323"/>
                  </a:lnTo>
                  <a:lnTo>
                    <a:pt x="291" y="308"/>
                  </a:lnTo>
                  <a:lnTo>
                    <a:pt x="280" y="315"/>
                  </a:lnTo>
                  <a:lnTo>
                    <a:pt x="304" y="295"/>
                  </a:lnTo>
                  <a:lnTo>
                    <a:pt x="295" y="304"/>
                  </a:lnTo>
                  <a:lnTo>
                    <a:pt x="315" y="280"/>
                  </a:lnTo>
                  <a:lnTo>
                    <a:pt x="308" y="291"/>
                  </a:lnTo>
                  <a:lnTo>
                    <a:pt x="323" y="263"/>
                  </a:lnTo>
                  <a:lnTo>
                    <a:pt x="318" y="275"/>
                  </a:lnTo>
                  <a:lnTo>
                    <a:pt x="327" y="244"/>
                  </a:lnTo>
                  <a:lnTo>
                    <a:pt x="325" y="256"/>
                  </a:lnTo>
                  <a:lnTo>
                    <a:pt x="328" y="223"/>
                  </a:lnTo>
                  <a:lnTo>
                    <a:pt x="328" y="237"/>
                  </a:lnTo>
                  <a:lnTo>
                    <a:pt x="325" y="204"/>
                  </a:lnTo>
                  <a:lnTo>
                    <a:pt x="457" y="190"/>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93">
              <a:extLst>
                <a:ext uri="{FF2B5EF4-FFF2-40B4-BE49-F238E27FC236}">
                  <a16:creationId xmlns:a16="http://schemas.microsoft.com/office/drawing/2014/main" id="{7500CDDF-B898-4AF8-A792-21859311D505}"/>
                </a:ext>
              </a:extLst>
            </p:cNvPr>
            <p:cNvSpPr>
              <a:spLocks noChangeArrowheads="1"/>
            </p:cNvSpPr>
            <p:nvPr/>
          </p:nvSpPr>
          <p:spPr bwMode="auto">
            <a:xfrm>
              <a:off x="6399" y="1581"/>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94">
              <a:extLst>
                <a:ext uri="{FF2B5EF4-FFF2-40B4-BE49-F238E27FC236}">
                  <a16:creationId xmlns:a16="http://schemas.microsoft.com/office/drawing/2014/main" id="{98E166A5-A93F-4DEB-BB05-C9C59FDCB796}"/>
                </a:ext>
              </a:extLst>
            </p:cNvPr>
            <p:cNvSpPr>
              <a:spLocks/>
            </p:cNvSpPr>
            <p:nvPr/>
          </p:nvSpPr>
          <p:spPr bwMode="auto">
            <a:xfrm>
              <a:off x="6394" y="1576"/>
              <a:ext cx="35" cy="35"/>
            </a:xfrm>
            <a:custGeom>
              <a:avLst/>
              <a:gdLst>
                <a:gd name="T0" fmla="*/ 231 w 231"/>
                <a:gd name="T1" fmla="*/ 119 h 231"/>
                <a:gd name="T2" fmla="*/ 223 w 231"/>
                <a:gd name="T3" fmla="*/ 157 h 231"/>
                <a:gd name="T4" fmla="*/ 209 w 231"/>
                <a:gd name="T5" fmla="*/ 183 h 231"/>
                <a:gd name="T6" fmla="*/ 183 w 231"/>
                <a:gd name="T7" fmla="*/ 209 h 231"/>
                <a:gd name="T8" fmla="*/ 157 w 231"/>
                <a:gd name="T9" fmla="*/ 223 h 231"/>
                <a:gd name="T10" fmla="*/ 119 w 231"/>
                <a:gd name="T11" fmla="*/ 231 h 231"/>
                <a:gd name="T12" fmla="*/ 89 w 231"/>
                <a:gd name="T13" fmla="*/ 228 h 231"/>
                <a:gd name="T14" fmla="*/ 54 w 231"/>
                <a:gd name="T15" fmla="*/ 213 h 231"/>
                <a:gd name="T16" fmla="*/ 32 w 231"/>
                <a:gd name="T17" fmla="*/ 195 h 231"/>
                <a:gd name="T18" fmla="*/ 11 w 231"/>
                <a:gd name="T19" fmla="*/ 163 h 231"/>
                <a:gd name="T20" fmla="*/ 2 w 231"/>
                <a:gd name="T21" fmla="*/ 135 h 231"/>
                <a:gd name="T22" fmla="*/ 2 w 231"/>
                <a:gd name="T23" fmla="*/ 95 h 231"/>
                <a:gd name="T24" fmla="*/ 11 w 231"/>
                <a:gd name="T25" fmla="*/ 68 h 231"/>
                <a:gd name="T26" fmla="*/ 32 w 231"/>
                <a:gd name="T27" fmla="*/ 36 h 231"/>
                <a:gd name="T28" fmla="*/ 54 w 231"/>
                <a:gd name="T29" fmla="*/ 18 h 231"/>
                <a:gd name="T30" fmla="*/ 89 w 231"/>
                <a:gd name="T31" fmla="*/ 3 h 231"/>
                <a:gd name="T32" fmla="*/ 119 w 231"/>
                <a:gd name="T33" fmla="*/ 0 h 231"/>
                <a:gd name="T34" fmla="*/ 157 w 231"/>
                <a:gd name="T35" fmla="*/ 8 h 231"/>
                <a:gd name="T36" fmla="*/ 183 w 231"/>
                <a:gd name="T37" fmla="*/ 22 h 231"/>
                <a:gd name="T38" fmla="*/ 209 w 231"/>
                <a:gd name="T39" fmla="*/ 49 h 231"/>
                <a:gd name="T40" fmla="*/ 223 w 231"/>
                <a:gd name="T41" fmla="*/ 74 h 231"/>
                <a:gd name="T42" fmla="*/ 159 w 231"/>
                <a:gd name="T43" fmla="*/ 93 h 231"/>
                <a:gd name="T44" fmla="*/ 158 w 231"/>
                <a:gd name="T45" fmla="*/ 91 h 231"/>
                <a:gd name="T46" fmla="*/ 140 w 231"/>
                <a:gd name="T47" fmla="*/ 73 h 231"/>
                <a:gd name="T48" fmla="*/ 138 w 231"/>
                <a:gd name="T49" fmla="*/ 72 h 231"/>
                <a:gd name="T50" fmla="*/ 112 w 231"/>
                <a:gd name="T51" fmla="*/ 67 h 231"/>
                <a:gd name="T52" fmla="*/ 109 w 231"/>
                <a:gd name="T53" fmla="*/ 67 h 231"/>
                <a:gd name="T54" fmla="*/ 86 w 231"/>
                <a:gd name="T55" fmla="*/ 77 h 231"/>
                <a:gd name="T56" fmla="*/ 83 w 231"/>
                <a:gd name="T57" fmla="*/ 79 h 231"/>
                <a:gd name="T58" fmla="*/ 69 w 231"/>
                <a:gd name="T59" fmla="*/ 99 h 231"/>
                <a:gd name="T60" fmla="*/ 68 w 231"/>
                <a:gd name="T61" fmla="*/ 102 h 231"/>
                <a:gd name="T62" fmla="*/ 68 w 231"/>
                <a:gd name="T63" fmla="*/ 128 h 231"/>
                <a:gd name="T64" fmla="*/ 69 w 231"/>
                <a:gd name="T65" fmla="*/ 132 h 231"/>
                <a:gd name="T66" fmla="*/ 83 w 231"/>
                <a:gd name="T67" fmla="*/ 152 h 231"/>
                <a:gd name="T68" fmla="*/ 86 w 231"/>
                <a:gd name="T69" fmla="*/ 154 h 231"/>
                <a:gd name="T70" fmla="*/ 109 w 231"/>
                <a:gd name="T71" fmla="*/ 164 h 231"/>
                <a:gd name="T72" fmla="*/ 112 w 231"/>
                <a:gd name="T73" fmla="*/ 164 h 231"/>
                <a:gd name="T74" fmla="*/ 138 w 231"/>
                <a:gd name="T75" fmla="*/ 159 h 231"/>
                <a:gd name="T76" fmla="*/ 140 w 231"/>
                <a:gd name="T77" fmla="*/ 158 h 231"/>
                <a:gd name="T78" fmla="*/ 158 w 231"/>
                <a:gd name="T79" fmla="*/ 140 h 231"/>
                <a:gd name="T80" fmla="*/ 159 w 231"/>
                <a:gd name="T81" fmla="*/ 138 h 231"/>
                <a:gd name="T82" fmla="*/ 164 w 231"/>
                <a:gd name="T83" fmla="*/ 112 h 231"/>
                <a:gd name="T84" fmla="*/ 229 w 231"/>
                <a:gd name="T85" fmla="*/ 9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31">
                  <a:moveTo>
                    <a:pt x="229" y="95"/>
                  </a:moveTo>
                  <a:lnTo>
                    <a:pt x="231" y="112"/>
                  </a:lnTo>
                  <a:cubicBezTo>
                    <a:pt x="231" y="114"/>
                    <a:pt x="231" y="117"/>
                    <a:pt x="231" y="119"/>
                  </a:cubicBezTo>
                  <a:lnTo>
                    <a:pt x="229" y="135"/>
                  </a:lnTo>
                  <a:cubicBezTo>
                    <a:pt x="229" y="138"/>
                    <a:pt x="228" y="140"/>
                    <a:pt x="228" y="142"/>
                  </a:cubicBezTo>
                  <a:lnTo>
                    <a:pt x="223" y="157"/>
                  </a:lnTo>
                  <a:cubicBezTo>
                    <a:pt x="222" y="159"/>
                    <a:pt x="221" y="161"/>
                    <a:pt x="220" y="163"/>
                  </a:cubicBezTo>
                  <a:lnTo>
                    <a:pt x="213" y="177"/>
                  </a:lnTo>
                  <a:cubicBezTo>
                    <a:pt x="212" y="179"/>
                    <a:pt x="211" y="181"/>
                    <a:pt x="209" y="183"/>
                  </a:cubicBezTo>
                  <a:lnTo>
                    <a:pt x="199" y="195"/>
                  </a:lnTo>
                  <a:cubicBezTo>
                    <a:pt x="198" y="196"/>
                    <a:pt x="196" y="198"/>
                    <a:pt x="195" y="199"/>
                  </a:cubicBezTo>
                  <a:lnTo>
                    <a:pt x="183" y="209"/>
                  </a:lnTo>
                  <a:cubicBezTo>
                    <a:pt x="181" y="211"/>
                    <a:pt x="179" y="212"/>
                    <a:pt x="177" y="213"/>
                  </a:cubicBezTo>
                  <a:lnTo>
                    <a:pt x="163" y="220"/>
                  </a:lnTo>
                  <a:cubicBezTo>
                    <a:pt x="161" y="221"/>
                    <a:pt x="159" y="222"/>
                    <a:pt x="157" y="223"/>
                  </a:cubicBezTo>
                  <a:lnTo>
                    <a:pt x="142" y="228"/>
                  </a:lnTo>
                  <a:cubicBezTo>
                    <a:pt x="140" y="228"/>
                    <a:pt x="138" y="229"/>
                    <a:pt x="135" y="229"/>
                  </a:cubicBezTo>
                  <a:lnTo>
                    <a:pt x="119" y="231"/>
                  </a:lnTo>
                  <a:cubicBezTo>
                    <a:pt x="117" y="231"/>
                    <a:pt x="114" y="231"/>
                    <a:pt x="112" y="231"/>
                  </a:cubicBezTo>
                  <a:lnTo>
                    <a:pt x="95" y="229"/>
                  </a:lnTo>
                  <a:cubicBezTo>
                    <a:pt x="93" y="229"/>
                    <a:pt x="91" y="228"/>
                    <a:pt x="89" y="228"/>
                  </a:cubicBezTo>
                  <a:lnTo>
                    <a:pt x="74" y="223"/>
                  </a:lnTo>
                  <a:cubicBezTo>
                    <a:pt x="72" y="222"/>
                    <a:pt x="69" y="221"/>
                    <a:pt x="68" y="220"/>
                  </a:cubicBezTo>
                  <a:lnTo>
                    <a:pt x="54" y="213"/>
                  </a:lnTo>
                  <a:cubicBezTo>
                    <a:pt x="52" y="212"/>
                    <a:pt x="50" y="211"/>
                    <a:pt x="49" y="209"/>
                  </a:cubicBezTo>
                  <a:lnTo>
                    <a:pt x="36" y="199"/>
                  </a:lnTo>
                  <a:cubicBezTo>
                    <a:pt x="35" y="198"/>
                    <a:pt x="33" y="196"/>
                    <a:pt x="32" y="195"/>
                  </a:cubicBezTo>
                  <a:lnTo>
                    <a:pt x="22" y="183"/>
                  </a:lnTo>
                  <a:cubicBezTo>
                    <a:pt x="20" y="181"/>
                    <a:pt x="19" y="179"/>
                    <a:pt x="18" y="177"/>
                  </a:cubicBezTo>
                  <a:lnTo>
                    <a:pt x="11" y="163"/>
                  </a:lnTo>
                  <a:cubicBezTo>
                    <a:pt x="10" y="161"/>
                    <a:pt x="9" y="159"/>
                    <a:pt x="8" y="157"/>
                  </a:cubicBezTo>
                  <a:lnTo>
                    <a:pt x="3" y="142"/>
                  </a:lnTo>
                  <a:cubicBezTo>
                    <a:pt x="3" y="140"/>
                    <a:pt x="2" y="138"/>
                    <a:pt x="2" y="135"/>
                  </a:cubicBezTo>
                  <a:lnTo>
                    <a:pt x="0" y="119"/>
                  </a:lnTo>
                  <a:cubicBezTo>
                    <a:pt x="0" y="117"/>
                    <a:pt x="0" y="114"/>
                    <a:pt x="0" y="112"/>
                  </a:cubicBezTo>
                  <a:lnTo>
                    <a:pt x="2" y="95"/>
                  </a:lnTo>
                  <a:cubicBezTo>
                    <a:pt x="2" y="93"/>
                    <a:pt x="3" y="91"/>
                    <a:pt x="3" y="89"/>
                  </a:cubicBezTo>
                  <a:lnTo>
                    <a:pt x="8" y="74"/>
                  </a:lnTo>
                  <a:cubicBezTo>
                    <a:pt x="9" y="72"/>
                    <a:pt x="10" y="69"/>
                    <a:pt x="11" y="68"/>
                  </a:cubicBezTo>
                  <a:lnTo>
                    <a:pt x="18" y="54"/>
                  </a:lnTo>
                  <a:cubicBezTo>
                    <a:pt x="19" y="52"/>
                    <a:pt x="20" y="50"/>
                    <a:pt x="22" y="49"/>
                  </a:cubicBezTo>
                  <a:lnTo>
                    <a:pt x="32" y="36"/>
                  </a:lnTo>
                  <a:cubicBezTo>
                    <a:pt x="33" y="35"/>
                    <a:pt x="35" y="33"/>
                    <a:pt x="36" y="32"/>
                  </a:cubicBezTo>
                  <a:lnTo>
                    <a:pt x="49" y="22"/>
                  </a:lnTo>
                  <a:cubicBezTo>
                    <a:pt x="50" y="20"/>
                    <a:pt x="52" y="19"/>
                    <a:pt x="54" y="18"/>
                  </a:cubicBezTo>
                  <a:lnTo>
                    <a:pt x="68" y="11"/>
                  </a:lnTo>
                  <a:cubicBezTo>
                    <a:pt x="69" y="10"/>
                    <a:pt x="72" y="9"/>
                    <a:pt x="74" y="8"/>
                  </a:cubicBezTo>
                  <a:lnTo>
                    <a:pt x="89" y="3"/>
                  </a:lnTo>
                  <a:cubicBezTo>
                    <a:pt x="91" y="3"/>
                    <a:pt x="93" y="2"/>
                    <a:pt x="95" y="2"/>
                  </a:cubicBezTo>
                  <a:lnTo>
                    <a:pt x="112" y="0"/>
                  </a:lnTo>
                  <a:cubicBezTo>
                    <a:pt x="114" y="0"/>
                    <a:pt x="117" y="0"/>
                    <a:pt x="119" y="0"/>
                  </a:cubicBezTo>
                  <a:lnTo>
                    <a:pt x="135" y="2"/>
                  </a:lnTo>
                  <a:cubicBezTo>
                    <a:pt x="138" y="2"/>
                    <a:pt x="140" y="3"/>
                    <a:pt x="142" y="3"/>
                  </a:cubicBezTo>
                  <a:lnTo>
                    <a:pt x="157" y="8"/>
                  </a:lnTo>
                  <a:cubicBezTo>
                    <a:pt x="159" y="9"/>
                    <a:pt x="161" y="10"/>
                    <a:pt x="163" y="11"/>
                  </a:cubicBezTo>
                  <a:lnTo>
                    <a:pt x="177" y="18"/>
                  </a:lnTo>
                  <a:cubicBezTo>
                    <a:pt x="179" y="19"/>
                    <a:pt x="181" y="20"/>
                    <a:pt x="183" y="22"/>
                  </a:cubicBezTo>
                  <a:lnTo>
                    <a:pt x="195" y="32"/>
                  </a:lnTo>
                  <a:cubicBezTo>
                    <a:pt x="196" y="33"/>
                    <a:pt x="198" y="35"/>
                    <a:pt x="199" y="36"/>
                  </a:cubicBezTo>
                  <a:lnTo>
                    <a:pt x="209" y="49"/>
                  </a:lnTo>
                  <a:cubicBezTo>
                    <a:pt x="211" y="50"/>
                    <a:pt x="212" y="52"/>
                    <a:pt x="213" y="54"/>
                  </a:cubicBezTo>
                  <a:lnTo>
                    <a:pt x="220" y="68"/>
                  </a:lnTo>
                  <a:cubicBezTo>
                    <a:pt x="221" y="69"/>
                    <a:pt x="222" y="72"/>
                    <a:pt x="223" y="74"/>
                  </a:cubicBezTo>
                  <a:lnTo>
                    <a:pt x="228" y="89"/>
                  </a:lnTo>
                  <a:lnTo>
                    <a:pt x="164" y="109"/>
                  </a:lnTo>
                  <a:lnTo>
                    <a:pt x="159" y="93"/>
                  </a:lnTo>
                  <a:lnTo>
                    <a:pt x="162" y="99"/>
                  </a:lnTo>
                  <a:lnTo>
                    <a:pt x="154" y="86"/>
                  </a:lnTo>
                  <a:lnTo>
                    <a:pt x="158" y="91"/>
                  </a:lnTo>
                  <a:lnTo>
                    <a:pt x="148" y="79"/>
                  </a:lnTo>
                  <a:lnTo>
                    <a:pt x="152" y="83"/>
                  </a:lnTo>
                  <a:lnTo>
                    <a:pt x="140" y="73"/>
                  </a:lnTo>
                  <a:lnTo>
                    <a:pt x="146" y="77"/>
                  </a:lnTo>
                  <a:lnTo>
                    <a:pt x="132" y="69"/>
                  </a:lnTo>
                  <a:lnTo>
                    <a:pt x="138" y="72"/>
                  </a:lnTo>
                  <a:lnTo>
                    <a:pt x="122" y="67"/>
                  </a:lnTo>
                  <a:lnTo>
                    <a:pt x="128" y="68"/>
                  </a:lnTo>
                  <a:lnTo>
                    <a:pt x="112" y="67"/>
                  </a:lnTo>
                  <a:lnTo>
                    <a:pt x="119" y="67"/>
                  </a:lnTo>
                  <a:lnTo>
                    <a:pt x="102" y="68"/>
                  </a:lnTo>
                  <a:lnTo>
                    <a:pt x="109" y="67"/>
                  </a:lnTo>
                  <a:lnTo>
                    <a:pt x="93" y="72"/>
                  </a:lnTo>
                  <a:lnTo>
                    <a:pt x="99" y="69"/>
                  </a:lnTo>
                  <a:lnTo>
                    <a:pt x="86" y="77"/>
                  </a:lnTo>
                  <a:lnTo>
                    <a:pt x="91" y="73"/>
                  </a:lnTo>
                  <a:lnTo>
                    <a:pt x="79" y="83"/>
                  </a:lnTo>
                  <a:lnTo>
                    <a:pt x="83" y="79"/>
                  </a:lnTo>
                  <a:lnTo>
                    <a:pt x="73" y="91"/>
                  </a:lnTo>
                  <a:lnTo>
                    <a:pt x="77" y="86"/>
                  </a:lnTo>
                  <a:lnTo>
                    <a:pt x="69" y="99"/>
                  </a:lnTo>
                  <a:lnTo>
                    <a:pt x="72" y="93"/>
                  </a:lnTo>
                  <a:lnTo>
                    <a:pt x="67" y="109"/>
                  </a:lnTo>
                  <a:lnTo>
                    <a:pt x="68" y="102"/>
                  </a:lnTo>
                  <a:lnTo>
                    <a:pt x="67" y="119"/>
                  </a:lnTo>
                  <a:lnTo>
                    <a:pt x="67" y="112"/>
                  </a:lnTo>
                  <a:lnTo>
                    <a:pt x="68" y="128"/>
                  </a:lnTo>
                  <a:lnTo>
                    <a:pt x="67" y="122"/>
                  </a:lnTo>
                  <a:lnTo>
                    <a:pt x="72" y="138"/>
                  </a:lnTo>
                  <a:lnTo>
                    <a:pt x="69" y="132"/>
                  </a:lnTo>
                  <a:lnTo>
                    <a:pt x="77" y="146"/>
                  </a:lnTo>
                  <a:lnTo>
                    <a:pt x="73" y="140"/>
                  </a:lnTo>
                  <a:lnTo>
                    <a:pt x="83" y="152"/>
                  </a:lnTo>
                  <a:lnTo>
                    <a:pt x="79" y="148"/>
                  </a:lnTo>
                  <a:lnTo>
                    <a:pt x="91" y="158"/>
                  </a:lnTo>
                  <a:lnTo>
                    <a:pt x="86" y="154"/>
                  </a:lnTo>
                  <a:lnTo>
                    <a:pt x="99" y="162"/>
                  </a:lnTo>
                  <a:lnTo>
                    <a:pt x="93" y="159"/>
                  </a:lnTo>
                  <a:lnTo>
                    <a:pt x="109" y="164"/>
                  </a:lnTo>
                  <a:lnTo>
                    <a:pt x="102" y="163"/>
                  </a:lnTo>
                  <a:lnTo>
                    <a:pt x="119" y="164"/>
                  </a:lnTo>
                  <a:lnTo>
                    <a:pt x="112" y="164"/>
                  </a:lnTo>
                  <a:lnTo>
                    <a:pt x="128" y="163"/>
                  </a:lnTo>
                  <a:lnTo>
                    <a:pt x="122" y="164"/>
                  </a:lnTo>
                  <a:lnTo>
                    <a:pt x="138" y="159"/>
                  </a:lnTo>
                  <a:lnTo>
                    <a:pt x="132" y="162"/>
                  </a:lnTo>
                  <a:lnTo>
                    <a:pt x="146" y="154"/>
                  </a:lnTo>
                  <a:lnTo>
                    <a:pt x="140" y="158"/>
                  </a:lnTo>
                  <a:lnTo>
                    <a:pt x="152" y="148"/>
                  </a:lnTo>
                  <a:lnTo>
                    <a:pt x="148" y="152"/>
                  </a:lnTo>
                  <a:lnTo>
                    <a:pt x="158" y="140"/>
                  </a:lnTo>
                  <a:lnTo>
                    <a:pt x="154" y="146"/>
                  </a:lnTo>
                  <a:lnTo>
                    <a:pt x="162" y="132"/>
                  </a:lnTo>
                  <a:lnTo>
                    <a:pt x="159" y="138"/>
                  </a:lnTo>
                  <a:lnTo>
                    <a:pt x="164" y="122"/>
                  </a:lnTo>
                  <a:lnTo>
                    <a:pt x="163" y="128"/>
                  </a:lnTo>
                  <a:lnTo>
                    <a:pt x="164" y="112"/>
                  </a:lnTo>
                  <a:lnTo>
                    <a:pt x="164" y="119"/>
                  </a:lnTo>
                  <a:lnTo>
                    <a:pt x="163" y="102"/>
                  </a:lnTo>
                  <a:lnTo>
                    <a:pt x="229" y="95"/>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Oval 95">
              <a:extLst>
                <a:ext uri="{FF2B5EF4-FFF2-40B4-BE49-F238E27FC236}">
                  <a16:creationId xmlns:a16="http://schemas.microsoft.com/office/drawing/2014/main" id="{66CF95CE-A463-49C3-947F-F390AF16F2BB}"/>
                </a:ext>
              </a:extLst>
            </p:cNvPr>
            <p:cNvSpPr>
              <a:spLocks noChangeArrowheads="1"/>
            </p:cNvSpPr>
            <p:nvPr/>
          </p:nvSpPr>
          <p:spPr bwMode="auto">
            <a:xfrm>
              <a:off x="6659" y="1581"/>
              <a:ext cx="24"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96">
              <a:extLst>
                <a:ext uri="{FF2B5EF4-FFF2-40B4-BE49-F238E27FC236}">
                  <a16:creationId xmlns:a16="http://schemas.microsoft.com/office/drawing/2014/main" id="{31E45A65-80C3-4AAC-A0AB-D73BAB4CF478}"/>
                </a:ext>
              </a:extLst>
            </p:cNvPr>
            <p:cNvSpPr>
              <a:spLocks/>
            </p:cNvSpPr>
            <p:nvPr/>
          </p:nvSpPr>
          <p:spPr bwMode="auto">
            <a:xfrm>
              <a:off x="6654" y="1576"/>
              <a:ext cx="35" cy="35"/>
            </a:xfrm>
            <a:custGeom>
              <a:avLst/>
              <a:gdLst>
                <a:gd name="T0" fmla="*/ 231 w 231"/>
                <a:gd name="T1" fmla="*/ 119 h 231"/>
                <a:gd name="T2" fmla="*/ 223 w 231"/>
                <a:gd name="T3" fmla="*/ 157 h 231"/>
                <a:gd name="T4" fmla="*/ 209 w 231"/>
                <a:gd name="T5" fmla="*/ 183 h 231"/>
                <a:gd name="T6" fmla="*/ 183 w 231"/>
                <a:gd name="T7" fmla="*/ 209 h 231"/>
                <a:gd name="T8" fmla="*/ 157 w 231"/>
                <a:gd name="T9" fmla="*/ 223 h 231"/>
                <a:gd name="T10" fmla="*/ 119 w 231"/>
                <a:gd name="T11" fmla="*/ 231 h 231"/>
                <a:gd name="T12" fmla="*/ 89 w 231"/>
                <a:gd name="T13" fmla="*/ 228 h 231"/>
                <a:gd name="T14" fmla="*/ 54 w 231"/>
                <a:gd name="T15" fmla="*/ 213 h 231"/>
                <a:gd name="T16" fmla="*/ 32 w 231"/>
                <a:gd name="T17" fmla="*/ 195 h 231"/>
                <a:gd name="T18" fmla="*/ 11 w 231"/>
                <a:gd name="T19" fmla="*/ 163 h 231"/>
                <a:gd name="T20" fmla="*/ 2 w 231"/>
                <a:gd name="T21" fmla="*/ 135 h 231"/>
                <a:gd name="T22" fmla="*/ 2 w 231"/>
                <a:gd name="T23" fmla="*/ 95 h 231"/>
                <a:gd name="T24" fmla="*/ 11 w 231"/>
                <a:gd name="T25" fmla="*/ 68 h 231"/>
                <a:gd name="T26" fmla="*/ 32 w 231"/>
                <a:gd name="T27" fmla="*/ 36 h 231"/>
                <a:gd name="T28" fmla="*/ 54 w 231"/>
                <a:gd name="T29" fmla="*/ 18 h 231"/>
                <a:gd name="T30" fmla="*/ 89 w 231"/>
                <a:gd name="T31" fmla="*/ 3 h 231"/>
                <a:gd name="T32" fmla="*/ 119 w 231"/>
                <a:gd name="T33" fmla="*/ 0 h 231"/>
                <a:gd name="T34" fmla="*/ 157 w 231"/>
                <a:gd name="T35" fmla="*/ 8 h 231"/>
                <a:gd name="T36" fmla="*/ 183 w 231"/>
                <a:gd name="T37" fmla="*/ 22 h 231"/>
                <a:gd name="T38" fmla="*/ 209 w 231"/>
                <a:gd name="T39" fmla="*/ 49 h 231"/>
                <a:gd name="T40" fmla="*/ 223 w 231"/>
                <a:gd name="T41" fmla="*/ 74 h 231"/>
                <a:gd name="T42" fmla="*/ 159 w 231"/>
                <a:gd name="T43" fmla="*/ 93 h 231"/>
                <a:gd name="T44" fmla="*/ 158 w 231"/>
                <a:gd name="T45" fmla="*/ 91 h 231"/>
                <a:gd name="T46" fmla="*/ 140 w 231"/>
                <a:gd name="T47" fmla="*/ 73 h 231"/>
                <a:gd name="T48" fmla="*/ 138 w 231"/>
                <a:gd name="T49" fmla="*/ 72 h 231"/>
                <a:gd name="T50" fmla="*/ 112 w 231"/>
                <a:gd name="T51" fmla="*/ 67 h 231"/>
                <a:gd name="T52" fmla="*/ 109 w 231"/>
                <a:gd name="T53" fmla="*/ 67 h 231"/>
                <a:gd name="T54" fmla="*/ 86 w 231"/>
                <a:gd name="T55" fmla="*/ 77 h 231"/>
                <a:gd name="T56" fmla="*/ 83 w 231"/>
                <a:gd name="T57" fmla="*/ 79 h 231"/>
                <a:gd name="T58" fmla="*/ 69 w 231"/>
                <a:gd name="T59" fmla="*/ 99 h 231"/>
                <a:gd name="T60" fmla="*/ 68 w 231"/>
                <a:gd name="T61" fmla="*/ 102 h 231"/>
                <a:gd name="T62" fmla="*/ 68 w 231"/>
                <a:gd name="T63" fmla="*/ 128 h 231"/>
                <a:gd name="T64" fmla="*/ 69 w 231"/>
                <a:gd name="T65" fmla="*/ 132 h 231"/>
                <a:gd name="T66" fmla="*/ 83 w 231"/>
                <a:gd name="T67" fmla="*/ 152 h 231"/>
                <a:gd name="T68" fmla="*/ 86 w 231"/>
                <a:gd name="T69" fmla="*/ 154 h 231"/>
                <a:gd name="T70" fmla="*/ 109 w 231"/>
                <a:gd name="T71" fmla="*/ 164 h 231"/>
                <a:gd name="T72" fmla="*/ 112 w 231"/>
                <a:gd name="T73" fmla="*/ 164 h 231"/>
                <a:gd name="T74" fmla="*/ 138 w 231"/>
                <a:gd name="T75" fmla="*/ 159 h 231"/>
                <a:gd name="T76" fmla="*/ 140 w 231"/>
                <a:gd name="T77" fmla="*/ 158 h 231"/>
                <a:gd name="T78" fmla="*/ 158 w 231"/>
                <a:gd name="T79" fmla="*/ 140 h 231"/>
                <a:gd name="T80" fmla="*/ 159 w 231"/>
                <a:gd name="T81" fmla="*/ 138 h 231"/>
                <a:gd name="T82" fmla="*/ 164 w 231"/>
                <a:gd name="T83" fmla="*/ 112 h 231"/>
                <a:gd name="T84" fmla="*/ 229 w 231"/>
                <a:gd name="T85" fmla="*/ 9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31">
                  <a:moveTo>
                    <a:pt x="229" y="95"/>
                  </a:moveTo>
                  <a:lnTo>
                    <a:pt x="231" y="112"/>
                  </a:lnTo>
                  <a:cubicBezTo>
                    <a:pt x="231" y="114"/>
                    <a:pt x="231" y="117"/>
                    <a:pt x="231" y="119"/>
                  </a:cubicBezTo>
                  <a:lnTo>
                    <a:pt x="229" y="135"/>
                  </a:lnTo>
                  <a:cubicBezTo>
                    <a:pt x="229" y="138"/>
                    <a:pt x="228" y="140"/>
                    <a:pt x="228" y="142"/>
                  </a:cubicBezTo>
                  <a:lnTo>
                    <a:pt x="223" y="157"/>
                  </a:lnTo>
                  <a:cubicBezTo>
                    <a:pt x="222" y="159"/>
                    <a:pt x="221" y="161"/>
                    <a:pt x="220" y="163"/>
                  </a:cubicBezTo>
                  <a:lnTo>
                    <a:pt x="213" y="177"/>
                  </a:lnTo>
                  <a:cubicBezTo>
                    <a:pt x="212" y="179"/>
                    <a:pt x="211" y="181"/>
                    <a:pt x="209" y="183"/>
                  </a:cubicBezTo>
                  <a:lnTo>
                    <a:pt x="199" y="195"/>
                  </a:lnTo>
                  <a:cubicBezTo>
                    <a:pt x="198" y="196"/>
                    <a:pt x="196" y="198"/>
                    <a:pt x="195" y="199"/>
                  </a:cubicBezTo>
                  <a:lnTo>
                    <a:pt x="183" y="209"/>
                  </a:lnTo>
                  <a:cubicBezTo>
                    <a:pt x="181" y="211"/>
                    <a:pt x="179" y="212"/>
                    <a:pt x="177" y="213"/>
                  </a:cubicBezTo>
                  <a:lnTo>
                    <a:pt x="163" y="220"/>
                  </a:lnTo>
                  <a:cubicBezTo>
                    <a:pt x="161" y="221"/>
                    <a:pt x="159" y="222"/>
                    <a:pt x="157" y="223"/>
                  </a:cubicBezTo>
                  <a:lnTo>
                    <a:pt x="142" y="228"/>
                  </a:lnTo>
                  <a:cubicBezTo>
                    <a:pt x="140" y="228"/>
                    <a:pt x="138" y="229"/>
                    <a:pt x="135" y="229"/>
                  </a:cubicBezTo>
                  <a:lnTo>
                    <a:pt x="119" y="231"/>
                  </a:lnTo>
                  <a:cubicBezTo>
                    <a:pt x="117" y="231"/>
                    <a:pt x="114" y="231"/>
                    <a:pt x="112" y="231"/>
                  </a:cubicBezTo>
                  <a:lnTo>
                    <a:pt x="95" y="229"/>
                  </a:lnTo>
                  <a:cubicBezTo>
                    <a:pt x="93" y="229"/>
                    <a:pt x="91" y="228"/>
                    <a:pt x="89" y="228"/>
                  </a:cubicBezTo>
                  <a:lnTo>
                    <a:pt x="74" y="223"/>
                  </a:lnTo>
                  <a:cubicBezTo>
                    <a:pt x="72" y="222"/>
                    <a:pt x="69" y="221"/>
                    <a:pt x="68" y="220"/>
                  </a:cubicBezTo>
                  <a:lnTo>
                    <a:pt x="54" y="213"/>
                  </a:lnTo>
                  <a:cubicBezTo>
                    <a:pt x="52" y="212"/>
                    <a:pt x="50" y="211"/>
                    <a:pt x="49" y="209"/>
                  </a:cubicBezTo>
                  <a:lnTo>
                    <a:pt x="36" y="199"/>
                  </a:lnTo>
                  <a:cubicBezTo>
                    <a:pt x="35" y="198"/>
                    <a:pt x="33" y="196"/>
                    <a:pt x="32" y="195"/>
                  </a:cubicBezTo>
                  <a:lnTo>
                    <a:pt x="22" y="183"/>
                  </a:lnTo>
                  <a:cubicBezTo>
                    <a:pt x="20" y="181"/>
                    <a:pt x="19" y="179"/>
                    <a:pt x="18" y="177"/>
                  </a:cubicBezTo>
                  <a:lnTo>
                    <a:pt x="11" y="163"/>
                  </a:lnTo>
                  <a:cubicBezTo>
                    <a:pt x="10" y="161"/>
                    <a:pt x="9" y="159"/>
                    <a:pt x="8" y="157"/>
                  </a:cubicBezTo>
                  <a:lnTo>
                    <a:pt x="3" y="142"/>
                  </a:lnTo>
                  <a:cubicBezTo>
                    <a:pt x="3" y="140"/>
                    <a:pt x="2" y="138"/>
                    <a:pt x="2" y="135"/>
                  </a:cubicBezTo>
                  <a:lnTo>
                    <a:pt x="0" y="119"/>
                  </a:lnTo>
                  <a:cubicBezTo>
                    <a:pt x="0" y="117"/>
                    <a:pt x="0" y="114"/>
                    <a:pt x="0" y="112"/>
                  </a:cubicBezTo>
                  <a:lnTo>
                    <a:pt x="2" y="95"/>
                  </a:lnTo>
                  <a:cubicBezTo>
                    <a:pt x="2" y="93"/>
                    <a:pt x="3" y="91"/>
                    <a:pt x="3" y="89"/>
                  </a:cubicBezTo>
                  <a:lnTo>
                    <a:pt x="8" y="74"/>
                  </a:lnTo>
                  <a:cubicBezTo>
                    <a:pt x="9" y="72"/>
                    <a:pt x="10" y="69"/>
                    <a:pt x="11" y="68"/>
                  </a:cubicBezTo>
                  <a:lnTo>
                    <a:pt x="18" y="54"/>
                  </a:lnTo>
                  <a:cubicBezTo>
                    <a:pt x="19" y="52"/>
                    <a:pt x="20" y="50"/>
                    <a:pt x="22" y="49"/>
                  </a:cubicBezTo>
                  <a:lnTo>
                    <a:pt x="32" y="36"/>
                  </a:lnTo>
                  <a:cubicBezTo>
                    <a:pt x="33" y="35"/>
                    <a:pt x="35" y="33"/>
                    <a:pt x="36" y="32"/>
                  </a:cubicBezTo>
                  <a:lnTo>
                    <a:pt x="49" y="22"/>
                  </a:lnTo>
                  <a:cubicBezTo>
                    <a:pt x="50" y="20"/>
                    <a:pt x="52" y="19"/>
                    <a:pt x="54" y="18"/>
                  </a:cubicBezTo>
                  <a:lnTo>
                    <a:pt x="68" y="11"/>
                  </a:lnTo>
                  <a:cubicBezTo>
                    <a:pt x="69" y="10"/>
                    <a:pt x="72" y="9"/>
                    <a:pt x="74" y="8"/>
                  </a:cubicBezTo>
                  <a:lnTo>
                    <a:pt x="89" y="3"/>
                  </a:lnTo>
                  <a:cubicBezTo>
                    <a:pt x="91" y="3"/>
                    <a:pt x="93" y="2"/>
                    <a:pt x="95" y="2"/>
                  </a:cubicBezTo>
                  <a:lnTo>
                    <a:pt x="112" y="0"/>
                  </a:lnTo>
                  <a:cubicBezTo>
                    <a:pt x="114" y="0"/>
                    <a:pt x="117" y="0"/>
                    <a:pt x="119" y="0"/>
                  </a:cubicBezTo>
                  <a:lnTo>
                    <a:pt x="135" y="2"/>
                  </a:lnTo>
                  <a:cubicBezTo>
                    <a:pt x="138" y="2"/>
                    <a:pt x="140" y="3"/>
                    <a:pt x="142" y="3"/>
                  </a:cubicBezTo>
                  <a:lnTo>
                    <a:pt x="157" y="8"/>
                  </a:lnTo>
                  <a:cubicBezTo>
                    <a:pt x="159" y="9"/>
                    <a:pt x="161" y="10"/>
                    <a:pt x="163" y="11"/>
                  </a:cubicBezTo>
                  <a:lnTo>
                    <a:pt x="177" y="18"/>
                  </a:lnTo>
                  <a:cubicBezTo>
                    <a:pt x="179" y="19"/>
                    <a:pt x="181" y="20"/>
                    <a:pt x="183" y="22"/>
                  </a:cubicBezTo>
                  <a:lnTo>
                    <a:pt x="195" y="32"/>
                  </a:lnTo>
                  <a:cubicBezTo>
                    <a:pt x="196" y="33"/>
                    <a:pt x="198" y="35"/>
                    <a:pt x="199" y="36"/>
                  </a:cubicBezTo>
                  <a:lnTo>
                    <a:pt x="209" y="49"/>
                  </a:lnTo>
                  <a:cubicBezTo>
                    <a:pt x="211" y="50"/>
                    <a:pt x="212" y="52"/>
                    <a:pt x="213" y="54"/>
                  </a:cubicBezTo>
                  <a:lnTo>
                    <a:pt x="220" y="68"/>
                  </a:lnTo>
                  <a:cubicBezTo>
                    <a:pt x="221" y="69"/>
                    <a:pt x="222" y="72"/>
                    <a:pt x="223" y="74"/>
                  </a:cubicBezTo>
                  <a:lnTo>
                    <a:pt x="228" y="89"/>
                  </a:lnTo>
                  <a:lnTo>
                    <a:pt x="164" y="109"/>
                  </a:lnTo>
                  <a:lnTo>
                    <a:pt x="159" y="93"/>
                  </a:lnTo>
                  <a:lnTo>
                    <a:pt x="162" y="99"/>
                  </a:lnTo>
                  <a:lnTo>
                    <a:pt x="154" y="86"/>
                  </a:lnTo>
                  <a:lnTo>
                    <a:pt x="158" y="91"/>
                  </a:lnTo>
                  <a:lnTo>
                    <a:pt x="148" y="79"/>
                  </a:lnTo>
                  <a:lnTo>
                    <a:pt x="152" y="83"/>
                  </a:lnTo>
                  <a:lnTo>
                    <a:pt x="140" y="73"/>
                  </a:lnTo>
                  <a:lnTo>
                    <a:pt x="146" y="77"/>
                  </a:lnTo>
                  <a:lnTo>
                    <a:pt x="132" y="69"/>
                  </a:lnTo>
                  <a:lnTo>
                    <a:pt x="138" y="72"/>
                  </a:lnTo>
                  <a:lnTo>
                    <a:pt x="122" y="67"/>
                  </a:lnTo>
                  <a:lnTo>
                    <a:pt x="128" y="68"/>
                  </a:lnTo>
                  <a:lnTo>
                    <a:pt x="112" y="67"/>
                  </a:lnTo>
                  <a:lnTo>
                    <a:pt x="119" y="67"/>
                  </a:lnTo>
                  <a:lnTo>
                    <a:pt x="102" y="68"/>
                  </a:lnTo>
                  <a:lnTo>
                    <a:pt x="109" y="67"/>
                  </a:lnTo>
                  <a:lnTo>
                    <a:pt x="93" y="72"/>
                  </a:lnTo>
                  <a:lnTo>
                    <a:pt x="99" y="69"/>
                  </a:lnTo>
                  <a:lnTo>
                    <a:pt x="86" y="77"/>
                  </a:lnTo>
                  <a:lnTo>
                    <a:pt x="91" y="73"/>
                  </a:lnTo>
                  <a:lnTo>
                    <a:pt x="79" y="83"/>
                  </a:lnTo>
                  <a:lnTo>
                    <a:pt x="83" y="79"/>
                  </a:lnTo>
                  <a:lnTo>
                    <a:pt x="73" y="91"/>
                  </a:lnTo>
                  <a:lnTo>
                    <a:pt x="77" y="86"/>
                  </a:lnTo>
                  <a:lnTo>
                    <a:pt x="69" y="99"/>
                  </a:lnTo>
                  <a:lnTo>
                    <a:pt x="72" y="93"/>
                  </a:lnTo>
                  <a:lnTo>
                    <a:pt x="67" y="109"/>
                  </a:lnTo>
                  <a:lnTo>
                    <a:pt x="68" y="102"/>
                  </a:lnTo>
                  <a:lnTo>
                    <a:pt x="67" y="119"/>
                  </a:lnTo>
                  <a:lnTo>
                    <a:pt x="67" y="112"/>
                  </a:lnTo>
                  <a:lnTo>
                    <a:pt x="68" y="128"/>
                  </a:lnTo>
                  <a:lnTo>
                    <a:pt x="67" y="122"/>
                  </a:lnTo>
                  <a:lnTo>
                    <a:pt x="72" y="138"/>
                  </a:lnTo>
                  <a:lnTo>
                    <a:pt x="69" y="132"/>
                  </a:lnTo>
                  <a:lnTo>
                    <a:pt x="77" y="146"/>
                  </a:lnTo>
                  <a:lnTo>
                    <a:pt x="73" y="140"/>
                  </a:lnTo>
                  <a:lnTo>
                    <a:pt x="83" y="152"/>
                  </a:lnTo>
                  <a:lnTo>
                    <a:pt x="79" y="148"/>
                  </a:lnTo>
                  <a:lnTo>
                    <a:pt x="91" y="158"/>
                  </a:lnTo>
                  <a:lnTo>
                    <a:pt x="86" y="154"/>
                  </a:lnTo>
                  <a:lnTo>
                    <a:pt x="99" y="162"/>
                  </a:lnTo>
                  <a:lnTo>
                    <a:pt x="93" y="159"/>
                  </a:lnTo>
                  <a:lnTo>
                    <a:pt x="109" y="164"/>
                  </a:lnTo>
                  <a:lnTo>
                    <a:pt x="102" y="163"/>
                  </a:lnTo>
                  <a:lnTo>
                    <a:pt x="119" y="164"/>
                  </a:lnTo>
                  <a:lnTo>
                    <a:pt x="112" y="164"/>
                  </a:lnTo>
                  <a:lnTo>
                    <a:pt x="128" y="163"/>
                  </a:lnTo>
                  <a:lnTo>
                    <a:pt x="122" y="164"/>
                  </a:lnTo>
                  <a:lnTo>
                    <a:pt x="138" y="159"/>
                  </a:lnTo>
                  <a:lnTo>
                    <a:pt x="132" y="162"/>
                  </a:lnTo>
                  <a:lnTo>
                    <a:pt x="146" y="154"/>
                  </a:lnTo>
                  <a:lnTo>
                    <a:pt x="140" y="158"/>
                  </a:lnTo>
                  <a:lnTo>
                    <a:pt x="152" y="148"/>
                  </a:lnTo>
                  <a:lnTo>
                    <a:pt x="148" y="152"/>
                  </a:lnTo>
                  <a:lnTo>
                    <a:pt x="158" y="140"/>
                  </a:lnTo>
                  <a:lnTo>
                    <a:pt x="154" y="146"/>
                  </a:lnTo>
                  <a:lnTo>
                    <a:pt x="162" y="132"/>
                  </a:lnTo>
                  <a:lnTo>
                    <a:pt x="159" y="138"/>
                  </a:lnTo>
                  <a:lnTo>
                    <a:pt x="164" y="122"/>
                  </a:lnTo>
                  <a:lnTo>
                    <a:pt x="163" y="128"/>
                  </a:lnTo>
                  <a:lnTo>
                    <a:pt x="164" y="112"/>
                  </a:lnTo>
                  <a:lnTo>
                    <a:pt x="164" y="119"/>
                  </a:lnTo>
                  <a:lnTo>
                    <a:pt x="163" y="102"/>
                  </a:lnTo>
                  <a:lnTo>
                    <a:pt x="229" y="95"/>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Oval 97">
              <a:extLst>
                <a:ext uri="{FF2B5EF4-FFF2-40B4-BE49-F238E27FC236}">
                  <a16:creationId xmlns:a16="http://schemas.microsoft.com/office/drawing/2014/main" id="{AFC5B0F0-AA7B-48B9-B828-63B45A293176}"/>
                </a:ext>
              </a:extLst>
            </p:cNvPr>
            <p:cNvSpPr>
              <a:spLocks noChangeArrowheads="1"/>
            </p:cNvSpPr>
            <p:nvPr/>
          </p:nvSpPr>
          <p:spPr bwMode="auto">
            <a:xfrm>
              <a:off x="6919" y="1607"/>
              <a:ext cx="24"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98">
              <a:extLst>
                <a:ext uri="{FF2B5EF4-FFF2-40B4-BE49-F238E27FC236}">
                  <a16:creationId xmlns:a16="http://schemas.microsoft.com/office/drawing/2014/main" id="{EA205260-A7E5-449E-BB01-56BC717AE334}"/>
                </a:ext>
              </a:extLst>
            </p:cNvPr>
            <p:cNvSpPr>
              <a:spLocks/>
            </p:cNvSpPr>
            <p:nvPr/>
          </p:nvSpPr>
          <p:spPr bwMode="auto">
            <a:xfrm>
              <a:off x="6914" y="1602"/>
              <a:ext cx="34" cy="35"/>
            </a:xfrm>
            <a:custGeom>
              <a:avLst/>
              <a:gdLst>
                <a:gd name="T0" fmla="*/ 231 w 231"/>
                <a:gd name="T1" fmla="*/ 119 h 231"/>
                <a:gd name="T2" fmla="*/ 223 w 231"/>
                <a:gd name="T3" fmla="*/ 157 h 231"/>
                <a:gd name="T4" fmla="*/ 209 w 231"/>
                <a:gd name="T5" fmla="*/ 183 h 231"/>
                <a:gd name="T6" fmla="*/ 183 w 231"/>
                <a:gd name="T7" fmla="*/ 209 h 231"/>
                <a:gd name="T8" fmla="*/ 157 w 231"/>
                <a:gd name="T9" fmla="*/ 223 h 231"/>
                <a:gd name="T10" fmla="*/ 119 w 231"/>
                <a:gd name="T11" fmla="*/ 231 h 231"/>
                <a:gd name="T12" fmla="*/ 89 w 231"/>
                <a:gd name="T13" fmla="*/ 228 h 231"/>
                <a:gd name="T14" fmla="*/ 54 w 231"/>
                <a:gd name="T15" fmla="*/ 213 h 231"/>
                <a:gd name="T16" fmla="*/ 32 w 231"/>
                <a:gd name="T17" fmla="*/ 195 h 231"/>
                <a:gd name="T18" fmla="*/ 11 w 231"/>
                <a:gd name="T19" fmla="*/ 163 h 231"/>
                <a:gd name="T20" fmla="*/ 2 w 231"/>
                <a:gd name="T21" fmla="*/ 135 h 231"/>
                <a:gd name="T22" fmla="*/ 2 w 231"/>
                <a:gd name="T23" fmla="*/ 95 h 231"/>
                <a:gd name="T24" fmla="*/ 11 w 231"/>
                <a:gd name="T25" fmla="*/ 68 h 231"/>
                <a:gd name="T26" fmla="*/ 32 w 231"/>
                <a:gd name="T27" fmla="*/ 36 h 231"/>
                <a:gd name="T28" fmla="*/ 54 w 231"/>
                <a:gd name="T29" fmla="*/ 18 h 231"/>
                <a:gd name="T30" fmla="*/ 89 w 231"/>
                <a:gd name="T31" fmla="*/ 3 h 231"/>
                <a:gd name="T32" fmla="*/ 119 w 231"/>
                <a:gd name="T33" fmla="*/ 0 h 231"/>
                <a:gd name="T34" fmla="*/ 157 w 231"/>
                <a:gd name="T35" fmla="*/ 8 h 231"/>
                <a:gd name="T36" fmla="*/ 183 w 231"/>
                <a:gd name="T37" fmla="*/ 22 h 231"/>
                <a:gd name="T38" fmla="*/ 209 w 231"/>
                <a:gd name="T39" fmla="*/ 49 h 231"/>
                <a:gd name="T40" fmla="*/ 223 w 231"/>
                <a:gd name="T41" fmla="*/ 74 h 231"/>
                <a:gd name="T42" fmla="*/ 159 w 231"/>
                <a:gd name="T43" fmla="*/ 93 h 231"/>
                <a:gd name="T44" fmla="*/ 158 w 231"/>
                <a:gd name="T45" fmla="*/ 91 h 231"/>
                <a:gd name="T46" fmla="*/ 140 w 231"/>
                <a:gd name="T47" fmla="*/ 73 h 231"/>
                <a:gd name="T48" fmla="*/ 138 w 231"/>
                <a:gd name="T49" fmla="*/ 72 h 231"/>
                <a:gd name="T50" fmla="*/ 112 w 231"/>
                <a:gd name="T51" fmla="*/ 67 h 231"/>
                <a:gd name="T52" fmla="*/ 109 w 231"/>
                <a:gd name="T53" fmla="*/ 67 h 231"/>
                <a:gd name="T54" fmla="*/ 86 w 231"/>
                <a:gd name="T55" fmla="*/ 77 h 231"/>
                <a:gd name="T56" fmla="*/ 83 w 231"/>
                <a:gd name="T57" fmla="*/ 79 h 231"/>
                <a:gd name="T58" fmla="*/ 69 w 231"/>
                <a:gd name="T59" fmla="*/ 99 h 231"/>
                <a:gd name="T60" fmla="*/ 68 w 231"/>
                <a:gd name="T61" fmla="*/ 102 h 231"/>
                <a:gd name="T62" fmla="*/ 68 w 231"/>
                <a:gd name="T63" fmla="*/ 128 h 231"/>
                <a:gd name="T64" fmla="*/ 69 w 231"/>
                <a:gd name="T65" fmla="*/ 132 h 231"/>
                <a:gd name="T66" fmla="*/ 83 w 231"/>
                <a:gd name="T67" fmla="*/ 152 h 231"/>
                <a:gd name="T68" fmla="*/ 86 w 231"/>
                <a:gd name="T69" fmla="*/ 154 h 231"/>
                <a:gd name="T70" fmla="*/ 109 w 231"/>
                <a:gd name="T71" fmla="*/ 164 h 231"/>
                <a:gd name="T72" fmla="*/ 112 w 231"/>
                <a:gd name="T73" fmla="*/ 164 h 231"/>
                <a:gd name="T74" fmla="*/ 138 w 231"/>
                <a:gd name="T75" fmla="*/ 159 h 231"/>
                <a:gd name="T76" fmla="*/ 140 w 231"/>
                <a:gd name="T77" fmla="*/ 158 h 231"/>
                <a:gd name="T78" fmla="*/ 158 w 231"/>
                <a:gd name="T79" fmla="*/ 140 h 231"/>
                <a:gd name="T80" fmla="*/ 159 w 231"/>
                <a:gd name="T81" fmla="*/ 138 h 231"/>
                <a:gd name="T82" fmla="*/ 164 w 231"/>
                <a:gd name="T83" fmla="*/ 112 h 231"/>
                <a:gd name="T84" fmla="*/ 229 w 231"/>
                <a:gd name="T85" fmla="*/ 9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31">
                  <a:moveTo>
                    <a:pt x="229" y="95"/>
                  </a:moveTo>
                  <a:lnTo>
                    <a:pt x="231" y="112"/>
                  </a:lnTo>
                  <a:cubicBezTo>
                    <a:pt x="231" y="114"/>
                    <a:pt x="231" y="117"/>
                    <a:pt x="231" y="119"/>
                  </a:cubicBezTo>
                  <a:lnTo>
                    <a:pt x="229" y="135"/>
                  </a:lnTo>
                  <a:cubicBezTo>
                    <a:pt x="229" y="138"/>
                    <a:pt x="228" y="140"/>
                    <a:pt x="228" y="142"/>
                  </a:cubicBezTo>
                  <a:lnTo>
                    <a:pt x="223" y="157"/>
                  </a:lnTo>
                  <a:cubicBezTo>
                    <a:pt x="222" y="159"/>
                    <a:pt x="221" y="161"/>
                    <a:pt x="220" y="163"/>
                  </a:cubicBezTo>
                  <a:lnTo>
                    <a:pt x="213" y="177"/>
                  </a:lnTo>
                  <a:cubicBezTo>
                    <a:pt x="212" y="179"/>
                    <a:pt x="211" y="181"/>
                    <a:pt x="209" y="183"/>
                  </a:cubicBezTo>
                  <a:lnTo>
                    <a:pt x="199" y="195"/>
                  </a:lnTo>
                  <a:cubicBezTo>
                    <a:pt x="198" y="196"/>
                    <a:pt x="196" y="198"/>
                    <a:pt x="195" y="199"/>
                  </a:cubicBezTo>
                  <a:lnTo>
                    <a:pt x="183" y="209"/>
                  </a:lnTo>
                  <a:cubicBezTo>
                    <a:pt x="181" y="211"/>
                    <a:pt x="179" y="212"/>
                    <a:pt x="177" y="213"/>
                  </a:cubicBezTo>
                  <a:lnTo>
                    <a:pt x="163" y="220"/>
                  </a:lnTo>
                  <a:cubicBezTo>
                    <a:pt x="161" y="221"/>
                    <a:pt x="159" y="222"/>
                    <a:pt x="157" y="223"/>
                  </a:cubicBezTo>
                  <a:lnTo>
                    <a:pt x="142" y="228"/>
                  </a:lnTo>
                  <a:cubicBezTo>
                    <a:pt x="140" y="228"/>
                    <a:pt x="138" y="229"/>
                    <a:pt x="135" y="229"/>
                  </a:cubicBezTo>
                  <a:lnTo>
                    <a:pt x="119" y="231"/>
                  </a:lnTo>
                  <a:cubicBezTo>
                    <a:pt x="117" y="231"/>
                    <a:pt x="114" y="231"/>
                    <a:pt x="112" y="231"/>
                  </a:cubicBezTo>
                  <a:lnTo>
                    <a:pt x="95" y="229"/>
                  </a:lnTo>
                  <a:cubicBezTo>
                    <a:pt x="93" y="229"/>
                    <a:pt x="91" y="228"/>
                    <a:pt x="89" y="228"/>
                  </a:cubicBezTo>
                  <a:lnTo>
                    <a:pt x="74" y="223"/>
                  </a:lnTo>
                  <a:cubicBezTo>
                    <a:pt x="72" y="222"/>
                    <a:pt x="69" y="221"/>
                    <a:pt x="68" y="220"/>
                  </a:cubicBezTo>
                  <a:lnTo>
                    <a:pt x="54" y="213"/>
                  </a:lnTo>
                  <a:cubicBezTo>
                    <a:pt x="52" y="212"/>
                    <a:pt x="50" y="211"/>
                    <a:pt x="49" y="209"/>
                  </a:cubicBezTo>
                  <a:lnTo>
                    <a:pt x="36" y="199"/>
                  </a:lnTo>
                  <a:cubicBezTo>
                    <a:pt x="35" y="198"/>
                    <a:pt x="33" y="196"/>
                    <a:pt x="32" y="195"/>
                  </a:cubicBezTo>
                  <a:lnTo>
                    <a:pt x="22" y="183"/>
                  </a:lnTo>
                  <a:cubicBezTo>
                    <a:pt x="20" y="181"/>
                    <a:pt x="19" y="179"/>
                    <a:pt x="18" y="177"/>
                  </a:cubicBezTo>
                  <a:lnTo>
                    <a:pt x="11" y="163"/>
                  </a:lnTo>
                  <a:cubicBezTo>
                    <a:pt x="10" y="161"/>
                    <a:pt x="9" y="159"/>
                    <a:pt x="8" y="157"/>
                  </a:cubicBezTo>
                  <a:lnTo>
                    <a:pt x="3" y="142"/>
                  </a:lnTo>
                  <a:cubicBezTo>
                    <a:pt x="3" y="140"/>
                    <a:pt x="2" y="138"/>
                    <a:pt x="2" y="135"/>
                  </a:cubicBezTo>
                  <a:lnTo>
                    <a:pt x="0" y="119"/>
                  </a:lnTo>
                  <a:cubicBezTo>
                    <a:pt x="0" y="117"/>
                    <a:pt x="0" y="114"/>
                    <a:pt x="0" y="112"/>
                  </a:cubicBezTo>
                  <a:lnTo>
                    <a:pt x="2" y="95"/>
                  </a:lnTo>
                  <a:cubicBezTo>
                    <a:pt x="2" y="93"/>
                    <a:pt x="3" y="91"/>
                    <a:pt x="3" y="89"/>
                  </a:cubicBezTo>
                  <a:lnTo>
                    <a:pt x="8" y="74"/>
                  </a:lnTo>
                  <a:cubicBezTo>
                    <a:pt x="9" y="72"/>
                    <a:pt x="10" y="69"/>
                    <a:pt x="11" y="68"/>
                  </a:cubicBezTo>
                  <a:lnTo>
                    <a:pt x="18" y="54"/>
                  </a:lnTo>
                  <a:cubicBezTo>
                    <a:pt x="19" y="52"/>
                    <a:pt x="20" y="50"/>
                    <a:pt x="22" y="49"/>
                  </a:cubicBezTo>
                  <a:lnTo>
                    <a:pt x="32" y="36"/>
                  </a:lnTo>
                  <a:cubicBezTo>
                    <a:pt x="33" y="35"/>
                    <a:pt x="35" y="33"/>
                    <a:pt x="36" y="32"/>
                  </a:cubicBezTo>
                  <a:lnTo>
                    <a:pt x="49" y="22"/>
                  </a:lnTo>
                  <a:cubicBezTo>
                    <a:pt x="50" y="20"/>
                    <a:pt x="52" y="19"/>
                    <a:pt x="54" y="18"/>
                  </a:cubicBezTo>
                  <a:lnTo>
                    <a:pt x="68" y="11"/>
                  </a:lnTo>
                  <a:cubicBezTo>
                    <a:pt x="69" y="10"/>
                    <a:pt x="72" y="9"/>
                    <a:pt x="74" y="8"/>
                  </a:cubicBezTo>
                  <a:lnTo>
                    <a:pt x="89" y="3"/>
                  </a:lnTo>
                  <a:cubicBezTo>
                    <a:pt x="91" y="3"/>
                    <a:pt x="93" y="2"/>
                    <a:pt x="95" y="2"/>
                  </a:cubicBezTo>
                  <a:lnTo>
                    <a:pt x="112" y="0"/>
                  </a:lnTo>
                  <a:cubicBezTo>
                    <a:pt x="114" y="0"/>
                    <a:pt x="117" y="0"/>
                    <a:pt x="119" y="0"/>
                  </a:cubicBezTo>
                  <a:lnTo>
                    <a:pt x="135" y="2"/>
                  </a:lnTo>
                  <a:cubicBezTo>
                    <a:pt x="138" y="2"/>
                    <a:pt x="140" y="3"/>
                    <a:pt x="142" y="3"/>
                  </a:cubicBezTo>
                  <a:lnTo>
                    <a:pt x="157" y="8"/>
                  </a:lnTo>
                  <a:cubicBezTo>
                    <a:pt x="159" y="9"/>
                    <a:pt x="161" y="10"/>
                    <a:pt x="163" y="11"/>
                  </a:cubicBezTo>
                  <a:lnTo>
                    <a:pt x="177" y="18"/>
                  </a:lnTo>
                  <a:cubicBezTo>
                    <a:pt x="179" y="19"/>
                    <a:pt x="181" y="20"/>
                    <a:pt x="183" y="22"/>
                  </a:cubicBezTo>
                  <a:lnTo>
                    <a:pt x="195" y="32"/>
                  </a:lnTo>
                  <a:cubicBezTo>
                    <a:pt x="196" y="33"/>
                    <a:pt x="198" y="35"/>
                    <a:pt x="199" y="36"/>
                  </a:cubicBezTo>
                  <a:lnTo>
                    <a:pt x="209" y="49"/>
                  </a:lnTo>
                  <a:cubicBezTo>
                    <a:pt x="211" y="50"/>
                    <a:pt x="212" y="52"/>
                    <a:pt x="213" y="54"/>
                  </a:cubicBezTo>
                  <a:lnTo>
                    <a:pt x="220" y="68"/>
                  </a:lnTo>
                  <a:cubicBezTo>
                    <a:pt x="221" y="69"/>
                    <a:pt x="222" y="72"/>
                    <a:pt x="223" y="74"/>
                  </a:cubicBezTo>
                  <a:lnTo>
                    <a:pt x="228" y="89"/>
                  </a:lnTo>
                  <a:lnTo>
                    <a:pt x="164" y="109"/>
                  </a:lnTo>
                  <a:lnTo>
                    <a:pt x="159" y="93"/>
                  </a:lnTo>
                  <a:lnTo>
                    <a:pt x="162" y="99"/>
                  </a:lnTo>
                  <a:lnTo>
                    <a:pt x="154" y="86"/>
                  </a:lnTo>
                  <a:lnTo>
                    <a:pt x="158" y="91"/>
                  </a:lnTo>
                  <a:lnTo>
                    <a:pt x="148" y="79"/>
                  </a:lnTo>
                  <a:lnTo>
                    <a:pt x="152" y="83"/>
                  </a:lnTo>
                  <a:lnTo>
                    <a:pt x="140" y="73"/>
                  </a:lnTo>
                  <a:lnTo>
                    <a:pt x="146" y="77"/>
                  </a:lnTo>
                  <a:lnTo>
                    <a:pt x="132" y="69"/>
                  </a:lnTo>
                  <a:lnTo>
                    <a:pt x="138" y="72"/>
                  </a:lnTo>
                  <a:lnTo>
                    <a:pt x="122" y="67"/>
                  </a:lnTo>
                  <a:lnTo>
                    <a:pt x="128" y="68"/>
                  </a:lnTo>
                  <a:lnTo>
                    <a:pt x="112" y="67"/>
                  </a:lnTo>
                  <a:lnTo>
                    <a:pt x="119" y="67"/>
                  </a:lnTo>
                  <a:lnTo>
                    <a:pt x="102" y="68"/>
                  </a:lnTo>
                  <a:lnTo>
                    <a:pt x="109" y="67"/>
                  </a:lnTo>
                  <a:lnTo>
                    <a:pt x="93" y="72"/>
                  </a:lnTo>
                  <a:lnTo>
                    <a:pt x="99" y="69"/>
                  </a:lnTo>
                  <a:lnTo>
                    <a:pt x="86" y="77"/>
                  </a:lnTo>
                  <a:lnTo>
                    <a:pt x="91" y="73"/>
                  </a:lnTo>
                  <a:lnTo>
                    <a:pt x="79" y="83"/>
                  </a:lnTo>
                  <a:lnTo>
                    <a:pt x="83" y="79"/>
                  </a:lnTo>
                  <a:lnTo>
                    <a:pt x="73" y="91"/>
                  </a:lnTo>
                  <a:lnTo>
                    <a:pt x="77" y="86"/>
                  </a:lnTo>
                  <a:lnTo>
                    <a:pt x="69" y="99"/>
                  </a:lnTo>
                  <a:lnTo>
                    <a:pt x="72" y="93"/>
                  </a:lnTo>
                  <a:lnTo>
                    <a:pt x="67" y="109"/>
                  </a:lnTo>
                  <a:lnTo>
                    <a:pt x="68" y="102"/>
                  </a:lnTo>
                  <a:lnTo>
                    <a:pt x="67" y="119"/>
                  </a:lnTo>
                  <a:lnTo>
                    <a:pt x="67" y="112"/>
                  </a:lnTo>
                  <a:lnTo>
                    <a:pt x="68" y="128"/>
                  </a:lnTo>
                  <a:lnTo>
                    <a:pt x="67" y="122"/>
                  </a:lnTo>
                  <a:lnTo>
                    <a:pt x="72" y="138"/>
                  </a:lnTo>
                  <a:lnTo>
                    <a:pt x="69" y="132"/>
                  </a:lnTo>
                  <a:lnTo>
                    <a:pt x="77" y="146"/>
                  </a:lnTo>
                  <a:lnTo>
                    <a:pt x="73" y="140"/>
                  </a:lnTo>
                  <a:lnTo>
                    <a:pt x="83" y="152"/>
                  </a:lnTo>
                  <a:lnTo>
                    <a:pt x="79" y="148"/>
                  </a:lnTo>
                  <a:lnTo>
                    <a:pt x="91" y="158"/>
                  </a:lnTo>
                  <a:lnTo>
                    <a:pt x="86" y="154"/>
                  </a:lnTo>
                  <a:lnTo>
                    <a:pt x="99" y="162"/>
                  </a:lnTo>
                  <a:lnTo>
                    <a:pt x="93" y="159"/>
                  </a:lnTo>
                  <a:lnTo>
                    <a:pt x="109" y="164"/>
                  </a:lnTo>
                  <a:lnTo>
                    <a:pt x="102" y="163"/>
                  </a:lnTo>
                  <a:lnTo>
                    <a:pt x="119" y="164"/>
                  </a:lnTo>
                  <a:lnTo>
                    <a:pt x="112" y="164"/>
                  </a:lnTo>
                  <a:lnTo>
                    <a:pt x="128" y="163"/>
                  </a:lnTo>
                  <a:lnTo>
                    <a:pt x="122" y="164"/>
                  </a:lnTo>
                  <a:lnTo>
                    <a:pt x="138" y="159"/>
                  </a:lnTo>
                  <a:lnTo>
                    <a:pt x="132" y="162"/>
                  </a:lnTo>
                  <a:lnTo>
                    <a:pt x="146" y="154"/>
                  </a:lnTo>
                  <a:lnTo>
                    <a:pt x="140" y="158"/>
                  </a:lnTo>
                  <a:lnTo>
                    <a:pt x="152" y="148"/>
                  </a:lnTo>
                  <a:lnTo>
                    <a:pt x="148" y="152"/>
                  </a:lnTo>
                  <a:lnTo>
                    <a:pt x="158" y="140"/>
                  </a:lnTo>
                  <a:lnTo>
                    <a:pt x="154" y="146"/>
                  </a:lnTo>
                  <a:lnTo>
                    <a:pt x="162" y="132"/>
                  </a:lnTo>
                  <a:lnTo>
                    <a:pt x="159" y="138"/>
                  </a:lnTo>
                  <a:lnTo>
                    <a:pt x="164" y="122"/>
                  </a:lnTo>
                  <a:lnTo>
                    <a:pt x="163" y="128"/>
                  </a:lnTo>
                  <a:lnTo>
                    <a:pt x="164" y="112"/>
                  </a:lnTo>
                  <a:lnTo>
                    <a:pt x="164" y="119"/>
                  </a:lnTo>
                  <a:lnTo>
                    <a:pt x="163" y="102"/>
                  </a:lnTo>
                  <a:lnTo>
                    <a:pt x="229" y="95"/>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Oval 99">
              <a:extLst>
                <a:ext uri="{FF2B5EF4-FFF2-40B4-BE49-F238E27FC236}">
                  <a16:creationId xmlns:a16="http://schemas.microsoft.com/office/drawing/2014/main" id="{4742B392-7BAD-4789-8D19-CE3A5EA90D28}"/>
                </a:ext>
              </a:extLst>
            </p:cNvPr>
            <p:cNvSpPr>
              <a:spLocks noChangeArrowheads="1"/>
            </p:cNvSpPr>
            <p:nvPr/>
          </p:nvSpPr>
          <p:spPr bwMode="auto">
            <a:xfrm>
              <a:off x="7178" y="1648"/>
              <a:ext cx="25" cy="25"/>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100">
              <a:extLst>
                <a:ext uri="{FF2B5EF4-FFF2-40B4-BE49-F238E27FC236}">
                  <a16:creationId xmlns:a16="http://schemas.microsoft.com/office/drawing/2014/main" id="{7EB71956-401C-4593-9DA1-9F57E7EDEF40}"/>
                </a:ext>
              </a:extLst>
            </p:cNvPr>
            <p:cNvSpPr>
              <a:spLocks/>
            </p:cNvSpPr>
            <p:nvPr/>
          </p:nvSpPr>
          <p:spPr bwMode="auto">
            <a:xfrm>
              <a:off x="7173" y="1643"/>
              <a:ext cx="35" cy="35"/>
            </a:xfrm>
            <a:custGeom>
              <a:avLst/>
              <a:gdLst>
                <a:gd name="T0" fmla="*/ 231 w 231"/>
                <a:gd name="T1" fmla="*/ 119 h 231"/>
                <a:gd name="T2" fmla="*/ 223 w 231"/>
                <a:gd name="T3" fmla="*/ 157 h 231"/>
                <a:gd name="T4" fmla="*/ 209 w 231"/>
                <a:gd name="T5" fmla="*/ 183 h 231"/>
                <a:gd name="T6" fmla="*/ 183 w 231"/>
                <a:gd name="T7" fmla="*/ 209 h 231"/>
                <a:gd name="T8" fmla="*/ 157 w 231"/>
                <a:gd name="T9" fmla="*/ 223 h 231"/>
                <a:gd name="T10" fmla="*/ 119 w 231"/>
                <a:gd name="T11" fmla="*/ 231 h 231"/>
                <a:gd name="T12" fmla="*/ 89 w 231"/>
                <a:gd name="T13" fmla="*/ 228 h 231"/>
                <a:gd name="T14" fmla="*/ 54 w 231"/>
                <a:gd name="T15" fmla="*/ 213 h 231"/>
                <a:gd name="T16" fmla="*/ 32 w 231"/>
                <a:gd name="T17" fmla="*/ 195 h 231"/>
                <a:gd name="T18" fmla="*/ 11 w 231"/>
                <a:gd name="T19" fmla="*/ 163 h 231"/>
                <a:gd name="T20" fmla="*/ 2 w 231"/>
                <a:gd name="T21" fmla="*/ 135 h 231"/>
                <a:gd name="T22" fmla="*/ 2 w 231"/>
                <a:gd name="T23" fmla="*/ 95 h 231"/>
                <a:gd name="T24" fmla="*/ 11 w 231"/>
                <a:gd name="T25" fmla="*/ 68 h 231"/>
                <a:gd name="T26" fmla="*/ 32 w 231"/>
                <a:gd name="T27" fmla="*/ 36 h 231"/>
                <a:gd name="T28" fmla="*/ 54 w 231"/>
                <a:gd name="T29" fmla="*/ 18 h 231"/>
                <a:gd name="T30" fmla="*/ 89 w 231"/>
                <a:gd name="T31" fmla="*/ 3 h 231"/>
                <a:gd name="T32" fmla="*/ 119 w 231"/>
                <a:gd name="T33" fmla="*/ 0 h 231"/>
                <a:gd name="T34" fmla="*/ 157 w 231"/>
                <a:gd name="T35" fmla="*/ 8 h 231"/>
                <a:gd name="T36" fmla="*/ 183 w 231"/>
                <a:gd name="T37" fmla="*/ 22 h 231"/>
                <a:gd name="T38" fmla="*/ 209 w 231"/>
                <a:gd name="T39" fmla="*/ 49 h 231"/>
                <a:gd name="T40" fmla="*/ 223 w 231"/>
                <a:gd name="T41" fmla="*/ 74 h 231"/>
                <a:gd name="T42" fmla="*/ 159 w 231"/>
                <a:gd name="T43" fmla="*/ 93 h 231"/>
                <a:gd name="T44" fmla="*/ 158 w 231"/>
                <a:gd name="T45" fmla="*/ 91 h 231"/>
                <a:gd name="T46" fmla="*/ 140 w 231"/>
                <a:gd name="T47" fmla="*/ 73 h 231"/>
                <a:gd name="T48" fmla="*/ 138 w 231"/>
                <a:gd name="T49" fmla="*/ 72 h 231"/>
                <a:gd name="T50" fmla="*/ 112 w 231"/>
                <a:gd name="T51" fmla="*/ 67 h 231"/>
                <a:gd name="T52" fmla="*/ 109 w 231"/>
                <a:gd name="T53" fmla="*/ 67 h 231"/>
                <a:gd name="T54" fmla="*/ 86 w 231"/>
                <a:gd name="T55" fmla="*/ 77 h 231"/>
                <a:gd name="T56" fmla="*/ 83 w 231"/>
                <a:gd name="T57" fmla="*/ 79 h 231"/>
                <a:gd name="T58" fmla="*/ 69 w 231"/>
                <a:gd name="T59" fmla="*/ 99 h 231"/>
                <a:gd name="T60" fmla="*/ 68 w 231"/>
                <a:gd name="T61" fmla="*/ 102 h 231"/>
                <a:gd name="T62" fmla="*/ 68 w 231"/>
                <a:gd name="T63" fmla="*/ 128 h 231"/>
                <a:gd name="T64" fmla="*/ 69 w 231"/>
                <a:gd name="T65" fmla="*/ 132 h 231"/>
                <a:gd name="T66" fmla="*/ 83 w 231"/>
                <a:gd name="T67" fmla="*/ 152 h 231"/>
                <a:gd name="T68" fmla="*/ 86 w 231"/>
                <a:gd name="T69" fmla="*/ 154 h 231"/>
                <a:gd name="T70" fmla="*/ 109 w 231"/>
                <a:gd name="T71" fmla="*/ 164 h 231"/>
                <a:gd name="T72" fmla="*/ 112 w 231"/>
                <a:gd name="T73" fmla="*/ 164 h 231"/>
                <a:gd name="T74" fmla="*/ 138 w 231"/>
                <a:gd name="T75" fmla="*/ 159 h 231"/>
                <a:gd name="T76" fmla="*/ 140 w 231"/>
                <a:gd name="T77" fmla="*/ 158 h 231"/>
                <a:gd name="T78" fmla="*/ 158 w 231"/>
                <a:gd name="T79" fmla="*/ 140 h 231"/>
                <a:gd name="T80" fmla="*/ 159 w 231"/>
                <a:gd name="T81" fmla="*/ 138 h 231"/>
                <a:gd name="T82" fmla="*/ 164 w 231"/>
                <a:gd name="T83" fmla="*/ 112 h 231"/>
                <a:gd name="T84" fmla="*/ 229 w 231"/>
                <a:gd name="T85" fmla="*/ 9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31">
                  <a:moveTo>
                    <a:pt x="229" y="95"/>
                  </a:moveTo>
                  <a:lnTo>
                    <a:pt x="231" y="112"/>
                  </a:lnTo>
                  <a:cubicBezTo>
                    <a:pt x="231" y="114"/>
                    <a:pt x="231" y="117"/>
                    <a:pt x="231" y="119"/>
                  </a:cubicBezTo>
                  <a:lnTo>
                    <a:pt x="229" y="135"/>
                  </a:lnTo>
                  <a:cubicBezTo>
                    <a:pt x="229" y="138"/>
                    <a:pt x="228" y="140"/>
                    <a:pt x="228" y="142"/>
                  </a:cubicBezTo>
                  <a:lnTo>
                    <a:pt x="223" y="157"/>
                  </a:lnTo>
                  <a:cubicBezTo>
                    <a:pt x="222" y="159"/>
                    <a:pt x="221" y="161"/>
                    <a:pt x="220" y="163"/>
                  </a:cubicBezTo>
                  <a:lnTo>
                    <a:pt x="213" y="177"/>
                  </a:lnTo>
                  <a:cubicBezTo>
                    <a:pt x="212" y="179"/>
                    <a:pt x="211" y="181"/>
                    <a:pt x="209" y="183"/>
                  </a:cubicBezTo>
                  <a:lnTo>
                    <a:pt x="199" y="195"/>
                  </a:lnTo>
                  <a:cubicBezTo>
                    <a:pt x="198" y="196"/>
                    <a:pt x="196" y="198"/>
                    <a:pt x="195" y="199"/>
                  </a:cubicBezTo>
                  <a:lnTo>
                    <a:pt x="183" y="209"/>
                  </a:lnTo>
                  <a:cubicBezTo>
                    <a:pt x="181" y="211"/>
                    <a:pt x="179" y="212"/>
                    <a:pt x="177" y="213"/>
                  </a:cubicBezTo>
                  <a:lnTo>
                    <a:pt x="163" y="220"/>
                  </a:lnTo>
                  <a:cubicBezTo>
                    <a:pt x="161" y="221"/>
                    <a:pt x="159" y="222"/>
                    <a:pt x="157" y="223"/>
                  </a:cubicBezTo>
                  <a:lnTo>
                    <a:pt x="142" y="228"/>
                  </a:lnTo>
                  <a:cubicBezTo>
                    <a:pt x="140" y="228"/>
                    <a:pt x="138" y="229"/>
                    <a:pt x="135" y="229"/>
                  </a:cubicBezTo>
                  <a:lnTo>
                    <a:pt x="119" y="231"/>
                  </a:lnTo>
                  <a:cubicBezTo>
                    <a:pt x="117" y="231"/>
                    <a:pt x="114" y="231"/>
                    <a:pt x="112" y="231"/>
                  </a:cubicBezTo>
                  <a:lnTo>
                    <a:pt x="95" y="229"/>
                  </a:lnTo>
                  <a:cubicBezTo>
                    <a:pt x="93" y="229"/>
                    <a:pt x="91" y="228"/>
                    <a:pt x="89" y="228"/>
                  </a:cubicBezTo>
                  <a:lnTo>
                    <a:pt x="74" y="223"/>
                  </a:lnTo>
                  <a:cubicBezTo>
                    <a:pt x="72" y="222"/>
                    <a:pt x="69" y="221"/>
                    <a:pt x="68" y="220"/>
                  </a:cubicBezTo>
                  <a:lnTo>
                    <a:pt x="54" y="213"/>
                  </a:lnTo>
                  <a:cubicBezTo>
                    <a:pt x="52" y="212"/>
                    <a:pt x="50" y="211"/>
                    <a:pt x="49" y="209"/>
                  </a:cubicBezTo>
                  <a:lnTo>
                    <a:pt x="36" y="199"/>
                  </a:lnTo>
                  <a:cubicBezTo>
                    <a:pt x="35" y="198"/>
                    <a:pt x="33" y="196"/>
                    <a:pt x="32" y="195"/>
                  </a:cubicBezTo>
                  <a:lnTo>
                    <a:pt x="22" y="183"/>
                  </a:lnTo>
                  <a:cubicBezTo>
                    <a:pt x="20" y="181"/>
                    <a:pt x="19" y="179"/>
                    <a:pt x="18" y="177"/>
                  </a:cubicBezTo>
                  <a:lnTo>
                    <a:pt x="11" y="163"/>
                  </a:lnTo>
                  <a:cubicBezTo>
                    <a:pt x="10" y="161"/>
                    <a:pt x="9" y="159"/>
                    <a:pt x="8" y="157"/>
                  </a:cubicBezTo>
                  <a:lnTo>
                    <a:pt x="3" y="142"/>
                  </a:lnTo>
                  <a:cubicBezTo>
                    <a:pt x="3" y="140"/>
                    <a:pt x="2" y="138"/>
                    <a:pt x="2" y="135"/>
                  </a:cubicBezTo>
                  <a:lnTo>
                    <a:pt x="0" y="119"/>
                  </a:lnTo>
                  <a:cubicBezTo>
                    <a:pt x="0" y="117"/>
                    <a:pt x="0" y="114"/>
                    <a:pt x="0" y="112"/>
                  </a:cubicBezTo>
                  <a:lnTo>
                    <a:pt x="2" y="95"/>
                  </a:lnTo>
                  <a:cubicBezTo>
                    <a:pt x="2" y="93"/>
                    <a:pt x="3" y="91"/>
                    <a:pt x="3" y="89"/>
                  </a:cubicBezTo>
                  <a:lnTo>
                    <a:pt x="8" y="74"/>
                  </a:lnTo>
                  <a:cubicBezTo>
                    <a:pt x="9" y="72"/>
                    <a:pt x="10" y="69"/>
                    <a:pt x="11" y="68"/>
                  </a:cubicBezTo>
                  <a:lnTo>
                    <a:pt x="18" y="54"/>
                  </a:lnTo>
                  <a:cubicBezTo>
                    <a:pt x="19" y="52"/>
                    <a:pt x="20" y="50"/>
                    <a:pt x="22" y="49"/>
                  </a:cubicBezTo>
                  <a:lnTo>
                    <a:pt x="32" y="36"/>
                  </a:lnTo>
                  <a:cubicBezTo>
                    <a:pt x="33" y="35"/>
                    <a:pt x="35" y="33"/>
                    <a:pt x="36" y="32"/>
                  </a:cubicBezTo>
                  <a:lnTo>
                    <a:pt x="49" y="22"/>
                  </a:lnTo>
                  <a:cubicBezTo>
                    <a:pt x="50" y="20"/>
                    <a:pt x="52" y="19"/>
                    <a:pt x="54" y="18"/>
                  </a:cubicBezTo>
                  <a:lnTo>
                    <a:pt x="68" y="11"/>
                  </a:lnTo>
                  <a:cubicBezTo>
                    <a:pt x="69" y="10"/>
                    <a:pt x="72" y="9"/>
                    <a:pt x="74" y="8"/>
                  </a:cubicBezTo>
                  <a:lnTo>
                    <a:pt x="89" y="3"/>
                  </a:lnTo>
                  <a:cubicBezTo>
                    <a:pt x="91" y="3"/>
                    <a:pt x="93" y="2"/>
                    <a:pt x="95" y="2"/>
                  </a:cubicBezTo>
                  <a:lnTo>
                    <a:pt x="112" y="0"/>
                  </a:lnTo>
                  <a:cubicBezTo>
                    <a:pt x="114" y="0"/>
                    <a:pt x="117" y="0"/>
                    <a:pt x="119" y="0"/>
                  </a:cubicBezTo>
                  <a:lnTo>
                    <a:pt x="135" y="2"/>
                  </a:lnTo>
                  <a:cubicBezTo>
                    <a:pt x="138" y="2"/>
                    <a:pt x="140" y="3"/>
                    <a:pt x="142" y="3"/>
                  </a:cubicBezTo>
                  <a:lnTo>
                    <a:pt x="157" y="8"/>
                  </a:lnTo>
                  <a:cubicBezTo>
                    <a:pt x="159" y="9"/>
                    <a:pt x="161" y="10"/>
                    <a:pt x="163" y="11"/>
                  </a:cubicBezTo>
                  <a:lnTo>
                    <a:pt x="177" y="18"/>
                  </a:lnTo>
                  <a:cubicBezTo>
                    <a:pt x="179" y="19"/>
                    <a:pt x="181" y="20"/>
                    <a:pt x="183" y="22"/>
                  </a:cubicBezTo>
                  <a:lnTo>
                    <a:pt x="195" y="32"/>
                  </a:lnTo>
                  <a:cubicBezTo>
                    <a:pt x="196" y="33"/>
                    <a:pt x="198" y="35"/>
                    <a:pt x="199" y="36"/>
                  </a:cubicBezTo>
                  <a:lnTo>
                    <a:pt x="209" y="49"/>
                  </a:lnTo>
                  <a:cubicBezTo>
                    <a:pt x="211" y="50"/>
                    <a:pt x="212" y="52"/>
                    <a:pt x="213" y="54"/>
                  </a:cubicBezTo>
                  <a:lnTo>
                    <a:pt x="220" y="68"/>
                  </a:lnTo>
                  <a:cubicBezTo>
                    <a:pt x="221" y="69"/>
                    <a:pt x="222" y="72"/>
                    <a:pt x="223" y="74"/>
                  </a:cubicBezTo>
                  <a:lnTo>
                    <a:pt x="228" y="89"/>
                  </a:lnTo>
                  <a:lnTo>
                    <a:pt x="164" y="109"/>
                  </a:lnTo>
                  <a:lnTo>
                    <a:pt x="159" y="93"/>
                  </a:lnTo>
                  <a:lnTo>
                    <a:pt x="162" y="99"/>
                  </a:lnTo>
                  <a:lnTo>
                    <a:pt x="154" y="86"/>
                  </a:lnTo>
                  <a:lnTo>
                    <a:pt x="158" y="91"/>
                  </a:lnTo>
                  <a:lnTo>
                    <a:pt x="148" y="79"/>
                  </a:lnTo>
                  <a:lnTo>
                    <a:pt x="152" y="83"/>
                  </a:lnTo>
                  <a:lnTo>
                    <a:pt x="140" y="73"/>
                  </a:lnTo>
                  <a:lnTo>
                    <a:pt x="146" y="77"/>
                  </a:lnTo>
                  <a:lnTo>
                    <a:pt x="132" y="69"/>
                  </a:lnTo>
                  <a:lnTo>
                    <a:pt x="138" y="72"/>
                  </a:lnTo>
                  <a:lnTo>
                    <a:pt x="122" y="67"/>
                  </a:lnTo>
                  <a:lnTo>
                    <a:pt x="128" y="68"/>
                  </a:lnTo>
                  <a:lnTo>
                    <a:pt x="112" y="67"/>
                  </a:lnTo>
                  <a:lnTo>
                    <a:pt x="119" y="67"/>
                  </a:lnTo>
                  <a:lnTo>
                    <a:pt x="102" y="68"/>
                  </a:lnTo>
                  <a:lnTo>
                    <a:pt x="109" y="67"/>
                  </a:lnTo>
                  <a:lnTo>
                    <a:pt x="93" y="72"/>
                  </a:lnTo>
                  <a:lnTo>
                    <a:pt x="99" y="69"/>
                  </a:lnTo>
                  <a:lnTo>
                    <a:pt x="86" y="77"/>
                  </a:lnTo>
                  <a:lnTo>
                    <a:pt x="91" y="73"/>
                  </a:lnTo>
                  <a:lnTo>
                    <a:pt x="79" y="83"/>
                  </a:lnTo>
                  <a:lnTo>
                    <a:pt x="83" y="79"/>
                  </a:lnTo>
                  <a:lnTo>
                    <a:pt x="73" y="91"/>
                  </a:lnTo>
                  <a:lnTo>
                    <a:pt x="77" y="86"/>
                  </a:lnTo>
                  <a:lnTo>
                    <a:pt x="69" y="99"/>
                  </a:lnTo>
                  <a:lnTo>
                    <a:pt x="72" y="93"/>
                  </a:lnTo>
                  <a:lnTo>
                    <a:pt x="67" y="109"/>
                  </a:lnTo>
                  <a:lnTo>
                    <a:pt x="68" y="102"/>
                  </a:lnTo>
                  <a:lnTo>
                    <a:pt x="67" y="119"/>
                  </a:lnTo>
                  <a:lnTo>
                    <a:pt x="67" y="112"/>
                  </a:lnTo>
                  <a:lnTo>
                    <a:pt x="68" y="128"/>
                  </a:lnTo>
                  <a:lnTo>
                    <a:pt x="67" y="122"/>
                  </a:lnTo>
                  <a:lnTo>
                    <a:pt x="72" y="138"/>
                  </a:lnTo>
                  <a:lnTo>
                    <a:pt x="69" y="132"/>
                  </a:lnTo>
                  <a:lnTo>
                    <a:pt x="77" y="146"/>
                  </a:lnTo>
                  <a:lnTo>
                    <a:pt x="73" y="140"/>
                  </a:lnTo>
                  <a:lnTo>
                    <a:pt x="83" y="152"/>
                  </a:lnTo>
                  <a:lnTo>
                    <a:pt x="79" y="148"/>
                  </a:lnTo>
                  <a:lnTo>
                    <a:pt x="91" y="158"/>
                  </a:lnTo>
                  <a:lnTo>
                    <a:pt x="86" y="154"/>
                  </a:lnTo>
                  <a:lnTo>
                    <a:pt x="99" y="162"/>
                  </a:lnTo>
                  <a:lnTo>
                    <a:pt x="93" y="159"/>
                  </a:lnTo>
                  <a:lnTo>
                    <a:pt x="109" y="164"/>
                  </a:lnTo>
                  <a:lnTo>
                    <a:pt x="102" y="163"/>
                  </a:lnTo>
                  <a:lnTo>
                    <a:pt x="119" y="164"/>
                  </a:lnTo>
                  <a:lnTo>
                    <a:pt x="112" y="164"/>
                  </a:lnTo>
                  <a:lnTo>
                    <a:pt x="128" y="163"/>
                  </a:lnTo>
                  <a:lnTo>
                    <a:pt x="122" y="164"/>
                  </a:lnTo>
                  <a:lnTo>
                    <a:pt x="138" y="159"/>
                  </a:lnTo>
                  <a:lnTo>
                    <a:pt x="132" y="162"/>
                  </a:lnTo>
                  <a:lnTo>
                    <a:pt x="146" y="154"/>
                  </a:lnTo>
                  <a:lnTo>
                    <a:pt x="140" y="158"/>
                  </a:lnTo>
                  <a:lnTo>
                    <a:pt x="152" y="148"/>
                  </a:lnTo>
                  <a:lnTo>
                    <a:pt x="148" y="152"/>
                  </a:lnTo>
                  <a:lnTo>
                    <a:pt x="158" y="140"/>
                  </a:lnTo>
                  <a:lnTo>
                    <a:pt x="154" y="146"/>
                  </a:lnTo>
                  <a:lnTo>
                    <a:pt x="162" y="132"/>
                  </a:lnTo>
                  <a:lnTo>
                    <a:pt x="159" y="138"/>
                  </a:lnTo>
                  <a:lnTo>
                    <a:pt x="164" y="122"/>
                  </a:lnTo>
                  <a:lnTo>
                    <a:pt x="163" y="128"/>
                  </a:lnTo>
                  <a:lnTo>
                    <a:pt x="164" y="112"/>
                  </a:lnTo>
                  <a:lnTo>
                    <a:pt x="164" y="119"/>
                  </a:lnTo>
                  <a:lnTo>
                    <a:pt x="163" y="102"/>
                  </a:lnTo>
                  <a:lnTo>
                    <a:pt x="229" y="95"/>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101">
              <a:extLst>
                <a:ext uri="{FF2B5EF4-FFF2-40B4-BE49-F238E27FC236}">
                  <a16:creationId xmlns:a16="http://schemas.microsoft.com/office/drawing/2014/main" id="{060833F4-466F-464A-A738-B3926502823C}"/>
                </a:ext>
              </a:extLst>
            </p:cNvPr>
            <p:cNvSpPr>
              <a:spLocks noEditPoints="1"/>
            </p:cNvSpPr>
            <p:nvPr/>
          </p:nvSpPr>
          <p:spPr bwMode="auto">
            <a:xfrm>
              <a:off x="4329" y="1361"/>
              <a:ext cx="2863" cy="51"/>
            </a:xfrm>
            <a:custGeom>
              <a:avLst/>
              <a:gdLst>
                <a:gd name="T0" fmla="*/ 232 w 18906"/>
                <a:gd name="T1" fmla="*/ 79 h 332"/>
                <a:gd name="T2" fmla="*/ 702 w 18906"/>
                <a:gd name="T3" fmla="*/ 40 h 332"/>
                <a:gd name="T4" fmla="*/ 498 w 18906"/>
                <a:gd name="T5" fmla="*/ 95 h 332"/>
                <a:gd name="T6" fmla="*/ 1199 w 18906"/>
                <a:gd name="T7" fmla="*/ 102 h 332"/>
                <a:gd name="T8" fmla="*/ 1434 w 18906"/>
                <a:gd name="T9" fmla="*/ 83 h 332"/>
                <a:gd name="T10" fmla="*/ 1399 w 18906"/>
                <a:gd name="T11" fmla="*/ 114 h 332"/>
                <a:gd name="T12" fmla="*/ 2094 w 18906"/>
                <a:gd name="T13" fmla="*/ 198 h 332"/>
                <a:gd name="T14" fmla="*/ 2565 w 18906"/>
                <a:gd name="T15" fmla="*/ 173 h 332"/>
                <a:gd name="T16" fmla="*/ 2365 w 18906"/>
                <a:gd name="T17" fmla="*/ 155 h 332"/>
                <a:gd name="T18" fmla="*/ 2824 w 18906"/>
                <a:gd name="T19" fmla="*/ 263 h 332"/>
                <a:gd name="T20" fmla="*/ 3492 w 18906"/>
                <a:gd name="T21" fmla="*/ 253 h 332"/>
                <a:gd name="T22" fmla="*/ 3259 w 18906"/>
                <a:gd name="T23" fmla="*/ 268 h 332"/>
                <a:gd name="T24" fmla="*/ 3958 w 18906"/>
                <a:gd name="T25" fmla="*/ 323 h 332"/>
                <a:gd name="T26" fmla="*/ 4425 w 18906"/>
                <a:gd name="T27" fmla="*/ 260 h 332"/>
                <a:gd name="T28" fmla="*/ 4225 w 18906"/>
                <a:gd name="T29" fmla="*/ 258 h 332"/>
                <a:gd name="T30" fmla="*/ 4691 w 18906"/>
                <a:gd name="T31" fmla="*/ 328 h 332"/>
                <a:gd name="T32" fmla="*/ 5353 w 18906"/>
                <a:gd name="T33" fmla="*/ 244 h 332"/>
                <a:gd name="T34" fmla="*/ 5125 w 18906"/>
                <a:gd name="T35" fmla="*/ 298 h 332"/>
                <a:gd name="T36" fmla="*/ 5824 w 18906"/>
                <a:gd name="T37" fmla="*/ 255 h 332"/>
                <a:gd name="T38" fmla="*/ 6280 w 18906"/>
                <a:gd name="T39" fmla="*/ 134 h 332"/>
                <a:gd name="T40" fmla="*/ 6081 w 18906"/>
                <a:gd name="T41" fmla="*/ 158 h 332"/>
                <a:gd name="T42" fmla="*/ 6552 w 18906"/>
                <a:gd name="T43" fmla="*/ 169 h 332"/>
                <a:gd name="T44" fmla="*/ 7246 w 18906"/>
                <a:gd name="T45" fmla="*/ 111 h 332"/>
                <a:gd name="T46" fmla="*/ 7480 w 18906"/>
                <a:gd name="T47" fmla="*/ 88 h 332"/>
                <a:gd name="T48" fmla="*/ 7445 w 18906"/>
                <a:gd name="T49" fmla="*/ 120 h 332"/>
                <a:gd name="T50" fmla="*/ 8143 w 18906"/>
                <a:gd name="T51" fmla="*/ 186 h 332"/>
                <a:gd name="T52" fmla="*/ 8612 w 18906"/>
                <a:gd name="T53" fmla="*/ 141 h 332"/>
                <a:gd name="T54" fmla="*/ 8609 w 18906"/>
                <a:gd name="T55" fmla="*/ 208 h 332"/>
                <a:gd name="T56" fmla="*/ 9078 w 18906"/>
                <a:gd name="T57" fmla="*/ 151 h 332"/>
                <a:gd name="T58" fmla="*/ 8878 w 18906"/>
                <a:gd name="T59" fmla="*/ 147 h 332"/>
                <a:gd name="T60" fmla="*/ 9343 w 18906"/>
                <a:gd name="T61" fmla="*/ 223 h 332"/>
                <a:gd name="T62" fmla="*/ 10044 w 18906"/>
                <a:gd name="T63" fmla="*/ 205 h 332"/>
                <a:gd name="T64" fmla="*/ 10278 w 18906"/>
                <a:gd name="T65" fmla="*/ 176 h 332"/>
                <a:gd name="T66" fmla="*/ 10478 w 18906"/>
                <a:gd name="T67" fmla="*/ 237 h 332"/>
                <a:gd name="T68" fmla="*/ 10742 w 18906"/>
                <a:gd name="T69" fmla="*/ 160 h 332"/>
                <a:gd name="T70" fmla="*/ 10710 w 18906"/>
                <a:gd name="T71" fmla="*/ 194 h 332"/>
                <a:gd name="T72" fmla="*/ 11411 w 18906"/>
                <a:gd name="T73" fmla="*/ 198 h 332"/>
                <a:gd name="T74" fmla="*/ 11874 w 18906"/>
                <a:gd name="T75" fmla="*/ 112 h 332"/>
                <a:gd name="T76" fmla="*/ 11675 w 18906"/>
                <a:gd name="T77" fmla="*/ 121 h 332"/>
                <a:gd name="T78" fmla="*/ 12142 w 18906"/>
                <a:gd name="T79" fmla="*/ 173 h 332"/>
                <a:gd name="T80" fmla="*/ 12842 w 18906"/>
                <a:gd name="T81" fmla="*/ 146 h 332"/>
                <a:gd name="T82" fmla="*/ 13076 w 18906"/>
                <a:gd name="T83" fmla="*/ 115 h 332"/>
                <a:gd name="T84" fmla="*/ 13042 w 18906"/>
                <a:gd name="T85" fmla="*/ 148 h 332"/>
                <a:gd name="T86" fmla="*/ 13742 w 18906"/>
                <a:gd name="T87" fmla="*/ 188 h 332"/>
                <a:gd name="T88" fmla="*/ 14209 w 18906"/>
                <a:gd name="T89" fmla="*/ 118 h 332"/>
                <a:gd name="T90" fmla="*/ 14009 w 18906"/>
                <a:gd name="T91" fmla="*/ 119 h 332"/>
                <a:gd name="T92" fmla="*/ 14476 w 18906"/>
                <a:gd name="T93" fmla="*/ 183 h 332"/>
                <a:gd name="T94" fmla="*/ 15176 w 18906"/>
                <a:gd name="T95" fmla="*/ 145 h 332"/>
                <a:gd name="T96" fmla="*/ 15409 w 18906"/>
                <a:gd name="T97" fmla="*/ 110 h 332"/>
                <a:gd name="T98" fmla="*/ 15471 w 18906"/>
                <a:gd name="T99" fmla="*/ 176 h 332"/>
                <a:gd name="T100" fmla="*/ 16072 w 18906"/>
                <a:gd name="T101" fmla="*/ 73 h 332"/>
                <a:gd name="T102" fmla="*/ 15873 w 18906"/>
                <a:gd name="T103" fmla="*/ 85 h 332"/>
                <a:gd name="T104" fmla="*/ 16542 w 18906"/>
                <a:gd name="T105" fmla="*/ 111 h 332"/>
                <a:gd name="T106" fmla="*/ 17004 w 18906"/>
                <a:gd name="T107" fmla="*/ 16 h 332"/>
                <a:gd name="T108" fmla="*/ 16773 w 18906"/>
                <a:gd name="T109" fmla="*/ 64 h 332"/>
                <a:gd name="T110" fmla="*/ 17471 w 18906"/>
                <a:gd name="T111" fmla="*/ 80 h 332"/>
                <a:gd name="T112" fmla="*/ 17740 w 18906"/>
                <a:gd name="T113" fmla="*/ 21 h 332"/>
                <a:gd name="T114" fmla="*/ 17738 w 18906"/>
                <a:gd name="T115" fmla="*/ 87 h 332"/>
                <a:gd name="T116" fmla="*/ 18439 w 18906"/>
                <a:gd name="T117" fmla="*/ 73 h 332"/>
                <a:gd name="T118" fmla="*/ 18673 w 18906"/>
                <a:gd name="T119" fmla="*/ 47 h 332"/>
                <a:gd name="T120" fmla="*/ 18671 w 18906"/>
                <a:gd name="T121" fmla="*/ 1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06" h="332">
                  <a:moveTo>
                    <a:pt x="36" y="1"/>
                  </a:moveTo>
                  <a:lnTo>
                    <a:pt x="236" y="13"/>
                  </a:lnTo>
                  <a:cubicBezTo>
                    <a:pt x="254" y="14"/>
                    <a:pt x="268" y="30"/>
                    <a:pt x="267" y="48"/>
                  </a:cubicBezTo>
                  <a:cubicBezTo>
                    <a:pt x="266" y="66"/>
                    <a:pt x="251" y="80"/>
                    <a:pt x="232" y="79"/>
                  </a:cubicBezTo>
                  <a:lnTo>
                    <a:pt x="232" y="79"/>
                  </a:lnTo>
                  <a:lnTo>
                    <a:pt x="33" y="68"/>
                  </a:lnTo>
                  <a:cubicBezTo>
                    <a:pt x="14" y="67"/>
                    <a:pt x="0" y="51"/>
                    <a:pt x="1" y="33"/>
                  </a:cubicBezTo>
                  <a:cubicBezTo>
                    <a:pt x="2" y="14"/>
                    <a:pt x="18" y="0"/>
                    <a:pt x="36" y="1"/>
                  </a:cubicBezTo>
                  <a:close/>
                  <a:moveTo>
                    <a:pt x="502" y="28"/>
                  </a:moveTo>
                  <a:lnTo>
                    <a:pt x="702" y="40"/>
                  </a:lnTo>
                  <a:lnTo>
                    <a:pt x="702" y="40"/>
                  </a:lnTo>
                  <a:cubicBezTo>
                    <a:pt x="720" y="41"/>
                    <a:pt x="734" y="57"/>
                    <a:pt x="733" y="75"/>
                  </a:cubicBezTo>
                  <a:cubicBezTo>
                    <a:pt x="732" y="94"/>
                    <a:pt x="716" y="108"/>
                    <a:pt x="698" y="107"/>
                  </a:cubicBezTo>
                  <a:lnTo>
                    <a:pt x="698" y="107"/>
                  </a:lnTo>
                  <a:lnTo>
                    <a:pt x="498" y="95"/>
                  </a:lnTo>
                  <a:cubicBezTo>
                    <a:pt x="480" y="94"/>
                    <a:pt x="466" y="78"/>
                    <a:pt x="467" y="60"/>
                  </a:cubicBezTo>
                  <a:cubicBezTo>
                    <a:pt x="468" y="41"/>
                    <a:pt x="484" y="27"/>
                    <a:pt x="502" y="28"/>
                  </a:cubicBezTo>
                  <a:close/>
                  <a:moveTo>
                    <a:pt x="968" y="55"/>
                  </a:moveTo>
                  <a:lnTo>
                    <a:pt x="1168" y="67"/>
                  </a:lnTo>
                  <a:cubicBezTo>
                    <a:pt x="1186" y="68"/>
                    <a:pt x="1200" y="84"/>
                    <a:pt x="1199" y="102"/>
                  </a:cubicBezTo>
                  <a:cubicBezTo>
                    <a:pt x="1198" y="121"/>
                    <a:pt x="1182" y="135"/>
                    <a:pt x="1164" y="134"/>
                  </a:cubicBezTo>
                  <a:lnTo>
                    <a:pt x="964" y="122"/>
                  </a:lnTo>
                  <a:cubicBezTo>
                    <a:pt x="946" y="121"/>
                    <a:pt x="932" y="105"/>
                    <a:pt x="933" y="87"/>
                  </a:cubicBezTo>
                  <a:cubicBezTo>
                    <a:pt x="934" y="68"/>
                    <a:pt x="950" y="54"/>
                    <a:pt x="968" y="55"/>
                  </a:cubicBezTo>
                  <a:close/>
                  <a:moveTo>
                    <a:pt x="1434" y="83"/>
                  </a:moveTo>
                  <a:lnTo>
                    <a:pt x="1634" y="94"/>
                  </a:lnTo>
                  <a:cubicBezTo>
                    <a:pt x="1652" y="95"/>
                    <a:pt x="1666" y="111"/>
                    <a:pt x="1665" y="129"/>
                  </a:cubicBezTo>
                  <a:cubicBezTo>
                    <a:pt x="1664" y="148"/>
                    <a:pt x="1648" y="162"/>
                    <a:pt x="1630" y="161"/>
                  </a:cubicBezTo>
                  <a:lnTo>
                    <a:pt x="1430" y="149"/>
                  </a:lnTo>
                  <a:cubicBezTo>
                    <a:pt x="1412" y="148"/>
                    <a:pt x="1398" y="132"/>
                    <a:pt x="1399" y="114"/>
                  </a:cubicBezTo>
                  <a:cubicBezTo>
                    <a:pt x="1400" y="96"/>
                    <a:pt x="1416" y="82"/>
                    <a:pt x="1434" y="83"/>
                  </a:cubicBezTo>
                  <a:close/>
                  <a:moveTo>
                    <a:pt x="1901" y="114"/>
                  </a:moveTo>
                  <a:lnTo>
                    <a:pt x="2100" y="132"/>
                  </a:lnTo>
                  <a:cubicBezTo>
                    <a:pt x="2118" y="134"/>
                    <a:pt x="2132" y="150"/>
                    <a:pt x="2130" y="168"/>
                  </a:cubicBezTo>
                  <a:cubicBezTo>
                    <a:pt x="2128" y="186"/>
                    <a:pt x="2112" y="200"/>
                    <a:pt x="2094" y="198"/>
                  </a:cubicBezTo>
                  <a:lnTo>
                    <a:pt x="1895" y="181"/>
                  </a:lnTo>
                  <a:cubicBezTo>
                    <a:pt x="1876" y="179"/>
                    <a:pt x="1863" y="163"/>
                    <a:pt x="1864" y="145"/>
                  </a:cubicBezTo>
                  <a:cubicBezTo>
                    <a:pt x="1866" y="126"/>
                    <a:pt x="1882" y="113"/>
                    <a:pt x="1901" y="114"/>
                  </a:cubicBezTo>
                  <a:close/>
                  <a:moveTo>
                    <a:pt x="2365" y="155"/>
                  </a:moveTo>
                  <a:lnTo>
                    <a:pt x="2565" y="173"/>
                  </a:lnTo>
                  <a:cubicBezTo>
                    <a:pt x="2583" y="175"/>
                    <a:pt x="2597" y="191"/>
                    <a:pt x="2595" y="209"/>
                  </a:cubicBezTo>
                  <a:cubicBezTo>
                    <a:pt x="2593" y="228"/>
                    <a:pt x="2577" y="241"/>
                    <a:pt x="2559" y="240"/>
                  </a:cubicBezTo>
                  <a:lnTo>
                    <a:pt x="2360" y="222"/>
                  </a:lnTo>
                  <a:cubicBezTo>
                    <a:pt x="2341" y="220"/>
                    <a:pt x="2328" y="204"/>
                    <a:pt x="2329" y="186"/>
                  </a:cubicBezTo>
                  <a:cubicBezTo>
                    <a:pt x="2331" y="167"/>
                    <a:pt x="2347" y="154"/>
                    <a:pt x="2365" y="155"/>
                  </a:cubicBezTo>
                  <a:close/>
                  <a:moveTo>
                    <a:pt x="2830" y="197"/>
                  </a:moveTo>
                  <a:lnTo>
                    <a:pt x="3030" y="214"/>
                  </a:lnTo>
                  <a:cubicBezTo>
                    <a:pt x="3048" y="216"/>
                    <a:pt x="3061" y="232"/>
                    <a:pt x="3060" y="250"/>
                  </a:cubicBezTo>
                  <a:cubicBezTo>
                    <a:pt x="3058" y="269"/>
                    <a:pt x="3042" y="282"/>
                    <a:pt x="3024" y="281"/>
                  </a:cubicBezTo>
                  <a:lnTo>
                    <a:pt x="2824" y="263"/>
                  </a:lnTo>
                  <a:cubicBezTo>
                    <a:pt x="2806" y="261"/>
                    <a:pt x="2793" y="245"/>
                    <a:pt x="2794" y="227"/>
                  </a:cubicBezTo>
                  <a:cubicBezTo>
                    <a:pt x="2796" y="209"/>
                    <a:pt x="2812" y="195"/>
                    <a:pt x="2830" y="197"/>
                  </a:cubicBezTo>
                  <a:close/>
                  <a:moveTo>
                    <a:pt x="3295" y="238"/>
                  </a:moveTo>
                  <a:lnTo>
                    <a:pt x="3469" y="253"/>
                  </a:lnTo>
                  <a:lnTo>
                    <a:pt x="3492" y="253"/>
                  </a:lnTo>
                  <a:cubicBezTo>
                    <a:pt x="3510" y="253"/>
                    <a:pt x="3525" y="268"/>
                    <a:pt x="3525" y="287"/>
                  </a:cubicBezTo>
                  <a:cubicBezTo>
                    <a:pt x="3525" y="305"/>
                    <a:pt x="3510" y="320"/>
                    <a:pt x="3491" y="320"/>
                  </a:cubicBezTo>
                  <a:lnTo>
                    <a:pt x="3464" y="320"/>
                  </a:lnTo>
                  <a:lnTo>
                    <a:pt x="3289" y="304"/>
                  </a:lnTo>
                  <a:cubicBezTo>
                    <a:pt x="3271" y="303"/>
                    <a:pt x="3257" y="286"/>
                    <a:pt x="3259" y="268"/>
                  </a:cubicBezTo>
                  <a:cubicBezTo>
                    <a:pt x="3261" y="250"/>
                    <a:pt x="3277" y="236"/>
                    <a:pt x="3295" y="238"/>
                  </a:cubicBezTo>
                  <a:close/>
                  <a:moveTo>
                    <a:pt x="3758" y="255"/>
                  </a:moveTo>
                  <a:lnTo>
                    <a:pt x="3958" y="257"/>
                  </a:lnTo>
                  <a:cubicBezTo>
                    <a:pt x="3977" y="257"/>
                    <a:pt x="3992" y="272"/>
                    <a:pt x="3991" y="290"/>
                  </a:cubicBezTo>
                  <a:cubicBezTo>
                    <a:pt x="3991" y="309"/>
                    <a:pt x="3976" y="323"/>
                    <a:pt x="3958" y="323"/>
                  </a:cubicBezTo>
                  <a:lnTo>
                    <a:pt x="3758" y="322"/>
                  </a:lnTo>
                  <a:cubicBezTo>
                    <a:pt x="3740" y="322"/>
                    <a:pt x="3725" y="307"/>
                    <a:pt x="3725" y="288"/>
                  </a:cubicBezTo>
                  <a:cubicBezTo>
                    <a:pt x="3725" y="270"/>
                    <a:pt x="3740" y="255"/>
                    <a:pt x="3758" y="255"/>
                  </a:cubicBezTo>
                  <a:close/>
                  <a:moveTo>
                    <a:pt x="4225" y="258"/>
                  </a:moveTo>
                  <a:lnTo>
                    <a:pt x="4425" y="260"/>
                  </a:lnTo>
                  <a:cubicBezTo>
                    <a:pt x="4443" y="260"/>
                    <a:pt x="4458" y="275"/>
                    <a:pt x="4458" y="293"/>
                  </a:cubicBezTo>
                  <a:cubicBezTo>
                    <a:pt x="4458" y="312"/>
                    <a:pt x="4443" y="327"/>
                    <a:pt x="4425" y="327"/>
                  </a:cubicBezTo>
                  <a:lnTo>
                    <a:pt x="4225" y="325"/>
                  </a:lnTo>
                  <a:cubicBezTo>
                    <a:pt x="4206" y="325"/>
                    <a:pt x="4191" y="310"/>
                    <a:pt x="4191" y="292"/>
                  </a:cubicBezTo>
                  <a:cubicBezTo>
                    <a:pt x="4192" y="273"/>
                    <a:pt x="4207" y="258"/>
                    <a:pt x="4225" y="258"/>
                  </a:cubicBezTo>
                  <a:close/>
                  <a:moveTo>
                    <a:pt x="4692" y="262"/>
                  </a:moveTo>
                  <a:lnTo>
                    <a:pt x="4892" y="263"/>
                  </a:lnTo>
                  <a:cubicBezTo>
                    <a:pt x="4910" y="263"/>
                    <a:pt x="4925" y="278"/>
                    <a:pt x="4925" y="297"/>
                  </a:cubicBezTo>
                  <a:cubicBezTo>
                    <a:pt x="4925" y="315"/>
                    <a:pt x="4910" y="330"/>
                    <a:pt x="4891" y="330"/>
                  </a:cubicBezTo>
                  <a:lnTo>
                    <a:pt x="4691" y="328"/>
                  </a:lnTo>
                  <a:cubicBezTo>
                    <a:pt x="4673" y="328"/>
                    <a:pt x="4658" y="313"/>
                    <a:pt x="4658" y="295"/>
                  </a:cubicBezTo>
                  <a:cubicBezTo>
                    <a:pt x="4658" y="276"/>
                    <a:pt x="4673" y="262"/>
                    <a:pt x="4692" y="262"/>
                  </a:cubicBezTo>
                  <a:close/>
                  <a:moveTo>
                    <a:pt x="5158" y="265"/>
                  </a:moveTo>
                  <a:lnTo>
                    <a:pt x="5179" y="265"/>
                  </a:lnTo>
                  <a:lnTo>
                    <a:pt x="5353" y="244"/>
                  </a:lnTo>
                  <a:cubicBezTo>
                    <a:pt x="5371" y="242"/>
                    <a:pt x="5388" y="255"/>
                    <a:pt x="5390" y="273"/>
                  </a:cubicBezTo>
                  <a:cubicBezTo>
                    <a:pt x="5392" y="292"/>
                    <a:pt x="5379" y="308"/>
                    <a:pt x="5361" y="310"/>
                  </a:cubicBezTo>
                  <a:lnTo>
                    <a:pt x="5178" y="332"/>
                  </a:lnTo>
                  <a:lnTo>
                    <a:pt x="5158" y="332"/>
                  </a:lnTo>
                  <a:cubicBezTo>
                    <a:pt x="5139" y="332"/>
                    <a:pt x="5125" y="317"/>
                    <a:pt x="5125" y="298"/>
                  </a:cubicBezTo>
                  <a:cubicBezTo>
                    <a:pt x="5125" y="280"/>
                    <a:pt x="5140" y="265"/>
                    <a:pt x="5158" y="265"/>
                  </a:cubicBezTo>
                  <a:close/>
                  <a:moveTo>
                    <a:pt x="5618" y="213"/>
                  </a:moveTo>
                  <a:lnTo>
                    <a:pt x="5816" y="189"/>
                  </a:lnTo>
                  <a:cubicBezTo>
                    <a:pt x="5835" y="187"/>
                    <a:pt x="5851" y="200"/>
                    <a:pt x="5853" y="218"/>
                  </a:cubicBezTo>
                  <a:cubicBezTo>
                    <a:pt x="5856" y="237"/>
                    <a:pt x="5842" y="253"/>
                    <a:pt x="5824" y="255"/>
                  </a:cubicBezTo>
                  <a:lnTo>
                    <a:pt x="5626" y="279"/>
                  </a:lnTo>
                  <a:cubicBezTo>
                    <a:pt x="5607" y="281"/>
                    <a:pt x="5591" y="268"/>
                    <a:pt x="5589" y="250"/>
                  </a:cubicBezTo>
                  <a:cubicBezTo>
                    <a:pt x="5586" y="231"/>
                    <a:pt x="5599" y="215"/>
                    <a:pt x="5618" y="213"/>
                  </a:cubicBezTo>
                  <a:close/>
                  <a:moveTo>
                    <a:pt x="6081" y="158"/>
                  </a:moveTo>
                  <a:lnTo>
                    <a:pt x="6280" y="134"/>
                  </a:lnTo>
                  <a:cubicBezTo>
                    <a:pt x="6298" y="132"/>
                    <a:pt x="6315" y="145"/>
                    <a:pt x="6317" y="163"/>
                  </a:cubicBezTo>
                  <a:cubicBezTo>
                    <a:pt x="6319" y="181"/>
                    <a:pt x="6306" y="198"/>
                    <a:pt x="6288" y="200"/>
                  </a:cubicBezTo>
                  <a:lnTo>
                    <a:pt x="6089" y="224"/>
                  </a:lnTo>
                  <a:cubicBezTo>
                    <a:pt x="6071" y="226"/>
                    <a:pt x="6054" y="213"/>
                    <a:pt x="6052" y="195"/>
                  </a:cubicBezTo>
                  <a:cubicBezTo>
                    <a:pt x="6050" y="176"/>
                    <a:pt x="6063" y="160"/>
                    <a:pt x="6081" y="158"/>
                  </a:cubicBezTo>
                  <a:close/>
                  <a:moveTo>
                    <a:pt x="6545" y="102"/>
                  </a:moveTo>
                  <a:lnTo>
                    <a:pt x="6743" y="79"/>
                  </a:lnTo>
                  <a:cubicBezTo>
                    <a:pt x="6761" y="77"/>
                    <a:pt x="6778" y="90"/>
                    <a:pt x="6780" y="108"/>
                  </a:cubicBezTo>
                  <a:cubicBezTo>
                    <a:pt x="6782" y="126"/>
                    <a:pt x="6769" y="143"/>
                    <a:pt x="6751" y="145"/>
                  </a:cubicBezTo>
                  <a:lnTo>
                    <a:pt x="6552" y="169"/>
                  </a:lnTo>
                  <a:cubicBezTo>
                    <a:pt x="6534" y="171"/>
                    <a:pt x="6518" y="158"/>
                    <a:pt x="6515" y="140"/>
                  </a:cubicBezTo>
                  <a:cubicBezTo>
                    <a:pt x="6513" y="121"/>
                    <a:pt x="6526" y="105"/>
                    <a:pt x="6545" y="102"/>
                  </a:cubicBezTo>
                  <a:close/>
                  <a:moveTo>
                    <a:pt x="7014" y="67"/>
                  </a:moveTo>
                  <a:lnTo>
                    <a:pt x="7214" y="76"/>
                  </a:lnTo>
                  <a:cubicBezTo>
                    <a:pt x="7232" y="77"/>
                    <a:pt x="7247" y="92"/>
                    <a:pt x="7246" y="111"/>
                  </a:cubicBezTo>
                  <a:cubicBezTo>
                    <a:pt x="7245" y="129"/>
                    <a:pt x="7229" y="143"/>
                    <a:pt x="7211" y="143"/>
                  </a:cubicBezTo>
                  <a:lnTo>
                    <a:pt x="7011" y="133"/>
                  </a:lnTo>
                  <a:cubicBezTo>
                    <a:pt x="6993" y="132"/>
                    <a:pt x="6978" y="117"/>
                    <a:pt x="6979" y="98"/>
                  </a:cubicBezTo>
                  <a:cubicBezTo>
                    <a:pt x="6980" y="80"/>
                    <a:pt x="6996" y="66"/>
                    <a:pt x="7014" y="67"/>
                  </a:cubicBezTo>
                  <a:close/>
                  <a:moveTo>
                    <a:pt x="7480" y="88"/>
                  </a:moveTo>
                  <a:lnTo>
                    <a:pt x="7680" y="98"/>
                  </a:lnTo>
                  <a:cubicBezTo>
                    <a:pt x="7698" y="99"/>
                    <a:pt x="7713" y="114"/>
                    <a:pt x="7712" y="133"/>
                  </a:cubicBezTo>
                  <a:cubicBezTo>
                    <a:pt x="7711" y="151"/>
                    <a:pt x="7695" y="165"/>
                    <a:pt x="7677" y="164"/>
                  </a:cubicBezTo>
                  <a:lnTo>
                    <a:pt x="7477" y="155"/>
                  </a:lnTo>
                  <a:cubicBezTo>
                    <a:pt x="7459" y="154"/>
                    <a:pt x="7445" y="139"/>
                    <a:pt x="7445" y="120"/>
                  </a:cubicBezTo>
                  <a:cubicBezTo>
                    <a:pt x="7446" y="102"/>
                    <a:pt x="7462" y="88"/>
                    <a:pt x="7480" y="88"/>
                  </a:cubicBezTo>
                  <a:close/>
                  <a:moveTo>
                    <a:pt x="7946" y="110"/>
                  </a:moveTo>
                  <a:lnTo>
                    <a:pt x="8146" y="119"/>
                  </a:lnTo>
                  <a:cubicBezTo>
                    <a:pt x="8165" y="120"/>
                    <a:pt x="8179" y="136"/>
                    <a:pt x="8178" y="154"/>
                  </a:cubicBezTo>
                  <a:cubicBezTo>
                    <a:pt x="8177" y="173"/>
                    <a:pt x="8162" y="187"/>
                    <a:pt x="8143" y="186"/>
                  </a:cubicBezTo>
                  <a:lnTo>
                    <a:pt x="7943" y="177"/>
                  </a:lnTo>
                  <a:cubicBezTo>
                    <a:pt x="7925" y="176"/>
                    <a:pt x="7911" y="160"/>
                    <a:pt x="7912" y="142"/>
                  </a:cubicBezTo>
                  <a:cubicBezTo>
                    <a:pt x="7912" y="123"/>
                    <a:pt x="7928" y="109"/>
                    <a:pt x="7946" y="110"/>
                  </a:cubicBezTo>
                  <a:close/>
                  <a:moveTo>
                    <a:pt x="8413" y="132"/>
                  </a:moveTo>
                  <a:lnTo>
                    <a:pt x="8612" y="141"/>
                  </a:lnTo>
                  <a:lnTo>
                    <a:pt x="8612" y="141"/>
                  </a:lnTo>
                  <a:lnTo>
                    <a:pt x="8612" y="141"/>
                  </a:lnTo>
                  <a:cubicBezTo>
                    <a:pt x="8630" y="142"/>
                    <a:pt x="8645" y="157"/>
                    <a:pt x="8644" y="175"/>
                  </a:cubicBezTo>
                  <a:cubicBezTo>
                    <a:pt x="8644" y="194"/>
                    <a:pt x="8629" y="208"/>
                    <a:pt x="8610" y="208"/>
                  </a:cubicBezTo>
                  <a:lnTo>
                    <a:pt x="8609" y="208"/>
                  </a:lnTo>
                  <a:lnTo>
                    <a:pt x="8410" y="198"/>
                  </a:lnTo>
                  <a:cubicBezTo>
                    <a:pt x="8391" y="198"/>
                    <a:pt x="8377" y="182"/>
                    <a:pt x="8378" y="164"/>
                  </a:cubicBezTo>
                  <a:cubicBezTo>
                    <a:pt x="8379" y="145"/>
                    <a:pt x="8394" y="131"/>
                    <a:pt x="8413" y="132"/>
                  </a:cubicBezTo>
                  <a:close/>
                  <a:moveTo>
                    <a:pt x="8878" y="147"/>
                  </a:moveTo>
                  <a:lnTo>
                    <a:pt x="9078" y="151"/>
                  </a:lnTo>
                  <a:cubicBezTo>
                    <a:pt x="9097" y="151"/>
                    <a:pt x="9111" y="167"/>
                    <a:pt x="9111" y="185"/>
                  </a:cubicBezTo>
                  <a:cubicBezTo>
                    <a:pt x="9110" y="203"/>
                    <a:pt x="9095" y="218"/>
                    <a:pt x="9077" y="218"/>
                  </a:cubicBezTo>
                  <a:lnTo>
                    <a:pt x="8877" y="213"/>
                  </a:lnTo>
                  <a:cubicBezTo>
                    <a:pt x="8858" y="213"/>
                    <a:pt x="8844" y="198"/>
                    <a:pt x="8844" y="179"/>
                  </a:cubicBezTo>
                  <a:cubicBezTo>
                    <a:pt x="8845" y="161"/>
                    <a:pt x="8860" y="146"/>
                    <a:pt x="8878" y="147"/>
                  </a:cubicBezTo>
                  <a:close/>
                  <a:moveTo>
                    <a:pt x="9345" y="157"/>
                  </a:moveTo>
                  <a:lnTo>
                    <a:pt x="9545" y="161"/>
                  </a:lnTo>
                  <a:cubicBezTo>
                    <a:pt x="9563" y="161"/>
                    <a:pt x="9578" y="176"/>
                    <a:pt x="9577" y="195"/>
                  </a:cubicBezTo>
                  <a:cubicBezTo>
                    <a:pt x="9577" y="213"/>
                    <a:pt x="9562" y="228"/>
                    <a:pt x="9543" y="227"/>
                  </a:cubicBezTo>
                  <a:lnTo>
                    <a:pt x="9343" y="223"/>
                  </a:lnTo>
                  <a:cubicBezTo>
                    <a:pt x="9325" y="223"/>
                    <a:pt x="9310" y="208"/>
                    <a:pt x="9311" y="189"/>
                  </a:cubicBezTo>
                  <a:cubicBezTo>
                    <a:pt x="9311" y="171"/>
                    <a:pt x="9326" y="156"/>
                    <a:pt x="9345" y="157"/>
                  </a:cubicBezTo>
                  <a:close/>
                  <a:moveTo>
                    <a:pt x="9811" y="166"/>
                  </a:moveTo>
                  <a:lnTo>
                    <a:pt x="10011" y="171"/>
                  </a:lnTo>
                  <a:cubicBezTo>
                    <a:pt x="10030" y="171"/>
                    <a:pt x="10044" y="186"/>
                    <a:pt x="10044" y="205"/>
                  </a:cubicBezTo>
                  <a:cubicBezTo>
                    <a:pt x="10043" y="223"/>
                    <a:pt x="10028" y="238"/>
                    <a:pt x="10010" y="237"/>
                  </a:cubicBezTo>
                  <a:lnTo>
                    <a:pt x="9810" y="233"/>
                  </a:lnTo>
                  <a:cubicBezTo>
                    <a:pt x="9791" y="233"/>
                    <a:pt x="9777" y="217"/>
                    <a:pt x="9777" y="199"/>
                  </a:cubicBezTo>
                  <a:cubicBezTo>
                    <a:pt x="9778" y="181"/>
                    <a:pt x="9793" y="166"/>
                    <a:pt x="9811" y="166"/>
                  </a:cubicBezTo>
                  <a:close/>
                  <a:moveTo>
                    <a:pt x="10278" y="176"/>
                  </a:moveTo>
                  <a:lnTo>
                    <a:pt x="10327" y="177"/>
                  </a:lnTo>
                  <a:lnTo>
                    <a:pt x="10476" y="171"/>
                  </a:lnTo>
                  <a:cubicBezTo>
                    <a:pt x="10494" y="170"/>
                    <a:pt x="10510" y="184"/>
                    <a:pt x="10510" y="203"/>
                  </a:cubicBezTo>
                  <a:cubicBezTo>
                    <a:pt x="10511" y="221"/>
                    <a:pt x="10497" y="237"/>
                    <a:pt x="10478" y="237"/>
                  </a:cubicBezTo>
                  <a:lnTo>
                    <a:pt x="10478" y="237"/>
                  </a:lnTo>
                  <a:lnTo>
                    <a:pt x="10326" y="244"/>
                  </a:lnTo>
                  <a:lnTo>
                    <a:pt x="10276" y="243"/>
                  </a:lnTo>
                  <a:cubicBezTo>
                    <a:pt x="10258" y="242"/>
                    <a:pt x="10243" y="227"/>
                    <a:pt x="10244" y="209"/>
                  </a:cubicBezTo>
                  <a:cubicBezTo>
                    <a:pt x="10244" y="190"/>
                    <a:pt x="10259" y="176"/>
                    <a:pt x="10278" y="176"/>
                  </a:cubicBezTo>
                  <a:close/>
                  <a:moveTo>
                    <a:pt x="10742" y="160"/>
                  </a:moveTo>
                  <a:lnTo>
                    <a:pt x="10942" y="151"/>
                  </a:lnTo>
                  <a:cubicBezTo>
                    <a:pt x="10960" y="151"/>
                    <a:pt x="10976" y="165"/>
                    <a:pt x="10977" y="183"/>
                  </a:cubicBezTo>
                  <a:cubicBezTo>
                    <a:pt x="10977" y="202"/>
                    <a:pt x="10963" y="217"/>
                    <a:pt x="10945" y="218"/>
                  </a:cubicBezTo>
                  <a:lnTo>
                    <a:pt x="10745" y="226"/>
                  </a:lnTo>
                  <a:cubicBezTo>
                    <a:pt x="10726" y="227"/>
                    <a:pt x="10711" y="213"/>
                    <a:pt x="10710" y="194"/>
                  </a:cubicBezTo>
                  <a:cubicBezTo>
                    <a:pt x="10709" y="176"/>
                    <a:pt x="10724" y="160"/>
                    <a:pt x="10742" y="160"/>
                  </a:cubicBezTo>
                  <a:close/>
                  <a:moveTo>
                    <a:pt x="11208" y="140"/>
                  </a:moveTo>
                  <a:lnTo>
                    <a:pt x="11408" y="132"/>
                  </a:lnTo>
                  <a:cubicBezTo>
                    <a:pt x="11427" y="131"/>
                    <a:pt x="11442" y="145"/>
                    <a:pt x="11443" y="164"/>
                  </a:cubicBezTo>
                  <a:cubicBezTo>
                    <a:pt x="11444" y="182"/>
                    <a:pt x="11429" y="198"/>
                    <a:pt x="11411" y="198"/>
                  </a:cubicBezTo>
                  <a:lnTo>
                    <a:pt x="11211" y="207"/>
                  </a:lnTo>
                  <a:cubicBezTo>
                    <a:pt x="11193" y="207"/>
                    <a:pt x="11177" y="193"/>
                    <a:pt x="11176" y="175"/>
                  </a:cubicBezTo>
                  <a:cubicBezTo>
                    <a:pt x="11176" y="156"/>
                    <a:pt x="11190" y="141"/>
                    <a:pt x="11208" y="140"/>
                  </a:cubicBezTo>
                  <a:close/>
                  <a:moveTo>
                    <a:pt x="11675" y="121"/>
                  </a:moveTo>
                  <a:lnTo>
                    <a:pt x="11874" y="112"/>
                  </a:lnTo>
                  <a:cubicBezTo>
                    <a:pt x="11893" y="111"/>
                    <a:pt x="11908" y="126"/>
                    <a:pt x="11909" y="144"/>
                  </a:cubicBezTo>
                  <a:cubicBezTo>
                    <a:pt x="11910" y="162"/>
                    <a:pt x="11896" y="178"/>
                    <a:pt x="11877" y="179"/>
                  </a:cubicBezTo>
                  <a:lnTo>
                    <a:pt x="11677" y="187"/>
                  </a:lnTo>
                  <a:cubicBezTo>
                    <a:pt x="11659" y="188"/>
                    <a:pt x="11643" y="174"/>
                    <a:pt x="11643" y="155"/>
                  </a:cubicBezTo>
                  <a:cubicBezTo>
                    <a:pt x="11642" y="137"/>
                    <a:pt x="11656" y="121"/>
                    <a:pt x="11675" y="121"/>
                  </a:cubicBezTo>
                  <a:close/>
                  <a:moveTo>
                    <a:pt x="12143" y="106"/>
                  </a:moveTo>
                  <a:lnTo>
                    <a:pt x="12343" y="108"/>
                  </a:lnTo>
                  <a:cubicBezTo>
                    <a:pt x="12361" y="108"/>
                    <a:pt x="12376" y="123"/>
                    <a:pt x="12376" y="142"/>
                  </a:cubicBezTo>
                  <a:cubicBezTo>
                    <a:pt x="12375" y="160"/>
                    <a:pt x="12360" y="175"/>
                    <a:pt x="12342" y="175"/>
                  </a:cubicBezTo>
                  <a:lnTo>
                    <a:pt x="12142" y="173"/>
                  </a:lnTo>
                  <a:cubicBezTo>
                    <a:pt x="12124" y="173"/>
                    <a:pt x="12109" y="157"/>
                    <a:pt x="12109" y="139"/>
                  </a:cubicBezTo>
                  <a:cubicBezTo>
                    <a:pt x="12109" y="121"/>
                    <a:pt x="12124" y="106"/>
                    <a:pt x="12143" y="106"/>
                  </a:cubicBezTo>
                  <a:close/>
                  <a:moveTo>
                    <a:pt x="12609" y="110"/>
                  </a:moveTo>
                  <a:lnTo>
                    <a:pt x="12809" y="112"/>
                  </a:lnTo>
                  <a:cubicBezTo>
                    <a:pt x="12828" y="112"/>
                    <a:pt x="12842" y="128"/>
                    <a:pt x="12842" y="146"/>
                  </a:cubicBezTo>
                  <a:cubicBezTo>
                    <a:pt x="12842" y="164"/>
                    <a:pt x="12827" y="179"/>
                    <a:pt x="12809" y="179"/>
                  </a:cubicBezTo>
                  <a:lnTo>
                    <a:pt x="12609" y="177"/>
                  </a:lnTo>
                  <a:cubicBezTo>
                    <a:pt x="12590" y="177"/>
                    <a:pt x="12575" y="162"/>
                    <a:pt x="12576" y="143"/>
                  </a:cubicBezTo>
                  <a:cubicBezTo>
                    <a:pt x="12576" y="125"/>
                    <a:pt x="12591" y="110"/>
                    <a:pt x="12609" y="110"/>
                  </a:cubicBezTo>
                  <a:close/>
                  <a:moveTo>
                    <a:pt x="13076" y="115"/>
                  </a:moveTo>
                  <a:lnTo>
                    <a:pt x="13276" y="117"/>
                  </a:lnTo>
                  <a:cubicBezTo>
                    <a:pt x="13294" y="117"/>
                    <a:pt x="13309" y="132"/>
                    <a:pt x="13309" y="150"/>
                  </a:cubicBezTo>
                  <a:cubicBezTo>
                    <a:pt x="13309" y="169"/>
                    <a:pt x="13294" y="183"/>
                    <a:pt x="13275" y="183"/>
                  </a:cubicBezTo>
                  <a:lnTo>
                    <a:pt x="13075" y="181"/>
                  </a:lnTo>
                  <a:cubicBezTo>
                    <a:pt x="13057" y="181"/>
                    <a:pt x="13042" y="166"/>
                    <a:pt x="13042" y="148"/>
                  </a:cubicBezTo>
                  <a:cubicBezTo>
                    <a:pt x="13042" y="129"/>
                    <a:pt x="13057" y="115"/>
                    <a:pt x="13076" y="115"/>
                  </a:cubicBezTo>
                  <a:close/>
                  <a:moveTo>
                    <a:pt x="13543" y="119"/>
                  </a:moveTo>
                  <a:lnTo>
                    <a:pt x="13743" y="121"/>
                  </a:lnTo>
                  <a:cubicBezTo>
                    <a:pt x="13761" y="121"/>
                    <a:pt x="13776" y="136"/>
                    <a:pt x="13776" y="155"/>
                  </a:cubicBezTo>
                  <a:cubicBezTo>
                    <a:pt x="13775" y="173"/>
                    <a:pt x="13760" y="188"/>
                    <a:pt x="13742" y="188"/>
                  </a:cubicBezTo>
                  <a:lnTo>
                    <a:pt x="13542" y="186"/>
                  </a:lnTo>
                  <a:cubicBezTo>
                    <a:pt x="13524" y="186"/>
                    <a:pt x="13509" y="171"/>
                    <a:pt x="13509" y="152"/>
                  </a:cubicBezTo>
                  <a:cubicBezTo>
                    <a:pt x="13509" y="134"/>
                    <a:pt x="13524" y="119"/>
                    <a:pt x="13543" y="119"/>
                  </a:cubicBezTo>
                  <a:close/>
                  <a:moveTo>
                    <a:pt x="14009" y="119"/>
                  </a:moveTo>
                  <a:lnTo>
                    <a:pt x="14209" y="118"/>
                  </a:lnTo>
                  <a:cubicBezTo>
                    <a:pt x="14227" y="118"/>
                    <a:pt x="14242" y="133"/>
                    <a:pt x="14242" y="151"/>
                  </a:cubicBezTo>
                  <a:cubicBezTo>
                    <a:pt x="14242" y="169"/>
                    <a:pt x="14228" y="184"/>
                    <a:pt x="14209" y="185"/>
                  </a:cubicBezTo>
                  <a:lnTo>
                    <a:pt x="14009" y="186"/>
                  </a:lnTo>
                  <a:cubicBezTo>
                    <a:pt x="13991" y="186"/>
                    <a:pt x="13976" y="171"/>
                    <a:pt x="13976" y="153"/>
                  </a:cubicBezTo>
                  <a:cubicBezTo>
                    <a:pt x="13975" y="135"/>
                    <a:pt x="13990" y="119"/>
                    <a:pt x="14009" y="119"/>
                  </a:cubicBezTo>
                  <a:close/>
                  <a:moveTo>
                    <a:pt x="14475" y="116"/>
                  </a:moveTo>
                  <a:lnTo>
                    <a:pt x="14675" y="115"/>
                  </a:lnTo>
                  <a:cubicBezTo>
                    <a:pt x="14694" y="115"/>
                    <a:pt x="14709" y="129"/>
                    <a:pt x="14709" y="148"/>
                  </a:cubicBezTo>
                  <a:cubicBezTo>
                    <a:pt x="14709" y="166"/>
                    <a:pt x="14694" y="181"/>
                    <a:pt x="14676" y="181"/>
                  </a:cubicBezTo>
                  <a:lnTo>
                    <a:pt x="14476" y="183"/>
                  </a:lnTo>
                  <a:cubicBezTo>
                    <a:pt x="14457" y="183"/>
                    <a:pt x="14442" y="168"/>
                    <a:pt x="14442" y="150"/>
                  </a:cubicBezTo>
                  <a:cubicBezTo>
                    <a:pt x="14442" y="131"/>
                    <a:pt x="14457" y="116"/>
                    <a:pt x="14475" y="116"/>
                  </a:cubicBezTo>
                  <a:close/>
                  <a:moveTo>
                    <a:pt x="14942" y="113"/>
                  </a:moveTo>
                  <a:lnTo>
                    <a:pt x="15142" y="111"/>
                  </a:lnTo>
                  <a:cubicBezTo>
                    <a:pt x="15160" y="111"/>
                    <a:pt x="15175" y="126"/>
                    <a:pt x="15176" y="145"/>
                  </a:cubicBezTo>
                  <a:cubicBezTo>
                    <a:pt x="15176" y="163"/>
                    <a:pt x="15161" y="178"/>
                    <a:pt x="15142" y="178"/>
                  </a:cubicBezTo>
                  <a:lnTo>
                    <a:pt x="14942" y="179"/>
                  </a:lnTo>
                  <a:cubicBezTo>
                    <a:pt x="14924" y="180"/>
                    <a:pt x="14909" y="165"/>
                    <a:pt x="14909" y="146"/>
                  </a:cubicBezTo>
                  <a:cubicBezTo>
                    <a:pt x="14909" y="128"/>
                    <a:pt x="14924" y="113"/>
                    <a:pt x="14942" y="113"/>
                  </a:cubicBezTo>
                  <a:close/>
                  <a:moveTo>
                    <a:pt x="15409" y="110"/>
                  </a:moveTo>
                  <a:lnTo>
                    <a:pt x="15470" y="109"/>
                  </a:lnTo>
                  <a:lnTo>
                    <a:pt x="15607" y="101"/>
                  </a:lnTo>
                  <a:cubicBezTo>
                    <a:pt x="15625" y="100"/>
                    <a:pt x="15641" y="114"/>
                    <a:pt x="15642" y="132"/>
                  </a:cubicBezTo>
                  <a:cubicBezTo>
                    <a:pt x="15643" y="150"/>
                    <a:pt x="15629" y="166"/>
                    <a:pt x="15611" y="167"/>
                  </a:cubicBezTo>
                  <a:lnTo>
                    <a:pt x="15471" y="176"/>
                  </a:lnTo>
                  <a:lnTo>
                    <a:pt x="15409" y="176"/>
                  </a:lnTo>
                  <a:cubicBezTo>
                    <a:pt x="15391" y="176"/>
                    <a:pt x="15376" y="162"/>
                    <a:pt x="15376" y="143"/>
                  </a:cubicBezTo>
                  <a:cubicBezTo>
                    <a:pt x="15375" y="125"/>
                    <a:pt x="15390" y="110"/>
                    <a:pt x="15409" y="110"/>
                  </a:cubicBezTo>
                  <a:close/>
                  <a:moveTo>
                    <a:pt x="15873" y="85"/>
                  </a:moveTo>
                  <a:lnTo>
                    <a:pt x="16072" y="73"/>
                  </a:lnTo>
                  <a:cubicBezTo>
                    <a:pt x="16091" y="71"/>
                    <a:pt x="16107" y="85"/>
                    <a:pt x="16108" y="104"/>
                  </a:cubicBezTo>
                  <a:cubicBezTo>
                    <a:pt x="16109" y="122"/>
                    <a:pt x="16095" y="138"/>
                    <a:pt x="16076" y="139"/>
                  </a:cubicBezTo>
                  <a:lnTo>
                    <a:pt x="15877" y="151"/>
                  </a:lnTo>
                  <a:cubicBezTo>
                    <a:pt x="15858" y="152"/>
                    <a:pt x="15843" y="138"/>
                    <a:pt x="15841" y="120"/>
                  </a:cubicBezTo>
                  <a:cubicBezTo>
                    <a:pt x="15840" y="102"/>
                    <a:pt x="15854" y="86"/>
                    <a:pt x="15873" y="85"/>
                  </a:cubicBezTo>
                  <a:close/>
                  <a:moveTo>
                    <a:pt x="16339" y="56"/>
                  </a:moveTo>
                  <a:lnTo>
                    <a:pt x="16538" y="44"/>
                  </a:lnTo>
                  <a:lnTo>
                    <a:pt x="16538" y="44"/>
                  </a:lnTo>
                  <a:cubicBezTo>
                    <a:pt x="16557" y="43"/>
                    <a:pt x="16572" y="57"/>
                    <a:pt x="16573" y="76"/>
                  </a:cubicBezTo>
                  <a:cubicBezTo>
                    <a:pt x="16575" y="94"/>
                    <a:pt x="16561" y="110"/>
                    <a:pt x="16542" y="111"/>
                  </a:cubicBezTo>
                  <a:lnTo>
                    <a:pt x="16343" y="123"/>
                  </a:lnTo>
                  <a:cubicBezTo>
                    <a:pt x="16324" y="124"/>
                    <a:pt x="16308" y="110"/>
                    <a:pt x="16307" y="92"/>
                  </a:cubicBezTo>
                  <a:cubicBezTo>
                    <a:pt x="16306" y="73"/>
                    <a:pt x="16320" y="58"/>
                    <a:pt x="16339" y="56"/>
                  </a:cubicBezTo>
                  <a:close/>
                  <a:moveTo>
                    <a:pt x="16804" y="28"/>
                  </a:moveTo>
                  <a:lnTo>
                    <a:pt x="17004" y="16"/>
                  </a:lnTo>
                  <a:cubicBezTo>
                    <a:pt x="17022" y="15"/>
                    <a:pt x="17038" y="29"/>
                    <a:pt x="17039" y="47"/>
                  </a:cubicBezTo>
                  <a:cubicBezTo>
                    <a:pt x="17040" y="66"/>
                    <a:pt x="17026" y="82"/>
                    <a:pt x="17008" y="83"/>
                  </a:cubicBezTo>
                  <a:lnTo>
                    <a:pt x="17008" y="83"/>
                  </a:lnTo>
                  <a:lnTo>
                    <a:pt x="16808" y="95"/>
                  </a:lnTo>
                  <a:cubicBezTo>
                    <a:pt x="16790" y="96"/>
                    <a:pt x="16774" y="82"/>
                    <a:pt x="16773" y="64"/>
                  </a:cubicBezTo>
                  <a:cubicBezTo>
                    <a:pt x="16772" y="45"/>
                    <a:pt x="16786" y="29"/>
                    <a:pt x="16804" y="28"/>
                  </a:cubicBezTo>
                  <a:close/>
                  <a:moveTo>
                    <a:pt x="17273" y="8"/>
                  </a:moveTo>
                  <a:lnTo>
                    <a:pt x="17473" y="13"/>
                  </a:lnTo>
                  <a:cubicBezTo>
                    <a:pt x="17492" y="14"/>
                    <a:pt x="17506" y="29"/>
                    <a:pt x="17506" y="47"/>
                  </a:cubicBezTo>
                  <a:cubicBezTo>
                    <a:pt x="17505" y="66"/>
                    <a:pt x="17490" y="80"/>
                    <a:pt x="17471" y="80"/>
                  </a:cubicBezTo>
                  <a:lnTo>
                    <a:pt x="17271" y="74"/>
                  </a:lnTo>
                  <a:lnTo>
                    <a:pt x="17271" y="74"/>
                  </a:lnTo>
                  <a:cubicBezTo>
                    <a:pt x="17253" y="74"/>
                    <a:pt x="17238" y="58"/>
                    <a:pt x="17239" y="40"/>
                  </a:cubicBezTo>
                  <a:cubicBezTo>
                    <a:pt x="17240" y="22"/>
                    <a:pt x="17255" y="7"/>
                    <a:pt x="17273" y="8"/>
                  </a:cubicBezTo>
                  <a:close/>
                  <a:moveTo>
                    <a:pt x="17740" y="21"/>
                  </a:moveTo>
                  <a:lnTo>
                    <a:pt x="17940" y="26"/>
                  </a:lnTo>
                  <a:cubicBezTo>
                    <a:pt x="17958" y="27"/>
                    <a:pt x="17973" y="42"/>
                    <a:pt x="17972" y="60"/>
                  </a:cubicBezTo>
                  <a:cubicBezTo>
                    <a:pt x="17972" y="79"/>
                    <a:pt x="17956" y="93"/>
                    <a:pt x="17938" y="93"/>
                  </a:cubicBezTo>
                  <a:lnTo>
                    <a:pt x="17938" y="93"/>
                  </a:lnTo>
                  <a:lnTo>
                    <a:pt x="17738" y="87"/>
                  </a:lnTo>
                  <a:cubicBezTo>
                    <a:pt x="17719" y="87"/>
                    <a:pt x="17705" y="71"/>
                    <a:pt x="17705" y="53"/>
                  </a:cubicBezTo>
                  <a:cubicBezTo>
                    <a:pt x="17706" y="35"/>
                    <a:pt x="17721" y="20"/>
                    <a:pt x="17740" y="21"/>
                  </a:cubicBezTo>
                  <a:close/>
                  <a:moveTo>
                    <a:pt x="18206" y="34"/>
                  </a:moveTo>
                  <a:lnTo>
                    <a:pt x="18406" y="39"/>
                  </a:lnTo>
                  <a:cubicBezTo>
                    <a:pt x="18425" y="40"/>
                    <a:pt x="18439" y="55"/>
                    <a:pt x="18439" y="73"/>
                  </a:cubicBezTo>
                  <a:cubicBezTo>
                    <a:pt x="18438" y="92"/>
                    <a:pt x="18423" y="106"/>
                    <a:pt x="18404" y="106"/>
                  </a:cubicBezTo>
                  <a:lnTo>
                    <a:pt x="18204" y="100"/>
                  </a:lnTo>
                  <a:cubicBezTo>
                    <a:pt x="18186" y="100"/>
                    <a:pt x="18171" y="84"/>
                    <a:pt x="18172" y="66"/>
                  </a:cubicBezTo>
                  <a:cubicBezTo>
                    <a:pt x="18172" y="48"/>
                    <a:pt x="18188" y="33"/>
                    <a:pt x="18206" y="34"/>
                  </a:cubicBezTo>
                  <a:close/>
                  <a:moveTo>
                    <a:pt x="18673" y="47"/>
                  </a:moveTo>
                  <a:lnTo>
                    <a:pt x="18873" y="52"/>
                  </a:lnTo>
                  <a:cubicBezTo>
                    <a:pt x="18891" y="53"/>
                    <a:pt x="18906" y="68"/>
                    <a:pt x="18905" y="87"/>
                  </a:cubicBezTo>
                  <a:cubicBezTo>
                    <a:pt x="18905" y="105"/>
                    <a:pt x="18889" y="119"/>
                    <a:pt x="18871" y="119"/>
                  </a:cubicBezTo>
                  <a:lnTo>
                    <a:pt x="18871" y="119"/>
                  </a:lnTo>
                  <a:lnTo>
                    <a:pt x="18671" y="113"/>
                  </a:lnTo>
                  <a:cubicBezTo>
                    <a:pt x="18652" y="113"/>
                    <a:pt x="18638" y="97"/>
                    <a:pt x="18638" y="79"/>
                  </a:cubicBezTo>
                  <a:cubicBezTo>
                    <a:pt x="18639" y="61"/>
                    <a:pt x="18654" y="46"/>
                    <a:pt x="18673" y="47"/>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102">
              <a:extLst>
                <a:ext uri="{FF2B5EF4-FFF2-40B4-BE49-F238E27FC236}">
                  <a16:creationId xmlns:a16="http://schemas.microsoft.com/office/drawing/2014/main" id="{FBE2AD8E-1ABE-4D50-95F5-C2E62279C584}"/>
                </a:ext>
              </a:extLst>
            </p:cNvPr>
            <p:cNvSpPr>
              <a:spLocks/>
            </p:cNvSpPr>
            <p:nvPr/>
          </p:nvSpPr>
          <p:spPr bwMode="auto">
            <a:xfrm>
              <a:off x="4321" y="1354"/>
              <a:ext cx="26" cy="25"/>
            </a:xfrm>
            <a:custGeom>
              <a:avLst/>
              <a:gdLst>
                <a:gd name="T0" fmla="*/ 13 w 26"/>
                <a:gd name="T1" fmla="*/ 0 h 25"/>
                <a:gd name="T2" fmla="*/ 26 w 26"/>
                <a:gd name="T3" fmla="*/ 13 h 25"/>
                <a:gd name="T4" fmla="*/ 13 w 26"/>
                <a:gd name="T5" fmla="*/ 25 h 25"/>
                <a:gd name="T6" fmla="*/ 0 w 26"/>
                <a:gd name="T7" fmla="*/ 13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lnTo>
                    <a:pt x="26"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03">
              <a:extLst>
                <a:ext uri="{FF2B5EF4-FFF2-40B4-BE49-F238E27FC236}">
                  <a16:creationId xmlns:a16="http://schemas.microsoft.com/office/drawing/2014/main" id="{65590D68-FB9D-4F79-AB7C-084A1D2F674F}"/>
                </a:ext>
              </a:extLst>
            </p:cNvPr>
            <p:cNvSpPr>
              <a:spLocks/>
            </p:cNvSpPr>
            <p:nvPr/>
          </p:nvSpPr>
          <p:spPr bwMode="auto">
            <a:xfrm>
              <a:off x="4318" y="1348"/>
              <a:ext cx="34" cy="37"/>
            </a:xfrm>
            <a:custGeom>
              <a:avLst/>
              <a:gdLst>
                <a:gd name="T0" fmla="*/ 0 w 913"/>
                <a:gd name="T1" fmla="*/ 388 h 965"/>
                <a:gd name="T2" fmla="*/ 336 w 913"/>
                <a:gd name="T3" fmla="*/ 52 h 965"/>
                <a:gd name="T4" fmla="*/ 525 w 913"/>
                <a:gd name="T5" fmla="*/ 52 h 965"/>
                <a:gd name="T6" fmla="*/ 861 w 913"/>
                <a:gd name="T7" fmla="*/ 388 h 965"/>
                <a:gd name="T8" fmla="*/ 861 w 913"/>
                <a:gd name="T9" fmla="*/ 577 h 965"/>
                <a:gd name="T10" fmla="*/ 525 w 913"/>
                <a:gd name="T11" fmla="*/ 913 h 965"/>
                <a:gd name="T12" fmla="*/ 336 w 913"/>
                <a:gd name="T13" fmla="*/ 913 h 965"/>
                <a:gd name="T14" fmla="*/ 0 w 913"/>
                <a:gd name="T15" fmla="*/ 577 h 965"/>
                <a:gd name="T16" fmla="*/ 189 w 913"/>
                <a:gd name="T17" fmla="*/ 388 h 965"/>
                <a:gd name="T18" fmla="*/ 525 w 913"/>
                <a:gd name="T19" fmla="*/ 724 h 965"/>
                <a:gd name="T20" fmla="*/ 336 w 913"/>
                <a:gd name="T21" fmla="*/ 724 h 965"/>
                <a:gd name="T22" fmla="*/ 672 w 913"/>
                <a:gd name="T23" fmla="*/ 388 h 965"/>
                <a:gd name="T24" fmla="*/ 672 w 913"/>
                <a:gd name="T25" fmla="*/ 577 h 965"/>
                <a:gd name="T26" fmla="*/ 336 w 913"/>
                <a:gd name="T27" fmla="*/ 241 h 965"/>
                <a:gd name="T28" fmla="*/ 525 w 913"/>
                <a:gd name="T29" fmla="*/ 241 h 965"/>
                <a:gd name="T30" fmla="*/ 189 w 913"/>
                <a:gd name="T31" fmla="*/ 577 h 965"/>
                <a:gd name="T32" fmla="*/ 0 w 913"/>
                <a:gd name="T33" fmla="*/ 38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3" h="965">
                  <a:moveTo>
                    <a:pt x="0" y="388"/>
                  </a:moveTo>
                  <a:lnTo>
                    <a:pt x="336" y="52"/>
                  </a:lnTo>
                  <a:cubicBezTo>
                    <a:pt x="388" y="0"/>
                    <a:pt x="473" y="0"/>
                    <a:pt x="525" y="52"/>
                  </a:cubicBezTo>
                  <a:lnTo>
                    <a:pt x="861" y="388"/>
                  </a:lnTo>
                  <a:cubicBezTo>
                    <a:pt x="913" y="440"/>
                    <a:pt x="913" y="525"/>
                    <a:pt x="861" y="577"/>
                  </a:cubicBezTo>
                  <a:lnTo>
                    <a:pt x="525" y="913"/>
                  </a:lnTo>
                  <a:cubicBezTo>
                    <a:pt x="473" y="965"/>
                    <a:pt x="388" y="965"/>
                    <a:pt x="336" y="913"/>
                  </a:cubicBezTo>
                  <a:lnTo>
                    <a:pt x="0" y="577"/>
                  </a:lnTo>
                  <a:lnTo>
                    <a:pt x="189" y="388"/>
                  </a:lnTo>
                  <a:lnTo>
                    <a:pt x="525" y="724"/>
                  </a:lnTo>
                  <a:lnTo>
                    <a:pt x="336" y="724"/>
                  </a:lnTo>
                  <a:lnTo>
                    <a:pt x="672" y="388"/>
                  </a:lnTo>
                  <a:lnTo>
                    <a:pt x="672" y="577"/>
                  </a:lnTo>
                  <a:lnTo>
                    <a:pt x="336" y="241"/>
                  </a:lnTo>
                  <a:lnTo>
                    <a:pt x="525" y="241"/>
                  </a:lnTo>
                  <a:lnTo>
                    <a:pt x="189" y="577"/>
                  </a:lnTo>
                  <a:lnTo>
                    <a:pt x="0" y="388"/>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104">
              <a:extLst>
                <a:ext uri="{FF2B5EF4-FFF2-40B4-BE49-F238E27FC236}">
                  <a16:creationId xmlns:a16="http://schemas.microsoft.com/office/drawing/2014/main" id="{94B60D5F-7D5E-46DF-832E-21AC26075444}"/>
                </a:ext>
              </a:extLst>
            </p:cNvPr>
            <p:cNvSpPr>
              <a:spLocks/>
            </p:cNvSpPr>
            <p:nvPr/>
          </p:nvSpPr>
          <p:spPr bwMode="auto">
            <a:xfrm>
              <a:off x="4581" y="1369"/>
              <a:ext cx="25" cy="25"/>
            </a:xfrm>
            <a:custGeom>
              <a:avLst/>
              <a:gdLst>
                <a:gd name="T0" fmla="*/ 13 w 25"/>
                <a:gd name="T1" fmla="*/ 0 h 25"/>
                <a:gd name="T2" fmla="*/ 25 w 25"/>
                <a:gd name="T3" fmla="*/ 13 h 25"/>
                <a:gd name="T4" fmla="*/ 13 w 25"/>
                <a:gd name="T5" fmla="*/ 25 h 25"/>
                <a:gd name="T6" fmla="*/ 0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lnTo>
                    <a:pt x="25"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05">
              <a:extLst>
                <a:ext uri="{FF2B5EF4-FFF2-40B4-BE49-F238E27FC236}">
                  <a16:creationId xmlns:a16="http://schemas.microsoft.com/office/drawing/2014/main" id="{F15FD014-76C5-4581-B79B-8BC2A585498F}"/>
                </a:ext>
              </a:extLst>
            </p:cNvPr>
            <p:cNvSpPr>
              <a:spLocks/>
            </p:cNvSpPr>
            <p:nvPr/>
          </p:nvSpPr>
          <p:spPr bwMode="auto">
            <a:xfrm>
              <a:off x="4577" y="1363"/>
              <a:ext cx="35" cy="37"/>
            </a:xfrm>
            <a:custGeom>
              <a:avLst/>
              <a:gdLst>
                <a:gd name="T0" fmla="*/ 0 w 913"/>
                <a:gd name="T1" fmla="*/ 388 h 965"/>
                <a:gd name="T2" fmla="*/ 336 w 913"/>
                <a:gd name="T3" fmla="*/ 52 h 965"/>
                <a:gd name="T4" fmla="*/ 525 w 913"/>
                <a:gd name="T5" fmla="*/ 52 h 965"/>
                <a:gd name="T6" fmla="*/ 861 w 913"/>
                <a:gd name="T7" fmla="*/ 388 h 965"/>
                <a:gd name="T8" fmla="*/ 861 w 913"/>
                <a:gd name="T9" fmla="*/ 577 h 965"/>
                <a:gd name="T10" fmla="*/ 525 w 913"/>
                <a:gd name="T11" fmla="*/ 913 h 965"/>
                <a:gd name="T12" fmla="*/ 336 w 913"/>
                <a:gd name="T13" fmla="*/ 913 h 965"/>
                <a:gd name="T14" fmla="*/ 0 w 913"/>
                <a:gd name="T15" fmla="*/ 577 h 965"/>
                <a:gd name="T16" fmla="*/ 189 w 913"/>
                <a:gd name="T17" fmla="*/ 388 h 965"/>
                <a:gd name="T18" fmla="*/ 525 w 913"/>
                <a:gd name="T19" fmla="*/ 724 h 965"/>
                <a:gd name="T20" fmla="*/ 336 w 913"/>
                <a:gd name="T21" fmla="*/ 724 h 965"/>
                <a:gd name="T22" fmla="*/ 672 w 913"/>
                <a:gd name="T23" fmla="*/ 388 h 965"/>
                <a:gd name="T24" fmla="*/ 672 w 913"/>
                <a:gd name="T25" fmla="*/ 577 h 965"/>
                <a:gd name="T26" fmla="*/ 336 w 913"/>
                <a:gd name="T27" fmla="*/ 241 h 965"/>
                <a:gd name="T28" fmla="*/ 525 w 913"/>
                <a:gd name="T29" fmla="*/ 241 h 965"/>
                <a:gd name="T30" fmla="*/ 189 w 913"/>
                <a:gd name="T31" fmla="*/ 577 h 965"/>
                <a:gd name="T32" fmla="*/ 0 w 913"/>
                <a:gd name="T33" fmla="*/ 38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3" h="965">
                  <a:moveTo>
                    <a:pt x="0" y="388"/>
                  </a:moveTo>
                  <a:lnTo>
                    <a:pt x="336" y="52"/>
                  </a:lnTo>
                  <a:cubicBezTo>
                    <a:pt x="388" y="0"/>
                    <a:pt x="473" y="0"/>
                    <a:pt x="525" y="52"/>
                  </a:cubicBezTo>
                  <a:lnTo>
                    <a:pt x="861" y="388"/>
                  </a:lnTo>
                  <a:cubicBezTo>
                    <a:pt x="913" y="440"/>
                    <a:pt x="913" y="525"/>
                    <a:pt x="861" y="577"/>
                  </a:cubicBezTo>
                  <a:lnTo>
                    <a:pt x="525" y="913"/>
                  </a:lnTo>
                  <a:cubicBezTo>
                    <a:pt x="473" y="965"/>
                    <a:pt x="388" y="965"/>
                    <a:pt x="336" y="913"/>
                  </a:cubicBezTo>
                  <a:lnTo>
                    <a:pt x="0" y="577"/>
                  </a:lnTo>
                  <a:lnTo>
                    <a:pt x="189" y="388"/>
                  </a:lnTo>
                  <a:lnTo>
                    <a:pt x="525" y="724"/>
                  </a:lnTo>
                  <a:lnTo>
                    <a:pt x="336" y="724"/>
                  </a:lnTo>
                  <a:lnTo>
                    <a:pt x="672" y="388"/>
                  </a:lnTo>
                  <a:lnTo>
                    <a:pt x="672" y="577"/>
                  </a:lnTo>
                  <a:lnTo>
                    <a:pt x="336" y="241"/>
                  </a:lnTo>
                  <a:lnTo>
                    <a:pt x="525" y="241"/>
                  </a:lnTo>
                  <a:lnTo>
                    <a:pt x="189" y="577"/>
                  </a:lnTo>
                  <a:lnTo>
                    <a:pt x="0" y="388"/>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106">
              <a:extLst>
                <a:ext uri="{FF2B5EF4-FFF2-40B4-BE49-F238E27FC236}">
                  <a16:creationId xmlns:a16="http://schemas.microsoft.com/office/drawing/2014/main" id="{3F82375F-F385-4BB1-9326-BBC7CA30BE62}"/>
                </a:ext>
              </a:extLst>
            </p:cNvPr>
            <p:cNvSpPr>
              <a:spLocks/>
            </p:cNvSpPr>
            <p:nvPr/>
          </p:nvSpPr>
          <p:spPr bwMode="auto">
            <a:xfrm>
              <a:off x="4841" y="1392"/>
              <a:ext cx="25" cy="25"/>
            </a:xfrm>
            <a:custGeom>
              <a:avLst/>
              <a:gdLst>
                <a:gd name="T0" fmla="*/ 13 w 25"/>
                <a:gd name="T1" fmla="*/ 0 h 25"/>
                <a:gd name="T2" fmla="*/ 25 w 25"/>
                <a:gd name="T3" fmla="*/ 13 h 25"/>
                <a:gd name="T4" fmla="*/ 13 w 25"/>
                <a:gd name="T5" fmla="*/ 25 h 25"/>
                <a:gd name="T6" fmla="*/ 0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lnTo>
                    <a:pt x="25"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07">
              <a:extLst>
                <a:ext uri="{FF2B5EF4-FFF2-40B4-BE49-F238E27FC236}">
                  <a16:creationId xmlns:a16="http://schemas.microsoft.com/office/drawing/2014/main" id="{5D8EE874-92E5-405B-B31A-0C1AE38C9C32}"/>
                </a:ext>
              </a:extLst>
            </p:cNvPr>
            <p:cNvSpPr>
              <a:spLocks/>
            </p:cNvSpPr>
            <p:nvPr/>
          </p:nvSpPr>
          <p:spPr bwMode="auto">
            <a:xfrm>
              <a:off x="4837" y="1386"/>
              <a:ext cx="35" cy="37"/>
            </a:xfrm>
            <a:custGeom>
              <a:avLst/>
              <a:gdLst>
                <a:gd name="T0" fmla="*/ 0 w 913"/>
                <a:gd name="T1" fmla="*/ 388 h 965"/>
                <a:gd name="T2" fmla="*/ 336 w 913"/>
                <a:gd name="T3" fmla="*/ 52 h 965"/>
                <a:gd name="T4" fmla="*/ 525 w 913"/>
                <a:gd name="T5" fmla="*/ 52 h 965"/>
                <a:gd name="T6" fmla="*/ 861 w 913"/>
                <a:gd name="T7" fmla="*/ 388 h 965"/>
                <a:gd name="T8" fmla="*/ 861 w 913"/>
                <a:gd name="T9" fmla="*/ 577 h 965"/>
                <a:gd name="T10" fmla="*/ 525 w 913"/>
                <a:gd name="T11" fmla="*/ 913 h 965"/>
                <a:gd name="T12" fmla="*/ 336 w 913"/>
                <a:gd name="T13" fmla="*/ 913 h 965"/>
                <a:gd name="T14" fmla="*/ 0 w 913"/>
                <a:gd name="T15" fmla="*/ 577 h 965"/>
                <a:gd name="T16" fmla="*/ 189 w 913"/>
                <a:gd name="T17" fmla="*/ 388 h 965"/>
                <a:gd name="T18" fmla="*/ 525 w 913"/>
                <a:gd name="T19" fmla="*/ 724 h 965"/>
                <a:gd name="T20" fmla="*/ 336 w 913"/>
                <a:gd name="T21" fmla="*/ 724 h 965"/>
                <a:gd name="T22" fmla="*/ 672 w 913"/>
                <a:gd name="T23" fmla="*/ 388 h 965"/>
                <a:gd name="T24" fmla="*/ 672 w 913"/>
                <a:gd name="T25" fmla="*/ 577 h 965"/>
                <a:gd name="T26" fmla="*/ 336 w 913"/>
                <a:gd name="T27" fmla="*/ 241 h 965"/>
                <a:gd name="T28" fmla="*/ 525 w 913"/>
                <a:gd name="T29" fmla="*/ 241 h 965"/>
                <a:gd name="T30" fmla="*/ 189 w 913"/>
                <a:gd name="T31" fmla="*/ 577 h 965"/>
                <a:gd name="T32" fmla="*/ 0 w 913"/>
                <a:gd name="T33" fmla="*/ 38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3" h="965">
                  <a:moveTo>
                    <a:pt x="0" y="388"/>
                  </a:moveTo>
                  <a:lnTo>
                    <a:pt x="336" y="52"/>
                  </a:lnTo>
                  <a:cubicBezTo>
                    <a:pt x="388" y="0"/>
                    <a:pt x="473" y="0"/>
                    <a:pt x="525" y="52"/>
                  </a:cubicBezTo>
                  <a:lnTo>
                    <a:pt x="861" y="388"/>
                  </a:lnTo>
                  <a:cubicBezTo>
                    <a:pt x="913" y="440"/>
                    <a:pt x="913" y="525"/>
                    <a:pt x="861" y="577"/>
                  </a:cubicBezTo>
                  <a:lnTo>
                    <a:pt x="525" y="913"/>
                  </a:lnTo>
                  <a:cubicBezTo>
                    <a:pt x="473" y="965"/>
                    <a:pt x="388" y="965"/>
                    <a:pt x="336" y="913"/>
                  </a:cubicBezTo>
                  <a:lnTo>
                    <a:pt x="0" y="577"/>
                  </a:lnTo>
                  <a:lnTo>
                    <a:pt x="189" y="388"/>
                  </a:lnTo>
                  <a:lnTo>
                    <a:pt x="525" y="724"/>
                  </a:lnTo>
                  <a:lnTo>
                    <a:pt x="336" y="724"/>
                  </a:lnTo>
                  <a:lnTo>
                    <a:pt x="672" y="388"/>
                  </a:lnTo>
                  <a:lnTo>
                    <a:pt x="672" y="577"/>
                  </a:lnTo>
                  <a:lnTo>
                    <a:pt x="336" y="241"/>
                  </a:lnTo>
                  <a:lnTo>
                    <a:pt x="525" y="241"/>
                  </a:lnTo>
                  <a:lnTo>
                    <a:pt x="189" y="577"/>
                  </a:lnTo>
                  <a:lnTo>
                    <a:pt x="0" y="388"/>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108">
              <a:extLst>
                <a:ext uri="{FF2B5EF4-FFF2-40B4-BE49-F238E27FC236}">
                  <a16:creationId xmlns:a16="http://schemas.microsoft.com/office/drawing/2014/main" id="{0DF5AB28-9C7A-4E95-9E5D-C1E12E7A19CF}"/>
                </a:ext>
              </a:extLst>
            </p:cNvPr>
            <p:cNvSpPr>
              <a:spLocks/>
            </p:cNvSpPr>
            <p:nvPr/>
          </p:nvSpPr>
          <p:spPr bwMode="auto">
            <a:xfrm>
              <a:off x="5100" y="1394"/>
              <a:ext cx="26" cy="25"/>
            </a:xfrm>
            <a:custGeom>
              <a:avLst/>
              <a:gdLst>
                <a:gd name="T0" fmla="*/ 13 w 26"/>
                <a:gd name="T1" fmla="*/ 0 h 25"/>
                <a:gd name="T2" fmla="*/ 26 w 26"/>
                <a:gd name="T3" fmla="*/ 13 h 25"/>
                <a:gd name="T4" fmla="*/ 13 w 26"/>
                <a:gd name="T5" fmla="*/ 25 h 25"/>
                <a:gd name="T6" fmla="*/ 0 w 26"/>
                <a:gd name="T7" fmla="*/ 13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lnTo>
                    <a:pt x="26"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09">
              <a:extLst>
                <a:ext uri="{FF2B5EF4-FFF2-40B4-BE49-F238E27FC236}">
                  <a16:creationId xmlns:a16="http://schemas.microsoft.com/office/drawing/2014/main" id="{2E672F82-7A2C-4ED7-B884-F243A59852DD}"/>
                </a:ext>
              </a:extLst>
            </p:cNvPr>
            <p:cNvSpPr>
              <a:spLocks/>
            </p:cNvSpPr>
            <p:nvPr/>
          </p:nvSpPr>
          <p:spPr bwMode="auto">
            <a:xfrm>
              <a:off x="5097" y="1388"/>
              <a:ext cx="34" cy="37"/>
            </a:xfrm>
            <a:custGeom>
              <a:avLst/>
              <a:gdLst>
                <a:gd name="T0" fmla="*/ 0 w 913"/>
                <a:gd name="T1" fmla="*/ 388 h 965"/>
                <a:gd name="T2" fmla="*/ 336 w 913"/>
                <a:gd name="T3" fmla="*/ 52 h 965"/>
                <a:gd name="T4" fmla="*/ 525 w 913"/>
                <a:gd name="T5" fmla="*/ 52 h 965"/>
                <a:gd name="T6" fmla="*/ 861 w 913"/>
                <a:gd name="T7" fmla="*/ 388 h 965"/>
                <a:gd name="T8" fmla="*/ 861 w 913"/>
                <a:gd name="T9" fmla="*/ 577 h 965"/>
                <a:gd name="T10" fmla="*/ 525 w 913"/>
                <a:gd name="T11" fmla="*/ 913 h 965"/>
                <a:gd name="T12" fmla="*/ 336 w 913"/>
                <a:gd name="T13" fmla="*/ 913 h 965"/>
                <a:gd name="T14" fmla="*/ 0 w 913"/>
                <a:gd name="T15" fmla="*/ 577 h 965"/>
                <a:gd name="T16" fmla="*/ 189 w 913"/>
                <a:gd name="T17" fmla="*/ 388 h 965"/>
                <a:gd name="T18" fmla="*/ 525 w 913"/>
                <a:gd name="T19" fmla="*/ 724 h 965"/>
                <a:gd name="T20" fmla="*/ 336 w 913"/>
                <a:gd name="T21" fmla="*/ 724 h 965"/>
                <a:gd name="T22" fmla="*/ 672 w 913"/>
                <a:gd name="T23" fmla="*/ 388 h 965"/>
                <a:gd name="T24" fmla="*/ 672 w 913"/>
                <a:gd name="T25" fmla="*/ 577 h 965"/>
                <a:gd name="T26" fmla="*/ 336 w 913"/>
                <a:gd name="T27" fmla="*/ 241 h 965"/>
                <a:gd name="T28" fmla="*/ 525 w 913"/>
                <a:gd name="T29" fmla="*/ 241 h 965"/>
                <a:gd name="T30" fmla="*/ 189 w 913"/>
                <a:gd name="T31" fmla="*/ 577 h 965"/>
                <a:gd name="T32" fmla="*/ 0 w 913"/>
                <a:gd name="T33" fmla="*/ 38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3" h="965">
                  <a:moveTo>
                    <a:pt x="0" y="388"/>
                  </a:moveTo>
                  <a:lnTo>
                    <a:pt x="336" y="52"/>
                  </a:lnTo>
                  <a:cubicBezTo>
                    <a:pt x="388" y="0"/>
                    <a:pt x="473" y="0"/>
                    <a:pt x="525" y="52"/>
                  </a:cubicBezTo>
                  <a:lnTo>
                    <a:pt x="861" y="388"/>
                  </a:lnTo>
                  <a:cubicBezTo>
                    <a:pt x="913" y="440"/>
                    <a:pt x="913" y="525"/>
                    <a:pt x="861" y="577"/>
                  </a:cubicBezTo>
                  <a:lnTo>
                    <a:pt x="525" y="913"/>
                  </a:lnTo>
                  <a:cubicBezTo>
                    <a:pt x="473" y="965"/>
                    <a:pt x="388" y="965"/>
                    <a:pt x="336" y="913"/>
                  </a:cubicBezTo>
                  <a:lnTo>
                    <a:pt x="0" y="577"/>
                  </a:lnTo>
                  <a:lnTo>
                    <a:pt x="189" y="388"/>
                  </a:lnTo>
                  <a:lnTo>
                    <a:pt x="525" y="724"/>
                  </a:lnTo>
                  <a:lnTo>
                    <a:pt x="336" y="724"/>
                  </a:lnTo>
                  <a:lnTo>
                    <a:pt x="672" y="388"/>
                  </a:lnTo>
                  <a:lnTo>
                    <a:pt x="672" y="577"/>
                  </a:lnTo>
                  <a:lnTo>
                    <a:pt x="336" y="241"/>
                  </a:lnTo>
                  <a:lnTo>
                    <a:pt x="525" y="241"/>
                  </a:lnTo>
                  <a:lnTo>
                    <a:pt x="189" y="577"/>
                  </a:lnTo>
                  <a:lnTo>
                    <a:pt x="0" y="388"/>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110">
              <a:extLst>
                <a:ext uri="{FF2B5EF4-FFF2-40B4-BE49-F238E27FC236}">
                  <a16:creationId xmlns:a16="http://schemas.microsoft.com/office/drawing/2014/main" id="{856E2562-6E74-4B63-AD37-75D2177662F0}"/>
                </a:ext>
              </a:extLst>
            </p:cNvPr>
            <p:cNvSpPr>
              <a:spLocks/>
            </p:cNvSpPr>
            <p:nvPr/>
          </p:nvSpPr>
          <p:spPr bwMode="auto">
            <a:xfrm>
              <a:off x="5360" y="1363"/>
              <a:ext cx="25" cy="25"/>
            </a:xfrm>
            <a:custGeom>
              <a:avLst/>
              <a:gdLst>
                <a:gd name="T0" fmla="*/ 13 w 25"/>
                <a:gd name="T1" fmla="*/ 0 h 25"/>
                <a:gd name="T2" fmla="*/ 25 w 25"/>
                <a:gd name="T3" fmla="*/ 13 h 25"/>
                <a:gd name="T4" fmla="*/ 13 w 25"/>
                <a:gd name="T5" fmla="*/ 25 h 25"/>
                <a:gd name="T6" fmla="*/ 0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lnTo>
                    <a:pt x="25"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11">
              <a:extLst>
                <a:ext uri="{FF2B5EF4-FFF2-40B4-BE49-F238E27FC236}">
                  <a16:creationId xmlns:a16="http://schemas.microsoft.com/office/drawing/2014/main" id="{A359577C-E8D4-4980-8BE7-96094B0C48CE}"/>
                </a:ext>
              </a:extLst>
            </p:cNvPr>
            <p:cNvSpPr>
              <a:spLocks/>
            </p:cNvSpPr>
            <p:nvPr/>
          </p:nvSpPr>
          <p:spPr bwMode="auto">
            <a:xfrm>
              <a:off x="5356" y="1357"/>
              <a:ext cx="35" cy="37"/>
            </a:xfrm>
            <a:custGeom>
              <a:avLst/>
              <a:gdLst>
                <a:gd name="T0" fmla="*/ 0 w 457"/>
                <a:gd name="T1" fmla="*/ 194 h 483"/>
                <a:gd name="T2" fmla="*/ 168 w 457"/>
                <a:gd name="T3" fmla="*/ 26 h 483"/>
                <a:gd name="T4" fmla="*/ 263 w 457"/>
                <a:gd name="T5" fmla="*/ 26 h 483"/>
                <a:gd name="T6" fmla="*/ 431 w 457"/>
                <a:gd name="T7" fmla="*/ 194 h 483"/>
                <a:gd name="T8" fmla="*/ 431 w 457"/>
                <a:gd name="T9" fmla="*/ 289 h 483"/>
                <a:gd name="T10" fmla="*/ 263 w 457"/>
                <a:gd name="T11" fmla="*/ 457 h 483"/>
                <a:gd name="T12" fmla="*/ 168 w 457"/>
                <a:gd name="T13" fmla="*/ 457 h 483"/>
                <a:gd name="T14" fmla="*/ 0 w 457"/>
                <a:gd name="T15" fmla="*/ 289 h 483"/>
                <a:gd name="T16" fmla="*/ 95 w 457"/>
                <a:gd name="T17" fmla="*/ 194 h 483"/>
                <a:gd name="T18" fmla="*/ 263 w 457"/>
                <a:gd name="T19" fmla="*/ 362 h 483"/>
                <a:gd name="T20" fmla="*/ 168 w 457"/>
                <a:gd name="T21" fmla="*/ 362 h 483"/>
                <a:gd name="T22" fmla="*/ 336 w 457"/>
                <a:gd name="T23" fmla="*/ 194 h 483"/>
                <a:gd name="T24" fmla="*/ 336 w 457"/>
                <a:gd name="T25" fmla="*/ 289 h 483"/>
                <a:gd name="T26" fmla="*/ 168 w 457"/>
                <a:gd name="T27" fmla="*/ 121 h 483"/>
                <a:gd name="T28" fmla="*/ 263 w 457"/>
                <a:gd name="T29" fmla="*/ 121 h 483"/>
                <a:gd name="T30" fmla="*/ 95 w 457"/>
                <a:gd name="T31" fmla="*/ 289 h 483"/>
                <a:gd name="T32" fmla="*/ 0 w 457"/>
                <a:gd name="T33" fmla="*/ 1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7" h="483">
                  <a:moveTo>
                    <a:pt x="0" y="194"/>
                  </a:moveTo>
                  <a:lnTo>
                    <a:pt x="168" y="26"/>
                  </a:lnTo>
                  <a:cubicBezTo>
                    <a:pt x="194" y="0"/>
                    <a:pt x="237" y="0"/>
                    <a:pt x="263" y="26"/>
                  </a:cubicBezTo>
                  <a:lnTo>
                    <a:pt x="431" y="194"/>
                  </a:lnTo>
                  <a:cubicBezTo>
                    <a:pt x="457" y="220"/>
                    <a:pt x="457" y="263"/>
                    <a:pt x="431" y="289"/>
                  </a:cubicBezTo>
                  <a:lnTo>
                    <a:pt x="263" y="457"/>
                  </a:lnTo>
                  <a:cubicBezTo>
                    <a:pt x="237" y="483"/>
                    <a:pt x="194" y="483"/>
                    <a:pt x="168" y="457"/>
                  </a:cubicBezTo>
                  <a:lnTo>
                    <a:pt x="0" y="289"/>
                  </a:lnTo>
                  <a:lnTo>
                    <a:pt x="95" y="194"/>
                  </a:lnTo>
                  <a:lnTo>
                    <a:pt x="263" y="362"/>
                  </a:lnTo>
                  <a:lnTo>
                    <a:pt x="168" y="362"/>
                  </a:lnTo>
                  <a:lnTo>
                    <a:pt x="336" y="194"/>
                  </a:lnTo>
                  <a:lnTo>
                    <a:pt x="336" y="289"/>
                  </a:lnTo>
                  <a:lnTo>
                    <a:pt x="168" y="121"/>
                  </a:lnTo>
                  <a:lnTo>
                    <a:pt x="263" y="121"/>
                  </a:lnTo>
                  <a:lnTo>
                    <a:pt x="95" y="289"/>
                  </a:lnTo>
                  <a:lnTo>
                    <a:pt x="0" y="194"/>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112">
              <a:extLst>
                <a:ext uri="{FF2B5EF4-FFF2-40B4-BE49-F238E27FC236}">
                  <a16:creationId xmlns:a16="http://schemas.microsoft.com/office/drawing/2014/main" id="{50AED171-1192-4D21-8404-26F8F4EC5B40}"/>
                </a:ext>
              </a:extLst>
            </p:cNvPr>
            <p:cNvSpPr>
              <a:spLocks/>
            </p:cNvSpPr>
            <p:nvPr/>
          </p:nvSpPr>
          <p:spPr bwMode="auto">
            <a:xfrm>
              <a:off x="5620" y="1375"/>
              <a:ext cx="25" cy="25"/>
            </a:xfrm>
            <a:custGeom>
              <a:avLst/>
              <a:gdLst>
                <a:gd name="T0" fmla="*/ 13 w 25"/>
                <a:gd name="T1" fmla="*/ 0 h 25"/>
                <a:gd name="T2" fmla="*/ 25 w 25"/>
                <a:gd name="T3" fmla="*/ 13 h 25"/>
                <a:gd name="T4" fmla="*/ 13 w 25"/>
                <a:gd name="T5" fmla="*/ 25 h 25"/>
                <a:gd name="T6" fmla="*/ 0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lnTo>
                    <a:pt x="25"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13">
              <a:extLst>
                <a:ext uri="{FF2B5EF4-FFF2-40B4-BE49-F238E27FC236}">
                  <a16:creationId xmlns:a16="http://schemas.microsoft.com/office/drawing/2014/main" id="{E90E621B-B51A-4DE0-9696-90186311D714}"/>
                </a:ext>
              </a:extLst>
            </p:cNvPr>
            <p:cNvSpPr>
              <a:spLocks/>
            </p:cNvSpPr>
            <p:nvPr/>
          </p:nvSpPr>
          <p:spPr bwMode="auto">
            <a:xfrm>
              <a:off x="5616" y="1370"/>
              <a:ext cx="35" cy="36"/>
            </a:xfrm>
            <a:custGeom>
              <a:avLst/>
              <a:gdLst>
                <a:gd name="T0" fmla="*/ 0 w 457"/>
                <a:gd name="T1" fmla="*/ 194 h 483"/>
                <a:gd name="T2" fmla="*/ 168 w 457"/>
                <a:gd name="T3" fmla="*/ 26 h 483"/>
                <a:gd name="T4" fmla="*/ 263 w 457"/>
                <a:gd name="T5" fmla="*/ 26 h 483"/>
                <a:gd name="T6" fmla="*/ 431 w 457"/>
                <a:gd name="T7" fmla="*/ 194 h 483"/>
                <a:gd name="T8" fmla="*/ 431 w 457"/>
                <a:gd name="T9" fmla="*/ 289 h 483"/>
                <a:gd name="T10" fmla="*/ 263 w 457"/>
                <a:gd name="T11" fmla="*/ 457 h 483"/>
                <a:gd name="T12" fmla="*/ 168 w 457"/>
                <a:gd name="T13" fmla="*/ 457 h 483"/>
                <a:gd name="T14" fmla="*/ 0 w 457"/>
                <a:gd name="T15" fmla="*/ 289 h 483"/>
                <a:gd name="T16" fmla="*/ 95 w 457"/>
                <a:gd name="T17" fmla="*/ 194 h 483"/>
                <a:gd name="T18" fmla="*/ 263 w 457"/>
                <a:gd name="T19" fmla="*/ 362 h 483"/>
                <a:gd name="T20" fmla="*/ 168 w 457"/>
                <a:gd name="T21" fmla="*/ 362 h 483"/>
                <a:gd name="T22" fmla="*/ 336 w 457"/>
                <a:gd name="T23" fmla="*/ 194 h 483"/>
                <a:gd name="T24" fmla="*/ 336 w 457"/>
                <a:gd name="T25" fmla="*/ 289 h 483"/>
                <a:gd name="T26" fmla="*/ 168 w 457"/>
                <a:gd name="T27" fmla="*/ 121 h 483"/>
                <a:gd name="T28" fmla="*/ 263 w 457"/>
                <a:gd name="T29" fmla="*/ 121 h 483"/>
                <a:gd name="T30" fmla="*/ 95 w 457"/>
                <a:gd name="T31" fmla="*/ 289 h 483"/>
                <a:gd name="T32" fmla="*/ 0 w 457"/>
                <a:gd name="T33" fmla="*/ 1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7" h="483">
                  <a:moveTo>
                    <a:pt x="0" y="194"/>
                  </a:moveTo>
                  <a:lnTo>
                    <a:pt x="168" y="26"/>
                  </a:lnTo>
                  <a:cubicBezTo>
                    <a:pt x="194" y="0"/>
                    <a:pt x="237" y="0"/>
                    <a:pt x="263" y="26"/>
                  </a:cubicBezTo>
                  <a:lnTo>
                    <a:pt x="431" y="194"/>
                  </a:lnTo>
                  <a:cubicBezTo>
                    <a:pt x="457" y="220"/>
                    <a:pt x="457" y="263"/>
                    <a:pt x="431" y="289"/>
                  </a:cubicBezTo>
                  <a:lnTo>
                    <a:pt x="263" y="457"/>
                  </a:lnTo>
                  <a:cubicBezTo>
                    <a:pt x="237" y="483"/>
                    <a:pt x="194" y="483"/>
                    <a:pt x="168" y="457"/>
                  </a:cubicBezTo>
                  <a:lnTo>
                    <a:pt x="0" y="289"/>
                  </a:lnTo>
                  <a:lnTo>
                    <a:pt x="95" y="194"/>
                  </a:lnTo>
                  <a:lnTo>
                    <a:pt x="263" y="362"/>
                  </a:lnTo>
                  <a:lnTo>
                    <a:pt x="168" y="362"/>
                  </a:lnTo>
                  <a:lnTo>
                    <a:pt x="336" y="194"/>
                  </a:lnTo>
                  <a:lnTo>
                    <a:pt x="336" y="289"/>
                  </a:lnTo>
                  <a:lnTo>
                    <a:pt x="168" y="121"/>
                  </a:lnTo>
                  <a:lnTo>
                    <a:pt x="263" y="121"/>
                  </a:lnTo>
                  <a:lnTo>
                    <a:pt x="95" y="289"/>
                  </a:lnTo>
                  <a:lnTo>
                    <a:pt x="0" y="194"/>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114">
              <a:extLst>
                <a:ext uri="{FF2B5EF4-FFF2-40B4-BE49-F238E27FC236}">
                  <a16:creationId xmlns:a16="http://schemas.microsoft.com/office/drawing/2014/main" id="{77FC6A5D-9462-4B65-88C4-681B01E21EDF}"/>
                </a:ext>
              </a:extLst>
            </p:cNvPr>
            <p:cNvSpPr>
              <a:spLocks/>
            </p:cNvSpPr>
            <p:nvPr/>
          </p:nvSpPr>
          <p:spPr bwMode="auto">
            <a:xfrm>
              <a:off x="5880" y="1381"/>
              <a:ext cx="25" cy="25"/>
            </a:xfrm>
            <a:custGeom>
              <a:avLst/>
              <a:gdLst>
                <a:gd name="T0" fmla="*/ 12 w 25"/>
                <a:gd name="T1" fmla="*/ 0 h 25"/>
                <a:gd name="T2" fmla="*/ 25 w 25"/>
                <a:gd name="T3" fmla="*/ 12 h 25"/>
                <a:gd name="T4" fmla="*/ 12 w 25"/>
                <a:gd name="T5" fmla="*/ 25 h 25"/>
                <a:gd name="T6" fmla="*/ 0 w 25"/>
                <a:gd name="T7" fmla="*/ 12 h 25"/>
                <a:gd name="T8" fmla="*/ 12 w 25"/>
                <a:gd name="T9" fmla="*/ 0 h 25"/>
              </a:gdLst>
              <a:ahLst/>
              <a:cxnLst>
                <a:cxn ang="0">
                  <a:pos x="T0" y="T1"/>
                </a:cxn>
                <a:cxn ang="0">
                  <a:pos x="T2" y="T3"/>
                </a:cxn>
                <a:cxn ang="0">
                  <a:pos x="T4" y="T5"/>
                </a:cxn>
                <a:cxn ang="0">
                  <a:pos x="T6" y="T7"/>
                </a:cxn>
                <a:cxn ang="0">
                  <a:pos x="T8" y="T9"/>
                </a:cxn>
              </a:cxnLst>
              <a:rect l="0" t="0" r="r" b="b"/>
              <a:pathLst>
                <a:path w="25" h="25">
                  <a:moveTo>
                    <a:pt x="12" y="0"/>
                  </a:moveTo>
                  <a:lnTo>
                    <a:pt x="25" y="12"/>
                  </a:lnTo>
                  <a:lnTo>
                    <a:pt x="12" y="25"/>
                  </a:lnTo>
                  <a:lnTo>
                    <a:pt x="0" y="12"/>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15">
              <a:extLst>
                <a:ext uri="{FF2B5EF4-FFF2-40B4-BE49-F238E27FC236}">
                  <a16:creationId xmlns:a16="http://schemas.microsoft.com/office/drawing/2014/main" id="{1D071F18-0B38-450B-BF74-75774E9EF02C}"/>
                </a:ext>
              </a:extLst>
            </p:cNvPr>
            <p:cNvSpPr>
              <a:spLocks/>
            </p:cNvSpPr>
            <p:nvPr/>
          </p:nvSpPr>
          <p:spPr bwMode="auto">
            <a:xfrm>
              <a:off x="5876" y="1375"/>
              <a:ext cx="35" cy="37"/>
            </a:xfrm>
            <a:custGeom>
              <a:avLst/>
              <a:gdLst>
                <a:gd name="T0" fmla="*/ 0 w 457"/>
                <a:gd name="T1" fmla="*/ 194 h 483"/>
                <a:gd name="T2" fmla="*/ 168 w 457"/>
                <a:gd name="T3" fmla="*/ 26 h 483"/>
                <a:gd name="T4" fmla="*/ 263 w 457"/>
                <a:gd name="T5" fmla="*/ 26 h 483"/>
                <a:gd name="T6" fmla="*/ 431 w 457"/>
                <a:gd name="T7" fmla="*/ 194 h 483"/>
                <a:gd name="T8" fmla="*/ 431 w 457"/>
                <a:gd name="T9" fmla="*/ 289 h 483"/>
                <a:gd name="T10" fmla="*/ 263 w 457"/>
                <a:gd name="T11" fmla="*/ 457 h 483"/>
                <a:gd name="T12" fmla="*/ 168 w 457"/>
                <a:gd name="T13" fmla="*/ 457 h 483"/>
                <a:gd name="T14" fmla="*/ 0 w 457"/>
                <a:gd name="T15" fmla="*/ 289 h 483"/>
                <a:gd name="T16" fmla="*/ 95 w 457"/>
                <a:gd name="T17" fmla="*/ 194 h 483"/>
                <a:gd name="T18" fmla="*/ 263 w 457"/>
                <a:gd name="T19" fmla="*/ 362 h 483"/>
                <a:gd name="T20" fmla="*/ 168 w 457"/>
                <a:gd name="T21" fmla="*/ 362 h 483"/>
                <a:gd name="T22" fmla="*/ 336 w 457"/>
                <a:gd name="T23" fmla="*/ 194 h 483"/>
                <a:gd name="T24" fmla="*/ 336 w 457"/>
                <a:gd name="T25" fmla="*/ 289 h 483"/>
                <a:gd name="T26" fmla="*/ 168 w 457"/>
                <a:gd name="T27" fmla="*/ 121 h 483"/>
                <a:gd name="T28" fmla="*/ 263 w 457"/>
                <a:gd name="T29" fmla="*/ 121 h 483"/>
                <a:gd name="T30" fmla="*/ 95 w 457"/>
                <a:gd name="T31" fmla="*/ 289 h 483"/>
                <a:gd name="T32" fmla="*/ 0 w 457"/>
                <a:gd name="T33" fmla="*/ 1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7" h="483">
                  <a:moveTo>
                    <a:pt x="0" y="194"/>
                  </a:moveTo>
                  <a:lnTo>
                    <a:pt x="168" y="26"/>
                  </a:lnTo>
                  <a:cubicBezTo>
                    <a:pt x="194" y="0"/>
                    <a:pt x="237" y="0"/>
                    <a:pt x="263" y="26"/>
                  </a:cubicBezTo>
                  <a:lnTo>
                    <a:pt x="431" y="194"/>
                  </a:lnTo>
                  <a:cubicBezTo>
                    <a:pt x="457" y="220"/>
                    <a:pt x="457" y="263"/>
                    <a:pt x="431" y="289"/>
                  </a:cubicBezTo>
                  <a:lnTo>
                    <a:pt x="263" y="457"/>
                  </a:lnTo>
                  <a:cubicBezTo>
                    <a:pt x="237" y="483"/>
                    <a:pt x="194" y="483"/>
                    <a:pt x="168" y="457"/>
                  </a:cubicBezTo>
                  <a:lnTo>
                    <a:pt x="0" y="289"/>
                  </a:lnTo>
                  <a:lnTo>
                    <a:pt x="95" y="194"/>
                  </a:lnTo>
                  <a:lnTo>
                    <a:pt x="263" y="362"/>
                  </a:lnTo>
                  <a:lnTo>
                    <a:pt x="168" y="362"/>
                  </a:lnTo>
                  <a:lnTo>
                    <a:pt x="336" y="194"/>
                  </a:lnTo>
                  <a:lnTo>
                    <a:pt x="336" y="289"/>
                  </a:lnTo>
                  <a:lnTo>
                    <a:pt x="168" y="121"/>
                  </a:lnTo>
                  <a:lnTo>
                    <a:pt x="263" y="121"/>
                  </a:lnTo>
                  <a:lnTo>
                    <a:pt x="95" y="289"/>
                  </a:lnTo>
                  <a:lnTo>
                    <a:pt x="0" y="194"/>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116">
              <a:extLst>
                <a:ext uri="{FF2B5EF4-FFF2-40B4-BE49-F238E27FC236}">
                  <a16:creationId xmlns:a16="http://schemas.microsoft.com/office/drawing/2014/main" id="{B55FE549-9E75-4316-BDAC-D3B8BFD3AFFD}"/>
                </a:ext>
              </a:extLst>
            </p:cNvPr>
            <p:cNvSpPr>
              <a:spLocks/>
            </p:cNvSpPr>
            <p:nvPr/>
          </p:nvSpPr>
          <p:spPr bwMode="auto">
            <a:xfrm>
              <a:off x="6140" y="1370"/>
              <a:ext cx="25" cy="25"/>
            </a:xfrm>
            <a:custGeom>
              <a:avLst/>
              <a:gdLst>
                <a:gd name="T0" fmla="*/ 12 w 25"/>
                <a:gd name="T1" fmla="*/ 0 h 25"/>
                <a:gd name="T2" fmla="*/ 25 w 25"/>
                <a:gd name="T3" fmla="*/ 12 h 25"/>
                <a:gd name="T4" fmla="*/ 12 w 25"/>
                <a:gd name="T5" fmla="*/ 25 h 25"/>
                <a:gd name="T6" fmla="*/ 0 w 25"/>
                <a:gd name="T7" fmla="*/ 12 h 25"/>
                <a:gd name="T8" fmla="*/ 12 w 25"/>
                <a:gd name="T9" fmla="*/ 0 h 25"/>
              </a:gdLst>
              <a:ahLst/>
              <a:cxnLst>
                <a:cxn ang="0">
                  <a:pos x="T0" y="T1"/>
                </a:cxn>
                <a:cxn ang="0">
                  <a:pos x="T2" y="T3"/>
                </a:cxn>
                <a:cxn ang="0">
                  <a:pos x="T4" y="T5"/>
                </a:cxn>
                <a:cxn ang="0">
                  <a:pos x="T6" y="T7"/>
                </a:cxn>
                <a:cxn ang="0">
                  <a:pos x="T8" y="T9"/>
                </a:cxn>
              </a:cxnLst>
              <a:rect l="0" t="0" r="r" b="b"/>
              <a:pathLst>
                <a:path w="25" h="25">
                  <a:moveTo>
                    <a:pt x="12" y="0"/>
                  </a:moveTo>
                  <a:lnTo>
                    <a:pt x="25" y="12"/>
                  </a:lnTo>
                  <a:lnTo>
                    <a:pt x="12" y="25"/>
                  </a:lnTo>
                  <a:lnTo>
                    <a:pt x="0" y="12"/>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17">
              <a:extLst>
                <a:ext uri="{FF2B5EF4-FFF2-40B4-BE49-F238E27FC236}">
                  <a16:creationId xmlns:a16="http://schemas.microsoft.com/office/drawing/2014/main" id="{C971774E-1C72-4822-9853-8762E0E5EEDD}"/>
                </a:ext>
              </a:extLst>
            </p:cNvPr>
            <p:cNvSpPr>
              <a:spLocks/>
            </p:cNvSpPr>
            <p:nvPr/>
          </p:nvSpPr>
          <p:spPr bwMode="auto">
            <a:xfrm>
              <a:off x="6136" y="1364"/>
              <a:ext cx="35" cy="37"/>
            </a:xfrm>
            <a:custGeom>
              <a:avLst/>
              <a:gdLst>
                <a:gd name="T0" fmla="*/ 0 w 457"/>
                <a:gd name="T1" fmla="*/ 194 h 483"/>
                <a:gd name="T2" fmla="*/ 168 w 457"/>
                <a:gd name="T3" fmla="*/ 26 h 483"/>
                <a:gd name="T4" fmla="*/ 263 w 457"/>
                <a:gd name="T5" fmla="*/ 26 h 483"/>
                <a:gd name="T6" fmla="*/ 431 w 457"/>
                <a:gd name="T7" fmla="*/ 194 h 483"/>
                <a:gd name="T8" fmla="*/ 431 w 457"/>
                <a:gd name="T9" fmla="*/ 289 h 483"/>
                <a:gd name="T10" fmla="*/ 263 w 457"/>
                <a:gd name="T11" fmla="*/ 457 h 483"/>
                <a:gd name="T12" fmla="*/ 168 w 457"/>
                <a:gd name="T13" fmla="*/ 457 h 483"/>
                <a:gd name="T14" fmla="*/ 0 w 457"/>
                <a:gd name="T15" fmla="*/ 289 h 483"/>
                <a:gd name="T16" fmla="*/ 95 w 457"/>
                <a:gd name="T17" fmla="*/ 194 h 483"/>
                <a:gd name="T18" fmla="*/ 263 w 457"/>
                <a:gd name="T19" fmla="*/ 362 h 483"/>
                <a:gd name="T20" fmla="*/ 168 w 457"/>
                <a:gd name="T21" fmla="*/ 362 h 483"/>
                <a:gd name="T22" fmla="*/ 336 w 457"/>
                <a:gd name="T23" fmla="*/ 194 h 483"/>
                <a:gd name="T24" fmla="*/ 336 w 457"/>
                <a:gd name="T25" fmla="*/ 289 h 483"/>
                <a:gd name="T26" fmla="*/ 168 w 457"/>
                <a:gd name="T27" fmla="*/ 121 h 483"/>
                <a:gd name="T28" fmla="*/ 263 w 457"/>
                <a:gd name="T29" fmla="*/ 121 h 483"/>
                <a:gd name="T30" fmla="*/ 95 w 457"/>
                <a:gd name="T31" fmla="*/ 289 h 483"/>
                <a:gd name="T32" fmla="*/ 0 w 457"/>
                <a:gd name="T33" fmla="*/ 1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7" h="483">
                  <a:moveTo>
                    <a:pt x="0" y="194"/>
                  </a:moveTo>
                  <a:lnTo>
                    <a:pt x="168" y="26"/>
                  </a:lnTo>
                  <a:cubicBezTo>
                    <a:pt x="194" y="0"/>
                    <a:pt x="237" y="0"/>
                    <a:pt x="263" y="26"/>
                  </a:cubicBezTo>
                  <a:lnTo>
                    <a:pt x="431" y="194"/>
                  </a:lnTo>
                  <a:cubicBezTo>
                    <a:pt x="457" y="220"/>
                    <a:pt x="457" y="263"/>
                    <a:pt x="431" y="289"/>
                  </a:cubicBezTo>
                  <a:lnTo>
                    <a:pt x="263" y="457"/>
                  </a:lnTo>
                  <a:cubicBezTo>
                    <a:pt x="237" y="483"/>
                    <a:pt x="194" y="483"/>
                    <a:pt x="168" y="457"/>
                  </a:cubicBezTo>
                  <a:lnTo>
                    <a:pt x="0" y="289"/>
                  </a:lnTo>
                  <a:lnTo>
                    <a:pt x="95" y="194"/>
                  </a:lnTo>
                  <a:lnTo>
                    <a:pt x="263" y="362"/>
                  </a:lnTo>
                  <a:lnTo>
                    <a:pt x="168" y="362"/>
                  </a:lnTo>
                  <a:lnTo>
                    <a:pt x="336" y="194"/>
                  </a:lnTo>
                  <a:lnTo>
                    <a:pt x="336" y="289"/>
                  </a:lnTo>
                  <a:lnTo>
                    <a:pt x="168" y="121"/>
                  </a:lnTo>
                  <a:lnTo>
                    <a:pt x="263" y="121"/>
                  </a:lnTo>
                  <a:lnTo>
                    <a:pt x="95" y="289"/>
                  </a:lnTo>
                  <a:lnTo>
                    <a:pt x="0" y="194"/>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118">
              <a:extLst>
                <a:ext uri="{FF2B5EF4-FFF2-40B4-BE49-F238E27FC236}">
                  <a16:creationId xmlns:a16="http://schemas.microsoft.com/office/drawing/2014/main" id="{154BDD73-54AF-4332-9309-AD9C29999568}"/>
                </a:ext>
              </a:extLst>
            </p:cNvPr>
            <p:cNvSpPr>
              <a:spLocks/>
            </p:cNvSpPr>
            <p:nvPr/>
          </p:nvSpPr>
          <p:spPr bwMode="auto">
            <a:xfrm>
              <a:off x="6399" y="1372"/>
              <a:ext cx="25" cy="25"/>
            </a:xfrm>
            <a:custGeom>
              <a:avLst/>
              <a:gdLst>
                <a:gd name="T0" fmla="*/ 13 w 25"/>
                <a:gd name="T1" fmla="*/ 0 h 25"/>
                <a:gd name="T2" fmla="*/ 25 w 25"/>
                <a:gd name="T3" fmla="*/ 13 h 25"/>
                <a:gd name="T4" fmla="*/ 13 w 25"/>
                <a:gd name="T5" fmla="*/ 25 h 25"/>
                <a:gd name="T6" fmla="*/ 0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lnTo>
                    <a:pt x="25" y="13"/>
                  </a:lnTo>
                  <a:lnTo>
                    <a:pt x="13" y="25"/>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19">
              <a:extLst>
                <a:ext uri="{FF2B5EF4-FFF2-40B4-BE49-F238E27FC236}">
                  <a16:creationId xmlns:a16="http://schemas.microsoft.com/office/drawing/2014/main" id="{D556435A-79BF-4B56-9A3D-13A57B206740}"/>
                </a:ext>
              </a:extLst>
            </p:cNvPr>
            <p:cNvSpPr>
              <a:spLocks/>
            </p:cNvSpPr>
            <p:nvPr/>
          </p:nvSpPr>
          <p:spPr bwMode="auto">
            <a:xfrm>
              <a:off x="6395" y="1367"/>
              <a:ext cx="35" cy="36"/>
            </a:xfrm>
            <a:custGeom>
              <a:avLst/>
              <a:gdLst>
                <a:gd name="T0" fmla="*/ 0 w 228"/>
                <a:gd name="T1" fmla="*/ 97 h 241"/>
                <a:gd name="T2" fmla="*/ 84 w 228"/>
                <a:gd name="T3" fmla="*/ 13 h 241"/>
                <a:gd name="T4" fmla="*/ 131 w 228"/>
                <a:gd name="T5" fmla="*/ 13 h 241"/>
                <a:gd name="T6" fmla="*/ 215 w 228"/>
                <a:gd name="T7" fmla="*/ 97 h 241"/>
                <a:gd name="T8" fmla="*/ 215 w 228"/>
                <a:gd name="T9" fmla="*/ 144 h 241"/>
                <a:gd name="T10" fmla="*/ 131 w 228"/>
                <a:gd name="T11" fmla="*/ 228 h 241"/>
                <a:gd name="T12" fmla="*/ 84 w 228"/>
                <a:gd name="T13" fmla="*/ 228 h 241"/>
                <a:gd name="T14" fmla="*/ 0 w 228"/>
                <a:gd name="T15" fmla="*/ 144 h 241"/>
                <a:gd name="T16" fmla="*/ 47 w 228"/>
                <a:gd name="T17" fmla="*/ 97 h 241"/>
                <a:gd name="T18" fmla="*/ 131 w 228"/>
                <a:gd name="T19" fmla="*/ 181 h 241"/>
                <a:gd name="T20" fmla="*/ 84 w 228"/>
                <a:gd name="T21" fmla="*/ 181 h 241"/>
                <a:gd name="T22" fmla="*/ 168 w 228"/>
                <a:gd name="T23" fmla="*/ 97 h 241"/>
                <a:gd name="T24" fmla="*/ 168 w 228"/>
                <a:gd name="T25" fmla="*/ 144 h 241"/>
                <a:gd name="T26" fmla="*/ 84 w 228"/>
                <a:gd name="T27" fmla="*/ 60 h 241"/>
                <a:gd name="T28" fmla="*/ 131 w 228"/>
                <a:gd name="T29" fmla="*/ 60 h 241"/>
                <a:gd name="T30" fmla="*/ 47 w 228"/>
                <a:gd name="T31" fmla="*/ 144 h 241"/>
                <a:gd name="T32" fmla="*/ 0 w 228"/>
                <a:gd name="T33" fmla="*/ 9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41">
                  <a:moveTo>
                    <a:pt x="0" y="97"/>
                  </a:moveTo>
                  <a:lnTo>
                    <a:pt x="84" y="13"/>
                  </a:lnTo>
                  <a:cubicBezTo>
                    <a:pt x="97" y="0"/>
                    <a:pt x="118" y="0"/>
                    <a:pt x="131" y="13"/>
                  </a:cubicBezTo>
                  <a:lnTo>
                    <a:pt x="215" y="97"/>
                  </a:lnTo>
                  <a:cubicBezTo>
                    <a:pt x="228" y="110"/>
                    <a:pt x="228" y="131"/>
                    <a:pt x="215" y="144"/>
                  </a:cubicBezTo>
                  <a:lnTo>
                    <a:pt x="131" y="228"/>
                  </a:lnTo>
                  <a:cubicBezTo>
                    <a:pt x="118" y="241"/>
                    <a:pt x="97" y="241"/>
                    <a:pt x="84" y="228"/>
                  </a:cubicBezTo>
                  <a:lnTo>
                    <a:pt x="0" y="144"/>
                  </a:lnTo>
                  <a:lnTo>
                    <a:pt x="47" y="97"/>
                  </a:lnTo>
                  <a:lnTo>
                    <a:pt x="131" y="181"/>
                  </a:lnTo>
                  <a:lnTo>
                    <a:pt x="84" y="181"/>
                  </a:lnTo>
                  <a:lnTo>
                    <a:pt x="168" y="97"/>
                  </a:lnTo>
                  <a:lnTo>
                    <a:pt x="168" y="144"/>
                  </a:lnTo>
                  <a:lnTo>
                    <a:pt x="84" y="60"/>
                  </a:lnTo>
                  <a:lnTo>
                    <a:pt x="131" y="60"/>
                  </a:lnTo>
                  <a:lnTo>
                    <a:pt x="47" y="144"/>
                  </a:lnTo>
                  <a:lnTo>
                    <a:pt x="0" y="9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120">
              <a:extLst>
                <a:ext uri="{FF2B5EF4-FFF2-40B4-BE49-F238E27FC236}">
                  <a16:creationId xmlns:a16="http://schemas.microsoft.com/office/drawing/2014/main" id="{568CA39D-F2EF-4DEB-A004-183A31A6C1E0}"/>
                </a:ext>
              </a:extLst>
            </p:cNvPr>
            <p:cNvSpPr>
              <a:spLocks/>
            </p:cNvSpPr>
            <p:nvPr/>
          </p:nvSpPr>
          <p:spPr bwMode="auto">
            <a:xfrm>
              <a:off x="6659" y="1370"/>
              <a:ext cx="25" cy="26"/>
            </a:xfrm>
            <a:custGeom>
              <a:avLst/>
              <a:gdLst>
                <a:gd name="T0" fmla="*/ 12 w 25"/>
                <a:gd name="T1" fmla="*/ 0 h 26"/>
                <a:gd name="T2" fmla="*/ 25 w 25"/>
                <a:gd name="T3" fmla="*/ 13 h 26"/>
                <a:gd name="T4" fmla="*/ 12 w 25"/>
                <a:gd name="T5" fmla="*/ 26 h 26"/>
                <a:gd name="T6" fmla="*/ 0 w 25"/>
                <a:gd name="T7" fmla="*/ 13 h 26"/>
                <a:gd name="T8" fmla="*/ 12 w 25"/>
                <a:gd name="T9" fmla="*/ 0 h 26"/>
              </a:gdLst>
              <a:ahLst/>
              <a:cxnLst>
                <a:cxn ang="0">
                  <a:pos x="T0" y="T1"/>
                </a:cxn>
                <a:cxn ang="0">
                  <a:pos x="T2" y="T3"/>
                </a:cxn>
                <a:cxn ang="0">
                  <a:pos x="T4" y="T5"/>
                </a:cxn>
                <a:cxn ang="0">
                  <a:pos x="T6" y="T7"/>
                </a:cxn>
                <a:cxn ang="0">
                  <a:pos x="T8" y="T9"/>
                </a:cxn>
              </a:cxnLst>
              <a:rect l="0" t="0" r="r" b="b"/>
              <a:pathLst>
                <a:path w="25" h="26">
                  <a:moveTo>
                    <a:pt x="12" y="0"/>
                  </a:moveTo>
                  <a:lnTo>
                    <a:pt x="25" y="13"/>
                  </a:lnTo>
                  <a:lnTo>
                    <a:pt x="12" y="26"/>
                  </a:lnTo>
                  <a:lnTo>
                    <a:pt x="0" y="13"/>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21">
              <a:extLst>
                <a:ext uri="{FF2B5EF4-FFF2-40B4-BE49-F238E27FC236}">
                  <a16:creationId xmlns:a16="http://schemas.microsoft.com/office/drawing/2014/main" id="{81B817EF-1E0F-4D7C-8921-56B417E5382A}"/>
                </a:ext>
              </a:extLst>
            </p:cNvPr>
            <p:cNvSpPr>
              <a:spLocks/>
            </p:cNvSpPr>
            <p:nvPr/>
          </p:nvSpPr>
          <p:spPr bwMode="auto">
            <a:xfrm>
              <a:off x="6655" y="1365"/>
              <a:ext cx="35" cy="36"/>
            </a:xfrm>
            <a:custGeom>
              <a:avLst/>
              <a:gdLst>
                <a:gd name="T0" fmla="*/ 0 w 228"/>
                <a:gd name="T1" fmla="*/ 97 h 241"/>
                <a:gd name="T2" fmla="*/ 84 w 228"/>
                <a:gd name="T3" fmla="*/ 13 h 241"/>
                <a:gd name="T4" fmla="*/ 131 w 228"/>
                <a:gd name="T5" fmla="*/ 13 h 241"/>
                <a:gd name="T6" fmla="*/ 215 w 228"/>
                <a:gd name="T7" fmla="*/ 97 h 241"/>
                <a:gd name="T8" fmla="*/ 215 w 228"/>
                <a:gd name="T9" fmla="*/ 144 h 241"/>
                <a:gd name="T10" fmla="*/ 131 w 228"/>
                <a:gd name="T11" fmla="*/ 228 h 241"/>
                <a:gd name="T12" fmla="*/ 84 w 228"/>
                <a:gd name="T13" fmla="*/ 228 h 241"/>
                <a:gd name="T14" fmla="*/ 0 w 228"/>
                <a:gd name="T15" fmla="*/ 144 h 241"/>
                <a:gd name="T16" fmla="*/ 47 w 228"/>
                <a:gd name="T17" fmla="*/ 97 h 241"/>
                <a:gd name="T18" fmla="*/ 131 w 228"/>
                <a:gd name="T19" fmla="*/ 181 h 241"/>
                <a:gd name="T20" fmla="*/ 84 w 228"/>
                <a:gd name="T21" fmla="*/ 181 h 241"/>
                <a:gd name="T22" fmla="*/ 168 w 228"/>
                <a:gd name="T23" fmla="*/ 97 h 241"/>
                <a:gd name="T24" fmla="*/ 168 w 228"/>
                <a:gd name="T25" fmla="*/ 144 h 241"/>
                <a:gd name="T26" fmla="*/ 84 w 228"/>
                <a:gd name="T27" fmla="*/ 60 h 241"/>
                <a:gd name="T28" fmla="*/ 131 w 228"/>
                <a:gd name="T29" fmla="*/ 60 h 241"/>
                <a:gd name="T30" fmla="*/ 47 w 228"/>
                <a:gd name="T31" fmla="*/ 144 h 241"/>
                <a:gd name="T32" fmla="*/ 0 w 228"/>
                <a:gd name="T33" fmla="*/ 9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41">
                  <a:moveTo>
                    <a:pt x="0" y="97"/>
                  </a:moveTo>
                  <a:lnTo>
                    <a:pt x="84" y="13"/>
                  </a:lnTo>
                  <a:cubicBezTo>
                    <a:pt x="97" y="0"/>
                    <a:pt x="118" y="0"/>
                    <a:pt x="131" y="13"/>
                  </a:cubicBezTo>
                  <a:lnTo>
                    <a:pt x="215" y="97"/>
                  </a:lnTo>
                  <a:cubicBezTo>
                    <a:pt x="228" y="110"/>
                    <a:pt x="228" y="131"/>
                    <a:pt x="215" y="144"/>
                  </a:cubicBezTo>
                  <a:lnTo>
                    <a:pt x="131" y="228"/>
                  </a:lnTo>
                  <a:cubicBezTo>
                    <a:pt x="118" y="241"/>
                    <a:pt x="97" y="241"/>
                    <a:pt x="84" y="228"/>
                  </a:cubicBezTo>
                  <a:lnTo>
                    <a:pt x="0" y="144"/>
                  </a:lnTo>
                  <a:lnTo>
                    <a:pt x="47" y="97"/>
                  </a:lnTo>
                  <a:lnTo>
                    <a:pt x="131" y="181"/>
                  </a:lnTo>
                  <a:lnTo>
                    <a:pt x="84" y="181"/>
                  </a:lnTo>
                  <a:lnTo>
                    <a:pt x="168" y="97"/>
                  </a:lnTo>
                  <a:lnTo>
                    <a:pt x="168" y="144"/>
                  </a:lnTo>
                  <a:lnTo>
                    <a:pt x="84" y="60"/>
                  </a:lnTo>
                  <a:lnTo>
                    <a:pt x="131" y="60"/>
                  </a:lnTo>
                  <a:lnTo>
                    <a:pt x="47" y="144"/>
                  </a:lnTo>
                  <a:lnTo>
                    <a:pt x="0" y="9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122">
              <a:extLst>
                <a:ext uri="{FF2B5EF4-FFF2-40B4-BE49-F238E27FC236}">
                  <a16:creationId xmlns:a16="http://schemas.microsoft.com/office/drawing/2014/main" id="{DB2EE53C-6B8C-439A-8957-74A92701DDF3}"/>
                </a:ext>
              </a:extLst>
            </p:cNvPr>
            <p:cNvSpPr>
              <a:spLocks/>
            </p:cNvSpPr>
            <p:nvPr/>
          </p:nvSpPr>
          <p:spPr bwMode="auto">
            <a:xfrm>
              <a:off x="6919" y="1354"/>
              <a:ext cx="25" cy="26"/>
            </a:xfrm>
            <a:custGeom>
              <a:avLst/>
              <a:gdLst>
                <a:gd name="T0" fmla="*/ 12 w 25"/>
                <a:gd name="T1" fmla="*/ 0 h 26"/>
                <a:gd name="T2" fmla="*/ 25 w 25"/>
                <a:gd name="T3" fmla="*/ 13 h 26"/>
                <a:gd name="T4" fmla="*/ 12 w 25"/>
                <a:gd name="T5" fmla="*/ 26 h 26"/>
                <a:gd name="T6" fmla="*/ 0 w 25"/>
                <a:gd name="T7" fmla="*/ 13 h 26"/>
                <a:gd name="T8" fmla="*/ 12 w 25"/>
                <a:gd name="T9" fmla="*/ 0 h 26"/>
              </a:gdLst>
              <a:ahLst/>
              <a:cxnLst>
                <a:cxn ang="0">
                  <a:pos x="T0" y="T1"/>
                </a:cxn>
                <a:cxn ang="0">
                  <a:pos x="T2" y="T3"/>
                </a:cxn>
                <a:cxn ang="0">
                  <a:pos x="T4" y="T5"/>
                </a:cxn>
                <a:cxn ang="0">
                  <a:pos x="T6" y="T7"/>
                </a:cxn>
                <a:cxn ang="0">
                  <a:pos x="T8" y="T9"/>
                </a:cxn>
              </a:cxnLst>
              <a:rect l="0" t="0" r="r" b="b"/>
              <a:pathLst>
                <a:path w="25" h="26">
                  <a:moveTo>
                    <a:pt x="12" y="0"/>
                  </a:moveTo>
                  <a:lnTo>
                    <a:pt x="25" y="13"/>
                  </a:lnTo>
                  <a:lnTo>
                    <a:pt x="12" y="26"/>
                  </a:lnTo>
                  <a:lnTo>
                    <a:pt x="0" y="13"/>
                  </a:lnTo>
                  <a:lnTo>
                    <a:pt x="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23">
              <a:extLst>
                <a:ext uri="{FF2B5EF4-FFF2-40B4-BE49-F238E27FC236}">
                  <a16:creationId xmlns:a16="http://schemas.microsoft.com/office/drawing/2014/main" id="{6064EF46-D5F6-4A79-8EBF-714D5FE75990}"/>
                </a:ext>
              </a:extLst>
            </p:cNvPr>
            <p:cNvSpPr>
              <a:spLocks/>
            </p:cNvSpPr>
            <p:nvPr/>
          </p:nvSpPr>
          <p:spPr bwMode="auto">
            <a:xfrm>
              <a:off x="6915" y="1349"/>
              <a:ext cx="35" cy="36"/>
            </a:xfrm>
            <a:custGeom>
              <a:avLst/>
              <a:gdLst>
                <a:gd name="T0" fmla="*/ 0 w 228"/>
                <a:gd name="T1" fmla="*/ 97 h 241"/>
                <a:gd name="T2" fmla="*/ 84 w 228"/>
                <a:gd name="T3" fmla="*/ 13 h 241"/>
                <a:gd name="T4" fmla="*/ 131 w 228"/>
                <a:gd name="T5" fmla="*/ 13 h 241"/>
                <a:gd name="T6" fmla="*/ 215 w 228"/>
                <a:gd name="T7" fmla="*/ 97 h 241"/>
                <a:gd name="T8" fmla="*/ 215 w 228"/>
                <a:gd name="T9" fmla="*/ 144 h 241"/>
                <a:gd name="T10" fmla="*/ 131 w 228"/>
                <a:gd name="T11" fmla="*/ 228 h 241"/>
                <a:gd name="T12" fmla="*/ 84 w 228"/>
                <a:gd name="T13" fmla="*/ 228 h 241"/>
                <a:gd name="T14" fmla="*/ 0 w 228"/>
                <a:gd name="T15" fmla="*/ 144 h 241"/>
                <a:gd name="T16" fmla="*/ 47 w 228"/>
                <a:gd name="T17" fmla="*/ 97 h 241"/>
                <a:gd name="T18" fmla="*/ 131 w 228"/>
                <a:gd name="T19" fmla="*/ 181 h 241"/>
                <a:gd name="T20" fmla="*/ 84 w 228"/>
                <a:gd name="T21" fmla="*/ 181 h 241"/>
                <a:gd name="T22" fmla="*/ 168 w 228"/>
                <a:gd name="T23" fmla="*/ 97 h 241"/>
                <a:gd name="T24" fmla="*/ 168 w 228"/>
                <a:gd name="T25" fmla="*/ 144 h 241"/>
                <a:gd name="T26" fmla="*/ 84 w 228"/>
                <a:gd name="T27" fmla="*/ 60 h 241"/>
                <a:gd name="T28" fmla="*/ 131 w 228"/>
                <a:gd name="T29" fmla="*/ 60 h 241"/>
                <a:gd name="T30" fmla="*/ 47 w 228"/>
                <a:gd name="T31" fmla="*/ 144 h 241"/>
                <a:gd name="T32" fmla="*/ 0 w 228"/>
                <a:gd name="T33" fmla="*/ 9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41">
                  <a:moveTo>
                    <a:pt x="0" y="97"/>
                  </a:moveTo>
                  <a:lnTo>
                    <a:pt x="84" y="13"/>
                  </a:lnTo>
                  <a:cubicBezTo>
                    <a:pt x="97" y="0"/>
                    <a:pt x="118" y="0"/>
                    <a:pt x="131" y="13"/>
                  </a:cubicBezTo>
                  <a:lnTo>
                    <a:pt x="215" y="97"/>
                  </a:lnTo>
                  <a:cubicBezTo>
                    <a:pt x="228" y="110"/>
                    <a:pt x="228" y="131"/>
                    <a:pt x="215" y="144"/>
                  </a:cubicBezTo>
                  <a:lnTo>
                    <a:pt x="131" y="228"/>
                  </a:lnTo>
                  <a:cubicBezTo>
                    <a:pt x="118" y="241"/>
                    <a:pt x="97" y="241"/>
                    <a:pt x="84" y="228"/>
                  </a:cubicBezTo>
                  <a:lnTo>
                    <a:pt x="0" y="144"/>
                  </a:lnTo>
                  <a:lnTo>
                    <a:pt x="47" y="97"/>
                  </a:lnTo>
                  <a:lnTo>
                    <a:pt x="131" y="181"/>
                  </a:lnTo>
                  <a:lnTo>
                    <a:pt x="84" y="181"/>
                  </a:lnTo>
                  <a:lnTo>
                    <a:pt x="168" y="97"/>
                  </a:lnTo>
                  <a:lnTo>
                    <a:pt x="168" y="144"/>
                  </a:lnTo>
                  <a:lnTo>
                    <a:pt x="84" y="60"/>
                  </a:lnTo>
                  <a:lnTo>
                    <a:pt x="131" y="60"/>
                  </a:lnTo>
                  <a:lnTo>
                    <a:pt x="47" y="144"/>
                  </a:lnTo>
                  <a:lnTo>
                    <a:pt x="0" y="9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124">
              <a:extLst>
                <a:ext uri="{FF2B5EF4-FFF2-40B4-BE49-F238E27FC236}">
                  <a16:creationId xmlns:a16="http://schemas.microsoft.com/office/drawing/2014/main" id="{195F9A1A-0AB4-4C7D-ACFF-2FDBA4097638}"/>
                </a:ext>
              </a:extLst>
            </p:cNvPr>
            <p:cNvSpPr>
              <a:spLocks/>
            </p:cNvSpPr>
            <p:nvPr/>
          </p:nvSpPr>
          <p:spPr bwMode="auto">
            <a:xfrm>
              <a:off x="7178" y="1362"/>
              <a:ext cx="26" cy="25"/>
            </a:xfrm>
            <a:custGeom>
              <a:avLst/>
              <a:gdLst>
                <a:gd name="T0" fmla="*/ 13 w 26"/>
                <a:gd name="T1" fmla="*/ 0 h 25"/>
                <a:gd name="T2" fmla="*/ 26 w 26"/>
                <a:gd name="T3" fmla="*/ 12 h 25"/>
                <a:gd name="T4" fmla="*/ 13 w 26"/>
                <a:gd name="T5" fmla="*/ 25 h 25"/>
                <a:gd name="T6" fmla="*/ 0 w 26"/>
                <a:gd name="T7" fmla="*/ 12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lnTo>
                    <a:pt x="26" y="12"/>
                  </a:lnTo>
                  <a:lnTo>
                    <a:pt x="13" y="25"/>
                  </a:lnTo>
                  <a:lnTo>
                    <a:pt x="0" y="12"/>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25">
              <a:extLst>
                <a:ext uri="{FF2B5EF4-FFF2-40B4-BE49-F238E27FC236}">
                  <a16:creationId xmlns:a16="http://schemas.microsoft.com/office/drawing/2014/main" id="{E3ED8CFD-CD3C-4E35-A169-9F6DC6C3CE20}"/>
                </a:ext>
              </a:extLst>
            </p:cNvPr>
            <p:cNvSpPr>
              <a:spLocks/>
            </p:cNvSpPr>
            <p:nvPr/>
          </p:nvSpPr>
          <p:spPr bwMode="auto">
            <a:xfrm>
              <a:off x="7175" y="1356"/>
              <a:ext cx="34" cy="37"/>
            </a:xfrm>
            <a:custGeom>
              <a:avLst/>
              <a:gdLst>
                <a:gd name="T0" fmla="*/ 0 w 228"/>
                <a:gd name="T1" fmla="*/ 97 h 241"/>
                <a:gd name="T2" fmla="*/ 84 w 228"/>
                <a:gd name="T3" fmla="*/ 13 h 241"/>
                <a:gd name="T4" fmla="*/ 131 w 228"/>
                <a:gd name="T5" fmla="*/ 13 h 241"/>
                <a:gd name="T6" fmla="*/ 215 w 228"/>
                <a:gd name="T7" fmla="*/ 97 h 241"/>
                <a:gd name="T8" fmla="*/ 215 w 228"/>
                <a:gd name="T9" fmla="*/ 144 h 241"/>
                <a:gd name="T10" fmla="*/ 131 w 228"/>
                <a:gd name="T11" fmla="*/ 228 h 241"/>
                <a:gd name="T12" fmla="*/ 84 w 228"/>
                <a:gd name="T13" fmla="*/ 228 h 241"/>
                <a:gd name="T14" fmla="*/ 0 w 228"/>
                <a:gd name="T15" fmla="*/ 144 h 241"/>
                <a:gd name="T16" fmla="*/ 47 w 228"/>
                <a:gd name="T17" fmla="*/ 97 h 241"/>
                <a:gd name="T18" fmla="*/ 131 w 228"/>
                <a:gd name="T19" fmla="*/ 181 h 241"/>
                <a:gd name="T20" fmla="*/ 84 w 228"/>
                <a:gd name="T21" fmla="*/ 181 h 241"/>
                <a:gd name="T22" fmla="*/ 168 w 228"/>
                <a:gd name="T23" fmla="*/ 97 h 241"/>
                <a:gd name="T24" fmla="*/ 168 w 228"/>
                <a:gd name="T25" fmla="*/ 144 h 241"/>
                <a:gd name="T26" fmla="*/ 84 w 228"/>
                <a:gd name="T27" fmla="*/ 60 h 241"/>
                <a:gd name="T28" fmla="*/ 131 w 228"/>
                <a:gd name="T29" fmla="*/ 60 h 241"/>
                <a:gd name="T30" fmla="*/ 47 w 228"/>
                <a:gd name="T31" fmla="*/ 144 h 241"/>
                <a:gd name="T32" fmla="*/ 0 w 228"/>
                <a:gd name="T33" fmla="*/ 9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241">
                  <a:moveTo>
                    <a:pt x="0" y="97"/>
                  </a:moveTo>
                  <a:lnTo>
                    <a:pt x="84" y="13"/>
                  </a:lnTo>
                  <a:cubicBezTo>
                    <a:pt x="97" y="0"/>
                    <a:pt x="118" y="0"/>
                    <a:pt x="131" y="13"/>
                  </a:cubicBezTo>
                  <a:lnTo>
                    <a:pt x="215" y="97"/>
                  </a:lnTo>
                  <a:cubicBezTo>
                    <a:pt x="228" y="110"/>
                    <a:pt x="228" y="131"/>
                    <a:pt x="215" y="144"/>
                  </a:cubicBezTo>
                  <a:lnTo>
                    <a:pt x="131" y="228"/>
                  </a:lnTo>
                  <a:cubicBezTo>
                    <a:pt x="118" y="241"/>
                    <a:pt x="97" y="241"/>
                    <a:pt x="84" y="228"/>
                  </a:cubicBezTo>
                  <a:lnTo>
                    <a:pt x="0" y="144"/>
                  </a:lnTo>
                  <a:lnTo>
                    <a:pt x="47" y="97"/>
                  </a:lnTo>
                  <a:lnTo>
                    <a:pt x="131" y="181"/>
                  </a:lnTo>
                  <a:lnTo>
                    <a:pt x="84" y="181"/>
                  </a:lnTo>
                  <a:lnTo>
                    <a:pt x="168" y="97"/>
                  </a:lnTo>
                  <a:lnTo>
                    <a:pt x="168" y="144"/>
                  </a:lnTo>
                  <a:lnTo>
                    <a:pt x="84" y="60"/>
                  </a:lnTo>
                  <a:lnTo>
                    <a:pt x="131" y="60"/>
                  </a:lnTo>
                  <a:lnTo>
                    <a:pt x="47" y="144"/>
                  </a:lnTo>
                  <a:lnTo>
                    <a:pt x="0" y="97"/>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Rectangle 126">
              <a:extLst>
                <a:ext uri="{FF2B5EF4-FFF2-40B4-BE49-F238E27FC236}">
                  <a16:creationId xmlns:a16="http://schemas.microsoft.com/office/drawing/2014/main" id="{185605C1-A675-48D9-AF6C-25C32955CE37}"/>
                </a:ext>
              </a:extLst>
            </p:cNvPr>
            <p:cNvSpPr>
              <a:spLocks noChangeArrowheads="1"/>
            </p:cNvSpPr>
            <p:nvPr/>
          </p:nvSpPr>
          <p:spPr bwMode="auto">
            <a:xfrm>
              <a:off x="4263" y="1647"/>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8" name="Rectangle 127">
              <a:extLst>
                <a:ext uri="{FF2B5EF4-FFF2-40B4-BE49-F238E27FC236}">
                  <a16:creationId xmlns:a16="http://schemas.microsoft.com/office/drawing/2014/main" id="{A3E3DB70-C0C4-4047-8D8F-471CA73CDD8D}"/>
                </a:ext>
              </a:extLst>
            </p:cNvPr>
            <p:cNvSpPr>
              <a:spLocks noChangeArrowheads="1"/>
            </p:cNvSpPr>
            <p:nvPr/>
          </p:nvSpPr>
          <p:spPr bwMode="auto">
            <a:xfrm>
              <a:off x="4523" y="1662"/>
              <a:ext cx="18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9" name="Rectangle 128">
              <a:extLst>
                <a:ext uri="{FF2B5EF4-FFF2-40B4-BE49-F238E27FC236}">
                  <a16:creationId xmlns:a16="http://schemas.microsoft.com/office/drawing/2014/main" id="{2847BB20-B828-4C0A-B733-3274203D1E50}"/>
                </a:ext>
              </a:extLst>
            </p:cNvPr>
            <p:cNvSpPr>
              <a:spLocks noChangeArrowheads="1"/>
            </p:cNvSpPr>
            <p:nvPr/>
          </p:nvSpPr>
          <p:spPr bwMode="auto">
            <a:xfrm>
              <a:off x="4783" y="1700"/>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0" name="Rectangle 129">
              <a:extLst>
                <a:ext uri="{FF2B5EF4-FFF2-40B4-BE49-F238E27FC236}">
                  <a16:creationId xmlns:a16="http://schemas.microsoft.com/office/drawing/2014/main" id="{AABF1DCD-06EA-4EB4-B51D-403F6D93D1CC}"/>
                </a:ext>
              </a:extLst>
            </p:cNvPr>
            <p:cNvSpPr>
              <a:spLocks noChangeArrowheads="1"/>
            </p:cNvSpPr>
            <p:nvPr/>
          </p:nvSpPr>
          <p:spPr bwMode="auto">
            <a:xfrm>
              <a:off x="5042" y="1598"/>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1" name="Rectangle 130">
              <a:extLst>
                <a:ext uri="{FF2B5EF4-FFF2-40B4-BE49-F238E27FC236}">
                  <a16:creationId xmlns:a16="http://schemas.microsoft.com/office/drawing/2014/main" id="{FCEA885D-D4CD-4A5C-BF38-C6B7A154D4A0}"/>
                </a:ext>
              </a:extLst>
            </p:cNvPr>
            <p:cNvSpPr>
              <a:spLocks noChangeArrowheads="1"/>
            </p:cNvSpPr>
            <p:nvPr/>
          </p:nvSpPr>
          <p:spPr bwMode="auto">
            <a:xfrm>
              <a:off x="5302" y="1520"/>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2" name="Rectangle 131">
              <a:extLst>
                <a:ext uri="{FF2B5EF4-FFF2-40B4-BE49-F238E27FC236}">
                  <a16:creationId xmlns:a16="http://schemas.microsoft.com/office/drawing/2014/main" id="{B2B8FE24-DA89-4519-8D81-1E5264E6A1F4}"/>
                </a:ext>
              </a:extLst>
            </p:cNvPr>
            <p:cNvSpPr>
              <a:spLocks noChangeArrowheads="1"/>
            </p:cNvSpPr>
            <p:nvPr/>
          </p:nvSpPr>
          <p:spPr bwMode="auto">
            <a:xfrm>
              <a:off x="5562" y="1459"/>
              <a:ext cx="18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3" name="Rectangle 132">
              <a:extLst>
                <a:ext uri="{FF2B5EF4-FFF2-40B4-BE49-F238E27FC236}">
                  <a16:creationId xmlns:a16="http://schemas.microsoft.com/office/drawing/2014/main" id="{A8F9FBA5-A528-471A-904C-0DA3766DBEE5}"/>
                </a:ext>
              </a:extLst>
            </p:cNvPr>
            <p:cNvSpPr>
              <a:spLocks noChangeArrowheads="1"/>
            </p:cNvSpPr>
            <p:nvPr/>
          </p:nvSpPr>
          <p:spPr bwMode="auto">
            <a:xfrm>
              <a:off x="5821" y="1557"/>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4" name="Rectangle 133">
              <a:extLst>
                <a:ext uri="{FF2B5EF4-FFF2-40B4-BE49-F238E27FC236}">
                  <a16:creationId xmlns:a16="http://schemas.microsoft.com/office/drawing/2014/main" id="{D27888E7-CC2E-4F24-B88F-870E34BFD62C}"/>
                </a:ext>
              </a:extLst>
            </p:cNvPr>
            <p:cNvSpPr>
              <a:spLocks noChangeArrowheads="1"/>
            </p:cNvSpPr>
            <p:nvPr/>
          </p:nvSpPr>
          <p:spPr bwMode="auto">
            <a:xfrm>
              <a:off x="6081" y="1491"/>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5" name="Rectangle 134">
              <a:extLst>
                <a:ext uri="{FF2B5EF4-FFF2-40B4-BE49-F238E27FC236}">
                  <a16:creationId xmlns:a16="http://schemas.microsoft.com/office/drawing/2014/main" id="{E45DDEE0-BC2C-4BBA-83DF-25DB93B79A4E}"/>
                </a:ext>
              </a:extLst>
            </p:cNvPr>
            <p:cNvSpPr>
              <a:spLocks noChangeArrowheads="1"/>
            </p:cNvSpPr>
            <p:nvPr/>
          </p:nvSpPr>
          <p:spPr bwMode="auto">
            <a:xfrm>
              <a:off x="6341" y="1492"/>
              <a:ext cx="1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6" name="Rectangle 135">
              <a:extLst>
                <a:ext uri="{FF2B5EF4-FFF2-40B4-BE49-F238E27FC236}">
                  <a16:creationId xmlns:a16="http://schemas.microsoft.com/office/drawing/2014/main" id="{A7DA85A1-35B9-49D9-AADB-9F26C7A8E154}"/>
                </a:ext>
              </a:extLst>
            </p:cNvPr>
            <p:cNvSpPr>
              <a:spLocks noChangeArrowheads="1"/>
            </p:cNvSpPr>
            <p:nvPr/>
          </p:nvSpPr>
          <p:spPr bwMode="auto">
            <a:xfrm>
              <a:off x="6601" y="1395"/>
              <a:ext cx="18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7" name="Rectangle 136">
              <a:extLst>
                <a:ext uri="{FF2B5EF4-FFF2-40B4-BE49-F238E27FC236}">
                  <a16:creationId xmlns:a16="http://schemas.microsoft.com/office/drawing/2014/main" id="{9DAC3C35-57AF-4322-B026-FB63EDE5593C}"/>
                </a:ext>
              </a:extLst>
            </p:cNvPr>
            <p:cNvSpPr>
              <a:spLocks noChangeArrowheads="1"/>
            </p:cNvSpPr>
            <p:nvPr/>
          </p:nvSpPr>
          <p:spPr bwMode="auto">
            <a:xfrm>
              <a:off x="6860" y="1359"/>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8" name="Rectangle 137">
              <a:extLst>
                <a:ext uri="{FF2B5EF4-FFF2-40B4-BE49-F238E27FC236}">
                  <a16:creationId xmlns:a16="http://schemas.microsoft.com/office/drawing/2014/main" id="{4243F7B1-4419-4467-A17A-2113CC196E1B}"/>
                </a:ext>
              </a:extLst>
            </p:cNvPr>
            <p:cNvSpPr>
              <a:spLocks noChangeArrowheads="1"/>
            </p:cNvSpPr>
            <p:nvPr/>
          </p:nvSpPr>
          <p:spPr bwMode="auto">
            <a:xfrm>
              <a:off x="7120" y="1384"/>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9" name="Rectangle 138">
              <a:extLst>
                <a:ext uri="{FF2B5EF4-FFF2-40B4-BE49-F238E27FC236}">
                  <a16:creationId xmlns:a16="http://schemas.microsoft.com/office/drawing/2014/main" id="{53C54007-6E6F-4567-AC5F-5CCFDE2704BC}"/>
                </a:ext>
              </a:extLst>
            </p:cNvPr>
            <p:cNvSpPr>
              <a:spLocks noChangeArrowheads="1"/>
            </p:cNvSpPr>
            <p:nvPr/>
          </p:nvSpPr>
          <p:spPr bwMode="auto">
            <a:xfrm>
              <a:off x="4039" y="3064"/>
              <a:ext cx="14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0" name="Rectangle 139">
              <a:extLst>
                <a:ext uri="{FF2B5EF4-FFF2-40B4-BE49-F238E27FC236}">
                  <a16:creationId xmlns:a16="http://schemas.microsoft.com/office/drawing/2014/main" id="{C3F5CE02-98D4-4068-9BC4-0E7F7263A3A2}"/>
                </a:ext>
              </a:extLst>
            </p:cNvPr>
            <p:cNvSpPr>
              <a:spLocks noChangeArrowheads="1"/>
            </p:cNvSpPr>
            <p:nvPr/>
          </p:nvSpPr>
          <p:spPr bwMode="auto">
            <a:xfrm>
              <a:off x="3999" y="2877"/>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1" name="Rectangle 140">
              <a:extLst>
                <a:ext uri="{FF2B5EF4-FFF2-40B4-BE49-F238E27FC236}">
                  <a16:creationId xmlns:a16="http://schemas.microsoft.com/office/drawing/2014/main" id="{29D06415-D08A-4719-B943-01A19960900F}"/>
                </a:ext>
              </a:extLst>
            </p:cNvPr>
            <p:cNvSpPr>
              <a:spLocks noChangeArrowheads="1"/>
            </p:cNvSpPr>
            <p:nvPr/>
          </p:nvSpPr>
          <p:spPr bwMode="auto">
            <a:xfrm>
              <a:off x="3999" y="2689"/>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2" name="Rectangle 141">
              <a:extLst>
                <a:ext uri="{FF2B5EF4-FFF2-40B4-BE49-F238E27FC236}">
                  <a16:creationId xmlns:a16="http://schemas.microsoft.com/office/drawing/2014/main" id="{2736A28A-588A-4A60-A853-7D53D47860DD}"/>
                </a:ext>
              </a:extLst>
            </p:cNvPr>
            <p:cNvSpPr>
              <a:spLocks noChangeArrowheads="1"/>
            </p:cNvSpPr>
            <p:nvPr/>
          </p:nvSpPr>
          <p:spPr bwMode="auto">
            <a:xfrm>
              <a:off x="3999" y="2502"/>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3" name="Rectangle 142">
              <a:extLst>
                <a:ext uri="{FF2B5EF4-FFF2-40B4-BE49-F238E27FC236}">
                  <a16:creationId xmlns:a16="http://schemas.microsoft.com/office/drawing/2014/main" id="{87602514-F5DF-4C6C-BBED-007980D10A30}"/>
                </a:ext>
              </a:extLst>
            </p:cNvPr>
            <p:cNvSpPr>
              <a:spLocks noChangeArrowheads="1"/>
            </p:cNvSpPr>
            <p:nvPr/>
          </p:nvSpPr>
          <p:spPr bwMode="auto">
            <a:xfrm>
              <a:off x="3999" y="2314"/>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4" name="Rectangle 143">
              <a:extLst>
                <a:ext uri="{FF2B5EF4-FFF2-40B4-BE49-F238E27FC236}">
                  <a16:creationId xmlns:a16="http://schemas.microsoft.com/office/drawing/2014/main" id="{4F46D737-7FD9-4B7C-AD9D-1D1A3BD4A1F6}"/>
                </a:ext>
              </a:extLst>
            </p:cNvPr>
            <p:cNvSpPr>
              <a:spLocks noChangeArrowheads="1"/>
            </p:cNvSpPr>
            <p:nvPr/>
          </p:nvSpPr>
          <p:spPr bwMode="auto">
            <a:xfrm>
              <a:off x="3999" y="2127"/>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5" name="Rectangle 144">
              <a:extLst>
                <a:ext uri="{FF2B5EF4-FFF2-40B4-BE49-F238E27FC236}">
                  <a16:creationId xmlns:a16="http://schemas.microsoft.com/office/drawing/2014/main" id="{F972350F-5B07-4D8B-8AFD-F75B7EB32E4C}"/>
                </a:ext>
              </a:extLst>
            </p:cNvPr>
            <p:cNvSpPr>
              <a:spLocks noChangeArrowheads="1"/>
            </p:cNvSpPr>
            <p:nvPr/>
          </p:nvSpPr>
          <p:spPr bwMode="auto">
            <a:xfrm>
              <a:off x="3999" y="1939"/>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6" name="Rectangle 145">
              <a:extLst>
                <a:ext uri="{FF2B5EF4-FFF2-40B4-BE49-F238E27FC236}">
                  <a16:creationId xmlns:a16="http://schemas.microsoft.com/office/drawing/2014/main" id="{91EF48B7-0328-45C9-9FC2-46C5DFE39078}"/>
                </a:ext>
              </a:extLst>
            </p:cNvPr>
            <p:cNvSpPr>
              <a:spLocks noChangeArrowheads="1"/>
            </p:cNvSpPr>
            <p:nvPr/>
          </p:nvSpPr>
          <p:spPr bwMode="auto">
            <a:xfrm>
              <a:off x="3999" y="1752"/>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7" name="Rectangle 146">
              <a:extLst>
                <a:ext uri="{FF2B5EF4-FFF2-40B4-BE49-F238E27FC236}">
                  <a16:creationId xmlns:a16="http://schemas.microsoft.com/office/drawing/2014/main" id="{4523F263-5958-4474-A7E7-6D5784B8D0C5}"/>
                </a:ext>
              </a:extLst>
            </p:cNvPr>
            <p:cNvSpPr>
              <a:spLocks noChangeArrowheads="1"/>
            </p:cNvSpPr>
            <p:nvPr/>
          </p:nvSpPr>
          <p:spPr bwMode="auto">
            <a:xfrm>
              <a:off x="3999" y="1564"/>
              <a:ext cx="18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8" name="Rectangle 147">
              <a:extLst>
                <a:ext uri="{FF2B5EF4-FFF2-40B4-BE49-F238E27FC236}">
                  <a16:creationId xmlns:a16="http://schemas.microsoft.com/office/drawing/2014/main" id="{D39A0B34-7AD3-42F6-97E7-2795E497174E}"/>
                </a:ext>
              </a:extLst>
            </p:cNvPr>
            <p:cNvSpPr>
              <a:spLocks noChangeArrowheads="1"/>
            </p:cNvSpPr>
            <p:nvPr/>
          </p:nvSpPr>
          <p:spPr bwMode="auto">
            <a:xfrm>
              <a:off x="3999" y="1377"/>
              <a:ext cx="1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9" name="Rectangle 148">
              <a:extLst>
                <a:ext uri="{FF2B5EF4-FFF2-40B4-BE49-F238E27FC236}">
                  <a16:creationId xmlns:a16="http://schemas.microsoft.com/office/drawing/2014/main" id="{A55CFEAD-B1DF-43DD-AE02-79D71040FF27}"/>
                </a:ext>
              </a:extLst>
            </p:cNvPr>
            <p:cNvSpPr>
              <a:spLocks noChangeArrowheads="1"/>
            </p:cNvSpPr>
            <p:nvPr/>
          </p:nvSpPr>
          <p:spPr bwMode="auto">
            <a:xfrm>
              <a:off x="3960" y="1189"/>
              <a:ext cx="22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0" name="Rectangle 149">
              <a:extLst>
                <a:ext uri="{FF2B5EF4-FFF2-40B4-BE49-F238E27FC236}">
                  <a16:creationId xmlns:a16="http://schemas.microsoft.com/office/drawing/2014/main" id="{97E342DE-8419-44D4-8F2C-0D7687812757}"/>
                </a:ext>
              </a:extLst>
            </p:cNvPr>
            <p:cNvSpPr>
              <a:spLocks noChangeArrowheads="1"/>
            </p:cNvSpPr>
            <p:nvPr/>
          </p:nvSpPr>
          <p:spPr bwMode="auto">
            <a:xfrm>
              <a:off x="4256"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1" name="Rectangle 150">
              <a:extLst>
                <a:ext uri="{FF2B5EF4-FFF2-40B4-BE49-F238E27FC236}">
                  <a16:creationId xmlns:a16="http://schemas.microsoft.com/office/drawing/2014/main" id="{85E20531-E362-48E3-879F-44207DAB1699}"/>
                </a:ext>
              </a:extLst>
            </p:cNvPr>
            <p:cNvSpPr>
              <a:spLocks noChangeArrowheads="1"/>
            </p:cNvSpPr>
            <p:nvPr/>
          </p:nvSpPr>
          <p:spPr bwMode="auto">
            <a:xfrm>
              <a:off x="4516"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2" name="Rectangle 151">
              <a:extLst>
                <a:ext uri="{FF2B5EF4-FFF2-40B4-BE49-F238E27FC236}">
                  <a16:creationId xmlns:a16="http://schemas.microsoft.com/office/drawing/2014/main" id="{E021415D-A70E-481F-8DDD-BC6D5B1E5F31}"/>
                </a:ext>
              </a:extLst>
            </p:cNvPr>
            <p:cNvSpPr>
              <a:spLocks noChangeArrowheads="1"/>
            </p:cNvSpPr>
            <p:nvPr/>
          </p:nvSpPr>
          <p:spPr bwMode="auto">
            <a:xfrm>
              <a:off x="4775" y="3152"/>
              <a:ext cx="20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3" name="Rectangle 152">
              <a:extLst>
                <a:ext uri="{FF2B5EF4-FFF2-40B4-BE49-F238E27FC236}">
                  <a16:creationId xmlns:a16="http://schemas.microsoft.com/office/drawing/2014/main" id="{2771E800-CDF8-487B-909A-FA9B5344D0E7}"/>
                </a:ext>
              </a:extLst>
            </p:cNvPr>
            <p:cNvSpPr>
              <a:spLocks noChangeArrowheads="1"/>
            </p:cNvSpPr>
            <p:nvPr/>
          </p:nvSpPr>
          <p:spPr bwMode="auto">
            <a:xfrm>
              <a:off x="5035"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4" name="Rectangle 153">
              <a:extLst>
                <a:ext uri="{FF2B5EF4-FFF2-40B4-BE49-F238E27FC236}">
                  <a16:creationId xmlns:a16="http://schemas.microsoft.com/office/drawing/2014/main" id="{9CEB2488-168B-4289-9B28-17BC1E53DD4F}"/>
                </a:ext>
              </a:extLst>
            </p:cNvPr>
            <p:cNvSpPr>
              <a:spLocks noChangeArrowheads="1"/>
            </p:cNvSpPr>
            <p:nvPr/>
          </p:nvSpPr>
          <p:spPr bwMode="auto">
            <a:xfrm>
              <a:off x="5295"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5" name="Rectangle 154">
              <a:extLst>
                <a:ext uri="{FF2B5EF4-FFF2-40B4-BE49-F238E27FC236}">
                  <a16:creationId xmlns:a16="http://schemas.microsoft.com/office/drawing/2014/main" id="{B1567214-FDC6-46CC-BF8C-8A7E895A5AE4}"/>
                </a:ext>
              </a:extLst>
            </p:cNvPr>
            <p:cNvSpPr>
              <a:spLocks noChangeArrowheads="1"/>
            </p:cNvSpPr>
            <p:nvPr/>
          </p:nvSpPr>
          <p:spPr bwMode="auto">
            <a:xfrm>
              <a:off x="5555"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6" name="Rectangle 155">
              <a:extLst>
                <a:ext uri="{FF2B5EF4-FFF2-40B4-BE49-F238E27FC236}">
                  <a16:creationId xmlns:a16="http://schemas.microsoft.com/office/drawing/2014/main" id="{D5169062-4D58-499B-AEDF-F720F2E751FF}"/>
                </a:ext>
              </a:extLst>
            </p:cNvPr>
            <p:cNvSpPr>
              <a:spLocks noChangeArrowheads="1"/>
            </p:cNvSpPr>
            <p:nvPr/>
          </p:nvSpPr>
          <p:spPr bwMode="auto">
            <a:xfrm>
              <a:off x="5814"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7" name="Rectangle 156">
              <a:extLst>
                <a:ext uri="{FF2B5EF4-FFF2-40B4-BE49-F238E27FC236}">
                  <a16:creationId xmlns:a16="http://schemas.microsoft.com/office/drawing/2014/main" id="{70D6121C-211D-4BDF-AFC9-969BAF8CAD64}"/>
                </a:ext>
              </a:extLst>
            </p:cNvPr>
            <p:cNvSpPr>
              <a:spLocks noChangeArrowheads="1"/>
            </p:cNvSpPr>
            <p:nvPr/>
          </p:nvSpPr>
          <p:spPr bwMode="auto">
            <a:xfrm>
              <a:off x="6074"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8" name="Rectangle 157">
              <a:extLst>
                <a:ext uri="{FF2B5EF4-FFF2-40B4-BE49-F238E27FC236}">
                  <a16:creationId xmlns:a16="http://schemas.microsoft.com/office/drawing/2014/main" id="{6E60957C-824D-426B-8740-9E0145E91FA1}"/>
                </a:ext>
              </a:extLst>
            </p:cNvPr>
            <p:cNvSpPr>
              <a:spLocks noChangeArrowheads="1"/>
            </p:cNvSpPr>
            <p:nvPr/>
          </p:nvSpPr>
          <p:spPr bwMode="auto">
            <a:xfrm>
              <a:off x="6334"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9" name="Rectangle 158">
              <a:extLst>
                <a:ext uri="{FF2B5EF4-FFF2-40B4-BE49-F238E27FC236}">
                  <a16:creationId xmlns:a16="http://schemas.microsoft.com/office/drawing/2014/main" id="{80B813C8-E239-48CC-9D2B-2BA1524D8BB7}"/>
                </a:ext>
              </a:extLst>
            </p:cNvPr>
            <p:cNvSpPr>
              <a:spLocks noChangeArrowheads="1"/>
            </p:cNvSpPr>
            <p:nvPr/>
          </p:nvSpPr>
          <p:spPr bwMode="auto">
            <a:xfrm>
              <a:off x="6594"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0" name="Rectangle 159">
              <a:extLst>
                <a:ext uri="{FF2B5EF4-FFF2-40B4-BE49-F238E27FC236}">
                  <a16:creationId xmlns:a16="http://schemas.microsoft.com/office/drawing/2014/main" id="{0F9D385D-7037-40F8-9638-8B64FDFB9F3D}"/>
                </a:ext>
              </a:extLst>
            </p:cNvPr>
            <p:cNvSpPr>
              <a:spLocks noChangeArrowheads="1"/>
            </p:cNvSpPr>
            <p:nvPr/>
          </p:nvSpPr>
          <p:spPr bwMode="auto">
            <a:xfrm>
              <a:off x="6853"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1" name="Rectangle 160">
              <a:extLst>
                <a:ext uri="{FF2B5EF4-FFF2-40B4-BE49-F238E27FC236}">
                  <a16:creationId xmlns:a16="http://schemas.microsoft.com/office/drawing/2014/main" id="{12BFB89D-5045-4C26-BAC4-FBAA5F6EAC17}"/>
                </a:ext>
              </a:extLst>
            </p:cNvPr>
            <p:cNvSpPr>
              <a:spLocks noChangeArrowheads="1"/>
            </p:cNvSpPr>
            <p:nvPr/>
          </p:nvSpPr>
          <p:spPr bwMode="auto">
            <a:xfrm>
              <a:off x="7113" y="3152"/>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2" name="Rectangle 161">
              <a:extLst>
                <a:ext uri="{FF2B5EF4-FFF2-40B4-BE49-F238E27FC236}">
                  <a16:creationId xmlns:a16="http://schemas.microsoft.com/office/drawing/2014/main" id="{EF74E7D6-E0FF-4360-9378-BC4A44946177}"/>
                </a:ext>
              </a:extLst>
            </p:cNvPr>
            <p:cNvSpPr>
              <a:spLocks noChangeArrowheads="1"/>
            </p:cNvSpPr>
            <p:nvPr/>
          </p:nvSpPr>
          <p:spPr bwMode="auto">
            <a:xfrm>
              <a:off x="4320" y="947"/>
              <a:ext cx="290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mbria" panose="02040503050406030204" pitchFamily="18" charset="0"/>
                </a:rPr>
                <a:t>Figure 3. Preschool Special Education State Trends for Summary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3" name="Rectangle 162">
              <a:extLst>
                <a:ext uri="{FF2B5EF4-FFF2-40B4-BE49-F238E27FC236}">
                  <a16:creationId xmlns:a16="http://schemas.microsoft.com/office/drawing/2014/main" id="{9F680A04-EDFA-490A-923A-43AFB71E41B7}"/>
                </a:ext>
              </a:extLst>
            </p:cNvPr>
            <p:cNvSpPr>
              <a:spLocks noChangeArrowheads="1"/>
            </p:cNvSpPr>
            <p:nvPr/>
          </p:nvSpPr>
          <p:spPr bwMode="auto">
            <a:xfrm>
              <a:off x="5156" y="1053"/>
              <a:ext cx="111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mbria" panose="02040503050406030204" pitchFamily="18" charset="0"/>
                </a:rPr>
                <a:t>Statement 1, Outcome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4" name="Line 163">
              <a:extLst>
                <a:ext uri="{FF2B5EF4-FFF2-40B4-BE49-F238E27FC236}">
                  <a16:creationId xmlns:a16="http://schemas.microsoft.com/office/drawing/2014/main" id="{3D152101-F24B-4EDF-879B-E561496C819A}"/>
                </a:ext>
              </a:extLst>
            </p:cNvPr>
            <p:cNvSpPr>
              <a:spLocks noChangeShapeType="1"/>
            </p:cNvSpPr>
            <p:nvPr/>
          </p:nvSpPr>
          <p:spPr bwMode="auto">
            <a:xfrm>
              <a:off x="4830" y="3325"/>
              <a:ext cx="127" cy="0"/>
            </a:xfrm>
            <a:prstGeom prst="line">
              <a:avLst/>
            </a:prstGeom>
            <a:noFill/>
            <a:ln w="1746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5" name="Rectangle 164">
              <a:extLst>
                <a:ext uri="{FF2B5EF4-FFF2-40B4-BE49-F238E27FC236}">
                  <a16:creationId xmlns:a16="http://schemas.microsoft.com/office/drawing/2014/main" id="{C67D6C34-03B6-4A1B-A0BC-0BA39C1D230E}"/>
                </a:ext>
              </a:extLst>
            </p:cNvPr>
            <p:cNvSpPr>
              <a:spLocks noChangeArrowheads="1"/>
            </p:cNvSpPr>
            <p:nvPr/>
          </p:nvSpPr>
          <p:spPr bwMode="auto">
            <a:xfrm>
              <a:off x="4972" y="3281"/>
              <a:ext cx="1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6" name="Freeform 165">
              <a:extLst>
                <a:ext uri="{FF2B5EF4-FFF2-40B4-BE49-F238E27FC236}">
                  <a16:creationId xmlns:a16="http://schemas.microsoft.com/office/drawing/2014/main" id="{3D792845-C24F-4094-9D31-667E7573A466}"/>
                </a:ext>
              </a:extLst>
            </p:cNvPr>
            <p:cNvSpPr>
              <a:spLocks noEditPoints="1"/>
            </p:cNvSpPr>
            <p:nvPr/>
          </p:nvSpPr>
          <p:spPr bwMode="auto">
            <a:xfrm>
              <a:off x="5244" y="3320"/>
              <a:ext cx="111" cy="10"/>
            </a:xfrm>
            <a:custGeom>
              <a:avLst/>
              <a:gdLst>
                <a:gd name="T0" fmla="*/ 66 w 1466"/>
                <a:gd name="T1" fmla="*/ 0 h 133"/>
                <a:gd name="T2" fmla="*/ 466 w 1466"/>
                <a:gd name="T3" fmla="*/ 0 h 133"/>
                <a:gd name="T4" fmla="*/ 533 w 1466"/>
                <a:gd name="T5" fmla="*/ 66 h 133"/>
                <a:gd name="T6" fmla="*/ 466 w 1466"/>
                <a:gd name="T7" fmla="*/ 133 h 133"/>
                <a:gd name="T8" fmla="*/ 66 w 1466"/>
                <a:gd name="T9" fmla="*/ 133 h 133"/>
                <a:gd name="T10" fmla="*/ 0 w 1466"/>
                <a:gd name="T11" fmla="*/ 66 h 133"/>
                <a:gd name="T12" fmla="*/ 66 w 1466"/>
                <a:gd name="T13" fmla="*/ 0 h 133"/>
                <a:gd name="T14" fmla="*/ 1000 w 1466"/>
                <a:gd name="T15" fmla="*/ 0 h 133"/>
                <a:gd name="T16" fmla="*/ 1400 w 1466"/>
                <a:gd name="T17" fmla="*/ 0 h 133"/>
                <a:gd name="T18" fmla="*/ 1466 w 1466"/>
                <a:gd name="T19" fmla="*/ 66 h 133"/>
                <a:gd name="T20" fmla="*/ 1400 w 1466"/>
                <a:gd name="T21" fmla="*/ 133 h 133"/>
                <a:gd name="T22" fmla="*/ 1000 w 1466"/>
                <a:gd name="T23" fmla="*/ 133 h 133"/>
                <a:gd name="T24" fmla="*/ 933 w 1466"/>
                <a:gd name="T25" fmla="*/ 66 h 133"/>
                <a:gd name="T26" fmla="*/ 1000 w 1466"/>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6" h="133">
                  <a:moveTo>
                    <a:pt x="66" y="0"/>
                  </a:moveTo>
                  <a:lnTo>
                    <a:pt x="466" y="0"/>
                  </a:lnTo>
                  <a:cubicBezTo>
                    <a:pt x="503" y="0"/>
                    <a:pt x="533" y="30"/>
                    <a:pt x="533" y="66"/>
                  </a:cubicBezTo>
                  <a:cubicBezTo>
                    <a:pt x="533" y="103"/>
                    <a:pt x="503" y="133"/>
                    <a:pt x="466" y="133"/>
                  </a:cubicBezTo>
                  <a:lnTo>
                    <a:pt x="66" y="133"/>
                  </a:lnTo>
                  <a:cubicBezTo>
                    <a:pt x="30" y="133"/>
                    <a:pt x="0" y="103"/>
                    <a:pt x="0" y="66"/>
                  </a:cubicBezTo>
                  <a:cubicBezTo>
                    <a:pt x="0" y="30"/>
                    <a:pt x="30" y="0"/>
                    <a:pt x="66" y="0"/>
                  </a:cubicBezTo>
                  <a:close/>
                  <a:moveTo>
                    <a:pt x="1000" y="0"/>
                  </a:moveTo>
                  <a:lnTo>
                    <a:pt x="1400" y="0"/>
                  </a:lnTo>
                  <a:cubicBezTo>
                    <a:pt x="1437" y="0"/>
                    <a:pt x="1466" y="30"/>
                    <a:pt x="1466" y="66"/>
                  </a:cubicBezTo>
                  <a:cubicBezTo>
                    <a:pt x="1466" y="103"/>
                    <a:pt x="1437" y="133"/>
                    <a:pt x="1400" y="133"/>
                  </a:cubicBezTo>
                  <a:lnTo>
                    <a:pt x="1000" y="133"/>
                  </a:lnTo>
                  <a:cubicBezTo>
                    <a:pt x="963" y="133"/>
                    <a:pt x="933" y="103"/>
                    <a:pt x="933" y="66"/>
                  </a:cubicBezTo>
                  <a:cubicBezTo>
                    <a:pt x="933" y="30"/>
                    <a:pt x="963" y="0"/>
                    <a:pt x="1000" y="0"/>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66">
              <a:extLst>
                <a:ext uri="{FF2B5EF4-FFF2-40B4-BE49-F238E27FC236}">
                  <a16:creationId xmlns:a16="http://schemas.microsoft.com/office/drawing/2014/main" id="{06CA91E8-E28F-403B-A12B-41FF81D160F8}"/>
                </a:ext>
              </a:extLst>
            </p:cNvPr>
            <p:cNvSpPr>
              <a:spLocks/>
            </p:cNvSpPr>
            <p:nvPr/>
          </p:nvSpPr>
          <p:spPr bwMode="auto">
            <a:xfrm>
              <a:off x="5300" y="3312"/>
              <a:ext cx="25" cy="26"/>
            </a:xfrm>
            <a:custGeom>
              <a:avLst/>
              <a:gdLst>
                <a:gd name="T0" fmla="*/ 13 w 25"/>
                <a:gd name="T1" fmla="*/ 0 h 26"/>
                <a:gd name="T2" fmla="*/ 25 w 25"/>
                <a:gd name="T3" fmla="*/ 26 h 26"/>
                <a:gd name="T4" fmla="*/ 0 w 25"/>
                <a:gd name="T5" fmla="*/ 26 h 26"/>
                <a:gd name="T6" fmla="*/ 13 w 25"/>
                <a:gd name="T7" fmla="*/ 0 h 26"/>
              </a:gdLst>
              <a:ahLst/>
              <a:cxnLst>
                <a:cxn ang="0">
                  <a:pos x="T0" y="T1"/>
                </a:cxn>
                <a:cxn ang="0">
                  <a:pos x="T2" y="T3"/>
                </a:cxn>
                <a:cxn ang="0">
                  <a:pos x="T4" y="T5"/>
                </a:cxn>
                <a:cxn ang="0">
                  <a:pos x="T6" y="T7"/>
                </a:cxn>
              </a:cxnLst>
              <a:rect l="0" t="0" r="r" b="b"/>
              <a:pathLst>
                <a:path w="25" h="26">
                  <a:moveTo>
                    <a:pt x="13" y="0"/>
                  </a:moveTo>
                  <a:lnTo>
                    <a:pt x="25" y="26"/>
                  </a:lnTo>
                  <a:lnTo>
                    <a:pt x="0" y="26"/>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67">
              <a:extLst>
                <a:ext uri="{FF2B5EF4-FFF2-40B4-BE49-F238E27FC236}">
                  <a16:creationId xmlns:a16="http://schemas.microsoft.com/office/drawing/2014/main" id="{D515F532-8B13-40BF-A44C-F6B845C7A710}"/>
                </a:ext>
              </a:extLst>
            </p:cNvPr>
            <p:cNvSpPr>
              <a:spLocks/>
            </p:cNvSpPr>
            <p:nvPr/>
          </p:nvSpPr>
          <p:spPr bwMode="auto">
            <a:xfrm>
              <a:off x="5296" y="3307"/>
              <a:ext cx="35" cy="36"/>
            </a:xfrm>
            <a:custGeom>
              <a:avLst/>
              <a:gdLst>
                <a:gd name="T0" fmla="*/ 0 w 465"/>
                <a:gd name="T1" fmla="*/ 373 h 469"/>
                <a:gd name="T2" fmla="*/ 168 w 465"/>
                <a:gd name="T3" fmla="*/ 37 h 469"/>
                <a:gd name="T4" fmla="*/ 227 w 465"/>
                <a:gd name="T5" fmla="*/ 0 h 469"/>
                <a:gd name="T6" fmla="*/ 287 w 465"/>
                <a:gd name="T7" fmla="*/ 37 h 469"/>
                <a:gd name="T8" fmla="*/ 455 w 465"/>
                <a:gd name="T9" fmla="*/ 373 h 469"/>
                <a:gd name="T10" fmla="*/ 452 w 465"/>
                <a:gd name="T11" fmla="*/ 438 h 469"/>
                <a:gd name="T12" fmla="*/ 395 w 465"/>
                <a:gd name="T13" fmla="*/ 469 h 469"/>
                <a:gd name="T14" fmla="*/ 80 w 465"/>
                <a:gd name="T15" fmla="*/ 469 h 469"/>
                <a:gd name="T16" fmla="*/ 80 w 465"/>
                <a:gd name="T17" fmla="*/ 336 h 469"/>
                <a:gd name="T18" fmla="*/ 395 w 465"/>
                <a:gd name="T19" fmla="*/ 336 h 469"/>
                <a:gd name="T20" fmla="*/ 336 w 465"/>
                <a:gd name="T21" fmla="*/ 432 h 469"/>
                <a:gd name="T22" fmla="*/ 168 w 465"/>
                <a:gd name="T23" fmla="*/ 96 h 469"/>
                <a:gd name="T24" fmla="*/ 287 w 465"/>
                <a:gd name="T25" fmla="*/ 96 h 469"/>
                <a:gd name="T26" fmla="*/ 119 w 465"/>
                <a:gd name="T27" fmla="*/ 432 h 469"/>
                <a:gd name="T28" fmla="*/ 0 w 465"/>
                <a:gd name="T29" fmla="*/ 3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469">
                  <a:moveTo>
                    <a:pt x="0" y="373"/>
                  </a:moveTo>
                  <a:lnTo>
                    <a:pt x="168" y="37"/>
                  </a:lnTo>
                  <a:cubicBezTo>
                    <a:pt x="179" y="14"/>
                    <a:pt x="202" y="0"/>
                    <a:pt x="227" y="0"/>
                  </a:cubicBezTo>
                  <a:cubicBezTo>
                    <a:pt x="253" y="0"/>
                    <a:pt x="276" y="14"/>
                    <a:pt x="287" y="37"/>
                  </a:cubicBezTo>
                  <a:lnTo>
                    <a:pt x="455" y="373"/>
                  </a:lnTo>
                  <a:cubicBezTo>
                    <a:pt x="465" y="393"/>
                    <a:pt x="464" y="418"/>
                    <a:pt x="452" y="438"/>
                  </a:cubicBezTo>
                  <a:cubicBezTo>
                    <a:pt x="440" y="457"/>
                    <a:pt x="419" y="469"/>
                    <a:pt x="395" y="469"/>
                  </a:cubicBezTo>
                  <a:lnTo>
                    <a:pt x="80" y="469"/>
                  </a:lnTo>
                  <a:lnTo>
                    <a:pt x="80" y="336"/>
                  </a:lnTo>
                  <a:lnTo>
                    <a:pt x="395" y="336"/>
                  </a:lnTo>
                  <a:lnTo>
                    <a:pt x="336" y="432"/>
                  </a:lnTo>
                  <a:lnTo>
                    <a:pt x="168" y="96"/>
                  </a:lnTo>
                  <a:lnTo>
                    <a:pt x="287" y="96"/>
                  </a:lnTo>
                  <a:lnTo>
                    <a:pt x="119" y="432"/>
                  </a:lnTo>
                  <a:lnTo>
                    <a:pt x="0" y="373"/>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Rectangle 168">
              <a:extLst>
                <a:ext uri="{FF2B5EF4-FFF2-40B4-BE49-F238E27FC236}">
                  <a16:creationId xmlns:a16="http://schemas.microsoft.com/office/drawing/2014/main" id="{950B9951-46DB-411A-962E-61342D881755}"/>
                </a:ext>
              </a:extLst>
            </p:cNvPr>
            <p:cNvSpPr>
              <a:spLocks noChangeArrowheads="1"/>
            </p:cNvSpPr>
            <p:nvPr/>
          </p:nvSpPr>
          <p:spPr bwMode="auto">
            <a:xfrm>
              <a:off x="5390" y="3281"/>
              <a:ext cx="25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 STD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0" name="Freeform 169">
              <a:extLst>
                <a:ext uri="{FF2B5EF4-FFF2-40B4-BE49-F238E27FC236}">
                  <a16:creationId xmlns:a16="http://schemas.microsoft.com/office/drawing/2014/main" id="{FC393653-087D-4E25-8013-AECC9AB8D62A}"/>
                </a:ext>
              </a:extLst>
            </p:cNvPr>
            <p:cNvSpPr>
              <a:spLocks noEditPoints="1"/>
            </p:cNvSpPr>
            <p:nvPr/>
          </p:nvSpPr>
          <p:spPr bwMode="auto">
            <a:xfrm>
              <a:off x="5665" y="3320"/>
              <a:ext cx="111" cy="10"/>
            </a:xfrm>
            <a:custGeom>
              <a:avLst/>
              <a:gdLst>
                <a:gd name="T0" fmla="*/ 66 w 1466"/>
                <a:gd name="T1" fmla="*/ 0 h 133"/>
                <a:gd name="T2" fmla="*/ 466 w 1466"/>
                <a:gd name="T3" fmla="*/ 0 h 133"/>
                <a:gd name="T4" fmla="*/ 533 w 1466"/>
                <a:gd name="T5" fmla="*/ 66 h 133"/>
                <a:gd name="T6" fmla="*/ 466 w 1466"/>
                <a:gd name="T7" fmla="*/ 133 h 133"/>
                <a:gd name="T8" fmla="*/ 66 w 1466"/>
                <a:gd name="T9" fmla="*/ 133 h 133"/>
                <a:gd name="T10" fmla="*/ 0 w 1466"/>
                <a:gd name="T11" fmla="*/ 66 h 133"/>
                <a:gd name="T12" fmla="*/ 66 w 1466"/>
                <a:gd name="T13" fmla="*/ 0 h 133"/>
                <a:gd name="T14" fmla="*/ 1000 w 1466"/>
                <a:gd name="T15" fmla="*/ 0 h 133"/>
                <a:gd name="T16" fmla="*/ 1400 w 1466"/>
                <a:gd name="T17" fmla="*/ 0 h 133"/>
                <a:gd name="T18" fmla="*/ 1466 w 1466"/>
                <a:gd name="T19" fmla="*/ 66 h 133"/>
                <a:gd name="T20" fmla="*/ 1400 w 1466"/>
                <a:gd name="T21" fmla="*/ 133 h 133"/>
                <a:gd name="T22" fmla="*/ 1000 w 1466"/>
                <a:gd name="T23" fmla="*/ 133 h 133"/>
                <a:gd name="T24" fmla="*/ 933 w 1466"/>
                <a:gd name="T25" fmla="*/ 66 h 133"/>
                <a:gd name="T26" fmla="*/ 1000 w 1466"/>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6" h="133">
                  <a:moveTo>
                    <a:pt x="66" y="0"/>
                  </a:moveTo>
                  <a:lnTo>
                    <a:pt x="466" y="0"/>
                  </a:lnTo>
                  <a:cubicBezTo>
                    <a:pt x="503" y="0"/>
                    <a:pt x="533" y="30"/>
                    <a:pt x="533" y="66"/>
                  </a:cubicBezTo>
                  <a:cubicBezTo>
                    <a:pt x="533" y="103"/>
                    <a:pt x="503" y="133"/>
                    <a:pt x="466" y="133"/>
                  </a:cubicBezTo>
                  <a:lnTo>
                    <a:pt x="66" y="133"/>
                  </a:lnTo>
                  <a:cubicBezTo>
                    <a:pt x="30" y="133"/>
                    <a:pt x="0" y="103"/>
                    <a:pt x="0" y="66"/>
                  </a:cubicBezTo>
                  <a:cubicBezTo>
                    <a:pt x="0" y="30"/>
                    <a:pt x="30" y="0"/>
                    <a:pt x="66" y="0"/>
                  </a:cubicBezTo>
                  <a:close/>
                  <a:moveTo>
                    <a:pt x="1000" y="0"/>
                  </a:moveTo>
                  <a:lnTo>
                    <a:pt x="1400" y="0"/>
                  </a:lnTo>
                  <a:cubicBezTo>
                    <a:pt x="1437" y="0"/>
                    <a:pt x="1466" y="30"/>
                    <a:pt x="1466" y="66"/>
                  </a:cubicBezTo>
                  <a:cubicBezTo>
                    <a:pt x="1466" y="103"/>
                    <a:pt x="1437" y="133"/>
                    <a:pt x="1400" y="133"/>
                  </a:cubicBezTo>
                  <a:lnTo>
                    <a:pt x="1000" y="133"/>
                  </a:lnTo>
                  <a:cubicBezTo>
                    <a:pt x="963" y="133"/>
                    <a:pt x="933" y="103"/>
                    <a:pt x="933" y="66"/>
                  </a:cubicBezTo>
                  <a:cubicBezTo>
                    <a:pt x="933" y="30"/>
                    <a:pt x="963" y="0"/>
                    <a:pt x="1000" y="0"/>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Oval 170">
              <a:extLst>
                <a:ext uri="{FF2B5EF4-FFF2-40B4-BE49-F238E27FC236}">
                  <a16:creationId xmlns:a16="http://schemas.microsoft.com/office/drawing/2014/main" id="{4BDD42C1-A722-40D3-801C-4F6D7A8EFC17}"/>
                </a:ext>
              </a:extLst>
            </p:cNvPr>
            <p:cNvSpPr>
              <a:spLocks noChangeArrowheads="1"/>
            </p:cNvSpPr>
            <p:nvPr/>
          </p:nvSpPr>
          <p:spPr bwMode="auto">
            <a:xfrm>
              <a:off x="5721" y="3313"/>
              <a:ext cx="25" cy="24"/>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71">
              <a:extLst>
                <a:ext uri="{FF2B5EF4-FFF2-40B4-BE49-F238E27FC236}">
                  <a16:creationId xmlns:a16="http://schemas.microsoft.com/office/drawing/2014/main" id="{458493C1-6241-480E-A182-D4AEA5C53A68}"/>
                </a:ext>
              </a:extLst>
            </p:cNvPr>
            <p:cNvSpPr>
              <a:spLocks/>
            </p:cNvSpPr>
            <p:nvPr/>
          </p:nvSpPr>
          <p:spPr bwMode="auto">
            <a:xfrm>
              <a:off x="5716" y="3308"/>
              <a:ext cx="35" cy="34"/>
            </a:xfrm>
            <a:custGeom>
              <a:avLst/>
              <a:gdLst>
                <a:gd name="T0" fmla="*/ 461 w 461"/>
                <a:gd name="T1" fmla="*/ 237 h 461"/>
                <a:gd name="T2" fmla="*/ 445 w 461"/>
                <a:gd name="T3" fmla="*/ 314 h 461"/>
                <a:gd name="T4" fmla="*/ 418 w 461"/>
                <a:gd name="T5" fmla="*/ 365 h 461"/>
                <a:gd name="T6" fmla="*/ 365 w 461"/>
                <a:gd name="T7" fmla="*/ 418 h 461"/>
                <a:gd name="T8" fmla="*/ 314 w 461"/>
                <a:gd name="T9" fmla="*/ 445 h 461"/>
                <a:gd name="T10" fmla="*/ 237 w 461"/>
                <a:gd name="T11" fmla="*/ 461 h 461"/>
                <a:gd name="T12" fmla="*/ 178 w 461"/>
                <a:gd name="T13" fmla="*/ 455 h 461"/>
                <a:gd name="T14" fmla="*/ 107 w 461"/>
                <a:gd name="T15" fmla="*/ 425 h 461"/>
                <a:gd name="T16" fmla="*/ 63 w 461"/>
                <a:gd name="T17" fmla="*/ 389 h 461"/>
                <a:gd name="T18" fmla="*/ 21 w 461"/>
                <a:gd name="T19" fmla="*/ 326 h 461"/>
                <a:gd name="T20" fmla="*/ 4 w 461"/>
                <a:gd name="T21" fmla="*/ 270 h 461"/>
                <a:gd name="T22" fmla="*/ 4 w 461"/>
                <a:gd name="T23" fmla="*/ 190 h 461"/>
                <a:gd name="T24" fmla="*/ 21 w 461"/>
                <a:gd name="T25" fmla="*/ 135 h 461"/>
                <a:gd name="T26" fmla="*/ 63 w 461"/>
                <a:gd name="T27" fmla="*/ 72 h 461"/>
                <a:gd name="T28" fmla="*/ 107 w 461"/>
                <a:gd name="T29" fmla="*/ 36 h 461"/>
                <a:gd name="T30" fmla="*/ 178 w 461"/>
                <a:gd name="T31" fmla="*/ 6 h 461"/>
                <a:gd name="T32" fmla="*/ 237 w 461"/>
                <a:gd name="T33" fmla="*/ 0 h 461"/>
                <a:gd name="T34" fmla="*/ 314 w 461"/>
                <a:gd name="T35" fmla="*/ 16 h 461"/>
                <a:gd name="T36" fmla="*/ 365 w 461"/>
                <a:gd name="T37" fmla="*/ 43 h 461"/>
                <a:gd name="T38" fmla="*/ 418 w 461"/>
                <a:gd name="T39" fmla="*/ 97 h 461"/>
                <a:gd name="T40" fmla="*/ 445 w 461"/>
                <a:gd name="T41" fmla="*/ 147 h 461"/>
                <a:gd name="T42" fmla="*/ 318 w 461"/>
                <a:gd name="T43" fmla="*/ 186 h 461"/>
                <a:gd name="T44" fmla="*/ 315 w 461"/>
                <a:gd name="T45" fmla="*/ 181 h 461"/>
                <a:gd name="T46" fmla="*/ 280 w 461"/>
                <a:gd name="T47" fmla="*/ 146 h 461"/>
                <a:gd name="T48" fmla="*/ 275 w 461"/>
                <a:gd name="T49" fmla="*/ 143 h 461"/>
                <a:gd name="T50" fmla="*/ 223 w 461"/>
                <a:gd name="T51" fmla="*/ 133 h 461"/>
                <a:gd name="T52" fmla="*/ 217 w 461"/>
                <a:gd name="T53" fmla="*/ 134 h 461"/>
                <a:gd name="T54" fmla="*/ 171 w 461"/>
                <a:gd name="T55" fmla="*/ 153 h 461"/>
                <a:gd name="T56" fmla="*/ 166 w 461"/>
                <a:gd name="T57" fmla="*/ 157 h 461"/>
                <a:gd name="T58" fmla="*/ 138 w 461"/>
                <a:gd name="T59" fmla="*/ 198 h 461"/>
                <a:gd name="T60" fmla="*/ 136 w 461"/>
                <a:gd name="T61" fmla="*/ 204 h 461"/>
                <a:gd name="T62" fmla="*/ 136 w 461"/>
                <a:gd name="T63" fmla="*/ 256 h 461"/>
                <a:gd name="T64" fmla="*/ 138 w 461"/>
                <a:gd name="T65" fmla="*/ 263 h 461"/>
                <a:gd name="T66" fmla="*/ 166 w 461"/>
                <a:gd name="T67" fmla="*/ 304 h 461"/>
                <a:gd name="T68" fmla="*/ 171 w 461"/>
                <a:gd name="T69" fmla="*/ 308 h 461"/>
                <a:gd name="T70" fmla="*/ 217 w 461"/>
                <a:gd name="T71" fmla="*/ 327 h 461"/>
                <a:gd name="T72" fmla="*/ 223 w 461"/>
                <a:gd name="T73" fmla="*/ 328 h 461"/>
                <a:gd name="T74" fmla="*/ 275 w 461"/>
                <a:gd name="T75" fmla="*/ 318 h 461"/>
                <a:gd name="T76" fmla="*/ 280 w 461"/>
                <a:gd name="T77" fmla="*/ 315 h 461"/>
                <a:gd name="T78" fmla="*/ 315 w 461"/>
                <a:gd name="T79" fmla="*/ 280 h 461"/>
                <a:gd name="T80" fmla="*/ 318 w 461"/>
                <a:gd name="T81" fmla="*/ 275 h 461"/>
                <a:gd name="T82" fmla="*/ 328 w 461"/>
                <a:gd name="T83" fmla="*/ 223 h 461"/>
                <a:gd name="T84" fmla="*/ 457 w 461"/>
                <a:gd name="T85" fmla="*/ 19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1" h="461">
                  <a:moveTo>
                    <a:pt x="457" y="190"/>
                  </a:moveTo>
                  <a:lnTo>
                    <a:pt x="461" y="223"/>
                  </a:lnTo>
                  <a:cubicBezTo>
                    <a:pt x="461" y="228"/>
                    <a:pt x="461" y="233"/>
                    <a:pt x="461" y="237"/>
                  </a:cubicBezTo>
                  <a:lnTo>
                    <a:pt x="457" y="270"/>
                  </a:lnTo>
                  <a:cubicBezTo>
                    <a:pt x="457" y="275"/>
                    <a:pt x="456" y="279"/>
                    <a:pt x="455" y="283"/>
                  </a:cubicBezTo>
                  <a:lnTo>
                    <a:pt x="445" y="314"/>
                  </a:lnTo>
                  <a:cubicBezTo>
                    <a:pt x="444" y="318"/>
                    <a:pt x="442" y="322"/>
                    <a:pt x="440" y="326"/>
                  </a:cubicBezTo>
                  <a:lnTo>
                    <a:pt x="425" y="354"/>
                  </a:lnTo>
                  <a:cubicBezTo>
                    <a:pt x="423" y="358"/>
                    <a:pt x="421" y="362"/>
                    <a:pt x="418" y="365"/>
                  </a:cubicBezTo>
                  <a:lnTo>
                    <a:pt x="398" y="389"/>
                  </a:lnTo>
                  <a:cubicBezTo>
                    <a:pt x="395" y="392"/>
                    <a:pt x="392" y="395"/>
                    <a:pt x="389" y="398"/>
                  </a:cubicBezTo>
                  <a:lnTo>
                    <a:pt x="365" y="418"/>
                  </a:lnTo>
                  <a:cubicBezTo>
                    <a:pt x="362" y="421"/>
                    <a:pt x="358" y="423"/>
                    <a:pt x="354" y="425"/>
                  </a:cubicBezTo>
                  <a:lnTo>
                    <a:pt x="326" y="440"/>
                  </a:lnTo>
                  <a:cubicBezTo>
                    <a:pt x="322" y="442"/>
                    <a:pt x="318" y="444"/>
                    <a:pt x="314" y="445"/>
                  </a:cubicBezTo>
                  <a:lnTo>
                    <a:pt x="283" y="455"/>
                  </a:lnTo>
                  <a:cubicBezTo>
                    <a:pt x="279" y="456"/>
                    <a:pt x="275" y="457"/>
                    <a:pt x="270" y="457"/>
                  </a:cubicBezTo>
                  <a:lnTo>
                    <a:pt x="237" y="461"/>
                  </a:lnTo>
                  <a:cubicBezTo>
                    <a:pt x="233" y="461"/>
                    <a:pt x="228" y="461"/>
                    <a:pt x="223" y="461"/>
                  </a:cubicBezTo>
                  <a:lnTo>
                    <a:pt x="190" y="457"/>
                  </a:lnTo>
                  <a:cubicBezTo>
                    <a:pt x="186" y="457"/>
                    <a:pt x="182" y="456"/>
                    <a:pt x="178" y="455"/>
                  </a:cubicBezTo>
                  <a:lnTo>
                    <a:pt x="147" y="445"/>
                  </a:lnTo>
                  <a:cubicBezTo>
                    <a:pt x="143" y="444"/>
                    <a:pt x="138" y="442"/>
                    <a:pt x="135" y="440"/>
                  </a:cubicBezTo>
                  <a:lnTo>
                    <a:pt x="107" y="425"/>
                  </a:lnTo>
                  <a:cubicBezTo>
                    <a:pt x="103" y="423"/>
                    <a:pt x="100" y="421"/>
                    <a:pt x="97" y="418"/>
                  </a:cubicBezTo>
                  <a:lnTo>
                    <a:pt x="72" y="398"/>
                  </a:lnTo>
                  <a:cubicBezTo>
                    <a:pt x="69" y="395"/>
                    <a:pt x="66" y="392"/>
                    <a:pt x="63" y="389"/>
                  </a:cubicBezTo>
                  <a:lnTo>
                    <a:pt x="43" y="365"/>
                  </a:lnTo>
                  <a:cubicBezTo>
                    <a:pt x="40" y="362"/>
                    <a:pt x="38" y="358"/>
                    <a:pt x="36" y="354"/>
                  </a:cubicBezTo>
                  <a:lnTo>
                    <a:pt x="21" y="326"/>
                  </a:lnTo>
                  <a:cubicBezTo>
                    <a:pt x="19" y="322"/>
                    <a:pt x="17" y="318"/>
                    <a:pt x="16" y="314"/>
                  </a:cubicBezTo>
                  <a:lnTo>
                    <a:pt x="6" y="283"/>
                  </a:lnTo>
                  <a:cubicBezTo>
                    <a:pt x="5" y="279"/>
                    <a:pt x="4" y="275"/>
                    <a:pt x="4" y="270"/>
                  </a:cubicBezTo>
                  <a:lnTo>
                    <a:pt x="0" y="237"/>
                  </a:lnTo>
                  <a:cubicBezTo>
                    <a:pt x="0" y="233"/>
                    <a:pt x="0" y="228"/>
                    <a:pt x="0" y="223"/>
                  </a:cubicBezTo>
                  <a:lnTo>
                    <a:pt x="4" y="190"/>
                  </a:lnTo>
                  <a:cubicBezTo>
                    <a:pt x="4" y="186"/>
                    <a:pt x="5" y="182"/>
                    <a:pt x="6" y="178"/>
                  </a:cubicBezTo>
                  <a:lnTo>
                    <a:pt x="16" y="147"/>
                  </a:lnTo>
                  <a:cubicBezTo>
                    <a:pt x="17" y="143"/>
                    <a:pt x="19" y="138"/>
                    <a:pt x="21" y="135"/>
                  </a:cubicBezTo>
                  <a:lnTo>
                    <a:pt x="36" y="107"/>
                  </a:lnTo>
                  <a:cubicBezTo>
                    <a:pt x="38" y="103"/>
                    <a:pt x="40" y="100"/>
                    <a:pt x="43" y="97"/>
                  </a:cubicBezTo>
                  <a:lnTo>
                    <a:pt x="63" y="72"/>
                  </a:lnTo>
                  <a:cubicBezTo>
                    <a:pt x="66" y="69"/>
                    <a:pt x="69" y="66"/>
                    <a:pt x="72" y="63"/>
                  </a:cubicBezTo>
                  <a:lnTo>
                    <a:pt x="97" y="43"/>
                  </a:lnTo>
                  <a:cubicBezTo>
                    <a:pt x="100" y="40"/>
                    <a:pt x="103" y="38"/>
                    <a:pt x="107" y="36"/>
                  </a:cubicBezTo>
                  <a:lnTo>
                    <a:pt x="135" y="21"/>
                  </a:lnTo>
                  <a:cubicBezTo>
                    <a:pt x="138" y="19"/>
                    <a:pt x="143" y="17"/>
                    <a:pt x="147" y="16"/>
                  </a:cubicBezTo>
                  <a:lnTo>
                    <a:pt x="178" y="6"/>
                  </a:lnTo>
                  <a:cubicBezTo>
                    <a:pt x="182" y="5"/>
                    <a:pt x="186" y="4"/>
                    <a:pt x="190" y="4"/>
                  </a:cubicBezTo>
                  <a:lnTo>
                    <a:pt x="223" y="0"/>
                  </a:lnTo>
                  <a:cubicBezTo>
                    <a:pt x="228" y="0"/>
                    <a:pt x="233" y="0"/>
                    <a:pt x="237" y="0"/>
                  </a:cubicBezTo>
                  <a:lnTo>
                    <a:pt x="270" y="4"/>
                  </a:lnTo>
                  <a:cubicBezTo>
                    <a:pt x="275" y="4"/>
                    <a:pt x="279" y="5"/>
                    <a:pt x="283" y="6"/>
                  </a:cubicBezTo>
                  <a:lnTo>
                    <a:pt x="314" y="16"/>
                  </a:lnTo>
                  <a:cubicBezTo>
                    <a:pt x="318" y="17"/>
                    <a:pt x="322" y="19"/>
                    <a:pt x="326" y="21"/>
                  </a:cubicBezTo>
                  <a:lnTo>
                    <a:pt x="354" y="36"/>
                  </a:lnTo>
                  <a:cubicBezTo>
                    <a:pt x="358" y="38"/>
                    <a:pt x="362" y="40"/>
                    <a:pt x="365" y="43"/>
                  </a:cubicBezTo>
                  <a:lnTo>
                    <a:pt x="389" y="63"/>
                  </a:lnTo>
                  <a:cubicBezTo>
                    <a:pt x="392" y="66"/>
                    <a:pt x="395" y="69"/>
                    <a:pt x="398" y="72"/>
                  </a:cubicBezTo>
                  <a:lnTo>
                    <a:pt x="418" y="97"/>
                  </a:lnTo>
                  <a:cubicBezTo>
                    <a:pt x="421" y="100"/>
                    <a:pt x="423" y="103"/>
                    <a:pt x="425" y="107"/>
                  </a:cubicBezTo>
                  <a:lnTo>
                    <a:pt x="440" y="135"/>
                  </a:lnTo>
                  <a:cubicBezTo>
                    <a:pt x="442" y="138"/>
                    <a:pt x="444" y="143"/>
                    <a:pt x="445" y="147"/>
                  </a:cubicBezTo>
                  <a:lnTo>
                    <a:pt x="455" y="178"/>
                  </a:lnTo>
                  <a:lnTo>
                    <a:pt x="327" y="217"/>
                  </a:lnTo>
                  <a:lnTo>
                    <a:pt x="318" y="186"/>
                  </a:lnTo>
                  <a:lnTo>
                    <a:pt x="323" y="198"/>
                  </a:lnTo>
                  <a:lnTo>
                    <a:pt x="308" y="171"/>
                  </a:lnTo>
                  <a:lnTo>
                    <a:pt x="315" y="181"/>
                  </a:lnTo>
                  <a:lnTo>
                    <a:pt x="295" y="157"/>
                  </a:lnTo>
                  <a:lnTo>
                    <a:pt x="304" y="166"/>
                  </a:lnTo>
                  <a:lnTo>
                    <a:pt x="280" y="146"/>
                  </a:lnTo>
                  <a:lnTo>
                    <a:pt x="291" y="153"/>
                  </a:lnTo>
                  <a:lnTo>
                    <a:pt x="263" y="138"/>
                  </a:lnTo>
                  <a:lnTo>
                    <a:pt x="275" y="143"/>
                  </a:lnTo>
                  <a:lnTo>
                    <a:pt x="244" y="134"/>
                  </a:lnTo>
                  <a:lnTo>
                    <a:pt x="256" y="136"/>
                  </a:lnTo>
                  <a:lnTo>
                    <a:pt x="223" y="133"/>
                  </a:lnTo>
                  <a:lnTo>
                    <a:pt x="237" y="133"/>
                  </a:lnTo>
                  <a:lnTo>
                    <a:pt x="204" y="136"/>
                  </a:lnTo>
                  <a:lnTo>
                    <a:pt x="217" y="134"/>
                  </a:lnTo>
                  <a:lnTo>
                    <a:pt x="186" y="143"/>
                  </a:lnTo>
                  <a:lnTo>
                    <a:pt x="198" y="138"/>
                  </a:lnTo>
                  <a:lnTo>
                    <a:pt x="171" y="153"/>
                  </a:lnTo>
                  <a:lnTo>
                    <a:pt x="181" y="146"/>
                  </a:lnTo>
                  <a:lnTo>
                    <a:pt x="157" y="166"/>
                  </a:lnTo>
                  <a:lnTo>
                    <a:pt x="166" y="157"/>
                  </a:lnTo>
                  <a:lnTo>
                    <a:pt x="146" y="181"/>
                  </a:lnTo>
                  <a:lnTo>
                    <a:pt x="153" y="171"/>
                  </a:lnTo>
                  <a:lnTo>
                    <a:pt x="138" y="198"/>
                  </a:lnTo>
                  <a:lnTo>
                    <a:pt x="143" y="186"/>
                  </a:lnTo>
                  <a:lnTo>
                    <a:pt x="134" y="217"/>
                  </a:lnTo>
                  <a:lnTo>
                    <a:pt x="136" y="204"/>
                  </a:lnTo>
                  <a:lnTo>
                    <a:pt x="133" y="237"/>
                  </a:lnTo>
                  <a:lnTo>
                    <a:pt x="133" y="223"/>
                  </a:lnTo>
                  <a:lnTo>
                    <a:pt x="136" y="256"/>
                  </a:lnTo>
                  <a:lnTo>
                    <a:pt x="134" y="244"/>
                  </a:lnTo>
                  <a:lnTo>
                    <a:pt x="143" y="275"/>
                  </a:lnTo>
                  <a:lnTo>
                    <a:pt x="138" y="263"/>
                  </a:lnTo>
                  <a:lnTo>
                    <a:pt x="153" y="291"/>
                  </a:lnTo>
                  <a:lnTo>
                    <a:pt x="146" y="280"/>
                  </a:lnTo>
                  <a:lnTo>
                    <a:pt x="166" y="304"/>
                  </a:lnTo>
                  <a:lnTo>
                    <a:pt x="157" y="295"/>
                  </a:lnTo>
                  <a:lnTo>
                    <a:pt x="181" y="315"/>
                  </a:lnTo>
                  <a:lnTo>
                    <a:pt x="171" y="308"/>
                  </a:lnTo>
                  <a:lnTo>
                    <a:pt x="198" y="323"/>
                  </a:lnTo>
                  <a:lnTo>
                    <a:pt x="186" y="318"/>
                  </a:lnTo>
                  <a:lnTo>
                    <a:pt x="217" y="327"/>
                  </a:lnTo>
                  <a:lnTo>
                    <a:pt x="204" y="325"/>
                  </a:lnTo>
                  <a:lnTo>
                    <a:pt x="237" y="328"/>
                  </a:lnTo>
                  <a:lnTo>
                    <a:pt x="223" y="328"/>
                  </a:lnTo>
                  <a:lnTo>
                    <a:pt x="256" y="325"/>
                  </a:lnTo>
                  <a:lnTo>
                    <a:pt x="244" y="327"/>
                  </a:lnTo>
                  <a:lnTo>
                    <a:pt x="275" y="318"/>
                  </a:lnTo>
                  <a:lnTo>
                    <a:pt x="263" y="323"/>
                  </a:lnTo>
                  <a:lnTo>
                    <a:pt x="291" y="308"/>
                  </a:lnTo>
                  <a:lnTo>
                    <a:pt x="280" y="315"/>
                  </a:lnTo>
                  <a:lnTo>
                    <a:pt x="304" y="295"/>
                  </a:lnTo>
                  <a:lnTo>
                    <a:pt x="295" y="304"/>
                  </a:lnTo>
                  <a:lnTo>
                    <a:pt x="315" y="280"/>
                  </a:lnTo>
                  <a:lnTo>
                    <a:pt x="308" y="291"/>
                  </a:lnTo>
                  <a:lnTo>
                    <a:pt x="323" y="263"/>
                  </a:lnTo>
                  <a:lnTo>
                    <a:pt x="318" y="275"/>
                  </a:lnTo>
                  <a:lnTo>
                    <a:pt x="327" y="244"/>
                  </a:lnTo>
                  <a:lnTo>
                    <a:pt x="325" y="256"/>
                  </a:lnTo>
                  <a:lnTo>
                    <a:pt x="328" y="223"/>
                  </a:lnTo>
                  <a:lnTo>
                    <a:pt x="328" y="237"/>
                  </a:lnTo>
                  <a:lnTo>
                    <a:pt x="325" y="204"/>
                  </a:lnTo>
                  <a:lnTo>
                    <a:pt x="457" y="190"/>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Rectangle 172">
              <a:extLst>
                <a:ext uri="{FF2B5EF4-FFF2-40B4-BE49-F238E27FC236}">
                  <a16:creationId xmlns:a16="http://schemas.microsoft.com/office/drawing/2014/main" id="{DEB94812-EDDF-40B3-8738-1A6CCC4A2967}"/>
                </a:ext>
              </a:extLst>
            </p:cNvPr>
            <p:cNvSpPr>
              <a:spLocks noChangeArrowheads="1"/>
            </p:cNvSpPr>
            <p:nvPr/>
          </p:nvSpPr>
          <p:spPr bwMode="auto">
            <a:xfrm>
              <a:off x="5811" y="3281"/>
              <a:ext cx="29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Average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4" name="Freeform 173">
              <a:extLst>
                <a:ext uri="{FF2B5EF4-FFF2-40B4-BE49-F238E27FC236}">
                  <a16:creationId xmlns:a16="http://schemas.microsoft.com/office/drawing/2014/main" id="{EF09088A-8666-44AC-8E64-85F44D3CEFDA}"/>
                </a:ext>
              </a:extLst>
            </p:cNvPr>
            <p:cNvSpPr>
              <a:spLocks noEditPoints="1"/>
            </p:cNvSpPr>
            <p:nvPr/>
          </p:nvSpPr>
          <p:spPr bwMode="auto">
            <a:xfrm>
              <a:off x="6132" y="3320"/>
              <a:ext cx="111" cy="10"/>
            </a:xfrm>
            <a:custGeom>
              <a:avLst/>
              <a:gdLst>
                <a:gd name="T0" fmla="*/ 66 w 1466"/>
                <a:gd name="T1" fmla="*/ 0 h 133"/>
                <a:gd name="T2" fmla="*/ 466 w 1466"/>
                <a:gd name="T3" fmla="*/ 0 h 133"/>
                <a:gd name="T4" fmla="*/ 533 w 1466"/>
                <a:gd name="T5" fmla="*/ 66 h 133"/>
                <a:gd name="T6" fmla="*/ 466 w 1466"/>
                <a:gd name="T7" fmla="*/ 133 h 133"/>
                <a:gd name="T8" fmla="*/ 66 w 1466"/>
                <a:gd name="T9" fmla="*/ 133 h 133"/>
                <a:gd name="T10" fmla="*/ 0 w 1466"/>
                <a:gd name="T11" fmla="*/ 66 h 133"/>
                <a:gd name="T12" fmla="*/ 66 w 1466"/>
                <a:gd name="T13" fmla="*/ 0 h 133"/>
                <a:gd name="T14" fmla="*/ 1000 w 1466"/>
                <a:gd name="T15" fmla="*/ 0 h 133"/>
                <a:gd name="T16" fmla="*/ 1400 w 1466"/>
                <a:gd name="T17" fmla="*/ 0 h 133"/>
                <a:gd name="T18" fmla="*/ 1466 w 1466"/>
                <a:gd name="T19" fmla="*/ 66 h 133"/>
                <a:gd name="T20" fmla="*/ 1400 w 1466"/>
                <a:gd name="T21" fmla="*/ 133 h 133"/>
                <a:gd name="T22" fmla="*/ 1000 w 1466"/>
                <a:gd name="T23" fmla="*/ 133 h 133"/>
                <a:gd name="T24" fmla="*/ 933 w 1466"/>
                <a:gd name="T25" fmla="*/ 66 h 133"/>
                <a:gd name="T26" fmla="*/ 1000 w 1466"/>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6" h="133">
                  <a:moveTo>
                    <a:pt x="66" y="0"/>
                  </a:moveTo>
                  <a:lnTo>
                    <a:pt x="466" y="0"/>
                  </a:lnTo>
                  <a:cubicBezTo>
                    <a:pt x="503" y="0"/>
                    <a:pt x="533" y="30"/>
                    <a:pt x="533" y="66"/>
                  </a:cubicBezTo>
                  <a:cubicBezTo>
                    <a:pt x="533" y="103"/>
                    <a:pt x="503" y="133"/>
                    <a:pt x="466" y="133"/>
                  </a:cubicBezTo>
                  <a:lnTo>
                    <a:pt x="66" y="133"/>
                  </a:lnTo>
                  <a:cubicBezTo>
                    <a:pt x="30" y="133"/>
                    <a:pt x="0" y="103"/>
                    <a:pt x="0" y="66"/>
                  </a:cubicBezTo>
                  <a:cubicBezTo>
                    <a:pt x="0" y="30"/>
                    <a:pt x="30" y="0"/>
                    <a:pt x="66" y="0"/>
                  </a:cubicBezTo>
                  <a:close/>
                  <a:moveTo>
                    <a:pt x="1000" y="0"/>
                  </a:moveTo>
                  <a:lnTo>
                    <a:pt x="1400" y="0"/>
                  </a:lnTo>
                  <a:cubicBezTo>
                    <a:pt x="1437" y="0"/>
                    <a:pt x="1466" y="30"/>
                    <a:pt x="1466" y="66"/>
                  </a:cubicBezTo>
                  <a:cubicBezTo>
                    <a:pt x="1466" y="103"/>
                    <a:pt x="1437" y="133"/>
                    <a:pt x="1400" y="133"/>
                  </a:cubicBezTo>
                  <a:lnTo>
                    <a:pt x="1000" y="133"/>
                  </a:lnTo>
                  <a:cubicBezTo>
                    <a:pt x="963" y="133"/>
                    <a:pt x="933" y="103"/>
                    <a:pt x="933" y="66"/>
                  </a:cubicBezTo>
                  <a:cubicBezTo>
                    <a:pt x="933" y="30"/>
                    <a:pt x="963" y="0"/>
                    <a:pt x="1000" y="0"/>
                  </a:cubicBez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74">
              <a:extLst>
                <a:ext uri="{FF2B5EF4-FFF2-40B4-BE49-F238E27FC236}">
                  <a16:creationId xmlns:a16="http://schemas.microsoft.com/office/drawing/2014/main" id="{11FE4163-45F0-4123-90B8-C2F1C57D7CEF}"/>
                </a:ext>
              </a:extLst>
            </p:cNvPr>
            <p:cNvSpPr>
              <a:spLocks/>
            </p:cNvSpPr>
            <p:nvPr/>
          </p:nvSpPr>
          <p:spPr bwMode="auto">
            <a:xfrm>
              <a:off x="6187" y="3312"/>
              <a:ext cx="26" cy="26"/>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lnTo>
                    <a:pt x="26" y="13"/>
                  </a:lnTo>
                  <a:lnTo>
                    <a:pt x="13" y="26"/>
                  </a:lnTo>
                  <a:lnTo>
                    <a:pt x="0" y="13"/>
                  </a:lnTo>
                  <a:lnTo>
                    <a:pt x="1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75">
              <a:extLst>
                <a:ext uri="{FF2B5EF4-FFF2-40B4-BE49-F238E27FC236}">
                  <a16:creationId xmlns:a16="http://schemas.microsoft.com/office/drawing/2014/main" id="{27B52AAB-9032-4059-8FEB-C93472812603}"/>
                </a:ext>
              </a:extLst>
            </p:cNvPr>
            <p:cNvSpPr>
              <a:spLocks/>
            </p:cNvSpPr>
            <p:nvPr/>
          </p:nvSpPr>
          <p:spPr bwMode="auto">
            <a:xfrm>
              <a:off x="6184" y="3307"/>
              <a:ext cx="34" cy="36"/>
            </a:xfrm>
            <a:custGeom>
              <a:avLst/>
              <a:gdLst>
                <a:gd name="T0" fmla="*/ 0 w 457"/>
                <a:gd name="T1" fmla="*/ 194 h 483"/>
                <a:gd name="T2" fmla="*/ 168 w 457"/>
                <a:gd name="T3" fmla="*/ 26 h 483"/>
                <a:gd name="T4" fmla="*/ 263 w 457"/>
                <a:gd name="T5" fmla="*/ 26 h 483"/>
                <a:gd name="T6" fmla="*/ 431 w 457"/>
                <a:gd name="T7" fmla="*/ 194 h 483"/>
                <a:gd name="T8" fmla="*/ 431 w 457"/>
                <a:gd name="T9" fmla="*/ 289 h 483"/>
                <a:gd name="T10" fmla="*/ 263 w 457"/>
                <a:gd name="T11" fmla="*/ 457 h 483"/>
                <a:gd name="T12" fmla="*/ 168 w 457"/>
                <a:gd name="T13" fmla="*/ 457 h 483"/>
                <a:gd name="T14" fmla="*/ 0 w 457"/>
                <a:gd name="T15" fmla="*/ 289 h 483"/>
                <a:gd name="T16" fmla="*/ 95 w 457"/>
                <a:gd name="T17" fmla="*/ 194 h 483"/>
                <a:gd name="T18" fmla="*/ 263 w 457"/>
                <a:gd name="T19" fmla="*/ 362 h 483"/>
                <a:gd name="T20" fmla="*/ 168 w 457"/>
                <a:gd name="T21" fmla="*/ 362 h 483"/>
                <a:gd name="T22" fmla="*/ 336 w 457"/>
                <a:gd name="T23" fmla="*/ 194 h 483"/>
                <a:gd name="T24" fmla="*/ 336 w 457"/>
                <a:gd name="T25" fmla="*/ 289 h 483"/>
                <a:gd name="T26" fmla="*/ 168 w 457"/>
                <a:gd name="T27" fmla="*/ 121 h 483"/>
                <a:gd name="T28" fmla="*/ 263 w 457"/>
                <a:gd name="T29" fmla="*/ 121 h 483"/>
                <a:gd name="T30" fmla="*/ 95 w 457"/>
                <a:gd name="T31" fmla="*/ 289 h 483"/>
                <a:gd name="T32" fmla="*/ 0 w 457"/>
                <a:gd name="T33" fmla="*/ 19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7" h="483">
                  <a:moveTo>
                    <a:pt x="0" y="194"/>
                  </a:moveTo>
                  <a:lnTo>
                    <a:pt x="168" y="26"/>
                  </a:lnTo>
                  <a:cubicBezTo>
                    <a:pt x="194" y="0"/>
                    <a:pt x="237" y="0"/>
                    <a:pt x="263" y="26"/>
                  </a:cubicBezTo>
                  <a:lnTo>
                    <a:pt x="431" y="194"/>
                  </a:lnTo>
                  <a:cubicBezTo>
                    <a:pt x="457" y="220"/>
                    <a:pt x="457" y="263"/>
                    <a:pt x="431" y="289"/>
                  </a:cubicBezTo>
                  <a:lnTo>
                    <a:pt x="263" y="457"/>
                  </a:lnTo>
                  <a:cubicBezTo>
                    <a:pt x="237" y="483"/>
                    <a:pt x="194" y="483"/>
                    <a:pt x="168" y="457"/>
                  </a:cubicBezTo>
                  <a:lnTo>
                    <a:pt x="0" y="289"/>
                  </a:lnTo>
                  <a:lnTo>
                    <a:pt x="95" y="194"/>
                  </a:lnTo>
                  <a:lnTo>
                    <a:pt x="263" y="362"/>
                  </a:lnTo>
                  <a:lnTo>
                    <a:pt x="168" y="362"/>
                  </a:lnTo>
                  <a:lnTo>
                    <a:pt x="336" y="194"/>
                  </a:lnTo>
                  <a:lnTo>
                    <a:pt x="336" y="289"/>
                  </a:lnTo>
                  <a:lnTo>
                    <a:pt x="168" y="121"/>
                  </a:lnTo>
                  <a:lnTo>
                    <a:pt x="263" y="121"/>
                  </a:lnTo>
                  <a:lnTo>
                    <a:pt x="95" y="289"/>
                  </a:lnTo>
                  <a:lnTo>
                    <a:pt x="0" y="194"/>
                  </a:lnTo>
                  <a:close/>
                </a:path>
              </a:pathLst>
            </a:custGeom>
            <a:solidFill>
              <a:srgbClr val="808080"/>
            </a:solidFill>
            <a:ln w="1588" cap="flat">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Rectangle 176">
              <a:extLst>
                <a:ext uri="{FF2B5EF4-FFF2-40B4-BE49-F238E27FC236}">
                  <a16:creationId xmlns:a16="http://schemas.microsoft.com/office/drawing/2014/main" id="{1A7DFDA4-B39F-43B0-8CD1-FA3A1EBBE9F8}"/>
                </a:ext>
              </a:extLst>
            </p:cNvPr>
            <p:cNvSpPr>
              <a:spLocks noChangeArrowheads="1"/>
            </p:cNvSpPr>
            <p:nvPr/>
          </p:nvSpPr>
          <p:spPr bwMode="auto">
            <a:xfrm>
              <a:off x="6278" y="3281"/>
              <a:ext cx="26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mbria" panose="02040503050406030204" pitchFamily="18" charset="0"/>
                </a:rPr>
                <a:t>+1 STD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827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7ADC35F-E7F1-49F9-9902-C51216924938}"/>
              </a:ext>
            </a:extLst>
          </p:cNvPr>
          <p:cNvSpPr>
            <a:spLocks noGrp="1"/>
          </p:cNvSpPr>
          <p:nvPr>
            <p:ph type="title"/>
          </p:nvPr>
        </p:nvSpPr>
        <p:spPr/>
        <p:txBody>
          <a:bodyPr>
            <a:normAutofit/>
          </a:bodyPr>
          <a:lstStyle/>
          <a:p>
            <a:r>
              <a:rPr lang="en-US" sz="3600" dirty="0">
                <a:latin typeface="Arial"/>
                <a:cs typeface="Arial"/>
              </a:rPr>
              <a:t>Child Outcomes Resources</a:t>
            </a:r>
          </a:p>
        </p:txBody>
      </p:sp>
      <p:sp>
        <p:nvSpPr>
          <p:cNvPr id="4" name="Content Placeholder 3"/>
          <p:cNvSpPr>
            <a:spLocks noGrp="1"/>
          </p:cNvSpPr>
          <p:nvPr>
            <p:ph idx="1"/>
          </p:nvPr>
        </p:nvSpPr>
        <p:spPr>
          <a:xfrm>
            <a:off x="559980" y="1141380"/>
            <a:ext cx="11476075" cy="4474881"/>
          </a:xfrm>
        </p:spPr>
        <p:txBody>
          <a:bodyPr>
            <a:normAutofit fontScale="92500" lnSpcReduction="20000"/>
          </a:bodyPr>
          <a:lstStyle/>
          <a:p>
            <a:r>
              <a:rPr lang="en-US" sz="2400" dirty="0">
                <a:solidFill>
                  <a:schemeClr val="tx2">
                    <a:lumMod val="75000"/>
                    <a:lumOff val="25000"/>
                  </a:schemeClr>
                </a:solidFill>
                <a:latin typeface="Arial"/>
                <a:cs typeface="Arial"/>
                <a:hlinkClick r:id="rId3" tooltip="IDEA Child Outcomes Highlights for FFY2019">
                  <a:extLst>
                    <a:ext uri="{A12FA001-AC4F-418D-AE19-62706E023703}">
                      <ahyp:hlinkClr xmlns:ahyp="http://schemas.microsoft.com/office/drawing/2018/hyperlinkcolor" val="tx"/>
                    </a:ext>
                  </a:extLst>
                </a:hlinkClick>
              </a:rPr>
              <a:t>IDEA Child Outcomes High</a:t>
            </a:r>
            <a:r>
              <a:rPr lang="en-US" sz="2400" dirty="0">
                <a:solidFill>
                  <a:srgbClr val="28549E"/>
                </a:solidFill>
                <a:latin typeface="Arial"/>
                <a:cs typeface="Arial"/>
                <a:hlinkClick r:id="rId3" tooltip="IDEA Child Outcomes Highlights for FFY2019">
                  <a:extLst>
                    <a:ext uri="{A12FA001-AC4F-418D-AE19-62706E023703}">
                      <ahyp:hlinkClr xmlns:ahyp="http://schemas.microsoft.com/office/drawing/2018/hyperlinkcolor" val="tx"/>
                    </a:ext>
                  </a:extLst>
                </a:hlinkClick>
              </a:rPr>
              <a:t>li</a:t>
            </a:r>
            <a:r>
              <a:rPr lang="en-US" sz="2400" dirty="0">
                <a:solidFill>
                  <a:schemeClr val="tx2">
                    <a:lumMod val="75000"/>
                    <a:lumOff val="25000"/>
                  </a:schemeClr>
                </a:solidFill>
                <a:latin typeface="Arial"/>
                <a:cs typeface="Arial"/>
                <a:hlinkClick r:id="rId3" tooltip="IDEA Child Outcomes Highlights for FFY2019">
                  <a:extLst>
                    <a:ext uri="{A12FA001-AC4F-418D-AE19-62706E023703}">
                      <ahyp:hlinkClr xmlns:ahyp="http://schemas.microsoft.com/office/drawing/2018/hyperlinkcolor" val="tx"/>
                    </a:ext>
                  </a:extLst>
                </a:hlinkClick>
              </a:rPr>
              <a:t>ghts for FFY2019</a:t>
            </a:r>
            <a:r>
              <a:rPr lang="en-US" sz="2400" dirty="0">
                <a:solidFill>
                  <a:schemeClr val="tx2">
                    <a:lumMod val="75000"/>
                    <a:lumOff val="25000"/>
                  </a:schemeClr>
                </a:solidFill>
                <a:latin typeface="Arial"/>
                <a:cs typeface="Arial"/>
              </a:rPr>
              <a:t> (</a:t>
            </a:r>
            <a:r>
              <a:rPr lang="en-US" sz="1900" dirty="0">
                <a:latin typeface="Arial"/>
                <a:cs typeface="Arial"/>
              </a:rPr>
              <a:t>ECTA/</a:t>
            </a:r>
            <a:r>
              <a:rPr lang="en-US" sz="1900" dirty="0" err="1">
                <a:latin typeface="Arial"/>
                <a:cs typeface="Arial"/>
              </a:rPr>
              <a:t>DaSy</a:t>
            </a:r>
            <a:r>
              <a:rPr lang="en-US" sz="1900" dirty="0">
                <a:latin typeface="Arial"/>
                <a:cs typeface="Arial"/>
              </a:rPr>
              <a:t>)</a:t>
            </a:r>
          </a:p>
          <a:p>
            <a:pPr lvl="1"/>
            <a:r>
              <a:rPr lang="en-US" sz="2100" dirty="0">
                <a:latin typeface="Arial"/>
                <a:cs typeface="Arial"/>
              </a:rPr>
              <a:t>A 2-page summary of the national results</a:t>
            </a:r>
          </a:p>
          <a:p>
            <a:r>
              <a:rPr lang="en-US" sz="2400" dirty="0">
                <a:solidFill>
                  <a:srgbClr val="28549E"/>
                </a:solidFill>
                <a:hlinkClick r:id="rId4" tooltip="DaSy Center Target Setting Guide: Indicators C3 and B7">
                  <a:extLst>
                    <a:ext uri="{A12FA001-AC4F-418D-AE19-62706E023703}">
                      <ahyp:hlinkClr xmlns:ahyp="http://schemas.microsoft.com/office/drawing/2018/hyperlinkcolor" val="tx"/>
                    </a:ext>
                  </a:extLst>
                </a:hlinkClick>
              </a:rPr>
              <a:t>Indicator-Specific Guidance for Target Setting</a:t>
            </a:r>
            <a:r>
              <a:rPr lang="en-US" sz="2400" dirty="0">
                <a:solidFill>
                  <a:srgbClr val="28549E"/>
                </a:solidFill>
              </a:rPr>
              <a:t> </a:t>
            </a:r>
            <a:r>
              <a:rPr lang="en-US" sz="1900" dirty="0"/>
              <a:t>(</a:t>
            </a:r>
            <a:r>
              <a:rPr lang="en-US" sz="1900" dirty="0" err="1"/>
              <a:t>DaSy</a:t>
            </a:r>
            <a:r>
              <a:rPr lang="en-US" sz="1900" dirty="0"/>
              <a:t>)</a:t>
            </a:r>
          </a:p>
          <a:p>
            <a:pPr lvl="1"/>
            <a:r>
              <a:rPr lang="en-US" sz="2100" dirty="0">
                <a:effectLst/>
                <a:latin typeface="+mj-lt"/>
                <a:ea typeface="Calibri" panose="020F0502020204030204" pitchFamily="34" charset="0"/>
                <a:cs typeface="Times New Roman" panose="02020603050405020304" pitchFamily="18" charset="0"/>
              </a:rPr>
              <a:t>Guidance, considerations, suggested analyses, and further resources for setting C3/B7 targets</a:t>
            </a:r>
          </a:p>
          <a:p>
            <a:r>
              <a:rPr lang="en-US" sz="2400" dirty="0">
                <a:solidFill>
                  <a:schemeClr val="tx2">
                    <a:lumMod val="75000"/>
                    <a:lumOff val="25000"/>
                  </a:schemeClr>
                </a:solidFill>
                <a:latin typeface="Arial"/>
                <a:cs typeface="Arial"/>
                <a:hlinkClick r:id="rId5" tooltip="State Approaches to Child Outcomes Measurement:  ">
                  <a:extLst>
                    <a:ext uri="{A12FA001-AC4F-418D-AE19-62706E023703}">
                      <ahyp:hlinkClr xmlns:ahyp="http://schemas.microsoft.com/office/drawing/2018/hyperlinkcolor" val="tx"/>
                    </a:ext>
                  </a:extLst>
                </a:hlinkClick>
              </a:rPr>
              <a:t>Child Outcomes Approach Maps</a:t>
            </a:r>
            <a:r>
              <a:rPr lang="en-US" sz="1900" dirty="0">
                <a:latin typeface="Arial"/>
                <a:cs typeface="Arial"/>
              </a:rPr>
              <a:t> (</a:t>
            </a:r>
            <a:r>
              <a:rPr lang="en-US" sz="1900" dirty="0" err="1">
                <a:latin typeface="Arial"/>
                <a:cs typeface="Arial"/>
              </a:rPr>
              <a:t>DaSy</a:t>
            </a:r>
            <a:r>
              <a:rPr lang="en-US" sz="1900" dirty="0">
                <a:latin typeface="Arial"/>
                <a:cs typeface="Arial"/>
              </a:rPr>
              <a:t>)</a:t>
            </a:r>
            <a:endParaRPr lang="en-US" dirty="0">
              <a:latin typeface="Arial"/>
              <a:cs typeface="Arial"/>
            </a:endParaRPr>
          </a:p>
          <a:p>
            <a:pPr lvl="1"/>
            <a:r>
              <a:rPr lang="en-US" sz="2000" dirty="0">
                <a:latin typeface="Arial"/>
                <a:cs typeface="Arial"/>
              </a:rPr>
              <a:t>Data visualization displaying the child outcomes approach by state</a:t>
            </a:r>
          </a:p>
          <a:p>
            <a:r>
              <a:rPr lang="en-US" sz="2400" dirty="0">
                <a:solidFill>
                  <a:schemeClr val="tx2">
                    <a:lumMod val="75000"/>
                    <a:lumOff val="25000"/>
                  </a:schemeClr>
                </a:solidFill>
                <a:latin typeface="Arial"/>
                <a:cs typeface="Arial"/>
                <a:hlinkClick r:id="rId6" tooltip="Take a Look at Your Child Outcomes Data Profile">
                  <a:extLst>
                    <a:ext uri="{A12FA001-AC4F-418D-AE19-62706E023703}">
                      <ahyp:hlinkClr xmlns:ahyp="http://schemas.microsoft.com/office/drawing/2018/hyperlinkcolor" val="tx"/>
                    </a:ext>
                  </a:extLst>
                </a:hlinkClick>
              </a:rPr>
              <a:t>Take a Look at Your Child Outcomes Data Profile</a:t>
            </a:r>
            <a:r>
              <a:rPr lang="en-US" sz="2400" dirty="0">
                <a:solidFill>
                  <a:schemeClr val="tx2">
                    <a:lumMod val="75000"/>
                    <a:lumOff val="25000"/>
                  </a:schemeClr>
                </a:solidFill>
                <a:latin typeface="Arial"/>
                <a:cs typeface="Arial"/>
              </a:rPr>
              <a:t> </a:t>
            </a:r>
            <a:r>
              <a:rPr lang="en-US" sz="1900" dirty="0">
                <a:latin typeface="Arial"/>
                <a:cs typeface="Arial"/>
              </a:rPr>
              <a:t>(</a:t>
            </a:r>
            <a:r>
              <a:rPr lang="en-US" sz="1900" dirty="0" err="1">
                <a:latin typeface="Arial"/>
                <a:cs typeface="Arial"/>
              </a:rPr>
              <a:t>DaSy</a:t>
            </a:r>
            <a:r>
              <a:rPr lang="en-US" sz="1900" dirty="0">
                <a:latin typeface="Arial"/>
                <a:cs typeface="Arial"/>
              </a:rPr>
              <a:t>)</a:t>
            </a:r>
          </a:p>
          <a:p>
            <a:pPr lvl="1"/>
            <a:r>
              <a:rPr lang="en-US" sz="2100" dirty="0">
                <a:latin typeface="Arial"/>
                <a:cs typeface="Arial"/>
              </a:rPr>
              <a:t>Guidance on how to use your Child Outcomes Data Quality Profile</a:t>
            </a:r>
          </a:p>
          <a:p>
            <a:r>
              <a:rPr lang="en-US" sz="2400" u="sng" dirty="0">
                <a:solidFill>
                  <a:schemeClr val="tx2">
                    <a:lumMod val="75000"/>
                    <a:lumOff val="25000"/>
                  </a:schemeClr>
                </a:solidFill>
                <a:latin typeface="Arial"/>
                <a:cs typeface="Arial"/>
                <a:hlinkClick r:id="rId7" tooltip="Year-to-year changes in state child outcomes data: What do they mean?">
                  <a:extLst>
                    <a:ext uri="{A12FA001-AC4F-418D-AE19-62706E023703}">
                      <ahyp:hlinkClr xmlns:ahyp="http://schemas.microsoft.com/office/drawing/2018/hyperlinkcolor" val="tx"/>
                    </a:ext>
                  </a:extLst>
                </a:hlinkClick>
              </a:rPr>
              <a:t>Year-to-Year Changes in State Child Outcomes Data: What Do They Mean?</a:t>
            </a:r>
            <a:r>
              <a:rPr lang="en-US" sz="2100" dirty="0">
                <a:solidFill>
                  <a:schemeClr val="tx2">
                    <a:lumMod val="75000"/>
                    <a:lumOff val="25000"/>
                  </a:schemeClr>
                </a:solidFill>
                <a:latin typeface="Arial"/>
                <a:cs typeface="Arial"/>
              </a:rPr>
              <a:t> </a:t>
            </a:r>
            <a:r>
              <a:rPr lang="en-US" sz="1900" dirty="0">
                <a:latin typeface="Arial"/>
                <a:cs typeface="Arial"/>
              </a:rPr>
              <a:t>(ECTA/</a:t>
            </a:r>
            <a:r>
              <a:rPr lang="en-US" sz="1900" dirty="0" err="1">
                <a:latin typeface="Arial"/>
                <a:cs typeface="Arial"/>
              </a:rPr>
              <a:t>DaSy</a:t>
            </a:r>
            <a:r>
              <a:rPr lang="en-US" sz="1900" dirty="0">
                <a:latin typeface="Arial"/>
                <a:cs typeface="Arial"/>
              </a:rPr>
              <a:t>)</a:t>
            </a:r>
            <a:endParaRPr lang="en-US" sz="1900" u="sng" dirty="0">
              <a:solidFill>
                <a:schemeClr val="tx2">
                  <a:lumMod val="75000"/>
                  <a:lumOff val="25000"/>
                </a:schemeClr>
              </a:solidFill>
              <a:latin typeface="Arial"/>
              <a:cs typeface="Arial"/>
            </a:endParaRPr>
          </a:p>
          <a:p>
            <a:pPr lvl="1"/>
            <a:r>
              <a:rPr lang="en-US" sz="2000" dirty="0">
                <a:latin typeface="Arial"/>
                <a:cs typeface="Arial"/>
              </a:rPr>
              <a:t>A 4-page brief designed to help stakeholders learn what questions to ask to understand year-to-year changes in child outcomes data</a:t>
            </a:r>
          </a:p>
        </p:txBody>
      </p:sp>
    </p:spTree>
    <p:extLst>
      <p:ext uri="{BB962C8B-B14F-4D97-AF65-F5344CB8AC3E}">
        <p14:creationId xmlns:p14="http://schemas.microsoft.com/office/powerpoint/2010/main" val="195667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7ADC35F-E7F1-49F9-9902-C51216924938}"/>
              </a:ext>
            </a:extLst>
          </p:cNvPr>
          <p:cNvSpPr>
            <a:spLocks noGrp="1"/>
          </p:cNvSpPr>
          <p:nvPr>
            <p:ph type="title"/>
          </p:nvPr>
        </p:nvSpPr>
        <p:spPr/>
        <p:txBody>
          <a:bodyPr>
            <a:normAutofit/>
          </a:bodyPr>
          <a:lstStyle/>
          <a:p>
            <a:r>
              <a:rPr lang="en-US" sz="3600" dirty="0">
                <a:latin typeface="Arial"/>
                <a:cs typeface="Arial"/>
              </a:rPr>
              <a:t>Child Outcomes Resources</a:t>
            </a:r>
          </a:p>
        </p:txBody>
      </p:sp>
      <p:sp>
        <p:nvSpPr>
          <p:cNvPr id="4" name="Content Placeholder 3"/>
          <p:cNvSpPr>
            <a:spLocks noGrp="1"/>
          </p:cNvSpPr>
          <p:nvPr>
            <p:ph idx="1"/>
          </p:nvPr>
        </p:nvSpPr>
        <p:spPr>
          <a:xfrm>
            <a:off x="490640" y="1141380"/>
            <a:ext cx="11237071" cy="4745070"/>
          </a:xfrm>
        </p:spPr>
        <p:txBody>
          <a:bodyPr>
            <a:normAutofit fontScale="92500" lnSpcReduction="10000"/>
          </a:bodyPr>
          <a:lstStyle/>
          <a:p>
            <a:pPr>
              <a:lnSpc>
                <a:spcPct val="100000"/>
              </a:lnSpc>
            </a:pPr>
            <a:r>
              <a:rPr lang="en-US" sz="2200" dirty="0">
                <a:solidFill>
                  <a:srgbClr val="28549E"/>
                </a:solidFill>
                <a:hlinkClick r:id="rId3" tooltip="Breadth of the Three Child Outcomes">
                  <a:extLst>
                    <a:ext uri="{A12FA001-AC4F-418D-AE19-62706E023703}">
                      <ahyp:hlinkClr xmlns:ahyp="http://schemas.microsoft.com/office/drawing/2018/hyperlinkcolor" val="tx"/>
                    </a:ext>
                  </a:extLst>
                </a:hlinkClick>
              </a:rPr>
              <a:t>Breadth of the Three Child Outcomes </a:t>
            </a:r>
            <a:r>
              <a:rPr lang="en-US" sz="1800" dirty="0"/>
              <a:t>(ECTA/</a:t>
            </a:r>
            <a:r>
              <a:rPr lang="en-US" sz="1800" dirty="0" err="1"/>
              <a:t>DaSy</a:t>
            </a:r>
            <a:r>
              <a:rPr lang="en-US" sz="1800" dirty="0"/>
              <a:t>)</a:t>
            </a:r>
          </a:p>
          <a:p>
            <a:pPr lvl="1">
              <a:lnSpc>
                <a:spcPct val="100000"/>
              </a:lnSpc>
              <a:spcAft>
                <a:spcPts val="600"/>
              </a:spcAft>
            </a:pPr>
            <a:r>
              <a:rPr lang="en-US" sz="2000" dirty="0"/>
              <a:t>An infographic defining six clusters of functional behaviors within each of the three child outcomes. </a:t>
            </a:r>
          </a:p>
          <a:p>
            <a:pPr>
              <a:lnSpc>
                <a:spcPct val="100000"/>
              </a:lnSpc>
            </a:pPr>
            <a:r>
              <a:rPr lang="en-US" sz="2200" dirty="0">
                <a:solidFill>
                  <a:schemeClr val="tx2">
                    <a:lumMod val="75000"/>
                    <a:lumOff val="25000"/>
                  </a:schemeClr>
                </a:solidFill>
                <a:hlinkClick r:id="rId4" tooltip="COS Process Professional Development">
                  <a:extLst>
                    <a:ext uri="{A12FA001-AC4F-418D-AE19-62706E023703}">
                      <ahyp:hlinkClr xmlns:ahyp="http://schemas.microsoft.com/office/drawing/2018/hyperlinkcolor" val="tx"/>
                    </a:ext>
                  </a:extLst>
                </a:hlinkClick>
              </a:rPr>
              <a:t>Child Outcomes Summary (COS) Process Professional Development Resources</a:t>
            </a:r>
            <a:r>
              <a:rPr lang="en-US" sz="2200" dirty="0">
                <a:solidFill>
                  <a:schemeClr val="tx2">
                    <a:lumMod val="75000"/>
                    <a:lumOff val="25000"/>
                  </a:schemeClr>
                </a:solidFill>
              </a:rPr>
              <a:t> </a:t>
            </a:r>
            <a:r>
              <a:rPr lang="en-US" sz="1800" dirty="0"/>
              <a:t>(ECTA/</a:t>
            </a:r>
            <a:r>
              <a:rPr lang="en-US" sz="1800" dirty="0" err="1"/>
              <a:t>DaSy</a:t>
            </a:r>
            <a:r>
              <a:rPr lang="en-US" sz="1800" dirty="0"/>
              <a:t>)</a:t>
            </a:r>
          </a:p>
          <a:p>
            <a:pPr lvl="1">
              <a:lnSpc>
                <a:spcPct val="100000"/>
              </a:lnSpc>
              <a:spcAft>
                <a:spcPts val="600"/>
              </a:spcAft>
            </a:pPr>
            <a:r>
              <a:rPr lang="en-US" sz="2000" dirty="0"/>
              <a:t>A collection of national resources to support training and TA on the COS process</a:t>
            </a:r>
          </a:p>
          <a:p>
            <a:pPr marL="228600" lvl="1">
              <a:lnSpc>
                <a:spcPct val="100000"/>
              </a:lnSpc>
              <a:spcBef>
                <a:spcPts val="1000"/>
              </a:spcBef>
            </a:pPr>
            <a:r>
              <a:rPr lang="en-US" sz="2200" dirty="0">
                <a:solidFill>
                  <a:srgbClr val="28549E"/>
                </a:solidFill>
                <a:hlinkClick r:id="rId5" tooltip="Remote Screening, Evaluation, and Assessment">
                  <a:extLst>
                    <a:ext uri="{A12FA001-AC4F-418D-AE19-62706E023703}">
                      <ahyp:hlinkClr xmlns:ahyp="http://schemas.microsoft.com/office/drawing/2018/hyperlinkcolor" val="tx"/>
                    </a:ext>
                  </a:extLst>
                </a:hlinkClick>
              </a:rPr>
              <a:t>Remote Screening, Evaluation, and Assessment </a:t>
            </a:r>
            <a:r>
              <a:rPr lang="en-US" dirty="0"/>
              <a:t>(ECTA/</a:t>
            </a:r>
            <a:r>
              <a:rPr lang="en-US" dirty="0" err="1"/>
              <a:t>DaSy</a:t>
            </a:r>
            <a:r>
              <a:rPr lang="en-US" dirty="0"/>
              <a:t>)</a:t>
            </a:r>
          </a:p>
          <a:p>
            <a:pPr marL="685800" lvl="2">
              <a:lnSpc>
                <a:spcPct val="100000"/>
              </a:lnSpc>
              <a:spcBef>
                <a:spcPts val="1000"/>
              </a:spcBef>
            </a:pPr>
            <a:r>
              <a:rPr lang="en-US" sz="2000" dirty="0"/>
              <a:t>Three lists of tools compiled to help states, programs, and staff identify assessment tools for use when practitioners cannot be in the room with the child and family</a:t>
            </a:r>
          </a:p>
          <a:p>
            <a:pPr marL="228600" lvl="1">
              <a:lnSpc>
                <a:spcPct val="100000"/>
              </a:lnSpc>
              <a:spcBef>
                <a:spcPts val="1000"/>
              </a:spcBef>
            </a:pPr>
            <a:r>
              <a:rPr lang="en-US" sz="2200" dirty="0">
                <a:solidFill>
                  <a:schemeClr val="tx2">
                    <a:lumMod val="75000"/>
                    <a:lumOff val="25000"/>
                  </a:schemeClr>
                </a:solidFill>
                <a:hlinkClick r:id="rId6" tooltip="COS Completion When Teams Can't Meet In Person">
                  <a:extLst>
                    <a:ext uri="{A12FA001-AC4F-418D-AE19-62706E023703}">
                      <ahyp:hlinkClr xmlns:ahyp="http://schemas.microsoft.com/office/drawing/2018/hyperlinkcolor" val="tx"/>
                    </a:ext>
                  </a:extLst>
                </a:hlinkClick>
              </a:rPr>
              <a:t>COS Completion When Teams Can't Meet In Person</a:t>
            </a:r>
            <a:r>
              <a:rPr lang="en-US" dirty="0"/>
              <a:t> (ECTA/</a:t>
            </a:r>
            <a:r>
              <a:rPr lang="en-US" dirty="0" err="1"/>
              <a:t>DaSy</a:t>
            </a:r>
            <a:r>
              <a:rPr lang="en-US" dirty="0"/>
              <a:t>)</a:t>
            </a:r>
          </a:p>
          <a:p>
            <a:pPr lvl="1">
              <a:lnSpc>
                <a:spcPct val="100000"/>
              </a:lnSpc>
            </a:pPr>
            <a:r>
              <a:rPr lang="en-US" sz="2000" dirty="0"/>
              <a:t>How to use telecommunication devices to have discussions with team members in different locations through teleconferencing</a:t>
            </a:r>
          </a:p>
          <a:p>
            <a:pPr marL="228600" lvl="1">
              <a:lnSpc>
                <a:spcPct val="100000"/>
              </a:lnSpc>
              <a:spcBef>
                <a:spcPts val="1000"/>
              </a:spcBef>
            </a:pPr>
            <a:r>
              <a:rPr lang="en-US" sz="2400" dirty="0">
                <a:solidFill>
                  <a:schemeClr val="tx2">
                    <a:lumMod val="75000"/>
                    <a:lumOff val="25000"/>
                  </a:schemeClr>
                </a:solidFill>
                <a:hlinkClick r:id="rId7" tooltip="Remote Service Delivery and Distance Learning">
                  <a:extLst>
                    <a:ext uri="{A12FA001-AC4F-418D-AE19-62706E023703}">
                      <ahyp:hlinkClr xmlns:ahyp="http://schemas.microsoft.com/office/drawing/2018/hyperlinkcolor" val="tx"/>
                    </a:ext>
                  </a:extLst>
                </a:hlinkClick>
              </a:rPr>
              <a:t>Remote Service Delivery and Distance Learning</a:t>
            </a:r>
            <a:r>
              <a:rPr lang="en-US" sz="2400" dirty="0">
                <a:solidFill>
                  <a:schemeClr val="tx2">
                    <a:lumMod val="75000"/>
                    <a:lumOff val="25000"/>
                  </a:schemeClr>
                </a:solidFill>
              </a:rPr>
              <a:t> </a:t>
            </a:r>
            <a:r>
              <a:rPr lang="en-US" dirty="0"/>
              <a:t>(ECTA)</a:t>
            </a:r>
          </a:p>
          <a:p>
            <a:pPr lvl="1">
              <a:lnSpc>
                <a:spcPct val="100000"/>
              </a:lnSpc>
            </a:pPr>
            <a:r>
              <a:rPr lang="en-US" sz="2000" dirty="0"/>
              <a:t>Online information to assist programs in addressing the challenges of the pandemic</a:t>
            </a:r>
          </a:p>
        </p:txBody>
      </p:sp>
    </p:spTree>
    <p:extLst>
      <p:ext uri="{BB962C8B-B14F-4D97-AF65-F5344CB8AC3E}">
        <p14:creationId xmlns:p14="http://schemas.microsoft.com/office/powerpoint/2010/main" val="5465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6003146-8B19-4094-B8FF-09F2A49AF78F}"/>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27</a:t>
            </a:fld>
            <a:endParaRPr lang="en-US" sz="2000" b="1">
              <a:solidFill>
                <a:schemeClr val="bg1"/>
              </a:solidFill>
            </a:endParaRPr>
          </a:p>
        </p:txBody>
      </p:sp>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Contact us</a:t>
            </a:r>
          </a:p>
        </p:txBody>
      </p:sp>
      <p:sp>
        <p:nvSpPr>
          <p:cNvPr id="3" name="Content Placeholder 2"/>
          <p:cNvSpPr>
            <a:spLocks noGrp="1"/>
          </p:cNvSpPr>
          <p:nvPr>
            <p:ph type="subTitle" idx="1"/>
          </p:nvPr>
        </p:nvSpPr>
        <p:spPr>
          <a:xfrm>
            <a:off x="3837254" y="4021425"/>
            <a:ext cx="7776719" cy="1702399"/>
          </a:xfrm>
        </p:spPr>
        <p:txBody>
          <a:bodyPr>
            <a:normAutofit fontScale="92500" lnSpcReduction="20000"/>
          </a:bodyPr>
          <a:lstStyle/>
          <a:p>
            <a:pPr marL="0" indent="0">
              <a:buNone/>
            </a:pPr>
            <a:r>
              <a:rPr lang="en-US" sz="2800" dirty="0">
                <a:latin typeface="+mn-lt"/>
                <a:cs typeface="Arial"/>
              </a:rPr>
              <a:t>Cornelia Taylor </a:t>
            </a:r>
            <a:r>
              <a:rPr lang="en-US" sz="2800" b="0" i="0" u="none" strike="noStrike" dirty="0">
                <a:solidFill>
                  <a:schemeClr val="bg2">
                    <a:lumMod val="50000"/>
                  </a:schemeClr>
                </a:solidFill>
                <a:effectLst/>
                <a:latin typeface="Arial"/>
                <a:cs typeface="Arial"/>
                <a:hlinkClick r:id="rId3" tooltip="Contact Cornelia Taylor">
                  <a:extLst>
                    <a:ext uri="{A12FA001-AC4F-418D-AE19-62706E023703}">
                      <ahyp:hlinkClr xmlns:ahyp="http://schemas.microsoft.com/office/drawing/2018/hyperlinkcolor" val="tx"/>
                    </a:ext>
                  </a:extLst>
                </a:hlinkClick>
              </a:rPr>
              <a:t>cornelia.taylor@sri.com</a:t>
            </a:r>
            <a:endParaRPr lang="en-US" sz="2800" b="0" i="0" u="none" strike="noStrike" dirty="0">
              <a:solidFill>
                <a:schemeClr val="bg2">
                  <a:lumMod val="50000"/>
                </a:schemeClr>
              </a:solidFill>
              <a:effectLst/>
              <a:latin typeface="Arial"/>
              <a:cs typeface="Arial"/>
            </a:endParaRPr>
          </a:p>
          <a:p>
            <a:pPr marL="0" indent="0">
              <a:buNone/>
            </a:pPr>
            <a:r>
              <a:rPr lang="en-US" sz="2800" dirty="0">
                <a:solidFill>
                  <a:srgbClr val="3C4043"/>
                </a:solidFill>
                <a:latin typeface="Arial"/>
                <a:cs typeface="Arial"/>
              </a:rPr>
              <a:t>Haidee Bernstein </a:t>
            </a:r>
            <a:r>
              <a:rPr lang="en-US" sz="2800" dirty="0">
                <a:solidFill>
                  <a:schemeClr val="bg2">
                    <a:lumMod val="50000"/>
                  </a:schemeClr>
                </a:solidFill>
                <a:latin typeface="Arial"/>
                <a:cs typeface="Arial"/>
                <a:hlinkClick r:id="rId4" tooltip="Contact Haidee Bernstein">
                  <a:extLst>
                    <a:ext uri="{A12FA001-AC4F-418D-AE19-62706E023703}">
                      <ahyp:hlinkClr xmlns:ahyp="http://schemas.microsoft.com/office/drawing/2018/hyperlinkcolor" val="tx"/>
                    </a:ext>
                  </a:extLst>
                </a:hlinkClick>
              </a:rPr>
              <a:t>Haidee.Bernstein@sri.com</a:t>
            </a:r>
            <a:endParaRPr lang="en-US" sz="2800" dirty="0">
              <a:solidFill>
                <a:schemeClr val="bg2">
                  <a:lumMod val="50000"/>
                </a:schemeClr>
              </a:solidFill>
              <a:latin typeface="Arial"/>
              <a:cs typeface="Arial"/>
            </a:endParaRPr>
          </a:p>
          <a:p>
            <a:pPr marL="0" indent="0">
              <a:buNone/>
            </a:pPr>
            <a:r>
              <a:rPr lang="en-US" sz="2800" dirty="0">
                <a:latin typeface="Arial"/>
                <a:cs typeface="Arial"/>
              </a:rPr>
              <a:t>Nicholas Ortiz </a:t>
            </a:r>
            <a:r>
              <a:rPr lang="es-ES" sz="2800" dirty="0">
                <a:solidFill>
                  <a:schemeClr val="bg2">
                    <a:lumMod val="50000"/>
                  </a:schemeClr>
                </a:solidFill>
                <a:latin typeface="Arial"/>
                <a:cs typeface="Arial"/>
                <a:hlinkClick r:id="rId5" tooltip="Contact Nick Ortiz">
                  <a:extLst>
                    <a:ext uri="{A12FA001-AC4F-418D-AE19-62706E023703}">
                      <ahyp:hlinkClr xmlns:ahyp="http://schemas.microsoft.com/office/drawing/2018/hyperlinkcolor" val="tx"/>
                    </a:ext>
                  </a:extLst>
                </a:hlinkClick>
              </a:rPr>
              <a:t>nicholas.ortiz@sri.com</a:t>
            </a:r>
            <a:endParaRPr lang="es-ES" sz="2800" dirty="0">
              <a:solidFill>
                <a:schemeClr val="bg2">
                  <a:lumMod val="50000"/>
                </a:schemeClr>
              </a:solidFill>
              <a:latin typeface="Arial"/>
              <a:cs typeface="Arial"/>
            </a:endParaRPr>
          </a:p>
        </p:txBody>
      </p:sp>
      <p:pic>
        <p:nvPicPr>
          <p:cNvPr id="7" name="Picture 2" descr="Photograph: A female toddler holds a bit of bird seed on a playground. (Photograph by Alex Laza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95" y="802298"/>
            <a:ext cx="2781545" cy="407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649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3C6E7B5-D31F-4B3E-AC24-B1AA99B4F60F}"/>
              </a:ext>
            </a:extLst>
          </p:cNvPr>
          <p:cNvSpPr txBox="1">
            <a:spLocks/>
          </p:cNvSpPr>
          <p:nvPr/>
        </p:nvSpPr>
        <p:spPr>
          <a:xfrm>
            <a:off x="4955753" y="6314398"/>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FF8BE51-C3B0-9B4F-9A06-4F809A9A7941}" type="slidenum">
              <a:rPr lang="en-US" sz="2000" b="1" smtClean="0">
                <a:solidFill>
                  <a:schemeClr val="bg1"/>
                </a:solidFill>
              </a:rPr>
              <a:pPr algn="r"/>
              <a:t>28</a:t>
            </a:fld>
            <a:endParaRPr lang="en-US" sz="2000" b="1">
              <a:solidFill>
                <a:schemeClr val="bg1"/>
              </a:solidFill>
            </a:endParaRPr>
          </a:p>
        </p:txBody>
      </p:sp>
      <p:sp>
        <p:nvSpPr>
          <p:cNvPr id="2" name="Title 1"/>
          <p:cNvSpPr>
            <a:spLocks noGrp="1"/>
          </p:cNvSpPr>
          <p:nvPr>
            <p:ph type="title"/>
          </p:nvPr>
        </p:nvSpPr>
        <p:spPr/>
        <p:txBody>
          <a:bodyPr anchor="ctr" anchorCtr="0">
            <a:normAutofit fontScale="90000"/>
          </a:bodyPr>
          <a:lstStyle/>
          <a:p>
            <a:r>
              <a:rPr lang="en-US" b="0" dirty="0"/>
              <a:t>Find out more at</a:t>
            </a:r>
            <a:r>
              <a:rPr lang="en-US" dirty="0"/>
              <a:t> ectacenter.org and dasycenter.org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Officers: Julia Martin-Eile</a:t>
            </a:r>
          </a:p>
          <a:p>
            <a:endParaRPr lang="en-US" sz="1200"/>
          </a:p>
        </p:txBody>
      </p:sp>
      <p:sp>
        <p:nvSpPr>
          <p:cNvPr id="4" name="Rectangle 3"/>
          <p:cNvSpPr/>
          <p:nvPr/>
        </p:nvSpPr>
        <p:spPr>
          <a:xfrm>
            <a:off x="1973580" y="4200124"/>
            <a:ext cx="8259347" cy="736805"/>
          </a:xfrm>
          <a:prstGeom prst="rect">
            <a:avLst/>
          </a:prstGeom>
        </p:spPr>
        <p:txBody>
          <a:bodyPr wrap="square" lIns="91440" tIns="45720" rIns="91440" bIns="45720" anchor="t">
            <a:spAutoFit/>
          </a:bodyPr>
          <a:lstStyle/>
          <a:p>
            <a:pPr marL="228600" indent="-228600">
              <a:lnSpc>
                <a:spcPct val="120000"/>
              </a:lnSpc>
              <a:spcBef>
                <a:spcPts val="1000"/>
              </a:spcBef>
              <a:buClr>
                <a:schemeClr val="accent1"/>
              </a:buClr>
              <a:buSzPct val="100000"/>
              <a:buFont typeface="Arial" panose="020B0604020202020204" pitchFamily="34" charset="0"/>
              <a:buChar char="•"/>
              <a:defRPr/>
            </a:pPr>
            <a:r>
              <a:rPr lang="en-US" sz="1200"/>
              <a:t>The DaSy Center is a program of SRI International, funded through cooperative agreement number </a:t>
            </a:r>
            <a:r>
              <a:rPr lang="is-IS" sz="1200"/>
              <a:t>H373190002 </a:t>
            </a:r>
            <a:r>
              <a:rPr lang="en-US" sz="1200"/>
              <a:t>from the Office of Special Education Programs, U.S. Department of Education. Opinions expressed herein do not necessarily represent the Department of Education's position or policy. Project Officers: Meredith Miceli &amp; Amy Bae</a:t>
            </a:r>
          </a:p>
        </p:txBody>
      </p:sp>
    </p:spTree>
    <p:extLst>
      <p:ext uri="{BB962C8B-B14F-4D97-AF65-F5344CB8AC3E}">
        <p14:creationId xmlns:p14="http://schemas.microsoft.com/office/powerpoint/2010/main" val="153792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3</a:t>
            </a:fld>
            <a:endParaRPr lang="en-US"/>
          </a:p>
        </p:txBody>
      </p:sp>
      <p:sp>
        <p:nvSpPr>
          <p:cNvPr id="2" name="Title 1">
            <a:extLst>
              <a:ext uri="{FF2B5EF4-FFF2-40B4-BE49-F238E27FC236}">
                <a16:creationId xmlns:a16="http://schemas.microsoft.com/office/drawing/2014/main" id="{90B5DB74-3724-450B-9C5C-B20EBFCD7FB2}"/>
              </a:ext>
            </a:extLst>
          </p:cNvPr>
          <p:cNvSpPr>
            <a:spLocks noGrp="1"/>
          </p:cNvSpPr>
          <p:nvPr>
            <p:ph type="title"/>
          </p:nvPr>
        </p:nvSpPr>
        <p:spPr>
          <a:xfrm>
            <a:off x="502484" y="361092"/>
            <a:ext cx="11005457" cy="914400"/>
          </a:xfrm>
        </p:spPr>
        <p:txBody>
          <a:bodyPr>
            <a:normAutofit/>
          </a:bodyPr>
          <a:lstStyle/>
          <a:p>
            <a:r>
              <a:rPr lang="en-US" sz="3600" dirty="0"/>
              <a:t>General Background</a:t>
            </a:r>
          </a:p>
        </p:txBody>
      </p:sp>
      <p:sp>
        <p:nvSpPr>
          <p:cNvPr id="3" name="Content Placeholder 2">
            <a:extLst>
              <a:ext uri="{FF2B5EF4-FFF2-40B4-BE49-F238E27FC236}">
                <a16:creationId xmlns:a16="http://schemas.microsoft.com/office/drawing/2014/main" id="{38087EC5-E373-4E5D-88D5-6EAD27B26C9B}"/>
              </a:ext>
            </a:extLst>
          </p:cNvPr>
          <p:cNvSpPr>
            <a:spLocks noGrp="1"/>
          </p:cNvSpPr>
          <p:nvPr>
            <p:ph idx="1"/>
          </p:nvPr>
        </p:nvSpPr>
        <p:spPr/>
        <p:txBody>
          <a:bodyPr>
            <a:normAutofit/>
          </a:bodyPr>
          <a:lstStyle/>
          <a:p>
            <a:r>
              <a:rPr lang="en-US" sz="2400">
                <a:latin typeface="Arial"/>
                <a:cs typeface="Arial"/>
              </a:rPr>
              <a:t>Looking at compliance is not enough to produce good results, so the focus has shifted to looking at results. </a:t>
            </a:r>
            <a:endParaRPr lang="en-US" sz="2400"/>
          </a:p>
          <a:p>
            <a:r>
              <a:rPr lang="en-US" sz="2400">
                <a:latin typeface="Arial"/>
                <a:cs typeface="Arial"/>
              </a:rPr>
              <a:t>All federal agencies are required to report on the outcomes achieved by their programs</a:t>
            </a:r>
            <a:r>
              <a:rPr lang="en-US" sz="2400">
                <a:solidFill>
                  <a:srgbClr val="000000"/>
                </a:solidFill>
                <a:latin typeface="Arial"/>
                <a:cs typeface="Arial"/>
              </a:rPr>
              <a:t>. </a:t>
            </a:r>
            <a:endParaRPr lang="en-US" sz="2400"/>
          </a:p>
          <a:p>
            <a:r>
              <a:rPr lang="en-US" sz="2400">
                <a:latin typeface="Arial"/>
                <a:cs typeface="Arial"/>
              </a:rPr>
              <a:t>The Office of Special Education Programs (OSEP) uses child outcomes data to: </a:t>
            </a:r>
            <a:endParaRPr lang="en-US">
              <a:latin typeface="Arial"/>
              <a:cs typeface="Arial"/>
            </a:endParaRPr>
          </a:p>
          <a:p>
            <a:pPr lvl="1"/>
            <a:r>
              <a:rPr lang="en-US" sz="2000">
                <a:latin typeface="Arial"/>
                <a:cs typeface="Arial"/>
              </a:rPr>
              <a:t>Justify the funding for Part C and Part B Preschool. </a:t>
            </a:r>
            <a:endParaRPr lang="en-US"/>
          </a:p>
          <a:p>
            <a:pPr lvl="1"/>
            <a:r>
              <a:rPr lang="en-US" sz="2000">
                <a:latin typeface="Arial"/>
                <a:cs typeface="Arial"/>
              </a:rPr>
              <a:t>Monitor state results through Results Driven Accountability processes (Part C only).</a:t>
            </a:r>
            <a:endParaRPr lang="en-US" sz="2000">
              <a:solidFill>
                <a:srgbClr val="FF0000"/>
              </a:solidFill>
            </a:endParaRPr>
          </a:p>
        </p:txBody>
      </p:sp>
    </p:spTree>
    <p:extLst>
      <p:ext uri="{BB962C8B-B14F-4D97-AF65-F5344CB8AC3E}">
        <p14:creationId xmlns:p14="http://schemas.microsoft.com/office/powerpoint/2010/main" val="112075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4</a:t>
            </a:fld>
            <a:endParaRPr lang="en-US"/>
          </a:p>
        </p:txBody>
      </p:sp>
      <p:sp>
        <p:nvSpPr>
          <p:cNvPr id="2" name="Title 1">
            <a:extLst>
              <a:ext uri="{FF2B5EF4-FFF2-40B4-BE49-F238E27FC236}">
                <a16:creationId xmlns:a16="http://schemas.microsoft.com/office/drawing/2014/main" id="{3CC5A85E-45CE-4321-A592-DF4F3F869225}"/>
              </a:ext>
            </a:extLst>
          </p:cNvPr>
          <p:cNvSpPr>
            <a:spLocks noGrp="1"/>
          </p:cNvSpPr>
          <p:nvPr>
            <p:ph type="title"/>
          </p:nvPr>
        </p:nvSpPr>
        <p:spPr>
          <a:xfrm>
            <a:off x="364804" y="572878"/>
            <a:ext cx="11005457" cy="683046"/>
          </a:xfrm>
        </p:spPr>
        <p:txBody>
          <a:bodyPr>
            <a:normAutofit/>
          </a:bodyPr>
          <a:lstStyle/>
          <a:p>
            <a:r>
              <a:rPr lang="en-US" sz="3600" dirty="0"/>
              <a:t>Three Child Outcomes</a:t>
            </a:r>
          </a:p>
        </p:txBody>
      </p:sp>
      <p:sp>
        <p:nvSpPr>
          <p:cNvPr id="3" name="Content Placeholder 2">
            <a:extLst>
              <a:ext uri="{FF2B5EF4-FFF2-40B4-BE49-F238E27FC236}">
                <a16:creationId xmlns:a16="http://schemas.microsoft.com/office/drawing/2014/main" id="{C2E71FB2-4862-4222-8BA3-4426E2E5579E}"/>
              </a:ext>
            </a:extLst>
          </p:cNvPr>
          <p:cNvSpPr>
            <a:spLocks noGrp="1"/>
          </p:cNvSpPr>
          <p:nvPr>
            <p:ph idx="1"/>
          </p:nvPr>
        </p:nvSpPr>
        <p:spPr>
          <a:xfrm>
            <a:off x="550844" y="1344058"/>
            <a:ext cx="11298920" cy="4538949"/>
          </a:xfrm>
        </p:spPr>
        <p:txBody>
          <a:bodyPr>
            <a:normAutofit/>
          </a:bodyPr>
          <a:lstStyle/>
          <a:p>
            <a:r>
              <a:rPr lang="en-US" sz="2800">
                <a:latin typeface="Arial"/>
                <a:cs typeface="Arial"/>
              </a:rPr>
              <a:t>In 2005, OSEP required states to report data on 3 child outcomes:</a:t>
            </a:r>
            <a:endParaRPr lang="en-US" sz="2800">
              <a:solidFill>
                <a:srgbClr val="FF0000"/>
              </a:solidFill>
              <a:latin typeface="Arial"/>
              <a:cs typeface="Arial"/>
            </a:endParaRPr>
          </a:p>
          <a:p>
            <a:pPr lvl="1"/>
            <a:r>
              <a:rPr lang="en-US" sz="2800">
                <a:latin typeface="Arial"/>
                <a:cs typeface="Arial"/>
              </a:rPr>
              <a:t>Children have positive social emotional skills (including social relationships) </a:t>
            </a:r>
            <a:endParaRPr lang="en-US" sz="2800"/>
          </a:p>
          <a:p>
            <a:pPr lvl="1"/>
            <a:r>
              <a:rPr lang="en-US" sz="2800">
                <a:latin typeface="Arial"/>
                <a:cs typeface="Arial"/>
              </a:rPr>
              <a:t>Children acquire and use knowledge and skills (including early language/communication [and early literacy]) </a:t>
            </a:r>
            <a:endParaRPr lang="en-US" sz="2800"/>
          </a:p>
          <a:p>
            <a:pPr lvl="1"/>
            <a:r>
              <a:rPr lang="en-US" sz="2800">
                <a:latin typeface="Arial"/>
                <a:cs typeface="Arial"/>
              </a:rPr>
              <a:t>Children use appropriate behaviors to meet their needs </a:t>
            </a:r>
            <a:endParaRPr lang="en-US" sz="2800"/>
          </a:p>
        </p:txBody>
      </p:sp>
    </p:spTree>
    <p:extLst>
      <p:ext uri="{BB962C8B-B14F-4D97-AF65-F5344CB8AC3E}">
        <p14:creationId xmlns:p14="http://schemas.microsoft.com/office/powerpoint/2010/main" val="33763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5474168" y="6354422"/>
            <a:ext cx="1232776" cy="503578"/>
          </a:xfrm>
        </p:spPr>
        <p:txBody>
          <a:bodyPr/>
          <a:lstStyle/>
          <a:p>
            <a:pPr algn="ctr"/>
            <a:fld id="{8FF8BE51-C3B0-9B4F-9A06-4F809A9A7941}" type="slidenum">
              <a:rPr lang="en-US" smtClean="0"/>
              <a:pPr algn="ctr"/>
              <a:t>5</a:t>
            </a:fld>
            <a:endParaRPr lang="en-US"/>
          </a:p>
        </p:txBody>
      </p:sp>
      <p:sp>
        <p:nvSpPr>
          <p:cNvPr id="3" name="Title 2">
            <a:extLst>
              <a:ext uri="{FF2B5EF4-FFF2-40B4-BE49-F238E27FC236}">
                <a16:creationId xmlns:a16="http://schemas.microsoft.com/office/drawing/2014/main" id="{733AE9E5-32F0-4083-BA29-5B268193D400}"/>
              </a:ext>
            </a:extLst>
          </p:cNvPr>
          <p:cNvSpPr>
            <a:spLocks noGrp="1"/>
          </p:cNvSpPr>
          <p:nvPr>
            <p:ph type="title"/>
          </p:nvPr>
        </p:nvSpPr>
        <p:spPr>
          <a:xfrm>
            <a:off x="764321" y="-1323819"/>
            <a:ext cx="11005457" cy="914400"/>
          </a:xfrm>
        </p:spPr>
        <p:txBody>
          <a:bodyPr/>
          <a:lstStyle/>
          <a:p>
            <a:r>
              <a:rPr lang="en-US" dirty="0"/>
              <a:t>OSEP Progress Categories</a:t>
            </a:r>
          </a:p>
        </p:txBody>
      </p:sp>
      <p:pic>
        <p:nvPicPr>
          <p:cNvPr id="2" name="Picture 1" descr="The five OSEP progress categories for child outcomes can be displayed as developmental trajectories on a chart where the X axis is age in months and the Y axis is growth in outcome.  Category a includes those children who did not improve functioning; b are those children who improved functioning but not enough to change their growth trajectory; c are those children who moved closer to functioning like same aged peers; d are those children who improved functioning and reached a level comparable to same aged peers, and e are those children who maintained functioning like same aged peers in the outcome area.">
            <a:extLst>
              <a:ext uri="{FF2B5EF4-FFF2-40B4-BE49-F238E27FC236}">
                <a16:creationId xmlns:a16="http://schemas.microsoft.com/office/drawing/2014/main" id="{F841DCCD-5847-4DF2-9285-4278F9EB5E1C}"/>
              </a:ext>
            </a:extLst>
          </p:cNvPr>
          <p:cNvPicPr>
            <a:picLocks noChangeAspect="1"/>
          </p:cNvPicPr>
          <p:nvPr/>
        </p:nvPicPr>
        <p:blipFill>
          <a:blip r:embed="rId3"/>
          <a:stretch>
            <a:fillRect/>
          </a:stretch>
        </p:blipFill>
        <p:spPr>
          <a:xfrm>
            <a:off x="1698171" y="341333"/>
            <a:ext cx="9137758" cy="5425985"/>
          </a:xfrm>
          <a:prstGeom prst="rect">
            <a:avLst/>
          </a:prstGeom>
        </p:spPr>
      </p:pic>
    </p:spTree>
    <p:extLst>
      <p:ext uri="{BB962C8B-B14F-4D97-AF65-F5344CB8AC3E}">
        <p14:creationId xmlns:p14="http://schemas.microsoft.com/office/powerpoint/2010/main" val="63603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6</a:t>
            </a:fld>
            <a:endParaRPr lang="en-US"/>
          </a:p>
        </p:txBody>
      </p:sp>
      <p:sp>
        <p:nvSpPr>
          <p:cNvPr id="2" name="Title 1">
            <a:extLst>
              <a:ext uri="{FF2B5EF4-FFF2-40B4-BE49-F238E27FC236}">
                <a16:creationId xmlns:a16="http://schemas.microsoft.com/office/drawing/2014/main" id="{FD15BCE3-DEB7-430B-BA26-A567B8F22A1E}"/>
              </a:ext>
            </a:extLst>
          </p:cNvPr>
          <p:cNvSpPr>
            <a:spLocks noGrp="1"/>
          </p:cNvSpPr>
          <p:nvPr>
            <p:ph type="title"/>
          </p:nvPr>
        </p:nvSpPr>
        <p:spPr>
          <a:xfrm>
            <a:off x="587828" y="733607"/>
            <a:ext cx="11005457" cy="914400"/>
          </a:xfrm>
        </p:spPr>
        <p:txBody>
          <a:bodyPr>
            <a:normAutofit/>
          </a:bodyPr>
          <a:lstStyle/>
          <a:p>
            <a:r>
              <a:rPr lang="en-US" sz="3600" dirty="0"/>
              <a:t>The Summary Statements</a:t>
            </a:r>
          </a:p>
        </p:txBody>
      </p:sp>
      <p:sp>
        <p:nvSpPr>
          <p:cNvPr id="3" name="Content Placeholder 2">
            <a:extLst>
              <a:ext uri="{FF2B5EF4-FFF2-40B4-BE49-F238E27FC236}">
                <a16:creationId xmlns:a16="http://schemas.microsoft.com/office/drawing/2014/main" id="{4503F29A-7149-48D2-938F-A7BA9B2712E1}"/>
              </a:ext>
            </a:extLst>
          </p:cNvPr>
          <p:cNvSpPr>
            <a:spLocks noGrp="1"/>
          </p:cNvSpPr>
          <p:nvPr>
            <p:ph idx="1"/>
          </p:nvPr>
        </p:nvSpPr>
        <p:spPr>
          <a:xfrm>
            <a:off x="686683" y="2035623"/>
            <a:ext cx="11005457" cy="4097988"/>
          </a:xfrm>
        </p:spPr>
        <p:txBody>
          <a:bodyPr>
            <a:normAutofit/>
          </a:bodyPr>
          <a:lstStyle/>
          <a:p>
            <a:pPr marL="514350" indent="-514350">
              <a:buAutoNum type="arabicPeriod"/>
            </a:pPr>
            <a:r>
              <a:rPr lang="en-US" sz="2400" dirty="0"/>
              <a:t>Of those children who entered or exited the program below age expectations in each outcome, the percent who substantially increased their rate of growth by program exit.  </a:t>
            </a:r>
            <a:r>
              <a:rPr lang="en-US" dirty="0">
                <a:solidFill>
                  <a:schemeClr val="accent1">
                    <a:lumMod val="75000"/>
                  </a:schemeClr>
                </a:solidFill>
              </a:rPr>
              <a:t>(</a:t>
            </a:r>
            <a:r>
              <a:rPr lang="en-US" dirty="0" err="1">
                <a:solidFill>
                  <a:schemeClr val="accent1">
                    <a:lumMod val="75000"/>
                  </a:schemeClr>
                </a:solidFill>
              </a:rPr>
              <a:t>c+d</a:t>
            </a:r>
            <a:r>
              <a:rPr lang="en-US" dirty="0">
                <a:solidFill>
                  <a:schemeClr val="accent1">
                    <a:lumMod val="75000"/>
                  </a:schemeClr>
                </a:solidFill>
              </a:rPr>
              <a:t>)/(</a:t>
            </a:r>
            <a:r>
              <a:rPr lang="en-US" dirty="0" err="1">
                <a:solidFill>
                  <a:schemeClr val="accent1">
                    <a:lumMod val="75000"/>
                  </a:schemeClr>
                </a:solidFill>
              </a:rPr>
              <a:t>a+b+c+d</a:t>
            </a:r>
            <a:r>
              <a:rPr lang="en-US" dirty="0">
                <a:solidFill>
                  <a:schemeClr val="accent1">
                    <a:lumMod val="75000"/>
                  </a:schemeClr>
                </a:solidFill>
              </a:rPr>
              <a:t>)</a:t>
            </a:r>
          </a:p>
          <a:p>
            <a:pPr marL="514350" indent="-514350">
              <a:buAutoNum type="arabicPeriod"/>
            </a:pPr>
            <a:r>
              <a:rPr lang="en-US" sz="2400" dirty="0"/>
              <a:t>The percent of children who were functioning within age expectations in each outcome by program exit. </a:t>
            </a:r>
            <a:r>
              <a:rPr lang="en-US" dirty="0"/>
              <a:t>  </a:t>
            </a:r>
            <a:r>
              <a:rPr lang="en-US" dirty="0">
                <a:solidFill>
                  <a:schemeClr val="accent1">
                    <a:lumMod val="75000"/>
                  </a:schemeClr>
                </a:solidFill>
              </a:rPr>
              <a:t>(</a:t>
            </a:r>
            <a:r>
              <a:rPr lang="en-US" dirty="0" err="1">
                <a:solidFill>
                  <a:schemeClr val="accent1">
                    <a:lumMod val="75000"/>
                  </a:schemeClr>
                </a:solidFill>
              </a:rPr>
              <a:t>d+e</a:t>
            </a:r>
            <a:r>
              <a:rPr lang="en-US" dirty="0">
                <a:solidFill>
                  <a:schemeClr val="accent1">
                    <a:lumMod val="75000"/>
                  </a:schemeClr>
                </a:solidFill>
              </a:rPr>
              <a:t>)/(</a:t>
            </a:r>
            <a:r>
              <a:rPr lang="en-US" dirty="0" err="1">
                <a:solidFill>
                  <a:schemeClr val="accent1">
                    <a:lumMod val="75000"/>
                  </a:schemeClr>
                </a:solidFill>
              </a:rPr>
              <a:t>a+b+c+d+e</a:t>
            </a:r>
            <a:r>
              <a:rPr lang="en-US" dirty="0">
                <a:solidFill>
                  <a:schemeClr val="accent1">
                    <a:lumMod val="75000"/>
                  </a:schemeClr>
                </a:solidFill>
              </a:rPr>
              <a:t>)</a:t>
            </a:r>
          </a:p>
        </p:txBody>
      </p:sp>
    </p:spTree>
    <p:extLst>
      <p:ext uri="{BB962C8B-B14F-4D97-AF65-F5344CB8AC3E}">
        <p14:creationId xmlns:p14="http://schemas.microsoft.com/office/powerpoint/2010/main" val="68377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5474168" y="6354422"/>
            <a:ext cx="1232776" cy="5035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rPr>
              <a:t>7</a:t>
            </a:r>
          </a:p>
        </p:txBody>
      </p:sp>
      <p:sp>
        <p:nvSpPr>
          <p:cNvPr id="2" name="Title 1">
            <a:extLst>
              <a:ext uri="{FF2B5EF4-FFF2-40B4-BE49-F238E27FC236}">
                <a16:creationId xmlns:a16="http://schemas.microsoft.com/office/drawing/2014/main" id="{D6120B65-D434-40DE-92EB-2546DFD8E4E8}"/>
              </a:ext>
            </a:extLst>
          </p:cNvPr>
          <p:cNvSpPr>
            <a:spLocks noGrp="1"/>
          </p:cNvSpPr>
          <p:nvPr>
            <p:ph type="title"/>
          </p:nvPr>
        </p:nvSpPr>
        <p:spPr/>
        <p:txBody>
          <a:bodyPr>
            <a:noAutofit/>
          </a:bodyPr>
          <a:lstStyle/>
          <a:p>
            <a:r>
              <a:rPr lang="en-US" sz="3600" dirty="0"/>
              <a:t>State Approaches to Measuring Child Outcomes FFY 2019</a:t>
            </a:r>
          </a:p>
        </p:txBody>
      </p:sp>
      <p:graphicFrame>
        <p:nvGraphicFramePr>
          <p:cNvPr id="3" name="Table 2">
            <a:extLst>
              <a:ext uri="{FF2B5EF4-FFF2-40B4-BE49-F238E27FC236}">
                <a16:creationId xmlns:a16="http://schemas.microsoft.com/office/drawing/2014/main" id="{488EC067-B2D6-4EB9-9F35-ED7974505AAD}"/>
              </a:ext>
            </a:extLst>
          </p:cNvPr>
          <p:cNvGraphicFramePr>
            <a:graphicFrameLocks noGrp="1"/>
          </p:cNvGraphicFramePr>
          <p:nvPr>
            <p:extLst>
              <p:ext uri="{D42A27DB-BD31-4B8C-83A1-F6EECF244321}">
                <p14:modId xmlns:p14="http://schemas.microsoft.com/office/powerpoint/2010/main" val="775913242"/>
              </p:ext>
            </p:extLst>
          </p:nvPr>
        </p:nvGraphicFramePr>
        <p:xfrm>
          <a:off x="922350" y="1390607"/>
          <a:ext cx="10288989" cy="3948535"/>
        </p:xfrm>
        <a:graphic>
          <a:graphicData uri="http://schemas.openxmlformats.org/drawingml/2006/table">
            <a:tbl>
              <a:tblPr firstRow="1" firstCol="1" bandRow="1">
                <a:tableStyleId>{F5AB1C69-6EDB-4FF4-983F-18BD219EF322}</a:tableStyleId>
              </a:tblPr>
              <a:tblGrid>
                <a:gridCol w="4514228">
                  <a:extLst>
                    <a:ext uri="{9D8B030D-6E8A-4147-A177-3AD203B41FA5}">
                      <a16:colId xmlns:a16="http://schemas.microsoft.com/office/drawing/2014/main" val="2900851335"/>
                    </a:ext>
                  </a:extLst>
                </a:gridCol>
                <a:gridCol w="2894412">
                  <a:extLst>
                    <a:ext uri="{9D8B030D-6E8A-4147-A177-3AD203B41FA5}">
                      <a16:colId xmlns:a16="http://schemas.microsoft.com/office/drawing/2014/main" val="528501402"/>
                    </a:ext>
                  </a:extLst>
                </a:gridCol>
                <a:gridCol w="2880349">
                  <a:extLst>
                    <a:ext uri="{9D8B030D-6E8A-4147-A177-3AD203B41FA5}">
                      <a16:colId xmlns:a16="http://schemas.microsoft.com/office/drawing/2014/main" val="2726580239"/>
                    </a:ext>
                  </a:extLst>
                </a:gridCol>
              </a:tblGrid>
              <a:tr h="6434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effectLst/>
                        </a:rPr>
                        <a:t>Approach</a:t>
                      </a:r>
                      <a:endParaRPr lang="en-US" sz="2800">
                        <a:effectLst/>
                        <a:latin typeface="+mn-lt"/>
                        <a:ea typeface="Calibri" panose="020F0502020204030204" pitchFamily="34" charset="0"/>
                      </a:endParaRPr>
                    </a:p>
                  </a:txBody>
                  <a:tcPr marL="68580" marR="68580" marT="0" marB="0" anchor="ctr"/>
                </a:tc>
                <a:tc>
                  <a:txBody>
                    <a:bodyPr/>
                    <a:lstStyle/>
                    <a:p>
                      <a:pPr algn="ctr"/>
                      <a:r>
                        <a:rPr lang="en-US" sz="2800">
                          <a:effectLst/>
                        </a:rPr>
                        <a:t>Part C </a:t>
                      </a:r>
                    </a:p>
                  </a:txBody>
                  <a:tcPr marL="68580" marR="68580" marT="0" marB="0" anchor="ctr"/>
                </a:tc>
                <a:tc>
                  <a:txBody>
                    <a:bodyPr/>
                    <a:lstStyle/>
                    <a:p>
                      <a:pPr algn="ctr"/>
                      <a:r>
                        <a:rPr lang="en-US" sz="2800">
                          <a:effectLst/>
                        </a:rPr>
                        <a:t>Part B 619 </a:t>
                      </a:r>
                    </a:p>
                  </a:txBody>
                  <a:tcPr marL="68580" marR="68580" marT="0" marB="0" anchor="ctr"/>
                </a:tc>
                <a:extLst>
                  <a:ext uri="{0D108BD9-81ED-4DB2-BD59-A6C34878D82A}">
                    <a16:rowId xmlns:a16="http://schemas.microsoft.com/office/drawing/2014/main" val="1053431063"/>
                  </a:ext>
                </a:extLst>
              </a:tr>
              <a:tr h="643403">
                <a:tc>
                  <a:txBody>
                    <a:bodyPr/>
                    <a:lstStyle/>
                    <a:p>
                      <a:pPr marL="0" marR="0">
                        <a:spcBef>
                          <a:spcPts val="0"/>
                        </a:spcBef>
                        <a:spcAft>
                          <a:spcPts val="0"/>
                        </a:spcAft>
                      </a:pPr>
                      <a:r>
                        <a:rPr lang="en-US" sz="2400">
                          <a:effectLst/>
                        </a:rPr>
                        <a:t>Child Outcomes Summary (COS) Process</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40 (71%)</a:t>
                      </a:r>
                    </a:p>
                  </a:txBody>
                  <a:tcPr marL="68580" marR="68580" marT="0" marB="0" anchor="ctr"/>
                </a:tc>
                <a:tc>
                  <a:txBody>
                    <a:bodyPr/>
                    <a:lstStyle/>
                    <a:p>
                      <a:pPr marL="0" marR="0" algn="l">
                        <a:spcBef>
                          <a:spcPts val="0"/>
                        </a:spcBef>
                        <a:spcAft>
                          <a:spcPts val="0"/>
                        </a:spcAft>
                      </a:pPr>
                      <a:r>
                        <a:rPr lang="en-US" sz="2400">
                          <a:effectLst/>
                        </a:rPr>
                        <a:t>       40 (67%)</a:t>
                      </a:r>
                      <a:endParaRPr lang="en-US" sz="18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3179804"/>
                  </a:ext>
                </a:extLst>
              </a:tr>
              <a:tr h="643403">
                <a:tc>
                  <a:txBody>
                    <a:bodyPr/>
                    <a:lstStyle/>
                    <a:p>
                      <a:pPr marL="0" marR="0">
                        <a:spcBef>
                          <a:spcPts val="0"/>
                        </a:spcBef>
                        <a:spcAft>
                          <a:spcPts val="0"/>
                        </a:spcAft>
                      </a:pPr>
                      <a:r>
                        <a:rPr lang="en-US" sz="2400">
                          <a:effectLst/>
                        </a:rPr>
                        <a:t>One Tool Statewide</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8 (14%)</a:t>
                      </a:r>
                    </a:p>
                  </a:txBody>
                  <a:tcPr marL="68580" marR="68580" marT="0" marB="0" anchor="ctr"/>
                </a:tc>
                <a:tc>
                  <a:txBody>
                    <a:bodyPr/>
                    <a:lstStyle/>
                    <a:p>
                      <a:pPr marL="0" marR="0" algn="l">
                        <a:spcBef>
                          <a:spcPts val="0"/>
                        </a:spcBef>
                        <a:spcAft>
                          <a:spcPts val="0"/>
                        </a:spcAft>
                      </a:pPr>
                      <a:r>
                        <a:rPr lang="en-US" sz="2400">
                          <a:effectLst/>
                        </a:rPr>
                        <a:t>       9 (15%)</a:t>
                      </a:r>
                    </a:p>
                  </a:txBody>
                  <a:tcPr marL="68580" marR="68580" marT="0" marB="0" anchor="ctr"/>
                </a:tc>
                <a:extLst>
                  <a:ext uri="{0D108BD9-81ED-4DB2-BD59-A6C34878D82A}">
                    <a16:rowId xmlns:a16="http://schemas.microsoft.com/office/drawing/2014/main" val="3702340644"/>
                  </a:ext>
                </a:extLst>
              </a:tr>
              <a:tr h="643403">
                <a:tc>
                  <a:txBody>
                    <a:bodyPr/>
                    <a:lstStyle/>
                    <a:p>
                      <a:pPr marL="0" marR="0">
                        <a:spcBef>
                          <a:spcPts val="0"/>
                        </a:spcBef>
                        <a:spcAft>
                          <a:spcPts val="0"/>
                        </a:spcAft>
                      </a:pPr>
                      <a:r>
                        <a:rPr lang="en-US" sz="2400">
                          <a:effectLst/>
                        </a:rPr>
                        <a:t>Publisher’s Online System</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4 (7%)</a:t>
                      </a:r>
                    </a:p>
                  </a:txBody>
                  <a:tcPr marL="68580" marR="68580" marT="0" marB="0" anchor="ctr"/>
                </a:tc>
                <a:tc>
                  <a:txBody>
                    <a:bodyPr/>
                    <a:lstStyle/>
                    <a:p>
                      <a:pPr marL="0" marR="0" algn="l">
                        <a:spcBef>
                          <a:spcPts val="0"/>
                        </a:spcBef>
                        <a:spcAft>
                          <a:spcPts val="0"/>
                        </a:spcAft>
                      </a:pPr>
                      <a:r>
                        <a:rPr lang="en-US" sz="2400">
                          <a:effectLst/>
                        </a:rPr>
                        <a:t>       5 (8%)</a:t>
                      </a:r>
                    </a:p>
                  </a:txBody>
                  <a:tcPr marL="68580" marR="68580" marT="0" marB="0" anchor="ctr"/>
                </a:tc>
                <a:extLst>
                  <a:ext uri="{0D108BD9-81ED-4DB2-BD59-A6C34878D82A}">
                    <a16:rowId xmlns:a16="http://schemas.microsoft.com/office/drawing/2014/main" val="395822185"/>
                  </a:ext>
                </a:extLst>
              </a:tr>
              <a:tr h="643403">
                <a:tc>
                  <a:txBody>
                    <a:bodyPr/>
                    <a:lstStyle/>
                    <a:p>
                      <a:pPr marL="0" marR="0">
                        <a:spcBef>
                          <a:spcPts val="0"/>
                        </a:spcBef>
                        <a:spcAft>
                          <a:spcPts val="0"/>
                        </a:spcAft>
                      </a:pPr>
                      <a:r>
                        <a:rPr lang="en-US" sz="2400">
                          <a:effectLst/>
                        </a:rPr>
                        <a:t>Other</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4 (7%)</a:t>
                      </a:r>
                      <a:endParaRPr lang="en-US" sz="1800">
                        <a:effectLst/>
                        <a:latin typeface="+mn-lt"/>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5 (8%)</a:t>
                      </a:r>
                    </a:p>
                  </a:txBody>
                  <a:tcPr marL="68580" marR="68580" marT="0" marB="0" anchor="ctr"/>
                </a:tc>
                <a:extLst>
                  <a:ext uri="{0D108BD9-81ED-4DB2-BD59-A6C34878D82A}">
                    <a16:rowId xmlns:a16="http://schemas.microsoft.com/office/drawing/2014/main" val="614595586"/>
                  </a:ext>
                </a:extLst>
              </a:tr>
              <a:tr h="643403">
                <a:tc>
                  <a:txBody>
                    <a:bodyPr/>
                    <a:lstStyle/>
                    <a:p>
                      <a:pPr marL="0" marR="0">
                        <a:spcBef>
                          <a:spcPts val="0"/>
                        </a:spcBef>
                        <a:spcAft>
                          <a:spcPts val="0"/>
                        </a:spcAft>
                      </a:pPr>
                      <a:r>
                        <a:rPr lang="en-US" sz="2400">
                          <a:effectLst/>
                        </a:rPr>
                        <a:t>TOTAL</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a:effectLst/>
                        </a:rPr>
                        <a:t>       56</a:t>
                      </a:r>
                      <a:endParaRPr lang="en-US" sz="2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l">
                        <a:spcBef>
                          <a:spcPts val="0"/>
                        </a:spcBef>
                        <a:spcAft>
                          <a:spcPts val="0"/>
                        </a:spcAft>
                      </a:pPr>
                      <a:r>
                        <a:rPr lang="en-US" sz="2400" dirty="0">
                          <a:effectLst/>
                        </a:rPr>
                        <a:t>       59</a:t>
                      </a:r>
                      <a:endParaRPr lang="en-US"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75406532"/>
                  </a:ext>
                </a:extLst>
              </a:tr>
            </a:tbl>
          </a:graphicData>
        </a:graphic>
      </p:graphicFrame>
    </p:spTree>
    <p:extLst>
      <p:ext uri="{BB962C8B-B14F-4D97-AF65-F5344CB8AC3E}">
        <p14:creationId xmlns:p14="http://schemas.microsoft.com/office/powerpoint/2010/main" val="3866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5474168" y="6354422"/>
            <a:ext cx="1232776" cy="503578"/>
          </a:xfrm>
        </p:spPr>
        <p:txBody>
          <a:bodyPr/>
          <a:lstStyle/>
          <a:p>
            <a:pPr algn="ctr"/>
            <a:fld id="{8FF8BE51-C3B0-9B4F-9A06-4F809A9A7941}" type="slidenum">
              <a:rPr lang="en-US" smtClean="0"/>
              <a:pPr algn="ctr"/>
              <a:t>8</a:t>
            </a:fld>
            <a:endParaRPr lang="en-US"/>
          </a:p>
        </p:txBody>
      </p:sp>
      <p:sp>
        <p:nvSpPr>
          <p:cNvPr id="2" name="Title 1">
            <a:extLst>
              <a:ext uri="{FF2B5EF4-FFF2-40B4-BE49-F238E27FC236}">
                <a16:creationId xmlns:a16="http://schemas.microsoft.com/office/drawing/2014/main" id="{FCF69463-1AE7-4FCF-B675-3CF981D5FA81}"/>
              </a:ext>
            </a:extLst>
          </p:cNvPr>
          <p:cNvSpPr>
            <a:spLocks noGrp="1"/>
          </p:cNvSpPr>
          <p:nvPr>
            <p:ph type="title"/>
          </p:nvPr>
        </p:nvSpPr>
        <p:spPr/>
        <p:txBody>
          <a:bodyPr>
            <a:noAutofit/>
          </a:bodyPr>
          <a:lstStyle/>
          <a:p>
            <a:r>
              <a:rPr lang="en-US" sz="3600" dirty="0"/>
              <a:t>Method for Calculating National Estimates</a:t>
            </a:r>
          </a:p>
        </p:txBody>
      </p:sp>
      <p:sp>
        <p:nvSpPr>
          <p:cNvPr id="3" name="Content Placeholder 2">
            <a:extLst>
              <a:ext uri="{FF2B5EF4-FFF2-40B4-BE49-F238E27FC236}">
                <a16:creationId xmlns:a16="http://schemas.microsoft.com/office/drawing/2014/main" id="{37613FAC-E96E-4F19-8DDF-C1238B76B50B}"/>
              </a:ext>
            </a:extLst>
          </p:cNvPr>
          <p:cNvSpPr>
            <a:spLocks noGrp="1"/>
          </p:cNvSpPr>
          <p:nvPr>
            <p:ph idx="1"/>
          </p:nvPr>
        </p:nvSpPr>
        <p:spPr/>
        <p:txBody>
          <a:bodyPr>
            <a:normAutofit/>
          </a:bodyPr>
          <a:lstStyle/>
          <a:p>
            <a:r>
              <a:rPr lang="en-US" sz="2400"/>
              <a:t>Weighted average of states that met minimum quality criteria </a:t>
            </a:r>
          </a:p>
          <a:p>
            <a:r>
              <a:rPr lang="en-US" sz="2400"/>
              <a:t>Minimum quality criteria for inclusion in national analysis: </a:t>
            </a:r>
          </a:p>
          <a:p>
            <a:pPr lvl="1"/>
            <a:r>
              <a:rPr lang="en-US" sz="2400"/>
              <a:t>Data Completeness  </a:t>
            </a:r>
          </a:p>
          <a:p>
            <a:pPr lvl="2"/>
            <a:r>
              <a:rPr lang="en-US" sz="2000"/>
              <a:t>Part C: 28% or more of </a:t>
            </a:r>
            <a:r>
              <a:rPr lang="en-US" sz="2000" err="1"/>
              <a:t>exiters</a:t>
            </a:r>
            <a:r>
              <a:rPr lang="en-US" sz="2000"/>
              <a:t> </a:t>
            </a:r>
          </a:p>
          <a:p>
            <a:pPr lvl="2"/>
            <a:r>
              <a:rPr lang="en-US" sz="2000"/>
              <a:t>Part B Preschool: 12% or more of 3-5 child count </a:t>
            </a:r>
          </a:p>
          <a:p>
            <a:pPr lvl="1"/>
            <a:r>
              <a:rPr lang="en-US" sz="2400"/>
              <a:t>Validity</a:t>
            </a:r>
          </a:p>
          <a:p>
            <a:pPr lvl="2"/>
            <a:r>
              <a:rPr lang="en-US" sz="2000"/>
              <a:t>category ‘a’ not greater than 10% </a:t>
            </a:r>
          </a:p>
          <a:p>
            <a:pPr lvl="2"/>
            <a:r>
              <a:rPr lang="en-US" sz="2000"/>
              <a:t>category ‘e’ not greater than 65%</a:t>
            </a:r>
          </a:p>
        </p:txBody>
      </p:sp>
    </p:spTree>
    <p:extLst>
      <p:ext uri="{BB962C8B-B14F-4D97-AF65-F5344CB8AC3E}">
        <p14:creationId xmlns:p14="http://schemas.microsoft.com/office/powerpoint/2010/main" val="428479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5474168" y="6354422"/>
            <a:ext cx="1232776" cy="503578"/>
          </a:xfrm>
        </p:spPr>
        <p:txBody>
          <a:bodyPr lIns="91440" tIns="45720" rIns="91440" bIns="45720" anchor="ctr" anchorCtr="0"/>
          <a:lstStyle/>
          <a:p>
            <a:pPr algn="ctr"/>
            <a:r>
              <a:rPr lang="en-US">
                <a:cs typeface="Arial"/>
              </a:rPr>
              <a:t>9</a:t>
            </a:r>
          </a:p>
        </p:txBody>
      </p:sp>
      <p:sp>
        <p:nvSpPr>
          <p:cNvPr id="17" name="Title 1">
            <a:extLst>
              <a:ext uri="{FF2B5EF4-FFF2-40B4-BE49-F238E27FC236}">
                <a16:creationId xmlns:a16="http://schemas.microsoft.com/office/drawing/2014/main" id="{9126AD00-DABF-4D24-BC1D-92BC8C3F791D}"/>
              </a:ext>
            </a:extLst>
          </p:cNvPr>
          <p:cNvSpPr>
            <a:spLocks noGrp="1"/>
          </p:cNvSpPr>
          <p:nvPr>
            <p:ph type="title"/>
          </p:nvPr>
        </p:nvSpPr>
        <p:spPr>
          <a:xfrm>
            <a:off x="587828" y="226980"/>
            <a:ext cx="11005457" cy="719662"/>
          </a:xfrm>
        </p:spPr>
        <p:txBody>
          <a:bodyPr>
            <a:noAutofit/>
          </a:bodyPr>
          <a:lstStyle/>
          <a:p>
            <a:r>
              <a:rPr lang="en-US" sz="3600" dirty="0"/>
              <a:t>Reasons for Excluding States (FFY 2019)</a:t>
            </a:r>
          </a:p>
        </p:txBody>
      </p:sp>
      <p:sp>
        <p:nvSpPr>
          <p:cNvPr id="10" name="TextBox 9">
            <a:extLst>
              <a:ext uri="{FF2B5EF4-FFF2-40B4-BE49-F238E27FC236}">
                <a16:creationId xmlns:a16="http://schemas.microsoft.com/office/drawing/2014/main" id="{DC33D95B-CE6D-4715-950F-65687AA378A6}"/>
              </a:ext>
            </a:extLst>
          </p:cNvPr>
          <p:cNvSpPr txBox="1"/>
          <p:nvPr/>
        </p:nvSpPr>
        <p:spPr>
          <a:xfrm>
            <a:off x="5589638" y="1096493"/>
            <a:ext cx="4564915" cy="369332"/>
          </a:xfrm>
          <a:prstGeom prst="rect">
            <a:avLst/>
          </a:prstGeom>
          <a:no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effectLst/>
              </a:rPr>
              <a:t>Started with 51 states in each program</a:t>
            </a:r>
          </a:p>
        </p:txBody>
      </p:sp>
      <p:graphicFrame>
        <p:nvGraphicFramePr>
          <p:cNvPr id="2" name="Table 5">
            <a:extLst>
              <a:ext uri="{FF2B5EF4-FFF2-40B4-BE49-F238E27FC236}">
                <a16:creationId xmlns:a16="http://schemas.microsoft.com/office/drawing/2014/main" id="{38E74978-A883-4280-9849-9F9FC2949FD1}"/>
              </a:ext>
            </a:extLst>
          </p:cNvPr>
          <p:cNvGraphicFramePr>
            <a:graphicFrameLocks noGrp="1"/>
          </p:cNvGraphicFramePr>
          <p:nvPr>
            <p:extLst>
              <p:ext uri="{D42A27DB-BD31-4B8C-83A1-F6EECF244321}">
                <p14:modId xmlns:p14="http://schemas.microsoft.com/office/powerpoint/2010/main" val="2067665539"/>
              </p:ext>
            </p:extLst>
          </p:nvPr>
        </p:nvGraphicFramePr>
        <p:xfrm>
          <a:off x="2026556" y="1486979"/>
          <a:ext cx="8127999" cy="2123440"/>
        </p:xfrm>
        <a:graphic>
          <a:graphicData uri="http://schemas.openxmlformats.org/drawingml/2006/table">
            <a:tbl>
              <a:tblPr firstRow="1" bandRow="1">
                <a:tableStyleId>{5C22544A-7EE6-4342-B048-85BDC9FD1C3A}</a:tableStyleId>
              </a:tblPr>
              <a:tblGrid>
                <a:gridCol w="3556097">
                  <a:extLst>
                    <a:ext uri="{9D8B030D-6E8A-4147-A177-3AD203B41FA5}">
                      <a16:colId xmlns:a16="http://schemas.microsoft.com/office/drawing/2014/main" val="2592410800"/>
                    </a:ext>
                  </a:extLst>
                </a:gridCol>
                <a:gridCol w="2406315">
                  <a:extLst>
                    <a:ext uri="{9D8B030D-6E8A-4147-A177-3AD203B41FA5}">
                      <a16:colId xmlns:a16="http://schemas.microsoft.com/office/drawing/2014/main" val="2066071796"/>
                    </a:ext>
                  </a:extLst>
                </a:gridCol>
                <a:gridCol w="2165587">
                  <a:extLst>
                    <a:ext uri="{9D8B030D-6E8A-4147-A177-3AD203B41FA5}">
                      <a16:colId xmlns:a16="http://schemas.microsoft.com/office/drawing/2014/main" val="1747784736"/>
                    </a:ext>
                  </a:extLst>
                </a:gridCol>
              </a:tblGrid>
              <a:tr h="370840">
                <a:tc>
                  <a:txBody>
                    <a:bodyPr/>
                    <a:lstStyle/>
                    <a:p>
                      <a:pPr algn="ctr"/>
                      <a:endParaRPr lang="en-US"/>
                    </a:p>
                  </a:txBody>
                  <a:tcPr>
                    <a:solidFill>
                      <a:schemeClr val="bg1">
                        <a:lumMod val="65000"/>
                      </a:schemeClr>
                    </a:solidFill>
                  </a:tcPr>
                </a:tc>
                <a:tc>
                  <a:txBody>
                    <a:bodyPr/>
                    <a:lstStyle/>
                    <a:p>
                      <a:pPr algn="ctr"/>
                      <a:r>
                        <a:rPr lang="en-US"/>
                        <a:t>Part C</a:t>
                      </a:r>
                    </a:p>
                  </a:txBody>
                  <a:tcPr/>
                </a:tc>
                <a:tc>
                  <a:txBody>
                    <a:bodyPr/>
                    <a:lstStyle/>
                    <a:p>
                      <a:pPr algn="ctr"/>
                      <a:r>
                        <a:rPr lang="en-US"/>
                        <a:t>Part B 619</a:t>
                      </a:r>
                    </a:p>
                  </a:txBody>
                  <a:tcPr/>
                </a:tc>
                <a:extLst>
                  <a:ext uri="{0D108BD9-81ED-4DB2-BD59-A6C34878D82A}">
                    <a16:rowId xmlns:a16="http://schemas.microsoft.com/office/drawing/2014/main" val="3572876531"/>
                  </a:ext>
                </a:extLst>
              </a:tr>
              <a:tr h="370840">
                <a:tc>
                  <a:txBody>
                    <a:bodyPr/>
                    <a:lstStyle/>
                    <a:p>
                      <a:pPr algn="ctr"/>
                      <a:r>
                        <a:rPr lang="en-US" b="1"/>
                        <a:t>Reason for Exclusion</a:t>
                      </a:r>
                    </a:p>
                  </a:txBody>
                  <a:tcPr/>
                </a:tc>
                <a:tc>
                  <a:txBody>
                    <a:bodyPr/>
                    <a:lstStyle/>
                    <a:p>
                      <a:pPr algn="ctr"/>
                      <a:r>
                        <a:rPr lang="en-US" b="1"/>
                        <a:t>Number Excluded</a:t>
                      </a:r>
                    </a:p>
                  </a:txBody>
                  <a:tcPr/>
                </a:tc>
                <a:tc>
                  <a:txBody>
                    <a:bodyPr/>
                    <a:lstStyle/>
                    <a:p>
                      <a:pPr algn="ctr"/>
                      <a:r>
                        <a:rPr lang="en-US" b="1"/>
                        <a:t>Number Excluded</a:t>
                      </a:r>
                    </a:p>
                  </a:txBody>
                  <a:tcPr/>
                </a:tc>
                <a:extLst>
                  <a:ext uri="{0D108BD9-81ED-4DB2-BD59-A6C34878D82A}">
                    <a16:rowId xmlns:a16="http://schemas.microsoft.com/office/drawing/2014/main" val="2670090288"/>
                  </a:ext>
                </a:extLst>
              </a:tr>
              <a:tr h="370840">
                <a:tc>
                  <a:txBody>
                    <a:bodyPr/>
                    <a:lstStyle/>
                    <a:p>
                      <a:r>
                        <a:rPr lang="en-US"/>
                        <a:t>Sampling</a:t>
                      </a:r>
                    </a:p>
                  </a:txBody>
                  <a:tcPr/>
                </a:tc>
                <a:tc>
                  <a:txBody>
                    <a:bodyPr/>
                    <a:lstStyle/>
                    <a:p>
                      <a:pPr algn="ctr"/>
                      <a:r>
                        <a:rPr lang="en-US"/>
                        <a:t>2</a:t>
                      </a:r>
                    </a:p>
                  </a:txBody>
                  <a:tcPr anchor="ctr"/>
                </a:tc>
                <a:tc>
                  <a:txBody>
                    <a:bodyPr/>
                    <a:lstStyle/>
                    <a:p>
                      <a:pPr algn="ctr"/>
                      <a:r>
                        <a:rPr lang="en-US"/>
                        <a:t>3</a:t>
                      </a:r>
                    </a:p>
                  </a:txBody>
                  <a:tcPr anchor="ctr"/>
                </a:tc>
                <a:extLst>
                  <a:ext uri="{0D108BD9-81ED-4DB2-BD59-A6C34878D82A}">
                    <a16:rowId xmlns:a16="http://schemas.microsoft.com/office/drawing/2014/main" val="895248152"/>
                  </a:ext>
                </a:extLst>
              </a:tr>
              <a:tr h="370840">
                <a:tc>
                  <a:txBody>
                    <a:bodyPr/>
                    <a:lstStyle/>
                    <a:p>
                      <a:r>
                        <a:rPr lang="en-US"/>
                        <a:t>Missing data*</a:t>
                      </a:r>
                    </a:p>
                  </a:txBody>
                  <a:tcPr/>
                </a:tc>
                <a:tc>
                  <a:txBody>
                    <a:bodyPr/>
                    <a:lstStyle/>
                    <a:p>
                      <a:pPr algn="ctr"/>
                      <a:r>
                        <a:rPr lang="en-US"/>
                        <a:t>2</a:t>
                      </a:r>
                    </a:p>
                  </a:txBody>
                  <a:tcPr anchor="ctr"/>
                </a:tc>
                <a:tc>
                  <a:txBody>
                    <a:bodyPr/>
                    <a:lstStyle/>
                    <a:p>
                      <a:pPr algn="ctr"/>
                      <a:r>
                        <a:rPr lang="en-US"/>
                        <a:t>1</a:t>
                      </a:r>
                    </a:p>
                  </a:txBody>
                  <a:tcPr anchor="ctr"/>
                </a:tc>
                <a:extLst>
                  <a:ext uri="{0D108BD9-81ED-4DB2-BD59-A6C34878D82A}">
                    <a16:rowId xmlns:a16="http://schemas.microsoft.com/office/drawing/2014/main" val="4094886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rPr>
                        <a:t>Unusual patterns in progress categories ‘a’ and ‘e’**</a:t>
                      </a:r>
                      <a:endParaRPr lang="en-US"/>
                    </a:p>
                  </a:txBody>
                  <a:tcPr/>
                </a:tc>
                <a:tc>
                  <a:txBody>
                    <a:bodyPr/>
                    <a:lstStyle/>
                    <a:p>
                      <a:pPr algn="ctr"/>
                      <a:r>
                        <a:rPr lang="en-US"/>
                        <a:t>1</a:t>
                      </a:r>
                    </a:p>
                  </a:txBody>
                  <a:tcPr anchor="ctr"/>
                </a:tc>
                <a:tc>
                  <a:txBody>
                    <a:bodyPr/>
                    <a:lstStyle/>
                    <a:p>
                      <a:pPr algn="ctr"/>
                      <a:r>
                        <a:rPr lang="en-US" dirty="0"/>
                        <a:t>5</a:t>
                      </a:r>
                    </a:p>
                  </a:txBody>
                  <a:tcPr anchor="ctr"/>
                </a:tc>
                <a:extLst>
                  <a:ext uri="{0D108BD9-81ED-4DB2-BD59-A6C34878D82A}">
                    <a16:rowId xmlns:a16="http://schemas.microsoft.com/office/drawing/2014/main" val="147641707"/>
                  </a:ext>
                </a:extLst>
              </a:tr>
            </a:tbl>
          </a:graphicData>
        </a:graphic>
      </p:graphicFrame>
      <p:graphicFrame>
        <p:nvGraphicFramePr>
          <p:cNvPr id="7" name="Table 10">
            <a:extLst>
              <a:ext uri="{FF2B5EF4-FFF2-40B4-BE49-F238E27FC236}">
                <a16:creationId xmlns:a16="http://schemas.microsoft.com/office/drawing/2014/main" id="{D2312934-98D3-42CA-A37D-54520D009C5B}"/>
              </a:ext>
            </a:extLst>
          </p:cNvPr>
          <p:cNvGraphicFramePr>
            <a:graphicFrameLocks noGrp="1"/>
          </p:cNvGraphicFramePr>
          <p:nvPr>
            <p:extLst>
              <p:ext uri="{D42A27DB-BD31-4B8C-83A1-F6EECF244321}">
                <p14:modId xmlns:p14="http://schemas.microsoft.com/office/powerpoint/2010/main" val="3705322369"/>
              </p:ext>
            </p:extLst>
          </p:nvPr>
        </p:nvGraphicFramePr>
        <p:xfrm>
          <a:off x="2026556" y="4191092"/>
          <a:ext cx="8127999" cy="640080"/>
        </p:xfrm>
        <a:graphic>
          <a:graphicData uri="http://schemas.openxmlformats.org/drawingml/2006/table">
            <a:tbl>
              <a:tblPr firstRow="1" bandRow="1">
                <a:tableStyleId>{5C22544A-7EE6-4342-B048-85BDC9FD1C3A}</a:tableStyleId>
              </a:tblPr>
              <a:tblGrid>
                <a:gridCol w="3577831">
                  <a:extLst>
                    <a:ext uri="{9D8B030D-6E8A-4147-A177-3AD203B41FA5}">
                      <a16:colId xmlns:a16="http://schemas.microsoft.com/office/drawing/2014/main" val="199652932"/>
                    </a:ext>
                  </a:extLst>
                </a:gridCol>
                <a:gridCol w="2389239">
                  <a:extLst>
                    <a:ext uri="{9D8B030D-6E8A-4147-A177-3AD203B41FA5}">
                      <a16:colId xmlns:a16="http://schemas.microsoft.com/office/drawing/2014/main" val="162874332"/>
                    </a:ext>
                  </a:extLst>
                </a:gridCol>
                <a:gridCol w="2160929">
                  <a:extLst>
                    <a:ext uri="{9D8B030D-6E8A-4147-A177-3AD203B41FA5}">
                      <a16:colId xmlns:a16="http://schemas.microsoft.com/office/drawing/2014/main" val="2833757964"/>
                    </a:ext>
                  </a:extLst>
                </a:gridCol>
              </a:tblGrid>
              <a:tr h="370840">
                <a:tc>
                  <a:txBody>
                    <a:bodyPr/>
                    <a:lstStyle/>
                    <a:p>
                      <a:r>
                        <a:rPr lang="en-US" b="0">
                          <a:solidFill>
                            <a:schemeClr val="tx1"/>
                          </a:solidFill>
                        </a:rPr>
                        <a:t>Total number of states included in the national analysis</a:t>
                      </a:r>
                    </a:p>
                  </a:txBody>
                  <a:tcPr>
                    <a:solidFill>
                      <a:schemeClr val="accent2">
                        <a:lumMod val="40000"/>
                        <a:lumOff val="60000"/>
                      </a:schemeClr>
                    </a:solidFill>
                  </a:tcPr>
                </a:tc>
                <a:tc>
                  <a:txBody>
                    <a:bodyPr/>
                    <a:lstStyle/>
                    <a:p>
                      <a:pPr algn="ctr"/>
                      <a:r>
                        <a:rPr lang="en-US" b="0">
                          <a:solidFill>
                            <a:schemeClr val="tx1"/>
                          </a:solidFill>
                        </a:rPr>
                        <a:t>46</a:t>
                      </a:r>
                    </a:p>
                  </a:txBody>
                  <a:tcPr anchor="ctr">
                    <a:solidFill>
                      <a:schemeClr val="accent2">
                        <a:lumMod val="40000"/>
                        <a:lumOff val="60000"/>
                      </a:schemeClr>
                    </a:solidFill>
                  </a:tcPr>
                </a:tc>
                <a:tc>
                  <a:txBody>
                    <a:bodyPr/>
                    <a:lstStyle/>
                    <a:p>
                      <a:pPr algn="ctr"/>
                      <a:r>
                        <a:rPr lang="en-US" b="0" dirty="0">
                          <a:solidFill>
                            <a:schemeClr val="tx1"/>
                          </a:solidFill>
                        </a:rPr>
                        <a:t>40</a:t>
                      </a:r>
                    </a:p>
                  </a:txBody>
                  <a:tcPr anchor="ctr">
                    <a:solidFill>
                      <a:schemeClr val="accent2">
                        <a:lumMod val="40000"/>
                        <a:lumOff val="60000"/>
                      </a:schemeClr>
                    </a:solidFill>
                  </a:tcPr>
                </a:tc>
                <a:extLst>
                  <a:ext uri="{0D108BD9-81ED-4DB2-BD59-A6C34878D82A}">
                    <a16:rowId xmlns:a16="http://schemas.microsoft.com/office/drawing/2014/main" val="3852959188"/>
                  </a:ext>
                </a:extLst>
              </a:tr>
            </a:tbl>
          </a:graphicData>
        </a:graphic>
      </p:graphicFrame>
      <p:sp>
        <p:nvSpPr>
          <p:cNvPr id="9" name="TextBox 8">
            <a:extLst>
              <a:ext uri="{FF2B5EF4-FFF2-40B4-BE49-F238E27FC236}">
                <a16:creationId xmlns:a16="http://schemas.microsoft.com/office/drawing/2014/main" id="{821DF9D0-7694-4F35-A0D0-CF7D63FF7FC7}"/>
              </a:ext>
            </a:extLst>
          </p:cNvPr>
          <p:cNvSpPr txBox="1"/>
          <p:nvPr/>
        </p:nvSpPr>
        <p:spPr>
          <a:xfrm>
            <a:off x="2026556" y="5021697"/>
            <a:ext cx="812799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rPr>
              <a:t>*For </a:t>
            </a:r>
            <a:r>
              <a:rPr lang="en-US" sz="1200"/>
              <a:t>Part C: r</a:t>
            </a:r>
            <a:r>
              <a:rPr lang="en-US" sz="1200">
                <a:effectLst/>
              </a:rPr>
              <a:t>eported outcomes data on less than 28% of </a:t>
            </a:r>
            <a:r>
              <a:rPr lang="en-US" sz="1200" err="1">
                <a:effectLst/>
              </a:rPr>
              <a:t>exiters</a:t>
            </a:r>
            <a:r>
              <a:rPr lang="en-US" sz="1200">
                <a:effectLst/>
              </a:rPr>
              <a:t>. For Part B 619: reported outcomes data on less than 12% of child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a:t>
            </a:r>
            <a:r>
              <a:rPr lang="en-US" sz="1200">
                <a:effectLst/>
              </a:rPr>
              <a:t>ad at least one outcome with category ‘a</a:t>
            </a:r>
            <a:r>
              <a:rPr lang="en-US" sz="1200"/>
              <a:t>’</a:t>
            </a:r>
            <a:r>
              <a:rPr lang="en-US" sz="1200">
                <a:effectLst/>
              </a:rPr>
              <a:t> greater than 10% or category ‘e’ greater than 65%.</a:t>
            </a:r>
          </a:p>
        </p:txBody>
      </p:sp>
      <p:sp>
        <p:nvSpPr>
          <p:cNvPr id="18" name="Arrow: Down 17" descr="&quot; &quot;">
            <a:extLst>
              <a:ext uri="{FF2B5EF4-FFF2-40B4-BE49-F238E27FC236}">
                <a16:creationId xmlns:a16="http://schemas.microsoft.com/office/drawing/2014/main" id="{F46540DD-7168-4CCF-9BBF-3FCF0EADE4D7}"/>
              </a:ext>
            </a:extLst>
          </p:cNvPr>
          <p:cNvSpPr/>
          <p:nvPr/>
        </p:nvSpPr>
        <p:spPr>
          <a:xfrm>
            <a:off x="6647947" y="3689933"/>
            <a:ext cx="250726" cy="388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descr="&quot; &quot;">
            <a:extLst>
              <a:ext uri="{FF2B5EF4-FFF2-40B4-BE49-F238E27FC236}">
                <a16:creationId xmlns:a16="http://schemas.microsoft.com/office/drawing/2014/main" id="{0E8F5CF4-6402-494E-A345-F8AC3B683C41}"/>
              </a:ext>
            </a:extLst>
          </p:cNvPr>
          <p:cNvSpPr/>
          <p:nvPr/>
        </p:nvSpPr>
        <p:spPr>
          <a:xfrm>
            <a:off x="8927382" y="3689932"/>
            <a:ext cx="250726" cy="388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471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FY 2017 Child and Family Outcomes Data Highlights&amp;quot;&quot;/&gt;&lt;property id=&quot;20307&quot; value=&quot;296&quot;/&gt;&lt;/object&gt;&lt;object type=&quot;3&quot; unique_id=&quot;10004&quot;&gt;&lt;property id=&quot;20148&quot; value=&quot;5&quot;/&gt;&lt;property id=&quot;20300&quot; value=&quot;Slide 3 - &amp;quot;Webinar Intended Outcomes&amp;quot;&quot;/&gt;&lt;property id=&quot;20307&quot; value=&quot;273&quot;/&gt;&lt;/object&gt;&lt;object type=&quot;3&quot; unique_id=&quot;10005&quot;&gt;&lt;property id=&quot;20148&quot; value=&quot;5&quot;/&gt;&lt;property id=&quot;20300&quot; value=&quot;Slide 4&quot;/&gt;&lt;property id=&quot;20307&quot; value=&quot;314&quot;/&gt;&lt;/object&gt;&lt;object type=&quot;3&quot; unique_id=&quot;10006&quot;&gt;&lt;property id=&quot;20148&quot; value=&quot;5&quot;/&gt;&lt;property id=&quot;20300&quot; value=&quot;Slide 5 - &amp;quot;General Background&amp;quot;&quot;/&gt;&lt;property id=&quot;20307&quot; value=&quot;274&quot;/&gt;&lt;/object&gt;&lt;object type=&quot;3&quot; unique_id=&quot;10007&quot;&gt;&lt;property id=&quot;20148&quot; value=&quot;5&quot;/&gt;&lt;property id=&quot;20300&quot; value=&quot;Slide 6 - &amp;quot;Three Child Outcomes&amp;quot;&quot;/&gt;&lt;property id=&quot;20307&quot; value=&quot;275&quot;/&gt;&lt;/object&gt;&lt;object type=&quot;3&quot; unique_id=&quot;10008&quot;&gt;&lt;property id=&quot;20148&quot; value=&quot;5&quot;/&gt;&lt;property id=&quot;20300&quot; value=&quot;Slide 7&quot;/&gt;&lt;property id=&quot;20307&quot; value=&quot;276&quot;/&gt;&lt;/object&gt;&lt;object type=&quot;3&quot; unique_id=&quot;10009&quot;&gt;&lt;property id=&quot;20148&quot; value=&quot;5&quot;/&gt;&lt;property id=&quot;20300&quot; value=&quot;Slide 8 - &amp;quot;The Summary Statements&amp;quot;&quot;/&gt;&lt;property id=&quot;20307&quot; value=&quot;277&quot;/&gt;&lt;/object&gt;&lt;object type=&quot;3&quot; unique_id=&quot;10010&quot;&gt;&lt;property id=&quot;20148&quot; value=&quot;5&quot;/&gt;&lt;property id=&quot;20300&quot; value=&quot;Slide 9 - &amp;quot;State Approaches to Measuring Child Outcomes: FFY 2017&amp;quot;&quot;/&gt;&lt;property id=&quot;20307&quot; value=&quot;278&quot;/&gt;&lt;/object&gt;&lt;object type=&quot;3&quot; unique_id=&quot;10011&quot;&gt;&lt;property id=&quot;20148&quot; value=&quot;5&quot;/&gt;&lt;property id=&quot;20300&quot; value=&quot;Slide 10 - &amp;quot;Method for Calculating National Estimates &amp;amp; Criteria&amp;quot;&quot;/&gt;&lt;property id=&quot;20307&quot; value=&quot;279&quot;/&gt;&lt;/object&gt;&lt;object type=&quot;3&quot; unique_id=&quot;10012&quot;&gt;&lt;property id=&quot;20148&quot; value=&quot;5&quot;/&gt;&lt;property id=&quot;20300&quot; value=&quot;Slide 11 - &amp;quot;Number of States that Met Criteria for Inclusion in the National Analysis&amp;quot;&quot;/&gt;&lt;property id=&quot;20307&quot; value=&quot;304&quot;/&gt;&lt;/object&gt;&lt;object type=&quot;3&quot; unique_id=&quot;10013&quot;&gt;&lt;property id=&quot;20148&quot; value=&quot;5&quot;/&gt;&lt;property id=&quot;20300&quot; value=&quot;Slide 12&quot;/&gt;&lt;property id=&quot;20307&quot; value=&quot;302&quot;/&gt;&lt;/object&gt;&lt;object type=&quot;3&quot; unique_id=&quot;10014&quot;&gt;&lt;property id=&quot;20148&quot; value=&quot;5&quot;/&gt;&lt;property id=&quot;20300&quot; value=&quot;Slide 13&quot;/&gt;&lt;property id=&quot;20307&quot; value=&quot;282&quot;/&gt;&lt;/object&gt;&lt;object type=&quot;3&quot; unique_id=&quot;10015&quot;&gt;&lt;property id=&quot;20148&quot; value=&quot;5&quot;/&gt;&lt;property id=&quot;20300&quot; value=&quot;Slide 14 - &amp;quot;Part C Child Outcomes Data Trends: FFY2012-2017&amp;quot;&quot;/&gt;&lt;property id=&quot;20307&quot; value=&quot;312&quot;/&gt;&lt;/object&gt;&lt;object type=&quot;3&quot; unique_id=&quot;10016&quot;&gt;&lt;property id=&quot;20148&quot; value=&quot;5&quot;/&gt;&lt;property id=&quot;20300&quot; value=&quot;Slide 15 - &amp;quot;Preschool 619 Child Outcomes Data Trends, FFY 2012-17&amp;quot;&quot;/&gt;&lt;property id=&quot;20307&quot; value=&quot;313&quot;/&gt;&lt;/object&gt;&lt;object type=&quot;3&quot; unique_id=&quot;10017&quot;&gt;&lt;property id=&quot;20148&quot; value=&quot;5&quot;/&gt;&lt;property id=&quot;20300&quot; value=&quot;Slide 16 - &amp;quot;Part C Completeness of Child Outcomes Data (n=51) Completeness = Total with outcomes data/total exiters&amp;quot;&quot;/&gt;&lt;property id=&quot;20307&quot; value=&quot;306&quot;/&gt;&lt;/object&gt;&lt;object type=&quot;3&quot; unique_id=&quot;10018&quot;&gt;&lt;property id=&quot;20148&quot; value=&quot;5&quot;/&gt;&lt;property id=&quot;20300&quot; value=&quot;Slide 17 - &amp;quot;Part B Preschool: Completeness* of Child Outcomes Data (n=48) Completeness = Total with outcomes data/child count&amp;quot;&quot;/&gt;&lt;property id=&quot;20307&quot; value=&quot;308&quot;/&gt;&lt;/object&gt;&lt;object type=&quot;3&quot; unique_id=&quot;10019&quot;&gt;&lt;property id=&quot;20148&quot; value=&quot;5&quot;/&gt;&lt;property id=&quot;20300&quot; value=&quot;Slide 18 - &amp;quot;State-Level Variation and Patterns&amp;quot;&quot;/&gt;&lt;property id=&quot;20307&quot; value=&quot;287&quot;/&gt;&lt;/object&gt;&lt;object type=&quot;3&quot; unique_id=&quot;10020&quot;&gt;&lt;property id=&quot;20148&quot; value=&quot;5&quot;/&gt;&lt;property id=&quot;20300&quot; value=&quot;Slide 19 - &amp;quot;Part C State Variation: Exited within Age Expectations – Knowledge and Skills, 2017-18 (n=51)&amp;quot;&quot;/&gt;&lt;property id=&quot;20307&quot; value=&quot;309&quot;/&gt;&lt;/object&gt;&lt;object type=&quot;3&quot; unique_id=&quot;10021&quot;&gt;&lt;property id=&quot;20148&quot; value=&quot;5&quot;/&gt;&lt;property id=&quot;20300&quot; value=&quot;Slide 20 - &amp;quot;Part B State Variation: Exited within Age Expectations – Knowledge and Skills, 2017-2018 (n= 50)&amp;quot;&quot;/&gt;&lt;property id=&quot;20307&quot; value=&quot;310&quot;/&gt;&lt;/object&gt;&lt;object type=&quot;3&quot; unique_id=&quot;10022&quot;&gt;&lt;property id=&quot;20148&quot; value=&quot;5&quot;/&gt;&lt;property id=&quot;20300&quot; value=&quot;Slide 21 - &amp;quot;SS2 and Percent Served&amp;quot;&quot;/&gt;&lt;property id=&quot;20307&quot; value=&quot;322&quot;/&gt;&lt;/object&gt;&lt;object type=&quot;3&quot; unique_id=&quot;10023&quot;&gt;&lt;property id=&quot;20148&quot; value=&quot;5&quot;/&gt;&lt;property id=&quot;20300&quot; value=&quot;Slide 22 - &amp;quot;Part C: Average Percentage Who Exited within Age Expectations by State Percent Served, 2017-18 (n=51)&amp;quot;&quot;/&gt;&lt;property id=&quot;20307&quot; value=&quot;311&quot;/&gt;&lt;/object&gt;&lt;object type=&quot;3&quot; unique_id=&quot;10024&quot;&gt;&lt;property id=&quot;20148&quot; value=&quot;5&quot;/&gt;&lt;property id=&quot;20300&quot; value=&quot;Slide 23 - &amp;quot;Part B Preschool: Average Percentage Who Exited within Age Expectations by State 3-5 Percent Served, 2017-18 (n=49&quot;/&gt;&lt;property id=&quot;20307&quot; value=&quot;291&quot;/&gt;&lt;/object&gt;&lt;object type=&quot;3&quot; unique_id=&quot;10025&quot;&gt;&lt;property id=&quot;20148&quot; value=&quot;5&quot;/&gt;&lt;property id=&quot;20300&quot; value=&quot;Slide 24 - &amp;quot;2017 State Child Outcomes Data Quality Profiles&amp;quot;&quot;/&gt;&lt;property id=&quot;20307&quot; value=&quot;317&quot;/&gt;&lt;/object&gt;&lt;object type=&quot;3&quot; unique_id=&quot;10026&quot;&gt;&lt;property id=&quot;20148&quot; value=&quot;5&quot;/&gt;&lt;property id=&quot;20300&quot; value=&quot;Slide 25 - &amp;quot;2017 State Child Outcomes Data Quality Profiles&amp;quot;&quot;/&gt;&lt;property id=&quot;20307&quot; value=&quot;318&quot;/&gt;&lt;/object&gt;&lt;object type=&quot;3&quot; unique_id=&quot;10027&quot;&gt;&lt;property id=&quot;20148&quot; value=&quot;5&quot;/&gt;&lt;property id=&quot;20300&quot; value=&quot;Slide 26 - &amp;quot;2017 State Data Quality Profiles&amp;quot;&quot;/&gt;&lt;property id=&quot;20307&quot; value=&quot;319&quot;/&gt;&lt;/object&gt;&lt;object type=&quot;3&quot; unique_id=&quot;10028&quot;&gt;&lt;property id=&quot;20148&quot; value=&quot;5&quot;/&gt;&lt;property id=&quot;20300&quot; value=&quot;Slide 27 - &amp;quot;Some Child Outcomes Resources&amp;quot;&quot;/&gt;&lt;property id=&quot;20307&quot; value=&quot;320&quot;/&gt;&lt;/object&gt;&lt;object type=&quot;3&quot; unique_id=&quot;10029&quot;&gt;&lt;property id=&quot;20148&quot; value=&quot;5&quot;/&gt;&lt;property id=&quot;20300&quot; value=&quot;Slide 28 - &amp;quot;More Child Outcomes Resources&amp;quot;&quot;/&gt;&lt;property id=&quot;20307&quot; value=&quot;321&quot;/&gt;&lt;/object&gt;&lt;object type=&quot;3&quot; unique_id=&quot;10030&quot;&gt;&lt;property id=&quot;20148&quot; value=&quot;5&quot;/&gt;&lt;property id=&quot;20300&quot; value=&quot;Slide 54 - &amp;quot;Find out more at ectacenter.org and dasycenter.org&amp;quot;&quot;/&gt;&lt;property id=&quot;20307&quot; value=&quot;257&quot;/&gt;&lt;/object&gt;&lt;object type=&quot;3&quot; unique_id=&quot;26295&quot;&gt;&lt;property id=&quot;20148&quot; value=&quot;5&quot;/&gt;&lt;property id=&quot;20300&quot; value=&quot;Slide 2 - &amp;quot;Webinar Logistics&amp;quot;&quot;/&gt;&lt;property id=&quot;20307&quot; value=&quot;339&quot;/&gt;&lt;/object&gt;&lt;object type=&quot;3&quot; unique_id=&quot;26296&quot;&gt;&lt;property id=&quot;20148&quot; value=&quot;5&quot;/&gt;&lt;property id=&quot;20300&quot; value=&quot;Slide 29 - &amp;quot;Part C Indicator 4 Family Data FFY 2017&amp;quot;&quot;/&gt;&lt;property id=&quot;20307&quot; value=&quot;323&quot;/&gt;&lt;/object&gt;&lt;object type=&quot;3&quot; unique_id=&quot;26297&quot;&gt;&lt;property id=&quot;20148&quot; value=&quot;5&quot;/&gt;&lt;property id=&quot;20300&quot; value=&quot;Slide 30 - &amp;quot;Family Data &amp;quot;&quot;/&gt;&lt;property id=&quot;20307&quot; value=&quot;338&quot;/&gt;&lt;/object&gt;&lt;object type=&quot;3&quot; unique_id=&quot;26298&quot;&gt;&lt;property id=&quot;20148&quot; value=&quot;5&quot;/&gt;&lt;property id=&quot;20300&quot; value=&quot;Slide 31 - &amp;quot;What Data are Included?&amp;quot;&quot;/&gt;&lt;property id=&quot;20307&quot; value=&quot;341&quot;/&gt;&lt;/object&gt;&lt;object type=&quot;3&quot; unique_id=&quot;26299&quot;&gt;&lt;property id=&quot;20148&quot; value=&quot;5&quot;/&gt;&lt;property id=&quot;20300&quot; value=&quot;Slide 32 - &amp;quot;Part C APR Indicator 4&amp;quot;&quot;/&gt;&lt;property id=&quot;20307&quot; value=&quot;324&quot;/&gt;&lt;/object&gt;&lt;object type=&quot;3&quot; unique_id=&quot;26300&quot;&gt;&lt;property id=&quot;20148&quot; value=&quot;5&quot;/&gt;&lt;property id=&quot;20300&quot; value=&quot;Slide 33 - &amp;quot;State Approaches&amp;quot;&quot;/&gt;&lt;property id=&quot;20307&quot; value=&quot;343&quot;/&gt;&lt;/object&gt;&lt;object type=&quot;3&quot; unique_id=&quot;26301&quot;&gt;&lt;property id=&quot;20148&quot; value=&quot;5&quot;/&gt;&lt;property id=&quot;20300&quot; value=&quot;Slide 34 - &amp;quot;State Approaches:  Surveys Used&amp;quot;&quot;/&gt;&lt;property id=&quot;20307&quot; value=&quot;344&quot;/&gt;&lt;/object&gt;&lt;object type=&quot;3&quot; unique_id=&quot;26303&quot;&gt;&lt;property id=&quot;20148&quot; value=&quot;5&quot;/&gt;&lt;property id=&quot;20300&quot; value=&quot;Slide 36 - &amp;quot;State Approaches:  Family Populations Surveyed&amp;quot;&quot;/&gt;&lt;property id=&quot;20307&quot; value=&quot;346&quot;/&gt;&lt;/object&gt;&lt;object type=&quot;3&quot; unique_id=&quot;26304&quot;&gt;&lt;property id=&quot;20148&quot; value=&quot;5&quot;/&gt;&lt;property id=&quot;20300&quot; value=&quot;Slide 37 - &amp;quot;State Approaches:  Dissemination and Return&amp;quot;&quot;/&gt;&lt;property id=&quot;20307&quot; value=&quot;347&quot;/&gt;&lt;/object&gt;&lt;object type=&quot;3&quot; unique_id=&quot;26305&quot;&gt;&lt;property id=&quot;20148&quot; value=&quot;5&quot;/&gt;&lt;property id=&quot;20300&quot; value=&quot;Slide 38 - &amp;quot;State Approaches:  Survey Timing&amp;quot;&quot;/&gt;&lt;property id=&quot;20307&quot; value=&quot;348&quot;/&gt;&lt;/object&gt;&lt;object type=&quot;3&quot; unique_id=&quot;26306&quot;&gt;&lt;property id=&quot;20148&quot; value=&quot;5&quot;/&gt;&lt;property id=&quot;20300&quot; value=&quot;Slide 39 - &amp;quot;Data Quality&amp;quot;&quot;/&gt;&lt;property id=&quot;20307&quot; value=&quot;349&quot;/&gt;&lt;/object&gt;&lt;object type=&quot;3&quot; unique_id=&quot;26307&quot;&gt;&lt;property id=&quot;20148&quot; value=&quot;5&quot;/&gt;&lt;property id=&quot;20300&quot; value=&quot;Slide 40 - &amp;quot;Survey Response Rates&amp;quot;&quot;/&gt;&lt;property id=&quot;20307&quot; value=&quot;350&quot;/&gt;&lt;/object&gt;&lt;object type=&quot;3&quot; unique_id=&quot;26308&quot;&gt;&lt;property id=&quot;20148&quot; value=&quot;5&quot;/&gt;&lt;property id=&quot;20300&quot; value=&quot;Slide 42 - &amp;quot;Response Rates and Survey Methods&amp;quot;&quot;/&gt;&lt;property id=&quot;20307&quot; value=&quot;351&quot;/&gt;&lt;/object&gt;&lt;object type=&quot;3&quot; unique_id=&quot;26309&quot;&gt;&lt;property id=&quot;20148&quot; value=&quot;5&quot;/&gt;&lt;property id=&quot;20300&quot; value=&quot;Slide 44 - &amp;quot;Data Quality:  Representativeness of Family Data&amp;quot;&quot;/&gt;&lt;property id=&quot;20307&quot; value=&quot;352&quot;/&gt;&lt;/object&gt;&lt;object type=&quot;3&quot; unique_id=&quot;26310&quot;&gt;&lt;property id=&quot;20148&quot; value=&quot;5&quot;/&gt;&lt;property id=&quot;20300&quot; value=&quot;Slide 45 - &amp;quot;Data Quality:  Assessing Representativeness&amp;quot;&quot;/&gt;&lt;property id=&quot;20307&quot; value=&quot;353&quot;/&gt;&lt;/object&gt;&lt;object type=&quot;3&quot; unique_id=&quot;26311&quot;&gt;&lt;property id=&quot;20148&quot; value=&quot;5&quot;/&gt;&lt;property id=&quot;20300&quot; value=&quot;Slide 46 - &amp;quot;Performance Data&amp;quot;&quot;/&gt;&lt;property id=&quot;20307&quot; value=&quot;354&quot;/&gt;&lt;/object&gt;&lt;object type=&quot;3&quot; unique_id=&quot;26312&quot;&gt;&lt;property id=&quot;20148&quot; value=&quot;5&quot;/&gt;&lt;property id=&quot;20300&quot; value=&quot;Slide 47 - &amp;quot;FFY 2017 Performance&amp;quot;&quot;/&gt;&lt;property id=&quot;20307&quot; value=&quot;355&quot;/&gt;&lt;/object&gt;&lt;object type=&quot;3&quot; unique_id=&quot;26313&quot;&gt;&lt;property id=&quot;20148&quot; value=&quot;5&quot;/&gt;&lt;property id=&quot;20300&quot; value=&quot;Slide 49&quot;/&gt;&lt;property id=&quot;20307&quot; value=&quot;357&quot;/&gt;&lt;/object&gt;&lt;object type=&quot;3&quot; unique_id=&quot;26314&quot;&gt;&lt;property id=&quot;20148&quot; value=&quot;5&quot;/&gt;&lt;property id=&quot;20300&quot; value=&quot;Slide 50 - &amp;quot;Resources &amp;quot;&quot;/&gt;&lt;property id=&quot;20307&quot; value=&quot;358&quot;/&gt;&lt;/object&gt;&lt;object type=&quot;3&quot; unique_id=&quot;26315&quot;&gt;&lt;property id=&quot;20148&quot; value=&quot;5&quot;/&gt;&lt;property id=&quot;20300&quot; value=&quot;Slide 51 - &amp;quot;Additional Resources&amp;quot;&quot;/&gt;&lt;property id=&quot;20307&quot; value=&quot;359&quot;/&gt;&lt;/object&gt;&lt;object type=&quot;3&quot; unique_id=&quot;26316&quot;&gt;&lt;property id=&quot;20148&quot; value=&quot;5&quot;/&gt;&lt;property id=&quot;20300&quot; value=&quot;Slide 53 - &amp;quot;Contact us&amp;quot;&quot;/&gt;&lt;property id=&quot;20307&quot; value=&quot;360&quot;/&gt;&lt;/object&gt;&lt;object type=&quot;3&quot; unique_id=&quot;26318&quot;&gt;&lt;property id=&quot;20148&quot; value=&quot;5&quot;/&gt;&lt;property id=&quot;20300&quot; value=&quot;Slide 48&quot;/&gt;&lt;property id=&quot;20307&quot; value=&quot;325&quot;/&gt;&lt;/object&gt;&lt;object type=&quot;3&quot; unique_id=&quot;26320&quot;&gt;&lt;property id=&quot;20148&quot; value=&quot;5&quot;/&gt;&lt;property id=&quot;20300&quot; value=&quot;Slide 41 - &amp;quot;Indicator C4 Survey Response Rates FFY 2017&amp;quot;&quot;/&gt;&lt;property id=&quot;20307&quot; value=&quot;326&quot;/&gt;&lt;/object&gt;&lt;object type=&quot;3&quot; unique_id=&quot;26323&quot;&gt;&lt;property id=&quot;20148&quot; value=&quot;5&quot;/&gt;&lt;property id=&quot;20300&quot; value=&quot;Slide 43 - &amp;quot;Assessing and Determining Representativeness:  Considerations&amp;quot;&quot;/&gt;&lt;property id=&quot;20307&quot; value=&quot;335&quot;/&gt;&lt;/object&gt;&lt;object type=&quot;3&quot; unique_id=&quot;26460&quot;&gt;&lt;property id=&quot;20148&quot; value=&quot;5&quot;/&gt;&lt;property id=&quot;20300&quot; value=&quot;Slide 35&quot;/&gt;&lt;property id=&quot;20307&quot; value=&quot;363&quot;/&gt;&lt;/object&gt;&lt;object type=&quot;3&quot; unique_id=&quot;26715&quot;&gt;&lt;property id=&quot;20148&quot; value=&quot;5&quot;/&gt;&lt;property id=&quot;20300&quot; value=&quot;Slide 52 - &amp;quot;Family Outcomes Technical Assistance&amp;quot;&quot;/&gt;&lt;property id=&quot;20307&quot; value=&quot;364&quot;/&gt;&lt;/object&gt;&lt;/object&gt;&lt;object type=&quot;8&quot; unique_id=&quot;10060&quot;&gt;&lt;/object&gt;&lt;/object&gt;&lt;/database&gt;"/>
  <p:tag name="SECTOMILLISECCONVERTED" val="1"/>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3" ma:contentTypeDescription="Create a new document." ma:contentTypeScope="" ma:versionID="5cdb83a4ee55143b2a235a5d741e059f">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b5641b62476cda253238875ae42d8e5b"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BD445F-B559-476F-BA34-1D80950D88C1}"/>
</file>

<file path=customXml/itemProps2.xml><?xml version="1.0" encoding="utf-8"?>
<ds:datastoreItem xmlns:ds="http://schemas.openxmlformats.org/officeDocument/2006/customXml" ds:itemID="{C3CF6B7A-E5E0-4877-B6CF-8A79427AF98C}">
  <ds:schemaRefs>
    <ds:schemaRef ds:uri="http://schemas.microsoft.com/sharepoint/v3/contenttype/forms"/>
  </ds:schemaRefs>
</ds:datastoreItem>
</file>

<file path=customXml/itemProps3.xml><?xml version="1.0" encoding="utf-8"?>
<ds:datastoreItem xmlns:ds="http://schemas.openxmlformats.org/officeDocument/2006/customXml" ds:itemID="{83DED297-0F05-48E1-B0A1-BC6FF0CA07F2}">
  <ds:schemaRefs>
    <ds:schemaRef ds:uri="http://schemas.microsoft.com/office/infopath/2007/PartnerControls"/>
    <ds:schemaRef ds:uri="86159f12-03fd-4372-9609-28da14b6f0f8"/>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806</TotalTime>
  <Words>5758</Words>
  <Application>Microsoft Office PowerPoint</Application>
  <PresentationFormat>Widescreen</PresentationFormat>
  <Paragraphs>411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Helvetica</vt:lpstr>
      <vt:lpstr>Open Sans</vt:lpstr>
      <vt:lpstr>Gallery</vt:lpstr>
      <vt:lpstr>FFY 2019 Child Outcomes Data Highlights</vt:lpstr>
      <vt:lpstr>Webinar Intended Outcomes</vt:lpstr>
      <vt:lpstr>General Background</vt:lpstr>
      <vt:lpstr>Three Child Outcomes</vt:lpstr>
      <vt:lpstr>OSEP Progress Categories</vt:lpstr>
      <vt:lpstr>The Summary Statements</vt:lpstr>
      <vt:lpstr>State Approaches to Measuring Child Outcomes FFY 2019</vt:lpstr>
      <vt:lpstr>Method for Calculating National Estimates</vt:lpstr>
      <vt:lpstr>Reasons for Excluding States (FFY 2019)</vt:lpstr>
      <vt:lpstr>Number of States that Met Criteria for  Inclusion in the National Analysis</vt:lpstr>
      <vt:lpstr>National Child Outcomes Data for Children Exiting in FFY 2019</vt:lpstr>
      <vt:lpstr>Part C Child Outcomes Data Trends: FFY 2012-2019</vt:lpstr>
      <vt:lpstr>Part B Preschool Child Outcomes Data Trends: FFY 2012-2019</vt:lpstr>
      <vt:lpstr>State-Level Variation in Completeness of  Child Outcomes Data</vt:lpstr>
      <vt:lpstr>Part C: Completeness of Child Outcomes Data FFY 2019 </vt:lpstr>
      <vt:lpstr>Part B Preschool: Completeness of Child Outcomes Data FFY 2019</vt:lpstr>
      <vt:lpstr>Examining State-Level Variation in  Child Outcomes Summary Statements</vt:lpstr>
      <vt:lpstr>Part C State Variation:  Exited within Age Expectations (Summary Statement 2) Outcome: Knowledge and Skills  FFY 2019</vt:lpstr>
      <vt:lpstr>Part B 619 State Variation: Exited within Age Expectations (Summary Statement 2) Outcome: Knowledge and Skills FFY 2019</vt:lpstr>
      <vt:lpstr>Interpreting Differences Across States</vt:lpstr>
      <vt:lpstr>States serving a higher proportion of their overall population ages 0-3 in Part C are more likely to have a higher percentage of children exiting  Part C within age expectations (FFY 2019)</vt:lpstr>
      <vt:lpstr>States serving a higher proportion of their overall population ages 3-5 in Part B 619 were no more or less likely to have a higher percentage of children exiting Part B 619 within age expectations (FFY 2019)</vt:lpstr>
      <vt:lpstr>2019 State Child Outcomes Data Quality Profiles</vt:lpstr>
      <vt:lpstr>2019 State Data Quality Profiles</vt:lpstr>
      <vt:lpstr>Child Outcomes Resources</vt:lpstr>
      <vt:lpstr>Child Outcomes Resources</vt:lpstr>
      <vt:lpstr>Contact us</vt:lpstr>
      <vt:lpstr>Find out more at ectacenter.org and dasycenter.org</vt:lpstr>
    </vt:vector>
  </TitlesOfParts>
  <Company>ECTA and DaSy Centers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FFY 2019 Child Outcomes Data Highlights</dc:title>
  <dc:creator>Cornelia Taylor, Haidee Bernstein and Nicholas Ortiz</dc:creator>
  <cp:lastModifiedBy>Roxanne Jones</cp:lastModifiedBy>
  <cp:revision>1</cp:revision>
  <cp:lastPrinted>2019-11-22T16:26:48Z</cp:lastPrinted>
  <dcterms:modified xsi:type="dcterms:W3CDTF">2021-12-15T01:47:02Z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Status">
    <vt:lpwstr>Final</vt:lpwstr>
  </property>
  <property fmtid="{D5CDD505-2E9C-101B-9397-08002B2CF9AE}" pid="4" name="Language">
    <vt:lpwstr>English</vt:lpwstr>
  </property>
</Properties>
</file>