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9144000" cy="6858000" type="screen4x3"/>
  <p:notesSz cx="6858000" cy="9296400"/>
  <p:custDataLst>
    <p:tags r:id="rId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925" autoAdjust="0"/>
  </p:normalViewPr>
  <p:slideViewPr>
    <p:cSldViewPr>
      <p:cViewPr varScale="1">
        <p:scale>
          <a:sx n="74" d="100"/>
          <a:sy n="74" d="100"/>
        </p:scale>
        <p:origin x="1642"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B9F6FD46-4CE0-4E52-9A9A-1570BBC3E3AD}" type="datetimeFigureOut">
              <a:rPr lang="en-US" smtClean="0"/>
              <a:t>4/3/2018</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78970556-B066-448C-A5F7-4269C89B4859}" type="slidenum">
              <a:rPr lang="en-US" smtClean="0"/>
              <a:t>‹#›</a:t>
            </a:fld>
            <a:endParaRPr lang="en-US"/>
          </a:p>
        </p:txBody>
      </p:sp>
    </p:spTree>
    <p:extLst>
      <p:ext uri="{BB962C8B-B14F-4D97-AF65-F5344CB8AC3E}">
        <p14:creationId xmlns:p14="http://schemas.microsoft.com/office/powerpoint/2010/main" val="20924009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a:ln/>
        </p:spPr>
      </p:sp>
      <p:sp>
        <p:nvSpPr>
          <p:cNvPr id="111619" name="Notes Placeholder 2"/>
          <p:cNvSpPr>
            <a:spLocks noGrp="1"/>
          </p:cNvSpPr>
          <p:nvPr>
            <p:ph type="body" idx="1"/>
          </p:nvPr>
        </p:nvSpPr>
        <p:spPr>
          <a:noFill/>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smtClean="0">
                <a:latin typeface="Arial" panose="020B0604020202020204" pitchFamily="34" charset="0"/>
              </a:rPr>
              <a:t>Check your knowledge of the three child outcomes! You remember how to play Jeopardy.  Trainers, make sure you are in “slide show” mode and click on each box so that the “door” slides away.  Behind each door is the answer to the question.  Participants will provide the question, which would be:</a:t>
            </a:r>
            <a:r>
              <a:rPr lang="en-US" altLang="en-US" baseline="0" dirty="0" smtClean="0">
                <a:latin typeface="Arial" panose="020B0604020202020204" pitchFamily="34" charset="0"/>
              </a:rPr>
              <a:t> </a:t>
            </a:r>
            <a:r>
              <a:rPr lang="en-US" altLang="en-US" dirty="0" smtClean="0">
                <a:latin typeface="Arial" panose="020B0604020202020204" pitchFamily="34" charset="0"/>
              </a:rPr>
              <a:t>What is Outcome 1?’,</a:t>
            </a:r>
            <a:r>
              <a:rPr lang="en-US" altLang="en-US" baseline="0" dirty="0" smtClean="0">
                <a:latin typeface="Arial" panose="020B0604020202020204" pitchFamily="34" charset="0"/>
              </a:rPr>
              <a:t> </a:t>
            </a:r>
            <a:r>
              <a:rPr lang="en-US" altLang="en-US" dirty="0" smtClean="0">
                <a:latin typeface="Arial" panose="020B0604020202020204" pitchFamily="34" charset="0"/>
              </a:rPr>
              <a:t>What is Outcome 2?,</a:t>
            </a:r>
            <a:r>
              <a:rPr lang="en-US" altLang="en-US" baseline="0" dirty="0" smtClean="0">
                <a:latin typeface="Arial" panose="020B0604020202020204" pitchFamily="34" charset="0"/>
              </a:rPr>
              <a:t> </a:t>
            </a:r>
            <a:r>
              <a:rPr lang="en-US" altLang="en-US" dirty="0" smtClean="0">
                <a:latin typeface="Arial" panose="020B0604020202020204" pitchFamily="34" charset="0"/>
              </a:rPr>
              <a:t>or ‘What is Outcome 3?’  Participants</a:t>
            </a:r>
            <a:r>
              <a:rPr lang="en-US" altLang="en-US" baseline="0" dirty="0" smtClean="0">
                <a:latin typeface="Arial" panose="020B0604020202020204" pitchFamily="34" charset="0"/>
              </a:rPr>
              <a:t> record their</a:t>
            </a:r>
            <a:r>
              <a:rPr lang="en-US" altLang="en-US" dirty="0" smtClean="0">
                <a:latin typeface="Arial" panose="020B0604020202020204" pitchFamily="34" charset="0"/>
              </a:rPr>
              <a:t> responses on the Outcomes</a:t>
            </a:r>
            <a:r>
              <a:rPr lang="en-US" altLang="en-US" baseline="0" dirty="0" smtClean="0">
                <a:latin typeface="Arial" panose="020B0604020202020204" pitchFamily="34" charset="0"/>
              </a:rPr>
              <a:t> Jeopardy </a:t>
            </a:r>
            <a:r>
              <a:rPr lang="en-US" altLang="en-US" baseline="0" smtClean="0">
                <a:latin typeface="Arial" panose="020B0604020202020204" pitchFamily="34" charset="0"/>
              </a:rPr>
              <a:t>Activity </a:t>
            </a:r>
            <a:r>
              <a:rPr lang="en-US" altLang="en-US" smtClean="0">
                <a:latin typeface="Arial" panose="020B0604020202020204" pitchFamily="34" charset="0"/>
              </a:rPr>
              <a:t>Sheet.</a:t>
            </a:r>
            <a:endParaRPr lang="en-US" dirty="0" smtClean="0"/>
          </a:p>
        </p:txBody>
      </p:sp>
      <p:sp>
        <p:nvSpPr>
          <p:cNvPr id="111620" name="Slide Number Placeholder 3"/>
          <p:cNvSpPr>
            <a:spLocks noGrp="1"/>
          </p:cNvSpPr>
          <p:nvPr>
            <p:ph type="sldNum" sz="quarter" idx="5"/>
          </p:nvPr>
        </p:nvSpPr>
        <p:spPr>
          <a:noFill/>
        </p:spPr>
        <p:txBody>
          <a:bodyPr/>
          <a:lstStyle/>
          <a:p>
            <a:fld id="{7C1DE65B-5DC7-4A30-967C-86CCC1ABCB22}" type="slidenum">
              <a:rPr lang="en-US" smtClean="0"/>
              <a:pPr/>
              <a:t>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2057400" y="3886200"/>
            <a:ext cx="6400800" cy="1752600"/>
          </a:xfrm>
        </p:spPr>
        <p:txBody>
          <a:bodyPr/>
          <a:lstStyle>
            <a:lvl1pPr marL="0" indent="0" algn="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Footer Placeholder 10"/>
          <p:cNvSpPr>
            <a:spLocks noGrp="1"/>
          </p:cNvSpPr>
          <p:nvPr>
            <p:ph type="ftr" sz="quarter" idx="10"/>
          </p:nvPr>
        </p:nvSpPr>
        <p:spPr/>
        <p:txBody>
          <a:bodyPr/>
          <a:lstStyle>
            <a:lvl1pPr>
              <a:defRPr/>
            </a:lvl1pPr>
          </a:lstStyle>
          <a:p>
            <a:pPr>
              <a:defRPr/>
            </a:pPr>
            <a:endParaRPr lang="en-US"/>
          </a:p>
        </p:txBody>
      </p:sp>
      <p:sp>
        <p:nvSpPr>
          <p:cNvPr id="5" name="Slide Number Placeholder 11"/>
          <p:cNvSpPr>
            <a:spLocks noGrp="1"/>
          </p:cNvSpPr>
          <p:nvPr>
            <p:ph type="sldNum" sz="quarter" idx="11"/>
          </p:nvPr>
        </p:nvSpPr>
        <p:spPr/>
        <p:txBody>
          <a:bodyPr/>
          <a:lstStyle>
            <a:lvl1pPr>
              <a:defRPr/>
            </a:lvl1pPr>
          </a:lstStyle>
          <a:p>
            <a:pPr>
              <a:defRPr/>
            </a:pPr>
            <a:fld id="{65C57DB5-E535-4D58-B47D-FE3F48080403}" type="slidenum">
              <a:rPr lang="en-US"/>
              <a:pPr>
                <a:defRPr/>
              </a:pPr>
              <a:t>‹#›</a:t>
            </a:fld>
            <a:endParaRPr lang="en-US" dirty="0"/>
          </a:p>
        </p:txBody>
      </p:sp>
    </p:spTree>
    <p:extLst>
      <p:ext uri="{BB962C8B-B14F-4D97-AF65-F5344CB8AC3E}">
        <p14:creationId xmlns:p14="http://schemas.microsoft.com/office/powerpoint/2010/main" val="38389528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2057400"/>
            <a:ext cx="8229600" cy="4068763"/>
          </a:xfrm>
        </p:spPr>
        <p:txBody>
          <a:bodyPr/>
          <a:lstStyle/>
          <a:p>
            <a:pPr lvl="0"/>
            <a:endParaRPr lang="en-US" noProof="0" smtClean="0"/>
          </a:p>
        </p:txBody>
      </p:sp>
      <p:sp>
        <p:nvSpPr>
          <p:cNvPr id="4" name="Rectangle 7"/>
          <p:cNvSpPr>
            <a:spLocks noGrp="1" noChangeArrowheads="1"/>
          </p:cNvSpPr>
          <p:nvPr>
            <p:ph type="sldNum" sz="quarter" idx="10"/>
          </p:nvPr>
        </p:nvSpPr>
        <p:spPr/>
        <p:txBody>
          <a:bodyPr/>
          <a:lstStyle>
            <a:lvl1pPr>
              <a:defRPr/>
            </a:lvl1pPr>
          </a:lstStyle>
          <a:p>
            <a:pPr>
              <a:defRPr/>
            </a:pPr>
            <a:fld id="{41748D7F-C399-4377-89A8-047A59B0B08D}" type="slidenum">
              <a:rPr lang="en-US"/>
              <a:pPr>
                <a:defRPr/>
              </a:pPr>
              <a:t>‹#›</a:t>
            </a:fld>
            <a:endParaRPr lang="en-US"/>
          </a:p>
        </p:txBody>
      </p:sp>
    </p:spTree>
    <p:extLst>
      <p:ext uri="{BB962C8B-B14F-4D97-AF65-F5344CB8AC3E}">
        <p14:creationId xmlns:p14="http://schemas.microsoft.com/office/powerpoint/2010/main" val="2506379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First chi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b="1">
                <a:solidFill>
                  <a:srgbClr val="224568"/>
                </a:solidFill>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2057400"/>
            <a:ext cx="8229600" cy="4191000"/>
          </a:xfrm>
        </p:spPr>
        <p:txBody>
          <a:bodyPr/>
          <a:lstStyle>
            <a:lvl1pPr>
              <a:buClr>
                <a:srgbClr val="224568"/>
              </a:buClr>
              <a:defRPr>
                <a:solidFill>
                  <a:srgbClr val="224568"/>
                </a:solidFill>
              </a:defRPr>
            </a:lvl1pPr>
            <a:lvl2pPr>
              <a:buClr>
                <a:srgbClr val="000099"/>
              </a:buClr>
              <a:defRPr>
                <a:solidFill>
                  <a:srgbClr val="224568"/>
                </a:solidFill>
              </a:defRPr>
            </a:lvl2pPr>
            <a:lvl3pPr>
              <a:defRPr>
                <a:solidFill>
                  <a:srgbClr val="224568"/>
                </a:solidFill>
              </a:defRPr>
            </a:lvl3pPr>
            <a:lvl4pPr>
              <a:defRPr>
                <a:solidFill>
                  <a:srgbClr val="224568"/>
                </a:solidFill>
              </a:defRPr>
            </a:lvl4pPr>
            <a:lvl5pPr>
              <a:defRPr>
                <a:solidFill>
                  <a:srgbClr val="224568"/>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10"/>
          <p:cNvSpPr>
            <a:spLocks noGrp="1"/>
          </p:cNvSpPr>
          <p:nvPr>
            <p:ph type="sldNum" sz="quarter" idx="10"/>
          </p:nvPr>
        </p:nvSpPr>
        <p:spPr/>
        <p:txBody>
          <a:bodyPr/>
          <a:lstStyle>
            <a:lvl1pPr>
              <a:defRPr/>
            </a:lvl1pPr>
          </a:lstStyle>
          <a:p>
            <a:pPr>
              <a:defRPr/>
            </a:pPr>
            <a:fld id="{06712D2E-7C77-4AF2-8AD8-5058B673BD74}" type="slidenum">
              <a:rPr lang="en-US"/>
              <a:pPr>
                <a:defRPr/>
              </a:pPr>
              <a:t>‹#›</a:t>
            </a:fld>
            <a:endParaRPr lang="en-US" dirty="0"/>
          </a:p>
        </p:txBody>
      </p:sp>
      <p:sp>
        <p:nvSpPr>
          <p:cNvPr id="5" name="Footer Placeholder 11"/>
          <p:cNvSpPr>
            <a:spLocks noGrp="1"/>
          </p:cNvSpPr>
          <p:nvPr>
            <p:ph type="ftr" sz="quarter" idx="11"/>
          </p:nvPr>
        </p:nvSpPr>
        <p:spPr>
          <a:xfrm>
            <a:off x="155575" y="6354763"/>
            <a:ext cx="2895600" cy="365125"/>
          </a:xfrm>
        </p:spPr>
        <p:txBody>
          <a:bodyPr/>
          <a:lstStyle>
            <a:lvl1pPr>
              <a:defRPr/>
            </a:lvl1pPr>
          </a:lstStyle>
          <a:p>
            <a:pPr>
              <a:defRPr/>
            </a:pPr>
            <a:endParaRPr lang="en-US" dirty="0"/>
          </a:p>
        </p:txBody>
      </p:sp>
    </p:spTree>
    <p:extLst>
      <p:ext uri="{BB962C8B-B14F-4D97-AF65-F5344CB8AC3E}">
        <p14:creationId xmlns:p14="http://schemas.microsoft.com/office/powerpoint/2010/main" val="1099962326"/>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10"/>
          <p:cNvSpPr>
            <a:spLocks noGrp="1"/>
          </p:cNvSpPr>
          <p:nvPr>
            <p:ph type="ftr" sz="quarter" idx="10"/>
          </p:nvPr>
        </p:nvSpPr>
        <p:spPr/>
        <p:txBody>
          <a:bodyPr/>
          <a:lstStyle>
            <a:lvl1pPr>
              <a:defRPr/>
            </a:lvl1pPr>
          </a:lstStyle>
          <a:p>
            <a:pPr>
              <a:defRPr/>
            </a:pPr>
            <a:endParaRPr lang="en-US"/>
          </a:p>
        </p:txBody>
      </p:sp>
      <p:sp>
        <p:nvSpPr>
          <p:cNvPr id="5" name="Slide Number Placeholder 11"/>
          <p:cNvSpPr>
            <a:spLocks noGrp="1"/>
          </p:cNvSpPr>
          <p:nvPr>
            <p:ph type="sldNum" sz="quarter" idx="11"/>
          </p:nvPr>
        </p:nvSpPr>
        <p:spPr/>
        <p:txBody>
          <a:bodyPr/>
          <a:lstStyle>
            <a:lvl1pPr>
              <a:defRPr/>
            </a:lvl1pPr>
          </a:lstStyle>
          <a:p>
            <a:pPr>
              <a:defRPr/>
            </a:pPr>
            <a:fld id="{61337565-7CFA-4911-94BD-ED477B8C17C1}" type="slidenum">
              <a:rPr lang="en-US"/>
              <a:pPr>
                <a:defRPr/>
              </a:pPr>
              <a:t>‹#›</a:t>
            </a:fld>
            <a:endParaRPr lang="en-US" dirty="0"/>
          </a:p>
        </p:txBody>
      </p:sp>
    </p:spTree>
    <p:extLst>
      <p:ext uri="{BB962C8B-B14F-4D97-AF65-F5344CB8AC3E}">
        <p14:creationId xmlns:p14="http://schemas.microsoft.com/office/powerpoint/2010/main" val="3911517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057400"/>
            <a:ext cx="40386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2057400"/>
            <a:ext cx="40386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10"/>
          <p:cNvSpPr>
            <a:spLocks noGrp="1"/>
          </p:cNvSpPr>
          <p:nvPr>
            <p:ph type="ftr" sz="quarter" idx="10"/>
          </p:nvPr>
        </p:nvSpPr>
        <p:spPr/>
        <p:txBody>
          <a:bodyPr/>
          <a:lstStyle>
            <a:lvl1pPr>
              <a:defRPr/>
            </a:lvl1pPr>
          </a:lstStyle>
          <a:p>
            <a:pPr>
              <a:defRPr/>
            </a:pPr>
            <a:endParaRPr lang="en-US"/>
          </a:p>
        </p:txBody>
      </p:sp>
      <p:sp>
        <p:nvSpPr>
          <p:cNvPr id="6" name="Slide Number Placeholder 11"/>
          <p:cNvSpPr>
            <a:spLocks noGrp="1"/>
          </p:cNvSpPr>
          <p:nvPr>
            <p:ph type="sldNum" sz="quarter" idx="11"/>
          </p:nvPr>
        </p:nvSpPr>
        <p:spPr/>
        <p:txBody>
          <a:bodyPr/>
          <a:lstStyle>
            <a:lvl1pPr>
              <a:defRPr/>
            </a:lvl1pPr>
          </a:lstStyle>
          <a:p>
            <a:pPr>
              <a:defRPr/>
            </a:pPr>
            <a:fld id="{BB0CB9C9-56F6-4ADD-B4A8-649640E21AF5}" type="slidenum">
              <a:rPr lang="en-US"/>
              <a:pPr>
                <a:defRPr/>
              </a:pPr>
              <a:t>‹#›</a:t>
            </a:fld>
            <a:endParaRPr lang="en-US" dirty="0"/>
          </a:p>
        </p:txBody>
      </p:sp>
    </p:spTree>
    <p:extLst>
      <p:ext uri="{BB962C8B-B14F-4D97-AF65-F5344CB8AC3E}">
        <p14:creationId xmlns:p14="http://schemas.microsoft.com/office/powerpoint/2010/main" val="2971051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0352" y="155448"/>
            <a:ext cx="8074152" cy="1143000"/>
          </a:xfrm>
        </p:spPr>
        <p:txBody>
          <a:bodyPr/>
          <a:lstStyle>
            <a:lvl1pPr>
              <a:defRPr/>
            </a:lvl1pPr>
          </a:lstStyle>
          <a:p>
            <a:r>
              <a:rPr lang="en-US" smtClean="0"/>
              <a:t>Click to edit Master title style</a:t>
            </a:r>
            <a:endParaRPr lang="en-US"/>
          </a:p>
        </p:txBody>
      </p:sp>
      <p:sp>
        <p:nvSpPr>
          <p:cNvPr id="4" name="Content Placeholder 3"/>
          <p:cNvSpPr>
            <a:spLocks noGrp="1"/>
          </p:cNvSpPr>
          <p:nvPr>
            <p:ph sz="half" idx="2"/>
          </p:nvPr>
        </p:nvSpPr>
        <p:spPr>
          <a:xfrm>
            <a:off x="457200" y="2057400"/>
            <a:ext cx="4040188" cy="41910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4645025" y="2057400"/>
            <a:ext cx="4041775" cy="41879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10"/>
          <p:cNvSpPr>
            <a:spLocks noGrp="1"/>
          </p:cNvSpPr>
          <p:nvPr>
            <p:ph type="ftr" sz="quarter" idx="10"/>
          </p:nvPr>
        </p:nvSpPr>
        <p:spPr/>
        <p:txBody>
          <a:bodyPr/>
          <a:lstStyle>
            <a:lvl1pPr>
              <a:defRPr/>
            </a:lvl1pPr>
          </a:lstStyle>
          <a:p>
            <a:pPr>
              <a:defRPr/>
            </a:pPr>
            <a:endParaRPr lang="en-US"/>
          </a:p>
        </p:txBody>
      </p:sp>
      <p:sp>
        <p:nvSpPr>
          <p:cNvPr id="7" name="Slide Number Placeholder 11"/>
          <p:cNvSpPr>
            <a:spLocks noGrp="1"/>
          </p:cNvSpPr>
          <p:nvPr>
            <p:ph type="sldNum" sz="quarter" idx="11"/>
          </p:nvPr>
        </p:nvSpPr>
        <p:spPr/>
        <p:txBody>
          <a:bodyPr/>
          <a:lstStyle>
            <a:lvl1pPr>
              <a:defRPr/>
            </a:lvl1pPr>
          </a:lstStyle>
          <a:p>
            <a:pPr>
              <a:defRPr/>
            </a:pPr>
            <a:fld id="{2A42048C-CA09-482D-B509-7B33E7C8B069}" type="slidenum">
              <a:rPr lang="en-US"/>
              <a:pPr>
                <a:defRPr/>
              </a:pPr>
              <a:t>‹#›</a:t>
            </a:fld>
            <a:endParaRPr lang="en-US" dirty="0"/>
          </a:p>
        </p:txBody>
      </p:sp>
    </p:spTree>
    <p:extLst>
      <p:ext uri="{BB962C8B-B14F-4D97-AF65-F5344CB8AC3E}">
        <p14:creationId xmlns:p14="http://schemas.microsoft.com/office/powerpoint/2010/main" val="2660283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10"/>
          <p:cNvSpPr>
            <a:spLocks noGrp="1"/>
          </p:cNvSpPr>
          <p:nvPr>
            <p:ph type="ftr" sz="quarter" idx="10"/>
          </p:nvPr>
        </p:nvSpPr>
        <p:spPr/>
        <p:txBody>
          <a:bodyPr/>
          <a:lstStyle>
            <a:lvl1pPr>
              <a:defRPr/>
            </a:lvl1pPr>
          </a:lstStyle>
          <a:p>
            <a:pPr>
              <a:defRPr/>
            </a:pPr>
            <a:endParaRPr lang="en-US"/>
          </a:p>
        </p:txBody>
      </p:sp>
      <p:sp>
        <p:nvSpPr>
          <p:cNvPr id="4" name="Slide Number Placeholder 11"/>
          <p:cNvSpPr>
            <a:spLocks noGrp="1"/>
          </p:cNvSpPr>
          <p:nvPr>
            <p:ph type="sldNum" sz="quarter" idx="11"/>
          </p:nvPr>
        </p:nvSpPr>
        <p:spPr/>
        <p:txBody>
          <a:bodyPr/>
          <a:lstStyle>
            <a:lvl1pPr>
              <a:defRPr/>
            </a:lvl1pPr>
          </a:lstStyle>
          <a:p>
            <a:pPr>
              <a:defRPr/>
            </a:pPr>
            <a:fld id="{56758675-5A37-4EA8-9D04-8C05A631376B}" type="slidenum">
              <a:rPr lang="en-US"/>
              <a:pPr>
                <a:defRPr/>
              </a:pPr>
              <a:t>‹#›</a:t>
            </a:fld>
            <a:endParaRPr lang="en-US" dirty="0"/>
          </a:p>
        </p:txBody>
      </p:sp>
    </p:spTree>
    <p:extLst>
      <p:ext uri="{BB962C8B-B14F-4D97-AF65-F5344CB8AC3E}">
        <p14:creationId xmlns:p14="http://schemas.microsoft.com/office/powerpoint/2010/main" val="32713399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0"/>
          <p:cNvSpPr>
            <a:spLocks noGrp="1"/>
          </p:cNvSpPr>
          <p:nvPr>
            <p:ph type="ftr" sz="quarter" idx="10"/>
          </p:nvPr>
        </p:nvSpPr>
        <p:spPr/>
        <p:txBody>
          <a:bodyPr/>
          <a:lstStyle>
            <a:lvl1pPr>
              <a:defRPr/>
            </a:lvl1pPr>
          </a:lstStyle>
          <a:p>
            <a:pPr>
              <a:defRPr/>
            </a:pPr>
            <a:endParaRPr lang="en-US"/>
          </a:p>
        </p:txBody>
      </p:sp>
      <p:sp>
        <p:nvSpPr>
          <p:cNvPr id="3" name="Slide Number Placeholder 11"/>
          <p:cNvSpPr>
            <a:spLocks noGrp="1"/>
          </p:cNvSpPr>
          <p:nvPr>
            <p:ph type="sldNum" sz="quarter" idx="11"/>
          </p:nvPr>
        </p:nvSpPr>
        <p:spPr/>
        <p:txBody>
          <a:bodyPr/>
          <a:lstStyle>
            <a:lvl1pPr>
              <a:defRPr/>
            </a:lvl1pPr>
          </a:lstStyle>
          <a:p>
            <a:pPr>
              <a:defRPr/>
            </a:pPr>
            <a:fld id="{48044758-7142-4F60-AB32-4D38056C44F9}" type="slidenum">
              <a:rPr lang="en-US"/>
              <a:pPr>
                <a:defRPr/>
              </a:pPr>
              <a:t>‹#›</a:t>
            </a:fld>
            <a:endParaRPr lang="en-US" dirty="0"/>
          </a:p>
        </p:txBody>
      </p:sp>
    </p:spTree>
    <p:extLst>
      <p:ext uri="{BB962C8B-B14F-4D97-AF65-F5344CB8AC3E}">
        <p14:creationId xmlns:p14="http://schemas.microsoft.com/office/powerpoint/2010/main" val="2657910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2057400"/>
            <a:ext cx="5111750" cy="4191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2057400"/>
            <a:ext cx="3008313" cy="4191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Slide Number Placeholder 7"/>
          <p:cNvSpPr>
            <a:spLocks noGrp="1"/>
          </p:cNvSpPr>
          <p:nvPr>
            <p:ph type="sldNum" sz="quarter" idx="10"/>
          </p:nvPr>
        </p:nvSpPr>
        <p:spPr/>
        <p:txBody>
          <a:bodyPr/>
          <a:lstStyle>
            <a:lvl1pPr>
              <a:defRPr/>
            </a:lvl1pPr>
          </a:lstStyle>
          <a:p>
            <a:pPr>
              <a:defRPr/>
            </a:pPr>
            <a:fld id="{BA7F3BA3-4780-4BBF-A926-AE48C7EF6037}" type="slidenum">
              <a:rPr lang="en-US"/>
              <a:pPr>
                <a:defRPr/>
              </a:pPr>
              <a:t>‹#›</a:t>
            </a:fld>
            <a:endParaRPr lang="en-US" dirty="0"/>
          </a:p>
        </p:txBody>
      </p:sp>
      <p:sp>
        <p:nvSpPr>
          <p:cNvPr id="6" name="Footer Placeholder 8"/>
          <p:cNvSpPr>
            <a:spLocks noGrp="1"/>
          </p:cNvSpPr>
          <p:nvPr>
            <p:ph type="ftr" sz="quarter" idx="11"/>
          </p:nvPr>
        </p:nvSpPr>
        <p:spPr>
          <a:xfrm>
            <a:off x="155575" y="6354763"/>
            <a:ext cx="2895600" cy="365125"/>
          </a:xfrm>
        </p:spPr>
        <p:txBody>
          <a:bodyPr/>
          <a:lstStyle>
            <a:lvl1pPr>
              <a:defRPr/>
            </a:lvl1pPr>
          </a:lstStyle>
          <a:p>
            <a:pPr>
              <a:defRPr/>
            </a:pPr>
            <a:endParaRPr lang="en-US"/>
          </a:p>
        </p:txBody>
      </p:sp>
    </p:spTree>
    <p:extLst>
      <p:ext uri="{BB962C8B-B14F-4D97-AF65-F5344CB8AC3E}">
        <p14:creationId xmlns:p14="http://schemas.microsoft.com/office/powerpoint/2010/main" val="1410923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10"/>
          <p:cNvSpPr>
            <a:spLocks noGrp="1"/>
          </p:cNvSpPr>
          <p:nvPr>
            <p:ph type="ftr" sz="quarter" idx="10"/>
          </p:nvPr>
        </p:nvSpPr>
        <p:spPr/>
        <p:txBody>
          <a:bodyPr/>
          <a:lstStyle>
            <a:lvl1pPr>
              <a:defRPr/>
            </a:lvl1pPr>
          </a:lstStyle>
          <a:p>
            <a:pPr>
              <a:defRPr/>
            </a:pPr>
            <a:endParaRPr lang="en-US"/>
          </a:p>
        </p:txBody>
      </p:sp>
      <p:sp>
        <p:nvSpPr>
          <p:cNvPr id="6" name="Slide Number Placeholder 11"/>
          <p:cNvSpPr>
            <a:spLocks noGrp="1"/>
          </p:cNvSpPr>
          <p:nvPr>
            <p:ph type="sldNum" sz="quarter" idx="11"/>
          </p:nvPr>
        </p:nvSpPr>
        <p:spPr/>
        <p:txBody>
          <a:bodyPr/>
          <a:lstStyle>
            <a:lvl1pPr>
              <a:defRPr/>
            </a:lvl1pPr>
          </a:lstStyle>
          <a:p>
            <a:pPr>
              <a:defRPr/>
            </a:pPr>
            <a:fld id="{1DF9983B-A996-4C58-ACA5-A3614C6F1C8A}" type="slidenum">
              <a:rPr lang="en-US"/>
              <a:pPr>
                <a:defRPr/>
              </a:pPr>
              <a:t>‹#›</a:t>
            </a:fld>
            <a:endParaRPr lang="en-US" dirty="0"/>
          </a:p>
        </p:txBody>
      </p:sp>
    </p:spTree>
    <p:extLst>
      <p:ext uri="{BB962C8B-B14F-4D97-AF65-F5344CB8AC3E}">
        <p14:creationId xmlns:p14="http://schemas.microsoft.com/office/powerpoint/2010/main" val="1547295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533400" y="152400"/>
            <a:ext cx="8077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171" name="Rectangle 3"/>
          <p:cNvSpPr>
            <a:spLocks noGrp="1" noChangeArrowheads="1"/>
          </p:cNvSpPr>
          <p:nvPr>
            <p:ph type="body" idx="1"/>
          </p:nvPr>
        </p:nvSpPr>
        <p:spPr bwMode="auto">
          <a:xfrm>
            <a:off x="457200" y="2133600"/>
            <a:ext cx="82296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1496" name="Rectangle 8"/>
          <p:cNvSpPr>
            <a:spLocks noChangeArrowheads="1"/>
          </p:cNvSpPr>
          <p:nvPr userDrawn="1"/>
        </p:nvSpPr>
        <p:spPr bwMode="auto">
          <a:xfrm>
            <a:off x="0" y="0"/>
            <a:ext cx="9144000" cy="6858000"/>
          </a:xfrm>
          <a:prstGeom prst="rect">
            <a:avLst/>
          </a:prstGeom>
          <a:noFill/>
          <a:ln w="127000">
            <a:solidFill>
              <a:srgbClr val="523F69"/>
            </a:solidFill>
            <a:miter lim="800000"/>
            <a:headEnd/>
            <a:tailEnd/>
          </a:ln>
          <a:effectLst/>
        </p:spPr>
        <p:txBody>
          <a:bodyPr wrap="none" anchor="ctr"/>
          <a:lstStyle/>
          <a:p>
            <a:pPr algn="r" fontAlgn="base">
              <a:spcBef>
                <a:spcPct val="0"/>
              </a:spcBef>
              <a:spcAft>
                <a:spcPct val="0"/>
              </a:spcAft>
              <a:defRPr/>
            </a:pPr>
            <a:endParaRPr lang="en-US">
              <a:solidFill>
                <a:srgbClr val="000000"/>
              </a:solidFill>
            </a:endParaRPr>
          </a:p>
        </p:txBody>
      </p:sp>
      <p:sp>
        <p:nvSpPr>
          <p:cNvPr id="191497" name="Text Box 9"/>
          <p:cNvSpPr txBox="1">
            <a:spLocks noChangeArrowheads="1"/>
          </p:cNvSpPr>
          <p:nvPr userDrawn="1"/>
        </p:nvSpPr>
        <p:spPr bwMode="auto">
          <a:xfrm>
            <a:off x="914400" y="1219200"/>
            <a:ext cx="1752600" cy="366713"/>
          </a:xfrm>
          <a:prstGeom prst="rect">
            <a:avLst/>
          </a:prstGeom>
          <a:noFill/>
          <a:ln w="9525">
            <a:noFill/>
            <a:miter lim="800000"/>
            <a:headEnd/>
            <a:tailEnd/>
          </a:ln>
          <a:effectLst/>
        </p:spPr>
        <p:txBody>
          <a:bodyPr>
            <a:spAutoFit/>
          </a:bodyPr>
          <a:lstStyle/>
          <a:p>
            <a:pPr fontAlgn="base">
              <a:spcBef>
                <a:spcPct val="50000"/>
              </a:spcBef>
              <a:spcAft>
                <a:spcPct val="0"/>
              </a:spcAft>
              <a:defRPr/>
            </a:pPr>
            <a:endParaRPr lang="en-US">
              <a:solidFill>
                <a:srgbClr val="000000"/>
              </a:solidFill>
            </a:endParaRPr>
          </a:p>
        </p:txBody>
      </p:sp>
      <p:sp>
        <p:nvSpPr>
          <p:cNvPr id="2059" name="Rectangle 11"/>
          <p:cNvSpPr>
            <a:spLocks noChangeArrowheads="1"/>
          </p:cNvSpPr>
          <p:nvPr userDrawn="1"/>
        </p:nvSpPr>
        <p:spPr bwMode="auto">
          <a:xfrm>
            <a:off x="457200" y="1600200"/>
            <a:ext cx="8229600" cy="228600"/>
          </a:xfrm>
          <a:prstGeom prst="rect">
            <a:avLst/>
          </a:prstGeom>
          <a:solidFill>
            <a:srgbClr val="4E2AB8"/>
          </a:solidFill>
          <a:ln w="9525">
            <a:solidFill>
              <a:srgbClr val="666699"/>
            </a:solidFill>
            <a:miter lim="800000"/>
            <a:headEnd/>
            <a:tailEnd/>
          </a:ln>
          <a:effectLst/>
        </p:spPr>
        <p:txBody>
          <a:bodyPr wrap="none" anchor="ctr"/>
          <a:lstStyle/>
          <a:p>
            <a:pPr algn="ctr" eaLnBrk="0" fontAlgn="base" hangingPunct="0">
              <a:spcBef>
                <a:spcPct val="0"/>
              </a:spcBef>
              <a:spcAft>
                <a:spcPct val="0"/>
              </a:spcAft>
              <a:defRPr/>
            </a:pPr>
            <a:endParaRPr lang="en-US" sz="3200" dirty="0">
              <a:solidFill>
                <a:srgbClr val="224568"/>
              </a:solidFill>
            </a:endParaRPr>
          </a:p>
        </p:txBody>
      </p:sp>
      <p:pic>
        <p:nvPicPr>
          <p:cNvPr id="7175" name="Picture 14" descr="girl_with_ball"/>
          <p:cNvPicPr>
            <a:picLocks noChangeAspect="1" noChangeArrowheads="1"/>
          </p:cNvPicPr>
          <p:nvPr userDrawn="1"/>
        </p:nvPicPr>
        <p:blipFill>
          <a:blip r:embed="rId12" cstate="print"/>
          <a:srcRect/>
          <a:stretch>
            <a:fillRect/>
          </a:stretch>
        </p:blipFill>
        <p:spPr bwMode="auto">
          <a:xfrm>
            <a:off x="7543800" y="1371600"/>
            <a:ext cx="685800" cy="674688"/>
          </a:xfrm>
          <a:prstGeom prst="rect">
            <a:avLst/>
          </a:prstGeom>
          <a:noFill/>
          <a:ln w="9525">
            <a:noFill/>
            <a:miter lim="800000"/>
            <a:headEnd/>
            <a:tailEnd/>
          </a:ln>
        </p:spPr>
      </p:pic>
      <p:sp>
        <p:nvSpPr>
          <p:cNvPr id="11" name="Footer Placeholder 10"/>
          <p:cNvSpPr>
            <a:spLocks noGrp="1"/>
          </p:cNvSpPr>
          <p:nvPr>
            <p:ph type="ftr" sz="quarter" idx="3"/>
          </p:nvPr>
        </p:nvSpPr>
        <p:spPr>
          <a:xfrm>
            <a:off x="152400" y="6356350"/>
            <a:ext cx="2895600" cy="365125"/>
          </a:xfrm>
          <a:prstGeom prst="rect">
            <a:avLst/>
          </a:prstGeom>
        </p:spPr>
        <p:txBody>
          <a:bodyPr vert="horz" lIns="91440" tIns="45720" rIns="91440" bIns="45720" rtlCol="0" anchor="ctr"/>
          <a:lstStyle>
            <a:lvl1pPr algn="ctr">
              <a:defRPr sz="1200">
                <a:solidFill>
                  <a:srgbClr val="224568"/>
                </a:solidFill>
                <a:latin typeface="Arial" charset="0"/>
              </a:defRPr>
            </a:lvl1pPr>
          </a:lstStyle>
          <a:p>
            <a:pPr eaLnBrk="0" fontAlgn="base" hangingPunct="0">
              <a:spcBef>
                <a:spcPct val="0"/>
              </a:spcBef>
              <a:spcAft>
                <a:spcPct val="0"/>
              </a:spcAft>
              <a:defRPr/>
            </a:pPr>
            <a:endParaRPr lang="en-US"/>
          </a:p>
        </p:txBody>
      </p:sp>
      <p:sp>
        <p:nvSpPr>
          <p:cNvPr id="12" name="Slide Number Placeholder 1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224568"/>
                </a:solidFill>
                <a:latin typeface="Arial" charset="0"/>
              </a:defRPr>
            </a:lvl1pPr>
          </a:lstStyle>
          <a:p>
            <a:pPr eaLnBrk="0" fontAlgn="base" hangingPunct="0">
              <a:spcBef>
                <a:spcPct val="0"/>
              </a:spcBef>
              <a:spcAft>
                <a:spcPct val="0"/>
              </a:spcAft>
              <a:defRPr/>
            </a:pPr>
            <a:fld id="{127BCD32-B8B1-4B60-800B-62699F4AFF37}" type="slidenum">
              <a:rPr lang="en-US"/>
              <a:pPr eaLnBrk="0" fontAlgn="base" hangingPunct="0">
                <a:spcBef>
                  <a:spcPct val="0"/>
                </a:spcBef>
                <a:spcAft>
                  <a:spcPct val="0"/>
                </a:spcAft>
                <a:defRPr/>
              </a:pPr>
              <a:t>‹#›</a:t>
            </a:fld>
            <a:endParaRPr lang="en-US" dirty="0"/>
          </a:p>
        </p:txBody>
      </p:sp>
    </p:spTree>
    <p:extLst>
      <p:ext uri="{BB962C8B-B14F-4D97-AF65-F5344CB8AC3E}">
        <p14:creationId xmlns:p14="http://schemas.microsoft.com/office/powerpoint/2010/main" val="24968919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hf hdr="0" ftr="0" dt="0"/>
  <p:txStyles>
    <p:titleStyle>
      <a:lvl1pPr algn="ctr" rtl="0" eaLnBrk="0" fontAlgn="base" hangingPunct="0">
        <a:spcBef>
          <a:spcPct val="0"/>
        </a:spcBef>
        <a:spcAft>
          <a:spcPct val="0"/>
        </a:spcAft>
        <a:defRPr sz="3600" b="1">
          <a:solidFill>
            <a:srgbClr val="224568"/>
          </a:solidFill>
          <a:latin typeface="+mj-lt"/>
          <a:ea typeface="+mj-ea"/>
          <a:cs typeface="+mj-cs"/>
        </a:defRPr>
      </a:lvl1pPr>
      <a:lvl2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3600" b="1">
          <a:solidFill>
            <a:srgbClr val="224568"/>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har char="•"/>
        <a:defRPr sz="3200">
          <a:solidFill>
            <a:srgbClr val="224568"/>
          </a:solidFill>
          <a:latin typeface="+mn-lt"/>
          <a:ea typeface="+mn-ea"/>
          <a:cs typeface="+mn-cs"/>
        </a:defRPr>
      </a:lvl1pPr>
      <a:lvl2pPr marL="742950" indent="-285750" algn="l" rtl="0" eaLnBrk="0" fontAlgn="base" hangingPunct="0">
        <a:spcBef>
          <a:spcPct val="20000"/>
        </a:spcBef>
        <a:spcAft>
          <a:spcPct val="0"/>
        </a:spcAft>
        <a:buChar char="–"/>
        <a:defRPr sz="2800">
          <a:solidFill>
            <a:srgbClr val="224568"/>
          </a:solidFill>
          <a:latin typeface="+mn-lt"/>
        </a:defRPr>
      </a:lvl2pPr>
      <a:lvl3pPr marL="1143000" indent="-228600" algn="l" rtl="0" eaLnBrk="0" fontAlgn="base" hangingPunct="0">
        <a:spcBef>
          <a:spcPct val="20000"/>
        </a:spcBef>
        <a:spcAft>
          <a:spcPct val="0"/>
        </a:spcAft>
        <a:buChar char="•"/>
        <a:defRPr sz="2400">
          <a:solidFill>
            <a:srgbClr val="224568"/>
          </a:solidFill>
          <a:latin typeface="+mn-lt"/>
        </a:defRPr>
      </a:lvl3pPr>
      <a:lvl4pPr marL="1600200" indent="-228600" algn="l" rtl="0" eaLnBrk="0" fontAlgn="base" hangingPunct="0">
        <a:spcBef>
          <a:spcPct val="20000"/>
        </a:spcBef>
        <a:spcAft>
          <a:spcPct val="0"/>
        </a:spcAft>
        <a:buChar char="–"/>
        <a:defRPr sz="2000">
          <a:solidFill>
            <a:srgbClr val="224568"/>
          </a:solidFill>
          <a:latin typeface="+mn-lt"/>
        </a:defRPr>
      </a:lvl4pPr>
      <a:lvl5pPr marL="2057400" indent="-228600" algn="l" rtl="0" eaLnBrk="0" fontAlgn="base" hangingPunct="0">
        <a:spcBef>
          <a:spcPct val="20000"/>
        </a:spcBef>
        <a:spcAft>
          <a:spcPct val="0"/>
        </a:spcAft>
        <a:buChar char="»"/>
        <a:defRPr sz="2000">
          <a:solidFill>
            <a:srgbClr val="224568"/>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Slide Number Placeholder 3"/>
          <p:cNvSpPr>
            <a:spLocks noGrp="1"/>
          </p:cNvSpPr>
          <p:nvPr>
            <p:ph type="sldNum" sz="quarter" idx="10"/>
          </p:nvPr>
        </p:nvSpPr>
        <p:spPr>
          <a:noFill/>
        </p:spPr>
        <p:txBody>
          <a:bodyPr/>
          <a:lstStyle/>
          <a:p>
            <a:fld id="{2529808C-46C8-468B-AD3A-97A91968B188}" type="slidenum">
              <a:rPr lang="en-US" smtClean="0"/>
              <a:pPr/>
              <a:t>1</a:t>
            </a:fld>
            <a:endParaRPr lang="en-US" smtClean="0"/>
          </a:p>
        </p:txBody>
      </p:sp>
      <p:sp>
        <p:nvSpPr>
          <p:cNvPr id="22531" name="Rectangle 2"/>
          <p:cNvSpPr>
            <a:spLocks noGrp="1" noChangeArrowheads="1"/>
          </p:cNvSpPr>
          <p:nvPr>
            <p:ph type="title"/>
          </p:nvPr>
        </p:nvSpPr>
        <p:spPr>
          <a:xfrm>
            <a:off x="838200" y="274638"/>
            <a:ext cx="7467600" cy="1143000"/>
          </a:xfrm>
        </p:spPr>
        <p:txBody>
          <a:bodyPr/>
          <a:lstStyle/>
          <a:p>
            <a:pPr eaLnBrk="1" hangingPunct="1"/>
            <a:r>
              <a:rPr lang="en-US" sz="4400" b="1" dirty="0" smtClean="0">
                <a:latin typeface="Georgia" pitchFamily="18" charset="0"/>
              </a:rPr>
              <a:t>Outcomes Jeopardy</a:t>
            </a:r>
          </a:p>
        </p:txBody>
      </p:sp>
      <p:graphicFrame>
        <p:nvGraphicFramePr>
          <p:cNvPr id="1065027" name="Group 67"/>
          <p:cNvGraphicFramePr>
            <a:graphicFrameLocks noGrp="1"/>
          </p:cNvGraphicFramePr>
          <p:nvPr>
            <p:ph type="tbl" idx="1"/>
            <p:extLst>
              <p:ext uri="{D42A27DB-BD31-4B8C-83A1-F6EECF244321}">
                <p14:modId xmlns:p14="http://schemas.microsoft.com/office/powerpoint/2010/main" val="3291655730"/>
              </p:ext>
            </p:extLst>
          </p:nvPr>
        </p:nvGraphicFramePr>
        <p:xfrm>
          <a:off x="838200" y="1981200"/>
          <a:ext cx="7467600" cy="4114800"/>
        </p:xfrm>
        <a:graphic>
          <a:graphicData uri="http://schemas.openxmlformats.org/drawingml/2006/table">
            <a:tbl>
              <a:tblPr/>
              <a:tblGrid>
                <a:gridCol w="2489200">
                  <a:extLst>
                    <a:ext uri="{9D8B030D-6E8A-4147-A177-3AD203B41FA5}">
                      <a16:colId xmlns:a16="http://schemas.microsoft.com/office/drawing/2014/main" val="20000"/>
                    </a:ext>
                  </a:extLst>
                </a:gridCol>
                <a:gridCol w="2489200">
                  <a:extLst>
                    <a:ext uri="{9D8B030D-6E8A-4147-A177-3AD203B41FA5}">
                      <a16:colId xmlns:a16="http://schemas.microsoft.com/office/drawing/2014/main" val="20001"/>
                    </a:ext>
                  </a:extLst>
                </a:gridCol>
                <a:gridCol w="2489200">
                  <a:extLst>
                    <a:ext uri="{9D8B030D-6E8A-4147-A177-3AD203B41FA5}">
                      <a16:colId xmlns:a16="http://schemas.microsoft.com/office/drawing/2014/main" val="20002"/>
                    </a:ext>
                  </a:extLst>
                </a:gridCol>
              </a:tblGrid>
              <a:tr h="1371600">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US" sz="2400" b="0" i="0" u="none" strike="noStrike" cap="none" normalizeH="0" baseline="0" dirty="0" smtClean="0">
                          <a:ln>
                            <a:noFill/>
                          </a:ln>
                          <a:solidFill>
                            <a:srgbClr val="6600CC"/>
                          </a:solidFill>
                          <a:effectLst/>
                          <a:latin typeface="Tahoma" charset="0"/>
                        </a:rPr>
                        <a:t>Pointing to the cabinet for cereal</a:t>
                      </a:r>
                    </a:p>
                  </a:txBody>
                  <a:tcPr anchor="ctr" horzOverflow="overflow">
                    <a:lnL w="28575" cap="flat" cmpd="sng" algn="ctr">
                      <a:solidFill>
                        <a:srgbClr val="FFAA2D"/>
                      </a:solidFill>
                      <a:prstDash val="solid"/>
                      <a:round/>
                      <a:headEnd type="none" w="med" len="med"/>
                      <a:tailEnd type="none" w="med" len="med"/>
                    </a:lnL>
                    <a:lnR w="28575" cap="flat" cmpd="sng" algn="ctr">
                      <a:solidFill>
                        <a:srgbClr val="FFAA2D"/>
                      </a:solidFill>
                      <a:prstDash val="solid"/>
                      <a:round/>
                      <a:headEnd type="none" w="med" len="med"/>
                      <a:tailEnd type="none" w="med" len="med"/>
                    </a:lnR>
                    <a:lnT w="28575" cap="flat" cmpd="sng" algn="ctr">
                      <a:solidFill>
                        <a:srgbClr val="FFAA2D"/>
                      </a:solidFill>
                      <a:prstDash val="solid"/>
                      <a:round/>
                      <a:headEnd type="none" w="med" len="med"/>
                      <a:tailEnd type="none" w="med" len="med"/>
                    </a:lnT>
                    <a:lnB w="28575" cap="flat" cmpd="sng" algn="ctr">
                      <a:solidFill>
                        <a:srgbClr val="FFAA2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US" sz="2400" b="0" i="0" u="none" strike="noStrike" cap="none" normalizeH="0" baseline="0" dirty="0" smtClean="0">
                          <a:ln>
                            <a:noFill/>
                          </a:ln>
                          <a:solidFill>
                            <a:srgbClr val="6600CC"/>
                          </a:solidFill>
                          <a:effectLst/>
                          <a:latin typeface="Tahoma" charset="0"/>
                        </a:rPr>
                        <a:t>Can tell you his name</a:t>
                      </a:r>
                    </a:p>
                  </a:txBody>
                  <a:tcPr anchor="ctr" horzOverflow="overflow">
                    <a:lnL w="28575" cap="flat" cmpd="sng" algn="ctr">
                      <a:solidFill>
                        <a:srgbClr val="FFAA2D"/>
                      </a:solidFill>
                      <a:prstDash val="solid"/>
                      <a:round/>
                      <a:headEnd type="none" w="med" len="med"/>
                      <a:tailEnd type="none" w="med" len="med"/>
                    </a:lnL>
                    <a:lnR w="28575" cap="flat" cmpd="sng" algn="ctr">
                      <a:solidFill>
                        <a:srgbClr val="FFAA2D"/>
                      </a:solidFill>
                      <a:prstDash val="solid"/>
                      <a:round/>
                      <a:headEnd type="none" w="med" len="med"/>
                      <a:tailEnd type="none" w="med" len="med"/>
                    </a:lnR>
                    <a:lnT w="28575" cap="flat" cmpd="sng" algn="ctr">
                      <a:solidFill>
                        <a:srgbClr val="FFAA2D"/>
                      </a:solidFill>
                      <a:prstDash val="solid"/>
                      <a:round/>
                      <a:headEnd type="none" w="med" len="med"/>
                      <a:tailEnd type="none" w="med" len="med"/>
                    </a:lnT>
                    <a:lnB w="28575" cap="flat" cmpd="sng" algn="ctr">
                      <a:solidFill>
                        <a:srgbClr val="FFAA2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US" sz="2400" b="0" i="0" u="none" strike="noStrike" cap="none" normalizeH="0" baseline="0" dirty="0" smtClean="0">
                          <a:ln>
                            <a:noFill/>
                          </a:ln>
                          <a:solidFill>
                            <a:srgbClr val="6600CC"/>
                          </a:solidFill>
                          <a:effectLst/>
                          <a:latin typeface="Tahoma" charset="0"/>
                        </a:rPr>
                        <a:t>Eats with a spoon</a:t>
                      </a:r>
                    </a:p>
                  </a:txBody>
                  <a:tcPr anchor="ctr" horzOverflow="overflow">
                    <a:lnL w="28575" cap="flat" cmpd="sng" algn="ctr">
                      <a:solidFill>
                        <a:srgbClr val="FFAA2D"/>
                      </a:solidFill>
                      <a:prstDash val="solid"/>
                      <a:round/>
                      <a:headEnd type="none" w="med" len="med"/>
                      <a:tailEnd type="none" w="med" len="med"/>
                    </a:lnL>
                    <a:lnR w="28575" cap="flat" cmpd="sng" algn="ctr">
                      <a:solidFill>
                        <a:srgbClr val="FFAA2D"/>
                      </a:solidFill>
                      <a:prstDash val="solid"/>
                      <a:round/>
                      <a:headEnd type="none" w="med" len="med"/>
                      <a:tailEnd type="none" w="med" len="med"/>
                    </a:lnR>
                    <a:lnT w="28575" cap="flat" cmpd="sng" algn="ctr">
                      <a:solidFill>
                        <a:srgbClr val="FFAA2D"/>
                      </a:solidFill>
                      <a:prstDash val="solid"/>
                      <a:round/>
                      <a:headEnd type="none" w="med" len="med"/>
                      <a:tailEnd type="none" w="med" len="med"/>
                    </a:lnT>
                    <a:lnB w="28575" cap="flat" cmpd="sng" algn="ctr">
                      <a:solidFill>
                        <a:srgbClr val="FFAA2D"/>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371600">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US" sz="2800" b="0" i="0" u="none" strike="noStrike" cap="none" normalizeH="0" baseline="0" smtClean="0">
                          <a:ln>
                            <a:noFill/>
                          </a:ln>
                          <a:solidFill>
                            <a:srgbClr val="6600CC"/>
                          </a:solidFill>
                          <a:effectLst/>
                          <a:latin typeface="Tahoma" charset="0"/>
                        </a:rPr>
                        <a:t>Biting</a:t>
                      </a:r>
                    </a:p>
                  </a:txBody>
                  <a:tcPr anchor="ctr" horzOverflow="overflow">
                    <a:lnL w="28575" cap="flat" cmpd="sng" algn="ctr">
                      <a:solidFill>
                        <a:srgbClr val="FFAA2D"/>
                      </a:solidFill>
                      <a:prstDash val="solid"/>
                      <a:round/>
                      <a:headEnd type="none" w="med" len="med"/>
                      <a:tailEnd type="none" w="med" len="med"/>
                    </a:lnL>
                    <a:lnR w="28575" cap="flat" cmpd="sng" algn="ctr">
                      <a:solidFill>
                        <a:srgbClr val="FFAA2D"/>
                      </a:solidFill>
                      <a:prstDash val="solid"/>
                      <a:round/>
                      <a:headEnd type="none" w="med" len="med"/>
                      <a:tailEnd type="none" w="med" len="med"/>
                    </a:lnR>
                    <a:lnT w="28575" cap="flat" cmpd="sng" algn="ctr">
                      <a:solidFill>
                        <a:srgbClr val="FFAA2D"/>
                      </a:solidFill>
                      <a:prstDash val="solid"/>
                      <a:round/>
                      <a:headEnd type="none" w="med" len="med"/>
                      <a:tailEnd type="none" w="med" len="med"/>
                    </a:lnT>
                    <a:lnB w="28575" cap="flat" cmpd="sng" algn="ctr">
                      <a:solidFill>
                        <a:srgbClr val="FFAA2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2400" b="0" i="0" u="none" strike="noStrike" cap="none" normalizeH="0" baseline="0" dirty="0" smtClean="0">
                          <a:ln>
                            <a:noFill/>
                          </a:ln>
                          <a:solidFill>
                            <a:srgbClr val="6600CC"/>
                          </a:solidFill>
                          <a:effectLst/>
                          <a:latin typeface="Tahoma" charset="0"/>
                        </a:rPr>
                        <a:t>Plays by himself in child care </a:t>
                      </a:r>
                    </a:p>
                  </a:txBody>
                  <a:tcPr anchor="ctr" horzOverflow="overflow">
                    <a:lnL w="28575" cap="flat" cmpd="sng" algn="ctr">
                      <a:solidFill>
                        <a:srgbClr val="FFAA2D"/>
                      </a:solidFill>
                      <a:prstDash val="solid"/>
                      <a:round/>
                      <a:headEnd type="none" w="med" len="med"/>
                      <a:tailEnd type="none" w="med" len="med"/>
                    </a:lnL>
                    <a:lnR w="28575" cap="flat" cmpd="sng" algn="ctr">
                      <a:solidFill>
                        <a:srgbClr val="FFAA2D"/>
                      </a:solidFill>
                      <a:prstDash val="solid"/>
                      <a:round/>
                      <a:headEnd type="none" w="med" len="med"/>
                      <a:tailEnd type="none" w="med" len="med"/>
                    </a:lnR>
                    <a:lnT w="28575" cap="flat" cmpd="sng" algn="ctr">
                      <a:solidFill>
                        <a:srgbClr val="FFAA2D"/>
                      </a:solidFill>
                      <a:prstDash val="solid"/>
                      <a:round/>
                      <a:headEnd type="none" w="med" len="med"/>
                      <a:tailEnd type="none" w="med" len="med"/>
                    </a:lnT>
                    <a:lnB w="28575" cap="flat" cmpd="sng" algn="ctr">
                      <a:solidFill>
                        <a:srgbClr val="FFAA2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US" sz="2400" b="0" i="0" u="none" strike="noStrike" cap="none" normalizeH="0" baseline="0" dirty="0" smtClean="0">
                          <a:ln>
                            <a:noFill/>
                          </a:ln>
                          <a:solidFill>
                            <a:srgbClr val="6600CC"/>
                          </a:solidFill>
                          <a:effectLst/>
                          <a:latin typeface="Tahoma" charset="0"/>
                        </a:rPr>
                        <a:t>Points to pictures in a book</a:t>
                      </a:r>
                    </a:p>
                  </a:txBody>
                  <a:tcPr anchor="ctr" horzOverflow="overflow">
                    <a:lnL w="28575" cap="flat" cmpd="sng" algn="ctr">
                      <a:solidFill>
                        <a:srgbClr val="FFAA2D"/>
                      </a:solidFill>
                      <a:prstDash val="solid"/>
                      <a:round/>
                      <a:headEnd type="none" w="med" len="med"/>
                      <a:tailEnd type="none" w="med" len="med"/>
                    </a:lnL>
                    <a:lnR w="28575" cap="flat" cmpd="sng" algn="ctr">
                      <a:solidFill>
                        <a:srgbClr val="FFAA2D"/>
                      </a:solidFill>
                      <a:prstDash val="solid"/>
                      <a:round/>
                      <a:headEnd type="none" w="med" len="med"/>
                      <a:tailEnd type="none" w="med" len="med"/>
                    </a:lnR>
                    <a:lnT w="28575" cap="flat" cmpd="sng" algn="ctr">
                      <a:solidFill>
                        <a:srgbClr val="FFAA2D"/>
                      </a:solidFill>
                      <a:prstDash val="solid"/>
                      <a:round/>
                      <a:headEnd type="none" w="med" len="med"/>
                      <a:tailEnd type="none" w="med" len="med"/>
                    </a:lnT>
                    <a:lnB w="28575" cap="flat" cmpd="sng" algn="ctr">
                      <a:solidFill>
                        <a:srgbClr val="FFAA2D"/>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371600">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US" sz="2400" b="0" i="0" u="none" strike="noStrike" cap="none" normalizeH="0" baseline="0" dirty="0" smtClean="0">
                          <a:ln>
                            <a:noFill/>
                          </a:ln>
                          <a:solidFill>
                            <a:srgbClr val="6600CC"/>
                          </a:solidFill>
                          <a:effectLst/>
                          <a:latin typeface="Tahoma" charset="0"/>
                        </a:rPr>
                        <a:t>Building a house from blocks with a friend</a:t>
                      </a:r>
                      <a:endParaRPr kumimoji="0" lang="en-US" sz="2800" b="0" i="0" u="none" strike="noStrike" cap="none" normalizeH="0" baseline="0" dirty="0" smtClean="0">
                        <a:ln>
                          <a:noFill/>
                        </a:ln>
                        <a:solidFill>
                          <a:srgbClr val="6600CC"/>
                        </a:solidFill>
                        <a:effectLst/>
                        <a:latin typeface="Tahoma" charset="0"/>
                      </a:endParaRPr>
                    </a:p>
                  </a:txBody>
                  <a:tcPr anchor="ctr" horzOverflow="overflow">
                    <a:lnL w="28575" cap="flat" cmpd="sng" algn="ctr">
                      <a:solidFill>
                        <a:srgbClr val="FFAA2D"/>
                      </a:solidFill>
                      <a:prstDash val="solid"/>
                      <a:round/>
                      <a:headEnd type="none" w="med" len="med"/>
                      <a:tailEnd type="none" w="med" len="med"/>
                    </a:lnL>
                    <a:lnR w="28575" cap="flat" cmpd="sng" algn="ctr">
                      <a:solidFill>
                        <a:srgbClr val="FFAA2D"/>
                      </a:solidFill>
                      <a:prstDash val="solid"/>
                      <a:round/>
                      <a:headEnd type="none" w="med" len="med"/>
                      <a:tailEnd type="none" w="med" len="med"/>
                    </a:lnR>
                    <a:lnT w="28575" cap="flat" cmpd="sng" algn="ctr">
                      <a:solidFill>
                        <a:srgbClr val="FFAA2D"/>
                      </a:solidFill>
                      <a:prstDash val="solid"/>
                      <a:round/>
                      <a:headEnd type="none" w="med" len="med"/>
                      <a:tailEnd type="none" w="med" len="med"/>
                    </a:lnT>
                    <a:lnB w="28575" cap="flat" cmpd="sng" algn="ctr">
                      <a:solidFill>
                        <a:srgbClr val="FFAA2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US" sz="2400" b="0" i="0" u="none" strike="noStrike" cap="none" normalizeH="0" baseline="0" smtClean="0">
                          <a:ln>
                            <a:noFill/>
                          </a:ln>
                          <a:solidFill>
                            <a:srgbClr val="6600CC"/>
                          </a:solidFill>
                          <a:effectLst/>
                          <a:latin typeface="Tahoma" charset="0"/>
                        </a:rPr>
                        <a:t>Problems sleeping</a:t>
                      </a:r>
                    </a:p>
                  </a:txBody>
                  <a:tcPr anchor="ctr" horzOverflow="overflow">
                    <a:lnL w="28575" cap="flat" cmpd="sng" algn="ctr">
                      <a:solidFill>
                        <a:srgbClr val="FFAA2D"/>
                      </a:solidFill>
                      <a:prstDash val="solid"/>
                      <a:round/>
                      <a:headEnd type="none" w="med" len="med"/>
                      <a:tailEnd type="none" w="med" len="med"/>
                    </a:lnL>
                    <a:lnR w="28575" cap="flat" cmpd="sng" algn="ctr">
                      <a:solidFill>
                        <a:srgbClr val="FFAA2D"/>
                      </a:solidFill>
                      <a:prstDash val="solid"/>
                      <a:round/>
                      <a:headEnd type="none" w="med" len="med"/>
                      <a:tailEnd type="none" w="med" len="med"/>
                    </a:lnR>
                    <a:lnT w="28575" cap="flat" cmpd="sng" algn="ctr">
                      <a:solidFill>
                        <a:srgbClr val="FFAA2D"/>
                      </a:solidFill>
                      <a:prstDash val="solid"/>
                      <a:round/>
                      <a:headEnd type="none" w="med" len="med"/>
                      <a:tailEnd type="none" w="med" len="med"/>
                    </a:lnT>
                    <a:lnB w="28575" cap="flat" cmpd="sng" algn="ctr">
                      <a:solidFill>
                        <a:srgbClr val="FFAA2D"/>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Wingdings" pitchFamily="2" charset="2"/>
                        <a:buNone/>
                        <a:tabLst/>
                      </a:pPr>
                      <a:r>
                        <a:rPr kumimoji="0" lang="en-US" sz="2400" b="0" i="0" u="none" strike="noStrike" cap="none" normalizeH="0" baseline="0" dirty="0" smtClean="0">
                          <a:ln>
                            <a:noFill/>
                          </a:ln>
                          <a:solidFill>
                            <a:srgbClr val="6600CC"/>
                          </a:solidFill>
                          <a:effectLst/>
                          <a:latin typeface="Tahoma" charset="0"/>
                        </a:rPr>
                        <a:t>Sharing a cookie at lunchtime</a:t>
                      </a:r>
                    </a:p>
                  </a:txBody>
                  <a:tcPr anchor="ctr" horzOverflow="overflow">
                    <a:lnL w="28575" cap="flat" cmpd="sng" algn="ctr">
                      <a:solidFill>
                        <a:srgbClr val="FFAA2D"/>
                      </a:solidFill>
                      <a:prstDash val="solid"/>
                      <a:round/>
                      <a:headEnd type="none" w="med" len="med"/>
                      <a:tailEnd type="none" w="med" len="med"/>
                    </a:lnL>
                    <a:lnR w="28575" cap="flat" cmpd="sng" algn="ctr">
                      <a:solidFill>
                        <a:srgbClr val="FFAA2D"/>
                      </a:solidFill>
                      <a:prstDash val="solid"/>
                      <a:round/>
                      <a:headEnd type="none" w="med" len="med"/>
                      <a:tailEnd type="none" w="med" len="med"/>
                    </a:lnR>
                    <a:lnT w="28575" cap="flat" cmpd="sng" algn="ctr">
                      <a:solidFill>
                        <a:srgbClr val="FFAA2D"/>
                      </a:solidFill>
                      <a:prstDash val="solid"/>
                      <a:round/>
                      <a:headEnd type="none" w="med" len="med"/>
                      <a:tailEnd type="none" w="med" len="med"/>
                    </a:lnT>
                    <a:lnB w="28575" cap="flat" cmpd="sng" algn="ctr">
                      <a:solidFill>
                        <a:srgbClr val="FFAA2D"/>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1065028" name="Rectangle 68"/>
          <p:cNvSpPr>
            <a:spLocks noChangeArrowheads="1"/>
          </p:cNvSpPr>
          <p:nvPr/>
        </p:nvSpPr>
        <p:spPr bwMode="auto">
          <a:xfrm>
            <a:off x="914400" y="2057400"/>
            <a:ext cx="2286000" cy="1219200"/>
          </a:xfrm>
          <a:prstGeom prst="rect">
            <a:avLst/>
          </a:prstGeom>
          <a:solidFill>
            <a:srgbClr val="66FF99"/>
          </a:solidFill>
          <a:ln w="9525">
            <a:solidFill>
              <a:schemeClr val="tx1"/>
            </a:solidFill>
            <a:miter lim="800000"/>
            <a:headEnd/>
            <a:tailEnd/>
          </a:ln>
        </p:spPr>
        <p:txBody>
          <a:bodyPr wrap="none" anchor="ctr"/>
          <a:lstStyle/>
          <a:p>
            <a:pPr algn="ctr" eaLnBrk="0" fontAlgn="base" hangingPunct="0">
              <a:spcBef>
                <a:spcPct val="0"/>
              </a:spcBef>
              <a:spcAft>
                <a:spcPct val="0"/>
              </a:spcAft>
            </a:pPr>
            <a:r>
              <a:rPr lang="en-US" sz="2800" dirty="0">
                <a:solidFill>
                  <a:srgbClr val="002EC0"/>
                </a:solidFill>
              </a:rPr>
              <a:t>$100</a:t>
            </a:r>
          </a:p>
        </p:txBody>
      </p:sp>
      <p:sp>
        <p:nvSpPr>
          <p:cNvPr id="1065029" name="Rectangle 69"/>
          <p:cNvSpPr>
            <a:spLocks noChangeArrowheads="1"/>
          </p:cNvSpPr>
          <p:nvPr/>
        </p:nvSpPr>
        <p:spPr bwMode="auto">
          <a:xfrm>
            <a:off x="914400" y="3429000"/>
            <a:ext cx="2286000" cy="1219200"/>
          </a:xfrm>
          <a:prstGeom prst="rect">
            <a:avLst/>
          </a:prstGeom>
          <a:solidFill>
            <a:srgbClr val="66FF99"/>
          </a:solidFill>
          <a:ln w="9525">
            <a:solidFill>
              <a:schemeClr val="tx1"/>
            </a:solidFill>
            <a:miter lim="800000"/>
            <a:headEnd/>
            <a:tailEnd/>
          </a:ln>
        </p:spPr>
        <p:txBody>
          <a:bodyPr wrap="none" anchor="ctr"/>
          <a:lstStyle/>
          <a:p>
            <a:pPr algn="ctr" eaLnBrk="0" fontAlgn="base" hangingPunct="0">
              <a:spcBef>
                <a:spcPct val="0"/>
              </a:spcBef>
              <a:spcAft>
                <a:spcPct val="0"/>
              </a:spcAft>
            </a:pPr>
            <a:r>
              <a:rPr lang="en-US" sz="2800">
                <a:solidFill>
                  <a:srgbClr val="002EC0"/>
                </a:solidFill>
              </a:rPr>
              <a:t>$200</a:t>
            </a:r>
          </a:p>
        </p:txBody>
      </p:sp>
      <p:sp>
        <p:nvSpPr>
          <p:cNvPr id="1065030" name="Rectangle 70"/>
          <p:cNvSpPr>
            <a:spLocks noChangeArrowheads="1"/>
          </p:cNvSpPr>
          <p:nvPr/>
        </p:nvSpPr>
        <p:spPr bwMode="auto">
          <a:xfrm>
            <a:off x="5867400" y="2054258"/>
            <a:ext cx="2362200" cy="1219200"/>
          </a:xfrm>
          <a:prstGeom prst="rect">
            <a:avLst/>
          </a:prstGeom>
          <a:solidFill>
            <a:srgbClr val="9933FF"/>
          </a:solidFill>
          <a:ln w="9525">
            <a:solidFill>
              <a:schemeClr val="tx1"/>
            </a:solidFill>
            <a:miter lim="800000"/>
            <a:headEnd/>
            <a:tailEnd/>
          </a:ln>
        </p:spPr>
        <p:txBody>
          <a:bodyPr wrap="none" anchor="ctr"/>
          <a:lstStyle/>
          <a:p>
            <a:pPr algn="ctr" eaLnBrk="0" fontAlgn="base" hangingPunct="0">
              <a:spcBef>
                <a:spcPct val="0"/>
              </a:spcBef>
              <a:spcAft>
                <a:spcPct val="0"/>
              </a:spcAft>
            </a:pPr>
            <a:r>
              <a:rPr lang="en-US" sz="2800">
                <a:solidFill>
                  <a:srgbClr val="002EC0"/>
                </a:solidFill>
              </a:rPr>
              <a:t>$100</a:t>
            </a:r>
          </a:p>
        </p:txBody>
      </p:sp>
      <p:sp>
        <p:nvSpPr>
          <p:cNvPr id="1065031" name="Rectangle 71"/>
          <p:cNvSpPr>
            <a:spLocks noChangeArrowheads="1"/>
          </p:cNvSpPr>
          <p:nvPr/>
        </p:nvSpPr>
        <p:spPr bwMode="auto">
          <a:xfrm>
            <a:off x="5867400" y="4800600"/>
            <a:ext cx="2362200" cy="1219200"/>
          </a:xfrm>
          <a:prstGeom prst="rect">
            <a:avLst/>
          </a:prstGeom>
          <a:solidFill>
            <a:srgbClr val="9933FF"/>
          </a:solidFill>
          <a:ln w="9525">
            <a:solidFill>
              <a:schemeClr val="tx1"/>
            </a:solidFill>
            <a:miter lim="800000"/>
            <a:headEnd/>
            <a:tailEnd/>
          </a:ln>
        </p:spPr>
        <p:txBody>
          <a:bodyPr wrap="none" anchor="ctr"/>
          <a:lstStyle/>
          <a:p>
            <a:pPr algn="ctr" eaLnBrk="0" fontAlgn="base" hangingPunct="0">
              <a:spcBef>
                <a:spcPct val="0"/>
              </a:spcBef>
              <a:spcAft>
                <a:spcPct val="0"/>
              </a:spcAft>
            </a:pPr>
            <a:r>
              <a:rPr lang="en-US" sz="2800">
                <a:solidFill>
                  <a:srgbClr val="002EC0"/>
                </a:solidFill>
              </a:rPr>
              <a:t>$300</a:t>
            </a:r>
          </a:p>
        </p:txBody>
      </p:sp>
      <p:sp>
        <p:nvSpPr>
          <p:cNvPr id="1065032" name="Rectangle 72"/>
          <p:cNvSpPr>
            <a:spLocks noChangeArrowheads="1"/>
          </p:cNvSpPr>
          <p:nvPr/>
        </p:nvSpPr>
        <p:spPr bwMode="auto">
          <a:xfrm>
            <a:off x="5871328" y="3427429"/>
            <a:ext cx="2358272" cy="1219200"/>
          </a:xfrm>
          <a:prstGeom prst="rect">
            <a:avLst/>
          </a:prstGeom>
          <a:solidFill>
            <a:srgbClr val="9933FF"/>
          </a:solidFill>
          <a:ln w="9525">
            <a:solidFill>
              <a:schemeClr val="tx1"/>
            </a:solidFill>
            <a:miter lim="800000"/>
            <a:headEnd/>
            <a:tailEnd/>
          </a:ln>
        </p:spPr>
        <p:txBody>
          <a:bodyPr wrap="none" anchor="ctr"/>
          <a:lstStyle/>
          <a:p>
            <a:pPr algn="ctr" eaLnBrk="0" fontAlgn="base" hangingPunct="0">
              <a:spcBef>
                <a:spcPct val="0"/>
              </a:spcBef>
              <a:spcAft>
                <a:spcPct val="0"/>
              </a:spcAft>
            </a:pPr>
            <a:r>
              <a:rPr lang="en-US" sz="2800" dirty="0">
                <a:solidFill>
                  <a:srgbClr val="002EC0"/>
                </a:solidFill>
              </a:rPr>
              <a:t>$200</a:t>
            </a:r>
          </a:p>
        </p:txBody>
      </p:sp>
      <p:sp>
        <p:nvSpPr>
          <p:cNvPr id="1065033" name="Rectangle 73"/>
          <p:cNvSpPr>
            <a:spLocks noChangeArrowheads="1"/>
          </p:cNvSpPr>
          <p:nvPr/>
        </p:nvSpPr>
        <p:spPr bwMode="auto">
          <a:xfrm>
            <a:off x="3352800" y="4800600"/>
            <a:ext cx="2362200" cy="1219200"/>
          </a:xfrm>
          <a:prstGeom prst="rect">
            <a:avLst/>
          </a:prstGeom>
          <a:solidFill>
            <a:srgbClr val="FFCC66"/>
          </a:solidFill>
          <a:ln w="9525">
            <a:solidFill>
              <a:schemeClr val="tx1"/>
            </a:solidFill>
            <a:miter lim="800000"/>
            <a:headEnd/>
            <a:tailEnd/>
          </a:ln>
        </p:spPr>
        <p:txBody>
          <a:bodyPr wrap="none" anchor="ctr"/>
          <a:lstStyle/>
          <a:p>
            <a:pPr algn="ctr" eaLnBrk="0" fontAlgn="base" hangingPunct="0">
              <a:spcBef>
                <a:spcPct val="0"/>
              </a:spcBef>
              <a:spcAft>
                <a:spcPct val="0"/>
              </a:spcAft>
            </a:pPr>
            <a:r>
              <a:rPr lang="en-US" sz="2800">
                <a:solidFill>
                  <a:srgbClr val="002EC0"/>
                </a:solidFill>
              </a:rPr>
              <a:t>$300</a:t>
            </a:r>
          </a:p>
        </p:txBody>
      </p:sp>
      <p:sp>
        <p:nvSpPr>
          <p:cNvPr id="1065034" name="Rectangle 74"/>
          <p:cNvSpPr>
            <a:spLocks noChangeArrowheads="1"/>
          </p:cNvSpPr>
          <p:nvPr/>
        </p:nvSpPr>
        <p:spPr bwMode="auto">
          <a:xfrm>
            <a:off x="3352800" y="3429000"/>
            <a:ext cx="2362200" cy="1219200"/>
          </a:xfrm>
          <a:prstGeom prst="rect">
            <a:avLst/>
          </a:prstGeom>
          <a:solidFill>
            <a:srgbClr val="FFCC66"/>
          </a:solidFill>
          <a:ln w="9525">
            <a:solidFill>
              <a:schemeClr val="tx1"/>
            </a:solidFill>
            <a:miter lim="800000"/>
            <a:headEnd/>
            <a:tailEnd/>
          </a:ln>
        </p:spPr>
        <p:txBody>
          <a:bodyPr wrap="none" anchor="ctr"/>
          <a:lstStyle/>
          <a:p>
            <a:pPr algn="ctr" eaLnBrk="0" fontAlgn="base" hangingPunct="0">
              <a:spcBef>
                <a:spcPct val="0"/>
              </a:spcBef>
              <a:spcAft>
                <a:spcPct val="0"/>
              </a:spcAft>
            </a:pPr>
            <a:r>
              <a:rPr lang="en-US" sz="2800" dirty="0">
                <a:solidFill>
                  <a:srgbClr val="002EC0"/>
                </a:solidFill>
              </a:rPr>
              <a:t>$200</a:t>
            </a:r>
          </a:p>
        </p:txBody>
      </p:sp>
      <p:sp>
        <p:nvSpPr>
          <p:cNvPr id="1065035" name="Rectangle 75"/>
          <p:cNvSpPr>
            <a:spLocks noChangeArrowheads="1"/>
          </p:cNvSpPr>
          <p:nvPr/>
        </p:nvSpPr>
        <p:spPr bwMode="auto">
          <a:xfrm>
            <a:off x="3352800" y="2057400"/>
            <a:ext cx="2362200" cy="1219200"/>
          </a:xfrm>
          <a:prstGeom prst="rect">
            <a:avLst/>
          </a:prstGeom>
          <a:solidFill>
            <a:srgbClr val="FFCC66"/>
          </a:solidFill>
          <a:ln w="9525">
            <a:solidFill>
              <a:schemeClr val="tx1"/>
            </a:solidFill>
            <a:miter lim="800000"/>
            <a:headEnd/>
            <a:tailEnd/>
          </a:ln>
        </p:spPr>
        <p:txBody>
          <a:bodyPr wrap="none" anchor="ctr"/>
          <a:lstStyle/>
          <a:p>
            <a:pPr algn="ctr" eaLnBrk="0" fontAlgn="base" hangingPunct="0">
              <a:spcBef>
                <a:spcPct val="0"/>
              </a:spcBef>
              <a:spcAft>
                <a:spcPct val="0"/>
              </a:spcAft>
            </a:pPr>
            <a:r>
              <a:rPr lang="en-US" sz="2800" dirty="0">
                <a:solidFill>
                  <a:srgbClr val="002EC0"/>
                </a:solidFill>
              </a:rPr>
              <a:t>$100</a:t>
            </a:r>
          </a:p>
        </p:txBody>
      </p:sp>
      <p:sp>
        <p:nvSpPr>
          <p:cNvPr id="1065036" name="Rectangle 76"/>
          <p:cNvSpPr>
            <a:spLocks noChangeArrowheads="1"/>
          </p:cNvSpPr>
          <p:nvPr/>
        </p:nvSpPr>
        <p:spPr bwMode="auto">
          <a:xfrm>
            <a:off x="914400" y="4800600"/>
            <a:ext cx="2286000" cy="1219200"/>
          </a:xfrm>
          <a:prstGeom prst="rect">
            <a:avLst/>
          </a:prstGeom>
          <a:solidFill>
            <a:srgbClr val="66FF99"/>
          </a:solidFill>
          <a:ln w="9525">
            <a:solidFill>
              <a:schemeClr val="tx1"/>
            </a:solidFill>
            <a:miter lim="800000"/>
            <a:headEnd/>
            <a:tailEnd/>
          </a:ln>
        </p:spPr>
        <p:txBody>
          <a:bodyPr wrap="none" anchor="ctr"/>
          <a:lstStyle/>
          <a:p>
            <a:pPr algn="ctr" eaLnBrk="0" fontAlgn="base" hangingPunct="0">
              <a:spcBef>
                <a:spcPct val="0"/>
              </a:spcBef>
              <a:spcAft>
                <a:spcPct val="0"/>
              </a:spcAft>
            </a:pPr>
            <a:r>
              <a:rPr lang="en-US" sz="2800">
                <a:solidFill>
                  <a:srgbClr val="002EC0"/>
                </a:solidFill>
              </a:rPr>
              <a:t>$300</a:t>
            </a:r>
          </a:p>
        </p:txBody>
      </p:sp>
    </p:spTree>
    <p:extLst>
      <p:ext uri="{BB962C8B-B14F-4D97-AF65-F5344CB8AC3E}">
        <p14:creationId xmlns:p14="http://schemas.microsoft.com/office/powerpoint/2010/main" val="1007492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xit" presetSubtype="4" fill="hold" grpId="0" nodeType="clickEffect">
                                  <p:stCondLst>
                                    <p:cond delay="0"/>
                                  </p:stCondLst>
                                  <p:childTnLst>
                                    <p:animEffect transition="out" filter="slide(fromBottom)">
                                      <p:cBhvr>
                                        <p:cTn id="6" dur="500"/>
                                        <p:tgtEl>
                                          <p:spTgt spid="1065028"/>
                                        </p:tgtEl>
                                      </p:cBhvr>
                                    </p:animEffect>
                                    <p:set>
                                      <p:cBhvr>
                                        <p:cTn id="7" dur="1" fill="hold">
                                          <p:stCondLst>
                                            <p:cond delay="499"/>
                                          </p:stCondLst>
                                        </p:cTn>
                                        <p:tgtEl>
                                          <p:spTgt spid="1065028"/>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2" presetClass="exit" presetSubtype="4" fill="hold" grpId="0" nodeType="clickEffect">
                                  <p:stCondLst>
                                    <p:cond delay="0"/>
                                  </p:stCondLst>
                                  <p:childTnLst>
                                    <p:animEffect transition="out" filter="slide(fromBottom)">
                                      <p:cBhvr>
                                        <p:cTn id="11" dur="500"/>
                                        <p:tgtEl>
                                          <p:spTgt spid="1065035"/>
                                        </p:tgtEl>
                                      </p:cBhvr>
                                    </p:animEffect>
                                    <p:set>
                                      <p:cBhvr>
                                        <p:cTn id="12" dur="1" fill="hold">
                                          <p:stCondLst>
                                            <p:cond delay="499"/>
                                          </p:stCondLst>
                                        </p:cTn>
                                        <p:tgtEl>
                                          <p:spTgt spid="106503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2" presetClass="exit" presetSubtype="4" fill="hold" grpId="0" nodeType="clickEffect">
                                  <p:stCondLst>
                                    <p:cond delay="0"/>
                                  </p:stCondLst>
                                  <p:childTnLst>
                                    <p:animEffect transition="out" filter="slide(fromBottom)">
                                      <p:cBhvr>
                                        <p:cTn id="16" dur="500"/>
                                        <p:tgtEl>
                                          <p:spTgt spid="1065030"/>
                                        </p:tgtEl>
                                      </p:cBhvr>
                                    </p:animEffect>
                                    <p:set>
                                      <p:cBhvr>
                                        <p:cTn id="17" dur="1" fill="hold">
                                          <p:stCondLst>
                                            <p:cond delay="499"/>
                                          </p:stCondLst>
                                        </p:cTn>
                                        <p:tgtEl>
                                          <p:spTgt spid="1065030"/>
                                        </p:tgtEl>
                                        <p:attrNameLst>
                                          <p:attrName>style.visibility</p:attrName>
                                        </p:attrNameLst>
                                      </p:cBhvr>
                                      <p:to>
                                        <p:strVal val="hidden"/>
                                      </p:to>
                                    </p:set>
                                  </p:childTnLst>
                                  <p:subTnLst>
                                    <p:cmd type="evt" cmd="onstopaudio">
                                      <p:cBhvr>
                                        <p:cTn display="0" masterRel="sameClick">
                                          <p:stCondLst>
                                            <p:cond evt="begin" delay="0">
                                              <p:tn val="15"/>
                                            </p:cond>
                                          </p:stCondLst>
                                        </p:cTn>
                                        <p:tgtEl>
                                          <p:sldTgt/>
                                        </p:tgtEl>
                                      </p:cBhvr>
                                    </p:cmd>
                                  </p:subTnLst>
                                </p:cTn>
                              </p:par>
                            </p:childTnLst>
                          </p:cTn>
                        </p:par>
                      </p:childTnLst>
                    </p:cTn>
                  </p:par>
                  <p:par>
                    <p:cTn id="18" fill="hold">
                      <p:stCondLst>
                        <p:cond delay="indefinite"/>
                      </p:stCondLst>
                      <p:childTnLst>
                        <p:par>
                          <p:cTn id="19" fill="hold">
                            <p:stCondLst>
                              <p:cond delay="0"/>
                            </p:stCondLst>
                            <p:childTnLst>
                              <p:par>
                                <p:cTn id="20" presetID="12" presetClass="exit" presetSubtype="4" fill="hold" grpId="0" nodeType="clickEffect">
                                  <p:stCondLst>
                                    <p:cond delay="0"/>
                                  </p:stCondLst>
                                  <p:childTnLst>
                                    <p:animEffect transition="out" filter="slide(fromBottom)">
                                      <p:cBhvr>
                                        <p:cTn id="21" dur="500"/>
                                        <p:tgtEl>
                                          <p:spTgt spid="1065029"/>
                                        </p:tgtEl>
                                      </p:cBhvr>
                                    </p:animEffect>
                                    <p:set>
                                      <p:cBhvr>
                                        <p:cTn id="22" dur="1" fill="hold">
                                          <p:stCondLst>
                                            <p:cond delay="499"/>
                                          </p:stCondLst>
                                        </p:cTn>
                                        <p:tgtEl>
                                          <p:spTgt spid="1065029"/>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2" presetClass="exit" presetSubtype="4" fill="hold" grpId="0" nodeType="clickEffect">
                                  <p:stCondLst>
                                    <p:cond delay="0"/>
                                  </p:stCondLst>
                                  <p:childTnLst>
                                    <p:animEffect transition="out" filter="slide(fromBottom)">
                                      <p:cBhvr>
                                        <p:cTn id="26" dur="500"/>
                                        <p:tgtEl>
                                          <p:spTgt spid="1065034"/>
                                        </p:tgtEl>
                                      </p:cBhvr>
                                    </p:animEffect>
                                    <p:set>
                                      <p:cBhvr>
                                        <p:cTn id="27" dur="1" fill="hold">
                                          <p:stCondLst>
                                            <p:cond delay="499"/>
                                          </p:stCondLst>
                                        </p:cTn>
                                        <p:tgtEl>
                                          <p:spTgt spid="1065034"/>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2" presetClass="exit" presetSubtype="4" fill="hold" grpId="0" nodeType="clickEffect">
                                  <p:stCondLst>
                                    <p:cond delay="0"/>
                                  </p:stCondLst>
                                  <p:childTnLst>
                                    <p:animEffect transition="out" filter="slide(fromBottom)">
                                      <p:cBhvr>
                                        <p:cTn id="31" dur="500"/>
                                        <p:tgtEl>
                                          <p:spTgt spid="1065032"/>
                                        </p:tgtEl>
                                      </p:cBhvr>
                                    </p:animEffect>
                                    <p:set>
                                      <p:cBhvr>
                                        <p:cTn id="32" dur="1" fill="hold">
                                          <p:stCondLst>
                                            <p:cond delay="499"/>
                                          </p:stCondLst>
                                        </p:cTn>
                                        <p:tgtEl>
                                          <p:spTgt spid="1065032"/>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2" presetClass="exit" presetSubtype="4" fill="hold" grpId="0" nodeType="clickEffect">
                                  <p:stCondLst>
                                    <p:cond delay="0"/>
                                  </p:stCondLst>
                                  <p:childTnLst>
                                    <p:animEffect transition="out" filter="slide(fromBottom)">
                                      <p:cBhvr>
                                        <p:cTn id="36" dur="500"/>
                                        <p:tgtEl>
                                          <p:spTgt spid="1065036"/>
                                        </p:tgtEl>
                                      </p:cBhvr>
                                    </p:animEffect>
                                    <p:set>
                                      <p:cBhvr>
                                        <p:cTn id="37" dur="1" fill="hold">
                                          <p:stCondLst>
                                            <p:cond delay="499"/>
                                          </p:stCondLst>
                                        </p:cTn>
                                        <p:tgtEl>
                                          <p:spTgt spid="1065036"/>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2" presetClass="exit" presetSubtype="4" fill="hold" grpId="0" nodeType="clickEffect">
                                  <p:stCondLst>
                                    <p:cond delay="0"/>
                                  </p:stCondLst>
                                  <p:childTnLst>
                                    <p:animEffect transition="out" filter="slide(fromBottom)">
                                      <p:cBhvr>
                                        <p:cTn id="41" dur="500"/>
                                        <p:tgtEl>
                                          <p:spTgt spid="1065033"/>
                                        </p:tgtEl>
                                      </p:cBhvr>
                                    </p:animEffect>
                                    <p:set>
                                      <p:cBhvr>
                                        <p:cTn id="42" dur="1" fill="hold">
                                          <p:stCondLst>
                                            <p:cond delay="499"/>
                                          </p:stCondLst>
                                        </p:cTn>
                                        <p:tgtEl>
                                          <p:spTgt spid="1065033"/>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2" presetClass="exit" presetSubtype="4" fill="hold" grpId="0" nodeType="clickEffect">
                                  <p:stCondLst>
                                    <p:cond delay="0"/>
                                  </p:stCondLst>
                                  <p:childTnLst>
                                    <p:animEffect transition="out" filter="slide(fromBottom)">
                                      <p:cBhvr>
                                        <p:cTn id="46" dur="500"/>
                                        <p:tgtEl>
                                          <p:spTgt spid="1065031"/>
                                        </p:tgtEl>
                                      </p:cBhvr>
                                    </p:animEffect>
                                    <p:set>
                                      <p:cBhvr>
                                        <p:cTn id="47" dur="1" fill="hold">
                                          <p:stCondLst>
                                            <p:cond delay="499"/>
                                          </p:stCondLst>
                                        </p:cTn>
                                        <p:tgtEl>
                                          <p:spTgt spid="106503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5028" grpId="0" animBg="1"/>
      <p:bldP spid="1065029" grpId="0" animBg="1"/>
      <p:bldP spid="1065030" grpId="0" animBg="1"/>
      <p:bldP spid="1065031" grpId="0" animBg="1"/>
      <p:bldP spid="1065032" grpId="0" animBg="1"/>
      <p:bldP spid="1065033" grpId="0" animBg="1"/>
      <p:bldP spid="1065034" grpId="0" animBg="1"/>
      <p:bldP spid="1065035" grpId="0" animBg="1"/>
      <p:bldP spid="1065036"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2&quot; unique_id=&quot;10311&quot;&gt;&lt;object type=&quot;3&quot; unique_id=&quot;10312&quot;&gt;&lt;property id=&quot;20148&quot; value=&quot;5&quot;/&gt;&lt;property id=&quot;20300&quot; value=&quot;Slide 1 - &amp;quot;Outcomes Jeopardy&amp;quot;&quot;/&gt;&lt;property id=&quot;20307&quot; value=&quot;257&quot;/&gt;&lt;/object&gt;&lt;/object&gt;&lt;object type=&quot;8&quot; unique_id=&quot;10315&quot;&gt;&lt;/object&gt;&lt;/object&gt;&lt;/database&gt;"/>
  <p:tag name="SECTOMILLISECCONVERTED" val="1"/>
</p:tagLst>
</file>

<file path=ppt/theme/theme1.xml><?xml version="1.0" encoding="utf-8"?>
<a:theme xmlns:a="http://schemas.openxmlformats.org/drawingml/2006/main" name="6_Default Design-First child">
  <a:themeElements>
    <a:clrScheme name="6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6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6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6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6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6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6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6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6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6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6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6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6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6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155</Words>
  <Application>Microsoft Office PowerPoint</Application>
  <PresentationFormat>On-screen Show (4:3)</PresentationFormat>
  <Paragraphs>22</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Georgia</vt:lpstr>
      <vt:lpstr>Tahoma</vt:lpstr>
      <vt:lpstr>Wingdings</vt:lpstr>
      <vt:lpstr>6_Default Design-First child</vt:lpstr>
      <vt:lpstr>Outcomes Jeopardy</vt:lpstr>
    </vt:vector>
  </TitlesOfParts>
  <Company>The University of North Carolina at Chapel Hill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Outcomes Jeopardy</dc:title>
  <dc:creator>Kathi Gillaspy</dc:creator>
  <cp:lastModifiedBy>Nicholas, Amy</cp:lastModifiedBy>
  <cp:revision>3</cp:revision>
  <cp:lastPrinted>2013-01-02T20:37:29Z</cp:lastPrinted>
  <dcterms:created xsi:type="dcterms:W3CDTF">2013-01-02T20:37:03Z</dcterms:created>
  <dcterms:modified xsi:type="dcterms:W3CDTF">2018-04-03T15:29:10Z</dcterms:modified>
</cp:coreProperties>
</file>