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handoutMasterIdLst>
    <p:handoutMasterId r:id="rId40"/>
  </p:handoutMasterIdLst>
  <p:sldIdLst>
    <p:sldId id="270" r:id="rId2"/>
    <p:sldId id="271"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0" r:id="rId32"/>
    <p:sldId id="301" r:id="rId33"/>
    <p:sldId id="302" r:id="rId34"/>
    <p:sldId id="303" r:id="rId35"/>
    <p:sldId id="304" r:id="rId36"/>
    <p:sldId id="305" r:id="rId37"/>
    <p:sldId id="269" r:id="rId38"/>
  </p:sldIdLst>
  <p:sldSz cx="9144000" cy="6858000" type="screen4x3"/>
  <p:notesSz cx="6858000" cy="9144000"/>
  <p:custDataLst>
    <p:tags r:id="rId4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E6F3"/>
    <a:srgbClr val="56A0D3"/>
    <a:srgbClr val="154578"/>
    <a:srgbClr val="39B54A"/>
    <a:srgbClr val="868687"/>
    <a:srgbClr val="ED35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340" autoAdjust="0"/>
    <p:restoredTop sz="79782" autoAdjust="0"/>
  </p:normalViewPr>
  <p:slideViewPr>
    <p:cSldViewPr>
      <p:cViewPr varScale="1">
        <p:scale>
          <a:sx n="67" d="100"/>
          <a:sy n="67" d="100"/>
        </p:scale>
        <p:origin x="1387"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1" d="100"/>
          <a:sy n="71" d="100"/>
        </p:scale>
        <p:origin x="-32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46C913-017E-41CB-BD92-AB72C59CEF84}" type="datetimeFigureOut">
              <a:rPr lang="en-US" smtClean="0"/>
              <a:t>8/10/2017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7C59A4A-947E-4EFF-8543-2566EB51F3D4}" type="slidenum">
              <a:rPr lang="en-US" smtClean="0"/>
              <a:t>‹#›</a:t>
            </a:fld>
            <a:endParaRPr lang="en-US"/>
          </a:p>
        </p:txBody>
      </p:sp>
    </p:spTree>
    <p:extLst>
      <p:ext uri="{BB962C8B-B14F-4D97-AF65-F5344CB8AC3E}">
        <p14:creationId xmlns:p14="http://schemas.microsoft.com/office/powerpoint/2010/main" val="1070019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EAF370-FD3B-447A-B724-07A83C459553}" type="datetimeFigureOut">
              <a:rPr lang="en-US" smtClean="0"/>
              <a:t>8/10/2017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69EC22-8000-4A01-AE86-242F21553022}" type="slidenum">
              <a:rPr lang="en-US" smtClean="0"/>
              <a:t>‹#›</a:t>
            </a:fld>
            <a:endParaRPr lang="en-US"/>
          </a:p>
        </p:txBody>
      </p:sp>
    </p:spTree>
    <p:extLst>
      <p:ext uri="{BB962C8B-B14F-4D97-AF65-F5344CB8AC3E}">
        <p14:creationId xmlns:p14="http://schemas.microsoft.com/office/powerpoint/2010/main" val="110151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Shape 171"/>
          <p:cNvSpPr>
            <a:spLocks noGrp="1" noRot="1" noChangeAspect="1"/>
          </p:cNvSpPr>
          <p:nvPr>
            <p:ph type="sldImg"/>
          </p:nvPr>
        </p:nvSpPr>
        <p:spPr>
          <a:prstGeom prst="rect">
            <a:avLst/>
          </a:prstGeom>
        </p:spPr>
        <p:txBody>
          <a:bodyPr/>
          <a:lstStyle/>
          <a:p>
            <a:endParaRPr/>
          </a:p>
        </p:txBody>
      </p:sp>
      <p:sp>
        <p:nvSpPr>
          <p:cNvPr id="172" name="Shape 172"/>
          <p:cNvSpPr>
            <a:spLocks noGrp="1"/>
          </p:cNvSpPr>
          <p:nvPr>
            <p:ph type="body" sz="quarter" idx="1"/>
          </p:nvPr>
        </p:nvSpPr>
        <p:spPr>
          <a:prstGeom prst="rect">
            <a:avLst/>
          </a:prstGeom>
        </p:spPr>
        <p:txBody>
          <a:bodyPr/>
          <a:lstStyle/>
          <a:p>
            <a:r>
              <a:t>Good data are worth millions.  Let’s see if you can earn that million.</a:t>
            </a:r>
          </a:p>
          <a:p>
            <a:endParaRPr/>
          </a:p>
          <a:p>
            <a:r>
              <a:t>[NOTE TO TRAINER:  THE INFORMATION ON THE GAME SHOW SLIDES IS PHASED IN. IT WILL COME IN ON ITS OWN SLOWLY OR YOU CAN SEE IT MORE QUICKLY BY PRESSING ENTER OR PAGE DOWN.]</a:t>
            </a:r>
          </a:p>
        </p:txBody>
      </p:sp>
    </p:spTree>
    <p:extLst>
      <p:ext uri="{BB962C8B-B14F-4D97-AF65-F5344CB8AC3E}">
        <p14:creationId xmlns:p14="http://schemas.microsoft.com/office/powerpoint/2010/main" val="34490648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 name="Shape 668"/>
          <p:cNvSpPr>
            <a:spLocks noGrp="1" noRot="1" noChangeAspect="1"/>
          </p:cNvSpPr>
          <p:nvPr>
            <p:ph type="sldImg"/>
          </p:nvPr>
        </p:nvSpPr>
        <p:spPr>
          <a:prstGeom prst="rect">
            <a:avLst/>
          </a:prstGeom>
        </p:spPr>
        <p:txBody>
          <a:bodyPr/>
          <a:lstStyle/>
          <a:p>
            <a:endParaRPr/>
          </a:p>
        </p:txBody>
      </p:sp>
      <p:sp>
        <p:nvSpPr>
          <p:cNvPr id="669" name="Shape 669"/>
          <p:cNvSpPr>
            <a:spLocks noGrp="1"/>
          </p:cNvSpPr>
          <p:nvPr>
            <p:ph type="body" sz="quarter" idx="1"/>
          </p:nvPr>
        </p:nvSpPr>
        <p:spPr>
          <a:prstGeom prst="rect">
            <a:avLst/>
          </a:prstGeom>
        </p:spPr>
        <p:txBody>
          <a:bodyPr/>
          <a:lstStyle/>
          <a:p>
            <a:r>
              <a:t>Next question.</a:t>
            </a:r>
          </a:p>
        </p:txBody>
      </p:sp>
    </p:spTree>
    <p:extLst>
      <p:ext uri="{BB962C8B-B14F-4D97-AF65-F5344CB8AC3E}">
        <p14:creationId xmlns:p14="http://schemas.microsoft.com/office/powerpoint/2010/main" val="4056160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8" name="Shape 748"/>
          <p:cNvSpPr>
            <a:spLocks noGrp="1" noRot="1" noChangeAspect="1"/>
          </p:cNvSpPr>
          <p:nvPr>
            <p:ph type="sldImg"/>
          </p:nvPr>
        </p:nvSpPr>
        <p:spPr>
          <a:prstGeom prst="rect">
            <a:avLst/>
          </a:prstGeom>
        </p:spPr>
        <p:txBody>
          <a:bodyPr/>
          <a:lstStyle/>
          <a:p>
            <a:endParaRPr/>
          </a:p>
        </p:txBody>
      </p:sp>
      <p:sp>
        <p:nvSpPr>
          <p:cNvPr id="749" name="Shape 749"/>
          <p:cNvSpPr>
            <a:spLocks noGrp="1"/>
          </p:cNvSpPr>
          <p:nvPr>
            <p:ph type="body" sz="quarter" idx="1"/>
          </p:nvPr>
        </p:nvSpPr>
        <p:spPr>
          <a:prstGeom prst="rect">
            <a:avLst/>
          </a:prstGeom>
        </p:spPr>
        <p:txBody>
          <a:bodyPr/>
          <a:lstStyle/>
          <a:p>
            <a:r>
              <a:t>[READ QUESTION AND ANSWER CHOICES.]</a:t>
            </a:r>
          </a:p>
        </p:txBody>
      </p:sp>
    </p:spTree>
    <p:extLst>
      <p:ext uri="{BB962C8B-B14F-4D97-AF65-F5344CB8AC3E}">
        <p14:creationId xmlns:p14="http://schemas.microsoft.com/office/powerpoint/2010/main" val="3805493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8" name="Shape 828"/>
          <p:cNvSpPr>
            <a:spLocks noGrp="1" noRot="1" noChangeAspect="1"/>
          </p:cNvSpPr>
          <p:nvPr>
            <p:ph type="sldImg"/>
          </p:nvPr>
        </p:nvSpPr>
        <p:spPr>
          <a:prstGeom prst="rect">
            <a:avLst/>
          </a:prstGeom>
        </p:spPr>
        <p:txBody>
          <a:bodyPr/>
          <a:lstStyle/>
          <a:p>
            <a:endParaRPr/>
          </a:p>
        </p:txBody>
      </p:sp>
      <p:sp>
        <p:nvSpPr>
          <p:cNvPr id="829" name="Shape 829"/>
          <p:cNvSpPr>
            <a:spLocks noGrp="1"/>
          </p:cNvSpPr>
          <p:nvPr>
            <p:ph type="body" sz="quarter" idx="1"/>
          </p:nvPr>
        </p:nvSpPr>
        <p:spPr>
          <a:prstGeom prst="rect">
            <a:avLst/>
          </a:prstGeom>
        </p:spPr>
        <p:txBody>
          <a:bodyPr/>
          <a:lstStyle/>
          <a:p>
            <a:r>
              <a:t>The correct answer is D.</a:t>
            </a:r>
          </a:p>
        </p:txBody>
      </p:sp>
    </p:spTree>
    <p:extLst>
      <p:ext uri="{BB962C8B-B14F-4D97-AF65-F5344CB8AC3E}">
        <p14:creationId xmlns:p14="http://schemas.microsoft.com/office/powerpoint/2010/main" val="2075452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9" name="Shape 969"/>
          <p:cNvSpPr>
            <a:spLocks noGrp="1" noRot="1" noChangeAspect="1"/>
          </p:cNvSpPr>
          <p:nvPr>
            <p:ph type="sldImg"/>
          </p:nvPr>
        </p:nvSpPr>
        <p:spPr>
          <a:prstGeom prst="rect">
            <a:avLst/>
          </a:prstGeom>
        </p:spPr>
        <p:txBody>
          <a:bodyPr/>
          <a:lstStyle/>
          <a:p>
            <a:endParaRPr/>
          </a:p>
        </p:txBody>
      </p:sp>
      <p:sp>
        <p:nvSpPr>
          <p:cNvPr id="970" name="Shape 970"/>
          <p:cNvSpPr>
            <a:spLocks noGrp="1"/>
          </p:cNvSpPr>
          <p:nvPr>
            <p:ph type="body" sz="quarter" idx="1"/>
          </p:nvPr>
        </p:nvSpPr>
        <p:spPr>
          <a:prstGeom prst="rect">
            <a:avLst/>
          </a:prstGeom>
        </p:spPr>
        <p:txBody>
          <a:bodyPr/>
          <a:lstStyle/>
          <a:p>
            <a:r>
              <a:t>[READ QUESTION AND ANSWER CHOICES.]</a:t>
            </a:r>
          </a:p>
        </p:txBody>
      </p:sp>
    </p:spTree>
    <p:extLst>
      <p:ext uri="{BB962C8B-B14F-4D97-AF65-F5344CB8AC3E}">
        <p14:creationId xmlns:p14="http://schemas.microsoft.com/office/powerpoint/2010/main" val="18854000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0" name="Shape 1050"/>
          <p:cNvSpPr>
            <a:spLocks noGrp="1" noRot="1" noChangeAspect="1"/>
          </p:cNvSpPr>
          <p:nvPr>
            <p:ph type="sldImg"/>
          </p:nvPr>
        </p:nvSpPr>
        <p:spPr>
          <a:prstGeom prst="rect">
            <a:avLst/>
          </a:prstGeom>
        </p:spPr>
        <p:txBody>
          <a:bodyPr/>
          <a:lstStyle/>
          <a:p>
            <a:endParaRPr/>
          </a:p>
        </p:txBody>
      </p:sp>
      <p:sp>
        <p:nvSpPr>
          <p:cNvPr id="1051" name="Shape 1051"/>
          <p:cNvSpPr>
            <a:spLocks noGrp="1"/>
          </p:cNvSpPr>
          <p:nvPr>
            <p:ph type="body" sz="quarter" idx="1"/>
          </p:nvPr>
        </p:nvSpPr>
        <p:spPr>
          <a:prstGeom prst="rect">
            <a:avLst/>
          </a:prstGeom>
        </p:spPr>
        <p:txBody>
          <a:bodyPr/>
          <a:lstStyle/>
          <a:p>
            <a:r>
              <a:t>The correct answer is C.</a:t>
            </a:r>
          </a:p>
        </p:txBody>
      </p:sp>
    </p:spTree>
    <p:extLst>
      <p:ext uri="{BB962C8B-B14F-4D97-AF65-F5344CB8AC3E}">
        <p14:creationId xmlns:p14="http://schemas.microsoft.com/office/powerpoint/2010/main" val="3167371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1" name="Shape 1181"/>
          <p:cNvSpPr>
            <a:spLocks noGrp="1" noRot="1" noChangeAspect="1"/>
          </p:cNvSpPr>
          <p:nvPr>
            <p:ph type="sldImg"/>
          </p:nvPr>
        </p:nvSpPr>
        <p:spPr>
          <a:prstGeom prst="rect">
            <a:avLst/>
          </a:prstGeom>
        </p:spPr>
        <p:txBody>
          <a:bodyPr/>
          <a:lstStyle/>
          <a:p>
            <a:endParaRPr/>
          </a:p>
        </p:txBody>
      </p:sp>
      <p:sp>
        <p:nvSpPr>
          <p:cNvPr id="1182" name="Shape 1182"/>
          <p:cNvSpPr>
            <a:spLocks noGrp="1"/>
          </p:cNvSpPr>
          <p:nvPr>
            <p:ph type="body" sz="quarter" idx="1"/>
          </p:nvPr>
        </p:nvSpPr>
        <p:spPr>
          <a:prstGeom prst="rect">
            <a:avLst/>
          </a:prstGeom>
        </p:spPr>
        <p:txBody>
          <a:bodyPr/>
          <a:lstStyle/>
          <a:p>
            <a:r>
              <a:t>[READ QUESTION AND ANSWER CHOICES.]</a:t>
            </a:r>
          </a:p>
        </p:txBody>
      </p:sp>
    </p:spTree>
    <p:extLst>
      <p:ext uri="{BB962C8B-B14F-4D97-AF65-F5344CB8AC3E}">
        <p14:creationId xmlns:p14="http://schemas.microsoft.com/office/powerpoint/2010/main" val="12356719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1" name="Shape 1261"/>
          <p:cNvSpPr>
            <a:spLocks noGrp="1" noRot="1" noChangeAspect="1"/>
          </p:cNvSpPr>
          <p:nvPr>
            <p:ph type="sldImg"/>
          </p:nvPr>
        </p:nvSpPr>
        <p:spPr>
          <a:prstGeom prst="rect">
            <a:avLst/>
          </a:prstGeom>
        </p:spPr>
        <p:txBody>
          <a:bodyPr/>
          <a:lstStyle/>
          <a:p>
            <a:endParaRPr/>
          </a:p>
        </p:txBody>
      </p:sp>
      <p:sp>
        <p:nvSpPr>
          <p:cNvPr id="1262" name="Shape 1262"/>
          <p:cNvSpPr>
            <a:spLocks noGrp="1"/>
          </p:cNvSpPr>
          <p:nvPr>
            <p:ph type="body" sz="quarter" idx="1"/>
          </p:nvPr>
        </p:nvSpPr>
        <p:spPr>
          <a:prstGeom prst="rect">
            <a:avLst/>
          </a:prstGeom>
        </p:spPr>
        <p:txBody>
          <a:bodyPr/>
          <a:lstStyle/>
          <a:p>
            <a:r>
              <a:t>The correct answer is B.</a:t>
            </a:r>
          </a:p>
        </p:txBody>
      </p:sp>
    </p:spTree>
    <p:extLst>
      <p:ext uri="{BB962C8B-B14F-4D97-AF65-F5344CB8AC3E}">
        <p14:creationId xmlns:p14="http://schemas.microsoft.com/office/powerpoint/2010/main" val="33709103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 name="Shape 1392"/>
          <p:cNvSpPr>
            <a:spLocks noGrp="1" noRot="1" noChangeAspect="1"/>
          </p:cNvSpPr>
          <p:nvPr>
            <p:ph type="sldImg"/>
          </p:nvPr>
        </p:nvSpPr>
        <p:spPr>
          <a:prstGeom prst="rect">
            <a:avLst/>
          </a:prstGeom>
        </p:spPr>
        <p:txBody>
          <a:bodyPr/>
          <a:lstStyle/>
          <a:p>
            <a:endParaRPr/>
          </a:p>
        </p:txBody>
      </p:sp>
      <p:sp>
        <p:nvSpPr>
          <p:cNvPr id="1393" name="Shape 1393"/>
          <p:cNvSpPr>
            <a:spLocks noGrp="1"/>
          </p:cNvSpPr>
          <p:nvPr>
            <p:ph type="body" sz="quarter" idx="1"/>
          </p:nvPr>
        </p:nvSpPr>
        <p:spPr>
          <a:prstGeom prst="rect">
            <a:avLst/>
          </a:prstGeom>
        </p:spPr>
        <p:txBody>
          <a:bodyPr/>
          <a:lstStyle/>
          <a:p>
            <a:r>
              <a:t>[READ QUESTION AND ANSWER CHOICES.]</a:t>
            </a:r>
          </a:p>
        </p:txBody>
      </p:sp>
    </p:spTree>
    <p:extLst>
      <p:ext uri="{BB962C8B-B14F-4D97-AF65-F5344CB8AC3E}">
        <p14:creationId xmlns:p14="http://schemas.microsoft.com/office/powerpoint/2010/main" val="16954820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2" name="Shape 1472"/>
          <p:cNvSpPr>
            <a:spLocks noGrp="1" noRot="1" noChangeAspect="1"/>
          </p:cNvSpPr>
          <p:nvPr>
            <p:ph type="sldImg"/>
          </p:nvPr>
        </p:nvSpPr>
        <p:spPr>
          <a:prstGeom prst="rect">
            <a:avLst/>
          </a:prstGeom>
        </p:spPr>
        <p:txBody>
          <a:bodyPr/>
          <a:lstStyle/>
          <a:p>
            <a:endParaRPr/>
          </a:p>
        </p:txBody>
      </p:sp>
      <p:sp>
        <p:nvSpPr>
          <p:cNvPr id="1473" name="Shape 1473"/>
          <p:cNvSpPr>
            <a:spLocks noGrp="1"/>
          </p:cNvSpPr>
          <p:nvPr>
            <p:ph type="body" sz="quarter" idx="1"/>
          </p:nvPr>
        </p:nvSpPr>
        <p:spPr>
          <a:prstGeom prst="rect">
            <a:avLst/>
          </a:prstGeom>
        </p:spPr>
        <p:txBody>
          <a:bodyPr/>
          <a:lstStyle/>
          <a:p>
            <a:r>
              <a:t>The correct answer is B.</a:t>
            </a:r>
          </a:p>
        </p:txBody>
      </p:sp>
    </p:spTree>
    <p:extLst>
      <p:ext uri="{BB962C8B-B14F-4D97-AF65-F5344CB8AC3E}">
        <p14:creationId xmlns:p14="http://schemas.microsoft.com/office/powerpoint/2010/main" val="5528144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8" name="Shape 1608"/>
          <p:cNvSpPr>
            <a:spLocks noGrp="1" noRot="1" noChangeAspect="1"/>
          </p:cNvSpPr>
          <p:nvPr>
            <p:ph type="sldImg"/>
          </p:nvPr>
        </p:nvSpPr>
        <p:spPr>
          <a:prstGeom prst="rect">
            <a:avLst/>
          </a:prstGeom>
        </p:spPr>
        <p:txBody>
          <a:bodyPr/>
          <a:lstStyle/>
          <a:p>
            <a:endParaRPr/>
          </a:p>
        </p:txBody>
      </p:sp>
      <p:sp>
        <p:nvSpPr>
          <p:cNvPr id="1609" name="Shape 1609"/>
          <p:cNvSpPr>
            <a:spLocks noGrp="1"/>
          </p:cNvSpPr>
          <p:nvPr>
            <p:ph type="body" sz="quarter" idx="1"/>
          </p:nvPr>
        </p:nvSpPr>
        <p:spPr>
          <a:prstGeom prst="rect">
            <a:avLst/>
          </a:prstGeom>
        </p:spPr>
        <p:txBody>
          <a:bodyPr/>
          <a:lstStyle/>
          <a:p>
            <a:r>
              <a:t>[READ QUESTION AND ANSWER CHOICES.]</a:t>
            </a:r>
          </a:p>
        </p:txBody>
      </p:sp>
    </p:spTree>
    <p:extLst>
      <p:ext uri="{BB962C8B-B14F-4D97-AF65-F5344CB8AC3E}">
        <p14:creationId xmlns:p14="http://schemas.microsoft.com/office/powerpoint/2010/main" val="3400115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Shape 221"/>
          <p:cNvSpPr>
            <a:spLocks noGrp="1" noRot="1" noChangeAspect="1"/>
          </p:cNvSpPr>
          <p:nvPr>
            <p:ph type="sldImg"/>
          </p:nvPr>
        </p:nvSpPr>
        <p:spPr>
          <a:prstGeom prst="rect">
            <a:avLst/>
          </a:prstGeom>
        </p:spPr>
        <p:txBody>
          <a:bodyPr/>
          <a:lstStyle/>
          <a:p>
            <a:endParaRPr/>
          </a:p>
        </p:txBody>
      </p:sp>
      <p:sp>
        <p:nvSpPr>
          <p:cNvPr id="222" name="Shape 222"/>
          <p:cNvSpPr>
            <a:spLocks noGrp="1"/>
          </p:cNvSpPr>
          <p:nvPr>
            <p:ph type="body" sz="quarter" idx="1"/>
          </p:nvPr>
        </p:nvSpPr>
        <p:spPr>
          <a:prstGeom prst="rect">
            <a:avLst/>
          </a:prstGeom>
        </p:spPr>
        <p:txBody>
          <a:bodyPr/>
          <a:lstStyle/>
          <a:p>
            <a:r>
              <a:t>We will begin at the $100 level.</a:t>
            </a:r>
          </a:p>
        </p:txBody>
      </p:sp>
    </p:spTree>
    <p:extLst>
      <p:ext uri="{BB962C8B-B14F-4D97-AF65-F5344CB8AC3E}">
        <p14:creationId xmlns:p14="http://schemas.microsoft.com/office/powerpoint/2010/main" val="23102330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8" name="Shape 1688"/>
          <p:cNvSpPr>
            <a:spLocks noGrp="1" noRot="1" noChangeAspect="1"/>
          </p:cNvSpPr>
          <p:nvPr>
            <p:ph type="sldImg"/>
          </p:nvPr>
        </p:nvSpPr>
        <p:spPr>
          <a:prstGeom prst="rect">
            <a:avLst/>
          </a:prstGeom>
        </p:spPr>
        <p:txBody>
          <a:bodyPr/>
          <a:lstStyle/>
          <a:p>
            <a:endParaRPr/>
          </a:p>
        </p:txBody>
      </p:sp>
      <p:sp>
        <p:nvSpPr>
          <p:cNvPr id="1689" name="Shape 1689"/>
          <p:cNvSpPr>
            <a:spLocks noGrp="1"/>
          </p:cNvSpPr>
          <p:nvPr>
            <p:ph type="body" sz="quarter" idx="1"/>
          </p:nvPr>
        </p:nvSpPr>
        <p:spPr>
          <a:prstGeom prst="rect">
            <a:avLst/>
          </a:prstGeom>
        </p:spPr>
        <p:txBody>
          <a:bodyPr/>
          <a:lstStyle/>
          <a:p>
            <a:r>
              <a:t>The correct answer is D.</a:t>
            </a:r>
          </a:p>
        </p:txBody>
      </p:sp>
    </p:spTree>
    <p:extLst>
      <p:ext uri="{BB962C8B-B14F-4D97-AF65-F5344CB8AC3E}">
        <p14:creationId xmlns:p14="http://schemas.microsoft.com/office/powerpoint/2010/main" val="21070991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9" name="Shape 1819"/>
          <p:cNvSpPr>
            <a:spLocks noGrp="1" noRot="1" noChangeAspect="1"/>
          </p:cNvSpPr>
          <p:nvPr>
            <p:ph type="sldImg"/>
          </p:nvPr>
        </p:nvSpPr>
        <p:spPr>
          <a:prstGeom prst="rect">
            <a:avLst/>
          </a:prstGeom>
        </p:spPr>
        <p:txBody>
          <a:bodyPr/>
          <a:lstStyle/>
          <a:p>
            <a:endParaRPr/>
          </a:p>
        </p:txBody>
      </p:sp>
      <p:sp>
        <p:nvSpPr>
          <p:cNvPr id="1820" name="Shape 1820"/>
          <p:cNvSpPr>
            <a:spLocks noGrp="1"/>
          </p:cNvSpPr>
          <p:nvPr>
            <p:ph type="body" sz="quarter" idx="1"/>
          </p:nvPr>
        </p:nvSpPr>
        <p:spPr>
          <a:prstGeom prst="rect">
            <a:avLst/>
          </a:prstGeom>
        </p:spPr>
        <p:txBody>
          <a:bodyPr/>
          <a:lstStyle/>
          <a:p>
            <a:r>
              <a:t>[READ QUESTION AND ANSWER CHOICES.]</a:t>
            </a:r>
          </a:p>
        </p:txBody>
      </p:sp>
    </p:spTree>
    <p:extLst>
      <p:ext uri="{BB962C8B-B14F-4D97-AF65-F5344CB8AC3E}">
        <p14:creationId xmlns:p14="http://schemas.microsoft.com/office/powerpoint/2010/main" val="14695592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1" name="Shape 1901"/>
          <p:cNvSpPr>
            <a:spLocks noGrp="1" noRot="1" noChangeAspect="1"/>
          </p:cNvSpPr>
          <p:nvPr>
            <p:ph type="sldImg"/>
          </p:nvPr>
        </p:nvSpPr>
        <p:spPr>
          <a:prstGeom prst="rect">
            <a:avLst/>
          </a:prstGeom>
        </p:spPr>
        <p:txBody>
          <a:bodyPr/>
          <a:lstStyle/>
          <a:p>
            <a:endParaRPr/>
          </a:p>
        </p:txBody>
      </p:sp>
      <p:sp>
        <p:nvSpPr>
          <p:cNvPr id="1902" name="Shape 1902"/>
          <p:cNvSpPr>
            <a:spLocks noGrp="1"/>
          </p:cNvSpPr>
          <p:nvPr>
            <p:ph type="body" sz="quarter" idx="1"/>
          </p:nvPr>
        </p:nvSpPr>
        <p:spPr>
          <a:prstGeom prst="rect">
            <a:avLst/>
          </a:prstGeom>
        </p:spPr>
        <p:txBody>
          <a:bodyPr/>
          <a:lstStyle/>
          <a:p>
            <a:r>
              <a:t>The correct answer is B.</a:t>
            </a:r>
          </a:p>
        </p:txBody>
      </p:sp>
    </p:spTree>
    <p:extLst>
      <p:ext uri="{BB962C8B-B14F-4D97-AF65-F5344CB8AC3E}">
        <p14:creationId xmlns:p14="http://schemas.microsoft.com/office/powerpoint/2010/main" val="168525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Instructions to presenters: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This slide is to be included as the last slide in your deck but you are not expected to show it to the audience. Please be sure to delete these instructions from this slide’s notes page in your </a:t>
            </a:r>
            <a:r>
              <a:rPr lang="en-US" sz="1200" kern="1200">
                <a:solidFill>
                  <a:schemeClr val="tx1"/>
                </a:solidFill>
                <a:effectLst/>
                <a:latin typeface="+mn-lt"/>
                <a:ea typeface="+mn-ea"/>
                <a:cs typeface="+mn-cs"/>
              </a:rPr>
              <a:t>presentation.</a:t>
            </a: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37</a:t>
            </a:fld>
            <a:endParaRPr lang="en-US"/>
          </a:p>
        </p:txBody>
      </p:sp>
    </p:spTree>
    <p:extLst>
      <p:ext uri="{BB962C8B-B14F-4D97-AF65-F5344CB8AC3E}">
        <p14:creationId xmlns:p14="http://schemas.microsoft.com/office/powerpoint/2010/main" val="4095769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Shape 301"/>
          <p:cNvSpPr>
            <a:spLocks noGrp="1" noRot="1" noChangeAspect="1"/>
          </p:cNvSpPr>
          <p:nvPr>
            <p:ph type="sldImg"/>
          </p:nvPr>
        </p:nvSpPr>
        <p:spPr>
          <a:prstGeom prst="rect">
            <a:avLst/>
          </a:prstGeom>
        </p:spPr>
        <p:txBody>
          <a:bodyPr/>
          <a:lstStyle/>
          <a:p>
            <a:endParaRPr/>
          </a:p>
        </p:txBody>
      </p:sp>
      <p:sp>
        <p:nvSpPr>
          <p:cNvPr id="302" name="Shape 302"/>
          <p:cNvSpPr>
            <a:spLocks noGrp="1"/>
          </p:cNvSpPr>
          <p:nvPr>
            <p:ph type="body" sz="quarter" idx="1"/>
          </p:nvPr>
        </p:nvSpPr>
        <p:spPr>
          <a:prstGeom prst="rect">
            <a:avLst/>
          </a:prstGeom>
        </p:spPr>
        <p:txBody>
          <a:bodyPr/>
          <a:lstStyle/>
          <a:p>
            <a:r>
              <a:t>[NOTE TO TRAINER:  READ THE QUESTION AND THE FOUR ANSWER CHOICES. HAVE THE GROUP SELECTS AN ANSWER BEFORE MOVING ON TO THE NEXT SLIDE WHICH CONTAINS THE ANSWER.]</a:t>
            </a:r>
          </a:p>
        </p:txBody>
      </p:sp>
    </p:spTree>
    <p:extLst>
      <p:ext uri="{BB962C8B-B14F-4D97-AF65-F5344CB8AC3E}">
        <p14:creationId xmlns:p14="http://schemas.microsoft.com/office/powerpoint/2010/main" val="2721335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 name="Shape 383"/>
          <p:cNvSpPr>
            <a:spLocks noGrp="1" noRot="1" noChangeAspect="1"/>
          </p:cNvSpPr>
          <p:nvPr>
            <p:ph type="sldImg"/>
          </p:nvPr>
        </p:nvSpPr>
        <p:spPr>
          <a:prstGeom prst="rect">
            <a:avLst/>
          </a:prstGeom>
        </p:spPr>
        <p:txBody>
          <a:bodyPr/>
          <a:lstStyle/>
          <a:p>
            <a:endParaRPr/>
          </a:p>
        </p:txBody>
      </p:sp>
      <p:sp>
        <p:nvSpPr>
          <p:cNvPr id="384" name="Shape 384"/>
          <p:cNvSpPr>
            <a:spLocks noGrp="1"/>
          </p:cNvSpPr>
          <p:nvPr>
            <p:ph type="body" sz="quarter" idx="1"/>
          </p:nvPr>
        </p:nvSpPr>
        <p:spPr>
          <a:prstGeom prst="rect">
            <a:avLst/>
          </a:prstGeom>
        </p:spPr>
        <p:txBody>
          <a:bodyPr/>
          <a:lstStyle/>
          <a:p>
            <a:r>
              <a:t>The answer is A. </a:t>
            </a:r>
          </a:p>
        </p:txBody>
      </p:sp>
    </p:spTree>
    <p:extLst>
      <p:ext uri="{BB962C8B-B14F-4D97-AF65-F5344CB8AC3E}">
        <p14:creationId xmlns:p14="http://schemas.microsoft.com/office/powerpoint/2010/main" val="468731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 name="Shape 388"/>
          <p:cNvSpPr>
            <a:spLocks noGrp="1" noRot="1" noChangeAspect="1"/>
          </p:cNvSpPr>
          <p:nvPr>
            <p:ph type="sldImg"/>
          </p:nvPr>
        </p:nvSpPr>
        <p:spPr>
          <a:prstGeom prst="rect">
            <a:avLst/>
          </a:prstGeom>
        </p:spPr>
        <p:txBody>
          <a:bodyPr/>
          <a:lstStyle/>
          <a:p>
            <a:endParaRPr/>
          </a:p>
        </p:txBody>
      </p:sp>
      <p:sp>
        <p:nvSpPr>
          <p:cNvPr id="389" name="Shape 389"/>
          <p:cNvSpPr>
            <a:spLocks noGrp="1"/>
          </p:cNvSpPr>
          <p:nvPr>
            <p:ph type="body" sz="quarter" idx="1"/>
          </p:nvPr>
        </p:nvSpPr>
        <p:spPr>
          <a:prstGeom prst="rect">
            <a:avLst/>
          </a:prstGeom>
        </p:spPr>
        <p:txBody>
          <a:bodyPr/>
          <a:lstStyle/>
          <a:p>
            <a:r>
              <a:t>If we need more information about an answer or if anyone has any questions about why the answer choice is the correct choice, we can review the additional material. Otherwise, we can skip it.</a:t>
            </a:r>
          </a:p>
          <a:p>
            <a:endParaRPr/>
          </a:p>
          <a:p>
            <a:r>
              <a:t>[NOTE TO TRAINER:  THIS SLIDE MAY BE DELETED AND SIMPLY EXPLAINED TO PARTICIPANTS IF DESIRED.]</a:t>
            </a:r>
          </a:p>
        </p:txBody>
      </p:sp>
    </p:spTree>
    <p:extLst>
      <p:ext uri="{BB962C8B-B14F-4D97-AF65-F5344CB8AC3E}">
        <p14:creationId xmlns:p14="http://schemas.microsoft.com/office/powerpoint/2010/main" val="1758354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 name="Shape 394"/>
          <p:cNvSpPr>
            <a:spLocks noGrp="1" noRot="1" noChangeAspect="1"/>
          </p:cNvSpPr>
          <p:nvPr>
            <p:ph type="sldImg"/>
          </p:nvPr>
        </p:nvSpPr>
        <p:spPr>
          <a:prstGeom prst="rect">
            <a:avLst/>
          </a:prstGeom>
        </p:spPr>
        <p:txBody>
          <a:bodyPr/>
          <a:lstStyle/>
          <a:p>
            <a:endParaRPr/>
          </a:p>
        </p:txBody>
      </p:sp>
      <p:sp>
        <p:nvSpPr>
          <p:cNvPr id="395" name="Shape 395"/>
          <p:cNvSpPr>
            <a:spLocks noGrp="1"/>
          </p:cNvSpPr>
          <p:nvPr>
            <p:ph type="body" sz="quarter" idx="1"/>
          </p:nvPr>
        </p:nvSpPr>
        <p:spPr>
          <a:prstGeom prst="rect">
            <a:avLst/>
          </a:prstGeom>
        </p:spPr>
        <p:txBody>
          <a:bodyPr/>
          <a:lstStyle/>
          <a:p>
            <a:r>
              <a:t>[IF NEEDED, REVIEW CRITERIA FOR A 7.]</a:t>
            </a:r>
          </a:p>
        </p:txBody>
      </p:sp>
    </p:spTree>
    <p:extLst>
      <p:ext uri="{BB962C8B-B14F-4D97-AF65-F5344CB8AC3E}">
        <p14:creationId xmlns:p14="http://schemas.microsoft.com/office/powerpoint/2010/main" val="187317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 name="Shape 444"/>
          <p:cNvSpPr>
            <a:spLocks noGrp="1" noRot="1" noChangeAspect="1"/>
          </p:cNvSpPr>
          <p:nvPr>
            <p:ph type="sldImg"/>
          </p:nvPr>
        </p:nvSpPr>
        <p:spPr>
          <a:prstGeom prst="rect">
            <a:avLst/>
          </a:prstGeom>
        </p:spPr>
        <p:txBody>
          <a:bodyPr/>
          <a:lstStyle/>
          <a:p>
            <a:endParaRPr/>
          </a:p>
        </p:txBody>
      </p:sp>
      <p:sp>
        <p:nvSpPr>
          <p:cNvPr id="445" name="Shape 445"/>
          <p:cNvSpPr>
            <a:spLocks noGrp="1"/>
          </p:cNvSpPr>
          <p:nvPr>
            <p:ph type="body" sz="quarter" idx="1"/>
          </p:nvPr>
        </p:nvSpPr>
        <p:spPr>
          <a:prstGeom prst="rect">
            <a:avLst/>
          </a:prstGeom>
        </p:spPr>
        <p:txBody>
          <a:bodyPr/>
          <a:lstStyle/>
          <a:p>
            <a:r>
              <a:t>Next question.</a:t>
            </a:r>
          </a:p>
        </p:txBody>
      </p:sp>
    </p:spTree>
    <p:extLst>
      <p:ext uri="{BB962C8B-B14F-4D97-AF65-F5344CB8AC3E}">
        <p14:creationId xmlns:p14="http://schemas.microsoft.com/office/powerpoint/2010/main" val="1755582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 name="Shape 524"/>
          <p:cNvSpPr>
            <a:spLocks noGrp="1" noRot="1" noChangeAspect="1"/>
          </p:cNvSpPr>
          <p:nvPr>
            <p:ph type="sldImg"/>
          </p:nvPr>
        </p:nvSpPr>
        <p:spPr>
          <a:prstGeom prst="rect">
            <a:avLst/>
          </a:prstGeom>
        </p:spPr>
        <p:txBody>
          <a:bodyPr/>
          <a:lstStyle/>
          <a:p>
            <a:endParaRPr/>
          </a:p>
        </p:txBody>
      </p:sp>
      <p:sp>
        <p:nvSpPr>
          <p:cNvPr id="525" name="Shape 525"/>
          <p:cNvSpPr>
            <a:spLocks noGrp="1"/>
          </p:cNvSpPr>
          <p:nvPr>
            <p:ph type="body" sz="quarter" idx="1"/>
          </p:nvPr>
        </p:nvSpPr>
        <p:spPr>
          <a:prstGeom prst="rect">
            <a:avLst/>
          </a:prstGeom>
        </p:spPr>
        <p:txBody>
          <a:bodyPr/>
          <a:lstStyle/>
          <a:p>
            <a:r>
              <a:t>[READ QUESTION AND ANSWER CHOICES.]</a:t>
            </a:r>
          </a:p>
        </p:txBody>
      </p:sp>
    </p:spTree>
    <p:extLst>
      <p:ext uri="{BB962C8B-B14F-4D97-AF65-F5344CB8AC3E}">
        <p14:creationId xmlns:p14="http://schemas.microsoft.com/office/powerpoint/2010/main" val="159310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 name="Shape 606"/>
          <p:cNvSpPr>
            <a:spLocks noGrp="1" noRot="1" noChangeAspect="1"/>
          </p:cNvSpPr>
          <p:nvPr>
            <p:ph type="sldImg"/>
          </p:nvPr>
        </p:nvSpPr>
        <p:spPr>
          <a:prstGeom prst="rect">
            <a:avLst/>
          </a:prstGeom>
        </p:spPr>
        <p:txBody>
          <a:bodyPr/>
          <a:lstStyle/>
          <a:p>
            <a:endParaRPr/>
          </a:p>
        </p:txBody>
      </p:sp>
      <p:sp>
        <p:nvSpPr>
          <p:cNvPr id="607" name="Shape 607"/>
          <p:cNvSpPr>
            <a:spLocks noGrp="1"/>
          </p:cNvSpPr>
          <p:nvPr>
            <p:ph type="body" sz="quarter" idx="1"/>
          </p:nvPr>
        </p:nvSpPr>
        <p:spPr>
          <a:prstGeom prst="rect">
            <a:avLst/>
          </a:prstGeom>
        </p:spPr>
        <p:txBody>
          <a:bodyPr/>
          <a:lstStyle/>
          <a:p>
            <a:r>
              <a:t>The correct answer is D.</a:t>
            </a:r>
          </a:p>
        </p:txBody>
      </p:sp>
    </p:spTree>
    <p:extLst>
      <p:ext uri="{BB962C8B-B14F-4D97-AF65-F5344CB8AC3E}">
        <p14:creationId xmlns:p14="http://schemas.microsoft.com/office/powerpoint/2010/main" val="40214465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gif"/><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gif"/><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987552" y="5184648"/>
            <a:ext cx="4270248" cy="1216152"/>
          </a:xfrm>
          <a:prstGeom prst="rect">
            <a:avLst/>
          </a:prstGeom>
        </p:spPr>
        <p:txBody>
          <a:bodyPr>
            <a:normAutofit/>
          </a:bodyPr>
          <a:lstStyle>
            <a:lvl1pPr marL="0" indent="0" algn="ctr">
              <a:buNone/>
              <a:defRPr sz="3000" b="1">
                <a:solidFill>
                  <a:srgbClr val="154578"/>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Title 3"/>
          <p:cNvSpPr>
            <a:spLocks noGrp="1"/>
          </p:cNvSpPr>
          <p:nvPr>
            <p:ph type="title"/>
          </p:nvPr>
        </p:nvSpPr>
        <p:spPr>
          <a:xfrm>
            <a:off x="838200" y="2209800"/>
            <a:ext cx="6702552" cy="1676400"/>
          </a:xfrm>
        </p:spPr>
        <p:txBody>
          <a:bodyPr>
            <a:normAutofit/>
          </a:bodyPr>
          <a:lstStyle>
            <a:lvl1pPr>
              <a:defRPr sz="5400">
                <a:latin typeface="Century Gothic" panose="020B0502020202020204" pitchFamily="34" charset="0"/>
              </a:defRPr>
            </a:lvl1pPr>
            <a:lvl2pPr>
              <a:defRPr sz="5400" b="1">
                <a:solidFill>
                  <a:srgbClr val="154578"/>
                </a:solidFill>
                <a:latin typeface="Century Gothic" panose="020B0502020202020204" pitchFamily="34" charset="0"/>
              </a:defRPr>
            </a:lvl2pPr>
          </a:lstStyle>
          <a:p>
            <a:pPr lvl="1"/>
            <a:r>
              <a:rPr lang="en-US" dirty="0"/>
              <a:t>Click to edit Master title</a:t>
            </a:r>
          </a:p>
        </p:txBody>
      </p:sp>
      <p:sp>
        <p:nvSpPr>
          <p:cNvPr id="12" name="Subtitle 2"/>
          <p:cNvSpPr txBox="1">
            <a:spLocks/>
          </p:cNvSpPr>
          <p:nvPr userDrawn="1"/>
        </p:nvSpPr>
        <p:spPr>
          <a:xfrm>
            <a:off x="838200" y="3886200"/>
            <a:ext cx="6705600" cy="1216152"/>
          </a:xfrm>
          <a:prstGeom prst="rect">
            <a:avLst/>
          </a:prstGeom>
        </p:spPr>
        <p:txBody>
          <a:bodyPr>
            <a:noAutofit/>
          </a:bodyPr>
          <a:lstStyle>
            <a:lvl1pPr marL="0" indent="0" algn="ctr" defTabSz="914400" rtl="0" eaLnBrk="1" latinLnBrk="0" hangingPunct="1">
              <a:spcBef>
                <a:spcPct val="20000"/>
              </a:spcBef>
              <a:buClr>
                <a:srgbClr val="ED3532"/>
              </a:buClr>
              <a:buFont typeface="Arial" pitchFamily="34" charset="0"/>
              <a:buNone/>
              <a:defRPr sz="3000" b="1" kern="1200">
                <a:solidFill>
                  <a:srgbClr val="154578"/>
                </a:solidFill>
                <a:latin typeface="Century Gothic" panose="020B0502020202020204" pitchFamily="34" charset="0"/>
                <a:ea typeface="+mn-ea"/>
                <a:cs typeface="+mn-cs"/>
              </a:defRPr>
            </a:lvl1pPr>
            <a:lvl2pPr marL="457200" indent="0" algn="ctr" defTabSz="914400" rtl="0" eaLnBrk="1" latinLnBrk="0" hangingPunct="1">
              <a:spcBef>
                <a:spcPct val="20000"/>
              </a:spcBef>
              <a:buClr>
                <a:srgbClr val="ED3532"/>
              </a:buClr>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ED3532"/>
              </a:buClr>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4000" dirty="0"/>
          </a:p>
        </p:txBody>
      </p:sp>
      <p:grpSp>
        <p:nvGrpSpPr>
          <p:cNvPr id="19" name="Group 18" descr="The Center for IDEA Early Childhood Data Systems (The DaSy Center) and the Early Childhood Technical Assistance Center (ECTA Center)"/>
          <p:cNvGrpSpPr/>
          <p:nvPr userDrawn="1"/>
        </p:nvGrpSpPr>
        <p:grpSpPr>
          <a:xfrm>
            <a:off x="5334000" y="5867921"/>
            <a:ext cx="3705225" cy="990079"/>
            <a:chOff x="5334000" y="5867921"/>
            <a:chExt cx="3705225" cy="990079"/>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3200" y="6248400"/>
              <a:ext cx="2486025" cy="541705"/>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0" y="5867921"/>
              <a:ext cx="1158718" cy="990079"/>
            </a:xfrm>
            <a:prstGeom prst="rect">
              <a:avLst/>
            </a:prstGeom>
          </p:spPr>
        </p:pic>
      </p:grpSp>
      <p:grpSp>
        <p:nvGrpSpPr>
          <p:cNvPr id="21" name="Group 20" descr="&quot; &quot;"/>
          <p:cNvGrpSpPr/>
          <p:nvPr userDrawn="1"/>
        </p:nvGrpSpPr>
        <p:grpSpPr>
          <a:xfrm>
            <a:off x="-457200" y="-304800"/>
            <a:ext cx="9677400" cy="1603169"/>
            <a:chOff x="-457200" y="-304800"/>
            <a:chExt cx="9677400" cy="1603169"/>
          </a:xfrm>
        </p:grpSpPr>
        <p:sp>
          <p:nvSpPr>
            <p:cNvPr id="11" name="Rectangle 10" descr="&quot; &quot;"/>
            <p:cNvSpPr/>
            <p:nvPr userDrawn="1"/>
          </p:nvSpPr>
          <p:spPr>
            <a:xfrm>
              <a:off x="-457200" y="-304800"/>
              <a:ext cx="5029200" cy="1603169"/>
            </a:xfrm>
            <a:prstGeom prst="rect">
              <a:avLst/>
            </a:prstGeom>
            <a:solidFill>
              <a:srgbClr val="1545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4" name="Rectangle 13" descr="&quot; &quot;"/>
            <p:cNvSpPr/>
            <p:nvPr userDrawn="1"/>
          </p:nvSpPr>
          <p:spPr>
            <a:xfrm>
              <a:off x="3200400" y="-304800"/>
              <a:ext cx="5943600" cy="1603169"/>
            </a:xfrm>
            <a:prstGeom prst="rect">
              <a:avLst/>
            </a:prstGeom>
            <a:solidFill>
              <a:srgbClr val="56A0D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pic>
          <p:nvPicPr>
            <p:cNvPr id="8" name="Picture 7" descr="&quot; &quot;"/>
            <p:cNvPicPr>
              <a:picLocks noChangeAspect="1"/>
            </p:cNvPicPr>
            <p:nvPr userDrawn="1"/>
          </p:nvPicPr>
          <p:blipFill rotWithShape="1">
            <a:blip r:embed="rId4" cstate="print">
              <a:extLst>
                <a:ext uri="{28A0092B-C50C-407E-A947-70E740481C1C}">
                  <a14:useLocalDpi xmlns:a14="http://schemas.microsoft.com/office/drawing/2010/main" val="0"/>
                </a:ext>
              </a:extLst>
            </a:blip>
            <a:srcRect l="3594" r="11207"/>
            <a:stretch/>
          </p:blipFill>
          <p:spPr>
            <a:xfrm>
              <a:off x="5410200" y="-73231"/>
              <a:ext cx="1744279" cy="1371600"/>
            </a:xfrm>
            <a:prstGeom prst="rect">
              <a:avLst/>
            </a:prstGeom>
          </p:spPr>
        </p:pic>
        <p:pic>
          <p:nvPicPr>
            <p:cNvPr id="16" name="Picture 15"/>
            <p:cNvPicPr>
              <a:picLocks noChangeAspect="1"/>
            </p:cNvPicPr>
            <p:nvPr userDrawn="1"/>
          </p:nvPicPr>
          <p:blipFill rotWithShape="1">
            <a:blip r:embed="rId5" cstate="print">
              <a:extLst>
                <a:ext uri="{28A0092B-C50C-407E-A947-70E740481C1C}">
                  <a14:useLocalDpi xmlns:a14="http://schemas.microsoft.com/office/drawing/2010/main" val="0"/>
                </a:ext>
              </a:extLst>
            </a:blip>
            <a:srcRect l="5556" r="9723"/>
            <a:stretch/>
          </p:blipFill>
          <p:spPr>
            <a:xfrm>
              <a:off x="7477125" y="-73231"/>
              <a:ext cx="1743075" cy="1371600"/>
            </a:xfrm>
            <a:prstGeom prst="rect">
              <a:avLst/>
            </a:prstGeom>
          </p:spPr>
        </p:pic>
      </p:grpSp>
    </p:spTree>
    <p:extLst>
      <p:ext uri="{BB962C8B-B14F-4D97-AF65-F5344CB8AC3E}">
        <p14:creationId xmlns:p14="http://schemas.microsoft.com/office/powerpoint/2010/main" val="1125047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7" name="Group 6" descr="&quot; &quot;"/>
          <p:cNvGrpSpPr/>
          <p:nvPr userDrawn="1"/>
        </p:nvGrpSpPr>
        <p:grpSpPr>
          <a:xfrm>
            <a:off x="0" y="6121400"/>
            <a:ext cx="9144000" cy="736600"/>
            <a:chOff x="0" y="6121400"/>
            <a:chExt cx="9144000" cy="736600"/>
          </a:xfrm>
        </p:grpSpPr>
        <p:pic>
          <p:nvPicPr>
            <p:cNvPr id="9" name="Picture 2" descr="Logo for the Center for IDEA Early Childhood Data Systems (The DaSy Cent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Connector 9"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pic>
          <p:nvPicPr>
            <p:cNvPr id="11" name="Picture 10" descr="Logo for the Early Childhood Technical Assistance Center (ECTA Cente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01000" y="6324600"/>
              <a:ext cx="1063536" cy="411519"/>
            </a:xfrm>
            <a:prstGeom prst="rect">
              <a:avLst/>
            </a:prstGeom>
          </p:spPr>
        </p:pic>
      </p:grpSp>
    </p:spTree>
    <p:extLst>
      <p:ext uri="{BB962C8B-B14F-4D97-AF65-F5344CB8AC3E}">
        <p14:creationId xmlns:p14="http://schemas.microsoft.com/office/powerpoint/2010/main" val="1856100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marL="342900" indent="-342900">
              <a:buClr>
                <a:srgbClr val="154578"/>
              </a:buClr>
              <a:buFont typeface="Arial" panose="020B0604020202020204" pitchFamily="34" charset="0"/>
              <a:buChar char="•"/>
              <a:defRPr sz="3200">
                <a:solidFill>
                  <a:srgbClr val="154578"/>
                </a:solidFill>
              </a:defRPr>
            </a:lvl1pPr>
            <a:lvl2pPr marL="742950" indent="-285750">
              <a:buClr>
                <a:srgbClr val="56A0D3"/>
              </a:buClr>
              <a:buFont typeface="Calibri" panose="020F0502020204030204" pitchFamily="34" charset="0"/>
              <a:buChar char="–"/>
              <a:defRPr sz="2800">
                <a:solidFill>
                  <a:srgbClr val="154578"/>
                </a:solidFill>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0" name="Group 9" descr="&quot; &quot;"/>
          <p:cNvGrpSpPr/>
          <p:nvPr userDrawn="1"/>
        </p:nvGrpSpPr>
        <p:grpSpPr>
          <a:xfrm>
            <a:off x="0" y="6121400"/>
            <a:ext cx="9144000" cy="736600"/>
            <a:chOff x="0" y="6121400"/>
            <a:chExt cx="9144000" cy="736600"/>
          </a:xfrm>
        </p:grpSpPr>
        <p:pic>
          <p:nvPicPr>
            <p:cNvPr id="12" name="Picture 2" descr="Logo for the Center for IDEA Early Childhood Data Systems (The DaSy Cent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pic>
          <p:nvPicPr>
            <p:cNvPr id="14" name="Picture 13" descr="Logo for the Early Childhood Technical Assistance Center (ECTA Cente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01000" y="6324600"/>
              <a:ext cx="1063536" cy="411519"/>
            </a:xfrm>
            <a:prstGeom prst="rect">
              <a:avLst/>
            </a:prstGeom>
          </p:spPr>
        </p:pic>
      </p:grpSp>
    </p:spTree>
    <p:extLst>
      <p:ext uri="{BB962C8B-B14F-4D97-AF65-F5344CB8AC3E}">
        <p14:creationId xmlns:p14="http://schemas.microsoft.com/office/powerpoint/2010/main" val="325327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Century Gothic" panose="020B0502020202020204"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0" name="Group 9" descr="&quot; &quot;"/>
          <p:cNvGrpSpPr/>
          <p:nvPr userDrawn="1"/>
        </p:nvGrpSpPr>
        <p:grpSpPr>
          <a:xfrm>
            <a:off x="0" y="6121400"/>
            <a:ext cx="9144000" cy="736600"/>
            <a:chOff x="0" y="6121400"/>
            <a:chExt cx="9144000" cy="736600"/>
          </a:xfrm>
        </p:grpSpPr>
        <p:pic>
          <p:nvPicPr>
            <p:cNvPr id="12" name="Picture 2" descr="Logo for the Center for IDEA Early Childhood Data Systems (The DaSy Cent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pic>
          <p:nvPicPr>
            <p:cNvPr id="14" name="Picture 13" descr="Logo for the Early Childhood Technical Assistance Center (ECTA Cente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01000" y="6324600"/>
              <a:ext cx="1063536" cy="411519"/>
            </a:xfrm>
            <a:prstGeom prst="rect">
              <a:avLst/>
            </a:prstGeom>
          </p:spPr>
        </p:pic>
      </p:grpSp>
    </p:spTree>
    <p:extLst>
      <p:ext uri="{BB962C8B-B14F-4D97-AF65-F5344CB8AC3E}">
        <p14:creationId xmlns:p14="http://schemas.microsoft.com/office/powerpoint/2010/main" val="3129070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1600201"/>
            <a:ext cx="8229600" cy="4038600"/>
          </a:xfrm>
          <a:prstGeom prst="rect">
            <a:avLst/>
          </a:prstGeom>
        </p:spPr>
        <p:txBody>
          <a:bodyPr vert="eaVert"/>
          <a:lstStyle>
            <a:lvl1pPr marL="342900" indent="-342900">
              <a:buClr>
                <a:srgbClr val="154578"/>
              </a:buClr>
              <a:buFont typeface="Arial" panose="020B0604020202020204" pitchFamily="34" charset="0"/>
              <a:buChar char="•"/>
              <a:defRPr>
                <a:solidFill>
                  <a:srgbClr val="154578"/>
                </a:solidFill>
              </a:defRPr>
            </a:lvl1pPr>
            <a:lvl2pPr marL="742950" indent="-285750">
              <a:buClr>
                <a:srgbClr val="56A0D3"/>
              </a:buClr>
              <a:buFont typeface="Calibri" panose="020F0502020204030204" pitchFamily="34" charset="0"/>
              <a:buChar char="–"/>
              <a:defRPr>
                <a:solidFill>
                  <a:srgbClr val="154578"/>
                </a:solidFill>
              </a:defRPr>
            </a:lvl2pPr>
          </a:lstStyle>
          <a:p>
            <a:pPr lvl="0"/>
            <a:r>
              <a:rPr lang="en-US" dirty="0"/>
              <a:t>Click to edit Master text styles</a:t>
            </a:r>
          </a:p>
          <a:p>
            <a:pPr lvl="1"/>
            <a:r>
              <a:rPr lang="en-US" dirty="0"/>
              <a:t>Second level</a:t>
            </a:r>
          </a:p>
        </p:txBody>
      </p:sp>
      <p:sp>
        <p:nvSpPr>
          <p:cNvPr id="10"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9" name="Group 8" descr="&quot; &quot;"/>
          <p:cNvGrpSpPr/>
          <p:nvPr userDrawn="1"/>
        </p:nvGrpSpPr>
        <p:grpSpPr>
          <a:xfrm>
            <a:off x="0" y="6121400"/>
            <a:ext cx="9144000" cy="736600"/>
            <a:chOff x="0" y="6121400"/>
            <a:chExt cx="9144000" cy="736600"/>
          </a:xfrm>
        </p:grpSpPr>
        <p:pic>
          <p:nvPicPr>
            <p:cNvPr id="11" name="Picture 2" descr="Logo for the Center for IDEA Early Childhood Data Systems (The DaSy Cent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Connector 11"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pic>
          <p:nvPicPr>
            <p:cNvPr id="13" name="Picture 12" descr="Logo for the Early Childhood Technical Assistance Center (ECTA Cente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01000" y="6324600"/>
              <a:ext cx="1063536" cy="411519"/>
            </a:xfrm>
            <a:prstGeom prst="rect">
              <a:avLst/>
            </a:prstGeom>
          </p:spPr>
        </p:pic>
      </p:grpSp>
    </p:spTree>
    <p:extLst>
      <p:ext uri="{BB962C8B-B14F-4D97-AF65-F5344CB8AC3E}">
        <p14:creationId xmlns:p14="http://schemas.microsoft.com/office/powerpoint/2010/main" val="21949390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lvl1pPr>
              <a:defRPr>
                <a:latin typeface="Century Gothic" panose="020B05020202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marL="342900" indent="-342900">
              <a:buClr>
                <a:srgbClr val="154578"/>
              </a:buClr>
              <a:buFont typeface="Arial" panose="020B0604020202020204" pitchFamily="34" charset="0"/>
              <a:buChar char="•"/>
              <a:defRPr>
                <a:solidFill>
                  <a:srgbClr val="154578"/>
                </a:solidFill>
              </a:defRPr>
            </a:lvl1pPr>
            <a:lvl2pPr marL="742950" indent="-285750">
              <a:buClr>
                <a:srgbClr val="56A0D3"/>
              </a:buClr>
              <a:buFont typeface="Calibri" panose="020F0502020204030204" pitchFamily="34" charset="0"/>
              <a:buChar char="–"/>
              <a:defRPr>
                <a:solidFill>
                  <a:srgbClr val="154578"/>
                </a:solidFill>
              </a:defRPr>
            </a:lvl2pPr>
          </a:lstStyle>
          <a:p>
            <a:pPr lvl="0"/>
            <a:r>
              <a:rPr lang="en-US" dirty="0"/>
              <a:t>Click to edit Master text styles</a:t>
            </a:r>
          </a:p>
          <a:p>
            <a:pPr lvl="1"/>
            <a:r>
              <a:rPr lang="en-US" dirty="0"/>
              <a:t>Second level</a:t>
            </a:r>
          </a:p>
        </p:txBody>
      </p:sp>
      <p:sp>
        <p:nvSpPr>
          <p:cNvPr id="10"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9" name="Group 8" descr="&quot; &quot;"/>
          <p:cNvGrpSpPr/>
          <p:nvPr userDrawn="1"/>
        </p:nvGrpSpPr>
        <p:grpSpPr>
          <a:xfrm>
            <a:off x="0" y="6121400"/>
            <a:ext cx="9144000" cy="736600"/>
            <a:chOff x="0" y="6121400"/>
            <a:chExt cx="9144000" cy="736600"/>
          </a:xfrm>
        </p:grpSpPr>
        <p:pic>
          <p:nvPicPr>
            <p:cNvPr id="11" name="Picture 2" descr="Logo for the Center for IDEA Early Childhood Data Systems (The DaSy Cent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Connector 11"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pic>
          <p:nvPicPr>
            <p:cNvPr id="13" name="Picture 12" descr="Logo for the Early Childhood Technical Assistance Center (ECTA Cente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01000" y="6324600"/>
              <a:ext cx="1063536" cy="411519"/>
            </a:xfrm>
            <a:prstGeom prst="rect">
              <a:avLst/>
            </a:prstGeom>
          </p:spPr>
        </p:pic>
      </p:grpSp>
    </p:spTree>
    <p:extLst>
      <p:ext uri="{BB962C8B-B14F-4D97-AF65-F5344CB8AC3E}">
        <p14:creationId xmlns:p14="http://schemas.microsoft.com/office/powerpoint/2010/main" val="2699306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v2">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987552" y="5184648"/>
            <a:ext cx="4270248" cy="1216152"/>
          </a:xfrm>
          <a:prstGeom prst="rect">
            <a:avLst/>
          </a:prstGeom>
        </p:spPr>
        <p:txBody>
          <a:bodyPr>
            <a:normAutofit/>
          </a:bodyPr>
          <a:lstStyle>
            <a:lvl1pPr marL="0" indent="0" algn="ctr">
              <a:buNone/>
              <a:defRPr sz="3000" b="1">
                <a:solidFill>
                  <a:srgbClr val="154578"/>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Title 3"/>
          <p:cNvSpPr>
            <a:spLocks noGrp="1"/>
          </p:cNvSpPr>
          <p:nvPr>
            <p:ph type="title"/>
          </p:nvPr>
        </p:nvSpPr>
        <p:spPr>
          <a:xfrm>
            <a:off x="838200" y="2209800"/>
            <a:ext cx="6702552" cy="1676400"/>
          </a:xfrm>
        </p:spPr>
        <p:txBody>
          <a:bodyPr>
            <a:normAutofit/>
          </a:bodyPr>
          <a:lstStyle>
            <a:lvl1pPr>
              <a:defRPr sz="5400">
                <a:latin typeface="Century Gothic" panose="020B0502020202020204" pitchFamily="34" charset="0"/>
              </a:defRPr>
            </a:lvl1pPr>
            <a:lvl2pPr>
              <a:defRPr sz="5400" b="1">
                <a:solidFill>
                  <a:srgbClr val="154578"/>
                </a:solidFill>
                <a:latin typeface="Century Gothic" panose="020B0502020202020204" pitchFamily="34" charset="0"/>
              </a:defRPr>
            </a:lvl2pPr>
          </a:lstStyle>
          <a:p>
            <a:pPr lvl="1"/>
            <a:r>
              <a:rPr lang="en-US" dirty="0"/>
              <a:t>Click to edit Master title</a:t>
            </a:r>
          </a:p>
        </p:txBody>
      </p:sp>
      <p:sp>
        <p:nvSpPr>
          <p:cNvPr id="12" name="Subtitle 2"/>
          <p:cNvSpPr txBox="1">
            <a:spLocks/>
          </p:cNvSpPr>
          <p:nvPr userDrawn="1"/>
        </p:nvSpPr>
        <p:spPr>
          <a:xfrm>
            <a:off x="838200" y="3886200"/>
            <a:ext cx="6705600" cy="1216152"/>
          </a:xfrm>
          <a:prstGeom prst="rect">
            <a:avLst/>
          </a:prstGeom>
        </p:spPr>
        <p:txBody>
          <a:bodyPr>
            <a:noAutofit/>
          </a:bodyPr>
          <a:lstStyle>
            <a:lvl1pPr marL="0" indent="0" algn="ctr" defTabSz="914400" rtl="0" eaLnBrk="1" latinLnBrk="0" hangingPunct="1">
              <a:spcBef>
                <a:spcPct val="20000"/>
              </a:spcBef>
              <a:buClr>
                <a:srgbClr val="ED3532"/>
              </a:buClr>
              <a:buFont typeface="Arial" pitchFamily="34" charset="0"/>
              <a:buNone/>
              <a:defRPr sz="3000" b="1" kern="1200">
                <a:solidFill>
                  <a:srgbClr val="154578"/>
                </a:solidFill>
                <a:latin typeface="Century Gothic" panose="020B0502020202020204" pitchFamily="34" charset="0"/>
                <a:ea typeface="+mn-ea"/>
                <a:cs typeface="+mn-cs"/>
              </a:defRPr>
            </a:lvl1pPr>
            <a:lvl2pPr marL="457200" indent="0" algn="ctr" defTabSz="914400" rtl="0" eaLnBrk="1" latinLnBrk="0" hangingPunct="1">
              <a:spcBef>
                <a:spcPct val="20000"/>
              </a:spcBef>
              <a:buClr>
                <a:srgbClr val="ED3532"/>
              </a:buClr>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ED3532"/>
              </a:buClr>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4000" dirty="0"/>
          </a:p>
        </p:txBody>
      </p:sp>
      <p:grpSp>
        <p:nvGrpSpPr>
          <p:cNvPr id="19" name="Group 18" descr="The Center for IDEA Early Childhood Data Systems (The DaSy Center) and the Early Childhood Technical Assistance Center (ECTA Center)"/>
          <p:cNvGrpSpPr/>
          <p:nvPr userDrawn="1"/>
        </p:nvGrpSpPr>
        <p:grpSpPr>
          <a:xfrm>
            <a:off x="5334000" y="5867921"/>
            <a:ext cx="3705225" cy="990079"/>
            <a:chOff x="5334000" y="5867921"/>
            <a:chExt cx="3705225" cy="990079"/>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3200" y="6248400"/>
              <a:ext cx="2486025" cy="541705"/>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0" y="5867921"/>
              <a:ext cx="1158718" cy="990079"/>
            </a:xfrm>
            <a:prstGeom prst="rect">
              <a:avLst/>
            </a:prstGeom>
          </p:spPr>
        </p:pic>
      </p:grpSp>
      <p:sp>
        <p:nvSpPr>
          <p:cNvPr id="11" name="Rectangle 10" descr="&quot; &quot;"/>
          <p:cNvSpPr/>
          <p:nvPr userDrawn="1"/>
        </p:nvSpPr>
        <p:spPr>
          <a:xfrm>
            <a:off x="-457200" y="-304800"/>
            <a:ext cx="5029200" cy="1603169"/>
          </a:xfrm>
          <a:prstGeom prst="rect">
            <a:avLst/>
          </a:prstGeom>
          <a:solidFill>
            <a:srgbClr val="1545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4" name="Rectangle 13" descr="&quot; &quot;"/>
          <p:cNvSpPr/>
          <p:nvPr userDrawn="1"/>
        </p:nvSpPr>
        <p:spPr>
          <a:xfrm>
            <a:off x="3200400" y="-304800"/>
            <a:ext cx="5943600" cy="1603169"/>
          </a:xfrm>
          <a:prstGeom prst="rect">
            <a:avLst/>
          </a:prstGeom>
          <a:solidFill>
            <a:srgbClr val="56A0D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496588" y="-76200"/>
            <a:ext cx="1818612" cy="1371600"/>
          </a:xfrm>
          <a:prstGeom prst="rect">
            <a:avLst/>
          </a:prstGeom>
        </p:spPr>
      </p:pic>
      <p:pic>
        <p:nvPicPr>
          <p:cNvPr id="16" name="Picture 15"/>
          <p:cNvPicPr>
            <a:picLocks noChangeAspect="1"/>
          </p:cNvPicPr>
          <p:nvPr userDrawn="1"/>
        </p:nvPicPr>
        <p:blipFill rotWithShape="1">
          <a:blip r:embed="rId5" cstate="print">
            <a:extLst>
              <a:ext uri="{28A0092B-C50C-407E-A947-70E740481C1C}">
                <a14:useLocalDpi xmlns:a14="http://schemas.microsoft.com/office/drawing/2010/main" val="0"/>
              </a:ext>
            </a:extLst>
          </a:blip>
          <a:srcRect r="20961"/>
          <a:stretch/>
        </p:blipFill>
        <p:spPr>
          <a:xfrm>
            <a:off x="7592443" y="-73231"/>
            <a:ext cx="1627757" cy="1371600"/>
          </a:xfrm>
          <a:prstGeom prst="rect">
            <a:avLst/>
          </a:prstGeom>
        </p:spPr>
      </p:pic>
    </p:spTree>
    <p:extLst>
      <p:ext uri="{BB962C8B-B14F-4D97-AF65-F5344CB8AC3E}">
        <p14:creationId xmlns:p14="http://schemas.microsoft.com/office/powerpoint/2010/main" val="175886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038600"/>
          </a:xfrm>
          <a:prstGeom prst="rect">
            <a:avLst/>
          </a:prstGeom>
        </p:spPr>
        <p:txBody>
          <a:bodyPr/>
          <a:lstStyle>
            <a:lvl1pPr marL="342900" indent="-342900">
              <a:buClr>
                <a:srgbClr val="154578"/>
              </a:buClr>
              <a:buFont typeface="Arial" panose="020B0604020202020204" pitchFamily="34" charset="0"/>
              <a:buChar char="•"/>
              <a:defRPr>
                <a:solidFill>
                  <a:srgbClr val="154578"/>
                </a:solidFill>
              </a:defRPr>
            </a:lvl1pPr>
            <a:lvl2pPr marL="742950" indent="-285750">
              <a:buClr>
                <a:srgbClr val="56A0D3"/>
              </a:buClr>
              <a:buFont typeface="Calibri" panose="020F0502020204030204" pitchFamily="34" charset="0"/>
              <a:buChar char="–"/>
              <a:defRPr>
                <a:solidFill>
                  <a:srgbClr val="154578"/>
                </a:solidFill>
              </a:defRPr>
            </a:lvl2pPr>
            <a:lvl3pPr>
              <a:buClr>
                <a:srgbClr val="56A0D3"/>
              </a:buClr>
              <a:defRPr/>
            </a:lvl3pPr>
            <a:lvl4pPr>
              <a:buClr>
                <a:srgbClr val="56A0D3"/>
              </a:buClr>
              <a:defRPr/>
            </a:lvl4pPr>
            <a:lvl5pPr>
              <a:buClr>
                <a:srgbClr val="56A0D3"/>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5" descr="&quot; &quot;"/>
          <p:cNvSpPr>
            <a:spLocks noGrp="1"/>
          </p:cNvSpPr>
          <p:nvPr>
            <p:ph type="title"/>
          </p:nvPr>
        </p:nvSpPr>
        <p:spPr>
          <a:xfrm>
            <a:off x="457200" y="274638"/>
            <a:ext cx="8229600" cy="1143000"/>
          </a:xfrm>
          <a:prstGeom prst="rect">
            <a:avLst/>
          </a:prstGeom>
          <a:ln w="12700">
            <a:noFill/>
          </a:ln>
        </p:spPr>
        <p:txBody>
          <a:bodyPr/>
          <a:lstStyle>
            <a:lvl1pPr>
              <a:defRPr>
                <a:latin typeface="Century Gothic" pitchFamily="34" charset="0"/>
              </a:defRPr>
            </a:lvl1pPr>
          </a:lstStyle>
          <a:p>
            <a:r>
              <a:rPr lang="en-US" dirty="0"/>
              <a:t>Click to edit Master title style</a:t>
            </a:r>
          </a:p>
        </p:txBody>
      </p:sp>
      <p:sp>
        <p:nvSpPr>
          <p:cNvPr id="4" name="Slide Number Placeholder 3"/>
          <p:cNvSpPr>
            <a:spLocks noGrp="1"/>
          </p:cNvSpPr>
          <p:nvPr>
            <p:ph type="sldNum" sz="quarter" idx="10"/>
          </p:nvPr>
        </p:nvSpPr>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8" name="Group 7" descr="&quot; &quot;"/>
          <p:cNvGrpSpPr/>
          <p:nvPr userDrawn="1"/>
        </p:nvGrpSpPr>
        <p:grpSpPr>
          <a:xfrm>
            <a:off x="0" y="6121400"/>
            <a:ext cx="9144000" cy="736600"/>
            <a:chOff x="0" y="6121400"/>
            <a:chExt cx="9144000" cy="736600"/>
          </a:xfrm>
        </p:grpSpPr>
        <p:pic>
          <p:nvPicPr>
            <p:cNvPr id="13" name="Picture 2" descr="Logo for the Center for IDEA Early Childhood Data Systems (The DaSy Cent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pic>
          <p:nvPicPr>
            <p:cNvPr id="5" name="Picture 4" descr="Logo for the Early Childhood Technical Assistance Center (ECTA Cente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01000" y="6324600"/>
              <a:ext cx="1063536" cy="411519"/>
            </a:xfrm>
            <a:prstGeom prst="rect">
              <a:avLst/>
            </a:prstGeom>
          </p:spPr>
        </p:pic>
      </p:grpSp>
      <p:grpSp>
        <p:nvGrpSpPr>
          <p:cNvPr id="7" name="Group 6"/>
          <p:cNvGrpSpPr/>
          <p:nvPr userDrawn="1"/>
        </p:nvGrpSpPr>
        <p:grpSpPr>
          <a:xfrm>
            <a:off x="0" y="-1143000"/>
            <a:ext cx="9144000" cy="1371600"/>
            <a:chOff x="0" y="-1143000"/>
            <a:chExt cx="9144000" cy="1371600"/>
          </a:xfrm>
        </p:grpSpPr>
        <p:sp>
          <p:nvSpPr>
            <p:cNvPr id="10" name="Rectangle 9" descr="&quot; &quot;"/>
            <p:cNvSpPr/>
            <p:nvPr userDrawn="1"/>
          </p:nvSpPr>
          <p:spPr>
            <a:xfrm>
              <a:off x="0" y="-1143000"/>
              <a:ext cx="4572000" cy="1371600"/>
            </a:xfrm>
            <a:prstGeom prst="rect">
              <a:avLst/>
            </a:prstGeom>
            <a:solidFill>
              <a:srgbClr val="1545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1" name="Rectangle 10" descr="&quot; &quot;"/>
            <p:cNvSpPr/>
            <p:nvPr userDrawn="1"/>
          </p:nvSpPr>
          <p:spPr>
            <a:xfrm>
              <a:off x="3200400" y="-1143000"/>
              <a:ext cx="5943600" cy="1371600"/>
            </a:xfrm>
            <a:prstGeom prst="rect">
              <a:avLst/>
            </a:prstGeom>
            <a:solidFill>
              <a:srgbClr val="56A0D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grpSp>
    </p:spTree>
    <p:extLst>
      <p:ext uri="{BB962C8B-B14F-4D97-AF65-F5344CB8AC3E}">
        <p14:creationId xmlns:p14="http://schemas.microsoft.com/office/powerpoint/2010/main" val="2886398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no bottom">
    <p:spTree>
      <p:nvGrpSpPr>
        <p:cNvPr id="1" name=""/>
        <p:cNvGrpSpPr/>
        <p:nvPr/>
      </p:nvGrpSpPr>
      <p:grpSpPr>
        <a:xfrm>
          <a:off x="0" y="0"/>
          <a:ext cx="0" cy="0"/>
          <a:chOff x="0" y="0"/>
          <a:chExt cx="0" cy="0"/>
        </a:xfrm>
      </p:grpSpPr>
      <p:sp>
        <p:nvSpPr>
          <p:cNvPr id="2" name="Title 1"/>
          <p:cNvSpPr>
            <a:spLocks noGrp="1"/>
          </p:cNvSpPr>
          <p:nvPr>
            <p:ph type="title"/>
          </p:nvPr>
        </p:nvSpPr>
        <p:spPr>
          <a:noFill/>
          <a:ln w="12700">
            <a:noFill/>
          </a:ln>
        </p:spPr>
        <p:txBody>
          <a:bodyPr/>
          <a:lstStyle>
            <a:lvl1pPr>
              <a:defRPr>
                <a:latin typeface="Century Gothic" panose="020B0502020202020204" pitchFamily="34" charset="0"/>
              </a:defRPr>
            </a:lvl1pPr>
          </a:lstStyle>
          <a:p>
            <a:r>
              <a:rPr lang="en-US" dirty="0"/>
              <a:t>Click to edit Master title style</a:t>
            </a:r>
          </a:p>
        </p:txBody>
      </p:sp>
      <p:sp>
        <p:nvSpPr>
          <p:cNvPr id="4"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5" name="Group 4"/>
          <p:cNvGrpSpPr/>
          <p:nvPr userDrawn="1"/>
        </p:nvGrpSpPr>
        <p:grpSpPr>
          <a:xfrm>
            <a:off x="0" y="-1143000"/>
            <a:ext cx="9144000" cy="1371600"/>
            <a:chOff x="0" y="-1143000"/>
            <a:chExt cx="9144000" cy="1371600"/>
          </a:xfrm>
        </p:grpSpPr>
        <p:sp>
          <p:nvSpPr>
            <p:cNvPr id="6" name="Rectangle 5" descr="&quot; &quot;"/>
            <p:cNvSpPr/>
            <p:nvPr userDrawn="1"/>
          </p:nvSpPr>
          <p:spPr>
            <a:xfrm>
              <a:off x="0" y="-1143000"/>
              <a:ext cx="4572000" cy="1371600"/>
            </a:xfrm>
            <a:prstGeom prst="rect">
              <a:avLst/>
            </a:prstGeom>
            <a:solidFill>
              <a:srgbClr val="1545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7" name="Rectangle 6" descr="&quot; &quot;"/>
            <p:cNvSpPr/>
            <p:nvPr userDrawn="1"/>
          </p:nvSpPr>
          <p:spPr>
            <a:xfrm>
              <a:off x="3200400" y="-1143000"/>
              <a:ext cx="5943600" cy="1371600"/>
            </a:xfrm>
            <a:prstGeom prst="rect">
              <a:avLst/>
            </a:prstGeom>
            <a:solidFill>
              <a:srgbClr val="56A0D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grpSp>
    </p:spTree>
    <p:extLst>
      <p:ext uri="{BB962C8B-B14F-4D97-AF65-F5344CB8AC3E}">
        <p14:creationId xmlns:p14="http://schemas.microsoft.com/office/powerpoint/2010/main" val="1429698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dirty="0"/>
              <a:t>Click to edit Master title style</a:t>
            </a:r>
          </a:p>
        </p:txBody>
      </p:sp>
      <p:sp>
        <p:nvSpPr>
          <p:cNvPr id="4" name="Content Placeholder 2"/>
          <p:cNvSpPr>
            <a:spLocks noGrp="1"/>
          </p:cNvSpPr>
          <p:nvPr>
            <p:ph idx="1"/>
          </p:nvPr>
        </p:nvSpPr>
        <p:spPr>
          <a:xfrm>
            <a:off x="457200" y="1600200"/>
            <a:ext cx="8229600" cy="4038600"/>
          </a:xfrm>
          <a:prstGeom prst="rect">
            <a:avLst/>
          </a:prstGeom>
        </p:spPr>
        <p:txBody>
          <a:bodyPr/>
          <a:lstStyle>
            <a:lvl1pPr marL="342900" indent="-342900">
              <a:buClr>
                <a:srgbClr val="154578"/>
              </a:buClr>
              <a:buFont typeface="Arial" panose="020B0604020202020204" pitchFamily="34" charset="0"/>
              <a:buChar char="•"/>
              <a:defRPr>
                <a:solidFill>
                  <a:srgbClr val="154578"/>
                </a:solidFill>
              </a:defRPr>
            </a:lvl1pPr>
            <a:lvl2pPr marL="742950" indent="-285750">
              <a:buClr>
                <a:srgbClr val="56A0D3"/>
              </a:buClr>
              <a:buFont typeface="Calibri" panose="020F0502020204030204" pitchFamily="34" charset="0"/>
              <a:buChar char="–"/>
              <a:defRPr>
                <a:solidFill>
                  <a:srgbClr val="154578"/>
                </a:solidFill>
              </a:defRPr>
            </a:lvl2pPr>
          </a:lstStyle>
          <a:p>
            <a:pPr lvl="0"/>
            <a:r>
              <a:rPr lang="en-US" dirty="0"/>
              <a:t>Click to edit Master text styles</a:t>
            </a:r>
          </a:p>
          <a:p>
            <a:pPr lvl="1"/>
            <a:r>
              <a:rPr lang="en-US" dirty="0"/>
              <a:t>Second level</a:t>
            </a:r>
          </a:p>
        </p:txBody>
      </p:sp>
      <p:sp>
        <p:nvSpPr>
          <p:cNvPr id="8"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7" name="Group 6"/>
          <p:cNvGrpSpPr/>
          <p:nvPr userDrawn="1"/>
        </p:nvGrpSpPr>
        <p:grpSpPr>
          <a:xfrm>
            <a:off x="0" y="-1143000"/>
            <a:ext cx="9144000" cy="1371600"/>
            <a:chOff x="0" y="-1143000"/>
            <a:chExt cx="9144000" cy="1371600"/>
          </a:xfrm>
        </p:grpSpPr>
        <p:sp>
          <p:nvSpPr>
            <p:cNvPr id="9" name="Rectangle 8" descr="&quot; &quot;"/>
            <p:cNvSpPr/>
            <p:nvPr userDrawn="1"/>
          </p:nvSpPr>
          <p:spPr>
            <a:xfrm>
              <a:off x="0" y="-1143000"/>
              <a:ext cx="4572000" cy="1371600"/>
            </a:xfrm>
            <a:prstGeom prst="rect">
              <a:avLst/>
            </a:prstGeom>
            <a:solidFill>
              <a:srgbClr val="1545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0" name="Rectangle 9" descr="&quot; &quot;"/>
            <p:cNvSpPr/>
            <p:nvPr userDrawn="1"/>
          </p:nvSpPr>
          <p:spPr>
            <a:xfrm>
              <a:off x="3200400" y="-1143000"/>
              <a:ext cx="5943600" cy="1371600"/>
            </a:xfrm>
            <a:prstGeom prst="rect">
              <a:avLst/>
            </a:prstGeom>
            <a:solidFill>
              <a:srgbClr val="56A0D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grpSp>
      <p:grpSp>
        <p:nvGrpSpPr>
          <p:cNvPr id="11" name="Group 10" descr="&quot; &quot;"/>
          <p:cNvGrpSpPr/>
          <p:nvPr userDrawn="1"/>
        </p:nvGrpSpPr>
        <p:grpSpPr>
          <a:xfrm>
            <a:off x="0" y="6121400"/>
            <a:ext cx="9144000" cy="736600"/>
            <a:chOff x="0" y="6121400"/>
            <a:chExt cx="9144000" cy="736600"/>
          </a:xfrm>
        </p:grpSpPr>
        <p:pic>
          <p:nvPicPr>
            <p:cNvPr id="12" name="Picture 2" descr="Logo for the Center for IDEA Early Childhood Data Systems (The DaSy Cent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pic>
          <p:nvPicPr>
            <p:cNvPr id="14" name="Picture 13" descr="Logo for the Early Childhood Technical Assistance Center (ECTA Cente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01000" y="6324600"/>
              <a:ext cx="1063536" cy="411519"/>
            </a:xfrm>
            <a:prstGeom prst="rect">
              <a:avLst/>
            </a:prstGeom>
          </p:spPr>
        </p:pic>
      </p:grpSp>
    </p:spTree>
    <p:extLst>
      <p:ext uri="{BB962C8B-B14F-4D97-AF65-F5344CB8AC3E}">
        <p14:creationId xmlns:p14="http://schemas.microsoft.com/office/powerpoint/2010/main" val="4144539232"/>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762000"/>
            <a:ext cx="7772400" cy="1362075"/>
          </a:xfrm>
          <a:prstGeom prst="rect">
            <a:avLst/>
          </a:prstGeom>
        </p:spPr>
        <p:txBody>
          <a:bodyPr anchor="t"/>
          <a:lstStyle>
            <a:lvl1pPr algn="l">
              <a:defRPr sz="4000" b="1" cap="none">
                <a:latin typeface="Century Gothic" panose="020B0502020202020204" pitchFamily="34" charset="0"/>
              </a:defRPr>
            </a:lvl1pPr>
          </a:lstStyle>
          <a:p>
            <a:r>
              <a:rPr lang="en-US" dirty="0"/>
              <a:t>Click To Edit Master Title Style</a:t>
            </a:r>
          </a:p>
        </p:txBody>
      </p:sp>
      <p:sp>
        <p:nvSpPr>
          <p:cNvPr id="11" name="Picture Placeholder 10"/>
          <p:cNvSpPr>
            <a:spLocks noGrp="1"/>
          </p:cNvSpPr>
          <p:nvPr>
            <p:ph type="pic" sz="quarter" idx="10" hasCustomPrompt="1"/>
          </p:nvPr>
        </p:nvSpPr>
        <p:spPr>
          <a:xfrm>
            <a:off x="3733800" y="2438400"/>
            <a:ext cx="4495800" cy="3354388"/>
          </a:xfrm>
          <a:prstGeom prst="rect">
            <a:avLst/>
          </a:prstGeom>
        </p:spPr>
        <p:txBody>
          <a:bodyPr/>
          <a:lstStyle>
            <a:lvl1pPr marL="0" indent="0">
              <a:buNone/>
              <a:defRPr/>
            </a:lvl1pPr>
          </a:lstStyle>
          <a:p>
            <a:r>
              <a:rPr lang="en-US" dirty="0"/>
              <a:t>Click to add picture</a:t>
            </a:r>
          </a:p>
        </p:txBody>
      </p:sp>
      <p:sp>
        <p:nvSpPr>
          <p:cNvPr id="10" name="Slide Number Placeholder 3"/>
          <p:cNvSpPr>
            <a:spLocks noGrp="1"/>
          </p:cNvSpPr>
          <p:nvPr>
            <p:ph type="sldNum" sz="quarter" idx="11"/>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9" name="Group 8" descr="&quot; &quot;"/>
          <p:cNvGrpSpPr/>
          <p:nvPr userDrawn="1"/>
        </p:nvGrpSpPr>
        <p:grpSpPr>
          <a:xfrm>
            <a:off x="0" y="6121400"/>
            <a:ext cx="9144000" cy="736600"/>
            <a:chOff x="0" y="6121400"/>
            <a:chExt cx="9144000" cy="736600"/>
          </a:xfrm>
        </p:grpSpPr>
        <p:pic>
          <p:nvPicPr>
            <p:cNvPr id="12" name="Picture 2" descr="Logo for the Center for IDEA Early Childhood Data Systems (The DaSy Cent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pic>
          <p:nvPicPr>
            <p:cNvPr id="14" name="Picture 13" descr="Logo for the Early Childhood Technical Assistance Center (ECTA Cente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01000" y="6324600"/>
              <a:ext cx="1063536" cy="411519"/>
            </a:xfrm>
            <a:prstGeom prst="rect">
              <a:avLst/>
            </a:prstGeom>
          </p:spPr>
        </p:pic>
      </p:grpSp>
    </p:spTree>
    <p:extLst>
      <p:ext uri="{BB962C8B-B14F-4D97-AF65-F5344CB8AC3E}">
        <p14:creationId xmlns:p14="http://schemas.microsoft.com/office/powerpoint/2010/main" val="449039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11"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0" name="Group 9" descr="&quot; &quot;"/>
          <p:cNvGrpSpPr/>
          <p:nvPr userDrawn="1"/>
        </p:nvGrpSpPr>
        <p:grpSpPr>
          <a:xfrm>
            <a:off x="0" y="6121400"/>
            <a:ext cx="9144000" cy="736600"/>
            <a:chOff x="0" y="6121400"/>
            <a:chExt cx="9144000" cy="736600"/>
          </a:xfrm>
        </p:grpSpPr>
        <p:pic>
          <p:nvPicPr>
            <p:cNvPr id="12" name="Picture 2" descr="Logo for the Center for IDEA Early Childhood Data Systems (The DaSy Cente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pic>
          <p:nvPicPr>
            <p:cNvPr id="14" name="Picture 13" descr="Logo for the Early Childhood Technical Assistance Center (ECTA Cente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01000" y="6324600"/>
              <a:ext cx="1063536" cy="411519"/>
            </a:xfrm>
            <a:prstGeom prst="rect">
              <a:avLst/>
            </a:prstGeom>
          </p:spPr>
        </p:pic>
      </p:grpSp>
    </p:spTree>
    <p:extLst>
      <p:ext uri="{BB962C8B-B14F-4D97-AF65-F5344CB8AC3E}">
        <p14:creationId xmlns:p14="http://schemas.microsoft.com/office/powerpoint/2010/main" val="2583906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p:txBody>
      </p:sp>
      <p:sp>
        <p:nvSpPr>
          <p:cNvPr id="13"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2" name="Group 11" descr="&quot; &quot;"/>
          <p:cNvGrpSpPr/>
          <p:nvPr userDrawn="1"/>
        </p:nvGrpSpPr>
        <p:grpSpPr>
          <a:xfrm>
            <a:off x="0" y="6121400"/>
            <a:ext cx="9144000" cy="736600"/>
            <a:chOff x="0" y="6121400"/>
            <a:chExt cx="9144000" cy="736600"/>
          </a:xfrm>
        </p:grpSpPr>
        <p:pic>
          <p:nvPicPr>
            <p:cNvPr id="14" name="Picture 2" descr="Logo for the Center for IDEA Early Childhood Data Systems (The DaSy Cente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Straight Connector 14"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pic>
          <p:nvPicPr>
            <p:cNvPr id="16" name="Picture 15" descr="Logo for the Early Childhood Technical Assistance Center (ECTA Cente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01000" y="6324600"/>
              <a:ext cx="1063536" cy="411519"/>
            </a:xfrm>
            <a:prstGeom prst="rect">
              <a:avLst/>
            </a:prstGeom>
          </p:spPr>
        </p:pic>
      </p:grpSp>
    </p:spTree>
    <p:extLst>
      <p:ext uri="{BB962C8B-B14F-4D97-AF65-F5344CB8AC3E}">
        <p14:creationId xmlns:p14="http://schemas.microsoft.com/office/powerpoint/2010/main" val="1205014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a:t>Click to edit Master title style</a:t>
            </a:r>
          </a:p>
        </p:txBody>
      </p:sp>
      <p:sp>
        <p:nvSpPr>
          <p:cNvPr id="9"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8" name="Group 7" descr="&quot; &quot;"/>
          <p:cNvGrpSpPr/>
          <p:nvPr userDrawn="1"/>
        </p:nvGrpSpPr>
        <p:grpSpPr>
          <a:xfrm>
            <a:off x="0" y="6121400"/>
            <a:ext cx="9144000" cy="736600"/>
            <a:chOff x="0" y="6121400"/>
            <a:chExt cx="9144000" cy="736600"/>
          </a:xfrm>
        </p:grpSpPr>
        <p:pic>
          <p:nvPicPr>
            <p:cNvPr id="10" name="Picture 2" descr="Logo for the Center for IDEA Early Childhood Data Systems (The DaSy Cent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pic>
          <p:nvPicPr>
            <p:cNvPr id="12" name="Picture 11" descr="Logo for the Early Childhood Technical Assistance Center (ECTA Cente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01000" y="6324600"/>
              <a:ext cx="1063536" cy="411519"/>
            </a:xfrm>
            <a:prstGeom prst="rect">
              <a:avLst/>
            </a:prstGeom>
          </p:spPr>
        </p:pic>
      </p:grpSp>
    </p:spTree>
    <p:extLst>
      <p:ext uri="{BB962C8B-B14F-4D97-AF65-F5344CB8AC3E}">
        <p14:creationId xmlns:p14="http://schemas.microsoft.com/office/powerpoint/2010/main" val="2449949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Slide Number Placeholder 2"/>
          <p:cNvSpPr>
            <a:spLocks noGrp="1"/>
          </p:cNvSpPr>
          <p:nvPr>
            <p:ph type="sldNum" sz="quarter" idx="4"/>
          </p:nvPr>
        </p:nvSpPr>
        <p:spPr>
          <a:xfrm>
            <a:off x="457200" y="6327648"/>
            <a:ext cx="2133600" cy="365125"/>
          </a:xfrm>
          <a:prstGeom prst="rect">
            <a:avLst/>
          </a:prstGeom>
        </p:spPr>
        <p:txBody>
          <a:bodyPr vert="horz" lIns="91440" tIns="45720" rIns="91440" bIns="45720" rtlCol="0" anchor="ctr"/>
          <a:lstStyle>
            <a:lvl1pPr algn="l">
              <a:defRPr sz="1800">
                <a:solidFill>
                  <a:schemeClr val="tx1"/>
                </a:solidFill>
                <a:latin typeface="Century Schoolbook" pitchFamily="18"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541486636"/>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0" r:id="rId3"/>
    <p:sldLayoutId id="2147483661" r:id="rId4"/>
    <p:sldLayoutId id="214748366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hf hdr="0" ftr="0" dt="0"/>
  <p:txStyles>
    <p:titleStyle>
      <a:lvl1pPr algn="l" defTabSz="914400" rtl="0" eaLnBrk="1" latinLnBrk="0" hangingPunct="1">
        <a:spcBef>
          <a:spcPct val="0"/>
        </a:spcBef>
        <a:buNone/>
        <a:defRPr sz="3600" b="1" kern="1200">
          <a:solidFill>
            <a:srgbClr val="154578"/>
          </a:solidFill>
          <a:latin typeface="+mj-lt"/>
          <a:ea typeface="+mj-ea"/>
          <a:cs typeface="+mj-cs"/>
        </a:defRPr>
      </a:lvl1pPr>
    </p:titleStyle>
    <p:bodyStyle>
      <a:lvl1pPr marL="342900" indent="-342900" algn="l" defTabSz="914400" rtl="0" eaLnBrk="1" latinLnBrk="0" hangingPunct="1">
        <a:spcBef>
          <a:spcPct val="20000"/>
        </a:spcBef>
        <a:buClr>
          <a:srgbClr val="ED3532"/>
        </a:buClr>
        <a:buFont typeface="Arial" pitchFamily="34" charset="0"/>
        <a:buChar char="•"/>
        <a:defRPr sz="28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Clr>
          <a:srgbClr val="ED3532"/>
        </a:buClr>
        <a:buFont typeface="Arial"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Clr>
          <a:srgbClr val="ED3532"/>
        </a:buClr>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0.xml"/><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37.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0.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Shape 112"/>
          <p:cNvSpPr/>
          <p:nvPr/>
        </p:nvSpPr>
        <p:spPr>
          <a:xfrm>
            <a:off x="0" y="0"/>
            <a:ext cx="9144000" cy="6858000"/>
          </a:xfrm>
          <a:prstGeom prst="rect">
            <a:avLst/>
          </a:prstGeom>
          <a:solidFill>
            <a:srgbClr val="BFBFBF"/>
          </a:solidFill>
          <a:ln>
            <a:solidFill>
              <a:srgbClr val="000000"/>
            </a:solidFill>
            <a:miter/>
          </a:ln>
        </p:spPr>
        <p:txBody>
          <a:bodyPr lIns="45719" rIns="45719" anchor="ctr"/>
          <a:lstStyle/>
          <a:p>
            <a:pPr defTabSz="914400"/>
            <a:endParaRPr/>
          </a:p>
        </p:txBody>
      </p:sp>
      <p:sp>
        <p:nvSpPr>
          <p:cNvPr id="113" name="Shape 113"/>
          <p:cNvSpPr/>
          <p:nvPr/>
        </p:nvSpPr>
        <p:spPr>
          <a:xfrm>
            <a:off x="5867400" y="1508125"/>
            <a:ext cx="2514600" cy="4724400"/>
          </a:xfrm>
          <a:prstGeom prst="rect">
            <a:avLst/>
          </a:prstGeom>
          <a:gradFill>
            <a:gsLst>
              <a:gs pos="0">
                <a:srgbClr val="0066CC"/>
              </a:gs>
              <a:gs pos="100000">
                <a:srgbClr val="000066"/>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114" name="Shape 114"/>
          <p:cNvSpPr/>
          <p:nvPr/>
        </p:nvSpPr>
        <p:spPr>
          <a:xfrm>
            <a:off x="5943600" y="149225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15</a:t>
            </a:r>
          </a:p>
        </p:txBody>
      </p:sp>
      <p:sp>
        <p:nvSpPr>
          <p:cNvPr id="115" name="Shape 115"/>
          <p:cNvSpPr/>
          <p:nvPr/>
        </p:nvSpPr>
        <p:spPr>
          <a:xfrm>
            <a:off x="5943600" y="18129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14</a:t>
            </a:r>
          </a:p>
        </p:txBody>
      </p:sp>
      <p:sp>
        <p:nvSpPr>
          <p:cNvPr id="116" name="Shape 116"/>
          <p:cNvSpPr/>
          <p:nvPr/>
        </p:nvSpPr>
        <p:spPr>
          <a:xfrm>
            <a:off x="5943600" y="21177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13</a:t>
            </a:r>
          </a:p>
        </p:txBody>
      </p:sp>
      <p:sp>
        <p:nvSpPr>
          <p:cNvPr id="117" name="Shape 117"/>
          <p:cNvSpPr/>
          <p:nvPr/>
        </p:nvSpPr>
        <p:spPr>
          <a:xfrm>
            <a:off x="5943600" y="24225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a:t>
            </a:r>
          </a:p>
        </p:txBody>
      </p:sp>
      <p:sp>
        <p:nvSpPr>
          <p:cNvPr id="118" name="Shape 118"/>
          <p:cNvSpPr/>
          <p:nvPr/>
        </p:nvSpPr>
        <p:spPr>
          <a:xfrm>
            <a:off x="5943600" y="27273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11</a:t>
            </a:r>
          </a:p>
        </p:txBody>
      </p:sp>
      <p:sp>
        <p:nvSpPr>
          <p:cNvPr id="119" name="Shape 119"/>
          <p:cNvSpPr/>
          <p:nvPr/>
        </p:nvSpPr>
        <p:spPr>
          <a:xfrm>
            <a:off x="5943600" y="30321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a:t>
            </a:r>
          </a:p>
        </p:txBody>
      </p:sp>
      <p:sp>
        <p:nvSpPr>
          <p:cNvPr id="120" name="Shape 120"/>
          <p:cNvSpPr/>
          <p:nvPr/>
        </p:nvSpPr>
        <p:spPr>
          <a:xfrm>
            <a:off x="5943600" y="33369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9</a:t>
            </a:r>
          </a:p>
        </p:txBody>
      </p:sp>
      <p:sp>
        <p:nvSpPr>
          <p:cNvPr id="121" name="Shape 121"/>
          <p:cNvSpPr/>
          <p:nvPr/>
        </p:nvSpPr>
        <p:spPr>
          <a:xfrm>
            <a:off x="5943600" y="36417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a:t>
            </a:r>
          </a:p>
        </p:txBody>
      </p:sp>
      <p:sp>
        <p:nvSpPr>
          <p:cNvPr id="122" name="Shape 122"/>
          <p:cNvSpPr/>
          <p:nvPr/>
        </p:nvSpPr>
        <p:spPr>
          <a:xfrm>
            <a:off x="5943600" y="39465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7</a:t>
            </a:r>
          </a:p>
        </p:txBody>
      </p:sp>
      <p:sp>
        <p:nvSpPr>
          <p:cNvPr id="123" name="Shape 123"/>
          <p:cNvSpPr/>
          <p:nvPr/>
        </p:nvSpPr>
        <p:spPr>
          <a:xfrm>
            <a:off x="5943600" y="42513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a:t>
            </a:r>
          </a:p>
        </p:txBody>
      </p:sp>
      <p:sp>
        <p:nvSpPr>
          <p:cNvPr id="124" name="Shape 124"/>
          <p:cNvSpPr/>
          <p:nvPr/>
        </p:nvSpPr>
        <p:spPr>
          <a:xfrm>
            <a:off x="5943600" y="45561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5</a:t>
            </a:r>
          </a:p>
        </p:txBody>
      </p:sp>
      <p:sp>
        <p:nvSpPr>
          <p:cNvPr id="125" name="Shape 125"/>
          <p:cNvSpPr/>
          <p:nvPr/>
        </p:nvSpPr>
        <p:spPr>
          <a:xfrm>
            <a:off x="5943600" y="48609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a:t>
            </a:r>
          </a:p>
        </p:txBody>
      </p:sp>
      <p:sp>
        <p:nvSpPr>
          <p:cNvPr id="126" name="Shape 126"/>
          <p:cNvSpPr/>
          <p:nvPr/>
        </p:nvSpPr>
        <p:spPr>
          <a:xfrm>
            <a:off x="5943600" y="51657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a:t>
            </a:r>
          </a:p>
        </p:txBody>
      </p:sp>
      <p:sp>
        <p:nvSpPr>
          <p:cNvPr id="127" name="Shape 127"/>
          <p:cNvSpPr/>
          <p:nvPr/>
        </p:nvSpPr>
        <p:spPr>
          <a:xfrm>
            <a:off x="5943600" y="54705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a:t>
            </a:r>
          </a:p>
        </p:txBody>
      </p:sp>
      <p:sp>
        <p:nvSpPr>
          <p:cNvPr id="128" name="Shape 128"/>
          <p:cNvSpPr/>
          <p:nvPr/>
        </p:nvSpPr>
        <p:spPr>
          <a:xfrm>
            <a:off x="5943600" y="57753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a:t>
            </a:r>
          </a:p>
        </p:txBody>
      </p:sp>
      <p:sp>
        <p:nvSpPr>
          <p:cNvPr id="129" name="Shape 129"/>
          <p:cNvSpPr/>
          <p:nvPr/>
        </p:nvSpPr>
        <p:spPr>
          <a:xfrm>
            <a:off x="6781800" y="150812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 Million</a:t>
            </a:r>
          </a:p>
        </p:txBody>
      </p:sp>
      <p:sp>
        <p:nvSpPr>
          <p:cNvPr id="130" name="Shape 130"/>
          <p:cNvSpPr/>
          <p:nvPr/>
        </p:nvSpPr>
        <p:spPr>
          <a:xfrm>
            <a:off x="6781800" y="18288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$500,000</a:t>
            </a:r>
          </a:p>
        </p:txBody>
      </p:sp>
      <p:sp>
        <p:nvSpPr>
          <p:cNvPr id="131" name="Shape 131"/>
          <p:cNvSpPr/>
          <p:nvPr/>
        </p:nvSpPr>
        <p:spPr>
          <a:xfrm>
            <a:off x="6781800" y="21336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$250,000</a:t>
            </a:r>
          </a:p>
        </p:txBody>
      </p:sp>
      <p:sp>
        <p:nvSpPr>
          <p:cNvPr id="132" name="Shape 132"/>
          <p:cNvSpPr/>
          <p:nvPr/>
        </p:nvSpPr>
        <p:spPr>
          <a:xfrm>
            <a:off x="6781800" y="24384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$125,000</a:t>
            </a:r>
          </a:p>
        </p:txBody>
      </p:sp>
      <p:sp>
        <p:nvSpPr>
          <p:cNvPr id="133" name="Shape 133"/>
          <p:cNvSpPr/>
          <p:nvPr/>
        </p:nvSpPr>
        <p:spPr>
          <a:xfrm>
            <a:off x="6781800" y="27432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$64,000</a:t>
            </a:r>
          </a:p>
        </p:txBody>
      </p:sp>
      <p:sp>
        <p:nvSpPr>
          <p:cNvPr id="134" name="Shape 134"/>
          <p:cNvSpPr/>
          <p:nvPr/>
        </p:nvSpPr>
        <p:spPr>
          <a:xfrm>
            <a:off x="6781800" y="30480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$32,000</a:t>
            </a:r>
          </a:p>
        </p:txBody>
      </p:sp>
      <p:sp>
        <p:nvSpPr>
          <p:cNvPr id="135" name="Shape 135"/>
          <p:cNvSpPr/>
          <p:nvPr/>
        </p:nvSpPr>
        <p:spPr>
          <a:xfrm>
            <a:off x="6781800" y="33528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$16,000</a:t>
            </a:r>
          </a:p>
        </p:txBody>
      </p:sp>
      <p:sp>
        <p:nvSpPr>
          <p:cNvPr id="136" name="Shape 136"/>
          <p:cNvSpPr/>
          <p:nvPr/>
        </p:nvSpPr>
        <p:spPr>
          <a:xfrm>
            <a:off x="6781800" y="36576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$8,000</a:t>
            </a:r>
          </a:p>
        </p:txBody>
      </p:sp>
      <p:sp>
        <p:nvSpPr>
          <p:cNvPr id="137" name="Shape 137"/>
          <p:cNvSpPr/>
          <p:nvPr/>
        </p:nvSpPr>
        <p:spPr>
          <a:xfrm>
            <a:off x="6781800" y="39624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$4,000</a:t>
            </a:r>
          </a:p>
        </p:txBody>
      </p:sp>
      <p:sp>
        <p:nvSpPr>
          <p:cNvPr id="138" name="Shape 138"/>
          <p:cNvSpPr/>
          <p:nvPr/>
        </p:nvSpPr>
        <p:spPr>
          <a:xfrm>
            <a:off x="6781800" y="42672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$2,000</a:t>
            </a:r>
          </a:p>
        </p:txBody>
      </p:sp>
      <p:sp>
        <p:nvSpPr>
          <p:cNvPr id="139" name="Shape 139"/>
          <p:cNvSpPr/>
          <p:nvPr/>
        </p:nvSpPr>
        <p:spPr>
          <a:xfrm>
            <a:off x="6781800" y="45720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$1,000</a:t>
            </a:r>
          </a:p>
        </p:txBody>
      </p:sp>
      <p:sp>
        <p:nvSpPr>
          <p:cNvPr id="140" name="Shape 140"/>
          <p:cNvSpPr/>
          <p:nvPr/>
        </p:nvSpPr>
        <p:spPr>
          <a:xfrm>
            <a:off x="6781800" y="4876800"/>
            <a:ext cx="1000125"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a:t>
            </a:r>
          </a:p>
        </p:txBody>
      </p:sp>
      <p:sp>
        <p:nvSpPr>
          <p:cNvPr id="141" name="Shape 141"/>
          <p:cNvSpPr/>
          <p:nvPr/>
        </p:nvSpPr>
        <p:spPr>
          <a:xfrm>
            <a:off x="6781800" y="51816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$300</a:t>
            </a:r>
          </a:p>
        </p:txBody>
      </p:sp>
      <p:sp>
        <p:nvSpPr>
          <p:cNvPr id="142" name="Shape 142"/>
          <p:cNvSpPr/>
          <p:nvPr/>
        </p:nvSpPr>
        <p:spPr>
          <a:xfrm>
            <a:off x="6781800" y="5486400"/>
            <a:ext cx="13335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a:t>
            </a:r>
          </a:p>
        </p:txBody>
      </p:sp>
      <p:sp>
        <p:nvSpPr>
          <p:cNvPr id="143" name="Shape 143"/>
          <p:cNvSpPr/>
          <p:nvPr/>
        </p:nvSpPr>
        <p:spPr>
          <a:xfrm>
            <a:off x="6781800" y="57912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$100</a:t>
            </a:r>
          </a:p>
        </p:txBody>
      </p:sp>
      <p:sp>
        <p:nvSpPr>
          <p:cNvPr id="144" name="Shape 144"/>
          <p:cNvSpPr/>
          <p:nvPr/>
        </p:nvSpPr>
        <p:spPr>
          <a:xfrm>
            <a:off x="6477000" y="5927725"/>
            <a:ext cx="152400" cy="152400"/>
          </a:xfrm>
          <a:prstGeom prst="ellipse">
            <a:avLst/>
          </a:prstGeom>
          <a:solidFill>
            <a:srgbClr val="FFCC00"/>
          </a:solidFill>
          <a:ln w="12700">
            <a:miter lim="400000"/>
          </a:ln>
        </p:spPr>
        <p:txBody>
          <a:bodyPr lIns="45719" rIns="45719" anchor="ctr"/>
          <a:lstStyle/>
          <a:p>
            <a:pPr defTabSz="914400"/>
            <a:endParaRPr/>
          </a:p>
        </p:txBody>
      </p:sp>
      <p:sp>
        <p:nvSpPr>
          <p:cNvPr id="145" name="Shape 145"/>
          <p:cNvSpPr/>
          <p:nvPr/>
        </p:nvSpPr>
        <p:spPr>
          <a:xfrm>
            <a:off x="6477000" y="5622925"/>
            <a:ext cx="152400" cy="152400"/>
          </a:xfrm>
          <a:prstGeom prst="ellipse">
            <a:avLst/>
          </a:prstGeom>
          <a:solidFill>
            <a:srgbClr val="FFCC00"/>
          </a:solidFill>
          <a:ln w="12700">
            <a:miter lim="400000"/>
          </a:ln>
        </p:spPr>
        <p:txBody>
          <a:bodyPr lIns="45719" rIns="45719" anchor="ctr"/>
          <a:lstStyle/>
          <a:p>
            <a:pPr defTabSz="914400"/>
            <a:endParaRPr/>
          </a:p>
        </p:txBody>
      </p:sp>
      <p:sp>
        <p:nvSpPr>
          <p:cNvPr id="146" name="Shape 146"/>
          <p:cNvSpPr/>
          <p:nvPr/>
        </p:nvSpPr>
        <p:spPr>
          <a:xfrm>
            <a:off x="6477000" y="5318125"/>
            <a:ext cx="152400" cy="152400"/>
          </a:xfrm>
          <a:prstGeom prst="ellipse">
            <a:avLst/>
          </a:prstGeom>
          <a:solidFill>
            <a:srgbClr val="FFCC00"/>
          </a:solidFill>
          <a:ln w="12700">
            <a:miter lim="400000"/>
          </a:ln>
        </p:spPr>
        <p:txBody>
          <a:bodyPr lIns="45719" rIns="45719" anchor="ctr"/>
          <a:lstStyle/>
          <a:p>
            <a:pPr defTabSz="914400"/>
            <a:endParaRPr/>
          </a:p>
        </p:txBody>
      </p:sp>
      <p:sp>
        <p:nvSpPr>
          <p:cNvPr id="147" name="Shape 147"/>
          <p:cNvSpPr/>
          <p:nvPr/>
        </p:nvSpPr>
        <p:spPr>
          <a:xfrm>
            <a:off x="6477000" y="5013325"/>
            <a:ext cx="152400" cy="152400"/>
          </a:xfrm>
          <a:prstGeom prst="ellipse">
            <a:avLst/>
          </a:prstGeom>
          <a:solidFill>
            <a:srgbClr val="FFCC00"/>
          </a:solidFill>
          <a:ln w="12700">
            <a:miter lim="400000"/>
          </a:ln>
        </p:spPr>
        <p:txBody>
          <a:bodyPr lIns="45719" rIns="45719" anchor="ctr"/>
          <a:lstStyle/>
          <a:p>
            <a:pPr defTabSz="914400"/>
            <a:endParaRPr/>
          </a:p>
        </p:txBody>
      </p:sp>
      <p:sp>
        <p:nvSpPr>
          <p:cNvPr id="148" name="Shape 148"/>
          <p:cNvSpPr/>
          <p:nvPr/>
        </p:nvSpPr>
        <p:spPr>
          <a:xfrm>
            <a:off x="6477000" y="4708525"/>
            <a:ext cx="152400" cy="152400"/>
          </a:xfrm>
          <a:prstGeom prst="ellipse">
            <a:avLst/>
          </a:prstGeom>
          <a:solidFill>
            <a:srgbClr val="FFFFFF"/>
          </a:solidFill>
          <a:ln w="12700">
            <a:miter lim="400000"/>
          </a:ln>
        </p:spPr>
        <p:txBody>
          <a:bodyPr lIns="45719" rIns="45719" anchor="ctr"/>
          <a:lstStyle/>
          <a:p>
            <a:pPr defTabSz="914400"/>
            <a:endParaRPr/>
          </a:p>
        </p:txBody>
      </p:sp>
      <p:sp>
        <p:nvSpPr>
          <p:cNvPr id="149" name="Shape 149"/>
          <p:cNvSpPr/>
          <p:nvPr/>
        </p:nvSpPr>
        <p:spPr>
          <a:xfrm>
            <a:off x="6477000" y="4403725"/>
            <a:ext cx="152400" cy="152400"/>
          </a:xfrm>
          <a:prstGeom prst="ellipse">
            <a:avLst/>
          </a:prstGeom>
          <a:solidFill>
            <a:srgbClr val="FFCC00"/>
          </a:solidFill>
          <a:ln w="12700">
            <a:miter lim="400000"/>
          </a:ln>
        </p:spPr>
        <p:txBody>
          <a:bodyPr lIns="45719" rIns="45719" anchor="ctr"/>
          <a:lstStyle/>
          <a:p>
            <a:pPr defTabSz="914400"/>
            <a:endParaRPr/>
          </a:p>
        </p:txBody>
      </p:sp>
      <p:sp>
        <p:nvSpPr>
          <p:cNvPr id="150" name="Shape 150"/>
          <p:cNvSpPr/>
          <p:nvPr/>
        </p:nvSpPr>
        <p:spPr>
          <a:xfrm>
            <a:off x="6477000" y="4098925"/>
            <a:ext cx="152400" cy="152400"/>
          </a:xfrm>
          <a:prstGeom prst="ellipse">
            <a:avLst/>
          </a:prstGeom>
          <a:solidFill>
            <a:srgbClr val="FFCC00"/>
          </a:solidFill>
          <a:ln w="12700">
            <a:miter lim="400000"/>
          </a:ln>
        </p:spPr>
        <p:txBody>
          <a:bodyPr lIns="45719" rIns="45719" anchor="ctr"/>
          <a:lstStyle/>
          <a:p>
            <a:pPr defTabSz="914400"/>
            <a:endParaRPr/>
          </a:p>
        </p:txBody>
      </p:sp>
      <p:sp>
        <p:nvSpPr>
          <p:cNvPr id="151" name="Shape 151"/>
          <p:cNvSpPr/>
          <p:nvPr/>
        </p:nvSpPr>
        <p:spPr>
          <a:xfrm>
            <a:off x="6477000" y="3794125"/>
            <a:ext cx="152400" cy="152400"/>
          </a:xfrm>
          <a:prstGeom prst="ellipse">
            <a:avLst/>
          </a:prstGeom>
          <a:solidFill>
            <a:srgbClr val="FFCC00"/>
          </a:solidFill>
          <a:ln w="12700">
            <a:miter lim="400000"/>
          </a:ln>
        </p:spPr>
        <p:txBody>
          <a:bodyPr lIns="45719" rIns="45719" anchor="ctr"/>
          <a:lstStyle/>
          <a:p>
            <a:pPr defTabSz="914400"/>
            <a:endParaRPr/>
          </a:p>
        </p:txBody>
      </p:sp>
      <p:sp>
        <p:nvSpPr>
          <p:cNvPr id="152" name="Shape 152"/>
          <p:cNvSpPr/>
          <p:nvPr/>
        </p:nvSpPr>
        <p:spPr>
          <a:xfrm>
            <a:off x="6477000" y="3489325"/>
            <a:ext cx="152400" cy="152400"/>
          </a:xfrm>
          <a:prstGeom prst="ellipse">
            <a:avLst/>
          </a:prstGeom>
          <a:solidFill>
            <a:srgbClr val="FFCC00"/>
          </a:solidFill>
          <a:ln w="12700">
            <a:miter lim="400000"/>
          </a:ln>
        </p:spPr>
        <p:txBody>
          <a:bodyPr lIns="45719" rIns="45719" anchor="ctr"/>
          <a:lstStyle/>
          <a:p>
            <a:pPr defTabSz="914400"/>
            <a:endParaRPr/>
          </a:p>
        </p:txBody>
      </p:sp>
      <p:sp>
        <p:nvSpPr>
          <p:cNvPr id="153" name="Shape 153"/>
          <p:cNvSpPr/>
          <p:nvPr/>
        </p:nvSpPr>
        <p:spPr>
          <a:xfrm>
            <a:off x="6477000" y="3184525"/>
            <a:ext cx="152400" cy="152400"/>
          </a:xfrm>
          <a:prstGeom prst="ellipse">
            <a:avLst/>
          </a:prstGeom>
          <a:solidFill>
            <a:srgbClr val="FFFFFF"/>
          </a:solidFill>
          <a:ln w="12700">
            <a:miter lim="400000"/>
          </a:ln>
        </p:spPr>
        <p:txBody>
          <a:bodyPr lIns="45719" rIns="45719" anchor="ctr"/>
          <a:lstStyle/>
          <a:p>
            <a:pPr defTabSz="914400">
              <a:defRPr sz="2400">
                <a:latin typeface="Times New Roman"/>
                <a:ea typeface="Times New Roman"/>
                <a:cs typeface="Times New Roman"/>
                <a:sym typeface="Times New Roman"/>
              </a:defRPr>
            </a:pPr>
            <a:endParaRPr/>
          </a:p>
        </p:txBody>
      </p:sp>
      <p:sp>
        <p:nvSpPr>
          <p:cNvPr id="154" name="Shape 154"/>
          <p:cNvSpPr/>
          <p:nvPr/>
        </p:nvSpPr>
        <p:spPr>
          <a:xfrm>
            <a:off x="6477000" y="2879725"/>
            <a:ext cx="152400" cy="152400"/>
          </a:xfrm>
          <a:prstGeom prst="ellipse">
            <a:avLst/>
          </a:prstGeom>
          <a:solidFill>
            <a:srgbClr val="FFCC00"/>
          </a:solidFill>
          <a:ln w="12700">
            <a:miter lim="400000"/>
          </a:ln>
        </p:spPr>
        <p:txBody>
          <a:bodyPr lIns="45719" rIns="45719" anchor="ctr"/>
          <a:lstStyle/>
          <a:p>
            <a:pPr defTabSz="914400"/>
            <a:endParaRPr/>
          </a:p>
        </p:txBody>
      </p:sp>
      <p:sp>
        <p:nvSpPr>
          <p:cNvPr id="155" name="Shape 155"/>
          <p:cNvSpPr/>
          <p:nvPr/>
        </p:nvSpPr>
        <p:spPr>
          <a:xfrm>
            <a:off x="6477000" y="2574925"/>
            <a:ext cx="152400" cy="152400"/>
          </a:xfrm>
          <a:prstGeom prst="ellipse">
            <a:avLst/>
          </a:prstGeom>
          <a:solidFill>
            <a:srgbClr val="FFCC00"/>
          </a:solidFill>
          <a:ln w="12700">
            <a:miter lim="400000"/>
          </a:ln>
        </p:spPr>
        <p:txBody>
          <a:bodyPr lIns="45719" rIns="45719" anchor="ctr"/>
          <a:lstStyle/>
          <a:p>
            <a:pPr defTabSz="914400"/>
            <a:endParaRPr/>
          </a:p>
        </p:txBody>
      </p:sp>
      <p:sp>
        <p:nvSpPr>
          <p:cNvPr id="156" name="Shape 156"/>
          <p:cNvSpPr/>
          <p:nvPr/>
        </p:nvSpPr>
        <p:spPr>
          <a:xfrm>
            <a:off x="6477000" y="2270125"/>
            <a:ext cx="152400" cy="152400"/>
          </a:xfrm>
          <a:prstGeom prst="ellipse">
            <a:avLst/>
          </a:prstGeom>
          <a:solidFill>
            <a:srgbClr val="FFCC00"/>
          </a:solidFill>
          <a:ln w="12700">
            <a:miter lim="400000"/>
          </a:ln>
        </p:spPr>
        <p:txBody>
          <a:bodyPr lIns="45719" rIns="45719" anchor="ctr"/>
          <a:lstStyle/>
          <a:p>
            <a:pPr defTabSz="914400"/>
            <a:endParaRPr/>
          </a:p>
        </p:txBody>
      </p:sp>
      <p:sp>
        <p:nvSpPr>
          <p:cNvPr id="157" name="Shape 157"/>
          <p:cNvSpPr/>
          <p:nvPr/>
        </p:nvSpPr>
        <p:spPr>
          <a:xfrm>
            <a:off x="6477000" y="1965325"/>
            <a:ext cx="152400" cy="152400"/>
          </a:xfrm>
          <a:prstGeom prst="ellipse">
            <a:avLst/>
          </a:prstGeom>
          <a:solidFill>
            <a:srgbClr val="FFCC00"/>
          </a:solidFill>
          <a:ln w="12700">
            <a:miter lim="400000"/>
          </a:ln>
        </p:spPr>
        <p:txBody>
          <a:bodyPr lIns="45719" rIns="45719" anchor="ctr"/>
          <a:lstStyle/>
          <a:p>
            <a:pPr defTabSz="914400"/>
            <a:endParaRPr/>
          </a:p>
        </p:txBody>
      </p:sp>
      <p:sp>
        <p:nvSpPr>
          <p:cNvPr id="158" name="Shape 158"/>
          <p:cNvSpPr/>
          <p:nvPr/>
        </p:nvSpPr>
        <p:spPr>
          <a:xfrm>
            <a:off x="6477000" y="1660525"/>
            <a:ext cx="152400" cy="152400"/>
          </a:xfrm>
          <a:prstGeom prst="ellipse">
            <a:avLst/>
          </a:prstGeom>
          <a:solidFill>
            <a:srgbClr val="FFFFFF"/>
          </a:solidFill>
          <a:ln w="12700">
            <a:miter lim="400000"/>
          </a:ln>
        </p:spPr>
        <p:txBody>
          <a:bodyPr lIns="45719" rIns="45719" anchor="ctr"/>
          <a:lstStyle/>
          <a:p>
            <a:pPr defTabSz="914400"/>
            <a:endParaRPr/>
          </a:p>
        </p:txBody>
      </p:sp>
      <p:sp>
        <p:nvSpPr>
          <p:cNvPr id="159" name="Shape 159"/>
          <p:cNvSpPr/>
          <p:nvPr/>
        </p:nvSpPr>
        <p:spPr>
          <a:xfrm>
            <a:off x="291991" y="1933565"/>
            <a:ext cx="5257800" cy="258532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defTabSz="914400">
              <a:spcBef>
                <a:spcPts val="3200"/>
              </a:spcBef>
              <a:defRPr sz="5400">
                <a:solidFill>
                  <a:srgbClr val="C00000"/>
                </a:solidFill>
              </a:defRPr>
            </a:pPr>
            <a:r>
              <a:rPr b="1" i="1" dirty="0" smtClean="0"/>
              <a:t>Who </a:t>
            </a:r>
            <a:r>
              <a:rPr b="1" i="1" dirty="0"/>
              <a:t>Wants to be </a:t>
            </a:r>
            <a:r>
              <a:rPr b="1" i="1"/>
              <a:t>a </a:t>
            </a:r>
            <a:r>
              <a:rPr lang="en-US" b="1" i="1" smtClean="0"/>
              <a:t>7-Point </a:t>
            </a:r>
            <a:r>
              <a:rPr lang="en-US" b="1" i="1" dirty="0" smtClean="0"/>
              <a:t>Rating Scale </a:t>
            </a:r>
            <a:r>
              <a:rPr b="1" i="1" dirty="0" smtClean="0"/>
              <a:t>Millionaire</a:t>
            </a:r>
            <a:r>
              <a:rPr lang="en-US" b="1" i="1" dirty="0" smtClean="0"/>
              <a:t>?</a:t>
            </a:r>
            <a:endParaRPr b="1" i="1" dirty="0"/>
          </a:p>
        </p:txBody>
      </p:sp>
      <p:sp>
        <p:nvSpPr>
          <p:cNvPr id="160" name="Shape 160"/>
          <p:cNvSpPr/>
          <p:nvPr/>
        </p:nvSpPr>
        <p:spPr>
          <a:xfrm>
            <a:off x="4953000" y="533400"/>
            <a:ext cx="1295400" cy="685800"/>
          </a:xfrm>
          <a:prstGeom prst="ellipse">
            <a:avLst/>
          </a:prstGeom>
          <a:ln w="57150">
            <a:solidFill>
              <a:srgbClr val="3399FF"/>
            </a:solidFill>
          </a:ln>
        </p:spPr>
        <p:txBody>
          <a:bodyPr lIns="45719" rIns="45719" anchor="ctr"/>
          <a:lstStyle/>
          <a:p>
            <a:pPr defTabSz="914400"/>
            <a:endParaRPr/>
          </a:p>
        </p:txBody>
      </p:sp>
      <p:sp>
        <p:nvSpPr>
          <p:cNvPr id="161" name="Shape 161"/>
          <p:cNvSpPr/>
          <p:nvPr/>
        </p:nvSpPr>
        <p:spPr>
          <a:xfrm>
            <a:off x="7848600" y="533400"/>
            <a:ext cx="1295400" cy="685800"/>
          </a:xfrm>
          <a:prstGeom prst="ellipse">
            <a:avLst/>
          </a:prstGeom>
          <a:ln w="57150">
            <a:solidFill>
              <a:srgbClr val="3399FF"/>
            </a:solidFill>
          </a:ln>
        </p:spPr>
        <p:txBody>
          <a:bodyPr lIns="45719" rIns="45719" anchor="ctr"/>
          <a:lstStyle/>
          <a:p>
            <a:pPr defTabSz="914400"/>
            <a:endParaRPr/>
          </a:p>
        </p:txBody>
      </p:sp>
      <p:sp>
        <p:nvSpPr>
          <p:cNvPr id="162" name="Shape 162"/>
          <p:cNvSpPr/>
          <p:nvPr/>
        </p:nvSpPr>
        <p:spPr>
          <a:xfrm>
            <a:off x="6400800" y="533400"/>
            <a:ext cx="1295400" cy="685800"/>
          </a:xfrm>
          <a:prstGeom prst="ellipse">
            <a:avLst/>
          </a:prstGeom>
          <a:ln w="57150">
            <a:solidFill>
              <a:srgbClr val="3399FF"/>
            </a:solidFill>
          </a:ln>
        </p:spPr>
        <p:txBody>
          <a:bodyPr lIns="45719" rIns="45719" anchor="ctr"/>
          <a:lstStyle/>
          <a:p>
            <a:pPr defTabSz="914400"/>
            <a:endParaRPr/>
          </a:p>
        </p:txBody>
      </p:sp>
      <p:sp>
        <p:nvSpPr>
          <p:cNvPr id="163" name="Shape 163"/>
          <p:cNvSpPr/>
          <p:nvPr/>
        </p:nvSpPr>
        <p:spPr>
          <a:xfrm>
            <a:off x="5137150" y="673100"/>
            <a:ext cx="1066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FFFF"/>
                </a:solidFill>
              </a:defRPr>
            </a:lvl1pPr>
          </a:lstStyle>
          <a:p>
            <a:r>
              <a:t>50:50</a:t>
            </a:r>
          </a:p>
        </p:txBody>
      </p:sp>
      <p:pic>
        <p:nvPicPr>
          <p:cNvPr id="164" name="image1.pdf"/>
          <p:cNvPicPr>
            <a:picLocks noChangeAspect="1"/>
          </p:cNvPicPr>
          <p:nvPr/>
        </p:nvPicPr>
        <p:blipFill>
          <a:blip r:embed="rId3">
            <a:extLst/>
          </a:blip>
          <a:stretch>
            <a:fillRect/>
          </a:stretch>
        </p:blipFill>
        <p:spPr>
          <a:xfrm flipV="1">
            <a:off x="6750050" y="565150"/>
            <a:ext cx="514350" cy="606425"/>
          </a:xfrm>
          <a:prstGeom prst="rect">
            <a:avLst/>
          </a:prstGeom>
          <a:ln w="12700">
            <a:miter lim="400000"/>
          </a:ln>
        </p:spPr>
      </p:pic>
      <p:sp>
        <p:nvSpPr>
          <p:cNvPr id="165" name="Shape 165"/>
          <p:cNvSpPr/>
          <p:nvPr/>
        </p:nvSpPr>
        <p:spPr>
          <a:xfrm rot="5400000">
            <a:off x="8023224" y="800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166" name="Shape 166"/>
          <p:cNvSpPr/>
          <p:nvPr/>
        </p:nvSpPr>
        <p:spPr>
          <a:xfrm>
            <a:off x="8099425" y="647700"/>
            <a:ext cx="152400" cy="152400"/>
          </a:xfrm>
          <a:prstGeom prst="ellipse">
            <a:avLst/>
          </a:prstGeom>
          <a:ln w="38100">
            <a:solidFill>
              <a:srgbClr val="FFFFFF"/>
            </a:solidFill>
          </a:ln>
        </p:spPr>
        <p:txBody>
          <a:bodyPr lIns="45719" rIns="45719" anchor="ctr"/>
          <a:lstStyle/>
          <a:p>
            <a:pPr defTabSz="914400"/>
            <a:endParaRPr/>
          </a:p>
        </p:txBody>
      </p:sp>
      <p:sp>
        <p:nvSpPr>
          <p:cNvPr id="167" name="Shape 167"/>
          <p:cNvSpPr/>
          <p:nvPr/>
        </p:nvSpPr>
        <p:spPr>
          <a:xfrm rot="5400000">
            <a:off x="8328024" y="8763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168" name="Shape 168"/>
          <p:cNvSpPr/>
          <p:nvPr/>
        </p:nvSpPr>
        <p:spPr>
          <a:xfrm>
            <a:off x="8404225" y="723900"/>
            <a:ext cx="152400" cy="152400"/>
          </a:xfrm>
          <a:prstGeom prst="ellipse">
            <a:avLst/>
          </a:prstGeom>
          <a:ln w="38100">
            <a:solidFill>
              <a:srgbClr val="FFFFFF"/>
            </a:solidFill>
          </a:ln>
        </p:spPr>
        <p:txBody>
          <a:bodyPr lIns="45719" rIns="45719" anchor="ctr"/>
          <a:lstStyle/>
          <a:p>
            <a:pPr defTabSz="914400"/>
            <a:endParaRPr/>
          </a:p>
        </p:txBody>
      </p:sp>
      <p:sp>
        <p:nvSpPr>
          <p:cNvPr id="169" name="Shape 169"/>
          <p:cNvSpPr/>
          <p:nvPr/>
        </p:nvSpPr>
        <p:spPr>
          <a:xfrm rot="5400000">
            <a:off x="8632824" y="800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170" name="Shape 170"/>
          <p:cNvSpPr/>
          <p:nvPr/>
        </p:nvSpPr>
        <p:spPr>
          <a:xfrm>
            <a:off x="8709025" y="647700"/>
            <a:ext cx="152400" cy="152400"/>
          </a:xfrm>
          <a:prstGeom prst="ellipse">
            <a:avLst/>
          </a:prstGeom>
          <a:ln w="38100">
            <a:solidFill>
              <a:srgbClr val="FFFFFF"/>
            </a:solidFill>
          </a:ln>
        </p:spPr>
        <p:txBody>
          <a:bodyPr lIns="45719" rIns="45719" anchor="ctr"/>
          <a:lstStyle/>
          <a:p>
            <a:pPr defTabSz="914400"/>
            <a:endParaRPr/>
          </a:p>
        </p:txBody>
      </p:sp>
    </p:spTree>
    <p:extLst>
      <p:ext uri="{BB962C8B-B14F-4D97-AF65-F5344CB8AC3E}">
        <p14:creationId xmlns:p14="http://schemas.microsoft.com/office/powerpoint/2010/main" val="1280488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 name="Shape 609"/>
          <p:cNvSpPr>
            <a:spLocks noGrp="1"/>
          </p:cNvSpPr>
          <p:nvPr>
            <p:ph type="title"/>
          </p:nvPr>
        </p:nvSpPr>
        <p:spPr>
          <a:prstGeom prst="rect">
            <a:avLst/>
          </a:prstGeom>
        </p:spPr>
        <p:txBody>
          <a:bodyPr>
            <a:normAutofit/>
          </a:bodyPr>
          <a:lstStyle>
            <a:lvl1pPr>
              <a:defRPr sz="3200"/>
            </a:lvl1pPr>
          </a:lstStyle>
          <a:p>
            <a:r>
              <a:rPr sz="3600" dirty="0"/>
              <a:t>Immediate Foundational Skills</a:t>
            </a:r>
          </a:p>
        </p:txBody>
      </p:sp>
      <p:sp>
        <p:nvSpPr>
          <p:cNvPr id="610" name="Shape 610"/>
          <p:cNvSpPr/>
          <p:nvPr/>
        </p:nvSpPr>
        <p:spPr>
          <a:xfrm>
            <a:off x="334241" y="5019287"/>
            <a:ext cx="1295400" cy="584775"/>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defTabSz="914400">
              <a:defRPr sz="1200"/>
            </a:pPr>
            <a:r>
              <a:rPr sz="1600" b="1" dirty="0"/>
              <a:t>Foundational Skills</a:t>
            </a:r>
          </a:p>
        </p:txBody>
      </p:sp>
      <p:sp>
        <p:nvSpPr>
          <p:cNvPr id="611" name="Shape 611"/>
          <p:cNvSpPr/>
          <p:nvPr/>
        </p:nvSpPr>
        <p:spPr>
          <a:xfrm>
            <a:off x="1448282" y="4187973"/>
            <a:ext cx="1349415" cy="830997"/>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defTabSz="914400">
              <a:defRPr sz="1200"/>
            </a:pPr>
            <a:r>
              <a:rPr sz="1600" b="1" dirty="0"/>
              <a:t>Immediate</a:t>
            </a:r>
            <a:endParaRPr sz="3200" b="1" dirty="0"/>
          </a:p>
          <a:p>
            <a:pPr defTabSz="914400">
              <a:defRPr sz="1200"/>
            </a:pPr>
            <a:r>
              <a:rPr sz="1600" b="1" dirty="0"/>
              <a:t>Foundational Skills</a:t>
            </a:r>
          </a:p>
        </p:txBody>
      </p:sp>
      <p:sp>
        <p:nvSpPr>
          <p:cNvPr id="612" name="Shape 612"/>
          <p:cNvSpPr/>
          <p:nvPr/>
        </p:nvSpPr>
        <p:spPr>
          <a:xfrm>
            <a:off x="2743200" y="3682999"/>
            <a:ext cx="1284790" cy="584775"/>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defTabSz="914400">
              <a:defRPr sz="1200"/>
            </a:pPr>
            <a:r>
              <a:rPr sz="1600" b="1" dirty="0"/>
              <a:t>Age Expected </a:t>
            </a:r>
            <a:endParaRPr sz="3200" b="1" dirty="0"/>
          </a:p>
          <a:p>
            <a:pPr defTabSz="914400">
              <a:defRPr sz="1200"/>
            </a:pPr>
            <a:r>
              <a:rPr sz="1600" b="1" dirty="0"/>
              <a:t>Functioning</a:t>
            </a:r>
          </a:p>
        </p:txBody>
      </p:sp>
      <p:sp>
        <p:nvSpPr>
          <p:cNvPr id="613" name="Shape 613"/>
          <p:cNvSpPr/>
          <p:nvPr/>
        </p:nvSpPr>
        <p:spPr>
          <a:xfrm>
            <a:off x="609600" y="5618162"/>
            <a:ext cx="1066801" cy="1"/>
          </a:xfrm>
          <a:prstGeom prst="line">
            <a:avLst/>
          </a:prstGeom>
          <a:ln>
            <a:solidFill>
              <a:srgbClr val="000000"/>
            </a:solidFill>
          </a:ln>
        </p:spPr>
        <p:txBody>
          <a:bodyPr lIns="45719" rIns="45719"/>
          <a:lstStyle/>
          <a:p>
            <a:endParaRPr/>
          </a:p>
        </p:txBody>
      </p:sp>
      <p:sp>
        <p:nvSpPr>
          <p:cNvPr id="614" name="Shape 614"/>
          <p:cNvSpPr/>
          <p:nvPr/>
        </p:nvSpPr>
        <p:spPr>
          <a:xfrm>
            <a:off x="1629641" y="4975860"/>
            <a:ext cx="1066801" cy="0"/>
          </a:xfrm>
          <a:prstGeom prst="line">
            <a:avLst/>
          </a:prstGeom>
          <a:ln>
            <a:solidFill>
              <a:srgbClr val="000000"/>
            </a:solidFill>
          </a:ln>
        </p:spPr>
        <p:txBody>
          <a:bodyPr lIns="45719" rIns="45719"/>
          <a:lstStyle/>
          <a:p>
            <a:endParaRPr/>
          </a:p>
        </p:txBody>
      </p:sp>
      <p:sp>
        <p:nvSpPr>
          <p:cNvPr id="615" name="Shape 615"/>
          <p:cNvSpPr/>
          <p:nvPr/>
        </p:nvSpPr>
        <p:spPr>
          <a:xfrm>
            <a:off x="2743200" y="4329112"/>
            <a:ext cx="1066801" cy="1"/>
          </a:xfrm>
          <a:prstGeom prst="line">
            <a:avLst/>
          </a:prstGeom>
          <a:ln>
            <a:solidFill>
              <a:srgbClr val="000000"/>
            </a:solidFill>
          </a:ln>
        </p:spPr>
        <p:txBody>
          <a:bodyPr lIns="45719" rIns="45719"/>
          <a:lstStyle/>
          <a:p>
            <a:endParaRPr/>
          </a:p>
        </p:txBody>
      </p:sp>
      <p:sp>
        <p:nvSpPr>
          <p:cNvPr id="616" name="Shape 616"/>
          <p:cNvSpPr/>
          <p:nvPr/>
        </p:nvSpPr>
        <p:spPr>
          <a:xfrm flipV="1">
            <a:off x="1675764" y="4975860"/>
            <a:ext cx="1" cy="642939"/>
          </a:xfrm>
          <a:prstGeom prst="line">
            <a:avLst/>
          </a:prstGeom>
          <a:ln>
            <a:solidFill>
              <a:srgbClr val="000000"/>
            </a:solidFill>
          </a:ln>
        </p:spPr>
        <p:txBody>
          <a:bodyPr lIns="45719" rIns="45719"/>
          <a:lstStyle/>
          <a:p>
            <a:endParaRPr/>
          </a:p>
        </p:txBody>
      </p:sp>
      <p:sp>
        <p:nvSpPr>
          <p:cNvPr id="617" name="Shape 617"/>
          <p:cNvSpPr/>
          <p:nvPr/>
        </p:nvSpPr>
        <p:spPr>
          <a:xfrm flipV="1">
            <a:off x="2742565" y="4334509"/>
            <a:ext cx="0" cy="641351"/>
          </a:xfrm>
          <a:prstGeom prst="line">
            <a:avLst/>
          </a:prstGeom>
          <a:ln>
            <a:solidFill>
              <a:srgbClr val="000000"/>
            </a:solidFill>
          </a:ln>
        </p:spPr>
        <p:txBody>
          <a:bodyPr lIns="45719" rIns="45719"/>
          <a:lstStyle/>
          <a:p>
            <a:endParaRPr/>
          </a:p>
        </p:txBody>
      </p:sp>
      <p:sp>
        <p:nvSpPr>
          <p:cNvPr id="618" name="Shape 618"/>
          <p:cNvSpPr/>
          <p:nvPr/>
        </p:nvSpPr>
        <p:spPr>
          <a:xfrm>
            <a:off x="579940" y="1466876"/>
            <a:ext cx="7162800" cy="113877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defTabSz="914400"/>
            <a:r>
              <a:rPr sz="2800" dirty="0"/>
              <a:t>Skills that serve as the base for later skills are called </a:t>
            </a:r>
            <a:r>
              <a:rPr sz="4000" dirty="0">
                <a:solidFill>
                  <a:srgbClr val="953735"/>
                </a:solidFill>
              </a:rPr>
              <a:t>foundational skills.</a:t>
            </a:r>
          </a:p>
        </p:txBody>
      </p:sp>
      <p:sp>
        <p:nvSpPr>
          <p:cNvPr id="619" name="Shape 619"/>
          <p:cNvSpPr/>
          <p:nvPr/>
        </p:nvSpPr>
        <p:spPr>
          <a:xfrm>
            <a:off x="4572000" y="3079977"/>
            <a:ext cx="4183284" cy="3046988"/>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defTabSz="914400"/>
            <a:r>
              <a:rPr sz="2800" dirty="0"/>
              <a:t>The set of skills and behaviors that emerge just prior to age expected functioning are called </a:t>
            </a:r>
            <a:r>
              <a:rPr sz="4000" dirty="0">
                <a:solidFill>
                  <a:srgbClr val="953735"/>
                </a:solidFill>
              </a:rPr>
              <a:t>immediate foundational skills.</a:t>
            </a:r>
          </a:p>
        </p:txBody>
      </p:sp>
    </p:spTree>
    <p:extLst>
      <p:ext uri="{BB962C8B-B14F-4D97-AF65-F5344CB8AC3E}">
        <p14:creationId xmlns:p14="http://schemas.microsoft.com/office/powerpoint/2010/main" val="1786180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 name="Shape 621"/>
          <p:cNvSpPr/>
          <p:nvPr/>
        </p:nvSpPr>
        <p:spPr>
          <a:xfrm>
            <a:off x="3505200" y="1127125"/>
            <a:ext cx="2514600" cy="4724400"/>
          </a:xfrm>
          <a:prstGeom prst="rect">
            <a:avLst/>
          </a:prstGeom>
          <a:gradFill>
            <a:gsLst>
              <a:gs pos="0">
                <a:srgbClr val="0066CC"/>
              </a:gs>
              <a:gs pos="100000">
                <a:srgbClr val="000066"/>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622" name="Shape 622"/>
          <p:cNvSpPr/>
          <p:nvPr/>
        </p:nvSpPr>
        <p:spPr>
          <a:xfrm>
            <a:off x="3571875" y="4264024"/>
            <a:ext cx="2413000" cy="322265"/>
          </a:xfrm>
          <a:prstGeom prst="rect">
            <a:avLst/>
          </a:prstGeom>
          <a:solidFill>
            <a:srgbClr val="FF0000"/>
          </a:solidFill>
          <a:ln>
            <a:solidFill>
              <a:srgbClr val="000000"/>
            </a:solidFill>
            <a:miter/>
          </a:ln>
        </p:spPr>
        <p:txBody>
          <a:bodyPr lIns="45719" rIns="45719" anchor="ctr"/>
          <a:lstStyle/>
          <a:p>
            <a:pPr defTabSz="914400"/>
            <a:endParaRPr/>
          </a:p>
        </p:txBody>
      </p:sp>
      <p:sp>
        <p:nvSpPr>
          <p:cNvPr id="623" name="Shape 623"/>
          <p:cNvSpPr/>
          <p:nvPr/>
        </p:nvSpPr>
        <p:spPr>
          <a:xfrm>
            <a:off x="3581400" y="111125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15</a:t>
            </a:r>
          </a:p>
        </p:txBody>
      </p:sp>
      <p:sp>
        <p:nvSpPr>
          <p:cNvPr id="624" name="Shape 624"/>
          <p:cNvSpPr/>
          <p:nvPr/>
        </p:nvSpPr>
        <p:spPr>
          <a:xfrm>
            <a:off x="3581400" y="14319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14</a:t>
            </a:r>
          </a:p>
        </p:txBody>
      </p:sp>
      <p:sp>
        <p:nvSpPr>
          <p:cNvPr id="625" name="Shape 625"/>
          <p:cNvSpPr/>
          <p:nvPr/>
        </p:nvSpPr>
        <p:spPr>
          <a:xfrm>
            <a:off x="3581400" y="17367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13</a:t>
            </a:r>
          </a:p>
        </p:txBody>
      </p:sp>
      <p:sp>
        <p:nvSpPr>
          <p:cNvPr id="626" name="Shape 626"/>
          <p:cNvSpPr/>
          <p:nvPr/>
        </p:nvSpPr>
        <p:spPr>
          <a:xfrm>
            <a:off x="3581400" y="20415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a:t>
            </a:r>
          </a:p>
        </p:txBody>
      </p:sp>
      <p:sp>
        <p:nvSpPr>
          <p:cNvPr id="627" name="Shape 627"/>
          <p:cNvSpPr/>
          <p:nvPr/>
        </p:nvSpPr>
        <p:spPr>
          <a:xfrm>
            <a:off x="3581400" y="23463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11</a:t>
            </a:r>
          </a:p>
        </p:txBody>
      </p:sp>
      <p:sp>
        <p:nvSpPr>
          <p:cNvPr id="628" name="Shape 628"/>
          <p:cNvSpPr/>
          <p:nvPr/>
        </p:nvSpPr>
        <p:spPr>
          <a:xfrm>
            <a:off x="3581400" y="26511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a:t>
            </a:r>
          </a:p>
        </p:txBody>
      </p:sp>
      <p:sp>
        <p:nvSpPr>
          <p:cNvPr id="629" name="Shape 629"/>
          <p:cNvSpPr/>
          <p:nvPr/>
        </p:nvSpPr>
        <p:spPr>
          <a:xfrm>
            <a:off x="3581400" y="29559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9</a:t>
            </a:r>
          </a:p>
        </p:txBody>
      </p:sp>
      <p:sp>
        <p:nvSpPr>
          <p:cNvPr id="630" name="Shape 630"/>
          <p:cNvSpPr/>
          <p:nvPr/>
        </p:nvSpPr>
        <p:spPr>
          <a:xfrm>
            <a:off x="3581400" y="32607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a:t>
            </a:r>
          </a:p>
        </p:txBody>
      </p:sp>
      <p:sp>
        <p:nvSpPr>
          <p:cNvPr id="631" name="Shape 631"/>
          <p:cNvSpPr/>
          <p:nvPr/>
        </p:nvSpPr>
        <p:spPr>
          <a:xfrm>
            <a:off x="3581400" y="35655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7</a:t>
            </a:r>
          </a:p>
        </p:txBody>
      </p:sp>
      <p:sp>
        <p:nvSpPr>
          <p:cNvPr id="632" name="Shape 632"/>
          <p:cNvSpPr/>
          <p:nvPr/>
        </p:nvSpPr>
        <p:spPr>
          <a:xfrm>
            <a:off x="3581400" y="38703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a:t>
            </a:r>
          </a:p>
        </p:txBody>
      </p:sp>
      <p:sp>
        <p:nvSpPr>
          <p:cNvPr id="633" name="Shape 633"/>
          <p:cNvSpPr/>
          <p:nvPr/>
        </p:nvSpPr>
        <p:spPr>
          <a:xfrm>
            <a:off x="3581400" y="41751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5</a:t>
            </a:r>
          </a:p>
        </p:txBody>
      </p:sp>
      <p:sp>
        <p:nvSpPr>
          <p:cNvPr id="634" name="Shape 634"/>
          <p:cNvSpPr/>
          <p:nvPr/>
        </p:nvSpPr>
        <p:spPr>
          <a:xfrm>
            <a:off x="3581400" y="44799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a:t>
            </a:r>
          </a:p>
        </p:txBody>
      </p:sp>
      <p:sp>
        <p:nvSpPr>
          <p:cNvPr id="635" name="Shape 635"/>
          <p:cNvSpPr/>
          <p:nvPr/>
        </p:nvSpPr>
        <p:spPr>
          <a:xfrm>
            <a:off x="3581400" y="47847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a:t>
            </a:r>
          </a:p>
        </p:txBody>
      </p:sp>
      <p:sp>
        <p:nvSpPr>
          <p:cNvPr id="636" name="Shape 636"/>
          <p:cNvSpPr/>
          <p:nvPr/>
        </p:nvSpPr>
        <p:spPr>
          <a:xfrm>
            <a:off x="3581400" y="50895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a:t>
            </a:r>
          </a:p>
        </p:txBody>
      </p:sp>
      <p:sp>
        <p:nvSpPr>
          <p:cNvPr id="637" name="Shape 637"/>
          <p:cNvSpPr/>
          <p:nvPr/>
        </p:nvSpPr>
        <p:spPr>
          <a:xfrm>
            <a:off x="3581400" y="53943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a:t>
            </a:r>
          </a:p>
        </p:txBody>
      </p:sp>
      <p:sp>
        <p:nvSpPr>
          <p:cNvPr id="638" name="Shape 638"/>
          <p:cNvSpPr/>
          <p:nvPr/>
        </p:nvSpPr>
        <p:spPr>
          <a:xfrm>
            <a:off x="4419600" y="112712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 Million</a:t>
            </a:r>
          </a:p>
        </p:txBody>
      </p:sp>
      <p:sp>
        <p:nvSpPr>
          <p:cNvPr id="639" name="Shape 639"/>
          <p:cNvSpPr/>
          <p:nvPr/>
        </p:nvSpPr>
        <p:spPr>
          <a:xfrm>
            <a:off x="4419600" y="14478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$500,000</a:t>
            </a:r>
          </a:p>
        </p:txBody>
      </p:sp>
      <p:sp>
        <p:nvSpPr>
          <p:cNvPr id="640" name="Shape 640"/>
          <p:cNvSpPr/>
          <p:nvPr/>
        </p:nvSpPr>
        <p:spPr>
          <a:xfrm>
            <a:off x="4419600" y="17526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$250,000</a:t>
            </a:r>
          </a:p>
        </p:txBody>
      </p:sp>
      <p:sp>
        <p:nvSpPr>
          <p:cNvPr id="641" name="Shape 641"/>
          <p:cNvSpPr/>
          <p:nvPr/>
        </p:nvSpPr>
        <p:spPr>
          <a:xfrm>
            <a:off x="4419600" y="20574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$125,000</a:t>
            </a:r>
          </a:p>
        </p:txBody>
      </p:sp>
      <p:sp>
        <p:nvSpPr>
          <p:cNvPr id="642" name="Shape 642"/>
          <p:cNvSpPr/>
          <p:nvPr/>
        </p:nvSpPr>
        <p:spPr>
          <a:xfrm>
            <a:off x="4419600" y="23622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$64,000</a:t>
            </a:r>
          </a:p>
        </p:txBody>
      </p:sp>
      <p:sp>
        <p:nvSpPr>
          <p:cNvPr id="643" name="Shape 643"/>
          <p:cNvSpPr/>
          <p:nvPr/>
        </p:nvSpPr>
        <p:spPr>
          <a:xfrm>
            <a:off x="4419600" y="26670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$32,000</a:t>
            </a:r>
          </a:p>
        </p:txBody>
      </p:sp>
      <p:sp>
        <p:nvSpPr>
          <p:cNvPr id="644" name="Shape 644"/>
          <p:cNvSpPr/>
          <p:nvPr/>
        </p:nvSpPr>
        <p:spPr>
          <a:xfrm>
            <a:off x="4419600" y="29718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$16,000</a:t>
            </a:r>
          </a:p>
        </p:txBody>
      </p:sp>
      <p:sp>
        <p:nvSpPr>
          <p:cNvPr id="645" name="Shape 645"/>
          <p:cNvSpPr/>
          <p:nvPr/>
        </p:nvSpPr>
        <p:spPr>
          <a:xfrm>
            <a:off x="4419600" y="32766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$8,000</a:t>
            </a:r>
          </a:p>
        </p:txBody>
      </p:sp>
      <p:sp>
        <p:nvSpPr>
          <p:cNvPr id="646" name="Shape 646"/>
          <p:cNvSpPr/>
          <p:nvPr/>
        </p:nvSpPr>
        <p:spPr>
          <a:xfrm>
            <a:off x="4419600" y="35814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$4,000</a:t>
            </a:r>
          </a:p>
        </p:txBody>
      </p:sp>
      <p:sp>
        <p:nvSpPr>
          <p:cNvPr id="647" name="Shape 647"/>
          <p:cNvSpPr/>
          <p:nvPr/>
        </p:nvSpPr>
        <p:spPr>
          <a:xfrm>
            <a:off x="4419600" y="38862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$2,000</a:t>
            </a:r>
          </a:p>
        </p:txBody>
      </p:sp>
      <p:sp>
        <p:nvSpPr>
          <p:cNvPr id="648" name="Shape 648"/>
          <p:cNvSpPr/>
          <p:nvPr/>
        </p:nvSpPr>
        <p:spPr>
          <a:xfrm>
            <a:off x="4419600" y="41910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$1,000</a:t>
            </a:r>
          </a:p>
        </p:txBody>
      </p:sp>
      <p:sp>
        <p:nvSpPr>
          <p:cNvPr id="649" name="Shape 649"/>
          <p:cNvSpPr/>
          <p:nvPr/>
        </p:nvSpPr>
        <p:spPr>
          <a:xfrm>
            <a:off x="4419600" y="4495800"/>
            <a:ext cx="1000125"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a:t>
            </a:r>
          </a:p>
        </p:txBody>
      </p:sp>
      <p:sp>
        <p:nvSpPr>
          <p:cNvPr id="650" name="Shape 650"/>
          <p:cNvSpPr/>
          <p:nvPr/>
        </p:nvSpPr>
        <p:spPr>
          <a:xfrm>
            <a:off x="4419600" y="48006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$300</a:t>
            </a:r>
          </a:p>
        </p:txBody>
      </p:sp>
      <p:sp>
        <p:nvSpPr>
          <p:cNvPr id="651" name="Shape 651"/>
          <p:cNvSpPr/>
          <p:nvPr/>
        </p:nvSpPr>
        <p:spPr>
          <a:xfrm>
            <a:off x="4419600" y="5105400"/>
            <a:ext cx="13335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a:t>
            </a:r>
          </a:p>
        </p:txBody>
      </p:sp>
      <p:sp>
        <p:nvSpPr>
          <p:cNvPr id="652" name="Shape 652"/>
          <p:cNvSpPr/>
          <p:nvPr/>
        </p:nvSpPr>
        <p:spPr>
          <a:xfrm>
            <a:off x="4419600" y="54102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$100</a:t>
            </a:r>
          </a:p>
        </p:txBody>
      </p:sp>
      <p:sp>
        <p:nvSpPr>
          <p:cNvPr id="653" name="Shape 653"/>
          <p:cNvSpPr/>
          <p:nvPr/>
        </p:nvSpPr>
        <p:spPr>
          <a:xfrm>
            <a:off x="4114800" y="5546725"/>
            <a:ext cx="152400" cy="152400"/>
          </a:xfrm>
          <a:prstGeom prst="ellipse">
            <a:avLst/>
          </a:prstGeom>
          <a:solidFill>
            <a:srgbClr val="FFCC00"/>
          </a:solidFill>
          <a:ln w="12700">
            <a:miter lim="400000"/>
          </a:ln>
        </p:spPr>
        <p:txBody>
          <a:bodyPr lIns="45719" rIns="45719" anchor="ctr"/>
          <a:lstStyle/>
          <a:p>
            <a:pPr defTabSz="914400"/>
            <a:endParaRPr/>
          </a:p>
        </p:txBody>
      </p:sp>
      <p:sp>
        <p:nvSpPr>
          <p:cNvPr id="654" name="Shape 654"/>
          <p:cNvSpPr/>
          <p:nvPr/>
        </p:nvSpPr>
        <p:spPr>
          <a:xfrm>
            <a:off x="4114800" y="5241925"/>
            <a:ext cx="152400" cy="152400"/>
          </a:xfrm>
          <a:prstGeom prst="ellipse">
            <a:avLst/>
          </a:prstGeom>
          <a:solidFill>
            <a:srgbClr val="FFCC00"/>
          </a:solidFill>
          <a:ln w="12700">
            <a:miter lim="400000"/>
          </a:ln>
        </p:spPr>
        <p:txBody>
          <a:bodyPr lIns="45719" rIns="45719" anchor="ctr"/>
          <a:lstStyle/>
          <a:p>
            <a:pPr defTabSz="914400"/>
            <a:endParaRPr/>
          </a:p>
        </p:txBody>
      </p:sp>
      <p:sp>
        <p:nvSpPr>
          <p:cNvPr id="655" name="Shape 655"/>
          <p:cNvSpPr/>
          <p:nvPr/>
        </p:nvSpPr>
        <p:spPr>
          <a:xfrm>
            <a:off x="4114800" y="4937125"/>
            <a:ext cx="152400" cy="152400"/>
          </a:xfrm>
          <a:prstGeom prst="ellipse">
            <a:avLst/>
          </a:prstGeom>
          <a:solidFill>
            <a:srgbClr val="FFCC00"/>
          </a:solidFill>
          <a:ln w="12700">
            <a:miter lim="400000"/>
          </a:ln>
        </p:spPr>
        <p:txBody>
          <a:bodyPr lIns="45719" rIns="45719" anchor="ctr"/>
          <a:lstStyle/>
          <a:p>
            <a:pPr defTabSz="914400"/>
            <a:endParaRPr/>
          </a:p>
        </p:txBody>
      </p:sp>
      <p:sp>
        <p:nvSpPr>
          <p:cNvPr id="656" name="Shape 656"/>
          <p:cNvSpPr/>
          <p:nvPr/>
        </p:nvSpPr>
        <p:spPr>
          <a:xfrm>
            <a:off x="4114800" y="4632325"/>
            <a:ext cx="152400" cy="152400"/>
          </a:xfrm>
          <a:prstGeom prst="ellipse">
            <a:avLst/>
          </a:prstGeom>
          <a:solidFill>
            <a:srgbClr val="FFCC00"/>
          </a:solidFill>
          <a:ln w="12700">
            <a:miter lim="400000"/>
          </a:ln>
        </p:spPr>
        <p:txBody>
          <a:bodyPr lIns="45719" rIns="45719" anchor="ctr"/>
          <a:lstStyle/>
          <a:p>
            <a:pPr defTabSz="914400"/>
            <a:endParaRPr/>
          </a:p>
        </p:txBody>
      </p:sp>
      <p:sp>
        <p:nvSpPr>
          <p:cNvPr id="657" name="Shape 657"/>
          <p:cNvSpPr/>
          <p:nvPr/>
        </p:nvSpPr>
        <p:spPr>
          <a:xfrm>
            <a:off x="4114800" y="4327525"/>
            <a:ext cx="152400" cy="152400"/>
          </a:xfrm>
          <a:prstGeom prst="ellipse">
            <a:avLst/>
          </a:prstGeom>
          <a:solidFill>
            <a:srgbClr val="FFFFFF"/>
          </a:solidFill>
          <a:ln w="12700">
            <a:miter lim="400000"/>
          </a:ln>
        </p:spPr>
        <p:txBody>
          <a:bodyPr lIns="45719" rIns="45719" anchor="ctr"/>
          <a:lstStyle/>
          <a:p>
            <a:pPr defTabSz="914400"/>
            <a:endParaRPr/>
          </a:p>
        </p:txBody>
      </p:sp>
      <p:sp>
        <p:nvSpPr>
          <p:cNvPr id="658" name="Shape 658"/>
          <p:cNvSpPr/>
          <p:nvPr/>
        </p:nvSpPr>
        <p:spPr>
          <a:xfrm>
            <a:off x="4114800" y="4022725"/>
            <a:ext cx="152400" cy="152400"/>
          </a:xfrm>
          <a:prstGeom prst="ellipse">
            <a:avLst/>
          </a:prstGeom>
          <a:solidFill>
            <a:srgbClr val="FFCC00"/>
          </a:solidFill>
          <a:ln w="12700">
            <a:miter lim="400000"/>
          </a:ln>
        </p:spPr>
        <p:txBody>
          <a:bodyPr lIns="45719" rIns="45719" anchor="ctr"/>
          <a:lstStyle/>
          <a:p>
            <a:pPr defTabSz="914400"/>
            <a:endParaRPr/>
          </a:p>
        </p:txBody>
      </p:sp>
      <p:sp>
        <p:nvSpPr>
          <p:cNvPr id="659" name="Shape 659"/>
          <p:cNvSpPr/>
          <p:nvPr/>
        </p:nvSpPr>
        <p:spPr>
          <a:xfrm>
            <a:off x="4114800" y="3717925"/>
            <a:ext cx="152400" cy="152400"/>
          </a:xfrm>
          <a:prstGeom prst="ellipse">
            <a:avLst/>
          </a:prstGeom>
          <a:solidFill>
            <a:srgbClr val="FFCC00"/>
          </a:solidFill>
          <a:ln w="12700">
            <a:miter lim="400000"/>
          </a:ln>
        </p:spPr>
        <p:txBody>
          <a:bodyPr lIns="45719" rIns="45719" anchor="ctr"/>
          <a:lstStyle/>
          <a:p>
            <a:pPr defTabSz="914400"/>
            <a:endParaRPr/>
          </a:p>
        </p:txBody>
      </p:sp>
      <p:sp>
        <p:nvSpPr>
          <p:cNvPr id="660" name="Shape 660"/>
          <p:cNvSpPr/>
          <p:nvPr/>
        </p:nvSpPr>
        <p:spPr>
          <a:xfrm>
            <a:off x="4114800" y="3413125"/>
            <a:ext cx="152400" cy="152400"/>
          </a:xfrm>
          <a:prstGeom prst="ellipse">
            <a:avLst/>
          </a:prstGeom>
          <a:solidFill>
            <a:srgbClr val="FFCC00"/>
          </a:solidFill>
          <a:ln w="12700">
            <a:miter lim="400000"/>
          </a:ln>
        </p:spPr>
        <p:txBody>
          <a:bodyPr lIns="45719" rIns="45719" anchor="ctr"/>
          <a:lstStyle/>
          <a:p>
            <a:pPr defTabSz="914400"/>
            <a:endParaRPr/>
          </a:p>
        </p:txBody>
      </p:sp>
      <p:sp>
        <p:nvSpPr>
          <p:cNvPr id="661" name="Shape 661"/>
          <p:cNvSpPr/>
          <p:nvPr/>
        </p:nvSpPr>
        <p:spPr>
          <a:xfrm>
            <a:off x="4114800" y="3108325"/>
            <a:ext cx="152400" cy="152400"/>
          </a:xfrm>
          <a:prstGeom prst="ellipse">
            <a:avLst/>
          </a:prstGeom>
          <a:solidFill>
            <a:srgbClr val="FFCC00"/>
          </a:solidFill>
          <a:ln w="12700">
            <a:miter lim="400000"/>
          </a:ln>
        </p:spPr>
        <p:txBody>
          <a:bodyPr lIns="45719" rIns="45719" anchor="ctr"/>
          <a:lstStyle/>
          <a:p>
            <a:pPr defTabSz="914400"/>
            <a:endParaRPr/>
          </a:p>
        </p:txBody>
      </p:sp>
      <p:sp>
        <p:nvSpPr>
          <p:cNvPr id="662" name="Shape 662"/>
          <p:cNvSpPr/>
          <p:nvPr/>
        </p:nvSpPr>
        <p:spPr>
          <a:xfrm>
            <a:off x="4114800" y="2803525"/>
            <a:ext cx="152400" cy="152400"/>
          </a:xfrm>
          <a:prstGeom prst="ellipse">
            <a:avLst/>
          </a:prstGeom>
          <a:solidFill>
            <a:srgbClr val="FFFFFF"/>
          </a:solidFill>
          <a:ln w="12700">
            <a:miter lim="400000"/>
          </a:ln>
        </p:spPr>
        <p:txBody>
          <a:bodyPr lIns="45719" rIns="45719" anchor="ctr"/>
          <a:lstStyle/>
          <a:p>
            <a:pPr defTabSz="914400">
              <a:defRPr sz="2400">
                <a:latin typeface="Times New Roman"/>
                <a:ea typeface="Times New Roman"/>
                <a:cs typeface="Times New Roman"/>
                <a:sym typeface="Times New Roman"/>
              </a:defRPr>
            </a:pPr>
            <a:endParaRPr/>
          </a:p>
        </p:txBody>
      </p:sp>
      <p:sp>
        <p:nvSpPr>
          <p:cNvPr id="663" name="Shape 663"/>
          <p:cNvSpPr/>
          <p:nvPr/>
        </p:nvSpPr>
        <p:spPr>
          <a:xfrm>
            <a:off x="4114800" y="2498725"/>
            <a:ext cx="152400" cy="152400"/>
          </a:xfrm>
          <a:prstGeom prst="ellipse">
            <a:avLst/>
          </a:prstGeom>
          <a:solidFill>
            <a:srgbClr val="FFCC00"/>
          </a:solidFill>
          <a:ln w="12700">
            <a:miter lim="400000"/>
          </a:ln>
        </p:spPr>
        <p:txBody>
          <a:bodyPr lIns="45719" rIns="45719" anchor="ctr"/>
          <a:lstStyle/>
          <a:p>
            <a:pPr defTabSz="914400"/>
            <a:endParaRPr/>
          </a:p>
        </p:txBody>
      </p:sp>
      <p:sp>
        <p:nvSpPr>
          <p:cNvPr id="664" name="Shape 664"/>
          <p:cNvSpPr/>
          <p:nvPr/>
        </p:nvSpPr>
        <p:spPr>
          <a:xfrm>
            <a:off x="4114800" y="2193925"/>
            <a:ext cx="152400" cy="152400"/>
          </a:xfrm>
          <a:prstGeom prst="ellipse">
            <a:avLst/>
          </a:prstGeom>
          <a:solidFill>
            <a:srgbClr val="FFCC00"/>
          </a:solidFill>
          <a:ln w="12700">
            <a:miter lim="400000"/>
          </a:ln>
        </p:spPr>
        <p:txBody>
          <a:bodyPr lIns="45719" rIns="45719" anchor="ctr"/>
          <a:lstStyle/>
          <a:p>
            <a:pPr defTabSz="914400"/>
            <a:endParaRPr/>
          </a:p>
        </p:txBody>
      </p:sp>
      <p:sp>
        <p:nvSpPr>
          <p:cNvPr id="665" name="Shape 665"/>
          <p:cNvSpPr/>
          <p:nvPr/>
        </p:nvSpPr>
        <p:spPr>
          <a:xfrm>
            <a:off x="4114800" y="1889125"/>
            <a:ext cx="152400" cy="152400"/>
          </a:xfrm>
          <a:prstGeom prst="ellipse">
            <a:avLst/>
          </a:prstGeom>
          <a:solidFill>
            <a:srgbClr val="FFCC00"/>
          </a:solidFill>
          <a:ln w="12700">
            <a:miter lim="400000"/>
          </a:ln>
        </p:spPr>
        <p:txBody>
          <a:bodyPr lIns="45719" rIns="45719" anchor="ctr"/>
          <a:lstStyle/>
          <a:p>
            <a:pPr defTabSz="914400"/>
            <a:endParaRPr/>
          </a:p>
        </p:txBody>
      </p:sp>
      <p:sp>
        <p:nvSpPr>
          <p:cNvPr id="666" name="Shape 666"/>
          <p:cNvSpPr/>
          <p:nvPr/>
        </p:nvSpPr>
        <p:spPr>
          <a:xfrm>
            <a:off x="4114800" y="1584325"/>
            <a:ext cx="152400" cy="152400"/>
          </a:xfrm>
          <a:prstGeom prst="ellipse">
            <a:avLst/>
          </a:prstGeom>
          <a:solidFill>
            <a:srgbClr val="FFCC00"/>
          </a:solidFill>
          <a:ln w="12700">
            <a:miter lim="400000"/>
          </a:ln>
        </p:spPr>
        <p:txBody>
          <a:bodyPr lIns="45719" rIns="45719" anchor="ctr"/>
          <a:lstStyle/>
          <a:p>
            <a:pPr defTabSz="914400"/>
            <a:endParaRPr/>
          </a:p>
        </p:txBody>
      </p:sp>
      <p:sp>
        <p:nvSpPr>
          <p:cNvPr id="667" name="Shape 667"/>
          <p:cNvSpPr/>
          <p:nvPr/>
        </p:nvSpPr>
        <p:spPr>
          <a:xfrm>
            <a:off x="4114800" y="1279525"/>
            <a:ext cx="152400" cy="152400"/>
          </a:xfrm>
          <a:prstGeom prst="ellipse">
            <a:avLst/>
          </a:prstGeom>
          <a:solidFill>
            <a:srgbClr val="FFFFFF"/>
          </a:solidFill>
          <a:ln w="12700">
            <a:miter lim="400000"/>
          </a:ln>
        </p:spPr>
        <p:txBody>
          <a:bodyPr lIns="45719" rIns="45719" anchor="ctr"/>
          <a:lstStyle/>
          <a:p>
            <a:pPr defTabSz="914400"/>
            <a:endParaRPr/>
          </a:p>
        </p:txBody>
      </p:sp>
    </p:spTree>
    <p:extLst>
      <p:ext uri="{BB962C8B-B14F-4D97-AF65-F5344CB8AC3E}">
        <p14:creationId xmlns:p14="http://schemas.microsoft.com/office/powerpoint/2010/main" val="718455198"/>
      </p:ext>
    </p:extLst>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0" nodeType="afterEffect">
                                  <p:stCondLst>
                                    <p:cond delay="1000"/>
                                  </p:stCondLst>
                                  <p:iterate>
                                    <p:tmAbs val="0"/>
                                  </p:iterate>
                                  <p:childTnLst>
                                    <p:set>
                                      <p:cBhvr>
                                        <p:cTn id="6" fill="hold"/>
                                        <p:tgtEl>
                                          <p:spTgt spid="622"/>
                                        </p:tgtEl>
                                        <p:attrNameLst>
                                          <p:attrName>style.visibility</p:attrName>
                                        </p:attrNameLst>
                                      </p:cBhvr>
                                      <p:to>
                                        <p:strVal val="visible"/>
                                      </p:to>
                                    </p:set>
                                    <p:animEffect transition="in" filter="dissolve">
                                      <p:cBhvr>
                                        <p:cTn id="7" dur="500"/>
                                        <p:tgtEl>
                                          <p:spTgt spid="6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2" grpId="0"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 name="Shape 671"/>
          <p:cNvSpPr/>
          <p:nvPr/>
        </p:nvSpPr>
        <p:spPr>
          <a:xfrm>
            <a:off x="0" y="3733799"/>
            <a:ext cx="9144000" cy="3128965"/>
          </a:xfrm>
          <a:prstGeom prst="rect">
            <a:avLst/>
          </a:prstGeom>
          <a:gradFill>
            <a:gsLst>
              <a:gs pos="0">
                <a:srgbClr val="808080"/>
              </a:gs>
              <a:gs pos="100000">
                <a:srgbClr val="292929"/>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672" name="Shape 672"/>
          <p:cNvSpPr/>
          <p:nvPr/>
        </p:nvSpPr>
        <p:spPr>
          <a:xfrm>
            <a:off x="228600" y="48006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673" name="Shape 673"/>
          <p:cNvSpPr/>
          <p:nvPr/>
        </p:nvSpPr>
        <p:spPr>
          <a:xfrm>
            <a:off x="4648200" y="48006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674" name="Shape 674"/>
          <p:cNvSpPr/>
          <p:nvPr/>
        </p:nvSpPr>
        <p:spPr>
          <a:xfrm>
            <a:off x="228600" y="58674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675" name="Shape 675"/>
          <p:cNvSpPr/>
          <p:nvPr/>
        </p:nvSpPr>
        <p:spPr>
          <a:xfrm>
            <a:off x="4648200" y="58674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676" name="Shape 676"/>
          <p:cNvSpPr/>
          <p:nvPr/>
        </p:nvSpPr>
        <p:spPr>
          <a:xfrm flipH="1">
            <a:off x="28574" y="5257800"/>
            <a:ext cx="228601" cy="0"/>
          </a:xfrm>
          <a:prstGeom prst="line">
            <a:avLst/>
          </a:prstGeom>
          <a:ln w="57150">
            <a:solidFill>
              <a:srgbClr val="3399FF"/>
            </a:solidFill>
          </a:ln>
        </p:spPr>
        <p:txBody>
          <a:bodyPr lIns="45719" rIns="45719"/>
          <a:lstStyle/>
          <a:p>
            <a:endParaRPr/>
          </a:p>
        </p:txBody>
      </p:sp>
      <p:sp>
        <p:nvSpPr>
          <p:cNvPr id="677" name="Shape 677"/>
          <p:cNvSpPr/>
          <p:nvPr/>
        </p:nvSpPr>
        <p:spPr>
          <a:xfrm flipH="1">
            <a:off x="38099" y="6324600"/>
            <a:ext cx="228601" cy="0"/>
          </a:xfrm>
          <a:prstGeom prst="line">
            <a:avLst/>
          </a:prstGeom>
          <a:ln w="57150">
            <a:solidFill>
              <a:srgbClr val="3399FF"/>
            </a:solidFill>
          </a:ln>
        </p:spPr>
        <p:txBody>
          <a:bodyPr lIns="45719" rIns="45719"/>
          <a:lstStyle/>
          <a:p>
            <a:endParaRPr/>
          </a:p>
        </p:txBody>
      </p:sp>
      <p:sp>
        <p:nvSpPr>
          <p:cNvPr id="678" name="Shape 678"/>
          <p:cNvSpPr/>
          <p:nvPr/>
        </p:nvSpPr>
        <p:spPr>
          <a:xfrm flipH="1">
            <a:off x="4467224" y="6324600"/>
            <a:ext cx="228601" cy="0"/>
          </a:xfrm>
          <a:prstGeom prst="line">
            <a:avLst/>
          </a:prstGeom>
          <a:ln w="57150">
            <a:solidFill>
              <a:srgbClr val="3399FF"/>
            </a:solidFill>
          </a:ln>
        </p:spPr>
        <p:txBody>
          <a:bodyPr lIns="45719" rIns="45719"/>
          <a:lstStyle/>
          <a:p>
            <a:endParaRPr/>
          </a:p>
        </p:txBody>
      </p:sp>
      <p:sp>
        <p:nvSpPr>
          <p:cNvPr id="679" name="Shape 679"/>
          <p:cNvSpPr/>
          <p:nvPr/>
        </p:nvSpPr>
        <p:spPr>
          <a:xfrm flipH="1">
            <a:off x="4448174" y="5257800"/>
            <a:ext cx="228601" cy="0"/>
          </a:xfrm>
          <a:prstGeom prst="line">
            <a:avLst/>
          </a:prstGeom>
          <a:ln w="57150">
            <a:solidFill>
              <a:srgbClr val="3399FF"/>
            </a:solidFill>
          </a:ln>
        </p:spPr>
        <p:txBody>
          <a:bodyPr lIns="45719" rIns="45719"/>
          <a:lstStyle/>
          <a:p>
            <a:endParaRPr/>
          </a:p>
        </p:txBody>
      </p:sp>
      <p:sp>
        <p:nvSpPr>
          <p:cNvPr id="680" name="Shape 680"/>
          <p:cNvSpPr/>
          <p:nvPr/>
        </p:nvSpPr>
        <p:spPr>
          <a:xfrm flipH="1">
            <a:off x="8899524" y="5257800"/>
            <a:ext cx="228601" cy="0"/>
          </a:xfrm>
          <a:prstGeom prst="line">
            <a:avLst/>
          </a:prstGeom>
          <a:ln w="57150">
            <a:solidFill>
              <a:srgbClr val="3399FF"/>
            </a:solidFill>
          </a:ln>
        </p:spPr>
        <p:txBody>
          <a:bodyPr lIns="45719" rIns="45719"/>
          <a:lstStyle/>
          <a:p>
            <a:endParaRPr/>
          </a:p>
        </p:txBody>
      </p:sp>
      <p:sp>
        <p:nvSpPr>
          <p:cNvPr id="681" name="Shape 681"/>
          <p:cNvSpPr/>
          <p:nvPr/>
        </p:nvSpPr>
        <p:spPr>
          <a:xfrm flipH="1">
            <a:off x="8902699" y="6324600"/>
            <a:ext cx="228601" cy="0"/>
          </a:xfrm>
          <a:prstGeom prst="line">
            <a:avLst/>
          </a:prstGeom>
          <a:ln w="57150">
            <a:solidFill>
              <a:srgbClr val="3399FF"/>
            </a:solidFill>
          </a:ln>
        </p:spPr>
        <p:txBody>
          <a:bodyPr lIns="45719" rIns="45719"/>
          <a:lstStyle/>
          <a:p>
            <a:endParaRPr/>
          </a:p>
        </p:txBody>
      </p:sp>
      <p:sp>
        <p:nvSpPr>
          <p:cNvPr id="682" name="Shape 682"/>
          <p:cNvSpPr/>
          <p:nvPr/>
        </p:nvSpPr>
        <p:spPr>
          <a:xfrm>
            <a:off x="739775" y="5029200"/>
            <a:ext cx="36576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A:  5</a:t>
            </a:r>
          </a:p>
        </p:txBody>
      </p:sp>
      <p:sp>
        <p:nvSpPr>
          <p:cNvPr id="683" name="Shape 683"/>
          <p:cNvSpPr/>
          <p:nvPr/>
        </p:nvSpPr>
        <p:spPr>
          <a:xfrm>
            <a:off x="712787" y="6096000"/>
            <a:ext cx="2209801"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C:  3</a:t>
            </a:r>
          </a:p>
        </p:txBody>
      </p:sp>
      <p:sp>
        <p:nvSpPr>
          <p:cNvPr id="684" name="Shape 684"/>
          <p:cNvSpPr/>
          <p:nvPr/>
        </p:nvSpPr>
        <p:spPr>
          <a:xfrm>
            <a:off x="5148262" y="5029200"/>
            <a:ext cx="2895601"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B:  4</a:t>
            </a:r>
          </a:p>
        </p:txBody>
      </p:sp>
      <p:sp>
        <p:nvSpPr>
          <p:cNvPr id="685" name="Shape 685"/>
          <p:cNvSpPr/>
          <p:nvPr/>
        </p:nvSpPr>
        <p:spPr>
          <a:xfrm>
            <a:off x="5143500" y="6096000"/>
            <a:ext cx="2971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rPr dirty="0"/>
              <a:t>D:  Two of these</a:t>
            </a:r>
          </a:p>
        </p:txBody>
      </p:sp>
      <p:sp>
        <p:nvSpPr>
          <p:cNvPr id="686" name="Shape 686"/>
          <p:cNvSpPr/>
          <p:nvPr/>
        </p:nvSpPr>
        <p:spPr>
          <a:xfrm>
            <a:off x="152400" y="3962400"/>
            <a:ext cx="1295400" cy="685800"/>
          </a:xfrm>
          <a:prstGeom prst="ellipse">
            <a:avLst/>
          </a:prstGeom>
          <a:ln w="57150">
            <a:solidFill>
              <a:srgbClr val="3399FF"/>
            </a:solidFill>
          </a:ln>
        </p:spPr>
        <p:txBody>
          <a:bodyPr lIns="45719" rIns="45719" anchor="ctr"/>
          <a:lstStyle/>
          <a:p>
            <a:pPr defTabSz="914400"/>
            <a:endParaRPr/>
          </a:p>
        </p:txBody>
      </p:sp>
      <p:sp>
        <p:nvSpPr>
          <p:cNvPr id="687" name="Shape 687"/>
          <p:cNvSpPr/>
          <p:nvPr/>
        </p:nvSpPr>
        <p:spPr>
          <a:xfrm>
            <a:off x="3048000" y="3962400"/>
            <a:ext cx="1295400" cy="685800"/>
          </a:xfrm>
          <a:prstGeom prst="ellipse">
            <a:avLst/>
          </a:prstGeom>
          <a:ln w="57150">
            <a:solidFill>
              <a:srgbClr val="3399FF"/>
            </a:solidFill>
          </a:ln>
        </p:spPr>
        <p:txBody>
          <a:bodyPr lIns="45719" rIns="45719" anchor="ctr"/>
          <a:lstStyle/>
          <a:p>
            <a:pPr defTabSz="914400"/>
            <a:endParaRPr/>
          </a:p>
        </p:txBody>
      </p:sp>
      <p:sp>
        <p:nvSpPr>
          <p:cNvPr id="688" name="Shape 688"/>
          <p:cNvSpPr/>
          <p:nvPr/>
        </p:nvSpPr>
        <p:spPr>
          <a:xfrm>
            <a:off x="1600200" y="3962400"/>
            <a:ext cx="1295400" cy="685800"/>
          </a:xfrm>
          <a:prstGeom prst="ellipse">
            <a:avLst/>
          </a:prstGeom>
          <a:ln w="57150">
            <a:solidFill>
              <a:srgbClr val="3399FF"/>
            </a:solidFill>
          </a:ln>
        </p:spPr>
        <p:txBody>
          <a:bodyPr lIns="45719" rIns="45719" anchor="ctr"/>
          <a:lstStyle/>
          <a:p>
            <a:pPr defTabSz="914400"/>
            <a:endParaRPr/>
          </a:p>
        </p:txBody>
      </p:sp>
      <p:sp>
        <p:nvSpPr>
          <p:cNvPr id="689" name="Shape 689"/>
          <p:cNvSpPr/>
          <p:nvPr/>
        </p:nvSpPr>
        <p:spPr>
          <a:xfrm>
            <a:off x="336550" y="4102100"/>
            <a:ext cx="1066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FFFF"/>
                </a:solidFill>
              </a:defRPr>
            </a:lvl1pPr>
          </a:lstStyle>
          <a:p>
            <a:r>
              <a:t>50:50</a:t>
            </a:r>
          </a:p>
        </p:txBody>
      </p:sp>
      <p:sp>
        <p:nvSpPr>
          <p:cNvPr id="690" name="Shape 690"/>
          <p:cNvSpPr/>
          <p:nvPr/>
        </p:nvSpPr>
        <p:spPr>
          <a:xfrm>
            <a:off x="6629400" y="0"/>
            <a:ext cx="2514600" cy="4724400"/>
          </a:xfrm>
          <a:prstGeom prst="rect">
            <a:avLst/>
          </a:prstGeom>
          <a:gradFill>
            <a:gsLst>
              <a:gs pos="0">
                <a:srgbClr val="0066CC"/>
              </a:gs>
              <a:gs pos="100000">
                <a:srgbClr val="000066"/>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691" name="Shape 691"/>
          <p:cNvSpPr/>
          <p:nvPr/>
        </p:nvSpPr>
        <p:spPr>
          <a:xfrm>
            <a:off x="6705600" y="-1587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15</a:t>
            </a:r>
          </a:p>
        </p:txBody>
      </p:sp>
      <p:sp>
        <p:nvSpPr>
          <p:cNvPr id="692" name="Shape 692"/>
          <p:cNvSpPr/>
          <p:nvPr/>
        </p:nvSpPr>
        <p:spPr>
          <a:xfrm>
            <a:off x="6705600" y="304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14</a:t>
            </a:r>
          </a:p>
        </p:txBody>
      </p:sp>
      <p:sp>
        <p:nvSpPr>
          <p:cNvPr id="693" name="Shape 693"/>
          <p:cNvSpPr/>
          <p:nvPr/>
        </p:nvSpPr>
        <p:spPr>
          <a:xfrm>
            <a:off x="6705600" y="609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13</a:t>
            </a:r>
          </a:p>
        </p:txBody>
      </p:sp>
      <p:sp>
        <p:nvSpPr>
          <p:cNvPr id="694" name="Shape 694"/>
          <p:cNvSpPr/>
          <p:nvPr/>
        </p:nvSpPr>
        <p:spPr>
          <a:xfrm>
            <a:off x="6705600" y="914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a:t>
            </a:r>
          </a:p>
        </p:txBody>
      </p:sp>
      <p:sp>
        <p:nvSpPr>
          <p:cNvPr id="695" name="Shape 695"/>
          <p:cNvSpPr/>
          <p:nvPr/>
        </p:nvSpPr>
        <p:spPr>
          <a:xfrm>
            <a:off x="6705600" y="1219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11</a:t>
            </a:r>
          </a:p>
        </p:txBody>
      </p:sp>
      <p:sp>
        <p:nvSpPr>
          <p:cNvPr id="696" name="Shape 696"/>
          <p:cNvSpPr/>
          <p:nvPr/>
        </p:nvSpPr>
        <p:spPr>
          <a:xfrm>
            <a:off x="6705600" y="15240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a:t>
            </a:r>
          </a:p>
        </p:txBody>
      </p:sp>
      <p:sp>
        <p:nvSpPr>
          <p:cNvPr id="697" name="Shape 697"/>
          <p:cNvSpPr/>
          <p:nvPr/>
        </p:nvSpPr>
        <p:spPr>
          <a:xfrm>
            <a:off x="6696075" y="3135313"/>
            <a:ext cx="2413000" cy="322263"/>
          </a:xfrm>
          <a:prstGeom prst="rect">
            <a:avLst/>
          </a:prstGeom>
          <a:solidFill>
            <a:srgbClr val="FF0000"/>
          </a:solidFill>
          <a:ln>
            <a:solidFill>
              <a:srgbClr val="000000"/>
            </a:solidFill>
            <a:miter/>
          </a:ln>
        </p:spPr>
        <p:txBody>
          <a:bodyPr lIns="45719" rIns="45719" anchor="ctr"/>
          <a:lstStyle/>
          <a:p>
            <a:pPr defTabSz="914400"/>
            <a:endParaRPr/>
          </a:p>
        </p:txBody>
      </p:sp>
      <p:sp>
        <p:nvSpPr>
          <p:cNvPr id="698" name="Shape 698"/>
          <p:cNvSpPr/>
          <p:nvPr/>
        </p:nvSpPr>
        <p:spPr>
          <a:xfrm>
            <a:off x="6705600" y="1828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9</a:t>
            </a:r>
          </a:p>
        </p:txBody>
      </p:sp>
      <p:sp>
        <p:nvSpPr>
          <p:cNvPr id="699" name="Shape 699"/>
          <p:cNvSpPr/>
          <p:nvPr/>
        </p:nvSpPr>
        <p:spPr>
          <a:xfrm>
            <a:off x="6705600" y="2133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a:t>
            </a:r>
          </a:p>
        </p:txBody>
      </p:sp>
      <p:sp>
        <p:nvSpPr>
          <p:cNvPr id="700" name="Shape 700"/>
          <p:cNvSpPr/>
          <p:nvPr/>
        </p:nvSpPr>
        <p:spPr>
          <a:xfrm>
            <a:off x="6705600" y="2438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7</a:t>
            </a:r>
          </a:p>
        </p:txBody>
      </p:sp>
      <p:sp>
        <p:nvSpPr>
          <p:cNvPr id="701" name="Shape 701"/>
          <p:cNvSpPr/>
          <p:nvPr/>
        </p:nvSpPr>
        <p:spPr>
          <a:xfrm>
            <a:off x="6705600" y="2743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a:t>
            </a:r>
          </a:p>
        </p:txBody>
      </p:sp>
      <p:sp>
        <p:nvSpPr>
          <p:cNvPr id="702" name="Shape 702"/>
          <p:cNvSpPr/>
          <p:nvPr/>
        </p:nvSpPr>
        <p:spPr>
          <a:xfrm>
            <a:off x="6705600" y="30480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5</a:t>
            </a:r>
          </a:p>
        </p:txBody>
      </p:sp>
      <p:sp>
        <p:nvSpPr>
          <p:cNvPr id="703" name="Shape 703"/>
          <p:cNvSpPr/>
          <p:nvPr/>
        </p:nvSpPr>
        <p:spPr>
          <a:xfrm>
            <a:off x="6705600" y="3352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a:t>
            </a:r>
          </a:p>
        </p:txBody>
      </p:sp>
      <p:sp>
        <p:nvSpPr>
          <p:cNvPr id="704" name="Shape 704"/>
          <p:cNvSpPr/>
          <p:nvPr/>
        </p:nvSpPr>
        <p:spPr>
          <a:xfrm>
            <a:off x="6705600" y="3657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a:t>
            </a:r>
          </a:p>
        </p:txBody>
      </p:sp>
      <p:sp>
        <p:nvSpPr>
          <p:cNvPr id="705" name="Shape 705"/>
          <p:cNvSpPr/>
          <p:nvPr/>
        </p:nvSpPr>
        <p:spPr>
          <a:xfrm>
            <a:off x="6705600" y="3962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a:t>
            </a:r>
          </a:p>
        </p:txBody>
      </p:sp>
      <p:sp>
        <p:nvSpPr>
          <p:cNvPr id="706" name="Shape 706"/>
          <p:cNvSpPr/>
          <p:nvPr/>
        </p:nvSpPr>
        <p:spPr>
          <a:xfrm>
            <a:off x="6705600" y="4267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a:t>
            </a:r>
          </a:p>
        </p:txBody>
      </p:sp>
      <p:sp>
        <p:nvSpPr>
          <p:cNvPr id="707" name="Shape 707"/>
          <p:cNvSpPr/>
          <p:nvPr/>
        </p:nvSpPr>
        <p:spPr>
          <a:xfrm>
            <a:off x="7543800" y="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 Million</a:t>
            </a:r>
          </a:p>
        </p:txBody>
      </p:sp>
      <p:sp>
        <p:nvSpPr>
          <p:cNvPr id="708" name="Shape 708"/>
          <p:cNvSpPr/>
          <p:nvPr/>
        </p:nvSpPr>
        <p:spPr>
          <a:xfrm>
            <a:off x="7543800" y="3206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$500,000</a:t>
            </a:r>
          </a:p>
        </p:txBody>
      </p:sp>
      <p:sp>
        <p:nvSpPr>
          <p:cNvPr id="709" name="Shape 709"/>
          <p:cNvSpPr/>
          <p:nvPr/>
        </p:nvSpPr>
        <p:spPr>
          <a:xfrm>
            <a:off x="7543800" y="625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$250,000</a:t>
            </a:r>
          </a:p>
        </p:txBody>
      </p:sp>
      <p:sp>
        <p:nvSpPr>
          <p:cNvPr id="710" name="Shape 710"/>
          <p:cNvSpPr/>
          <p:nvPr/>
        </p:nvSpPr>
        <p:spPr>
          <a:xfrm>
            <a:off x="7543800" y="9302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$125,000</a:t>
            </a:r>
          </a:p>
        </p:txBody>
      </p:sp>
      <p:sp>
        <p:nvSpPr>
          <p:cNvPr id="711" name="Shape 711"/>
          <p:cNvSpPr/>
          <p:nvPr/>
        </p:nvSpPr>
        <p:spPr>
          <a:xfrm>
            <a:off x="7543800" y="1235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$64,000</a:t>
            </a:r>
          </a:p>
        </p:txBody>
      </p:sp>
      <p:sp>
        <p:nvSpPr>
          <p:cNvPr id="712" name="Shape 712"/>
          <p:cNvSpPr/>
          <p:nvPr/>
        </p:nvSpPr>
        <p:spPr>
          <a:xfrm>
            <a:off x="7543800" y="15398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$32,000</a:t>
            </a:r>
          </a:p>
        </p:txBody>
      </p:sp>
      <p:sp>
        <p:nvSpPr>
          <p:cNvPr id="713" name="Shape 713"/>
          <p:cNvSpPr/>
          <p:nvPr/>
        </p:nvSpPr>
        <p:spPr>
          <a:xfrm>
            <a:off x="7543800" y="18446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$16,000</a:t>
            </a:r>
          </a:p>
        </p:txBody>
      </p:sp>
      <p:sp>
        <p:nvSpPr>
          <p:cNvPr id="714" name="Shape 714"/>
          <p:cNvSpPr/>
          <p:nvPr/>
        </p:nvSpPr>
        <p:spPr>
          <a:xfrm>
            <a:off x="7543800" y="2149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$8,000</a:t>
            </a:r>
          </a:p>
        </p:txBody>
      </p:sp>
      <p:sp>
        <p:nvSpPr>
          <p:cNvPr id="715" name="Shape 715"/>
          <p:cNvSpPr/>
          <p:nvPr/>
        </p:nvSpPr>
        <p:spPr>
          <a:xfrm>
            <a:off x="7543800" y="24542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$4,000</a:t>
            </a:r>
          </a:p>
        </p:txBody>
      </p:sp>
      <p:sp>
        <p:nvSpPr>
          <p:cNvPr id="716" name="Shape 716"/>
          <p:cNvSpPr/>
          <p:nvPr/>
        </p:nvSpPr>
        <p:spPr>
          <a:xfrm>
            <a:off x="7543800" y="2759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$2,000</a:t>
            </a:r>
          </a:p>
        </p:txBody>
      </p:sp>
      <p:sp>
        <p:nvSpPr>
          <p:cNvPr id="717" name="Shape 717"/>
          <p:cNvSpPr/>
          <p:nvPr/>
        </p:nvSpPr>
        <p:spPr>
          <a:xfrm>
            <a:off x="7543800" y="30638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$1,000</a:t>
            </a:r>
          </a:p>
        </p:txBody>
      </p:sp>
      <p:sp>
        <p:nvSpPr>
          <p:cNvPr id="718" name="Shape 718"/>
          <p:cNvSpPr/>
          <p:nvPr/>
        </p:nvSpPr>
        <p:spPr>
          <a:xfrm>
            <a:off x="7543800" y="3368675"/>
            <a:ext cx="1000125"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a:t>
            </a:r>
          </a:p>
        </p:txBody>
      </p:sp>
      <p:sp>
        <p:nvSpPr>
          <p:cNvPr id="719" name="Shape 719"/>
          <p:cNvSpPr/>
          <p:nvPr/>
        </p:nvSpPr>
        <p:spPr>
          <a:xfrm>
            <a:off x="7543800" y="3673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$300</a:t>
            </a:r>
          </a:p>
        </p:txBody>
      </p:sp>
      <p:sp>
        <p:nvSpPr>
          <p:cNvPr id="720" name="Shape 720"/>
          <p:cNvSpPr/>
          <p:nvPr/>
        </p:nvSpPr>
        <p:spPr>
          <a:xfrm>
            <a:off x="7543800" y="3978275"/>
            <a:ext cx="13335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a:t>
            </a:r>
          </a:p>
        </p:txBody>
      </p:sp>
      <p:sp>
        <p:nvSpPr>
          <p:cNvPr id="721" name="Shape 721"/>
          <p:cNvSpPr/>
          <p:nvPr/>
        </p:nvSpPr>
        <p:spPr>
          <a:xfrm>
            <a:off x="7543800" y="4283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$100</a:t>
            </a:r>
          </a:p>
        </p:txBody>
      </p:sp>
      <p:sp>
        <p:nvSpPr>
          <p:cNvPr id="722" name="Shape 722"/>
          <p:cNvSpPr/>
          <p:nvPr/>
        </p:nvSpPr>
        <p:spPr>
          <a:xfrm>
            <a:off x="7239000" y="4419600"/>
            <a:ext cx="152400" cy="152400"/>
          </a:xfrm>
          <a:prstGeom prst="ellipse">
            <a:avLst/>
          </a:prstGeom>
          <a:solidFill>
            <a:srgbClr val="FFCC00"/>
          </a:solidFill>
          <a:ln w="12700">
            <a:miter lim="400000"/>
          </a:ln>
        </p:spPr>
        <p:txBody>
          <a:bodyPr lIns="45719" rIns="45719" anchor="ctr"/>
          <a:lstStyle/>
          <a:p>
            <a:pPr defTabSz="914400"/>
            <a:endParaRPr/>
          </a:p>
        </p:txBody>
      </p:sp>
      <p:sp>
        <p:nvSpPr>
          <p:cNvPr id="723" name="Shape 723"/>
          <p:cNvSpPr/>
          <p:nvPr/>
        </p:nvSpPr>
        <p:spPr>
          <a:xfrm>
            <a:off x="7239000" y="4114800"/>
            <a:ext cx="152400" cy="152400"/>
          </a:xfrm>
          <a:prstGeom prst="ellipse">
            <a:avLst/>
          </a:prstGeom>
          <a:solidFill>
            <a:srgbClr val="FFCC00"/>
          </a:solidFill>
          <a:ln w="12700">
            <a:miter lim="400000"/>
          </a:ln>
        </p:spPr>
        <p:txBody>
          <a:bodyPr lIns="45719" rIns="45719" anchor="ctr"/>
          <a:lstStyle/>
          <a:p>
            <a:pPr defTabSz="914400"/>
            <a:endParaRPr/>
          </a:p>
        </p:txBody>
      </p:sp>
      <p:sp>
        <p:nvSpPr>
          <p:cNvPr id="724" name="Shape 724"/>
          <p:cNvSpPr/>
          <p:nvPr/>
        </p:nvSpPr>
        <p:spPr>
          <a:xfrm>
            <a:off x="7239000" y="3810000"/>
            <a:ext cx="152400" cy="152400"/>
          </a:xfrm>
          <a:prstGeom prst="ellipse">
            <a:avLst/>
          </a:prstGeom>
          <a:solidFill>
            <a:srgbClr val="FFCC00"/>
          </a:solidFill>
          <a:ln w="12700">
            <a:miter lim="400000"/>
          </a:ln>
        </p:spPr>
        <p:txBody>
          <a:bodyPr lIns="45719" rIns="45719" anchor="ctr"/>
          <a:lstStyle/>
          <a:p>
            <a:pPr defTabSz="914400"/>
            <a:endParaRPr/>
          </a:p>
        </p:txBody>
      </p:sp>
      <p:sp>
        <p:nvSpPr>
          <p:cNvPr id="725" name="Shape 725"/>
          <p:cNvSpPr/>
          <p:nvPr/>
        </p:nvSpPr>
        <p:spPr>
          <a:xfrm>
            <a:off x="7239000" y="3505200"/>
            <a:ext cx="152400" cy="152400"/>
          </a:xfrm>
          <a:prstGeom prst="ellipse">
            <a:avLst/>
          </a:prstGeom>
          <a:solidFill>
            <a:srgbClr val="FFCC00"/>
          </a:solidFill>
          <a:ln w="12700">
            <a:miter lim="400000"/>
          </a:ln>
        </p:spPr>
        <p:txBody>
          <a:bodyPr lIns="45719" rIns="45719" anchor="ctr"/>
          <a:lstStyle/>
          <a:p>
            <a:pPr defTabSz="914400"/>
            <a:endParaRPr/>
          </a:p>
        </p:txBody>
      </p:sp>
      <p:sp>
        <p:nvSpPr>
          <p:cNvPr id="726" name="Shape 726"/>
          <p:cNvSpPr/>
          <p:nvPr/>
        </p:nvSpPr>
        <p:spPr>
          <a:xfrm>
            <a:off x="7239000" y="3200400"/>
            <a:ext cx="152400" cy="152400"/>
          </a:xfrm>
          <a:prstGeom prst="ellipse">
            <a:avLst/>
          </a:prstGeom>
          <a:solidFill>
            <a:srgbClr val="FFFFFF"/>
          </a:solidFill>
          <a:ln w="12700">
            <a:miter lim="400000"/>
          </a:ln>
        </p:spPr>
        <p:txBody>
          <a:bodyPr lIns="45719" rIns="45719" anchor="ctr"/>
          <a:lstStyle/>
          <a:p>
            <a:pPr defTabSz="914400"/>
            <a:endParaRPr/>
          </a:p>
        </p:txBody>
      </p:sp>
      <p:sp>
        <p:nvSpPr>
          <p:cNvPr id="727" name="Shape 727"/>
          <p:cNvSpPr/>
          <p:nvPr/>
        </p:nvSpPr>
        <p:spPr>
          <a:xfrm>
            <a:off x="7239000" y="2895600"/>
            <a:ext cx="152400" cy="152400"/>
          </a:xfrm>
          <a:prstGeom prst="ellipse">
            <a:avLst/>
          </a:prstGeom>
          <a:solidFill>
            <a:srgbClr val="FFCC00"/>
          </a:solidFill>
          <a:ln w="12700">
            <a:miter lim="400000"/>
          </a:ln>
        </p:spPr>
        <p:txBody>
          <a:bodyPr lIns="45719" rIns="45719" anchor="ctr"/>
          <a:lstStyle/>
          <a:p>
            <a:pPr defTabSz="914400"/>
            <a:endParaRPr/>
          </a:p>
        </p:txBody>
      </p:sp>
      <p:sp>
        <p:nvSpPr>
          <p:cNvPr id="728" name="Shape 728"/>
          <p:cNvSpPr/>
          <p:nvPr/>
        </p:nvSpPr>
        <p:spPr>
          <a:xfrm>
            <a:off x="7239000" y="2590800"/>
            <a:ext cx="152400" cy="152400"/>
          </a:xfrm>
          <a:prstGeom prst="ellipse">
            <a:avLst/>
          </a:prstGeom>
          <a:solidFill>
            <a:srgbClr val="FFCC00"/>
          </a:solidFill>
          <a:ln w="12700">
            <a:miter lim="400000"/>
          </a:ln>
        </p:spPr>
        <p:txBody>
          <a:bodyPr lIns="45719" rIns="45719" anchor="ctr"/>
          <a:lstStyle/>
          <a:p>
            <a:pPr defTabSz="914400"/>
            <a:endParaRPr/>
          </a:p>
        </p:txBody>
      </p:sp>
      <p:sp>
        <p:nvSpPr>
          <p:cNvPr id="729" name="Shape 729"/>
          <p:cNvSpPr/>
          <p:nvPr/>
        </p:nvSpPr>
        <p:spPr>
          <a:xfrm>
            <a:off x="7239000" y="2286000"/>
            <a:ext cx="152400" cy="152400"/>
          </a:xfrm>
          <a:prstGeom prst="ellipse">
            <a:avLst/>
          </a:prstGeom>
          <a:solidFill>
            <a:srgbClr val="FFCC00"/>
          </a:solidFill>
          <a:ln w="12700">
            <a:miter lim="400000"/>
          </a:ln>
        </p:spPr>
        <p:txBody>
          <a:bodyPr lIns="45719" rIns="45719" anchor="ctr"/>
          <a:lstStyle/>
          <a:p>
            <a:pPr defTabSz="914400"/>
            <a:endParaRPr/>
          </a:p>
        </p:txBody>
      </p:sp>
      <p:sp>
        <p:nvSpPr>
          <p:cNvPr id="730" name="Shape 730"/>
          <p:cNvSpPr/>
          <p:nvPr/>
        </p:nvSpPr>
        <p:spPr>
          <a:xfrm>
            <a:off x="7239000" y="1981200"/>
            <a:ext cx="152400" cy="152400"/>
          </a:xfrm>
          <a:prstGeom prst="ellipse">
            <a:avLst/>
          </a:prstGeom>
          <a:solidFill>
            <a:srgbClr val="FFCC00"/>
          </a:solidFill>
          <a:ln w="12700">
            <a:miter lim="400000"/>
          </a:ln>
        </p:spPr>
        <p:txBody>
          <a:bodyPr lIns="45719" rIns="45719" anchor="ctr"/>
          <a:lstStyle/>
          <a:p>
            <a:pPr defTabSz="914400"/>
            <a:endParaRPr/>
          </a:p>
        </p:txBody>
      </p:sp>
      <p:sp>
        <p:nvSpPr>
          <p:cNvPr id="731" name="Shape 731"/>
          <p:cNvSpPr/>
          <p:nvPr/>
        </p:nvSpPr>
        <p:spPr>
          <a:xfrm>
            <a:off x="7239000" y="1676400"/>
            <a:ext cx="152400" cy="152400"/>
          </a:xfrm>
          <a:prstGeom prst="ellipse">
            <a:avLst/>
          </a:prstGeom>
          <a:solidFill>
            <a:srgbClr val="FFFFFF"/>
          </a:solidFill>
          <a:ln w="12700">
            <a:miter lim="400000"/>
          </a:ln>
        </p:spPr>
        <p:txBody>
          <a:bodyPr lIns="45719" rIns="45719" anchor="ctr"/>
          <a:lstStyle/>
          <a:p>
            <a:pPr defTabSz="914400">
              <a:defRPr sz="2400">
                <a:latin typeface="Times New Roman"/>
                <a:ea typeface="Times New Roman"/>
                <a:cs typeface="Times New Roman"/>
                <a:sym typeface="Times New Roman"/>
              </a:defRPr>
            </a:pPr>
            <a:endParaRPr/>
          </a:p>
        </p:txBody>
      </p:sp>
      <p:sp>
        <p:nvSpPr>
          <p:cNvPr id="732" name="Shape 732"/>
          <p:cNvSpPr/>
          <p:nvPr/>
        </p:nvSpPr>
        <p:spPr>
          <a:xfrm>
            <a:off x="7239000" y="1371600"/>
            <a:ext cx="152400" cy="152400"/>
          </a:xfrm>
          <a:prstGeom prst="ellipse">
            <a:avLst/>
          </a:prstGeom>
          <a:solidFill>
            <a:srgbClr val="FFCC00"/>
          </a:solidFill>
          <a:ln w="12700">
            <a:miter lim="400000"/>
          </a:ln>
        </p:spPr>
        <p:txBody>
          <a:bodyPr lIns="45719" rIns="45719" anchor="ctr"/>
          <a:lstStyle/>
          <a:p>
            <a:pPr defTabSz="914400"/>
            <a:endParaRPr/>
          </a:p>
        </p:txBody>
      </p:sp>
      <p:sp>
        <p:nvSpPr>
          <p:cNvPr id="733" name="Shape 733"/>
          <p:cNvSpPr/>
          <p:nvPr/>
        </p:nvSpPr>
        <p:spPr>
          <a:xfrm>
            <a:off x="7239000" y="1066800"/>
            <a:ext cx="152400" cy="152400"/>
          </a:xfrm>
          <a:prstGeom prst="ellipse">
            <a:avLst/>
          </a:prstGeom>
          <a:solidFill>
            <a:srgbClr val="FFCC00"/>
          </a:solidFill>
          <a:ln w="12700">
            <a:miter lim="400000"/>
          </a:ln>
        </p:spPr>
        <p:txBody>
          <a:bodyPr lIns="45719" rIns="45719" anchor="ctr"/>
          <a:lstStyle/>
          <a:p>
            <a:pPr defTabSz="914400"/>
            <a:endParaRPr/>
          </a:p>
        </p:txBody>
      </p:sp>
      <p:sp>
        <p:nvSpPr>
          <p:cNvPr id="734" name="Shape 734"/>
          <p:cNvSpPr/>
          <p:nvPr/>
        </p:nvSpPr>
        <p:spPr>
          <a:xfrm>
            <a:off x="7239000" y="762000"/>
            <a:ext cx="152400" cy="152400"/>
          </a:xfrm>
          <a:prstGeom prst="ellipse">
            <a:avLst/>
          </a:prstGeom>
          <a:solidFill>
            <a:srgbClr val="FFCC00"/>
          </a:solidFill>
          <a:ln w="12700">
            <a:miter lim="400000"/>
          </a:ln>
        </p:spPr>
        <p:txBody>
          <a:bodyPr lIns="45719" rIns="45719" anchor="ctr"/>
          <a:lstStyle/>
          <a:p>
            <a:pPr defTabSz="914400"/>
            <a:endParaRPr/>
          </a:p>
        </p:txBody>
      </p:sp>
      <p:sp>
        <p:nvSpPr>
          <p:cNvPr id="735" name="Shape 735"/>
          <p:cNvSpPr/>
          <p:nvPr/>
        </p:nvSpPr>
        <p:spPr>
          <a:xfrm>
            <a:off x="7239000" y="457200"/>
            <a:ext cx="152400" cy="152400"/>
          </a:xfrm>
          <a:prstGeom prst="ellipse">
            <a:avLst/>
          </a:prstGeom>
          <a:solidFill>
            <a:srgbClr val="FFCC00"/>
          </a:solidFill>
          <a:ln w="12700">
            <a:miter lim="400000"/>
          </a:ln>
        </p:spPr>
        <p:txBody>
          <a:bodyPr lIns="45719" rIns="45719" anchor="ctr"/>
          <a:lstStyle/>
          <a:p>
            <a:pPr defTabSz="914400"/>
            <a:endParaRPr/>
          </a:p>
        </p:txBody>
      </p:sp>
      <p:sp>
        <p:nvSpPr>
          <p:cNvPr id="736" name="Shape 736"/>
          <p:cNvSpPr/>
          <p:nvPr/>
        </p:nvSpPr>
        <p:spPr>
          <a:xfrm>
            <a:off x="7239000" y="152400"/>
            <a:ext cx="152400" cy="152400"/>
          </a:xfrm>
          <a:prstGeom prst="ellipse">
            <a:avLst/>
          </a:prstGeom>
          <a:solidFill>
            <a:srgbClr val="FFFFFF"/>
          </a:solidFill>
          <a:ln w="12700">
            <a:miter lim="400000"/>
          </a:ln>
        </p:spPr>
        <p:txBody>
          <a:bodyPr lIns="45719" rIns="45719" anchor="ctr"/>
          <a:lstStyle/>
          <a:p>
            <a:pPr defTabSz="914400"/>
            <a:endParaRPr/>
          </a:p>
        </p:txBody>
      </p:sp>
      <p:pic>
        <p:nvPicPr>
          <p:cNvPr id="737" name="image1.pdf"/>
          <p:cNvPicPr>
            <a:picLocks noChangeAspect="1"/>
          </p:cNvPicPr>
          <p:nvPr/>
        </p:nvPicPr>
        <p:blipFill>
          <a:blip r:embed="rId3">
            <a:extLst/>
          </a:blip>
          <a:stretch>
            <a:fillRect/>
          </a:stretch>
        </p:blipFill>
        <p:spPr>
          <a:xfrm flipV="1">
            <a:off x="1949450" y="3994150"/>
            <a:ext cx="514350" cy="606425"/>
          </a:xfrm>
          <a:prstGeom prst="rect">
            <a:avLst/>
          </a:prstGeom>
          <a:ln w="12700">
            <a:miter lim="400000"/>
          </a:ln>
        </p:spPr>
      </p:pic>
      <p:sp>
        <p:nvSpPr>
          <p:cNvPr id="738" name="Shape 738"/>
          <p:cNvSpPr/>
          <p:nvPr/>
        </p:nvSpPr>
        <p:spPr>
          <a:xfrm rot="5400000">
            <a:off x="3222624" y="4229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739" name="Shape 739"/>
          <p:cNvSpPr/>
          <p:nvPr/>
        </p:nvSpPr>
        <p:spPr>
          <a:xfrm>
            <a:off x="3298825" y="4076700"/>
            <a:ext cx="152400" cy="152400"/>
          </a:xfrm>
          <a:prstGeom prst="ellipse">
            <a:avLst/>
          </a:prstGeom>
          <a:ln w="38100">
            <a:solidFill>
              <a:srgbClr val="FFFFFF"/>
            </a:solidFill>
          </a:ln>
        </p:spPr>
        <p:txBody>
          <a:bodyPr lIns="45719" rIns="45719" anchor="ctr"/>
          <a:lstStyle/>
          <a:p>
            <a:pPr defTabSz="914400"/>
            <a:endParaRPr/>
          </a:p>
        </p:txBody>
      </p:sp>
      <p:sp>
        <p:nvSpPr>
          <p:cNvPr id="740" name="Shape 740"/>
          <p:cNvSpPr/>
          <p:nvPr/>
        </p:nvSpPr>
        <p:spPr>
          <a:xfrm rot="5400000">
            <a:off x="3527424" y="43053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741" name="Shape 741"/>
          <p:cNvSpPr/>
          <p:nvPr/>
        </p:nvSpPr>
        <p:spPr>
          <a:xfrm>
            <a:off x="3603625" y="4152900"/>
            <a:ext cx="152400" cy="152400"/>
          </a:xfrm>
          <a:prstGeom prst="ellipse">
            <a:avLst/>
          </a:prstGeom>
          <a:ln w="38100">
            <a:solidFill>
              <a:srgbClr val="FFFFFF"/>
            </a:solidFill>
          </a:ln>
        </p:spPr>
        <p:txBody>
          <a:bodyPr lIns="45719" rIns="45719" anchor="ctr"/>
          <a:lstStyle/>
          <a:p>
            <a:pPr defTabSz="914400"/>
            <a:endParaRPr/>
          </a:p>
        </p:txBody>
      </p:sp>
      <p:sp>
        <p:nvSpPr>
          <p:cNvPr id="742" name="Shape 742"/>
          <p:cNvSpPr/>
          <p:nvPr/>
        </p:nvSpPr>
        <p:spPr>
          <a:xfrm rot="5400000">
            <a:off x="3832224" y="4229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743" name="Shape 743"/>
          <p:cNvSpPr/>
          <p:nvPr/>
        </p:nvSpPr>
        <p:spPr>
          <a:xfrm>
            <a:off x="3908425" y="4076700"/>
            <a:ext cx="152400" cy="152400"/>
          </a:xfrm>
          <a:prstGeom prst="ellipse">
            <a:avLst/>
          </a:prstGeom>
          <a:ln w="38100">
            <a:solidFill>
              <a:srgbClr val="FFFFFF"/>
            </a:solidFill>
          </a:ln>
        </p:spPr>
        <p:txBody>
          <a:bodyPr lIns="45719" rIns="45719" anchor="ctr"/>
          <a:lstStyle/>
          <a:p>
            <a:pPr defTabSz="914400"/>
            <a:endParaRPr/>
          </a:p>
        </p:txBody>
      </p:sp>
      <p:sp>
        <p:nvSpPr>
          <p:cNvPr id="744" name="Shape 744"/>
          <p:cNvSpPr/>
          <p:nvPr/>
        </p:nvSpPr>
        <p:spPr>
          <a:xfrm>
            <a:off x="685800" y="1203325"/>
            <a:ext cx="5181600" cy="713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defTabSz="914400">
              <a:spcBef>
                <a:spcPts val="2400"/>
              </a:spcBef>
              <a:defRPr sz="4000" b="1">
                <a:solidFill>
                  <a:srgbClr val="FFFFFF"/>
                </a:solidFill>
              </a:defRPr>
            </a:lvl1pPr>
          </a:lstStyle>
          <a:p>
            <a:r>
              <a:t>$1,000 Question</a:t>
            </a:r>
          </a:p>
        </p:txBody>
      </p:sp>
      <p:grpSp>
        <p:nvGrpSpPr>
          <p:cNvPr id="747" name="Group 747"/>
          <p:cNvGrpSpPr/>
          <p:nvPr/>
        </p:nvGrpSpPr>
        <p:grpSpPr>
          <a:xfrm>
            <a:off x="92073" y="2526664"/>
            <a:ext cx="6461127" cy="1154160"/>
            <a:chOff x="0" y="305400"/>
            <a:chExt cx="6461126" cy="1154158"/>
          </a:xfrm>
        </p:grpSpPr>
        <p:sp>
          <p:nvSpPr>
            <p:cNvPr id="745" name="Shape 745"/>
            <p:cNvSpPr/>
            <p:nvPr/>
          </p:nvSpPr>
          <p:spPr>
            <a:xfrm>
              <a:off x="0" y="357539"/>
              <a:ext cx="6461126" cy="1077914"/>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FF00"/>
            </a:solidFill>
            <a:ln w="57150" cap="flat">
              <a:solidFill>
                <a:srgbClr val="3399FF"/>
              </a:solidFill>
              <a:prstDash val="solid"/>
              <a:miter lim="800000"/>
            </a:ln>
            <a:effectLst/>
          </p:spPr>
          <p:txBody>
            <a:bodyPr wrap="square" lIns="45719" tIns="45719" rIns="45719" bIns="45719" numCol="1" anchor="ctr">
              <a:noAutofit/>
            </a:bodyPr>
            <a:lstStyle/>
            <a:p>
              <a:pPr defTabSz="914400">
                <a:defRPr sz="2400" b="1">
                  <a:latin typeface="Times New Roman"/>
                  <a:ea typeface="Times New Roman"/>
                  <a:cs typeface="Times New Roman"/>
                  <a:sym typeface="Times New Roman"/>
                </a:defRPr>
              </a:pPr>
              <a:endParaRPr dirty="0"/>
            </a:p>
          </p:txBody>
        </p:sp>
        <p:sp>
          <p:nvSpPr>
            <p:cNvPr id="746" name="Shape 746"/>
            <p:cNvSpPr/>
            <p:nvPr/>
          </p:nvSpPr>
          <p:spPr>
            <a:xfrm>
              <a:off x="806451" y="305400"/>
              <a:ext cx="5257799" cy="115415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lgn="ctr" defTabSz="914400">
                <a:defRPr sz="2400" b="1">
                  <a:latin typeface="Times New Roman"/>
                  <a:ea typeface="Times New Roman"/>
                  <a:cs typeface="Times New Roman"/>
                  <a:sym typeface="Times New Roman"/>
                </a:defRPr>
              </a:pPr>
              <a:r>
                <a:rPr sz="2300" dirty="0"/>
                <a:t>Andrew is showing a mix of age</a:t>
              </a:r>
              <a:r>
                <a:rPr lang="en-US" sz="2300" dirty="0"/>
                <a:t>-</a:t>
              </a:r>
              <a:r>
                <a:rPr sz="2300" dirty="0"/>
                <a:t>appropriate and not yet age</a:t>
              </a:r>
              <a:r>
                <a:rPr lang="en-US" sz="2300" dirty="0"/>
                <a:t>-</a:t>
              </a:r>
              <a:r>
                <a:rPr sz="2300" dirty="0"/>
                <a:t>appropriate skills.  </a:t>
              </a:r>
              <a:r>
                <a:rPr lang="en-US" sz="2300" dirty="0"/>
                <a:t>What is t</a:t>
              </a:r>
              <a:r>
                <a:rPr sz="2300" dirty="0"/>
                <a:t>he rating?</a:t>
              </a:r>
            </a:p>
          </p:txBody>
        </p:sp>
      </p:grpSp>
    </p:spTree>
    <p:extLst>
      <p:ext uri="{BB962C8B-B14F-4D97-AF65-F5344CB8AC3E}">
        <p14:creationId xmlns:p14="http://schemas.microsoft.com/office/powerpoint/2010/main" val="3892896061"/>
      </p:ext>
    </p:extLst>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0" nodeType="afterEffect">
                                  <p:stCondLst>
                                    <p:cond delay="2000"/>
                                  </p:stCondLst>
                                  <p:iterate>
                                    <p:tmAbs val="0"/>
                                  </p:iterate>
                                  <p:childTnLst>
                                    <p:set>
                                      <p:cBhvr>
                                        <p:cTn id="6" fill="hold"/>
                                        <p:tgtEl>
                                          <p:spTgt spid="744"/>
                                        </p:tgtEl>
                                        <p:attrNameLst>
                                          <p:attrName>style.visibility</p:attrName>
                                        </p:attrNameLst>
                                      </p:cBhvr>
                                      <p:to>
                                        <p:strVal val="visible"/>
                                      </p:to>
                                    </p:set>
                                    <p:animEffect transition="in" filter="dissolve">
                                      <p:cBhvr>
                                        <p:cTn id="7" dur="500"/>
                                        <p:tgtEl>
                                          <p:spTgt spid="744"/>
                                        </p:tgtEl>
                                      </p:cBhvr>
                                    </p:animEffect>
                                  </p:childTnLst>
                                </p:cTn>
                              </p:par>
                            </p:childTnLst>
                          </p:cTn>
                        </p:par>
                        <p:par>
                          <p:cTn id="8" fill="hold">
                            <p:stCondLst>
                              <p:cond delay="2500"/>
                            </p:stCondLst>
                            <p:childTnLst>
                              <p:par>
                                <p:cTn id="9" presetID="1" presetClass="entr" presetSubtype="0" fill="hold" grpId="0" nodeType="afterEffect">
                                  <p:stCondLst>
                                    <p:cond delay="2000"/>
                                  </p:stCondLst>
                                  <p:iterate>
                                    <p:tmAbs val="0"/>
                                  </p:iterate>
                                  <p:childTnLst>
                                    <p:set>
                                      <p:cBhvr>
                                        <p:cTn id="10" fill="hold"/>
                                        <p:tgtEl>
                                          <p:spTgt spid="682"/>
                                        </p:tgtEl>
                                        <p:attrNameLst>
                                          <p:attrName>style.visibility</p:attrName>
                                        </p:attrNameLst>
                                      </p:cBhvr>
                                      <p:to>
                                        <p:strVal val="visible"/>
                                      </p:to>
                                    </p:set>
                                  </p:childTnLst>
                                </p:cTn>
                              </p:par>
                            </p:childTnLst>
                          </p:cTn>
                        </p:par>
                        <p:par>
                          <p:cTn id="11" fill="hold">
                            <p:stCondLst>
                              <p:cond delay="4500"/>
                            </p:stCondLst>
                            <p:childTnLst>
                              <p:par>
                                <p:cTn id="12" presetID="1" presetClass="entr" presetSubtype="0" fill="hold" grpId="0" nodeType="afterEffect">
                                  <p:stCondLst>
                                    <p:cond delay="2000"/>
                                  </p:stCondLst>
                                  <p:iterate>
                                    <p:tmAbs val="0"/>
                                  </p:iterate>
                                  <p:childTnLst>
                                    <p:set>
                                      <p:cBhvr>
                                        <p:cTn id="13" fill="hold"/>
                                        <p:tgtEl>
                                          <p:spTgt spid="684"/>
                                        </p:tgtEl>
                                        <p:attrNameLst>
                                          <p:attrName>style.visibility</p:attrName>
                                        </p:attrNameLst>
                                      </p:cBhvr>
                                      <p:to>
                                        <p:strVal val="visible"/>
                                      </p:to>
                                    </p:set>
                                  </p:childTnLst>
                                </p:cTn>
                              </p:par>
                            </p:childTnLst>
                          </p:cTn>
                        </p:par>
                        <p:par>
                          <p:cTn id="14" fill="hold">
                            <p:stCondLst>
                              <p:cond delay="6500"/>
                            </p:stCondLst>
                            <p:childTnLst>
                              <p:par>
                                <p:cTn id="15" presetID="1" presetClass="entr" presetSubtype="0" fill="hold" grpId="0" nodeType="afterEffect">
                                  <p:stCondLst>
                                    <p:cond delay="2000"/>
                                  </p:stCondLst>
                                  <p:iterate>
                                    <p:tmAbs val="0"/>
                                  </p:iterate>
                                  <p:childTnLst>
                                    <p:set>
                                      <p:cBhvr>
                                        <p:cTn id="16" fill="hold"/>
                                        <p:tgtEl>
                                          <p:spTgt spid="683"/>
                                        </p:tgtEl>
                                        <p:attrNameLst>
                                          <p:attrName>style.visibility</p:attrName>
                                        </p:attrNameLst>
                                      </p:cBhvr>
                                      <p:to>
                                        <p:strVal val="visible"/>
                                      </p:to>
                                    </p:set>
                                  </p:childTnLst>
                                </p:cTn>
                              </p:par>
                            </p:childTnLst>
                          </p:cTn>
                        </p:par>
                        <p:par>
                          <p:cTn id="17" fill="hold">
                            <p:stCondLst>
                              <p:cond delay="8500"/>
                            </p:stCondLst>
                            <p:childTnLst>
                              <p:par>
                                <p:cTn id="18" presetID="1" presetClass="entr" presetSubtype="0" fill="hold" grpId="0" nodeType="afterEffect">
                                  <p:stCondLst>
                                    <p:cond delay="2000"/>
                                  </p:stCondLst>
                                  <p:iterate>
                                    <p:tmAbs val="0"/>
                                  </p:iterate>
                                  <p:childTnLst>
                                    <p:set>
                                      <p:cBhvr>
                                        <p:cTn id="19" fill="hold"/>
                                        <p:tgtEl>
                                          <p:spTgt spid="68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iterate>
                                    <p:tmAbs val="0"/>
                                  </p:iterate>
                                  <p:childTnLst>
                                    <p:set>
                                      <p:cBhvr>
                                        <p:cTn id="23" fill="hold"/>
                                        <p:tgtEl>
                                          <p:spTgt spid="7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2" grpId="0" animBg="1" advAuto="0"/>
      <p:bldP spid="683" grpId="0" animBg="1" advAuto="0"/>
      <p:bldP spid="684" grpId="0" animBg="1" advAuto="0"/>
      <p:bldP spid="685" grpId="0" animBg="1" advAuto="0"/>
      <p:bldP spid="744" grpId="0" animBg="1" advAuto="0"/>
      <p:bldP spid="747" grpId="0"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1" name="Shape 751"/>
          <p:cNvSpPr/>
          <p:nvPr/>
        </p:nvSpPr>
        <p:spPr>
          <a:xfrm>
            <a:off x="0" y="3733799"/>
            <a:ext cx="9144000" cy="3128965"/>
          </a:xfrm>
          <a:prstGeom prst="rect">
            <a:avLst/>
          </a:prstGeom>
          <a:gradFill>
            <a:gsLst>
              <a:gs pos="0">
                <a:srgbClr val="808080"/>
              </a:gs>
              <a:gs pos="100000">
                <a:srgbClr val="292929"/>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752" name="Shape 752"/>
          <p:cNvSpPr/>
          <p:nvPr/>
        </p:nvSpPr>
        <p:spPr>
          <a:xfrm>
            <a:off x="228600" y="48006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753" name="Shape 753"/>
          <p:cNvSpPr/>
          <p:nvPr/>
        </p:nvSpPr>
        <p:spPr>
          <a:xfrm>
            <a:off x="4648200" y="48006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754" name="Shape 754"/>
          <p:cNvSpPr/>
          <p:nvPr/>
        </p:nvSpPr>
        <p:spPr>
          <a:xfrm>
            <a:off x="228600" y="58674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755" name="Shape 755"/>
          <p:cNvSpPr/>
          <p:nvPr/>
        </p:nvSpPr>
        <p:spPr>
          <a:xfrm>
            <a:off x="4648200" y="58674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FFCC00"/>
            </a:solidFill>
            <a:miter/>
          </a:ln>
        </p:spPr>
        <p:txBody>
          <a:bodyPr lIns="45719" rIns="45719" anchor="ctr"/>
          <a:lstStyle/>
          <a:p>
            <a:pPr defTabSz="914400"/>
            <a:endParaRPr/>
          </a:p>
        </p:txBody>
      </p:sp>
      <p:sp>
        <p:nvSpPr>
          <p:cNvPr id="756" name="Shape 756"/>
          <p:cNvSpPr/>
          <p:nvPr/>
        </p:nvSpPr>
        <p:spPr>
          <a:xfrm flipH="1">
            <a:off x="28574" y="5257800"/>
            <a:ext cx="228601" cy="0"/>
          </a:xfrm>
          <a:prstGeom prst="line">
            <a:avLst/>
          </a:prstGeom>
          <a:ln w="57150">
            <a:solidFill>
              <a:srgbClr val="3399FF"/>
            </a:solidFill>
          </a:ln>
        </p:spPr>
        <p:txBody>
          <a:bodyPr lIns="45719" rIns="45719"/>
          <a:lstStyle/>
          <a:p>
            <a:endParaRPr/>
          </a:p>
        </p:txBody>
      </p:sp>
      <p:sp>
        <p:nvSpPr>
          <p:cNvPr id="757" name="Shape 757"/>
          <p:cNvSpPr/>
          <p:nvPr/>
        </p:nvSpPr>
        <p:spPr>
          <a:xfrm flipH="1">
            <a:off x="38099" y="6324600"/>
            <a:ext cx="228601" cy="0"/>
          </a:xfrm>
          <a:prstGeom prst="line">
            <a:avLst/>
          </a:prstGeom>
          <a:ln w="57150">
            <a:solidFill>
              <a:srgbClr val="3399FF"/>
            </a:solidFill>
          </a:ln>
        </p:spPr>
        <p:txBody>
          <a:bodyPr lIns="45719" rIns="45719"/>
          <a:lstStyle/>
          <a:p>
            <a:endParaRPr/>
          </a:p>
        </p:txBody>
      </p:sp>
      <p:sp>
        <p:nvSpPr>
          <p:cNvPr id="758" name="Shape 758"/>
          <p:cNvSpPr/>
          <p:nvPr/>
        </p:nvSpPr>
        <p:spPr>
          <a:xfrm flipH="1">
            <a:off x="4467224" y="6324600"/>
            <a:ext cx="228601" cy="0"/>
          </a:xfrm>
          <a:prstGeom prst="line">
            <a:avLst/>
          </a:prstGeom>
          <a:ln w="57150">
            <a:solidFill>
              <a:srgbClr val="3399FF"/>
            </a:solidFill>
          </a:ln>
        </p:spPr>
        <p:txBody>
          <a:bodyPr lIns="45719" rIns="45719"/>
          <a:lstStyle/>
          <a:p>
            <a:endParaRPr/>
          </a:p>
        </p:txBody>
      </p:sp>
      <p:sp>
        <p:nvSpPr>
          <p:cNvPr id="759" name="Shape 759"/>
          <p:cNvSpPr/>
          <p:nvPr/>
        </p:nvSpPr>
        <p:spPr>
          <a:xfrm flipH="1">
            <a:off x="4448174" y="5257800"/>
            <a:ext cx="228601" cy="0"/>
          </a:xfrm>
          <a:prstGeom prst="line">
            <a:avLst/>
          </a:prstGeom>
          <a:ln w="57150">
            <a:solidFill>
              <a:srgbClr val="3399FF"/>
            </a:solidFill>
          </a:ln>
        </p:spPr>
        <p:txBody>
          <a:bodyPr lIns="45719" rIns="45719"/>
          <a:lstStyle/>
          <a:p>
            <a:endParaRPr/>
          </a:p>
        </p:txBody>
      </p:sp>
      <p:sp>
        <p:nvSpPr>
          <p:cNvPr id="760" name="Shape 760"/>
          <p:cNvSpPr/>
          <p:nvPr/>
        </p:nvSpPr>
        <p:spPr>
          <a:xfrm flipH="1">
            <a:off x="8899524" y="5257800"/>
            <a:ext cx="228601" cy="0"/>
          </a:xfrm>
          <a:prstGeom prst="line">
            <a:avLst/>
          </a:prstGeom>
          <a:ln w="57150">
            <a:solidFill>
              <a:srgbClr val="3399FF"/>
            </a:solidFill>
          </a:ln>
        </p:spPr>
        <p:txBody>
          <a:bodyPr lIns="45719" rIns="45719"/>
          <a:lstStyle/>
          <a:p>
            <a:endParaRPr/>
          </a:p>
        </p:txBody>
      </p:sp>
      <p:sp>
        <p:nvSpPr>
          <p:cNvPr id="761" name="Shape 761"/>
          <p:cNvSpPr/>
          <p:nvPr/>
        </p:nvSpPr>
        <p:spPr>
          <a:xfrm flipH="1">
            <a:off x="8902699" y="6324600"/>
            <a:ext cx="228601" cy="0"/>
          </a:xfrm>
          <a:prstGeom prst="line">
            <a:avLst/>
          </a:prstGeom>
          <a:ln w="57150">
            <a:solidFill>
              <a:srgbClr val="3399FF"/>
            </a:solidFill>
          </a:ln>
        </p:spPr>
        <p:txBody>
          <a:bodyPr lIns="45719" rIns="45719"/>
          <a:lstStyle/>
          <a:p>
            <a:endParaRPr/>
          </a:p>
        </p:txBody>
      </p:sp>
      <p:sp>
        <p:nvSpPr>
          <p:cNvPr id="762" name="Shape 762"/>
          <p:cNvSpPr/>
          <p:nvPr/>
        </p:nvSpPr>
        <p:spPr>
          <a:xfrm>
            <a:off x="790575" y="5029200"/>
            <a:ext cx="36576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A:  5</a:t>
            </a:r>
          </a:p>
        </p:txBody>
      </p:sp>
      <p:sp>
        <p:nvSpPr>
          <p:cNvPr id="763" name="Shape 763"/>
          <p:cNvSpPr/>
          <p:nvPr/>
        </p:nvSpPr>
        <p:spPr>
          <a:xfrm>
            <a:off x="800100" y="6096000"/>
            <a:ext cx="2209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C:  3</a:t>
            </a:r>
          </a:p>
        </p:txBody>
      </p:sp>
      <p:sp>
        <p:nvSpPr>
          <p:cNvPr id="764" name="Shape 764"/>
          <p:cNvSpPr/>
          <p:nvPr/>
        </p:nvSpPr>
        <p:spPr>
          <a:xfrm>
            <a:off x="5148262" y="5029200"/>
            <a:ext cx="2895601"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B:  4</a:t>
            </a:r>
          </a:p>
        </p:txBody>
      </p:sp>
      <p:sp>
        <p:nvSpPr>
          <p:cNvPr id="765" name="Shape 765"/>
          <p:cNvSpPr/>
          <p:nvPr/>
        </p:nvSpPr>
        <p:spPr>
          <a:xfrm>
            <a:off x="5343525" y="5870575"/>
            <a:ext cx="3740150" cy="7645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defTabSz="914400">
              <a:spcBef>
                <a:spcPts val="1400"/>
              </a:spcBef>
              <a:defRPr sz="2400" b="1">
                <a:solidFill>
                  <a:srgbClr val="FFCC00"/>
                </a:solidFill>
              </a:defRPr>
            </a:pPr>
            <a:r>
              <a:rPr dirty="0"/>
              <a:t>D:  </a:t>
            </a:r>
            <a:r>
              <a:rPr sz="2000" dirty="0"/>
              <a:t>Two of these: A or B, depending on the mix</a:t>
            </a:r>
          </a:p>
        </p:txBody>
      </p:sp>
      <p:sp>
        <p:nvSpPr>
          <p:cNvPr id="766" name="Shape 766"/>
          <p:cNvSpPr/>
          <p:nvPr/>
        </p:nvSpPr>
        <p:spPr>
          <a:xfrm>
            <a:off x="152400" y="3962400"/>
            <a:ext cx="1295400" cy="685800"/>
          </a:xfrm>
          <a:prstGeom prst="ellipse">
            <a:avLst/>
          </a:prstGeom>
          <a:ln w="57150">
            <a:solidFill>
              <a:srgbClr val="3399FF"/>
            </a:solidFill>
          </a:ln>
        </p:spPr>
        <p:txBody>
          <a:bodyPr lIns="45719" rIns="45719" anchor="ctr"/>
          <a:lstStyle/>
          <a:p>
            <a:pPr defTabSz="914400"/>
            <a:endParaRPr/>
          </a:p>
        </p:txBody>
      </p:sp>
      <p:sp>
        <p:nvSpPr>
          <p:cNvPr id="767" name="Shape 767"/>
          <p:cNvSpPr/>
          <p:nvPr/>
        </p:nvSpPr>
        <p:spPr>
          <a:xfrm>
            <a:off x="3048000" y="3962400"/>
            <a:ext cx="1295400" cy="685800"/>
          </a:xfrm>
          <a:prstGeom prst="ellipse">
            <a:avLst/>
          </a:prstGeom>
          <a:ln w="57150">
            <a:solidFill>
              <a:srgbClr val="3399FF"/>
            </a:solidFill>
          </a:ln>
        </p:spPr>
        <p:txBody>
          <a:bodyPr lIns="45719" rIns="45719" anchor="ctr"/>
          <a:lstStyle/>
          <a:p>
            <a:pPr defTabSz="914400"/>
            <a:endParaRPr/>
          </a:p>
        </p:txBody>
      </p:sp>
      <p:sp>
        <p:nvSpPr>
          <p:cNvPr id="768" name="Shape 768"/>
          <p:cNvSpPr/>
          <p:nvPr/>
        </p:nvSpPr>
        <p:spPr>
          <a:xfrm>
            <a:off x="1600200" y="3962400"/>
            <a:ext cx="1295400" cy="685800"/>
          </a:xfrm>
          <a:prstGeom prst="ellipse">
            <a:avLst/>
          </a:prstGeom>
          <a:ln w="57150">
            <a:solidFill>
              <a:srgbClr val="3399FF"/>
            </a:solidFill>
          </a:ln>
        </p:spPr>
        <p:txBody>
          <a:bodyPr lIns="45719" rIns="45719" anchor="ctr"/>
          <a:lstStyle/>
          <a:p>
            <a:pPr defTabSz="914400"/>
            <a:endParaRPr/>
          </a:p>
        </p:txBody>
      </p:sp>
      <p:sp>
        <p:nvSpPr>
          <p:cNvPr id="769" name="Shape 769"/>
          <p:cNvSpPr/>
          <p:nvPr/>
        </p:nvSpPr>
        <p:spPr>
          <a:xfrm>
            <a:off x="336550" y="4102100"/>
            <a:ext cx="1066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FFFF"/>
                </a:solidFill>
              </a:defRPr>
            </a:lvl1pPr>
          </a:lstStyle>
          <a:p>
            <a:r>
              <a:t>50:50</a:t>
            </a:r>
          </a:p>
        </p:txBody>
      </p:sp>
      <p:sp>
        <p:nvSpPr>
          <p:cNvPr id="770" name="Shape 770"/>
          <p:cNvSpPr/>
          <p:nvPr/>
        </p:nvSpPr>
        <p:spPr>
          <a:xfrm>
            <a:off x="6629400" y="0"/>
            <a:ext cx="2514600" cy="4724400"/>
          </a:xfrm>
          <a:prstGeom prst="rect">
            <a:avLst/>
          </a:prstGeom>
          <a:gradFill>
            <a:gsLst>
              <a:gs pos="0">
                <a:srgbClr val="0066CC"/>
              </a:gs>
              <a:gs pos="100000">
                <a:srgbClr val="000066"/>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771" name="Shape 771"/>
          <p:cNvSpPr/>
          <p:nvPr/>
        </p:nvSpPr>
        <p:spPr>
          <a:xfrm>
            <a:off x="6705600" y="-1587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15</a:t>
            </a:r>
          </a:p>
        </p:txBody>
      </p:sp>
      <p:sp>
        <p:nvSpPr>
          <p:cNvPr id="772" name="Shape 772"/>
          <p:cNvSpPr/>
          <p:nvPr/>
        </p:nvSpPr>
        <p:spPr>
          <a:xfrm>
            <a:off x="6705600" y="304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14</a:t>
            </a:r>
          </a:p>
        </p:txBody>
      </p:sp>
      <p:sp>
        <p:nvSpPr>
          <p:cNvPr id="773" name="Shape 773"/>
          <p:cNvSpPr/>
          <p:nvPr/>
        </p:nvSpPr>
        <p:spPr>
          <a:xfrm>
            <a:off x="6705600" y="609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13</a:t>
            </a:r>
          </a:p>
        </p:txBody>
      </p:sp>
      <p:sp>
        <p:nvSpPr>
          <p:cNvPr id="774" name="Shape 774"/>
          <p:cNvSpPr/>
          <p:nvPr/>
        </p:nvSpPr>
        <p:spPr>
          <a:xfrm>
            <a:off x="6705600" y="914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a:t>
            </a:r>
          </a:p>
        </p:txBody>
      </p:sp>
      <p:sp>
        <p:nvSpPr>
          <p:cNvPr id="775" name="Shape 775"/>
          <p:cNvSpPr/>
          <p:nvPr/>
        </p:nvSpPr>
        <p:spPr>
          <a:xfrm>
            <a:off x="6705600" y="1219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11</a:t>
            </a:r>
          </a:p>
        </p:txBody>
      </p:sp>
      <p:sp>
        <p:nvSpPr>
          <p:cNvPr id="776" name="Shape 776"/>
          <p:cNvSpPr/>
          <p:nvPr/>
        </p:nvSpPr>
        <p:spPr>
          <a:xfrm>
            <a:off x="6705600" y="15240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a:t>
            </a:r>
          </a:p>
        </p:txBody>
      </p:sp>
      <p:sp>
        <p:nvSpPr>
          <p:cNvPr id="777" name="Shape 777"/>
          <p:cNvSpPr/>
          <p:nvPr/>
        </p:nvSpPr>
        <p:spPr>
          <a:xfrm>
            <a:off x="6696075" y="3135313"/>
            <a:ext cx="2413000" cy="322263"/>
          </a:xfrm>
          <a:prstGeom prst="rect">
            <a:avLst/>
          </a:prstGeom>
          <a:solidFill>
            <a:srgbClr val="FF0000"/>
          </a:solidFill>
          <a:ln>
            <a:solidFill>
              <a:srgbClr val="000000"/>
            </a:solidFill>
            <a:miter/>
          </a:ln>
        </p:spPr>
        <p:txBody>
          <a:bodyPr lIns="45719" rIns="45719" anchor="ctr"/>
          <a:lstStyle/>
          <a:p>
            <a:pPr defTabSz="914400"/>
            <a:endParaRPr/>
          </a:p>
        </p:txBody>
      </p:sp>
      <p:sp>
        <p:nvSpPr>
          <p:cNvPr id="778" name="Shape 778"/>
          <p:cNvSpPr/>
          <p:nvPr/>
        </p:nvSpPr>
        <p:spPr>
          <a:xfrm>
            <a:off x="6705600" y="1828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9</a:t>
            </a:r>
          </a:p>
        </p:txBody>
      </p:sp>
      <p:sp>
        <p:nvSpPr>
          <p:cNvPr id="779" name="Shape 779"/>
          <p:cNvSpPr/>
          <p:nvPr/>
        </p:nvSpPr>
        <p:spPr>
          <a:xfrm>
            <a:off x="6705600" y="2133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a:t>
            </a:r>
          </a:p>
        </p:txBody>
      </p:sp>
      <p:sp>
        <p:nvSpPr>
          <p:cNvPr id="780" name="Shape 780"/>
          <p:cNvSpPr/>
          <p:nvPr/>
        </p:nvSpPr>
        <p:spPr>
          <a:xfrm>
            <a:off x="6705600" y="2438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7</a:t>
            </a:r>
          </a:p>
        </p:txBody>
      </p:sp>
      <p:sp>
        <p:nvSpPr>
          <p:cNvPr id="781" name="Shape 781"/>
          <p:cNvSpPr/>
          <p:nvPr/>
        </p:nvSpPr>
        <p:spPr>
          <a:xfrm>
            <a:off x="6705600" y="2743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a:t>
            </a:r>
          </a:p>
        </p:txBody>
      </p:sp>
      <p:sp>
        <p:nvSpPr>
          <p:cNvPr id="782" name="Shape 782"/>
          <p:cNvSpPr/>
          <p:nvPr/>
        </p:nvSpPr>
        <p:spPr>
          <a:xfrm>
            <a:off x="6705600" y="30480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5</a:t>
            </a:r>
          </a:p>
        </p:txBody>
      </p:sp>
      <p:sp>
        <p:nvSpPr>
          <p:cNvPr id="783" name="Shape 783"/>
          <p:cNvSpPr/>
          <p:nvPr/>
        </p:nvSpPr>
        <p:spPr>
          <a:xfrm>
            <a:off x="6705600" y="3352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a:t>
            </a:r>
          </a:p>
        </p:txBody>
      </p:sp>
      <p:sp>
        <p:nvSpPr>
          <p:cNvPr id="784" name="Shape 784"/>
          <p:cNvSpPr/>
          <p:nvPr/>
        </p:nvSpPr>
        <p:spPr>
          <a:xfrm>
            <a:off x="6705600" y="3657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a:t>
            </a:r>
          </a:p>
        </p:txBody>
      </p:sp>
      <p:sp>
        <p:nvSpPr>
          <p:cNvPr id="785" name="Shape 785"/>
          <p:cNvSpPr/>
          <p:nvPr/>
        </p:nvSpPr>
        <p:spPr>
          <a:xfrm>
            <a:off x="6705600" y="3962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a:t>
            </a:r>
          </a:p>
        </p:txBody>
      </p:sp>
      <p:sp>
        <p:nvSpPr>
          <p:cNvPr id="786" name="Shape 786"/>
          <p:cNvSpPr/>
          <p:nvPr/>
        </p:nvSpPr>
        <p:spPr>
          <a:xfrm>
            <a:off x="6705600" y="4267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a:t>
            </a:r>
          </a:p>
        </p:txBody>
      </p:sp>
      <p:sp>
        <p:nvSpPr>
          <p:cNvPr id="787" name="Shape 787"/>
          <p:cNvSpPr/>
          <p:nvPr/>
        </p:nvSpPr>
        <p:spPr>
          <a:xfrm>
            <a:off x="7543800" y="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 Million</a:t>
            </a:r>
          </a:p>
        </p:txBody>
      </p:sp>
      <p:sp>
        <p:nvSpPr>
          <p:cNvPr id="788" name="Shape 788"/>
          <p:cNvSpPr/>
          <p:nvPr/>
        </p:nvSpPr>
        <p:spPr>
          <a:xfrm>
            <a:off x="7543800" y="3206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$500,000</a:t>
            </a:r>
          </a:p>
        </p:txBody>
      </p:sp>
      <p:sp>
        <p:nvSpPr>
          <p:cNvPr id="789" name="Shape 789"/>
          <p:cNvSpPr/>
          <p:nvPr/>
        </p:nvSpPr>
        <p:spPr>
          <a:xfrm>
            <a:off x="7543800" y="625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$250,000</a:t>
            </a:r>
          </a:p>
        </p:txBody>
      </p:sp>
      <p:sp>
        <p:nvSpPr>
          <p:cNvPr id="790" name="Shape 790"/>
          <p:cNvSpPr/>
          <p:nvPr/>
        </p:nvSpPr>
        <p:spPr>
          <a:xfrm>
            <a:off x="7543800" y="9302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$125,000</a:t>
            </a:r>
          </a:p>
        </p:txBody>
      </p:sp>
      <p:sp>
        <p:nvSpPr>
          <p:cNvPr id="791" name="Shape 791"/>
          <p:cNvSpPr/>
          <p:nvPr/>
        </p:nvSpPr>
        <p:spPr>
          <a:xfrm>
            <a:off x="7543800" y="1235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$64,000</a:t>
            </a:r>
          </a:p>
        </p:txBody>
      </p:sp>
      <p:sp>
        <p:nvSpPr>
          <p:cNvPr id="792" name="Shape 792"/>
          <p:cNvSpPr/>
          <p:nvPr/>
        </p:nvSpPr>
        <p:spPr>
          <a:xfrm>
            <a:off x="7543800" y="15398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$32,000</a:t>
            </a:r>
          </a:p>
        </p:txBody>
      </p:sp>
      <p:sp>
        <p:nvSpPr>
          <p:cNvPr id="793" name="Shape 793"/>
          <p:cNvSpPr/>
          <p:nvPr/>
        </p:nvSpPr>
        <p:spPr>
          <a:xfrm>
            <a:off x="7543800" y="18446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$16,000</a:t>
            </a:r>
          </a:p>
        </p:txBody>
      </p:sp>
      <p:sp>
        <p:nvSpPr>
          <p:cNvPr id="794" name="Shape 794"/>
          <p:cNvSpPr/>
          <p:nvPr/>
        </p:nvSpPr>
        <p:spPr>
          <a:xfrm>
            <a:off x="7543800" y="2149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$8,000</a:t>
            </a:r>
          </a:p>
        </p:txBody>
      </p:sp>
      <p:sp>
        <p:nvSpPr>
          <p:cNvPr id="795" name="Shape 795"/>
          <p:cNvSpPr/>
          <p:nvPr/>
        </p:nvSpPr>
        <p:spPr>
          <a:xfrm>
            <a:off x="7543800" y="24542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$4,000</a:t>
            </a:r>
          </a:p>
        </p:txBody>
      </p:sp>
      <p:sp>
        <p:nvSpPr>
          <p:cNvPr id="796" name="Shape 796"/>
          <p:cNvSpPr/>
          <p:nvPr/>
        </p:nvSpPr>
        <p:spPr>
          <a:xfrm>
            <a:off x="7543800" y="2759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$2,000</a:t>
            </a:r>
          </a:p>
        </p:txBody>
      </p:sp>
      <p:sp>
        <p:nvSpPr>
          <p:cNvPr id="797" name="Shape 797"/>
          <p:cNvSpPr/>
          <p:nvPr/>
        </p:nvSpPr>
        <p:spPr>
          <a:xfrm>
            <a:off x="7543800" y="30638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$1,000</a:t>
            </a:r>
          </a:p>
        </p:txBody>
      </p:sp>
      <p:sp>
        <p:nvSpPr>
          <p:cNvPr id="798" name="Shape 798"/>
          <p:cNvSpPr/>
          <p:nvPr/>
        </p:nvSpPr>
        <p:spPr>
          <a:xfrm>
            <a:off x="7543800" y="3368675"/>
            <a:ext cx="1000125"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a:t>
            </a:r>
          </a:p>
        </p:txBody>
      </p:sp>
      <p:sp>
        <p:nvSpPr>
          <p:cNvPr id="799" name="Shape 799"/>
          <p:cNvSpPr/>
          <p:nvPr/>
        </p:nvSpPr>
        <p:spPr>
          <a:xfrm>
            <a:off x="7543800" y="3673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$300</a:t>
            </a:r>
          </a:p>
        </p:txBody>
      </p:sp>
      <p:sp>
        <p:nvSpPr>
          <p:cNvPr id="800" name="Shape 800"/>
          <p:cNvSpPr/>
          <p:nvPr/>
        </p:nvSpPr>
        <p:spPr>
          <a:xfrm>
            <a:off x="7543800" y="3978275"/>
            <a:ext cx="13335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a:t>
            </a:r>
          </a:p>
        </p:txBody>
      </p:sp>
      <p:sp>
        <p:nvSpPr>
          <p:cNvPr id="801" name="Shape 801"/>
          <p:cNvSpPr/>
          <p:nvPr/>
        </p:nvSpPr>
        <p:spPr>
          <a:xfrm>
            <a:off x="7543800" y="4283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$100</a:t>
            </a:r>
          </a:p>
        </p:txBody>
      </p:sp>
      <p:sp>
        <p:nvSpPr>
          <p:cNvPr id="802" name="Shape 802"/>
          <p:cNvSpPr/>
          <p:nvPr/>
        </p:nvSpPr>
        <p:spPr>
          <a:xfrm>
            <a:off x="7239000" y="4419600"/>
            <a:ext cx="152400" cy="152400"/>
          </a:xfrm>
          <a:prstGeom prst="ellipse">
            <a:avLst/>
          </a:prstGeom>
          <a:solidFill>
            <a:srgbClr val="FFCC00"/>
          </a:solidFill>
          <a:ln w="12700">
            <a:miter lim="400000"/>
          </a:ln>
        </p:spPr>
        <p:txBody>
          <a:bodyPr lIns="45719" rIns="45719" anchor="ctr"/>
          <a:lstStyle/>
          <a:p>
            <a:pPr defTabSz="914400"/>
            <a:endParaRPr/>
          </a:p>
        </p:txBody>
      </p:sp>
      <p:sp>
        <p:nvSpPr>
          <p:cNvPr id="803" name="Shape 803"/>
          <p:cNvSpPr/>
          <p:nvPr/>
        </p:nvSpPr>
        <p:spPr>
          <a:xfrm>
            <a:off x="7239000" y="4114800"/>
            <a:ext cx="152400" cy="152400"/>
          </a:xfrm>
          <a:prstGeom prst="ellipse">
            <a:avLst/>
          </a:prstGeom>
          <a:solidFill>
            <a:srgbClr val="FFCC00"/>
          </a:solidFill>
          <a:ln w="12700">
            <a:miter lim="400000"/>
          </a:ln>
        </p:spPr>
        <p:txBody>
          <a:bodyPr lIns="45719" rIns="45719" anchor="ctr"/>
          <a:lstStyle/>
          <a:p>
            <a:pPr defTabSz="914400"/>
            <a:endParaRPr/>
          </a:p>
        </p:txBody>
      </p:sp>
      <p:sp>
        <p:nvSpPr>
          <p:cNvPr id="804" name="Shape 804"/>
          <p:cNvSpPr/>
          <p:nvPr/>
        </p:nvSpPr>
        <p:spPr>
          <a:xfrm>
            <a:off x="7239000" y="3810000"/>
            <a:ext cx="152400" cy="152400"/>
          </a:xfrm>
          <a:prstGeom prst="ellipse">
            <a:avLst/>
          </a:prstGeom>
          <a:solidFill>
            <a:srgbClr val="FFCC00"/>
          </a:solidFill>
          <a:ln w="12700">
            <a:miter lim="400000"/>
          </a:ln>
        </p:spPr>
        <p:txBody>
          <a:bodyPr lIns="45719" rIns="45719" anchor="ctr"/>
          <a:lstStyle/>
          <a:p>
            <a:pPr defTabSz="914400"/>
            <a:endParaRPr/>
          </a:p>
        </p:txBody>
      </p:sp>
      <p:sp>
        <p:nvSpPr>
          <p:cNvPr id="805" name="Shape 805"/>
          <p:cNvSpPr/>
          <p:nvPr/>
        </p:nvSpPr>
        <p:spPr>
          <a:xfrm>
            <a:off x="7239000" y="3505200"/>
            <a:ext cx="152400" cy="152400"/>
          </a:xfrm>
          <a:prstGeom prst="ellipse">
            <a:avLst/>
          </a:prstGeom>
          <a:solidFill>
            <a:srgbClr val="FFCC00"/>
          </a:solidFill>
          <a:ln w="12700">
            <a:miter lim="400000"/>
          </a:ln>
        </p:spPr>
        <p:txBody>
          <a:bodyPr lIns="45719" rIns="45719" anchor="ctr"/>
          <a:lstStyle/>
          <a:p>
            <a:pPr defTabSz="914400"/>
            <a:endParaRPr/>
          </a:p>
        </p:txBody>
      </p:sp>
      <p:sp>
        <p:nvSpPr>
          <p:cNvPr id="806" name="Shape 806"/>
          <p:cNvSpPr/>
          <p:nvPr/>
        </p:nvSpPr>
        <p:spPr>
          <a:xfrm>
            <a:off x="7239000" y="3200400"/>
            <a:ext cx="152400" cy="152400"/>
          </a:xfrm>
          <a:prstGeom prst="ellipse">
            <a:avLst/>
          </a:prstGeom>
          <a:solidFill>
            <a:srgbClr val="FFFFFF"/>
          </a:solidFill>
          <a:ln w="12700">
            <a:miter lim="400000"/>
          </a:ln>
        </p:spPr>
        <p:txBody>
          <a:bodyPr lIns="45719" rIns="45719" anchor="ctr"/>
          <a:lstStyle/>
          <a:p>
            <a:pPr defTabSz="914400"/>
            <a:endParaRPr/>
          </a:p>
        </p:txBody>
      </p:sp>
      <p:sp>
        <p:nvSpPr>
          <p:cNvPr id="807" name="Shape 807"/>
          <p:cNvSpPr/>
          <p:nvPr/>
        </p:nvSpPr>
        <p:spPr>
          <a:xfrm>
            <a:off x="7239000" y="2895600"/>
            <a:ext cx="152400" cy="152400"/>
          </a:xfrm>
          <a:prstGeom prst="ellipse">
            <a:avLst/>
          </a:prstGeom>
          <a:solidFill>
            <a:srgbClr val="FFCC00"/>
          </a:solidFill>
          <a:ln w="12700">
            <a:miter lim="400000"/>
          </a:ln>
        </p:spPr>
        <p:txBody>
          <a:bodyPr lIns="45719" rIns="45719" anchor="ctr"/>
          <a:lstStyle/>
          <a:p>
            <a:pPr defTabSz="914400"/>
            <a:endParaRPr/>
          </a:p>
        </p:txBody>
      </p:sp>
      <p:sp>
        <p:nvSpPr>
          <p:cNvPr id="808" name="Shape 808"/>
          <p:cNvSpPr/>
          <p:nvPr/>
        </p:nvSpPr>
        <p:spPr>
          <a:xfrm>
            <a:off x="7239000" y="2590800"/>
            <a:ext cx="152400" cy="152400"/>
          </a:xfrm>
          <a:prstGeom prst="ellipse">
            <a:avLst/>
          </a:prstGeom>
          <a:solidFill>
            <a:srgbClr val="FFCC00"/>
          </a:solidFill>
          <a:ln w="12700">
            <a:miter lim="400000"/>
          </a:ln>
        </p:spPr>
        <p:txBody>
          <a:bodyPr lIns="45719" rIns="45719" anchor="ctr"/>
          <a:lstStyle/>
          <a:p>
            <a:pPr defTabSz="914400"/>
            <a:endParaRPr/>
          </a:p>
        </p:txBody>
      </p:sp>
      <p:sp>
        <p:nvSpPr>
          <p:cNvPr id="809" name="Shape 809"/>
          <p:cNvSpPr/>
          <p:nvPr/>
        </p:nvSpPr>
        <p:spPr>
          <a:xfrm>
            <a:off x="7239000" y="2286000"/>
            <a:ext cx="152400" cy="152400"/>
          </a:xfrm>
          <a:prstGeom prst="ellipse">
            <a:avLst/>
          </a:prstGeom>
          <a:solidFill>
            <a:srgbClr val="FFCC00"/>
          </a:solidFill>
          <a:ln w="12700">
            <a:miter lim="400000"/>
          </a:ln>
        </p:spPr>
        <p:txBody>
          <a:bodyPr lIns="45719" rIns="45719" anchor="ctr"/>
          <a:lstStyle/>
          <a:p>
            <a:pPr defTabSz="914400"/>
            <a:endParaRPr/>
          </a:p>
        </p:txBody>
      </p:sp>
      <p:sp>
        <p:nvSpPr>
          <p:cNvPr id="810" name="Shape 810"/>
          <p:cNvSpPr/>
          <p:nvPr/>
        </p:nvSpPr>
        <p:spPr>
          <a:xfrm>
            <a:off x="7239000" y="1981200"/>
            <a:ext cx="152400" cy="152400"/>
          </a:xfrm>
          <a:prstGeom prst="ellipse">
            <a:avLst/>
          </a:prstGeom>
          <a:solidFill>
            <a:srgbClr val="FFCC00"/>
          </a:solidFill>
          <a:ln w="12700">
            <a:miter lim="400000"/>
          </a:ln>
        </p:spPr>
        <p:txBody>
          <a:bodyPr lIns="45719" rIns="45719" anchor="ctr"/>
          <a:lstStyle/>
          <a:p>
            <a:pPr defTabSz="914400"/>
            <a:endParaRPr/>
          </a:p>
        </p:txBody>
      </p:sp>
      <p:sp>
        <p:nvSpPr>
          <p:cNvPr id="811" name="Shape 811"/>
          <p:cNvSpPr/>
          <p:nvPr/>
        </p:nvSpPr>
        <p:spPr>
          <a:xfrm>
            <a:off x="7239000" y="1676400"/>
            <a:ext cx="152400" cy="152400"/>
          </a:xfrm>
          <a:prstGeom prst="ellipse">
            <a:avLst/>
          </a:prstGeom>
          <a:solidFill>
            <a:srgbClr val="FFFFFF"/>
          </a:solidFill>
          <a:ln w="12700">
            <a:miter lim="400000"/>
          </a:ln>
        </p:spPr>
        <p:txBody>
          <a:bodyPr lIns="45719" rIns="45719" anchor="ctr"/>
          <a:lstStyle/>
          <a:p>
            <a:pPr defTabSz="914400">
              <a:defRPr sz="2400">
                <a:latin typeface="Times New Roman"/>
                <a:ea typeface="Times New Roman"/>
                <a:cs typeface="Times New Roman"/>
                <a:sym typeface="Times New Roman"/>
              </a:defRPr>
            </a:pPr>
            <a:endParaRPr/>
          </a:p>
        </p:txBody>
      </p:sp>
      <p:sp>
        <p:nvSpPr>
          <p:cNvPr id="812" name="Shape 812"/>
          <p:cNvSpPr/>
          <p:nvPr/>
        </p:nvSpPr>
        <p:spPr>
          <a:xfrm>
            <a:off x="7239000" y="1371600"/>
            <a:ext cx="152400" cy="152400"/>
          </a:xfrm>
          <a:prstGeom prst="ellipse">
            <a:avLst/>
          </a:prstGeom>
          <a:solidFill>
            <a:srgbClr val="FFCC00"/>
          </a:solidFill>
          <a:ln w="12700">
            <a:miter lim="400000"/>
          </a:ln>
        </p:spPr>
        <p:txBody>
          <a:bodyPr lIns="45719" rIns="45719" anchor="ctr"/>
          <a:lstStyle/>
          <a:p>
            <a:pPr defTabSz="914400"/>
            <a:endParaRPr/>
          </a:p>
        </p:txBody>
      </p:sp>
      <p:sp>
        <p:nvSpPr>
          <p:cNvPr id="813" name="Shape 813"/>
          <p:cNvSpPr/>
          <p:nvPr/>
        </p:nvSpPr>
        <p:spPr>
          <a:xfrm>
            <a:off x="7239000" y="1066800"/>
            <a:ext cx="152400" cy="152400"/>
          </a:xfrm>
          <a:prstGeom prst="ellipse">
            <a:avLst/>
          </a:prstGeom>
          <a:solidFill>
            <a:srgbClr val="FFCC00"/>
          </a:solidFill>
          <a:ln w="12700">
            <a:miter lim="400000"/>
          </a:ln>
        </p:spPr>
        <p:txBody>
          <a:bodyPr lIns="45719" rIns="45719" anchor="ctr"/>
          <a:lstStyle/>
          <a:p>
            <a:pPr defTabSz="914400"/>
            <a:endParaRPr/>
          </a:p>
        </p:txBody>
      </p:sp>
      <p:sp>
        <p:nvSpPr>
          <p:cNvPr id="814" name="Shape 814"/>
          <p:cNvSpPr/>
          <p:nvPr/>
        </p:nvSpPr>
        <p:spPr>
          <a:xfrm>
            <a:off x="7239000" y="762000"/>
            <a:ext cx="152400" cy="152400"/>
          </a:xfrm>
          <a:prstGeom prst="ellipse">
            <a:avLst/>
          </a:prstGeom>
          <a:solidFill>
            <a:srgbClr val="FFCC00"/>
          </a:solidFill>
          <a:ln w="12700">
            <a:miter lim="400000"/>
          </a:ln>
        </p:spPr>
        <p:txBody>
          <a:bodyPr lIns="45719" rIns="45719" anchor="ctr"/>
          <a:lstStyle/>
          <a:p>
            <a:pPr defTabSz="914400"/>
            <a:endParaRPr/>
          </a:p>
        </p:txBody>
      </p:sp>
      <p:sp>
        <p:nvSpPr>
          <p:cNvPr id="815" name="Shape 815"/>
          <p:cNvSpPr/>
          <p:nvPr/>
        </p:nvSpPr>
        <p:spPr>
          <a:xfrm>
            <a:off x="7239000" y="457200"/>
            <a:ext cx="152400" cy="152400"/>
          </a:xfrm>
          <a:prstGeom prst="ellipse">
            <a:avLst/>
          </a:prstGeom>
          <a:solidFill>
            <a:srgbClr val="FFCC00"/>
          </a:solidFill>
          <a:ln w="12700">
            <a:miter lim="400000"/>
          </a:ln>
        </p:spPr>
        <p:txBody>
          <a:bodyPr lIns="45719" rIns="45719" anchor="ctr"/>
          <a:lstStyle/>
          <a:p>
            <a:pPr defTabSz="914400"/>
            <a:endParaRPr/>
          </a:p>
        </p:txBody>
      </p:sp>
      <p:sp>
        <p:nvSpPr>
          <p:cNvPr id="816" name="Shape 816"/>
          <p:cNvSpPr/>
          <p:nvPr/>
        </p:nvSpPr>
        <p:spPr>
          <a:xfrm>
            <a:off x="7239000" y="152400"/>
            <a:ext cx="152400" cy="152400"/>
          </a:xfrm>
          <a:prstGeom prst="ellipse">
            <a:avLst/>
          </a:prstGeom>
          <a:solidFill>
            <a:srgbClr val="FFFFFF"/>
          </a:solidFill>
          <a:ln w="12700">
            <a:miter lim="400000"/>
          </a:ln>
        </p:spPr>
        <p:txBody>
          <a:bodyPr lIns="45719" rIns="45719" anchor="ctr"/>
          <a:lstStyle/>
          <a:p>
            <a:pPr defTabSz="914400"/>
            <a:endParaRPr/>
          </a:p>
        </p:txBody>
      </p:sp>
      <p:pic>
        <p:nvPicPr>
          <p:cNvPr id="817" name="image1.pdf"/>
          <p:cNvPicPr>
            <a:picLocks noChangeAspect="1"/>
          </p:cNvPicPr>
          <p:nvPr/>
        </p:nvPicPr>
        <p:blipFill>
          <a:blip r:embed="rId3">
            <a:extLst/>
          </a:blip>
          <a:stretch>
            <a:fillRect/>
          </a:stretch>
        </p:blipFill>
        <p:spPr>
          <a:xfrm flipV="1">
            <a:off x="1949450" y="3994150"/>
            <a:ext cx="514350" cy="606425"/>
          </a:xfrm>
          <a:prstGeom prst="rect">
            <a:avLst/>
          </a:prstGeom>
          <a:ln w="12700">
            <a:miter lim="400000"/>
          </a:ln>
        </p:spPr>
      </p:pic>
      <p:sp>
        <p:nvSpPr>
          <p:cNvPr id="818" name="Shape 818"/>
          <p:cNvSpPr/>
          <p:nvPr/>
        </p:nvSpPr>
        <p:spPr>
          <a:xfrm rot="5400000">
            <a:off x="3222624" y="4229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819" name="Shape 819"/>
          <p:cNvSpPr/>
          <p:nvPr/>
        </p:nvSpPr>
        <p:spPr>
          <a:xfrm>
            <a:off x="3298825" y="4076700"/>
            <a:ext cx="152400" cy="152400"/>
          </a:xfrm>
          <a:prstGeom prst="ellipse">
            <a:avLst/>
          </a:prstGeom>
          <a:ln w="38100">
            <a:solidFill>
              <a:srgbClr val="FFFFFF"/>
            </a:solidFill>
          </a:ln>
        </p:spPr>
        <p:txBody>
          <a:bodyPr lIns="45719" rIns="45719" anchor="ctr"/>
          <a:lstStyle/>
          <a:p>
            <a:pPr defTabSz="914400"/>
            <a:endParaRPr/>
          </a:p>
        </p:txBody>
      </p:sp>
      <p:sp>
        <p:nvSpPr>
          <p:cNvPr id="820" name="Shape 820"/>
          <p:cNvSpPr/>
          <p:nvPr/>
        </p:nvSpPr>
        <p:spPr>
          <a:xfrm rot="5400000">
            <a:off x="3527424" y="43053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821" name="Shape 821"/>
          <p:cNvSpPr/>
          <p:nvPr/>
        </p:nvSpPr>
        <p:spPr>
          <a:xfrm>
            <a:off x="3603625" y="4152900"/>
            <a:ext cx="152400" cy="152400"/>
          </a:xfrm>
          <a:prstGeom prst="ellipse">
            <a:avLst/>
          </a:prstGeom>
          <a:ln w="38100">
            <a:solidFill>
              <a:srgbClr val="FFFFFF"/>
            </a:solidFill>
          </a:ln>
        </p:spPr>
        <p:txBody>
          <a:bodyPr lIns="45719" rIns="45719" anchor="ctr"/>
          <a:lstStyle/>
          <a:p>
            <a:pPr defTabSz="914400"/>
            <a:endParaRPr/>
          </a:p>
        </p:txBody>
      </p:sp>
      <p:sp>
        <p:nvSpPr>
          <p:cNvPr id="822" name="Shape 822"/>
          <p:cNvSpPr/>
          <p:nvPr/>
        </p:nvSpPr>
        <p:spPr>
          <a:xfrm rot="5400000">
            <a:off x="3832224" y="4229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823" name="Shape 823"/>
          <p:cNvSpPr/>
          <p:nvPr/>
        </p:nvSpPr>
        <p:spPr>
          <a:xfrm>
            <a:off x="3908425" y="4076700"/>
            <a:ext cx="152400" cy="152400"/>
          </a:xfrm>
          <a:prstGeom prst="ellipse">
            <a:avLst/>
          </a:prstGeom>
          <a:ln w="38100">
            <a:solidFill>
              <a:srgbClr val="FFFFFF"/>
            </a:solidFill>
          </a:ln>
        </p:spPr>
        <p:txBody>
          <a:bodyPr lIns="45719" rIns="45719" anchor="ctr"/>
          <a:lstStyle/>
          <a:p>
            <a:pPr defTabSz="914400"/>
            <a:endParaRPr/>
          </a:p>
        </p:txBody>
      </p:sp>
      <p:sp>
        <p:nvSpPr>
          <p:cNvPr id="824" name="Shape 824"/>
          <p:cNvSpPr/>
          <p:nvPr/>
        </p:nvSpPr>
        <p:spPr>
          <a:xfrm>
            <a:off x="685800" y="1203325"/>
            <a:ext cx="5181600" cy="713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defTabSz="914400">
              <a:spcBef>
                <a:spcPts val="2400"/>
              </a:spcBef>
              <a:defRPr sz="4000" b="1">
                <a:solidFill>
                  <a:srgbClr val="FFFFFF"/>
                </a:solidFill>
              </a:defRPr>
            </a:lvl1pPr>
          </a:lstStyle>
          <a:p>
            <a:r>
              <a:t>$1,000 Question</a:t>
            </a:r>
          </a:p>
        </p:txBody>
      </p:sp>
      <p:sp>
        <p:nvSpPr>
          <p:cNvPr id="825" name="Shape 825"/>
          <p:cNvSpPr/>
          <p:nvPr/>
        </p:nvSpPr>
        <p:spPr>
          <a:xfrm>
            <a:off x="69850" y="2603499"/>
            <a:ext cx="6461127" cy="1077916"/>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FF00"/>
          </a:solidFill>
          <a:ln w="57150" cap="flat">
            <a:solidFill>
              <a:srgbClr val="3399FF"/>
            </a:solidFill>
            <a:prstDash val="solid"/>
            <a:miter lim="800000"/>
          </a:ln>
          <a:effectLst/>
        </p:spPr>
        <p:txBody>
          <a:bodyPr wrap="square" lIns="45719" tIns="45719" rIns="45719" bIns="45719" numCol="1" anchor="ctr">
            <a:noAutofit/>
          </a:bodyPr>
          <a:lstStyle/>
          <a:p>
            <a:pPr defTabSz="914400">
              <a:defRPr sz="2400" b="1">
                <a:latin typeface="Times New Roman"/>
                <a:ea typeface="Times New Roman"/>
                <a:cs typeface="Times New Roman"/>
                <a:sym typeface="Times New Roman"/>
              </a:defRPr>
            </a:pPr>
            <a:endParaRPr sz="2300" dirty="0"/>
          </a:p>
        </p:txBody>
      </p:sp>
      <p:sp>
        <p:nvSpPr>
          <p:cNvPr id="79" name="Shape 746"/>
          <p:cNvSpPr/>
          <p:nvPr/>
        </p:nvSpPr>
        <p:spPr>
          <a:xfrm>
            <a:off x="898524" y="2526664"/>
            <a:ext cx="5257800" cy="115416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lgn="ctr" defTabSz="914400">
              <a:defRPr sz="2400" b="1">
                <a:latin typeface="Times New Roman"/>
                <a:ea typeface="Times New Roman"/>
                <a:cs typeface="Times New Roman"/>
                <a:sym typeface="Times New Roman"/>
              </a:defRPr>
            </a:pPr>
            <a:r>
              <a:rPr sz="2300" dirty="0"/>
              <a:t>Andrew is showing a mix of age</a:t>
            </a:r>
            <a:r>
              <a:rPr lang="en-US" sz="2300" dirty="0"/>
              <a:t>-</a:t>
            </a:r>
            <a:r>
              <a:rPr sz="2300" dirty="0"/>
              <a:t>appropriate and not yet age</a:t>
            </a:r>
            <a:r>
              <a:rPr lang="en-US" sz="2300" dirty="0"/>
              <a:t>-</a:t>
            </a:r>
            <a:r>
              <a:rPr sz="2300" dirty="0"/>
              <a:t>appropriate skills.  </a:t>
            </a:r>
            <a:r>
              <a:rPr lang="en-US" sz="2300" dirty="0"/>
              <a:t>What is t</a:t>
            </a:r>
            <a:r>
              <a:rPr sz="2300" dirty="0"/>
              <a:t>he rating?</a:t>
            </a:r>
          </a:p>
        </p:txBody>
      </p:sp>
    </p:spTree>
    <p:extLst>
      <p:ext uri="{BB962C8B-B14F-4D97-AF65-F5344CB8AC3E}">
        <p14:creationId xmlns:p14="http://schemas.microsoft.com/office/powerpoint/2010/main" val="3175443831"/>
      </p:ext>
    </p:extLst>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0" nodeType="afterEffect">
                                  <p:stCondLst>
                                    <p:cond delay="2000"/>
                                  </p:stCondLst>
                                  <p:iterate>
                                    <p:tmAbs val="0"/>
                                  </p:iterate>
                                  <p:childTnLst>
                                    <p:set>
                                      <p:cBhvr>
                                        <p:cTn id="6" fill="hold"/>
                                        <p:tgtEl>
                                          <p:spTgt spid="824"/>
                                        </p:tgtEl>
                                        <p:attrNameLst>
                                          <p:attrName>style.visibility</p:attrName>
                                        </p:attrNameLst>
                                      </p:cBhvr>
                                      <p:to>
                                        <p:strVal val="visible"/>
                                      </p:to>
                                    </p:set>
                                    <p:animEffect transition="in" filter="dissolve">
                                      <p:cBhvr>
                                        <p:cTn id="7" dur="500"/>
                                        <p:tgtEl>
                                          <p:spTgt spid="824"/>
                                        </p:tgtEl>
                                      </p:cBhvr>
                                    </p:animEffect>
                                  </p:childTnLst>
                                </p:cTn>
                              </p:par>
                            </p:childTnLst>
                          </p:cTn>
                        </p:par>
                        <p:par>
                          <p:cTn id="8" fill="hold">
                            <p:stCondLst>
                              <p:cond delay="2500"/>
                            </p:stCondLst>
                            <p:childTnLst>
                              <p:par>
                                <p:cTn id="9" presetID="1" presetClass="entr" presetSubtype="0" fill="hold" grpId="0" nodeType="afterEffect">
                                  <p:stCondLst>
                                    <p:cond delay="2000"/>
                                  </p:stCondLst>
                                  <p:iterate>
                                    <p:tmAbs val="0"/>
                                  </p:iterate>
                                  <p:childTnLst>
                                    <p:set>
                                      <p:cBhvr>
                                        <p:cTn id="10" fill="hold"/>
                                        <p:tgtEl>
                                          <p:spTgt spid="762"/>
                                        </p:tgtEl>
                                        <p:attrNameLst>
                                          <p:attrName>style.visibility</p:attrName>
                                        </p:attrNameLst>
                                      </p:cBhvr>
                                      <p:to>
                                        <p:strVal val="visible"/>
                                      </p:to>
                                    </p:set>
                                  </p:childTnLst>
                                </p:cTn>
                              </p:par>
                            </p:childTnLst>
                          </p:cTn>
                        </p:par>
                        <p:par>
                          <p:cTn id="11" fill="hold">
                            <p:stCondLst>
                              <p:cond delay="4500"/>
                            </p:stCondLst>
                            <p:childTnLst>
                              <p:par>
                                <p:cTn id="12" presetID="1" presetClass="entr" presetSubtype="0" fill="hold" grpId="0" nodeType="afterEffect">
                                  <p:stCondLst>
                                    <p:cond delay="2000"/>
                                  </p:stCondLst>
                                  <p:iterate>
                                    <p:tmAbs val="0"/>
                                  </p:iterate>
                                  <p:childTnLst>
                                    <p:set>
                                      <p:cBhvr>
                                        <p:cTn id="13" fill="hold"/>
                                        <p:tgtEl>
                                          <p:spTgt spid="764"/>
                                        </p:tgtEl>
                                        <p:attrNameLst>
                                          <p:attrName>style.visibility</p:attrName>
                                        </p:attrNameLst>
                                      </p:cBhvr>
                                      <p:to>
                                        <p:strVal val="visible"/>
                                      </p:to>
                                    </p:set>
                                  </p:childTnLst>
                                </p:cTn>
                              </p:par>
                            </p:childTnLst>
                          </p:cTn>
                        </p:par>
                        <p:par>
                          <p:cTn id="14" fill="hold">
                            <p:stCondLst>
                              <p:cond delay="6500"/>
                            </p:stCondLst>
                            <p:childTnLst>
                              <p:par>
                                <p:cTn id="15" presetID="1" presetClass="entr" presetSubtype="0" fill="hold" grpId="0" nodeType="afterEffect">
                                  <p:stCondLst>
                                    <p:cond delay="2000"/>
                                  </p:stCondLst>
                                  <p:iterate>
                                    <p:tmAbs val="0"/>
                                  </p:iterate>
                                  <p:childTnLst>
                                    <p:set>
                                      <p:cBhvr>
                                        <p:cTn id="16" fill="hold"/>
                                        <p:tgtEl>
                                          <p:spTgt spid="763"/>
                                        </p:tgtEl>
                                        <p:attrNameLst>
                                          <p:attrName>style.visibility</p:attrName>
                                        </p:attrNameLst>
                                      </p:cBhvr>
                                      <p:to>
                                        <p:strVal val="visible"/>
                                      </p:to>
                                    </p:set>
                                  </p:childTnLst>
                                </p:cTn>
                              </p:par>
                            </p:childTnLst>
                          </p:cTn>
                        </p:par>
                        <p:par>
                          <p:cTn id="17" fill="hold">
                            <p:stCondLst>
                              <p:cond delay="8500"/>
                            </p:stCondLst>
                            <p:childTnLst>
                              <p:par>
                                <p:cTn id="18" presetID="1" presetClass="entr" presetSubtype="0" fill="hold" grpId="0" nodeType="afterEffect">
                                  <p:stCondLst>
                                    <p:cond delay="2000"/>
                                  </p:stCondLst>
                                  <p:iterate>
                                    <p:tmAbs val="0"/>
                                  </p:iterate>
                                  <p:childTnLst>
                                    <p:set>
                                      <p:cBhvr>
                                        <p:cTn id="19" fill="hold"/>
                                        <p:tgtEl>
                                          <p:spTgt spid="7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2" grpId="0" animBg="1" advAuto="0"/>
      <p:bldP spid="763" grpId="0" animBg="1" advAuto="0"/>
      <p:bldP spid="764" grpId="0" animBg="1" advAuto="0"/>
      <p:bldP spid="765" grpId="0" animBg="1" advAuto="0"/>
      <p:bldP spid="824" grpId="0"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1" name="Shape 831"/>
          <p:cNvSpPr>
            <a:spLocks noGrp="1"/>
          </p:cNvSpPr>
          <p:nvPr>
            <p:ph type="title"/>
          </p:nvPr>
        </p:nvSpPr>
        <p:spPr>
          <a:prstGeom prst="rect">
            <a:avLst/>
          </a:prstGeom>
        </p:spPr>
        <p:txBody>
          <a:bodyPr/>
          <a:lstStyle>
            <a:lvl1pPr defTabSz="434340">
              <a:defRPr sz="6840" b="1"/>
            </a:lvl1pPr>
          </a:lstStyle>
          <a:p>
            <a:r>
              <a:t>5</a:t>
            </a:r>
          </a:p>
        </p:txBody>
      </p:sp>
      <p:sp>
        <p:nvSpPr>
          <p:cNvPr id="832" name="Shape 832"/>
          <p:cNvSpPr>
            <a:spLocks noGrp="1"/>
          </p:cNvSpPr>
          <p:nvPr>
            <p:ph type="body" idx="1"/>
          </p:nvPr>
        </p:nvSpPr>
        <p:spPr>
          <a:xfrm>
            <a:off x="457200" y="2408238"/>
            <a:ext cx="8229600" cy="4449763"/>
          </a:xfrm>
          <a:prstGeom prst="rect">
            <a:avLst/>
          </a:prstGeom>
        </p:spPr>
        <p:txBody>
          <a:bodyPr/>
          <a:lstStyle/>
          <a:p>
            <a:pPr>
              <a:spcBef>
                <a:spcPts val="600"/>
              </a:spcBef>
              <a:defRPr sz="2800"/>
            </a:pPr>
            <a:r>
              <a:rPr dirty="0"/>
              <a:t>Child shows functioning expected for his or her age </a:t>
            </a:r>
            <a:r>
              <a:rPr b="1" dirty="0"/>
              <a:t>some of the time and/or in some settings and situations </a:t>
            </a:r>
          </a:p>
          <a:p>
            <a:pPr>
              <a:buSzTx/>
              <a:buNone/>
              <a:defRPr sz="800" b="1"/>
            </a:pPr>
            <a:endParaRPr b="1" dirty="0"/>
          </a:p>
          <a:p>
            <a:pPr>
              <a:spcBef>
                <a:spcPts val="600"/>
              </a:spcBef>
              <a:defRPr sz="2800"/>
            </a:pPr>
            <a:r>
              <a:rPr dirty="0"/>
              <a:t>Child’s functioning is a mix of age-appropriate and not age-appropriate behaviors and skills</a:t>
            </a:r>
          </a:p>
          <a:p>
            <a:pPr>
              <a:buSzTx/>
              <a:buNone/>
              <a:defRPr sz="800"/>
            </a:pPr>
            <a:endParaRPr dirty="0"/>
          </a:p>
          <a:p>
            <a:pPr>
              <a:spcBef>
                <a:spcPts val="600"/>
              </a:spcBef>
              <a:defRPr sz="2800"/>
            </a:pPr>
            <a:r>
              <a:rPr dirty="0"/>
              <a:t>Child’s functioning might be described as like that of a </a:t>
            </a:r>
            <a:r>
              <a:rPr b="1" dirty="0"/>
              <a:t>slightly younger child</a:t>
            </a:r>
          </a:p>
        </p:txBody>
      </p:sp>
    </p:spTree>
    <p:extLst>
      <p:ext uri="{BB962C8B-B14F-4D97-AF65-F5344CB8AC3E}">
        <p14:creationId xmlns:p14="http://schemas.microsoft.com/office/powerpoint/2010/main" val="1350571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4" name="Shape 834"/>
          <p:cNvSpPr>
            <a:spLocks noGrp="1"/>
          </p:cNvSpPr>
          <p:nvPr>
            <p:ph type="title"/>
          </p:nvPr>
        </p:nvSpPr>
        <p:spPr>
          <a:prstGeom prst="rect">
            <a:avLst/>
          </a:prstGeom>
        </p:spPr>
        <p:txBody>
          <a:bodyPr/>
          <a:lstStyle>
            <a:lvl1pPr defTabSz="434340">
              <a:defRPr sz="6840" b="1"/>
            </a:lvl1pPr>
          </a:lstStyle>
          <a:p>
            <a:r>
              <a:t>4</a:t>
            </a:r>
          </a:p>
        </p:txBody>
      </p:sp>
      <p:sp>
        <p:nvSpPr>
          <p:cNvPr id="835" name="Shape 835"/>
          <p:cNvSpPr>
            <a:spLocks noGrp="1"/>
          </p:cNvSpPr>
          <p:nvPr>
            <p:ph type="body" idx="1"/>
          </p:nvPr>
        </p:nvSpPr>
        <p:spPr>
          <a:xfrm>
            <a:off x="457200" y="2408238"/>
            <a:ext cx="8229600" cy="4449763"/>
          </a:xfrm>
          <a:prstGeom prst="rect">
            <a:avLst/>
          </a:prstGeom>
        </p:spPr>
        <p:txBody>
          <a:bodyPr/>
          <a:lstStyle/>
          <a:p>
            <a:r>
              <a:rPr dirty="0"/>
              <a:t>Child shows occasional age-appropriate functioning across settings and situations </a:t>
            </a:r>
          </a:p>
          <a:p>
            <a:pPr>
              <a:buSzTx/>
              <a:buNone/>
              <a:defRPr sz="800"/>
            </a:pPr>
            <a:endParaRPr dirty="0"/>
          </a:p>
          <a:p>
            <a:r>
              <a:rPr dirty="0"/>
              <a:t>More functioning is </a:t>
            </a:r>
            <a:r>
              <a:rPr b="1" dirty="0"/>
              <a:t>not age-appropriate than </a:t>
            </a:r>
            <a:r>
              <a:rPr b="1" dirty="0" smtClean="0"/>
              <a:t>age-appropriate</a:t>
            </a:r>
            <a:endParaRPr b="1" dirty="0"/>
          </a:p>
        </p:txBody>
      </p:sp>
    </p:spTree>
    <p:extLst>
      <p:ext uri="{BB962C8B-B14F-4D97-AF65-F5344CB8AC3E}">
        <p14:creationId xmlns:p14="http://schemas.microsoft.com/office/powerpoint/2010/main" val="3578078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7" name="Shape 837"/>
          <p:cNvSpPr/>
          <p:nvPr/>
        </p:nvSpPr>
        <p:spPr>
          <a:xfrm rot="299">
            <a:off x="752474" y="361949"/>
            <a:ext cx="7851776" cy="1018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3600"/>
              </a:spcBef>
              <a:defRPr sz="6000" b="1">
                <a:solidFill>
                  <a:srgbClr val="FFFFFF"/>
                </a:solidFill>
              </a:defRPr>
            </a:lvl1pPr>
          </a:lstStyle>
          <a:p>
            <a:r>
              <a:t>Congratulations!</a:t>
            </a:r>
          </a:p>
        </p:txBody>
      </p:sp>
      <p:sp>
        <p:nvSpPr>
          <p:cNvPr id="838" name="Shape 838"/>
          <p:cNvSpPr/>
          <p:nvPr/>
        </p:nvSpPr>
        <p:spPr>
          <a:xfrm rot="299">
            <a:off x="755649" y="2352674"/>
            <a:ext cx="7851776" cy="1120141"/>
          </a:xfrm>
          <a:prstGeom prst="rect">
            <a:avLst/>
          </a:prstGeom>
          <a:ln w="12700">
            <a:miter lim="400000"/>
          </a:ln>
          <a:effectLst>
            <a:outerShdw dist="71842" dir="2700000" rotWithShape="0">
              <a:schemeClr val="accent2"/>
            </a:outerShdw>
          </a:effectLst>
          <a:extLst>
            <a:ext uri="{C572A759-6A51-4108-AA02-DFA0A04FC94B}">
              <ma14:wrappingTextBoxFlag xmlns:ma14="http://schemas.microsoft.com/office/mac/drawingml/2011/main" xmlns="" val="1"/>
            </a:ext>
          </a:extLst>
        </p:spPr>
        <p:txBody>
          <a:bodyPr lIns="45719" rIns="45719">
            <a:spAutoFit/>
          </a:bodyPr>
          <a:lstStyle>
            <a:lvl1pPr algn="ctr" defTabSz="914400">
              <a:spcBef>
                <a:spcPts val="3900"/>
              </a:spcBef>
              <a:defRPr sz="6600" b="1">
                <a:solidFill>
                  <a:srgbClr val="FFCC00"/>
                </a:solidFill>
              </a:defRPr>
            </a:lvl1pPr>
          </a:lstStyle>
          <a:p>
            <a:r>
              <a:rPr dirty="0"/>
              <a:t>You’ve Reached</a:t>
            </a:r>
          </a:p>
        </p:txBody>
      </p:sp>
      <p:sp>
        <p:nvSpPr>
          <p:cNvPr id="839" name="Shape 839"/>
          <p:cNvSpPr/>
          <p:nvPr/>
        </p:nvSpPr>
        <p:spPr>
          <a:xfrm>
            <a:off x="2658010" y="3511550"/>
            <a:ext cx="3796232" cy="1120140"/>
          </a:xfrm>
          <a:prstGeom prst="rect">
            <a:avLst/>
          </a:prstGeom>
          <a:ln w="12700">
            <a:miter lim="400000"/>
          </a:ln>
          <a:effectLst>
            <a:outerShdw dist="71842" dir="2700000" rotWithShape="0">
              <a:schemeClr val="accent2"/>
            </a:outerShdw>
          </a:effectLst>
          <a:extLst>
            <a:ext uri="{C572A759-6A51-4108-AA02-DFA0A04FC94B}">
              <ma14:wrappingTextBoxFlag xmlns:ma14="http://schemas.microsoft.com/office/mac/drawingml/2011/main" xmlns="" val="1"/>
            </a:ext>
          </a:extLst>
        </p:spPr>
        <p:txBody>
          <a:bodyPr wrap="none" lIns="45719" rIns="45719">
            <a:spAutoFit/>
          </a:bodyPr>
          <a:lstStyle>
            <a:lvl1pPr algn="ctr" defTabSz="914400">
              <a:defRPr sz="6600" b="1">
                <a:solidFill>
                  <a:srgbClr val="FFCC00"/>
                </a:solidFill>
              </a:defRPr>
            </a:lvl1pPr>
          </a:lstStyle>
          <a:p>
            <a:r>
              <a:t>the $1,000</a:t>
            </a:r>
          </a:p>
        </p:txBody>
      </p:sp>
      <p:sp>
        <p:nvSpPr>
          <p:cNvPr id="840" name="Shape 840"/>
          <p:cNvSpPr/>
          <p:nvPr/>
        </p:nvSpPr>
        <p:spPr>
          <a:xfrm>
            <a:off x="2619538" y="4699000"/>
            <a:ext cx="3873176" cy="1120140"/>
          </a:xfrm>
          <a:prstGeom prst="rect">
            <a:avLst/>
          </a:prstGeom>
          <a:ln w="12700">
            <a:miter lim="400000"/>
          </a:ln>
          <a:effectLst>
            <a:outerShdw dist="71842" dir="2700000" rotWithShape="0">
              <a:schemeClr val="accent2"/>
            </a:outerShdw>
          </a:effectLst>
          <a:extLst>
            <a:ext uri="{C572A759-6A51-4108-AA02-DFA0A04FC94B}">
              <ma14:wrappingTextBoxFlag xmlns:ma14="http://schemas.microsoft.com/office/mac/drawingml/2011/main" xmlns="" val="1"/>
            </a:ext>
          </a:extLst>
        </p:spPr>
        <p:txBody>
          <a:bodyPr wrap="none" lIns="45719" rIns="45719">
            <a:spAutoFit/>
          </a:bodyPr>
          <a:lstStyle>
            <a:lvl1pPr algn="ctr" defTabSz="914400">
              <a:defRPr sz="6600" b="1">
                <a:solidFill>
                  <a:srgbClr val="FFCC00"/>
                </a:solidFill>
              </a:defRPr>
            </a:lvl1pPr>
          </a:lstStyle>
          <a:p>
            <a:r>
              <a:t>Milestone!</a:t>
            </a:r>
          </a:p>
        </p:txBody>
      </p:sp>
      <p:sp>
        <p:nvSpPr>
          <p:cNvPr id="841" name="Shape 841"/>
          <p:cNvSpPr/>
          <p:nvPr/>
        </p:nvSpPr>
        <p:spPr>
          <a:xfrm rot="299">
            <a:off x="776287" y="387349"/>
            <a:ext cx="7851776" cy="1018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3600"/>
              </a:spcBef>
              <a:defRPr sz="6000" b="1">
                <a:solidFill>
                  <a:schemeClr val="accent2"/>
                </a:solidFill>
              </a:defRPr>
            </a:lvl1pPr>
          </a:lstStyle>
          <a:p>
            <a:r>
              <a:t>Congratulations!</a:t>
            </a:r>
          </a:p>
        </p:txBody>
      </p:sp>
    </p:spTree>
    <p:extLst>
      <p:ext uri="{BB962C8B-B14F-4D97-AF65-F5344CB8AC3E}">
        <p14:creationId xmlns:p14="http://schemas.microsoft.com/office/powerpoint/2010/main" val="2135368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 name="Shape 843"/>
          <p:cNvSpPr/>
          <p:nvPr/>
        </p:nvSpPr>
        <p:spPr>
          <a:xfrm>
            <a:off x="3505200" y="1127125"/>
            <a:ext cx="2514600" cy="4724400"/>
          </a:xfrm>
          <a:prstGeom prst="rect">
            <a:avLst/>
          </a:prstGeom>
          <a:gradFill>
            <a:gsLst>
              <a:gs pos="0">
                <a:srgbClr val="0066CC"/>
              </a:gs>
              <a:gs pos="100000">
                <a:srgbClr val="000066"/>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844" name="Shape 844"/>
          <p:cNvSpPr/>
          <p:nvPr/>
        </p:nvSpPr>
        <p:spPr>
          <a:xfrm>
            <a:off x="3571875" y="3967162"/>
            <a:ext cx="2413000" cy="322263"/>
          </a:xfrm>
          <a:prstGeom prst="rect">
            <a:avLst/>
          </a:prstGeom>
          <a:solidFill>
            <a:srgbClr val="FF0000"/>
          </a:solidFill>
          <a:ln>
            <a:solidFill>
              <a:srgbClr val="000000"/>
            </a:solidFill>
            <a:miter/>
          </a:ln>
        </p:spPr>
        <p:txBody>
          <a:bodyPr lIns="45719" rIns="45719" anchor="ctr"/>
          <a:lstStyle/>
          <a:p>
            <a:pPr defTabSz="914400"/>
            <a:endParaRPr/>
          </a:p>
        </p:txBody>
      </p:sp>
      <p:sp>
        <p:nvSpPr>
          <p:cNvPr id="845" name="Shape 845"/>
          <p:cNvSpPr/>
          <p:nvPr/>
        </p:nvSpPr>
        <p:spPr>
          <a:xfrm>
            <a:off x="3581400" y="111125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15</a:t>
            </a:r>
          </a:p>
        </p:txBody>
      </p:sp>
      <p:sp>
        <p:nvSpPr>
          <p:cNvPr id="846" name="Shape 846"/>
          <p:cNvSpPr/>
          <p:nvPr/>
        </p:nvSpPr>
        <p:spPr>
          <a:xfrm>
            <a:off x="3581400" y="14319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14</a:t>
            </a:r>
          </a:p>
        </p:txBody>
      </p:sp>
      <p:sp>
        <p:nvSpPr>
          <p:cNvPr id="847" name="Shape 847"/>
          <p:cNvSpPr/>
          <p:nvPr/>
        </p:nvSpPr>
        <p:spPr>
          <a:xfrm>
            <a:off x="3581400" y="17367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13</a:t>
            </a:r>
          </a:p>
        </p:txBody>
      </p:sp>
      <p:sp>
        <p:nvSpPr>
          <p:cNvPr id="848" name="Shape 848"/>
          <p:cNvSpPr/>
          <p:nvPr/>
        </p:nvSpPr>
        <p:spPr>
          <a:xfrm>
            <a:off x="3581400" y="20415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a:t>
            </a:r>
          </a:p>
        </p:txBody>
      </p:sp>
      <p:sp>
        <p:nvSpPr>
          <p:cNvPr id="849" name="Shape 849"/>
          <p:cNvSpPr/>
          <p:nvPr/>
        </p:nvSpPr>
        <p:spPr>
          <a:xfrm>
            <a:off x="3581400" y="23463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11</a:t>
            </a:r>
          </a:p>
        </p:txBody>
      </p:sp>
      <p:sp>
        <p:nvSpPr>
          <p:cNvPr id="850" name="Shape 850"/>
          <p:cNvSpPr/>
          <p:nvPr/>
        </p:nvSpPr>
        <p:spPr>
          <a:xfrm>
            <a:off x="3581400" y="26511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a:t>
            </a:r>
          </a:p>
        </p:txBody>
      </p:sp>
      <p:sp>
        <p:nvSpPr>
          <p:cNvPr id="851" name="Shape 851"/>
          <p:cNvSpPr/>
          <p:nvPr/>
        </p:nvSpPr>
        <p:spPr>
          <a:xfrm>
            <a:off x="3581400" y="29559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9</a:t>
            </a:r>
          </a:p>
        </p:txBody>
      </p:sp>
      <p:sp>
        <p:nvSpPr>
          <p:cNvPr id="852" name="Shape 852"/>
          <p:cNvSpPr/>
          <p:nvPr/>
        </p:nvSpPr>
        <p:spPr>
          <a:xfrm>
            <a:off x="3581400" y="32607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a:t>
            </a:r>
          </a:p>
        </p:txBody>
      </p:sp>
      <p:sp>
        <p:nvSpPr>
          <p:cNvPr id="853" name="Shape 853"/>
          <p:cNvSpPr/>
          <p:nvPr/>
        </p:nvSpPr>
        <p:spPr>
          <a:xfrm>
            <a:off x="3581400" y="35655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7</a:t>
            </a:r>
          </a:p>
        </p:txBody>
      </p:sp>
      <p:sp>
        <p:nvSpPr>
          <p:cNvPr id="854" name="Shape 854"/>
          <p:cNvSpPr/>
          <p:nvPr/>
        </p:nvSpPr>
        <p:spPr>
          <a:xfrm>
            <a:off x="3581400" y="38703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a:t>
            </a:r>
          </a:p>
        </p:txBody>
      </p:sp>
      <p:sp>
        <p:nvSpPr>
          <p:cNvPr id="855" name="Shape 855"/>
          <p:cNvSpPr/>
          <p:nvPr/>
        </p:nvSpPr>
        <p:spPr>
          <a:xfrm>
            <a:off x="3581400" y="41751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5</a:t>
            </a:r>
          </a:p>
        </p:txBody>
      </p:sp>
      <p:sp>
        <p:nvSpPr>
          <p:cNvPr id="856" name="Shape 856"/>
          <p:cNvSpPr/>
          <p:nvPr/>
        </p:nvSpPr>
        <p:spPr>
          <a:xfrm>
            <a:off x="3581400" y="44799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a:t>
            </a:r>
          </a:p>
        </p:txBody>
      </p:sp>
      <p:sp>
        <p:nvSpPr>
          <p:cNvPr id="857" name="Shape 857"/>
          <p:cNvSpPr/>
          <p:nvPr/>
        </p:nvSpPr>
        <p:spPr>
          <a:xfrm>
            <a:off x="3581400" y="47847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a:t>
            </a:r>
          </a:p>
        </p:txBody>
      </p:sp>
      <p:sp>
        <p:nvSpPr>
          <p:cNvPr id="858" name="Shape 858"/>
          <p:cNvSpPr/>
          <p:nvPr/>
        </p:nvSpPr>
        <p:spPr>
          <a:xfrm>
            <a:off x="3581400" y="50895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a:t>
            </a:r>
          </a:p>
        </p:txBody>
      </p:sp>
      <p:sp>
        <p:nvSpPr>
          <p:cNvPr id="859" name="Shape 859"/>
          <p:cNvSpPr/>
          <p:nvPr/>
        </p:nvSpPr>
        <p:spPr>
          <a:xfrm>
            <a:off x="3581400" y="53943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a:t>
            </a:r>
          </a:p>
        </p:txBody>
      </p:sp>
      <p:sp>
        <p:nvSpPr>
          <p:cNvPr id="860" name="Shape 860"/>
          <p:cNvSpPr/>
          <p:nvPr/>
        </p:nvSpPr>
        <p:spPr>
          <a:xfrm>
            <a:off x="4419600" y="112712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 Million</a:t>
            </a:r>
          </a:p>
        </p:txBody>
      </p:sp>
      <p:sp>
        <p:nvSpPr>
          <p:cNvPr id="861" name="Shape 861"/>
          <p:cNvSpPr/>
          <p:nvPr/>
        </p:nvSpPr>
        <p:spPr>
          <a:xfrm>
            <a:off x="4419600" y="14478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$500,000</a:t>
            </a:r>
          </a:p>
        </p:txBody>
      </p:sp>
      <p:sp>
        <p:nvSpPr>
          <p:cNvPr id="862" name="Shape 862"/>
          <p:cNvSpPr/>
          <p:nvPr/>
        </p:nvSpPr>
        <p:spPr>
          <a:xfrm>
            <a:off x="4419600" y="17526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$250,000</a:t>
            </a:r>
          </a:p>
        </p:txBody>
      </p:sp>
      <p:sp>
        <p:nvSpPr>
          <p:cNvPr id="863" name="Shape 863"/>
          <p:cNvSpPr/>
          <p:nvPr/>
        </p:nvSpPr>
        <p:spPr>
          <a:xfrm>
            <a:off x="4419600" y="20574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$125,000</a:t>
            </a:r>
          </a:p>
        </p:txBody>
      </p:sp>
      <p:sp>
        <p:nvSpPr>
          <p:cNvPr id="864" name="Shape 864"/>
          <p:cNvSpPr/>
          <p:nvPr/>
        </p:nvSpPr>
        <p:spPr>
          <a:xfrm>
            <a:off x="4419600" y="23622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$64,000</a:t>
            </a:r>
          </a:p>
        </p:txBody>
      </p:sp>
      <p:sp>
        <p:nvSpPr>
          <p:cNvPr id="865" name="Shape 865"/>
          <p:cNvSpPr/>
          <p:nvPr/>
        </p:nvSpPr>
        <p:spPr>
          <a:xfrm>
            <a:off x="4419600" y="26670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$32,000</a:t>
            </a:r>
          </a:p>
        </p:txBody>
      </p:sp>
      <p:sp>
        <p:nvSpPr>
          <p:cNvPr id="866" name="Shape 866"/>
          <p:cNvSpPr/>
          <p:nvPr/>
        </p:nvSpPr>
        <p:spPr>
          <a:xfrm>
            <a:off x="4419600" y="29718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$16,000</a:t>
            </a:r>
          </a:p>
        </p:txBody>
      </p:sp>
      <p:sp>
        <p:nvSpPr>
          <p:cNvPr id="867" name="Shape 867"/>
          <p:cNvSpPr/>
          <p:nvPr/>
        </p:nvSpPr>
        <p:spPr>
          <a:xfrm>
            <a:off x="4419600" y="32766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$8,000</a:t>
            </a:r>
          </a:p>
        </p:txBody>
      </p:sp>
      <p:sp>
        <p:nvSpPr>
          <p:cNvPr id="868" name="Shape 868"/>
          <p:cNvSpPr/>
          <p:nvPr/>
        </p:nvSpPr>
        <p:spPr>
          <a:xfrm>
            <a:off x="4419600" y="35814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$4,000</a:t>
            </a:r>
          </a:p>
        </p:txBody>
      </p:sp>
      <p:sp>
        <p:nvSpPr>
          <p:cNvPr id="869" name="Shape 869"/>
          <p:cNvSpPr/>
          <p:nvPr/>
        </p:nvSpPr>
        <p:spPr>
          <a:xfrm>
            <a:off x="4419600" y="38862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$2,000</a:t>
            </a:r>
          </a:p>
        </p:txBody>
      </p:sp>
      <p:sp>
        <p:nvSpPr>
          <p:cNvPr id="870" name="Shape 870"/>
          <p:cNvSpPr/>
          <p:nvPr/>
        </p:nvSpPr>
        <p:spPr>
          <a:xfrm>
            <a:off x="4419600" y="41910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$1,000</a:t>
            </a:r>
          </a:p>
        </p:txBody>
      </p:sp>
      <p:sp>
        <p:nvSpPr>
          <p:cNvPr id="871" name="Shape 871"/>
          <p:cNvSpPr/>
          <p:nvPr/>
        </p:nvSpPr>
        <p:spPr>
          <a:xfrm>
            <a:off x="4419600" y="4495800"/>
            <a:ext cx="1000125"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a:t>
            </a:r>
          </a:p>
        </p:txBody>
      </p:sp>
      <p:sp>
        <p:nvSpPr>
          <p:cNvPr id="872" name="Shape 872"/>
          <p:cNvSpPr/>
          <p:nvPr/>
        </p:nvSpPr>
        <p:spPr>
          <a:xfrm>
            <a:off x="4419600" y="48006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$300</a:t>
            </a:r>
          </a:p>
        </p:txBody>
      </p:sp>
      <p:sp>
        <p:nvSpPr>
          <p:cNvPr id="873" name="Shape 873"/>
          <p:cNvSpPr/>
          <p:nvPr/>
        </p:nvSpPr>
        <p:spPr>
          <a:xfrm>
            <a:off x="4419600" y="5105400"/>
            <a:ext cx="13335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a:t>
            </a:r>
          </a:p>
        </p:txBody>
      </p:sp>
      <p:sp>
        <p:nvSpPr>
          <p:cNvPr id="874" name="Shape 874"/>
          <p:cNvSpPr/>
          <p:nvPr/>
        </p:nvSpPr>
        <p:spPr>
          <a:xfrm>
            <a:off x="4419600" y="54102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$100</a:t>
            </a:r>
          </a:p>
        </p:txBody>
      </p:sp>
      <p:sp>
        <p:nvSpPr>
          <p:cNvPr id="875" name="Shape 875"/>
          <p:cNvSpPr/>
          <p:nvPr/>
        </p:nvSpPr>
        <p:spPr>
          <a:xfrm>
            <a:off x="4114800" y="5546725"/>
            <a:ext cx="152400" cy="152400"/>
          </a:xfrm>
          <a:prstGeom prst="ellipse">
            <a:avLst/>
          </a:prstGeom>
          <a:solidFill>
            <a:srgbClr val="FFCC00"/>
          </a:solidFill>
          <a:ln w="12700">
            <a:miter lim="400000"/>
          </a:ln>
        </p:spPr>
        <p:txBody>
          <a:bodyPr lIns="45719" rIns="45719" anchor="ctr"/>
          <a:lstStyle/>
          <a:p>
            <a:pPr defTabSz="914400"/>
            <a:endParaRPr/>
          </a:p>
        </p:txBody>
      </p:sp>
      <p:sp>
        <p:nvSpPr>
          <p:cNvPr id="876" name="Shape 876"/>
          <p:cNvSpPr/>
          <p:nvPr/>
        </p:nvSpPr>
        <p:spPr>
          <a:xfrm>
            <a:off x="4114800" y="5241925"/>
            <a:ext cx="152400" cy="152400"/>
          </a:xfrm>
          <a:prstGeom prst="ellipse">
            <a:avLst/>
          </a:prstGeom>
          <a:solidFill>
            <a:srgbClr val="FFCC00"/>
          </a:solidFill>
          <a:ln w="12700">
            <a:miter lim="400000"/>
          </a:ln>
        </p:spPr>
        <p:txBody>
          <a:bodyPr lIns="45719" rIns="45719" anchor="ctr"/>
          <a:lstStyle/>
          <a:p>
            <a:pPr defTabSz="914400"/>
            <a:endParaRPr/>
          </a:p>
        </p:txBody>
      </p:sp>
      <p:sp>
        <p:nvSpPr>
          <p:cNvPr id="877" name="Shape 877"/>
          <p:cNvSpPr/>
          <p:nvPr/>
        </p:nvSpPr>
        <p:spPr>
          <a:xfrm>
            <a:off x="4114800" y="4937125"/>
            <a:ext cx="152400" cy="152400"/>
          </a:xfrm>
          <a:prstGeom prst="ellipse">
            <a:avLst/>
          </a:prstGeom>
          <a:solidFill>
            <a:srgbClr val="FFCC00"/>
          </a:solidFill>
          <a:ln w="12700">
            <a:miter lim="400000"/>
          </a:ln>
        </p:spPr>
        <p:txBody>
          <a:bodyPr lIns="45719" rIns="45719" anchor="ctr"/>
          <a:lstStyle/>
          <a:p>
            <a:pPr defTabSz="914400"/>
            <a:endParaRPr/>
          </a:p>
        </p:txBody>
      </p:sp>
      <p:sp>
        <p:nvSpPr>
          <p:cNvPr id="878" name="Shape 878"/>
          <p:cNvSpPr/>
          <p:nvPr/>
        </p:nvSpPr>
        <p:spPr>
          <a:xfrm>
            <a:off x="4114800" y="4632325"/>
            <a:ext cx="152400" cy="152400"/>
          </a:xfrm>
          <a:prstGeom prst="ellipse">
            <a:avLst/>
          </a:prstGeom>
          <a:solidFill>
            <a:srgbClr val="FFCC00"/>
          </a:solidFill>
          <a:ln w="12700">
            <a:miter lim="400000"/>
          </a:ln>
        </p:spPr>
        <p:txBody>
          <a:bodyPr lIns="45719" rIns="45719" anchor="ctr"/>
          <a:lstStyle/>
          <a:p>
            <a:pPr defTabSz="914400"/>
            <a:endParaRPr/>
          </a:p>
        </p:txBody>
      </p:sp>
      <p:sp>
        <p:nvSpPr>
          <p:cNvPr id="879" name="Shape 879"/>
          <p:cNvSpPr/>
          <p:nvPr/>
        </p:nvSpPr>
        <p:spPr>
          <a:xfrm>
            <a:off x="4114800" y="4327525"/>
            <a:ext cx="152400" cy="152400"/>
          </a:xfrm>
          <a:prstGeom prst="ellipse">
            <a:avLst/>
          </a:prstGeom>
          <a:solidFill>
            <a:srgbClr val="FFFFFF"/>
          </a:solidFill>
          <a:ln w="12700">
            <a:miter lim="400000"/>
          </a:ln>
        </p:spPr>
        <p:txBody>
          <a:bodyPr lIns="45719" rIns="45719" anchor="ctr"/>
          <a:lstStyle/>
          <a:p>
            <a:pPr defTabSz="914400"/>
            <a:endParaRPr/>
          </a:p>
        </p:txBody>
      </p:sp>
      <p:sp>
        <p:nvSpPr>
          <p:cNvPr id="880" name="Shape 880"/>
          <p:cNvSpPr/>
          <p:nvPr/>
        </p:nvSpPr>
        <p:spPr>
          <a:xfrm>
            <a:off x="4114800" y="4022725"/>
            <a:ext cx="152400" cy="152400"/>
          </a:xfrm>
          <a:prstGeom prst="ellipse">
            <a:avLst/>
          </a:prstGeom>
          <a:solidFill>
            <a:srgbClr val="FFCC00"/>
          </a:solidFill>
          <a:ln w="12700">
            <a:miter lim="400000"/>
          </a:ln>
        </p:spPr>
        <p:txBody>
          <a:bodyPr lIns="45719" rIns="45719" anchor="ctr"/>
          <a:lstStyle/>
          <a:p>
            <a:pPr defTabSz="914400"/>
            <a:endParaRPr/>
          </a:p>
        </p:txBody>
      </p:sp>
      <p:sp>
        <p:nvSpPr>
          <p:cNvPr id="881" name="Shape 881"/>
          <p:cNvSpPr/>
          <p:nvPr/>
        </p:nvSpPr>
        <p:spPr>
          <a:xfrm>
            <a:off x="4114800" y="3717925"/>
            <a:ext cx="152400" cy="152400"/>
          </a:xfrm>
          <a:prstGeom prst="ellipse">
            <a:avLst/>
          </a:prstGeom>
          <a:solidFill>
            <a:srgbClr val="FFCC00"/>
          </a:solidFill>
          <a:ln w="12700">
            <a:miter lim="400000"/>
          </a:ln>
        </p:spPr>
        <p:txBody>
          <a:bodyPr lIns="45719" rIns="45719" anchor="ctr"/>
          <a:lstStyle/>
          <a:p>
            <a:pPr defTabSz="914400"/>
            <a:endParaRPr/>
          </a:p>
        </p:txBody>
      </p:sp>
      <p:sp>
        <p:nvSpPr>
          <p:cNvPr id="882" name="Shape 882"/>
          <p:cNvSpPr/>
          <p:nvPr/>
        </p:nvSpPr>
        <p:spPr>
          <a:xfrm>
            <a:off x="4114800" y="3413125"/>
            <a:ext cx="152400" cy="152400"/>
          </a:xfrm>
          <a:prstGeom prst="ellipse">
            <a:avLst/>
          </a:prstGeom>
          <a:solidFill>
            <a:srgbClr val="FFCC00"/>
          </a:solidFill>
          <a:ln w="12700">
            <a:miter lim="400000"/>
          </a:ln>
        </p:spPr>
        <p:txBody>
          <a:bodyPr lIns="45719" rIns="45719" anchor="ctr"/>
          <a:lstStyle/>
          <a:p>
            <a:pPr defTabSz="914400"/>
            <a:endParaRPr/>
          </a:p>
        </p:txBody>
      </p:sp>
      <p:sp>
        <p:nvSpPr>
          <p:cNvPr id="883" name="Shape 883"/>
          <p:cNvSpPr/>
          <p:nvPr/>
        </p:nvSpPr>
        <p:spPr>
          <a:xfrm>
            <a:off x="4114800" y="3108325"/>
            <a:ext cx="152400" cy="152400"/>
          </a:xfrm>
          <a:prstGeom prst="ellipse">
            <a:avLst/>
          </a:prstGeom>
          <a:solidFill>
            <a:srgbClr val="FFCC00"/>
          </a:solidFill>
          <a:ln w="12700">
            <a:miter lim="400000"/>
          </a:ln>
        </p:spPr>
        <p:txBody>
          <a:bodyPr lIns="45719" rIns="45719" anchor="ctr"/>
          <a:lstStyle/>
          <a:p>
            <a:pPr defTabSz="914400"/>
            <a:endParaRPr/>
          </a:p>
        </p:txBody>
      </p:sp>
      <p:sp>
        <p:nvSpPr>
          <p:cNvPr id="884" name="Shape 884"/>
          <p:cNvSpPr/>
          <p:nvPr/>
        </p:nvSpPr>
        <p:spPr>
          <a:xfrm>
            <a:off x="4114800" y="2803525"/>
            <a:ext cx="152400" cy="152400"/>
          </a:xfrm>
          <a:prstGeom prst="ellipse">
            <a:avLst/>
          </a:prstGeom>
          <a:solidFill>
            <a:srgbClr val="FFFFFF"/>
          </a:solidFill>
          <a:ln w="12700">
            <a:miter lim="400000"/>
          </a:ln>
        </p:spPr>
        <p:txBody>
          <a:bodyPr lIns="45719" rIns="45719" anchor="ctr"/>
          <a:lstStyle/>
          <a:p>
            <a:pPr defTabSz="914400">
              <a:defRPr sz="2400">
                <a:latin typeface="Times New Roman"/>
                <a:ea typeface="Times New Roman"/>
                <a:cs typeface="Times New Roman"/>
                <a:sym typeface="Times New Roman"/>
              </a:defRPr>
            </a:pPr>
            <a:endParaRPr/>
          </a:p>
        </p:txBody>
      </p:sp>
      <p:sp>
        <p:nvSpPr>
          <p:cNvPr id="885" name="Shape 885"/>
          <p:cNvSpPr/>
          <p:nvPr/>
        </p:nvSpPr>
        <p:spPr>
          <a:xfrm>
            <a:off x="4114800" y="2498725"/>
            <a:ext cx="152400" cy="152400"/>
          </a:xfrm>
          <a:prstGeom prst="ellipse">
            <a:avLst/>
          </a:prstGeom>
          <a:solidFill>
            <a:srgbClr val="FFCC00"/>
          </a:solidFill>
          <a:ln w="12700">
            <a:miter lim="400000"/>
          </a:ln>
        </p:spPr>
        <p:txBody>
          <a:bodyPr lIns="45719" rIns="45719" anchor="ctr"/>
          <a:lstStyle/>
          <a:p>
            <a:pPr defTabSz="914400"/>
            <a:endParaRPr/>
          </a:p>
        </p:txBody>
      </p:sp>
      <p:sp>
        <p:nvSpPr>
          <p:cNvPr id="886" name="Shape 886"/>
          <p:cNvSpPr/>
          <p:nvPr/>
        </p:nvSpPr>
        <p:spPr>
          <a:xfrm>
            <a:off x="4114800" y="2193925"/>
            <a:ext cx="152400" cy="152400"/>
          </a:xfrm>
          <a:prstGeom prst="ellipse">
            <a:avLst/>
          </a:prstGeom>
          <a:solidFill>
            <a:srgbClr val="FFCC00"/>
          </a:solidFill>
          <a:ln w="12700">
            <a:miter lim="400000"/>
          </a:ln>
        </p:spPr>
        <p:txBody>
          <a:bodyPr lIns="45719" rIns="45719" anchor="ctr"/>
          <a:lstStyle/>
          <a:p>
            <a:pPr defTabSz="914400"/>
            <a:endParaRPr/>
          </a:p>
        </p:txBody>
      </p:sp>
      <p:sp>
        <p:nvSpPr>
          <p:cNvPr id="887" name="Shape 887"/>
          <p:cNvSpPr/>
          <p:nvPr/>
        </p:nvSpPr>
        <p:spPr>
          <a:xfrm>
            <a:off x="4114800" y="1889125"/>
            <a:ext cx="152400" cy="152400"/>
          </a:xfrm>
          <a:prstGeom prst="ellipse">
            <a:avLst/>
          </a:prstGeom>
          <a:solidFill>
            <a:srgbClr val="FFCC00"/>
          </a:solidFill>
          <a:ln w="12700">
            <a:miter lim="400000"/>
          </a:ln>
        </p:spPr>
        <p:txBody>
          <a:bodyPr lIns="45719" rIns="45719" anchor="ctr"/>
          <a:lstStyle/>
          <a:p>
            <a:pPr defTabSz="914400"/>
            <a:endParaRPr/>
          </a:p>
        </p:txBody>
      </p:sp>
      <p:sp>
        <p:nvSpPr>
          <p:cNvPr id="888" name="Shape 888"/>
          <p:cNvSpPr/>
          <p:nvPr/>
        </p:nvSpPr>
        <p:spPr>
          <a:xfrm>
            <a:off x="4114800" y="1584325"/>
            <a:ext cx="152400" cy="152400"/>
          </a:xfrm>
          <a:prstGeom prst="ellipse">
            <a:avLst/>
          </a:prstGeom>
          <a:solidFill>
            <a:srgbClr val="FFCC00"/>
          </a:solidFill>
          <a:ln w="12700">
            <a:miter lim="400000"/>
          </a:ln>
        </p:spPr>
        <p:txBody>
          <a:bodyPr lIns="45719" rIns="45719" anchor="ctr"/>
          <a:lstStyle/>
          <a:p>
            <a:pPr defTabSz="914400"/>
            <a:endParaRPr/>
          </a:p>
        </p:txBody>
      </p:sp>
      <p:sp>
        <p:nvSpPr>
          <p:cNvPr id="889" name="Shape 889"/>
          <p:cNvSpPr/>
          <p:nvPr/>
        </p:nvSpPr>
        <p:spPr>
          <a:xfrm>
            <a:off x="4114800" y="1279525"/>
            <a:ext cx="152400" cy="152400"/>
          </a:xfrm>
          <a:prstGeom prst="ellipse">
            <a:avLst/>
          </a:prstGeom>
          <a:solidFill>
            <a:srgbClr val="FFFFFF"/>
          </a:solidFill>
          <a:ln w="12700">
            <a:miter lim="400000"/>
          </a:ln>
        </p:spPr>
        <p:txBody>
          <a:bodyPr lIns="45719" rIns="45719" anchor="ctr"/>
          <a:lstStyle/>
          <a:p>
            <a:pPr defTabSz="914400"/>
            <a:endParaRPr/>
          </a:p>
        </p:txBody>
      </p:sp>
    </p:spTree>
    <p:extLst>
      <p:ext uri="{BB962C8B-B14F-4D97-AF65-F5344CB8AC3E}">
        <p14:creationId xmlns:p14="http://schemas.microsoft.com/office/powerpoint/2010/main" val="1246906274"/>
      </p:ext>
    </p:extLst>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0" nodeType="afterEffect">
                                  <p:stCondLst>
                                    <p:cond delay="1000"/>
                                  </p:stCondLst>
                                  <p:iterate>
                                    <p:tmAbs val="0"/>
                                  </p:iterate>
                                  <p:childTnLst>
                                    <p:set>
                                      <p:cBhvr>
                                        <p:cTn id="6" fill="hold"/>
                                        <p:tgtEl>
                                          <p:spTgt spid="844"/>
                                        </p:tgtEl>
                                        <p:attrNameLst>
                                          <p:attrName>style.visibility</p:attrName>
                                        </p:attrNameLst>
                                      </p:cBhvr>
                                      <p:to>
                                        <p:strVal val="visible"/>
                                      </p:to>
                                    </p:set>
                                    <p:animEffect transition="in" filter="dissolve">
                                      <p:cBhvr>
                                        <p:cTn id="7" dur="500"/>
                                        <p:tgtEl>
                                          <p:spTgt spid="8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4" grpId="0"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1" name="Shape 891"/>
          <p:cNvSpPr/>
          <p:nvPr/>
        </p:nvSpPr>
        <p:spPr>
          <a:xfrm>
            <a:off x="0" y="3733799"/>
            <a:ext cx="9144000" cy="3128965"/>
          </a:xfrm>
          <a:prstGeom prst="rect">
            <a:avLst/>
          </a:prstGeom>
          <a:gradFill>
            <a:gsLst>
              <a:gs pos="0">
                <a:srgbClr val="808080"/>
              </a:gs>
              <a:gs pos="100000">
                <a:srgbClr val="292929"/>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892" name="Shape 892"/>
          <p:cNvSpPr/>
          <p:nvPr/>
        </p:nvSpPr>
        <p:spPr>
          <a:xfrm>
            <a:off x="228600" y="48006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893" name="Shape 893"/>
          <p:cNvSpPr/>
          <p:nvPr/>
        </p:nvSpPr>
        <p:spPr>
          <a:xfrm>
            <a:off x="4648200" y="48006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894" name="Shape 894"/>
          <p:cNvSpPr/>
          <p:nvPr/>
        </p:nvSpPr>
        <p:spPr>
          <a:xfrm>
            <a:off x="228600" y="58674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895" name="Shape 895"/>
          <p:cNvSpPr/>
          <p:nvPr/>
        </p:nvSpPr>
        <p:spPr>
          <a:xfrm>
            <a:off x="4648200" y="58674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896" name="Shape 896"/>
          <p:cNvSpPr/>
          <p:nvPr/>
        </p:nvSpPr>
        <p:spPr>
          <a:xfrm flipH="1">
            <a:off x="28574" y="5257800"/>
            <a:ext cx="228601" cy="0"/>
          </a:xfrm>
          <a:prstGeom prst="line">
            <a:avLst/>
          </a:prstGeom>
          <a:ln w="57150">
            <a:solidFill>
              <a:srgbClr val="3399FF"/>
            </a:solidFill>
          </a:ln>
        </p:spPr>
        <p:txBody>
          <a:bodyPr lIns="45719" rIns="45719"/>
          <a:lstStyle/>
          <a:p>
            <a:endParaRPr/>
          </a:p>
        </p:txBody>
      </p:sp>
      <p:sp>
        <p:nvSpPr>
          <p:cNvPr id="897" name="Shape 897"/>
          <p:cNvSpPr/>
          <p:nvPr/>
        </p:nvSpPr>
        <p:spPr>
          <a:xfrm flipH="1">
            <a:off x="38099" y="6324600"/>
            <a:ext cx="228601" cy="0"/>
          </a:xfrm>
          <a:prstGeom prst="line">
            <a:avLst/>
          </a:prstGeom>
          <a:ln w="57150">
            <a:solidFill>
              <a:srgbClr val="3399FF"/>
            </a:solidFill>
          </a:ln>
        </p:spPr>
        <p:txBody>
          <a:bodyPr lIns="45719" rIns="45719"/>
          <a:lstStyle/>
          <a:p>
            <a:endParaRPr/>
          </a:p>
        </p:txBody>
      </p:sp>
      <p:sp>
        <p:nvSpPr>
          <p:cNvPr id="898" name="Shape 898"/>
          <p:cNvSpPr/>
          <p:nvPr/>
        </p:nvSpPr>
        <p:spPr>
          <a:xfrm flipH="1">
            <a:off x="4467224" y="6324600"/>
            <a:ext cx="228601" cy="0"/>
          </a:xfrm>
          <a:prstGeom prst="line">
            <a:avLst/>
          </a:prstGeom>
          <a:ln w="57150">
            <a:solidFill>
              <a:srgbClr val="3399FF"/>
            </a:solidFill>
          </a:ln>
        </p:spPr>
        <p:txBody>
          <a:bodyPr lIns="45719" rIns="45719"/>
          <a:lstStyle/>
          <a:p>
            <a:endParaRPr/>
          </a:p>
        </p:txBody>
      </p:sp>
      <p:sp>
        <p:nvSpPr>
          <p:cNvPr id="899" name="Shape 899"/>
          <p:cNvSpPr/>
          <p:nvPr/>
        </p:nvSpPr>
        <p:spPr>
          <a:xfrm flipH="1">
            <a:off x="4448174" y="5257800"/>
            <a:ext cx="228601" cy="0"/>
          </a:xfrm>
          <a:prstGeom prst="line">
            <a:avLst/>
          </a:prstGeom>
          <a:ln w="57150">
            <a:solidFill>
              <a:srgbClr val="3399FF"/>
            </a:solidFill>
          </a:ln>
        </p:spPr>
        <p:txBody>
          <a:bodyPr lIns="45719" rIns="45719"/>
          <a:lstStyle/>
          <a:p>
            <a:endParaRPr/>
          </a:p>
        </p:txBody>
      </p:sp>
      <p:sp>
        <p:nvSpPr>
          <p:cNvPr id="900" name="Shape 900"/>
          <p:cNvSpPr/>
          <p:nvPr/>
        </p:nvSpPr>
        <p:spPr>
          <a:xfrm flipH="1">
            <a:off x="8899524" y="5257800"/>
            <a:ext cx="228601" cy="0"/>
          </a:xfrm>
          <a:prstGeom prst="line">
            <a:avLst/>
          </a:prstGeom>
          <a:ln w="57150">
            <a:solidFill>
              <a:srgbClr val="3399FF"/>
            </a:solidFill>
          </a:ln>
        </p:spPr>
        <p:txBody>
          <a:bodyPr lIns="45719" rIns="45719"/>
          <a:lstStyle/>
          <a:p>
            <a:endParaRPr/>
          </a:p>
        </p:txBody>
      </p:sp>
      <p:sp>
        <p:nvSpPr>
          <p:cNvPr id="901" name="Shape 901"/>
          <p:cNvSpPr/>
          <p:nvPr/>
        </p:nvSpPr>
        <p:spPr>
          <a:xfrm flipH="1">
            <a:off x="8902699" y="6324600"/>
            <a:ext cx="228601" cy="0"/>
          </a:xfrm>
          <a:prstGeom prst="line">
            <a:avLst/>
          </a:prstGeom>
          <a:ln w="57150">
            <a:solidFill>
              <a:srgbClr val="3399FF"/>
            </a:solidFill>
          </a:ln>
        </p:spPr>
        <p:txBody>
          <a:bodyPr lIns="45719" rIns="45719"/>
          <a:lstStyle/>
          <a:p>
            <a:endParaRPr/>
          </a:p>
        </p:txBody>
      </p:sp>
      <p:sp>
        <p:nvSpPr>
          <p:cNvPr id="902" name="Shape 902"/>
          <p:cNvSpPr/>
          <p:nvPr/>
        </p:nvSpPr>
        <p:spPr>
          <a:xfrm>
            <a:off x="533400" y="5029200"/>
            <a:ext cx="36576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A:  3</a:t>
            </a:r>
          </a:p>
        </p:txBody>
      </p:sp>
      <p:sp>
        <p:nvSpPr>
          <p:cNvPr id="903" name="Shape 903"/>
          <p:cNvSpPr/>
          <p:nvPr/>
        </p:nvSpPr>
        <p:spPr>
          <a:xfrm>
            <a:off x="533400" y="6096000"/>
            <a:ext cx="2209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C:  2</a:t>
            </a:r>
          </a:p>
        </p:txBody>
      </p:sp>
      <p:sp>
        <p:nvSpPr>
          <p:cNvPr id="904" name="Shape 904"/>
          <p:cNvSpPr/>
          <p:nvPr/>
        </p:nvSpPr>
        <p:spPr>
          <a:xfrm>
            <a:off x="4953000" y="5029200"/>
            <a:ext cx="28956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B:  4</a:t>
            </a:r>
          </a:p>
        </p:txBody>
      </p:sp>
      <p:sp>
        <p:nvSpPr>
          <p:cNvPr id="905" name="Shape 905"/>
          <p:cNvSpPr/>
          <p:nvPr/>
        </p:nvSpPr>
        <p:spPr>
          <a:xfrm>
            <a:off x="4953000" y="6096000"/>
            <a:ext cx="2971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D:  1</a:t>
            </a:r>
          </a:p>
        </p:txBody>
      </p:sp>
      <p:sp>
        <p:nvSpPr>
          <p:cNvPr id="906" name="Shape 906"/>
          <p:cNvSpPr/>
          <p:nvPr/>
        </p:nvSpPr>
        <p:spPr>
          <a:xfrm>
            <a:off x="152400" y="3962400"/>
            <a:ext cx="1295400" cy="685800"/>
          </a:xfrm>
          <a:prstGeom prst="ellipse">
            <a:avLst/>
          </a:prstGeom>
          <a:ln w="57150">
            <a:solidFill>
              <a:srgbClr val="3399FF"/>
            </a:solidFill>
          </a:ln>
        </p:spPr>
        <p:txBody>
          <a:bodyPr lIns="45719" rIns="45719" anchor="ctr"/>
          <a:lstStyle/>
          <a:p>
            <a:pPr defTabSz="914400"/>
            <a:endParaRPr/>
          </a:p>
        </p:txBody>
      </p:sp>
      <p:sp>
        <p:nvSpPr>
          <p:cNvPr id="907" name="Shape 907"/>
          <p:cNvSpPr/>
          <p:nvPr/>
        </p:nvSpPr>
        <p:spPr>
          <a:xfrm>
            <a:off x="3048000" y="3962400"/>
            <a:ext cx="1295400" cy="685800"/>
          </a:xfrm>
          <a:prstGeom prst="ellipse">
            <a:avLst/>
          </a:prstGeom>
          <a:ln w="57150">
            <a:solidFill>
              <a:srgbClr val="3399FF"/>
            </a:solidFill>
          </a:ln>
        </p:spPr>
        <p:txBody>
          <a:bodyPr lIns="45719" rIns="45719" anchor="ctr"/>
          <a:lstStyle/>
          <a:p>
            <a:pPr defTabSz="914400"/>
            <a:endParaRPr/>
          </a:p>
        </p:txBody>
      </p:sp>
      <p:sp>
        <p:nvSpPr>
          <p:cNvPr id="908" name="Shape 908"/>
          <p:cNvSpPr/>
          <p:nvPr/>
        </p:nvSpPr>
        <p:spPr>
          <a:xfrm>
            <a:off x="1600200" y="3962400"/>
            <a:ext cx="1295400" cy="685800"/>
          </a:xfrm>
          <a:prstGeom prst="ellipse">
            <a:avLst/>
          </a:prstGeom>
          <a:ln w="57150">
            <a:solidFill>
              <a:srgbClr val="3399FF"/>
            </a:solidFill>
          </a:ln>
        </p:spPr>
        <p:txBody>
          <a:bodyPr lIns="45719" rIns="45719" anchor="ctr"/>
          <a:lstStyle/>
          <a:p>
            <a:pPr defTabSz="914400"/>
            <a:endParaRPr/>
          </a:p>
        </p:txBody>
      </p:sp>
      <p:sp>
        <p:nvSpPr>
          <p:cNvPr id="909" name="Shape 909"/>
          <p:cNvSpPr/>
          <p:nvPr/>
        </p:nvSpPr>
        <p:spPr>
          <a:xfrm>
            <a:off x="336550" y="4102100"/>
            <a:ext cx="1066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FFFF"/>
                </a:solidFill>
              </a:defRPr>
            </a:lvl1pPr>
          </a:lstStyle>
          <a:p>
            <a:r>
              <a:t>50:50</a:t>
            </a:r>
          </a:p>
        </p:txBody>
      </p:sp>
      <p:sp>
        <p:nvSpPr>
          <p:cNvPr id="910" name="Shape 910"/>
          <p:cNvSpPr/>
          <p:nvPr/>
        </p:nvSpPr>
        <p:spPr>
          <a:xfrm>
            <a:off x="6629400" y="0"/>
            <a:ext cx="2514600" cy="4724400"/>
          </a:xfrm>
          <a:prstGeom prst="rect">
            <a:avLst/>
          </a:prstGeom>
          <a:gradFill>
            <a:gsLst>
              <a:gs pos="0">
                <a:srgbClr val="0066CC"/>
              </a:gs>
              <a:gs pos="100000">
                <a:srgbClr val="000066"/>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911" name="Shape 911"/>
          <p:cNvSpPr/>
          <p:nvPr/>
        </p:nvSpPr>
        <p:spPr>
          <a:xfrm>
            <a:off x="6705600" y="-1587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15</a:t>
            </a:r>
          </a:p>
        </p:txBody>
      </p:sp>
      <p:sp>
        <p:nvSpPr>
          <p:cNvPr id="912" name="Shape 912"/>
          <p:cNvSpPr/>
          <p:nvPr/>
        </p:nvSpPr>
        <p:spPr>
          <a:xfrm>
            <a:off x="6705600" y="304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14</a:t>
            </a:r>
          </a:p>
        </p:txBody>
      </p:sp>
      <p:sp>
        <p:nvSpPr>
          <p:cNvPr id="913" name="Shape 913"/>
          <p:cNvSpPr/>
          <p:nvPr/>
        </p:nvSpPr>
        <p:spPr>
          <a:xfrm>
            <a:off x="6705600" y="609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13</a:t>
            </a:r>
          </a:p>
        </p:txBody>
      </p:sp>
      <p:sp>
        <p:nvSpPr>
          <p:cNvPr id="914" name="Shape 914"/>
          <p:cNvSpPr/>
          <p:nvPr/>
        </p:nvSpPr>
        <p:spPr>
          <a:xfrm>
            <a:off x="6705600" y="914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a:t>
            </a:r>
          </a:p>
        </p:txBody>
      </p:sp>
      <p:sp>
        <p:nvSpPr>
          <p:cNvPr id="915" name="Shape 915"/>
          <p:cNvSpPr/>
          <p:nvPr/>
        </p:nvSpPr>
        <p:spPr>
          <a:xfrm>
            <a:off x="6705600" y="1219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11</a:t>
            </a:r>
          </a:p>
        </p:txBody>
      </p:sp>
      <p:sp>
        <p:nvSpPr>
          <p:cNvPr id="916" name="Shape 916"/>
          <p:cNvSpPr/>
          <p:nvPr/>
        </p:nvSpPr>
        <p:spPr>
          <a:xfrm>
            <a:off x="6705600" y="15240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a:t>
            </a:r>
          </a:p>
        </p:txBody>
      </p:sp>
      <p:sp>
        <p:nvSpPr>
          <p:cNvPr id="917" name="Shape 917"/>
          <p:cNvSpPr/>
          <p:nvPr/>
        </p:nvSpPr>
        <p:spPr>
          <a:xfrm>
            <a:off x="6696075" y="2838449"/>
            <a:ext cx="2413000" cy="322265"/>
          </a:xfrm>
          <a:prstGeom prst="rect">
            <a:avLst/>
          </a:prstGeom>
          <a:solidFill>
            <a:srgbClr val="FF0000"/>
          </a:solidFill>
          <a:ln>
            <a:solidFill>
              <a:srgbClr val="000000"/>
            </a:solidFill>
            <a:miter/>
          </a:ln>
        </p:spPr>
        <p:txBody>
          <a:bodyPr lIns="45719" rIns="45719" anchor="ctr"/>
          <a:lstStyle/>
          <a:p>
            <a:pPr defTabSz="914400"/>
            <a:endParaRPr/>
          </a:p>
        </p:txBody>
      </p:sp>
      <p:sp>
        <p:nvSpPr>
          <p:cNvPr id="918" name="Shape 918"/>
          <p:cNvSpPr/>
          <p:nvPr/>
        </p:nvSpPr>
        <p:spPr>
          <a:xfrm>
            <a:off x="6705600" y="1828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9</a:t>
            </a:r>
          </a:p>
        </p:txBody>
      </p:sp>
      <p:sp>
        <p:nvSpPr>
          <p:cNvPr id="919" name="Shape 919"/>
          <p:cNvSpPr/>
          <p:nvPr/>
        </p:nvSpPr>
        <p:spPr>
          <a:xfrm>
            <a:off x="6705600" y="2133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a:t>
            </a:r>
          </a:p>
        </p:txBody>
      </p:sp>
      <p:sp>
        <p:nvSpPr>
          <p:cNvPr id="920" name="Shape 920"/>
          <p:cNvSpPr/>
          <p:nvPr/>
        </p:nvSpPr>
        <p:spPr>
          <a:xfrm>
            <a:off x="6705600" y="2438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7</a:t>
            </a:r>
          </a:p>
        </p:txBody>
      </p:sp>
      <p:sp>
        <p:nvSpPr>
          <p:cNvPr id="921" name="Shape 921"/>
          <p:cNvSpPr/>
          <p:nvPr/>
        </p:nvSpPr>
        <p:spPr>
          <a:xfrm>
            <a:off x="6705600" y="2743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a:t>
            </a:r>
          </a:p>
        </p:txBody>
      </p:sp>
      <p:sp>
        <p:nvSpPr>
          <p:cNvPr id="922" name="Shape 922"/>
          <p:cNvSpPr/>
          <p:nvPr/>
        </p:nvSpPr>
        <p:spPr>
          <a:xfrm>
            <a:off x="6705600" y="30480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5</a:t>
            </a:r>
          </a:p>
        </p:txBody>
      </p:sp>
      <p:sp>
        <p:nvSpPr>
          <p:cNvPr id="923" name="Shape 923"/>
          <p:cNvSpPr/>
          <p:nvPr/>
        </p:nvSpPr>
        <p:spPr>
          <a:xfrm>
            <a:off x="6705600" y="3352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a:t>
            </a:r>
          </a:p>
        </p:txBody>
      </p:sp>
      <p:sp>
        <p:nvSpPr>
          <p:cNvPr id="924" name="Shape 924"/>
          <p:cNvSpPr/>
          <p:nvPr/>
        </p:nvSpPr>
        <p:spPr>
          <a:xfrm>
            <a:off x="6705600" y="3657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a:t>
            </a:r>
          </a:p>
        </p:txBody>
      </p:sp>
      <p:sp>
        <p:nvSpPr>
          <p:cNvPr id="925" name="Shape 925"/>
          <p:cNvSpPr/>
          <p:nvPr/>
        </p:nvSpPr>
        <p:spPr>
          <a:xfrm>
            <a:off x="6705600" y="3962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a:t>
            </a:r>
          </a:p>
        </p:txBody>
      </p:sp>
      <p:sp>
        <p:nvSpPr>
          <p:cNvPr id="926" name="Shape 926"/>
          <p:cNvSpPr/>
          <p:nvPr/>
        </p:nvSpPr>
        <p:spPr>
          <a:xfrm>
            <a:off x="6705600" y="4267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a:t>
            </a:r>
          </a:p>
        </p:txBody>
      </p:sp>
      <p:sp>
        <p:nvSpPr>
          <p:cNvPr id="927" name="Shape 927"/>
          <p:cNvSpPr/>
          <p:nvPr/>
        </p:nvSpPr>
        <p:spPr>
          <a:xfrm>
            <a:off x="7543800" y="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 Million</a:t>
            </a:r>
          </a:p>
        </p:txBody>
      </p:sp>
      <p:sp>
        <p:nvSpPr>
          <p:cNvPr id="928" name="Shape 928"/>
          <p:cNvSpPr/>
          <p:nvPr/>
        </p:nvSpPr>
        <p:spPr>
          <a:xfrm>
            <a:off x="7543800" y="3206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$500,000</a:t>
            </a:r>
          </a:p>
        </p:txBody>
      </p:sp>
      <p:sp>
        <p:nvSpPr>
          <p:cNvPr id="929" name="Shape 929"/>
          <p:cNvSpPr/>
          <p:nvPr/>
        </p:nvSpPr>
        <p:spPr>
          <a:xfrm>
            <a:off x="7543800" y="625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$250,000</a:t>
            </a:r>
          </a:p>
        </p:txBody>
      </p:sp>
      <p:sp>
        <p:nvSpPr>
          <p:cNvPr id="930" name="Shape 930"/>
          <p:cNvSpPr/>
          <p:nvPr/>
        </p:nvSpPr>
        <p:spPr>
          <a:xfrm>
            <a:off x="7543800" y="9302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$125,000</a:t>
            </a:r>
          </a:p>
        </p:txBody>
      </p:sp>
      <p:sp>
        <p:nvSpPr>
          <p:cNvPr id="931" name="Shape 931"/>
          <p:cNvSpPr/>
          <p:nvPr/>
        </p:nvSpPr>
        <p:spPr>
          <a:xfrm>
            <a:off x="7543800" y="1235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$64,000</a:t>
            </a:r>
          </a:p>
        </p:txBody>
      </p:sp>
      <p:sp>
        <p:nvSpPr>
          <p:cNvPr id="932" name="Shape 932"/>
          <p:cNvSpPr/>
          <p:nvPr/>
        </p:nvSpPr>
        <p:spPr>
          <a:xfrm>
            <a:off x="7543800" y="15398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$32,000</a:t>
            </a:r>
          </a:p>
        </p:txBody>
      </p:sp>
      <p:sp>
        <p:nvSpPr>
          <p:cNvPr id="933" name="Shape 933"/>
          <p:cNvSpPr/>
          <p:nvPr/>
        </p:nvSpPr>
        <p:spPr>
          <a:xfrm>
            <a:off x="7543800" y="18446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$16,000</a:t>
            </a:r>
          </a:p>
        </p:txBody>
      </p:sp>
      <p:sp>
        <p:nvSpPr>
          <p:cNvPr id="934" name="Shape 934"/>
          <p:cNvSpPr/>
          <p:nvPr/>
        </p:nvSpPr>
        <p:spPr>
          <a:xfrm>
            <a:off x="7543800" y="2149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$8,000</a:t>
            </a:r>
          </a:p>
        </p:txBody>
      </p:sp>
      <p:sp>
        <p:nvSpPr>
          <p:cNvPr id="935" name="Shape 935"/>
          <p:cNvSpPr/>
          <p:nvPr/>
        </p:nvSpPr>
        <p:spPr>
          <a:xfrm>
            <a:off x="7543800" y="24542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$4,000</a:t>
            </a:r>
          </a:p>
        </p:txBody>
      </p:sp>
      <p:sp>
        <p:nvSpPr>
          <p:cNvPr id="936" name="Shape 936"/>
          <p:cNvSpPr/>
          <p:nvPr/>
        </p:nvSpPr>
        <p:spPr>
          <a:xfrm>
            <a:off x="7543800" y="2759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$2,000</a:t>
            </a:r>
          </a:p>
        </p:txBody>
      </p:sp>
      <p:sp>
        <p:nvSpPr>
          <p:cNvPr id="937" name="Shape 937"/>
          <p:cNvSpPr/>
          <p:nvPr/>
        </p:nvSpPr>
        <p:spPr>
          <a:xfrm>
            <a:off x="7543800" y="30638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$1,000</a:t>
            </a:r>
          </a:p>
        </p:txBody>
      </p:sp>
      <p:sp>
        <p:nvSpPr>
          <p:cNvPr id="938" name="Shape 938"/>
          <p:cNvSpPr/>
          <p:nvPr/>
        </p:nvSpPr>
        <p:spPr>
          <a:xfrm>
            <a:off x="7543800" y="3368675"/>
            <a:ext cx="1000125"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a:t>
            </a:r>
          </a:p>
        </p:txBody>
      </p:sp>
      <p:sp>
        <p:nvSpPr>
          <p:cNvPr id="939" name="Shape 939"/>
          <p:cNvSpPr/>
          <p:nvPr/>
        </p:nvSpPr>
        <p:spPr>
          <a:xfrm>
            <a:off x="7543800" y="3673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$300</a:t>
            </a:r>
          </a:p>
        </p:txBody>
      </p:sp>
      <p:sp>
        <p:nvSpPr>
          <p:cNvPr id="940" name="Shape 940"/>
          <p:cNvSpPr/>
          <p:nvPr/>
        </p:nvSpPr>
        <p:spPr>
          <a:xfrm>
            <a:off x="7543800" y="3978275"/>
            <a:ext cx="13335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a:t>
            </a:r>
          </a:p>
        </p:txBody>
      </p:sp>
      <p:sp>
        <p:nvSpPr>
          <p:cNvPr id="941" name="Shape 941"/>
          <p:cNvSpPr/>
          <p:nvPr/>
        </p:nvSpPr>
        <p:spPr>
          <a:xfrm>
            <a:off x="7543800" y="4283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$100</a:t>
            </a:r>
          </a:p>
        </p:txBody>
      </p:sp>
      <p:sp>
        <p:nvSpPr>
          <p:cNvPr id="942" name="Shape 942"/>
          <p:cNvSpPr/>
          <p:nvPr/>
        </p:nvSpPr>
        <p:spPr>
          <a:xfrm>
            <a:off x="7239000" y="4419600"/>
            <a:ext cx="152400" cy="152400"/>
          </a:xfrm>
          <a:prstGeom prst="ellipse">
            <a:avLst/>
          </a:prstGeom>
          <a:solidFill>
            <a:srgbClr val="FFCC00"/>
          </a:solidFill>
          <a:ln w="12700">
            <a:miter lim="400000"/>
          </a:ln>
        </p:spPr>
        <p:txBody>
          <a:bodyPr lIns="45719" rIns="45719" anchor="ctr"/>
          <a:lstStyle/>
          <a:p>
            <a:pPr defTabSz="914400"/>
            <a:endParaRPr/>
          </a:p>
        </p:txBody>
      </p:sp>
      <p:sp>
        <p:nvSpPr>
          <p:cNvPr id="943" name="Shape 943"/>
          <p:cNvSpPr/>
          <p:nvPr/>
        </p:nvSpPr>
        <p:spPr>
          <a:xfrm>
            <a:off x="7239000" y="4114800"/>
            <a:ext cx="152400" cy="152400"/>
          </a:xfrm>
          <a:prstGeom prst="ellipse">
            <a:avLst/>
          </a:prstGeom>
          <a:solidFill>
            <a:srgbClr val="FFCC00"/>
          </a:solidFill>
          <a:ln w="12700">
            <a:miter lim="400000"/>
          </a:ln>
        </p:spPr>
        <p:txBody>
          <a:bodyPr lIns="45719" rIns="45719" anchor="ctr"/>
          <a:lstStyle/>
          <a:p>
            <a:pPr defTabSz="914400"/>
            <a:endParaRPr/>
          </a:p>
        </p:txBody>
      </p:sp>
      <p:sp>
        <p:nvSpPr>
          <p:cNvPr id="944" name="Shape 944"/>
          <p:cNvSpPr/>
          <p:nvPr/>
        </p:nvSpPr>
        <p:spPr>
          <a:xfrm>
            <a:off x="7239000" y="3810000"/>
            <a:ext cx="152400" cy="152400"/>
          </a:xfrm>
          <a:prstGeom prst="ellipse">
            <a:avLst/>
          </a:prstGeom>
          <a:solidFill>
            <a:srgbClr val="FFCC00"/>
          </a:solidFill>
          <a:ln w="12700">
            <a:miter lim="400000"/>
          </a:ln>
        </p:spPr>
        <p:txBody>
          <a:bodyPr lIns="45719" rIns="45719" anchor="ctr"/>
          <a:lstStyle/>
          <a:p>
            <a:pPr defTabSz="914400"/>
            <a:endParaRPr/>
          </a:p>
        </p:txBody>
      </p:sp>
      <p:sp>
        <p:nvSpPr>
          <p:cNvPr id="945" name="Shape 945"/>
          <p:cNvSpPr/>
          <p:nvPr/>
        </p:nvSpPr>
        <p:spPr>
          <a:xfrm>
            <a:off x="7239000" y="3505200"/>
            <a:ext cx="152400" cy="152400"/>
          </a:xfrm>
          <a:prstGeom prst="ellipse">
            <a:avLst/>
          </a:prstGeom>
          <a:solidFill>
            <a:srgbClr val="FFCC00"/>
          </a:solidFill>
          <a:ln w="12700">
            <a:miter lim="400000"/>
          </a:ln>
        </p:spPr>
        <p:txBody>
          <a:bodyPr lIns="45719" rIns="45719" anchor="ctr"/>
          <a:lstStyle/>
          <a:p>
            <a:pPr defTabSz="914400"/>
            <a:endParaRPr/>
          </a:p>
        </p:txBody>
      </p:sp>
      <p:sp>
        <p:nvSpPr>
          <p:cNvPr id="946" name="Shape 946"/>
          <p:cNvSpPr/>
          <p:nvPr/>
        </p:nvSpPr>
        <p:spPr>
          <a:xfrm>
            <a:off x="7239000" y="3200400"/>
            <a:ext cx="152400" cy="152400"/>
          </a:xfrm>
          <a:prstGeom prst="ellipse">
            <a:avLst/>
          </a:prstGeom>
          <a:solidFill>
            <a:srgbClr val="FFFFFF"/>
          </a:solidFill>
          <a:ln w="12700">
            <a:miter lim="400000"/>
          </a:ln>
        </p:spPr>
        <p:txBody>
          <a:bodyPr lIns="45719" rIns="45719" anchor="ctr"/>
          <a:lstStyle/>
          <a:p>
            <a:pPr defTabSz="914400"/>
            <a:endParaRPr/>
          </a:p>
        </p:txBody>
      </p:sp>
      <p:sp>
        <p:nvSpPr>
          <p:cNvPr id="947" name="Shape 947"/>
          <p:cNvSpPr/>
          <p:nvPr/>
        </p:nvSpPr>
        <p:spPr>
          <a:xfrm>
            <a:off x="7239000" y="2895600"/>
            <a:ext cx="152400" cy="152400"/>
          </a:xfrm>
          <a:prstGeom prst="ellipse">
            <a:avLst/>
          </a:prstGeom>
          <a:solidFill>
            <a:srgbClr val="FFCC00"/>
          </a:solidFill>
          <a:ln w="12700">
            <a:miter lim="400000"/>
          </a:ln>
        </p:spPr>
        <p:txBody>
          <a:bodyPr lIns="45719" rIns="45719" anchor="ctr"/>
          <a:lstStyle/>
          <a:p>
            <a:pPr defTabSz="914400"/>
            <a:endParaRPr/>
          </a:p>
        </p:txBody>
      </p:sp>
      <p:sp>
        <p:nvSpPr>
          <p:cNvPr id="948" name="Shape 948"/>
          <p:cNvSpPr/>
          <p:nvPr/>
        </p:nvSpPr>
        <p:spPr>
          <a:xfrm>
            <a:off x="7239000" y="2590800"/>
            <a:ext cx="152400" cy="152400"/>
          </a:xfrm>
          <a:prstGeom prst="ellipse">
            <a:avLst/>
          </a:prstGeom>
          <a:solidFill>
            <a:srgbClr val="FFCC00"/>
          </a:solidFill>
          <a:ln w="12700">
            <a:miter lim="400000"/>
          </a:ln>
        </p:spPr>
        <p:txBody>
          <a:bodyPr lIns="45719" rIns="45719" anchor="ctr"/>
          <a:lstStyle/>
          <a:p>
            <a:pPr defTabSz="914400"/>
            <a:endParaRPr/>
          </a:p>
        </p:txBody>
      </p:sp>
      <p:sp>
        <p:nvSpPr>
          <p:cNvPr id="949" name="Shape 949"/>
          <p:cNvSpPr/>
          <p:nvPr/>
        </p:nvSpPr>
        <p:spPr>
          <a:xfrm>
            <a:off x="7239000" y="2286000"/>
            <a:ext cx="152400" cy="152400"/>
          </a:xfrm>
          <a:prstGeom prst="ellipse">
            <a:avLst/>
          </a:prstGeom>
          <a:solidFill>
            <a:srgbClr val="FFCC00"/>
          </a:solidFill>
          <a:ln w="12700">
            <a:miter lim="400000"/>
          </a:ln>
        </p:spPr>
        <p:txBody>
          <a:bodyPr lIns="45719" rIns="45719" anchor="ctr"/>
          <a:lstStyle/>
          <a:p>
            <a:pPr defTabSz="914400"/>
            <a:endParaRPr/>
          </a:p>
        </p:txBody>
      </p:sp>
      <p:sp>
        <p:nvSpPr>
          <p:cNvPr id="950" name="Shape 950"/>
          <p:cNvSpPr/>
          <p:nvPr/>
        </p:nvSpPr>
        <p:spPr>
          <a:xfrm>
            <a:off x="7239000" y="1981200"/>
            <a:ext cx="152400" cy="152400"/>
          </a:xfrm>
          <a:prstGeom prst="ellipse">
            <a:avLst/>
          </a:prstGeom>
          <a:solidFill>
            <a:srgbClr val="FFCC00"/>
          </a:solidFill>
          <a:ln w="12700">
            <a:miter lim="400000"/>
          </a:ln>
        </p:spPr>
        <p:txBody>
          <a:bodyPr lIns="45719" rIns="45719" anchor="ctr"/>
          <a:lstStyle/>
          <a:p>
            <a:pPr defTabSz="914400"/>
            <a:endParaRPr/>
          </a:p>
        </p:txBody>
      </p:sp>
      <p:sp>
        <p:nvSpPr>
          <p:cNvPr id="951" name="Shape 951"/>
          <p:cNvSpPr/>
          <p:nvPr/>
        </p:nvSpPr>
        <p:spPr>
          <a:xfrm>
            <a:off x="7239000" y="1676400"/>
            <a:ext cx="152400" cy="152400"/>
          </a:xfrm>
          <a:prstGeom prst="ellipse">
            <a:avLst/>
          </a:prstGeom>
          <a:solidFill>
            <a:srgbClr val="FFFFFF"/>
          </a:solidFill>
          <a:ln w="12700">
            <a:miter lim="400000"/>
          </a:ln>
        </p:spPr>
        <p:txBody>
          <a:bodyPr lIns="45719" rIns="45719" anchor="ctr"/>
          <a:lstStyle/>
          <a:p>
            <a:pPr defTabSz="914400">
              <a:defRPr sz="2400">
                <a:latin typeface="Times New Roman"/>
                <a:ea typeface="Times New Roman"/>
                <a:cs typeface="Times New Roman"/>
                <a:sym typeface="Times New Roman"/>
              </a:defRPr>
            </a:pPr>
            <a:endParaRPr/>
          </a:p>
        </p:txBody>
      </p:sp>
      <p:sp>
        <p:nvSpPr>
          <p:cNvPr id="952" name="Shape 952"/>
          <p:cNvSpPr/>
          <p:nvPr/>
        </p:nvSpPr>
        <p:spPr>
          <a:xfrm>
            <a:off x="7239000" y="1371600"/>
            <a:ext cx="152400" cy="152400"/>
          </a:xfrm>
          <a:prstGeom prst="ellipse">
            <a:avLst/>
          </a:prstGeom>
          <a:solidFill>
            <a:srgbClr val="FFCC00"/>
          </a:solidFill>
          <a:ln w="12700">
            <a:miter lim="400000"/>
          </a:ln>
        </p:spPr>
        <p:txBody>
          <a:bodyPr lIns="45719" rIns="45719" anchor="ctr"/>
          <a:lstStyle/>
          <a:p>
            <a:pPr defTabSz="914400"/>
            <a:endParaRPr/>
          </a:p>
        </p:txBody>
      </p:sp>
      <p:sp>
        <p:nvSpPr>
          <p:cNvPr id="953" name="Shape 953"/>
          <p:cNvSpPr/>
          <p:nvPr/>
        </p:nvSpPr>
        <p:spPr>
          <a:xfrm>
            <a:off x="7239000" y="1066800"/>
            <a:ext cx="152400" cy="152400"/>
          </a:xfrm>
          <a:prstGeom prst="ellipse">
            <a:avLst/>
          </a:prstGeom>
          <a:solidFill>
            <a:srgbClr val="FFCC00"/>
          </a:solidFill>
          <a:ln w="12700">
            <a:miter lim="400000"/>
          </a:ln>
        </p:spPr>
        <p:txBody>
          <a:bodyPr lIns="45719" rIns="45719" anchor="ctr"/>
          <a:lstStyle/>
          <a:p>
            <a:pPr defTabSz="914400"/>
            <a:endParaRPr/>
          </a:p>
        </p:txBody>
      </p:sp>
      <p:sp>
        <p:nvSpPr>
          <p:cNvPr id="954" name="Shape 954"/>
          <p:cNvSpPr/>
          <p:nvPr/>
        </p:nvSpPr>
        <p:spPr>
          <a:xfrm>
            <a:off x="7239000" y="762000"/>
            <a:ext cx="152400" cy="152400"/>
          </a:xfrm>
          <a:prstGeom prst="ellipse">
            <a:avLst/>
          </a:prstGeom>
          <a:solidFill>
            <a:srgbClr val="FFCC00"/>
          </a:solidFill>
          <a:ln w="12700">
            <a:miter lim="400000"/>
          </a:ln>
        </p:spPr>
        <p:txBody>
          <a:bodyPr lIns="45719" rIns="45719" anchor="ctr"/>
          <a:lstStyle/>
          <a:p>
            <a:pPr defTabSz="914400"/>
            <a:endParaRPr/>
          </a:p>
        </p:txBody>
      </p:sp>
      <p:sp>
        <p:nvSpPr>
          <p:cNvPr id="955" name="Shape 955"/>
          <p:cNvSpPr/>
          <p:nvPr/>
        </p:nvSpPr>
        <p:spPr>
          <a:xfrm>
            <a:off x="7239000" y="457200"/>
            <a:ext cx="152400" cy="152400"/>
          </a:xfrm>
          <a:prstGeom prst="ellipse">
            <a:avLst/>
          </a:prstGeom>
          <a:solidFill>
            <a:srgbClr val="FFCC00"/>
          </a:solidFill>
          <a:ln w="12700">
            <a:miter lim="400000"/>
          </a:ln>
        </p:spPr>
        <p:txBody>
          <a:bodyPr lIns="45719" rIns="45719" anchor="ctr"/>
          <a:lstStyle/>
          <a:p>
            <a:pPr defTabSz="914400"/>
            <a:endParaRPr/>
          </a:p>
        </p:txBody>
      </p:sp>
      <p:sp>
        <p:nvSpPr>
          <p:cNvPr id="956" name="Shape 956"/>
          <p:cNvSpPr/>
          <p:nvPr/>
        </p:nvSpPr>
        <p:spPr>
          <a:xfrm>
            <a:off x="7239000" y="152400"/>
            <a:ext cx="152400" cy="152400"/>
          </a:xfrm>
          <a:prstGeom prst="ellipse">
            <a:avLst/>
          </a:prstGeom>
          <a:solidFill>
            <a:srgbClr val="FFFFFF"/>
          </a:solidFill>
          <a:ln w="12700">
            <a:miter lim="400000"/>
          </a:ln>
        </p:spPr>
        <p:txBody>
          <a:bodyPr lIns="45719" rIns="45719" anchor="ctr"/>
          <a:lstStyle/>
          <a:p>
            <a:pPr defTabSz="914400"/>
            <a:endParaRPr/>
          </a:p>
        </p:txBody>
      </p:sp>
      <p:pic>
        <p:nvPicPr>
          <p:cNvPr id="957" name="image1.pdf"/>
          <p:cNvPicPr>
            <a:picLocks noChangeAspect="1"/>
          </p:cNvPicPr>
          <p:nvPr/>
        </p:nvPicPr>
        <p:blipFill>
          <a:blip r:embed="rId3">
            <a:extLst/>
          </a:blip>
          <a:stretch>
            <a:fillRect/>
          </a:stretch>
        </p:blipFill>
        <p:spPr>
          <a:xfrm flipV="1">
            <a:off x="1949450" y="3994150"/>
            <a:ext cx="514350" cy="606425"/>
          </a:xfrm>
          <a:prstGeom prst="rect">
            <a:avLst/>
          </a:prstGeom>
          <a:ln w="12700">
            <a:miter lim="400000"/>
          </a:ln>
        </p:spPr>
      </p:pic>
      <p:sp>
        <p:nvSpPr>
          <p:cNvPr id="958" name="Shape 958"/>
          <p:cNvSpPr/>
          <p:nvPr/>
        </p:nvSpPr>
        <p:spPr>
          <a:xfrm rot="5400000">
            <a:off x="3222624" y="4229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959" name="Shape 959"/>
          <p:cNvSpPr/>
          <p:nvPr/>
        </p:nvSpPr>
        <p:spPr>
          <a:xfrm>
            <a:off x="3298825" y="4076700"/>
            <a:ext cx="152400" cy="152400"/>
          </a:xfrm>
          <a:prstGeom prst="ellipse">
            <a:avLst/>
          </a:prstGeom>
          <a:ln w="38100">
            <a:solidFill>
              <a:srgbClr val="FFFFFF"/>
            </a:solidFill>
          </a:ln>
        </p:spPr>
        <p:txBody>
          <a:bodyPr lIns="45719" rIns="45719" anchor="ctr"/>
          <a:lstStyle/>
          <a:p>
            <a:pPr defTabSz="914400"/>
            <a:endParaRPr/>
          </a:p>
        </p:txBody>
      </p:sp>
      <p:sp>
        <p:nvSpPr>
          <p:cNvPr id="960" name="Shape 960"/>
          <p:cNvSpPr/>
          <p:nvPr/>
        </p:nvSpPr>
        <p:spPr>
          <a:xfrm rot="5400000">
            <a:off x="3527424" y="43053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961" name="Shape 961"/>
          <p:cNvSpPr/>
          <p:nvPr/>
        </p:nvSpPr>
        <p:spPr>
          <a:xfrm>
            <a:off x="3603625" y="4152900"/>
            <a:ext cx="152400" cy="152400"/>
          </a:xfrm>
          <a:prstGeom prst="ellipse">
            <a:avLst/>
          </a:prstGeom>
          <a:ln w="38100">
            <a:solidFill>
              <a:srgbClr val="FFFFFF"/>
            </a:solidFill>
          </a:ln>
        </p:spPr>
        <p:txBody>
          <a:bodyPr lIns="45719" rIns="45719" anchor="ctr"/>
          <a:lstStyle/>
          <a:p>
            <a:pPr defTabSz="914400"/>
            <a:endParaRPr/>
          </a:p>
        </p:txBody>
      </p:sp>
      <p:sp>
        <p:nvSpPr>
          <p:cNvPr id="962" name="Shape 962"/>
          <p:cNvSpPr/>
          <p:nvPr/>
        </p:nvSpPr>
        <p:spPr>
          <a:xfrm rot="5400000">
            <a:off x="3832224" y="4229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963" name="Shape 963"/>
          <p:cNvSpPr/>
          <p:nvPr/>
        </p:nvSpPr>
        <p:spPr>
          <a:xfrm>
            <a:off x="3908425" y="4076700"/>
            <a:ext cx="152400" cy="152400"/>
          </a:xfrm>
          <a:prstGeom prst="ellipse">
            <a:avLst/>
          </a:prstGeom>
          <a:ln w="38100">
            <a:solidFill>
              <a:srgbClr val="FFFFFF"/>
            </a:solidFill>
          </a:ln>
        </p:spPr>
        <p:txBody>
          <a:bodyPr lIns="45719" rIns="45719" anchor="ctr"/>
          <a:lstStyle/>
          <a:p>
            <a:pPr defTabSz="914400"/>
            <a:endParaRPr/>
          </a:p>
        </p:txBody>
      </p:sp>
      <p:sp>
        <p:nvSpPr>
          <p:cNvPr id="964" name="Shape 964"/>
          <p:cNvSpPr/>
          <p:nvPr/>
        </p:nvSpPr>
        <p:spPr>
          <a:xfrm>
            <a:off x="1165225" y="1189037"/>
            <a:ext cx="5181600" cy="7137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2400"/>
              </a:spcBef>
              <a:defRPr sz="4000" b="1">
                <a:solidFill>
                  <a:srgbClr val="FFFFFF"/>
                </a:solidFill>
              </a:defRPr>
            </a:lvl1pPr>
          </a:lstStyle>
          <a:p>
            <a:r>
              <a:t>$2,000 Question</a:t>
            </a:r>
          </a:p>
        </p:txBody>
      </p:sp>
      <p:pic>
        <p:nvPicPr>
          <p:cNvPr id="965" name="image2.png"/>
          <p:cNvPicPr>
            <a:picLocks noChangeAspect="1"/>
          </p:cNvPicPr>
          <p:nvPr/>
        </p:nvPicPr>
        <p:blipFill>
          <a:blip r:embed="rId4">
            <a:extLst/>
          </a:blip>
          <a:stretch>
            <a:fillRect/>
          </a:stretch>
        </p:blipFill>
        <p:spPr>
          <a:xfrm>
            <a:off x="0" y="6553200"/>
            <a:ext cx="304800" cy="304800"/>
          </a:xfrm>
          <a:prstGeom prst="rect">
            <a:avLst/>
          </a:prstGeom>
          <a:ln w="12700">
            <a:miter lim="400000"/>
          </a:ln>
        </p:spPr>
      </p:pic>
      <p:grpSp>
        <p:nvGrpSpPr>
          <p:cNvPr id="968" name="Group 968"/>
          <p:cNvGrpSpPr/>
          <p:nvPr/>
        </p:nvGrpSpPr>
        <p:grpSpPr>
          <a:xfrm>
            <a:off x="98425" y="2362200"/>
            <a:ext cx="6353177" cy="1295402"/>
            <a:chOff x="0" y="0"/>
            <a:chExt cx="6353176" cy="1295401"/>
          </a:xfrm>
        </p:grpSpPr>
        <p:sp>
          <p:nvSpPr>
            <p:cNvPr id="966" name="Shape 966"/>
            <p:cNvSpPr/>
            <p:nvPr/>
          </p:nvSpPr>
          <p:spPr>
            <a:xfrm>
              <a:off x="0" y="0"/>
              <a:ext cx="6353176" cy="1295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FF00"/>
            </a:solidFill>
            <a:ln w="57150" cap="flat">
              <a:solidFill>
                <a:srgbClr val="3399FF"/>
              </a:solidFill>
              <a:prstDash val="solid"/>
              <a:miter lim="800000"/>
            </a:ln>
            <a:effectLst/>
          </p:spPr>
          <p:txBody>
            <a:bodyPr wrap="square" lIns="45719" tIns="45719" rIns="45719" bIns="45719" numCol="1" anchor="ctr">
              <a:noAutofit/>
            </a:bodyPr>
            <a:lstStyle/>
            <a:p>
              <a:pPr defTabSz="914400"/>
              <a:endParaRPr/>
            </a:p>
          </p:txBody>
        </p:sp>
        <p:sp>
          <p:nvSpPr>
            <p:cNvPr id="967" name="Shape 967"/>
            <p:cNvSpPr/>
            <p:nvPr/>
          </p:nvSpPr>
          <p:spPr>
            <a:xfrm>
              <a:off x="693432" y="92075"/>
              <a:ext cx="5013935" cy="101566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9" tIns="45719" rIns="45719" bIns="45719" numCol="1" anchor="ctr">
              <a:spAutoFit/>
            </a:bodyPr>
            <a:lstStyle/>
            <a:p>
              <a:pPr algn="ctr" defTabSz="914400">
                <a:defRPr sz="2000" b="1">
                  <a:latin typeface="Times New Roman"/>
                  <a:ea typeface="Times New Roman"/>
                  <a:cs typeface="Times New Roman"/>
                  <a:sym typeface="Times New Roman"/>
                </a:defRPr>
              </a:pPr>
              <a:r>
                <a:rPr sz="2000" dirty="0"/>
                <a:t>Maria shows occasional immediate </a:t>
              </a:r>
            </a:p>
            <a:p>
              <a:pPr algn="ctr" defTabSz="914400">
                <a:defRPr sz="2000" b="1">
                  <a:latin typeface="Times New Roman"/>
                  <a:ea typeface="Times New Roman"/>
                  <a:cs typeface="Times New Roman"/>
                  <a:sym typeface="Times New Roman"/>
                </a:defRPr>
              </a:pPr>
              <a:r>
                <a:rPr sz="2000" dirty="0"/>
                <a:t>foundational skills, though not yet any age-</a:t>
              </a:r>
            </a:p>
            <a:p>
              <a:pPr algn="ctr" defTabSz="914400">
                <a:defRPr sz="2000" b="1">
                  <a:latin typeface="Times New Roman"/>
                  <a:ea typeface="Times New Roman"/>
                  <a:cs typeface="Times New Roman"/>
                  <a:sym typeface="Times New Roman"/>
                </a:defRPr>
              </a:pPr>
              <a:r>
                <a:rPr sz="2000" dirty="0"/>
                <a:t>appropriate functioning.  </a:t>
              </a:r>
              <a:r>
                <a:rPr lang="en-US" sz="2000" dirty="0" smtClean="0"/>
                <a:t>What is the</a:t>
              </a:r>
              <a:r>
                <a:rPr sz="2000" dirty="0" smtClean="0"/>
                <a:t> </a:t>
              </a:r>
              <a:r>
                <a:rPr sz="2000" dirty="0"/>
                <a:t>rating?</a:t>
              </a:r>
            </a:p>
          </p:txBody>
        </p:sp>
      </p:grpSp>
    </p:spTree>
    <p:extLst>
      <p:ext uri="{BB962C8B-B14F-4D97-AF65-F5344CB8AC3E}">
        <p14:creationId xmlns:p14="http://schemas.microsoft.com/office/powerpoint/2010/main" val="3592595003"/>
      </p:ext>
    </p:extLst>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0" nodeType="afterEffect">
                                  <p:stCondLst>
                                    <p:cond delay="2000"/>
                                  </p:stCondLst>
                                  <p:iterate>
                                    <p:tmAbs val="0"/>
                                  </p:iterate>
                                  <p:childTnLst>
                                    <p:set>
                                      <p:cBhvr>
                                        <p:cTn id="6" fill="hold"/>
                                        <p:tgtEl>
                                          <p:spTgt spid="964"/>
                                        </p:tgtEl>
                                        <p:attrNameLst>
                                          <p:attrName>style.visibility</p:attrName>
                                        </p:attrNameLst>
                                      </p:cBhvr>
                                      <p:to>
                                        <p:strVal val="visible"/>
                                      </p:to>
                                    </p:set>
                                    <p:animEffect transition="in" filter="dissolve">
                                      <p:cBhvr>
                                        <p:cTn id="7" dur="500"/>
                                        <p:tgtEl>
                                          <p:spTgt spid="964"/>
                                        </p:tgtEl>
                                      </p:cBhvr>
                                    </p:animEffect>
                                  </p:childTnLst>
                                </p:cTn>
                              </p:par>
                            </p:childTnLst>
                          </p:cTn>
                        </p:par>
                        <p:par>
                          <p:cTn id="8" fill="hold">
                            <p:stCondLst>
                              <p:cond delay="2500"/>
                            </p:stCondLst>
                            <p:childTnLst>
                              <p:par>
                                <p:cTn id="9" presetID="1" presetClass="entr" presetSubtype="0" fill="hold" grpId="0" nodeType="afterEffect">
                                  <p:stCondLst>
                                    <p:cond delay="2000"/>
                                  </p:stCondLst>
                                  <p:iterate>
                                    <p:tmAbs val="0"/>
                                  </p:iterate>
                                  <p:childTnLst>
                                    <p:set>
                                      <p:cBhvr>
                                        <p:cTn id="10" fill="hold"/>
                                        <p:tgtEl>
                                          <p:spTgt spid="902"/>
                                        </p:tgtEl>
                                        <p:attrNameLst>
                                          <p:attrName>style.visibility</p:attrName>
                                        </p:attrNameLst>
                                      </p:cBhvr>
                                      <p:to>
                                        <p:strVal val="visible"/>
                                      </p:to>
                                    </p:set>
                                  </p:childTnLst>
                                </p:cTn>
                              </p:par>
                            </p:childTnLst>
                          </p:cTn>
                        </p:par>
                        <p:par>
                          <p:cTn id="11" fill="hold">
                            <p:stCondLst>
                              <p:cond delay="4500"/>
                            </p:stCondLst>
                            <p:childTnLst>
                              <p:par>
                                <p:cTn id="12" presetID="1" presetClass="entr" presetSubtype="0" fill="hold" grpId="0" nodeType="afterEffect">
                                  <p:stCondLst>
                                    <p:cond delay="2000"/>
                                  </p:stCondLst>
                                  <p:iterate>
                                    <p:tmAbs val="0"/>
                                  </p:iterate>
                                  <p:childTnLst>
                                    <p:set>
                                      <p:cBhvr>
                                        <p:cTn id="13" fill="hold"/>
                                        <p:tgtEl>
                                          <p:spTgt spid="904"/>
                                        </p:tgtEl>
                                        <p:attrNameLst>
                                          <p:attrName>style.visibility</p:attrName>
                                        </p:attrNameLst>
                                      </p:cBhvr>
                                      <p:to>
                                        <p:strVal val="visible"/>
                                      </p:to>
                                    </p:set>
                                  </p:childTnLst>
                                </p:cTn>
                              </p:par>
                            </p:childTnLst>
                          </p:cTn>
                        </p:par>
                        <p:par>
                          <p:cTn id="14" fill="hold">
                            <p:stCondLst>
                              <p:cond delay="6500"/>
                            </p:stCondLst>
                            <p:childTnLst>
                              <p:par>
                                <p:cTn id="15" presetID="1" presetClass="entr" presetSubtype="0" fill="hold" grpId="0" nodeType="afterEffect">
                                  <p:stCondLst>
                                    <p:cond delay="2000"/>
                                  </p:stCondLst>
                                  <p:iterate>
                                    <p:tmAbs val="0"/>
                                  </p:iterate>
                                  <p:childTnLst>
                                    <p:set>
                                      <p:cBhvr>
                                        <p:cTn id="16" fill="hold"/>
                                        <p:tgtEl>
                                          <p:spTgt spid="903"/>
                                        </p:tgtEl>
                                        <p:attrNameLst>
                                          <p:attrName>style.visibility</p:attrName>
                                        </p:attrNameLst>
                                      </p:cBhvr>
                                      <p:to>
                                        <p:strVal val="visible"/>
                                      </p:to>
                                    </p:set>
                                  </p:childTnLst>
                                </p:cTn>
                              </p:par>
                            </p:childTnLst>
                          </p:cTn>
                        </p:par>
                        <p:par>
                          <p:cTn id="17" fill="hold">
                            <p:stCondLst>
                              <p:cond delay="8500"/>
                            </p:stCondLst>
                            <p:childTnLst>
                              <p:par>
                                <p:cTn id="18" presetID="1" presetClass="entr" presetSubtype="0" fill="hold" grpId="0" nodeType="afterEffect">
                                  <p:stCondLst>
                                    <p:cond delay="2000"/>
                                  </p:stCondLst>
                                  <p:iterate>
                                    <p:tmAbs val="0"/>
                                  </p:iterate>
                                  <p:childTnLst>
                                    <p:set>
                                      <p:cBhvr>
                                        <p:cTn id="19" fill="hold"/>
                                        <p:tgtEl>
                                          <p:spTgt spid="90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iterate>
                                    <p:tmAbs val="0"/>
                                  </p:iterate>
                                  <p:childTnLst>
                                    <p:set>
                                      <p:cBhvr>
                                        <p:cTn id="23" fill="hold"/>
                                        <p:tgtEl>
                                          <p:spTgt spid="9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2" grpId="0" animBg="1" advAuto="0"/>
      <p:bldP spid="903" grpId="0" animBg="1" advAuto="0"/>
      <p:bldP spid="904" grpId="0" animBg="1" advAuto="0"/>
      <p:bldP spid="905" grpId="0" animBg="1" advAuto="0"/>
      <p:bldP spid="964" grpId="0" animBg="1" advAuto="0"/>
      <p:bldP spid="968" grpId="0"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 name="Shape 972"/>
          <p:cNvSpPr/>
          <p:nvPr/>
        </p:nvSpPr>
        <p:spPr>
          <a:xfrm>
            <a:off x="0" y="3733799"/>
            <a:ext cx="9144000" cy="3128965"/>
          </a:xfrm>
          <a:prstGeom prst="rect">
            <a:avLst/>
          </a:prstGeom>
          <a:gradFill>
            <a:gsLst>
              <a:gs pos="0">
                <a:srgbClr val="808080"/>
              </a:gs>
              <a:gs pos="100000">
                <a:srgbClr val="292929"/>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973" name="Shape 973"/>
          <p:cNvSpPr/>
          <p:nvPr/>
        </p:nvSpPr>
        <p:spPr>
          <a:xfrm>
            <a:off x="228600" y="48006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974" name="Shape 974"/>
          <p:cNvSpPr/>
          <p:nvPr/>
        </p:nvSpPr>
        <p:spPr>
          <a:xfrm>
            <a:off x="4648200" y="48006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975" name="Shape 975"/>
          <p:cNvSpPr/>
          <p:nvPr/>
        </p:nvSpPr>
        <p:spPr>
          <a:xfrm>
            <a:off x="228600" y="58674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FFCC00"/>
            </a:solidFill>
            <a:miter/>
          </a:ln>
        </p:spPr>
        <p:txBody>
          <a:bodyPr lIns="45719" rIns="45719" anchor="ctr"/>
          <a:lstStyle/>
          <a:p>
            <a:pPr defTabSz="914400"/>
            <a:endParaRPr/>
          </a:p>
        </p:txBody>
      </p:sp>
      <p:sp>
        <p:nvSpPr>
          <p:cNvPr id="976" name="Shape 976"/>
          <p:cNvSpPr/>
          <p:nvPr/>
        </p:nvSpPr>
        <p:spPr>
          <a:xfrm>
            <a:off x="4648200" y="58674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977" name="Shape 977"/>
          <p:cNvSpPr/>
          <p:nvPr/>
        </p:nvSpPr>
        <p:spPr>
          <a:xfrm flipH="1">
            <a:off x="28574" y="5257800"/>
            <a:ext cx="228601" cy="0"/>
          </a:xfrm>
          <a:prstGeom prst="line">
            <a:avLst/>
          </a:prstGeom>
          <a:ln w="57150">
            <a:solidFill>
              <a:srgbClr val="3399FF"/>
            </a:solidFill>
          </a:ln>
        </p:spPr>
        <p:txBody>
          <a:bodyPr lIns="45719" rIns="45719"/>
          <a:lstStyle/>
          <a:p>
            <a:endParaRPr/>
          </a:p>
        </p:txBody>
      </p:sp>
      <p:sp>
        <p:nvSpPr>
          <p:cNvPr id="978" name="Shape 978"/>
          <p:cNvSpPr/>
          <p:nvPr/>
        </p:nvSpPr>
        <p:spPr>
          <a:xfrm flipH="1">
            <a:off x="38099" y="6324600"/>
            <a:ext cx="228601" cy="0"/>
          </a:xfrm>
          <a:prstGeom prst="line">
            <a:avLst/>
          </a:prstGeom>
          <a:ln w="57150">
            <a:solidFill>
              <a:srgbClr val="3399FF"/>
            </a:solidFill>
          </a:ln>
        </p:spPr>
        <p:txBody>
          <a:bodyPr lIns="45719" rIns="45719"/>
          <a:lstStyle/>
          <a:p>
            <a:endParaRPr/>
          </a:p>
        </p:txBody>
      </p:sp>
      <p:sp>
        <p:nvSpPr>
          <p:cNvPr id="979" name="Shape 979"/>
          <p:cNvSpPr/>
          <p:nvPr/>
        </p:nvSpPr>
        <p:spPr>
          <a:xfrm flipH="1">
            <a:off x="4467224" y="6324600"/>
            <a:ext cx="228601" cy="0"/>
          </a:xfrm>
          <a:prstGeom prst="line">
            <a:avLst/>
          </a:prstGeom>
          <a:ln w="57150">
            <a:solidFill>
              <a:srgbClr val="3399FF"/>
            </a:solidFill>
          </a:ln>
        </p:spPr>
        <p:txBody>
          <a:bodyPr lIns="45719" rIns="45719"/>
          <a:lstStyle/>
          <a:p>
            <a:endParaRPr/>
          </a:p>
        </p:txBody>
      </p:sp>
      <p:sp>
        <p:nvSpPr>
          <p:cNvPr id="980" name="Shape 980"/>
          <p:cNvSpPr/>
          <p:nvPr/>
        </p:nvSpPr>
        <p:spPr>
          <a:xfrm flipH="1">
            <a:off x="4448174" y="5257800"/>
            <a:ext cx="228601" cy="0"/>
          </a:xfrm>
          <a:prstGeom prst="line">
            <a:avLst/>
          </a:prstGeom>
          <a:ln w="57150">
            <a:solidFill>
              <a:srgbClr val="3399FF"/>
            </a:solidFill>
          </a:ln>
        </p:spPr>
        <p:txBody>
          <a:bodyPr lIns="45719" rIns="45719"/>
          <a:lstStyle/>
          <a:p>
            <a:endParaRPr/>
          </a:p>
        </p:txBody>
      </p:sp>
      <p:sp>
        <p:nvSpPr>
          <p:cNvPr id="981" name="Shape 981"/>
          <p:cNvSpPr/>
          <p:nvPr/>
        </p:nvSpPr>
        <p:spPr>
          <a:xfrm flipH="1">
            <a:off x="8899524" y="5257800"/>
            <a:ext cx="228601" cy="0"/>
          </a:xfrm>
          <a:prstGeom prst="line">
            <a:avLst/>
          </a:prstGeom>
          <a:ln w="57150">
            <a:solidFill>
              <a:srgbClr val="3399FF"/>
            </a:solidFill>
          </a:ln>
        </p:spPr>
        <p:txBody>
          <a:bodyPr lIns="45719" rIns="45719"/>
          <a:lstStyle/>
          <a:p>
            <a:endParaRPr/>
          </a:p>
        </p:txBody>
      </p:sp>
      <p:sp>
        <p:nvSpPr>
          <p:cNvPr id="982" name="Shape 982"/>
          <p:cNvSpPr/>
          <p:nvPr/>
        </p:nvSpPr>
        <p:spPr>
          <a:xfrm flipH="1">
            <a:off x="8902699" y="6324600"/>
            <a:ext cx="228601" cy="0"/>
          </a:xfrm>
          <a:prstGeom prst="line">
            <a:avLst/>
          </a:prstGeom>
          <a:ln w="57150">
            <a:solidFill>
              <a:srgbClr val="3399FF"/>
            </a:solidFill>
          </a:ln>
        </p:spPr>
        <p:txBody>
          <a:bodyPr lIns="45719" rIns="45719"/>
          <a:lstStyle/>
          <a:p>
            <a:endParaRPr/>
          </a:p>
        </p:txBody>
      </p:sp>
      <p:sp>
        <p:nvSpPr>
          <p:cNvPr id="983" name="Shape 983"/>
          <p:cNvSpPr/>
          <p:nvPr/>
        </p:nvSpPr>
        <p:spPr>
          <a:xfrm>
            <a:off x="533400" y="5029200"/>
            <a:ext cx="36576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A:  3</a:t>
            </a:r>
          </a:p>
        </p:txBody>
      </p:sp>
      <p:sp>
        <p:nvSpPr>
          <p:cNvPr id="984" name="Shape 984"/>
          <p:cNvSpPr/>
          <p:nvPr/>
        </p:nvSpPr>
        <p:spPr>
          <a:xfrm>
            <a:off x="533400" y="6096000"/>
            <a:ext cx="2209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C:  2</a:t>
            </a:r>
          </a:p>
        </p:txBody>
      </p:sp>
      <p:sp>
        <p:nvSpPr>
          <p:cNvPr id="985" name="Shape 985"/>
          <p:cNvSpPr/>
          <p:nvPr/>
        </p:nvSpPr>
        <p:spPr>
          <a:xfrm>
            <a:off x="4953000" y="5029200"/>
            <a:ext cx="28956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B:  4</a:t>
            </a:r>
          </a:p>
        </p:txBody>
      </p:sp>
      <p:sp>
        <p:nvSpPr>
          <p:cNvPr id="986" name="Shape 986"/>
          <p:cNvSpPr/>
          <p:nvPr/>
        </p:nvSpPr>
        <p:spPr>
          <a:xfrm>
            <a:off x="4953000" y="6096000"/>
            <a:ext cx="2971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D:  1</a:t>
            </a:r>
          </a:p>
        </p:txBody>
      </p:sp>
      <p:sp>
        <p:nvSpPr>
          <p:cNvPr id="987" name="Shape 987"/>
          <p:cNvSpPr/>
          <p:nvPr/>
        </p:nvSpPr>
        <p:spPr>
          <a:xfrm>
            <a:off x="152400" y="3962400"/>
            <a:ext cx="1295400" cy="685800"/>
          </a:xfrm>
          <a:prstGeom prst="ellipse">
            <a:avLst/>
          </a:prstGeom>
          <a:ln w="57150">
            <a:solidFill>
              <a:srgbClr val="3399FF"/>
            </a:solidFill>
          </a:ln>
        </p:spPr>
        <p:txBody>
          <a:bodyPr lIns="45719" rIns="45719" anchor="ctr"/>
          <a:lstStyle/>
          <a:p>
            <a:pPr defTabSz="914400"/>
            <a:endParaRPr/>
          </a:p>
        </p:txBody>
      </p:sp>
      <p:sp>
        <p:nvSpPr>
          <p:cNvPr id="988" name="Shape 988"/>
          <p:cNvSpPr/>
          <p:nvPr/>
        </p:nvSpPr>
        <p:spPr>
          <a:xfrm>
            <a:off x="3048000" y="3962400"/>
            <a:ext cx="1295400" cy="685800"/>
          </a:xfrm>
          <a:prstGeom prst="ellipse">
            <a:avLst/>
          </a:prstGeom>
          <a:ln w="57150">
            <a:solidFill>
              <a:srgbClr val="3399FF"/>
            </a:solidFill>
          </a:ln>
        </p:spPr>
        <p:txBody>
          <a:bodyPr lIns="45719" rIns="45719" anchor="ctr"/>
          <a:lstStyle/>
          <a:p>
            <a:pPr defTabSz="914400"/>
            <a:endParaRPr/>
          </a:p>
        </p:txBody>
      </p:sp>
      <p:sp>
        <p:nvSpPr>
          <p:cNvPr id="989" name="Shape 989"/>
          <p:cNvSpPr/>
          <p:nvPr/>
        </p:nvSpPr>
        <p:spPr>
          <a:xfrm>
            <a:off x="1600200" y="3962400"/>
            <a:ext cx="1295400" cy="685800"/>
          </a:xfrm>
          <a:prstGeom prst="ellipse">
            <a:avLst/>
          </a:prstGeom>
          <a:ln w="57150">
            <a:solidFill>
              <a:srgbClr val="3399FF"/>
            </a:solidFill>
          </a:ln>
        </p:spPr>
        <p:txBody>
          <a:bodyPr lIns="45719" rIns="45719" anchor="ctr"/>
          <a:lstStyle/>
          <a:p>
            <a:pPr defTabSz="914400"/>
            <a:endParaRPr/>
          </a:p>
        </p:txBody>
      </p:sp>
      <p:sp>
        <p:nvSpPr>
          <p:cNvPr id="990" name="Shape 990"/>
          <p:cNvSpPr/>
          <p:nvPr/>
        </p:nvSpPr>
        <p:spPr>
          <a:xfrm>
            <a:off x="336550" y="4102100"/>
            <a:ext cx="1066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FFFF"/>
                </a:solidFill>
              </a:defRPr>
            </a:lvl1pPr>
          </a:lstStyle>
          <a:p>
            <a:r>
              <a:t>50:50</a:t>
            </a:r>
          </a:p>
        </p:txBody>
      </p:sp>
      <p:sp>
        <p:nvSpPr>
          <p:cNvPr id="991" name="Shape 991"/>
          <p:cNvSpPr/>
          <p:nvPr/>
        </p:nvSpPr>
        <p:spPr>
          <a:xfrm>
            <a:off x="6629400" y="0"/>
            <a:ext cx="2514600" cy="4724400"/>
          </a:xfrm>
          <a:prstGeom prst="rect">
            <a:avLst/>
          </a:prstGeom>
          <a:gradFill>
            <a:gsLst>
              <a:gs pos="0">
                <a:srgbClr val="0066CC"/>
              </a:gs>
              <a:gs pos="100000">
                <a:srgbClr val="000066"/>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992" name="Shape 992"/>
          <p:cNvSpPr/>
          <p:nvPr/>
        </p:nvSpPr>
        <p:spPr>
          <a:xfrm>
            <a:off x="6705600" y="-1587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15</a:t>
            </a:r>
          </a:p>
        </p:txBody>
      </p:sp>
      <p:sp>
        <p:nvSpPr>
          <p:cNvPr id="993" name="Shape 993"/>
          <p:cNvSpPr/>
          <p:nvPr/>
        </p:nvSpPr>
        <p:spPr>
          <a:xfrm>
            <a:off x="6705600" y="304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14</a:t>
            </a:r>
          </a:p>
        </p:txBody>
      </p:sp>
      <p:sp>
        <p:nvSpPr>
          <p:cNvPr id="994" name="Shape 994"/>
          <p:cNvSpPr/>
          <p:nvPr/>
        </p:nvSpPr>
        <p:spPr>
          <a:xfrm>
            <a:off x="6705600" y="609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13</a:t>
            </a:r>
          </a:p>
        </p:txBody>
      </p:sp>
      <p:sp>
        <p:nvSpPr>
          <p:cNvPr id="995" name="Shape 995"/>
          <p:cNvSpPr/>
          <p:nvPr/>
        </p:nvSpPr>
        <p:spPr>
          <a:xfrm>
            <a:off x="6705600" y="914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a:t>
            </a:r>
          </a:p>
        </p:txBody>
      </p:sp>
      <p:sp>
        <p:nvSpPr>
          <p:cNvPr id="996" name="Shape 996"/>
          <p:cNvSpPr/>
          <p:nvPr/>
        </p:nvSpPr>
        <p:spPr>
          <a:xfrm>
            <a:off x="6705600" y="1219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11</a:t>
            </a:r>
          </a:p>
        </p:txBody>
      </p:sp>
      <p:sp>
        <p:nvSpPr>
          <p:cNvPr id="997" name="Shape 997"/>
          <p:cNvSpPr/>
          <p:nvPr/>
        </p:nvSpPr>
        <p:spPr>
          <a:xfrm>
            <a:off x="6705600" y="15240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a:t>
            </a:r>
          </a:p>
        </p:txBody>
      </p:sp>
      <p:sp>
        <p:nvSpPr>
          <p:cNvPr id="998" name="Shape 998"/>
          <p:cNvSpPr/>
          <p:nvPr/>
        </p:nvSpPr>
        <p:spPr>
          <a:xfrm>
            <a:off x="6696075" y="2838449"/>
            <a:ext cx="2413000" cy="322265"/>
          </a:xfrm>
          <a:prstGeom prst="rect">
            <a:avLst/>
          </a:prstGeom>
          <a:solidFill>
            <a:srgbClr val="FF0000"/>
          </a:solidFill>
          <a:ln>
            <a:solidFill>
              <a:srgbClr val="000000"/>
            </a:solidFill>
            <a:miter/>
          </a:ln>
        </p:spPr>
        <p:txBody>
          <a:bodyPr lIns="45719" rIns="45719" anchor="ctr"/>
          <a:lstStyle/>
          <a:p>
            <a:pPr defTabSz="914400"/>
            <a:endParaRPr/>
          </a:p>
        </p:txBody>
      </p:sp>
      <p:sp>
        <p:nvSpPr>
          <p:cNvPr id="999" name="Shape 999"/>
          <p:cNvSpPr/>
          <p:nvPr/>
        </p:nvSpPr>
        <p:spPr>
          <a:xfrm>
            <a:off x="6705600" y="1828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9</a:t>
            </a:r>
          </a:p>
        </p:txBody>
      </p:sp>
      <p:sp>
        <p:nvSpPr>
          <p:cNvPr id="1000" name="Shape 1000"/>
          <p:cNvSpPr/>
          <p:nvPr/>
        </p:nvSpPr>
        <p:spPr>
          <a:xfrm>
            <a:off x="6705600" y="2133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a:t>
            </a:r>
          </a:p>
        </p:txBody>
      </p:sp>
      <p:sp>
        <p:nvSpPr>
          <p:cNvPr id="1001" name="Shape 1001"/>
          <p:cNvSpPr/>
          <p:nvPr/>
        </p:nvSpPr>
        <p:spPr>
          <a:xfrm>
            <a:off x="6705600" y="2438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7</a:t>
            </a:r>
          </a:p>
        </p:txBody>
      </p:sp>
      <p:sp>
        <p:nvSpPr>
          <p:cNvPr id="1002" name="Shape 1002"/>
          <p:cNvSpPr/>
          <p:nvPr/>
        </p:nvSpPr>
        <p:spPr>
          <a:xfrm>
            <a:off x="6705600" y="2743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a:t>
            </a:r>
          </a:p>
        </p:txBody>
      </p:sp>
      <p:sp>
        <p:nvSpPr>
          <p:cNvPr id="1003" name="Shape 1003"/>
          <p:cNvSpPr/>
          <p:nvPr/>
        </p:nvSpPr>
        <p:spPr>
          <a:xfrm>
            <a:off x="6705600" y="30480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5</a:t>
            </a:r>
          </a:p>
        </p:txBody>
      </p:sp>
      <p:sp>
        <p:nvSpPr>
          <p:cNvPr id="1004" name="Shape 1004"/>
          <p:cNvSpPr/>
          <p:nvPr/>
        </p:nvSpPr>
        <p:spPr>
          <a:xfrm>
            <a:off x="6705600" y="3352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a:t>
            </a:r>
          </a:p>
        </p:txBody>
      </p:sp>
      <p:sp>
        <p:nvSpPr>
          <p:cNvPr id="1005" name="Shape 1005"/>
          <p:cNvSpPr/>
          <p:nvPr/>
        </p:nvSpPr>
        <p:spPr>
          <a:xfrm>
            <a:off x="6705600" y="3657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a:t>
            </a:r>
          </a:p>
        </p:txBody>
      </p:sp>
      <p:sp>
        <p:nvSpPr>
          <p:cNvPr id="1006" name="Shape 1006"/>
          <p:cNvSpPr/>
          <p:nvPr/>
        </p:nvSpPr>
        <p:spPr>
          <a:xfrm>
            <a:off x="6705600" y="3962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a:t>
            </a:r>
          </a:p>
        </p:txBody>
      </p:sp>
      <p:sp>
        <p:nvSpPr>
          <p:cNvPr id="1007" name="Shape 1007"/>
          <p:cNvSpPr/>
          <p:nvPr/>
        </p:nvSpPr>
        <p:spPr>
          <a:xfrm>
            <a:off x="6705600" y="4267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a:t>
            </a:r>
          </a:p>
        </p:txBody>
      </p:sp>
      <p:sp>
        <p:nvSpPr>
          <p:cNvPr id="1008" name="Shape 1008"/>
          <p:cNvSpPr/>
          <p:nvPr/>
        </p:nvSpPr>
        <p:spPr>
          <a:xfrm>
            <a:off x="7543800" y="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 Million</a:t>
            </a:r>
          </a:p>
        </p:txBody>
      </p:sp>
      <p:sp>
        <p:nvSpPr>
          <p:cNvPr id="1009" name="Shape 1009"/>
          <p:cNvSpPr/>
          <p:nvPr/>
        </p:nvSpPr>
        <p:spPr>
          <a:xfrm>
            <a:off x="7543800" y="3206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$500,000</a:t>
            </a:r>
          </a:p>
        </p:txBody>
      </p:sp>
      <p:sp>
        <p:nvSpPr>
          <p:cNvPr id="1010" name="Shape 1010"/>
          <p:cNvSpPr/>
          <p:nvPr/>
        </p:nvSpPr>
        <p:spPr>
          <a:xfrm>
            <a:off x="7543800" y="625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$250,000</a:t>
            </a:r>
          </a:p>
        </p:txBody>
      </p:sp>
      <p:sp>
        <p:nvSpPr>
          <p:cNvPr id="1011" name="Shape 1011"/>
          <p:cNvSpPr/>
          <p:nvPr/>
        </p:nvSpPr>
        <p:spPr>
          <a:xfrm>
            <a:off x="7543800" y="9302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$125,000</a:t>
            </a:r>
          </a:p>
        </p:txBody>
      </p:sp>
      <p:sp>
        <p:nvSpPr>
          <p:cNvPr id="1012" name="Shape 1012"/>
          <p:cNvSpPr/>
          <p:nvPr/>
        </p:nvSpPr>
        <p:spPr>
          <a:xfrm>
            <a:off x="7543800" y="1235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$64,000</a:t>
            </a:r>
          </a:p>
        </p:txBody>
      </p:sp>
      <p:sp>
        <p:nvSpPr>
          <p:cNvPr id="1013" name="Shape 1013"/>
          <p:cNvSpPr/>
          <p:nvPr/>
        </p:nvSpPr>
        <p:spPr>
          <a:xfrm>
            <a:off x="7543800" y="15398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$32,000</a:t>
            </a:r>
          </a:p>
        </p:txBody>
      </p:sp>
      <p:sp>
        <p:nvSpPr>
          <p:cNvPr id="1014" name="Shape 1014"/>
          <p:cNvSpPr/>
          <p:nvPr/>
        </p:nvSpPr>
        <p:spPr>
          <a:xfrm>
            <a:off x="7543800" y="18446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$16,000</a:t>
            </a:r>
          </a:p>
        </p:txBody>
      </p:sp>
      <p:sp>
        <p:nvSpPr>
          <p:cNvPr id="1015" name="Shape 1015"/>
          <p:cNvSpPr/>
          <p:nvPr/>
        </p:nvSpPr>
        <p:spPr>
          <a:xfrm>
            <a:off x="7543800" y="2149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$8,000</a:t>
            </a:r>
          </a:p>
        </p:txBody>
      </p:sp>
      <p:sp>
        <p:nvSpPr>
          <p:cNvPr id="1016" name="Shape 1016"/>
          <p:cNvSpPr/>
          <p:nvPr/>
        </p:nvSpPr>
        <p:spPr>
          <a:xfrm>
            <a:off x="7543800" y="24542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$4,000</a:t>
            </a:r>
          </a:p>
        </p:txBody>
      </p:sp>
      <p:sp>
        <p:nvSpPr>
          <p:cNvPr id="1017" name="Shape 1017"/>
          <p:cNvSpPr/>
          <p:nvPr/>
        </p:nvSpPr>
        <p:spPr>
          <a:xfrm>
            <a:off x="7543800" y="2759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$2,000</a:t>
            </a:r>
          </a:p>
        </p:txBody>
      </p:sp>
      <p:sp>
        <p:nvSpPr>
          <p:cNvPr id="1018" name="Shape 1018"/>
          <p:cNvSpPr/>
          <p:nvPr/>
        </p:nvSpPr>
        <p:spPr>
          <a:xfrm>
            <a:off x="7543800" y="30638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$1,000</a:t>
            </a:r>
          </a:p>
        </p:txBody>
      </p:sp>
      <p:sp>
        <p:nvSpPr>
          <p:cNvPr id="1019" name="Shape 1019"/>
          <p:cNvSpPr/>
          <p:nvPr/>
        </p:nvSpPr>
        <p:spPr>
          <a:xfrm>
            <a:off x="7543800" y="3368675"/>
            <a:ext cx="1000125"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a:t>
            </a:r>
          </a:p>
        </p:txBody>
      </p:sp>
      <p:sp>
        <p:nvSpPr>
          <p:cNvPr id="1020" name="Shape 1020"/>
          <p:cNvSpPr/>
          <p:nvPr/>
        </p:nvSpPr>
        <p:spPr>
          <a:xfrm>
            <a:off x="7543800" y="3673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$300</a:t>
            </a:r>
          </a:p>
        </p:txBody>
      </p:sp>
      <p:sp>
        <p:nvSpPr>
          <p:cNvPr id="1021" name="Shape 1021"/>
          <p:cNvSpPr/>
          <p:nvPr/>
        </p:nvSpPr>
        <p:spPr>
          <a:xfrm>
            <a:off x="7543800" y="3978275"/>
            <a:ext cx="13335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a:t>
            </a:r>
          </a:p>
        </p:txBody>
      </p:sp>
      <p:sp>
        <p:nvSpPr>
          <p:cNvPr id="1022" name="Shape 1022"/>
          <p:cNvSpPr/>
          <p:nvPr/>
        </p:nvSpPr>
        <p:spPr>
          <a:xfrm>
            <a:off x="7543800" y="4283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$100</a:t>
            </a:r>
          </a:p>
        </p:txBody>
      </p:sp>
      <p:sp>
        <p:nvSpPr>
          <p:cNvPr id="1023" name="Shape 1023"/>
          <p:cNvSpPr/>
          <p:nvPr/>
        </p:nvSpPr>
        <p:spPr>
          <a:xfrm>
            <a:off x="7239000" y="4419600"/>
            <a:ext cx="152400" cy="152400"/>
          </a:xfrm>
          <a:prstGeom prst="ellipse">
            <a:avLst/>
          </a:prstGeom>
          <a:solidFill>
            <a:srgbClr val="FFCC00"/>
          </a:solidFill>
          <a:ln w="12700">
            <a:miter lim="400000"/>
          </a:ln>
        </p:spPr>
        <p:txBody>
          <a:bodyPr lIns="45719" rIns="45719" anchor="ctr"/>
          <a:lstStyle/>
          <a:p>
            <a:pPr defTabSz="914400"/>
            <a:endParaRPr/>
          </a:p>
        </p:txBody>
      </p:sp>
      <p:sp>
        <p:nvSpPr>
          <p:cNvPr id="1024" name="Shape 1024"/>
          <p:cNvSpPr/>
          <p:nvPr/>
        </p:nvSpPr>
        <p:spPr>
          <a:xfrm>
            <a:off x="7239000" y="4114800"/>
            <a:ext cx="152400" cy="152400"/>
          </a:xfrm>
          <a:prstGeom prst="ellipse">
            <a:avLst/>
          </a:prstGeom>
          <a:solidFill>
            <a:srgbClr val="FFCC00"/>
          </a:solidFill>
          <a:ln w="12700">
            <a:miter lim="400000"/>
          </a:ln>
        </p:spPr>
        <p:txBody>
          <a:bodyPr lIns="45719" rIns="45719" anchor="ctr"/>
          <a:lstStyle/>
          <a:p>
            <a:pPr defTabSz="914400"/>
            <a:endParaRPr/>
          </a:p>
        </p:txBody>
      </p:sp>
      <p:sp>
        <p:nvSpPr>
          <p:cNvPr id="1025" name="Shape 1025"/>
          <p:cNvSpPr/>
          <p:nvPr/>
        </p:nvSpPr>
        <p:spPr>
          <a:xfrm>
            <a:off x="7239000" y="3810000"/>
            <a:ext cx="152400" cy="152400"/>
          </a:xfrm>
          <a:prstGeom prst="ellipse">
            <a:avLst/>
          </a:prstGeom>
          <a:solidFill>
            <a:srgbClr val="FFCC00"/>
          </a:solidFill>
          <a:ln w="12700">
            <a:miter lim="400000"/>
          </a:ln>
        </p:spPr>
        <p:txBody>
          <a:bodyPr lIns="45719" rIns="45719" anchor="ctr"/>
          <a:lstStyle/>
          <a:p>
            <a:pPr defTabSz="914400"/>
            <a:endParaRPr/>
          </a:p>
        </p:txBody>
      </p:sp>
      <p:sp>
        <p:nvSpPr>
          <p:cNvPr id="1026" name="Shape 1026"/>
          <p:cNvSpPr/>
          <p:nvPr/>
        </p:nvSpPr>
        <p:spPr>
          <a:xfrm>
            <a:off x="7239000" y="3505200"/>
            <a:ext cx="152400" cy="152400"/>
          </a:xfrm>
          <a:prstGeom prst="ellipse">
            <a:avLst/>
          </a:prstGeom>
          <a:solidFill>
            <a:srgbClr val="FFCC00"/>
          </a:solidFill>
          <a:ln w="12700">
            <a:miter lim="400000"/>
          </a:ln>
        </p:spPr>
        <p:txBody>
          <a:bodyPr lIns="45719" rIns="45719" anchor="ctr"/>
          <a:lstStyle/>
          <a:p>
            <a:pPr defTabSz="914400"/>
            <a:endParaRPr/>
          </a:p>
        </p:txBody>
      </p:sp>
      <p:sp>
        <p:nvSpPr>
          <p:cNvPr id="1027" name="Shape 1027"/>
          <p:cNvSpPr/>
          <p:nvPr/>
        </p:nvSpPr>
        <p:spPr>
          <a:xfrm>
            <a:off x="7239000" y="3200400"/>
            <a:ext cx="152400" cy="152400"/>
          </a:xfrm>
          <a:prstGeom prst="ellipse">
            <a:avLst/>
          </a:prstGeom>
          <a:solidFill>
            <a:srgbClr val="FFFFFF"/>
          </a:solidFill>
          <a:ln w="12700">
            <a:miter lim="400000"/>
          </a:ln>
        </p:spPr>
        <p:txBody>
          <a:bodyPr lIns="45719" rIns="45719" anchor="ctr"/>
          <a:lstStyle/>
          <a:p>
            <a:pPr defTabSz="914400"/>
            <a:endParaRPr/>
          </a:p>
        </p:txBody>
      </p:sp>
      <p:sp>
        <p:nvSpPr>
          <p:cNvPr id="1028" name="Shape 1028"/>
          <p:cNvSpPr/>
          <p:nvPr/>
        </p:nvSpPr>
        <p:spPr>
          <a:xfrm>
            <a:off x="7239000" y="2895600"/>
            <a:ext cx="152400" cy="152400"/>
          </a:xfrm>
          <a:prstGeom prst="ellipse">
            <a:avLst/>
          </a:prstGeom>
          <a:solidFill>
            <a:srgbClr val="FFCC00"/>
          </a:solidFill>
          <a:ln w="12700">
            <a:miter lim="400000"/>
          </a:ln>
        </p:spPr>
        <p:txBody>
          <a:bodyPr lIns="45719" rIns="45719" anchor="ctr"/>
          <a:lstStyle/>
          <a:p>
            <a:pPr defTabSz="914400"/>
            <a:endParaRPr/>
          </a:p>
        </p:txBody>
      </p:sp>
      <p:sp>
        <p:nvSpPr>
          <p:cNvPr id="1029" name="Shape 1029"/>
          <p:cNvSpPr/>
          <p:nvPr/>
        </p:nvSpPr>
        <p:spPr>
          <a:xfrm>
            <a:off x="7239000" y="2590800"/>
            <a:ext cx="152400" cy="152400"/>
          </a:xfrm>
          <a:prstGeom prst="ellipse">
            <a:avLst/>
          </a:prstGeom>
          <a:solidFill>
            <a:srgbClr val="FFCC00"/>
          </a:solidFill>
          <a:ln w="12700">
            <a:miter lim="400000"/>
          </a:ln>
        </p:spPr>
        <p:txBody>
          <a:bodyPr lIns="45719" rIns="45719" anchor="ctr"/>
          <a:lstStyle/>
          <a:p>
            <a:pPr defTabSz="914400"/>
            <a:endParaRPr/>
          </a:p>
        </p:txBody>
      </p:sp>
      <p:sp>
        <p:nvSpPr>
          <p:cNvPr id="1030" name="Shape 1030"/>
          <p:cNvSpPr/>
          <p:nvPr/>
        </p:nvSpPr>
        <p:spPr>
          <a:xfrm>
            <a:off x="7239000" y="2286000"/>
            <a:ext cx="152400" cy="152400"/>
          </a:xfrm>
          <a:prstGeom prst="ellipse">
            <a:avLst/>
          </a:prstGeom>
          <a:solidFill>
            <a:srgbClr val="FFCC00"/>
          </a:solidFill>
          <a:ln w="12700">
            <a:miter lim="400000"/>
          </a:ln>
        </p:spPr>
        <p:txBody>
          <a:bodyPr lIns="45719" rIns="45719" anchor="ctr"/>
          <a:lstStyle/>
          <a:p>
            <a:pPr defTabSz="914400"/>
            <a:endParaRPr/>
          </a:p>
        </p:txBody>
      </p:sp>
      <p:sp>
        <p:nvSpPr>
          <p:cNvPr id="1031" name="Shape 1031"/>
          <p:cNvSpPr/>
          <p:nvPr/>
        </p:nvSpPr>
        <p:spPr>
          <a:xfrm>
            <a:off x="7239000" y="1981200"/>
            <a:ext cx="152400" cy="152400"/>
          </a:xfrm>
          <a:prstGeom prst="ellipse">
            <a:avLst/>
          </a:prstGeom>
          <a:solidFill>
            <a:srgbClr val="FFCC00"/>
          </a:solidFill>
          <a:ln w="12700">
            <a:miter lim="400000"/>
          </a:ln>
        </p:spPr>
        <p:txBody>
          <a:bodyPr lIns="45719" rIns="45719" anchor="ctr"/>
          <a:lstStyle/>
          <a:p>
            <a:pPr defTabSz="914400"/>
            <a:endParaRPr/>
          </a:p>
        </p:txBody>
      </p:sp>
      <p:sp>
        <p:nvSpPr>
          <p:cNvPr id="1032" name="Shape 1032"/>
          <p:cNvSpPr/>
          <p:nvPr/>
        </p:nvSpPr>
        <p:spPr>
          <a:xfrm>
            <a:off x="7239000" y="1676400"/>
            <a:ext cx="152400" cy="152400"/>
          </a:xfrm>
          <a:prstGeom prst="ellipse">
            <a:avLst/>
          </a:prstGeom>
          <a:solidFill>
            <a:srgbClr val="FFFFFF"/>
          </a:solidFill>
          <a:ln w="12700">
            <a:miter lim="400000"/>
          </a:ln>
        </p:spPr>
        <p:txBody>
          <a:bodyPr lIns="45719" rIns="45719" anchor="ctr"/>
          <a:lstStyle/>
          <a:p>
            <a:pPr defTabSz="914400">
              <a:defRPr sz="2400">
                <a:latin typeface="Times New Roman"/>
                <a:ea typeface="Times New Roman"/>
                <a:cs typeface="Times New Roman"/>
                <a:sym typeface="Times New Roman"/>
              </a:defRPr>
            </a:pPr>
            <a:endParaRPr/>
          </a:p>
        </p:txBody>
      </p:sp>
      <p:sp>
        <p:nvSpPr>
          <p:cNvPr id="1033" name="Shape 1033"/>
          <p:cNvSpPr/>
          <p:nvPr/>
        </p:nvSpPr>
        <p:spPr>
          <a:xfrm>
            <a:off x="7239000" y="1371600"/>
            <a:ext cx="152400" cy="152400"/>
          </a:xfrm>
          <a:prstGeom prst="ellipse">
            <a:avLst/>
          </a:prstGeom>
          <a:solidFill>
            <a:srgbClr val="FFCC00"/>
          </a:solidFill>
          <a:ln w="12700">
            <a:miter lim="400000"/>
          </a:ln>
        </p:spPr>
        <p:txBody>
          <a:bodyPr lIns="45719" rIns="45719" anchor="ctr"/>
          <a:lstStyle/>
          <a:p>
            <a:pPr defTabSz="914400"/>
            <a:endParaRPr/>
          </a:p>
        </p:txBody>
      </p:sp>
      <p:sp>
        <p:nvSpPr>
          <p:cNvPr id="1034" name="Shape 1034"/>
          <p:cNvSpPr/>
          <p:nvPr/>
        </p:nvSpPr>
        <p:spPr>
          <a:xfrm>
            <a:off x="7239000" y="1066800"/>
            <a:ext cx="152400" cy="152400"/>
          </a:xfrm>
          <a:prstGeom prst="ellipse">
            <a:avLst/>
          </a:prstGeom>
          <a:solidFill>
            <a:srgbClr val="FFCC00"/>
          </a:solidFill>
          <a:ln w="12700">
            <a:miter lim="400000"/>
          </a:ln>
        </p:spPr>
        <p:txBody>
          <a:bodyPr lIns="45719" rIns="45719" anchor="ctr"/>
          <a:lstStyle/>
          <a:p>
            <a:pPr defTabSz="914400"/>
            <a:endParaRPr/>
          </a:p>
        </p:txBody>
      </p:sp>
      <p:sp>
        <p:nvSpPr>
          <p:cNvPr id="1035" name="Shape 1035"/>
          <p:cNvSpPr/>
          <p:nvPr/>
        </p:nvSpPr>
        <p:spPr>
          <a:xfrm>
            <a:off x="7239000" y="762000"/>
            <a:ext cx="152400" cy="152400"/>
          </a:xfrm>
          <a:prstGeom prst="ellipse">
            <a:avLst/>
          </a:prstGeom>
          <a:solidFill>
            <a:srgbClr val="FFCC00"/>
          </a:solidFill>
          <a:ln w="12700">
            <a:miter lim="400000"/>
          </a:ln>
        </p:spPr>
        <p:txBody>
          <a:bodyPr lIns="45719" rIns="45719" anchor="ctr"/>
          <a:lstStyle/>
          <a:p>
            <a:pPr defTabSz="914400"/>
            <a:endParaRPr/>
          </a:p>
        </p:txBody>
      </p:sp>
      <p:sp>
        <p:nvSpPr>
          <p:cNvPr id="1036" name="Shape 1036"/>
          <p:cNvSpPr/>
          <p:nvPr/>
        </p:nvSpPr>
        <p:spPr>
          <a:xfrm>
            <a:off x="7239000" y="457200"/>
            <a:ext cx="152400" cy="152400"/>
          </a:xfrm>
          <a:prstGeom prst="ellipse">
            <a:avLst/>
          </a:prstGeom>
          <a:solidFill>
            <a:srgbClr val="FFCC00"/>
          </a:solidFill>
          <a:ln w="12700">
            <a:miter lim="400000"/>
          </a:ln>
        </p:spPr>
        <p:txBody>
          <a:bodyPr lIns="45719" rIns="45719" anchor="ctr"/>
          <a:lstStyle/>
          <a:p>
            <a:pPr defTabSz="914400"/>
            <a:endParaRPr/>
          </a:p>
        </p:txBody>
      </p:sp>
      <p:sp>
        <p:nvSpPr>
          <p:cNvPr id="1037" name="Shape 1037"/>
          <p:cNvSpPr/>
          <p:nvPr/>
        </p:nvSpPr>
        <p:spPr>
          <a:xfrm>
            <a:off x="7239000" y="152400"/>
            <a:ext cx="152400" cy="152400"/>
          </a:xfrm>
          <a:prstGeom prst="ellipse">
            <a:avLst/>
          </a:prstGeom>
          <a:solidFill>
            <a:srgbClr val="FFFFFF"/>
          </a:solidFill>
          <a:ln w="12700">
            <a:miter lim="400000"/>
          </a:ln>
        </p:spPr>
        <p:txBody>
          <a:bodyPr lIns="45719" rIns="45719" anchor="ctr"/>
          <a:lstStyle/>
          <a:p>
            <a:pPr defTabSz="914400"/>
            <a:endParaRPr/>
          </a:p>
        </p:txBody>
      </p:sp>
      <p:pic>
        <p:nvPicPr>
          <p:cNvPr id="1038" name="image1.pdf"/>
          <p:cNvPicPr>
            <a:picLocks noChangeAspect="1"/>
          </p:cNvPicPr>
          <p:nvPr/>
        </p:nvPicPr>
        <p:blipFill>
          <a:blip r:embed="rId3">
            <a:extLst/>
          </a:blip>
          <a:stretch>
            <a:fillRect/>
          </a:stretch>
        </p:blipFill>
        <p:spPr>
          <a:xfrm flipV="1">
            <a:off x="1949450" y="3994150"/>
            <a:ext cx="514350" cy="606425"/>
          </a:xfrm>
          <a:prstGeom prst="rect">
            <a:avLst/>
          </a:prstGeom>
          <a:ln w="12700">
            <a:miter lim="400000"/>
          </a:ln>
        </p:spPr>
      </p:pic>
      <p:sp>
        <p:nvSpPr>
          <p:cNvPr id="1039" name="Shape 1039"/>
          <p:cNvSpPr/>
          <p:nvPr/>
        </p:nvSpPr>
        <p:spPr>
          <a:xfrm rot="5400000">
            <a:off x="3222624" y="4229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1040" name="Shape 1040"/>
          <p:cNvSpPr/>
          <p:nvPr/>
        </p:nvSpPr>
        <p:spPr>
          <a:xfrm>
            <a:off x="3298825" y="4076700"/>
            <a:ext cx="152400" cy="152400"/>
          </a:xfrm>
          <a:prstGeom prst="ellipse">
            <a:avLst/>
          </a:prstGeom>
          <a:ln w="38100">
            <a:solidFill>
              <a:srgbClr val="FFFFFF"/>
            </a:solidFill>
          </a:ln>
        </p:spPr>
        <p:txBody>
          <a:bodyPr lIns="45719" rIns="45719" anchor="ctr"/>
          <a:lstStyle/>
          <a:p>
            <a:pPr defTabSz="914400"/>
            <a:endParaRPr/>
          </a:p>
        </p:txBody>
      </p:sp>
      <p:sp>
        <p:nvSpPr>
          <p:cNvPr id="1041" name="Shape 1041"/>
          <p:cNvSpPr/>
          <p:nvPr/>
        </p:nvSpPr>
        <p:spPr>
          <a:xfrm rot="5400000">
            <a:off x="3527424" y="43053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1042" name="Shape 1042"/>
          <p:cNvSpPr/>
          <p:nvPr/>
        </p:nvSpPr>
        <p:spPr>
          <a:xfrm>
            <a:off x="3603625" y="4152900"/>
            <a:ext cx="152400" cy="152400"/>
          </a:xfrm>
          <a:prstGeom prst="ellipse">
            <a:avLst/>
          </a:prstGeom>
          <a:ln w="38100">
            <a:solidFill>
              <a:srgbClr val="FFFFFF"/>
            </a:solidFill>
          </a:ln>
        </p:spPr>
        <p:txBody>
          <a:bodyPr lIns="45719" rIns="45719" anchor="ctr"/>
          <a:lstStyle/>
          <a:p>
            <a:pPr defTabSz="914400"/>
            <a:endParaRPr/>
          </a:p>
        </p:txBody>
      </p:sp>
      <p:sp>
        <p:nvSpPr>
          <p:cNvPr id="1043" name="Shape 1043"/>
          <p:cNvSpPr/>
          <p:nvPr/>
        </p:nvSpPr>
        <p:spPr>
          <a:xfrm rot="5400000">
            <a:off x="3832224" y="4229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1044" name="Shape 1044"/>
          <p:cNvSpPr/>
          <p:nvPr/>
        </p:nvSpPr>
        <p:spPr>
          <a:xfrm>
            <a:off x="3908425" y="4076700"/>
            <a:ext cx="152400" cy="152400"/>
          </a:xfrm>
          <a:prstGeom prst="ellipse">
            <a:avLst/>
          </a:prstGeom>
          <a:ln w="38100">
            <a:solidFill>
              <a:srgbClr val="FFFFFF"/>
            </a:solidFill>
          </a:ln>
        </p:spPr>
        <p:txBody>
          <a:bodyPr lIns="45719" rIns="45719" anchor="ctr"/>
          <a:lstStyle/>
          <a:p>
            <a:pPr defTabSz="914400"/>
            <a:endParaRPr/>
          </a:p>
        </p:txBody>
      </p:sp>
      <p:sp>
        <p:nvSpPr>
          <p:cNvPr id="1045" name="Shape 1045"/>
          <p:cNvSpPr/>
          <p:nvPr/>
        </p:nvSpPr>
        <p:spPr>
          <a:xfrm>
            <a:off x="685800" y="1203325"/>
            <a:ext cx="5181600" cy="713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2400"/>
              </a:spcBef>
              <a:defRPr sz="4000" b="1">
                <a:solidFill>
                  <a:srgbClr val="FFFFFF"/>
                </a:solidFill>
              </a:defRPr>
            </a:lvl1pPr>
          </a:lstStyle>
          <a:p>
            <a:r>
              <a:t>$2,000 Question</a:t>
            </a:r>
          </a:p>
        </p:txBody>
      </p:sp>
      <p:pic>
        <p:nvPicPr>
          <p:cNvPr id="1046" name="image2.png"/>
          <p:cNvPicPr>
            <a:picLocks noChangeAspect="1"/>
          </p:cNvPicPr>
          <p:nvPr/>
        </p:nvPicPr>
        <p:blipFill>
          <a:blip r:embed="rId4">
            <a:extLst/>
          </a:blip>
          <a:stretch>
            <a:fillRect/>
          </a:stretch>
        </p:blipFill>
        <p:spPr>
          <a:xfrm>
            <a:off x="0" y="6553200"/>
            <a:ext cx="304800" cy="304800"/>
          </a:xfrm>
          <a:prstGeom prst="rect">
            <a:avLst/>
          </a:prstGeom>
          <a:ln w="12700">
            <a:miter lim="400000"/>
          </a:ln>
        </p:spPr>
      </p:pic>
      <p:grpSp>
        <p:nvGrpSpPr>
          <p:cNvPr id="1049" name="Group 1049"/>
          <p:cNvGrpSpPr/>
          <p:nvPr/>
        </p:nvGrpSpPr>
        <p:grpSpPr>
          <a:xfrm>
            <a:off x="336550" y="2312987"/>
            <a:ext cx="6353177" cy="1344615"/>
            <a:chOff x="0" y="-1"/>
            <a:chExt cx="6353176" cy="1344614"/>
          </a:xfrm>
        </p:grpSpPr>
        <p:sp>
          <p:nvSpPr>
            <p:cNvPr id="1047" name="Shape 1047"/>
            <p:cNvSpPr/>
            <p:nvPr/>
          </p:nvSpPr>
          <p:spPr>
            <a:xfrm>
              <a:off x="0" y="-1"/>
              <a:ext cx="6353176" cy="1344614"/>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FF00"/>
            </a:solidFill>
            <a:ln w="57150" cap="flat">
              <a:solidFill>
                <a:srgbClr val="3399FF"/>
              </a:solidFill>
              <a:prstDash val="solid"/>
              <a:miter lim="800000"/>
            </a:ln>
            <a:effectLst/>
          </p:spPr>
          <p:txBody>
            <a:bodyPr wrap="square" lIns="45719" tIns="45719" rIns="45719" bIns="45719" numCol="1" anchor="ctr">
              <a:noAutofit/>
            </a:bodyPr>
            <a:lstStyle/>
            <a:p>
              <a:pPr defTabSz="914400"/>
              <a:endParaRPr/>
            </a:p>
          </p:txBody>
        </p:sp>
        <p:sp>
          <p:nvSpPr>
            <p:cNvPr id="1048" name="Shape 1048"/>
            <p:cNvSpPr/>
            <p:nvPr/>
          </p:nvSpPr>
          <p:spPr>
            <a:xfrm>
              <a:off x="697889" y="81471"/>
              <a:ext cx="5013935" cy="101566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9" tIns="45719" rIns="45719" bIns="45719" numCol="1" anchor="ctr">
              <a:spAutoFit/>
            </a:bodyPr>
            <a:lstStyle/>
            <a:p>
              <a:pPr algn="ctr" defTabSz="914400">
                <a:defRPr sz="2000" b="1">
                  <a:latin typeface="Times New Roman"/>
                  <a:ea typeface="Times New Roman"/>
                  <a:cs typeface="Times New Roman"/>
                  <a:sym typeface="Times New Roman"/>
                </a:defRPr>
              </a:pPr>
              <a:r>
                <a:rPr dirty="0"/>
                <a:t>Maria shows occasional immediate </a:t>
              </a:r>
            </a:p>
            <a:p>
              <a:pPr algn="ctr" defTabSz="914400">
                <a:defRPr sz="2000" b="1">
                  <a:latin typeface="Times New Roman"/>
                  <a:ea typeface="Times New Roman"/>
                  <a:cs typeface="Times New Roman"/>
                  <a:sym typeface="Times New Roman"/>
                </a:defRPr>
              </a:pPr>
              <a:r>
                <a:rPr dirty="0"/>
                <a:t>foundational skills, though not yet any age-</a:t>
              </a:r>
            </a:p>
            <a:p>
              <a:pPr algn="ctr" defTabSz="914400">
                <a:defRPr sz="2000" b="1">
                  <a:latin typeface="Times New Roman"/>
                  <a:ea typeface="Times New Roman"/>
                  <a:cs typeface="Times New Roman"/>
                  <a:sym typeface="Times New Roman"/>
                </a:defRPr>
              </a:pPr>
              <a:r>
                <a:rPr dirty="0"/>
                <a:t>appropriate functioning.  </a:t>
              </a:r>
              <a:r>
                <a:rPr lang="en-US" dirty="0" smtClean="0"/>
                <a:t>What is th</a:t>
              </a:r>
              <a:r>
                <a:rPr dirty="0" smtClean="0"/>
                <a:t>e </a:t>
              </a:r>
              <a:r>
                <a:rPr dirty="0"/>
                <a:t>rating?</a:t>
              </a:r>
            </a:p>
          </p:txBody>
        </p:sp>
      </p:grpSp>
    </p:spTree>
    <p:extLst>
      <p:ext uri="{BB962C8B-B14F-4D97-AF65-F5344CB8AC3E}">
        <p14:creationId xmlns:p14="http://schemas.microsoft.com/office/powerpoint/2010/main" val="2232939790"/>
      </p:ext>
    </p:extLst>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0" nodeType="afterEffect">
                                  <p:stCondLst>
                                    <p:cond delay="2000"/>
                                  </p:stCondLst>
                                  <p:iterate>
                                    <p:tmAbs val="0"/>
                                  </p:iterate>
                                  <p:childTnLst>
                                    <p:set>
                                      <p:cBhvr>
                                        <p:cTn id="6" fill="hold"/>
                                        <p:tgtEl>
                                          <p:spTgt spid="1045"/>
                                        </p:tgtEl>
                                        <p:attrNameLst>
                                          <p:attrName>style.visibility</p:attrName>
                                        </p:attrNameLst>
                                      </p:cBhvr>
                                      <p:to>
                                        <p:strVal val="visible"/>
                                      </p:to>
                                    </p:set>
                                    <p:animEffect transition="in" filter="dissolve">
                                      <p:cBhvr>
                                        <p:cTn id="7" dur="500"/>
                                        <p:tgtEl>
                                          <p:spTgt spid="1045"/>
                                        </p:tgtEl>
                                      </p:cBhvr>
                                    </p:animEffect>
                                  </p:childTnLst>
                                </p:cTn>
                              </p:par>
                            </p:childTnLst>
                          </p:cTn>
                        </p:par>
                        <p:par>
                          <p:cTn id="8" fill="hold">
                            <p:stCondLst>
                              <p:cond delay="2500"/>
                            </p:stCondLst>
                            <p:childTnLst>
                              <p:par>
                                <p:cTn id="9" presetID="1" presetClass="entr" presetSubtype="0" fill="hold" grpId="0" nodeType="afterEffect">
                                  <p:stCondLst>
                                    <p:cond delay="2000"/>
                                  </p:stCondLst>
                                  <p:iterate>
                                    <p:tmAbs val="0"/>
                                  </p:iterate>
                                  <p:childTnLst>
                                    <p:set>
                                      <p:cBhvr>
                                        <p:cTn id="10" fill="hold"/>
                                        <p:tgtEl>
                                          <p:spTgt spid="983"/>
                                        </p:tgtEl>
                                        <p:attrNameLst>
                                          <p:attrName>style.visibility</p:attrName>
                                        </p:attrNameLst>
                                      </p:cBhvr>
                                      <p:to>
                                        <p:strVal val="visible"/>
                                      </p:to>
                                    </p:set>
                                  </p:childTnLst>
                                </p:cTn>
                              </p:par>
                            </p:childTnLst>
                          </p:cTn>
                        </p:par>
                        <p:par>
                          <p:cTn id="11" fill="hold">
                            <p:stCondLst>
                              <p:cond delay="4500"/>
                            </p:stCondLst>
                            <p:childTnLst>
                              <p:par>
                                <p:cTn id="12" presetID="1" presetClass="entr" presetSubtype="0" fill="hold" grpId="0" nodeType="afterEffect">
                                  <p:stCondLst>
                                    <p:cond delay="2000"/>
                                  </p:stCondLst>
                                  <p:iterate>
                                    <p:tmAbs val="0"/>
                                  </p:iterate>
                                  <p:childTnLst>
                                    <p:set>
                                      <p:cBhvr>
                                        <p:cTn id="13" fill="hold"/>
                                        <p:tgtEl>
                                          <p:spTgt spid="985"/>
                                        </p:tgtEl>
                                        <p:attrNameLst>
                                          <p:attrName>style.visibility</p:attrName>
                                        </p:attrNameLst>
                                      </p:cBhvr>
                                      <p:to>
                                        <p:strVal val="visible"/>
                                      </p:to>
                                    </p:set>
                                  </p:childTnLst>
                                </p:cTn>
                              </p:par>
                            </p:childTnLst>
                          </p:cTn>
                        </p:par>
                        <p:par>
                          <p:cTn id="14" fill="hold">
                            <p:stCondLst>
                              <p:cond delay="6500"/>
                            </p:stCondLst>
                            <p:childTnLst>
                              <p:par>
                                <p:cTn id="15" presetID="1" presetClass="entr" presetSubtype="0" fill="hold" grpId="0" nodeType="afterEffect">
                                  <p:stCondLst>
                                    <p:cond delay="2000"/>
                                  </p:stCondLst>
                                  <p:iterate>
                                    <p:tmAbs val="0"/>
                                  </p:iterate>
                                  <p:childTnLst>
                                    <p:set>
                                      <p:cBhvr>
                                        <p:cTn id="16" fill="hold"/>
                                        <p:tgtEl>
                                          <p:spTgt spid="984"/>
                                        </p:tgtEl>
                                        <p:attrNameLst>
                                          <p:attrName>style.visibility</p:attrName>
                                        </p:attrNameLst>
                                      </p:cBhvr>
                                      <p:to>
                                        <p:strVal val="visible"/>
                                      </p:to>
                                    </p:set>
                                  </p:childTnLst>
                                </p:cTn>
                              </p:par>
                            </p:childTnLst>
                          </p:cTn>
                        </p:par>
                        <p:par>
                          <p:cTn id="17" fill="hold">
                            <p:stCondLst>
                              <p:cond delay="8500"/>
                            </p:stCondLst>
                            <p:childTnLst>
                              <p:par>
                                <p:cTn id="18" presetID="1" presetClass="entr" presetSubtype="0" fill="hold" grpId="0" nodeType="afterEffect">
                                  <p:stCondLst>
                                    <p:cond delay="2000"/>
                                  </p:stCondLst>
                                  <p:iterate>
                                    <p:tmAbs val="0"/>
                                  </p:iterate>
                                  <p:childTnLst>
                                    <p:set>
                                      <p:cBhvr>
                                        <p:cTn id="19" fill="hold"/>
                                        <p:tgtEl>
                                          <p:spTgt spid="98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iterate>
                                    <p:tmAbs val="0"/>
                                  </p:iterate>
                                  <p:childTnLst>
                                    <p:set>
                                      <p:cBhvr>
                                        <p:cTn id="23" fill="hold"/>
                                        <p:tgtEl>
                                          <p:spTgt spid="10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 grpId="0" animBg="1" advAuto="0"/>
      <p:bldP spid="984" grpId="0" animBg="1" advAuto="0"/>
      <p:bldP spid="985" grpId="0" animBg="1" advAuto="0"/>
      <p:bldP spid="986" grpId="0" animBg="1" advAuto="0"/>
      <p:bldP spid="1045" grpId="0" animBg="1" advAuto="0"/>
      <p:bldP spid="1049" grpId="0"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Shape 174"/>
          <p:cNvSpPr/>
          <p:nvPr/>
        </p:nvSpPr>
        <p:spPr>
          <a:xfrm>
            <a:off x="3505200" y="1127125"/>
            <a:ext cx="2514600" cy="4724400"/>
          </a:xfrm>
          <a:prstGeom prst="rect">
            <a:avLst/>
          </a:prstGeom>
          <a:gradFill>
            <a:gsLst>
              <a:gs pos="0">
                <a:srgbClr val="0066CC"/>
              </a:gs>
              <a:gs pos="100000">
                <a:srgbClr val="000066"/>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175" name="Shape 175"/>
          <p:cNvSpPr/>
          <p:nvPr/>
        </p:nvSpPr>
        <p:spPr>
          <a:xfrm>
            <a:off x="3571875" y="5486399"/>
            <a:ext cx="2413000" cy="322265"/>
          </a:xfrm>
          <a:prstGeom prst="rect">
            <a:avLst/>
          </a:prstGeom>
          <a:solidFill>
            <a:srgbClr val="FF0000"/>
          </a:solidFill>
          <a:ln>
            <a:solidFill>
              <a:srgbClr val="000000"/>
            </a:solidFill>
            <a:miter/>
          </a:ln>
        </p:spPr>
        <p:txBody>
          <a:bodyPr lIns="45719" rIns="45719" anchor="ctr"/>
          <a:lstStyle/>
          <a:p>
            <a:pPr defTabSz="914400"/>
            <a:endParaRPr/>
          </a:p>
        </p:txBody>
      </p:sp>
      <p:sp>
        <p:nvSpPr>
          <p:cNvPr id="176" name="Shape 176"/>
          <p:cNvSpPr/>
          <p:nvPr/>
        </p:nvSpPr>
        <p:spPr>
          <a:xfrm>
            <a:off x="3581400" y="111125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15</a:t>
            </a:r>
          </a:p>
        </p:txBody>
      </p:sp>
      <p:sp>
        <p:nvSpPr>
          <p:cNvPr id="177" name="Shape 177"/>
          <p:cNvSpPr/>
          <p:nvPr/>
        </p:nvSpPr>
        <p:spPr>
          <a:xfrm>
            <a:off x="3581400" y="14319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14</a:t>
            </a:r>
          </a:p>
        </p:txBody>
      </p:sp>
      <p:sp>
        <p:nvSpPr>
          <p:cNvPr id="178" name="Shape 178"/>
          <p:cNvSpPr/>
          <p:nvPr/>
        </p:nvSpPr>
        <p:spPr>
          <a:xfrm>
            <a:off x="3581400" y="17367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13</a:t>
            </a:r>
          </a:p>
        </p:txBody>
      </p:sp>
      <p:sp>
        <p:nvSpPr>
          <p:cNvPr id="179" name="Shape 179"/>
          <p:cNvSpPr/>
          <p:nvPr/>
        </p:nvSpPr>
        <p:spPr>
          <a:xfrm>
            <a:off x="3581400" y="20415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a:t>
            </a:r>
          </a:p>
        </p:txBody>
      </p:sp>
      <p:sp>
        <p:nvSpPr>
          <p:cNvPr id="180" name="Shape 180"/>
          <p:cNvSpPr/>
          <p:nvPr/>
        </p:nvSpPr>
        <p:spPr>
          <a:xfrm>
            <a:off x="3581400" y="23463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11</a:t>
            </a:r>
          </a:p>
        </p:txBody>
      </p:sp>
      <p:sp>
        <p:nvSpPr>
          <p:cNvPr id="181" name="Shape 181"/>
          <p:cNvSpPr/>
          <p:nvPr/>
        </p:nvSpPr>
        <p:spPr>
          <a:xfrm>
            <a:off x="3581400" y="26511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a:t>
            </a:r>
          </a:p>
        </p:txBody>
      </p:sp>
      <p:sp>
        <p:nvSpPr>
          <p:cNvPr id="182" name="Shape 182"/>
          <p:cNvSpPr/>
          <p:nvPr/>
        </p:nvSpPr>
        <p:spPr>
          <a:xfrm>
            <a:off x="3581400" y="29559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9</a:t>
            </a:r>
          </a:p>
        </p:txBody>
      </p:sp>
      <p:sp>
        <p:nvSpPr>
          <p:cNvPr id="183" name="Shape 183"/>
          <p:cNvSpPr/>
          <p:nvPr/>
        </p:nvSpPr>
        <p:spPr>
          <a:xfrm>
            <a:off x="3581400" y="32607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a:t>
            </a:r>
          </a:p>
        </p:txBody>
      </p:sp>
      <p:sp>
        <p:nvSpPr>
          <p:cNvPr id="184" name="Shape 184"/>
          <p:cNvSpPr/>
          <p:nvPr/>
        </p:nvSpPr>
        <p:spPr>
          <a:xfrm>
            <a:off x="3581400" y="35655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7</a:t>
            </a:r>
          </a:p>
        </p:txBody>
      </p:sp>
      <p:sp>
        <p:nvSpPr>
          <p:cNvPr id="185" name="Shape 185"/>
          <p:cNvSpPr/>
          <p:nvPr/>
        </p:nvSpPr>
        <p:spPr>
          <a:xfrm>
            <a:off x="3581400" y="38703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a:t>
            </a:r>
          </a:p>
        </p:txBody>
      </p:sp>
      <p:sp>
        <p:nvSpPr>
          <p:cNvPr id="186" name="Shape 186"/>
          <p:cNvSpPr/>
          <p:nvPr/>
        </p:nvSpPr>
        <p:spPr>
          <a:xfrm>
            <a:off x="3581400" y="41751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5</a:t>
            </a:r>
          </a:p>
        </p:txBody>
      </p:sp>
      <p:sp>
        <p:nvSpPr>
          <p:cNvPr id="187" name="Shape 187"/>
          <p:cNvSpPr/>
          <p:nvPr/>
        </p:nvSpPr>
        <p:spPr>
          <a:xfrm>
            <a:off x="3581400" y="44799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a:t>
            </a:r>
          </a:p>
        </p:txBody>
      </p:sp>
      <p:sp>
        <p:nvSpPr>
          <p:cNvPr id="188" name="Shape 188"/>
          <p:cNvSpPr/>
          <p:nvPr/>
        </p:nvSpPr>
        <p:spPr>
          <a:xfrm>
            <a:off x="3581400" y="47847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a:t>
            </a:r>
          </a:p>
        </p:txBody>
      </p:sp>
      <p:sp>
        <p:nvSpPr>
          <p:cNvPr id="189" name="Shape 189"/>
          <p:cNvSpPr/>
          <p:nvPr/>
        </p:nvSpPr>
        <p:spPr>
          <a:xfrm>
            <a:off x="3581400" y="50895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a:t>
            </a:r>
          </a:p>
        </p:txBody>
      </p:sp>
      <p:sp>
        <p:nvSpPr>
          <p:cNvPr id="190" name="Shape 190"/>
          <p:cNvSpPr/>
          <p:nvPr/>
        </p:nvSpPr>
        <p:spPr>
          <a:xfrm>
            <a:off x="3581400" y="53943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a:t>
            </a:r>
          </a:p>
        </p:txBody>
      </p:sp>
      <p:sp>
        <p:nvSpPr>
          <p:cNvPr id="191" name="Shape 191"/>
          <p:cNvSpPr/>
          <p:nvPr/>
        </p:nvSpPr>
        <p:spPr>
          <a:xfrm>
            <a:off x="4419600" y="112712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 Million</a:t>
            </a:r>
          </a:p>
        </p:txBody>
      </p:sp>
      <p:sp>
        <p:nvSpPr>
          <p:cNvPr id="192" name="Shape 192"/>
          <p:cNvSpPr/>
          <p:nvPr/>
        </p:nvSpPr>
        <p:spPr>
          <a:xfrm>
            <a:off x="4419600" y="14478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$500,000</a:t>
            </a:r>
          </a:p>
        </p:txBody>
      </p:sp>
      <p:sp>
        <p:nvSpPr>
          <p:cNvPr id="193" name="Shape 193"/>
          <p:cNvSpPr/>
          <p:nvPr/>
        </p:nvSpPr>
        <p:spPr>
          <a:xfrm>
            <a:off x="4419600" y="17526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$250,000</a:t>
            </a:r>
          </a:p>
        </p:txBody>
      </p:sp>
      <p:sp>
        <p:nvSpPr>
          <p:cNvPr id="194" name="Shape 194"/>
          <p:cNvSpPr/>
          <p:nvPr/>
        </p:nvSpPr>
        <p:spPr>
          <a:xfrm>
            <a:off x="4419600" y="20574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$125,000</a:t>
            </a:r>
          </a:p>
        </p:txBody>
      </p:sp>
      <p:sp>
        <p:nvSpPr>
          <p:cNvPr id="195" name="Shape 195"/>
          <p:cNvSpPr/>
          <p:nvPr/>
        </p:nvSpPr>
        <p:spPr>
          <a:xfrm>
            <a:off x="4419600" y="23622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$64,000</a:t>
            </a:r>
          </a:p>
        </p:txBody>
      </p:sp>
      <p:sp>
        <p:nvSpPr>
          <p:cNvPr id="196" name="Shape 196"/>
          <p:cNvSpPr/>
          <p:nvPr/>
        </p:nvSpPr>
        <p:spPr>
          <a:xfrm>
            <a:off x="4419600" y="26670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$32,000</a:t>
            </a:r>
          </a:p>
        </p:txBody>
      </p:sp>
      <p:sp>
        <p:nvSpPr>
          <p:cNvPr id="197" name="Shape 197"/>
          <p:cNvSpPr/>
          <p:nvPr/>
        </p:nvSpPr>
        <p:spPr>
          <a:xfrm>
            <a:off x="4419600" y="29718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$16,000</a:t>
            </a:r>
          </a:p>
        </p:txBody>
      </p:sp>
      <p:sp>
        <p:nvSpPr>
          <p:cNvPr id="198" name="Shape 198"/>
          <p:cNvSpPr/>
          <p:nvPr/>
        </p:nvSpPr>
        <p:spPr>
          <a:xfrm>
            <a:off x="4419600" y="32766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$8,000</a:t>
            </a:r>
          </a:p>
        </p:txBody>
      </p:sp>
      <p:sp>
        <p:nvSpPr>
          <p:cNvPr id="199" name="Shape 199"/>
          <p:cNvSpPr/>
          <p:nvPr/>
        </p:nvSpPr>
        <p:spPr>
          <a:xfrm>
            <a:off x="4419600" y="35814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$4,000</a:t>
            </a:r>
          </a:p>
        </p:txBody>
      </p:sp>
      <p:sp>
        <p:nvSpPr>
          <p:cNvPr id="200" name="Shape 200"/>
          <p:cNvSpPr/>
          <p:nvPr/>
        </p:nvSpPr>
        <p:spPr>
          <a:xfrm>
            <a:off x="4419600" y="38862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$2,000</a:t>
            </a:r>
          </a:p>
        </p:txBody>
      </p:sp>
      <p:sp>
        <p:nvSpPr>
          <p:cNvPr id="201" name="Shape 201"/>
          <p:cNvSpPr/>
          <p:nvPr/>
        </p:nvSpPr>
        <p:spPr>
          <a:xfrm>
            <a:off x="4419600" y="41910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$1,000</a:t>
            </a:r>
          </a:p>
        </p:txBody>
      </p:sp>
      <p:sp>
        <p:nvSpPr>
          <p:cNvPr id="202" name="Shape 202"/>
          <p:cNvSpPr/>
          <p:nvPr/>
        </p:nvSpPr>
        <p:spPr>
          <a:xfrm>
            <a:off x="4419600" y="4495800"/>
            <a:ext cx="1000125"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a:t>
            </a:r>
          </a:p>
        </p:txBody>
      </p:sp>
      <p:sp>
        <p:nvSpPr>
          <p:cNvPr id="203" name="Shape 203"/>
          <p:cNvSpPr/>
          <p:nvPr/>
        </p:nvSpPr>
        <p:spPr>
          <a:xfrm>
            <a:off x="4419600" y="48006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$300</a:t>
            </a:r>
          </a:p>
        </p:txBody>
      </p:sp>
      <p:sp>
        <p:nvSpPr>
          <p:cNvPr id="204" name="Shape 204"/>
          <p:cNvSpPr/>
          <p:nvPr/>
        </p:nvSpPr>
        <p:spPr>
          <a:xfrm>
            <a:off x="4419600" y="5105400"/>
            <a:ext cx="13335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a:t>
            </a:r>
          </a:p>
        </p:txBody>
      </p:sp>
      <p:sp>
        <p:nvSpPr>
          <p:cNvPr id="205" name="Shape 205"/>
          <p:cNvSpPr/>
          <p:nvPr/>
        </p:nvSpPr>
        <p:spPr>
          <a:xfrm>
            <a:off x="4419600" y="54102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$100</a:t>
            </a:r>
          </a:p>
        </p:txBody>
      </p:sp>
      <p:sp>
        <p:nvSpPr>
          <p:cNvPr id="206" name="Shape 206"/>
          <p:cNvSpPr/>
          <p:nvPr/>
        </p:nvSpPr>
        <p:spPr>
          <a:xfrm>
            <a:off x="4114800" y="5546725"/>
            <a:ext cx="152400" cy="152400"/>
          </a:xfrm>
          <a:prstGeom prst="ellipse">
            <a:avLst/>
          </a:prstGeom>
          <a:solidFill>
            <a:srgbClr val="FFCC00"/>
          </a:solidFill>
          <a:ln w="12700">
            <a:miter lim="400000"/>
          </a:ln>
        </p:spPr>
        <p:txBody>
          <a:bodyPr lIns="45719" rIns="45719" anchor="ctr"/>
          <a:lstStyle/>
          <a:p>
            <a:pPr defTabSz="914400"/>
            <a:endParaRPr/>
          </a:p>
        </p:txBody>
      </p:sp>
      <p:sp>
        <p:nvSpPr>
          <p:cNvPr id="207" name="Shape 207"/>
          <p:cNvSpPr/>
          <p:nvPr/>
        </p:nvSpPr>
        <p:spPr>
          <a:xfrm>
            <a:off x="4114800" y="5241925"/>
            <a:ext cx="152400" cy="152400"/>
          </a:xfrm>
          <a:prstGeom prst="ellipse">
            <a:avLst/>
          </a:prstGeom>
          <a:solidFill>
            <a:srgbClr val="FFCC00"/>
          </a:solidFill>
          <a:ln w="12700">
            <a:miter lim="400000"/>
          </a:ln>
        </p:spPr>
        <p:txBody>
          <a:bodyPr lIns="45719" rIns="45719" anchor="ctr"/>
          <a:lstStyle/>
          <a:p>
            <a:pPr defTabSz="914400"/>
            <a:endParaRPr/>
          </a:p>
        </p:txBody>
      </p:sp>
      <p:sp>
        <p:nvSpPr>
          <p:cNvPr id="208" name="Shape 208"/>
          <p:cNvSpPr/>
          <p:nvPr/>
        </p:nvSpPr>
        <p:spPr>
          <a:xfrm>
            <a:off x="4114800" y="4937125"/>
            <a:ext cx="152400" cy="152400"/>
          </a:xfrm>
          <a:prstGeom prst="ellipse">
            <a:avLst/>
          </a:prstGeom>
          <a:solidFill>
            <a:srgbClr val="FFCC00"/>
          </a:solidFill>
          <a:ln w="12700">
            <a:miter lim="400000"/>
          </a:ln>
        </p:spPr>
        <p:txBody>
          <a:bodyPr lIns="45719" rIns="45719" anchor="ctr"/>
          <a:lstStyle/>
          <a:p>
            <a:pPr defTabSz="914400"/>
            <a:endParaRPr/>
          </a:p>
        </p:txBody>
      </p:sp>
      <p:sp>
        <p:nvSpPr>
          <p:cNvPr id="209" name="Shape 209"/>
          <p:cNvSpPr/>
          <p:nvPr/>
        </p:nvSpPr>
        <p:spPr>
          <a:xfrm>
            <a:off x="4114800" y="4632325"/>
            <a:ext cx="152400" cy="152400"/>
          </a:xfrm>
          <a:prstGeom prst="ellipse">
            <a:avLst/>
          </a:prstGeom>
          <a:solidFill>
            <a:srgbClr val="FFCC00"/>
          </a:solidFill>
          <a:ln w="12700">
            <a:miter lim="400000"/>
          </a:ln>
        </p:spPr>
        <p:txBody>
          <a:bodyPr lIns="45719" rIns="45719" anchor="ctr"/>
          <a:lstStyle/>
          <a:p>
            <a:pPr defTabSz="914400"/>
            <a:endParaRPr/>
          </a:p>
        </p:txBody>
      </p:sp>
      <p:sp>
        <p:nvSpPr>
          <p:cNvPr id="210" name="Shape 210"/>
          <p:cNvSpPr/>
          <p:nvPr/>
        </p:nvSpPr>
        <p:spPr>
          <a:xfrm>
            <a:off x="4114800" y="4327525"/>
            <a:ext cx="152400" cy="152400"/>
          </a:xfrm>
          <a:prstGeom prst="ellipse">
            <a:avLst/>
          </a:prstGeom>
          <a:solidFill>
            <a:srgbClr val="FFFFFF"/>
          </a:solidFill>
          <a:ln w="12700">
            <a:miter lim="400000"/>
          </a:ln>
        </p:spPr>
        <p:txBody>
          <a:bodyPr lIns="45719" rIns="45719" anchor="ctr"/>
          <a:lstStyle/>
          <a:p>
            <a:pPr defTabSz="914400"/>
            <a:endParaRPr/>
          </a:p>
        </p:txBody>
      </p:sp>
      <p:sp>
        <p:nvSpPr>
          <p:cNvPr id="211" name="Shape 211"/>
          <p:cNvSpPr/>
          <p:nvPr/>
        </p:nvSpPr>
        <p:spPr>
          <a:xfrm>
            <a:off x="4114800" y="4022725"/>
            <a:ext cx="152400" cy="152400"/>
          </a:xfrm>
          <a:prstGeom prst="ellipse">
            <a:avLst/>
          </a:prstGeom>
          <a:solidFill>
            <a:srgbClr val="FFCC00"/>
          </a:solidFill>
          <a:ln w="12700">
            <a:miter lim="400000"/>
          </a:ln>
        </p:spPr>
        <p:txBody>
          <a:bodyPr lIns="45719" rIns="45719" anchor="ctr"/>
          <a:lstStyle/>
          <a:p>
            <a:pPr defTabSz="914400"/>
            <a:endParaRPr/>
          </a:p>
        </p:txBody>
      </p:sp>
      <p:sp>
        <p:nvSpPr>
          <p:cNvPr id="212" name="Shape 212"/>
          <p:cNvSpPr/>
          <p:nvPr/>
        </p:nvSpPr>
        <p:spPr>
          <a:xfrm>
            <a:off x="4114800" y="3717925"/>
            <a:ext cx="152400" cy="152400"/>
          </a:xfrm>
          <a:prstGeom prst="ellipse">
            <a:avLst/>
          </a:prstGeom>
          <a:solidFill>
            <a:srgbClr val="FFCC00"/>
          </a:solidFill>
          <a:ln w="12700">
            <a:miter lim="400000"/>
          </a:ln>
        </p:spPr>
        <p:txBody>
          <a:bodyPr lIns="45719" rIns="45719" anchor="ctr"/>
          <a:lstStyle/>
          <a:p>
            <a:pPr defTabSz="914400"/>
            <a:endParaRPr/>
          </a:p>
        </p:txBody>
      </p:sp>
      <p:sp>
        <p:nvSpPr>
          <p:cNvPr id="213" name="Shape 213"/>
          <p:cNvSpPr/>
          <p:nvPr/>
        </p:nvSpPr>
        <p:spPr>
          <a:xfrm>
            <a:off x="4114800" y="3413125"/>
            <a:ext cx="152400" cy="152400"/>
          </a:xfrm>
          <a:prstGeom prst="ellipse">
            <a:avLst/>
          </a:prstGeom>
          <a:solidFill>
            <a:srgbClr val="FFCC00"/>
          </a:solidFill>
          <a:ln w="12700">
            <a:miter lim="400000"/>
          </a:ln>
        </p:spPr>
        <p:txBody>
          <a:bodyPr lIns="45719" rIns="45719" anchor="ctr"/>
          <a:lstStyle/>
          <a:p>
            <a:pPr defTabSz="914400"/>
            <a:endParaRPr/>
          </a:p>
        </p:txBody>
      </p:sp>
      <p:sp>
        <p:nvSpPr>
          <p:cNvPr id="214" name="Shape 214"/>
          <p:cNvSpPr/>
          <p:nvPr/>
        </p:nvSpPr>
        <p:spPr>
          <a:xfrm>
            <a:off x="4114800" y="3108325"/>
            <a:ext cx="152400" cy="152400"/>
          </a:xfrm>
          <a:prstGeom prst="ellipse">
            <a:avLst/>
          </a:prstGeom>
          <a:solidFill>
            <a:srgbClr val="FFCC00"/>
          </a:solidFill>
          <a:ln w="12700">
            <a:miter lim="400000"/>
          </a:ln>
        </p:spPr>
        <p:txBody>
          <a:bodyPr lIns="45719" rIns="45719" anchor="ctr"/>
          <a:lstStyle/>
          <a:p>
            <a:pPr defTabSz="914400"/>
            <a:endParaRPr/>
          </a:p>
        </p:txBody>
      </p:sp>
      <p:sp>
        <p:nvSpPr>
          <p:cNvPr id="215" name="Shape 215"/>
          <p:cNvSpPr/>
          <p:nvPr/>
        </p:nvSpPr>
        <p:spPr>
          <a:xfrm>
            <a:off x="4114800" y="2803525"/>
            <a:ext cx="152400" cy="152400"/>
          </a:xfrm>
          <a:prstGeom prst="ellipse">
            <a:avLst/>
          </a:prstGeom>
          <a:solidFill>
            <a:srgbClr val="FFFFFF"/>
          </a:solidFill>
          <a:ln w="12700">
            <a:miter lim="400000"/>
          </a:ln>
        </p:spPr>
        <p:txBody>
          <a:bodyPr lIns="45719" rIns="45719" anchor="ctr"/>
          <a:lstStyle/>
          <a:p>
            <a:pPr defTabSz="914400">
              <a:defRPr sz="2400">
                <a:latin typeface="Times New Roman"/>
                <a:ea typeface="Times New Roman"/>
                <a:cs typeface="Times New Roman"/>
                <a:sym typeface="Times New Roman"/>
              </a:defRPr>
            </a:pPr>
            <a:endParaRPr/>
          </a:p>
        </p:txBody>
      </p:sp>
      <p:sp>
        <p:nvSpPr>
          <p:cNvPr id="216" name="Shape 216"/>
          <p:cNvSpPr/>
          <p:nvPr/>
        </p:nvSpPr>
        <p:spPr>
          <a:xfrm>
            <a:off x="4114800" y="2498725"/>
            <a:ext cx="152400" cy="152400"/>
          </a:xfrm>
          <a:prstGeom prst="ellipse">
            <a:avLst/>
          </a:prstGeom>
          <a:solidFill>
            <a:srgbClr val="FFCC00"/>
          </a:solidFill>
          <a:ln w="12700">
            <a:miter lim="400000"/>
          </a:ln>
        </p:spPr>
        <p:txBody>
          <a:bodyPr lIns="45719" rIns="45719" anchor="ctr"/>
          <a:lstStyle/>
          <a:p>
            <a:pPr defTabSz="914400"/>
            <a:endParaRPr/>
          </a:p>
        </p:txBody>
      </p:sp>
      <p:sp>
        <p:nvSpPr>
          <p:cNvPr id="217" name="Shape 217"/>
          <p:cNvSpPr/>
          <p:nvPr/>
        </p:nvSpPr>
        <p:spPr>
          <a:xfrm>
            <a:off x="4114800" y="2193925"/>
            <a:ext cx="152400" cy="152400"/>
          </a:xfrm>
          <a:prstGeom prst="ellipse">
            <a:avLst/>
          </a:prstGeom>
          <a:solidFill>
            <a:srgbClr val="FFCC00"/>
          </a:solidFill>
          <a:ln w="12700">
            <a:miter lim="400000"/>
          </a:ln>
        </p:spPr>
        <p:txBody>
          <a:bodyPr lIns="45719" rIns="45719" anchor="ctr"/>
          <a:lstStyle/>
          <a:p>
            <a:pPr defTabSz="914400"/>
            <a:endParaRPr/>
          </a:p>
        </p:txBody>
      </p:sp>
      <p:sp>
        <p:nvSpPr>
          <p:cNvPr id="218" name="Shape 218"/>
          <p:cNvSpPr/>
          <p:nvPr/>
        </p:nvSpPr>
        <p:spPr>
          <a:xfrm>
            <a:off x="4114800" y="1889125"/>
            <a:ext cx="152400" cy="152400"/>
          </a:xfrm>
          <a:prstGeom prst="ellipse">
            <a:avLst/>
          </a:prstGeom>
          <a:solidFill>
            <a:srgbClr val="FFCC00"/>
          </a:solidFill>
          <a:ln w="12700">
            <a:miter lim="400000"/>
          </a:ln>
        </p:spPr>
        <p:txBody>
          <a:bodyPr lIns="45719" rIns="45719" anchor="ctr"/>
          <a:lstStyle/>
          <a:p>
            <a:pPr defTabSz="914400"/>
            <a:endParaRPr/>
          </a:p>
        </p:txBody>
      </p:sp>
      <p:sp>
        <p:nvSpPr>
          <p:cNvPr id="219" name="Shape 219"/>
          <p:cNvSpPr/>
          <p:nvPr/>
        </p:nvSpPr>
        <p:spPr>
          <a:xfrm>
            <a:off x="4114800" y="1584325"/>
            <a:ext cx="152400" cy="152400"/>
          </a:xfrm>
          <a:prstGeom prst="ellipse">
            <a:avLst/>
          </a:prstGeom>
          <a:solidFill>
            <a:srgbClr val="FFCC00"/>
          </a:solidFill>
          <a:ln w="12700">
            <a:miter lim="400000"/>
          </a:ln>
        </p:spPr>
        <p:txBody>
          <a:bodyPr lIns="45719" rIns="45719" anchor="ctr"/>
          <a:lstStyle/>
          <a:p>
            <a:pPr defTabSz="914400"/>
            <a:endParaRPr/>
          </a:p>
        </p:txBody>
      </p:sp>
      <p:sp>
        <p:nvSpPr>
          <p:cNvPr id="220" name="Shape 220"/>
          <p:cNvSpPr/>
          <p:nvPr/>
        </p:nvSpPr>
        <p:spPr>
          <a:xfrm>
            <a:off x="4114800" y="1279525"/>
            <a:ext cx="152400" cy="152400"/>
          </a:xfrm>
          <a:prstGeom prst="ellipse">
            <a:avLst/>
          </a:prstGeom>
          <a:solidFill>
            <a:srgbClr val="FFFFFF"/>
          </a:solidFill>
          <a:ln w="12700">
            <a:miter lim="400000"/>
          </a:ln>
        </p:spPr>
        <p:txBody>
          <a:bodyPr lIns="45719" rIns="45719" anchor="ctr"/>
          <a:lstStyle/>
          <a:p>
            <a:pPr defTabSz="914400"/>
            <a:endParaRPr/>
          </a:p>
        </p:txBody>
      </p:sp>
    </p:spTree>
    <p:extLst>
      <p:ext uri="{BB962C8B-B14F-4D97-AF65-F5344CB8AC3E}">
        <p14:creationId xmlns:p14="http://schemas.microsoft.com/office/powerpoint/2010/main" val="4200822326"/>
      </p:ext>
    </p:extLst>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0" nodeType="afterEffect">
                                  <p:stCondLst>
                                    <p:cond delay="1000"/>
                                  </p:stCondLst>
                                  <p:iterate>
                                    <p:tmAbs val="0"/>
                                  </p:iterate>
                                  <p:childTnLst>
                                    <p:set>
                                      <p:cBhvr>
                                        <p:cTn id="6" fill="hold"/>
                                        <p:tgtEl>
                                          <p:spTgt spid="175"/>
                                        </p:tgtEl>
                                        <p:attrNameLst>
                                          <p:attrName>style.visibility</p:attrName>
                                        </p:attrNameLst>
                                      </p:cBhvr>
                                      <p:to>
                                        <p:strVal val="visible"/>
                                      </p:to>
                                    </p:set>
                                    <p:animEffect transition="in" filter="dissolve">
                                      <p:cBhvr>
                                        <p:cTn id="7" dur="500"/>
                                        <p:tgtEl>
                                          <p:spTgt spid="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 grpId="0"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3" name="Shape 1053"/>
          <p:cNvSpPr>
            <a:spLocks noGrp="1"/>
          </p:cNvSpPr>
          <p:nvPr>
            <p:ph type="title"/>
          </p:nvPr>
        </p:nvSpPr>
        <p:spPr>
          <a:xfrm>
            <a:off x="457200" y="457200"/>
            <a:ext cx="7924800" cy="1143000"/>
          </a:xfrm>
          <a:prstGeom prst="rect">
            <a:avLst/>
          </a:prstGeom>
        </p:spPr>
        <p:txBody>
          <a:bodyPr/>
          <a:lstStyle>
            <a:lvl1pPr defTabSz="434340">
              <a:defRPr sz="6840" b="1"/>
            </a:lvl1pPr>
          </a:lstStyle>
          <a:p>
            <a:r>
              <a:rPr dirty="0"/>
              <a:t>2</a:t>
            </a:r>
          </a:p>
        </p:txBody>
      </p:sp>
      <p:sp>
        <p:nvSpPr>
          <p:cNvPr id="1054" name="Shape 1054"/>
          <p:cNvSpPr>
            <a:spLocks noGrp="1"/>
          </p:cNvSpPr>
          <p:nvPr>
            <p:ph type="body" idx="1"/>
          </p:nvPr>
        </p:nvSpPr>
        <p:spPr>
          <a:xfrm>
            <a:off x="457200" y="2286000"/>
            <a:ext cx="8077200" cy="4144963"/>
          </a:xfrm>
          <a:prstGeom prst="rect">
            <a:avLst/>
          </a:prstGeom>
        </p:spPr>
        <p:txBody>
          <a:bodyPr/>
          <a:lstStyle/>
          <a:p>
            <a:pPr>
              <a:spcBef>
                <a:spcPts val="600"/>
              </a:spcBef>
              <a:defRPr sz="2800"/>
            </a:pPr>
            <a:r>
              <a:rPr dirty="0"/>
              <a:t>Child occasionally uses </a:t>
            </a:r>
            <a:r>
              <a:rPr b="1" dirty="0"/>
              <a:t>immediate foundational skills </a:t>
            </a:r>
            <a:r>
              <a:rPr dirty="0"/>
              <a:t>across</a:t>
            </a:r>
            <a:r>
              <a:rPr b="1" dirty="0"/>
              <a:t> </a:t>
            </a:r>
            <a:r>
              <a:rPr dirty="0"/>
              <a:t>settings and situations</a:t>
            </a:r>
          </a:p>
          <a:p>
            <a:pPr>
              <a:buSzTx/>
              <a:buNone/>
              <a:defRPr sz="800"/>
            </a:pPr>
            <a:endParaRPr dirty="0"/>
          </a:p>
          <a:p>
            <a:pPr>
              <a:spcBef>
                <a:spcPts val="600"/>
              </a:spcBef>
              <a:defRPr sz="2800"/>
            </a:pPr>
            <a:r>
              <a:rPr dirty="0"/>
              <a:t>More functioning reflects skills that are </a:t>
            </a:r>
            <a:r>
              <a:rPr b="1" dirty="0"/>
              <a:t>not </a:t>
            </a:r>
            <a:r>
              <a:rPr dirty="0"/>
              <a:t>immediate foundational than are immediate foundational</a:t>
            </a:r>
          </a:p>
        </p:txBody>
      </p:sp>
    </p:spTree>
    <p:extLst>
      <p:ext uri="{BB962C8B-B14F-4D97-AF65-F5344CB8AC3E}">
        <p14:creationId xmlns:p14="http://schemas.microsoft.com/office/powerpoint/2010/main" val="2819503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6" name="Shape 1056"/>
          <p:cNvSpPr/>
          <p:nvPr/>
        </p:nvSpPr>
        <p:spPr>
          <a:xfrm>
            <a:off x="3505200" y="1127125"/>
            <a:ext cx="2514600" cy="4724400"/>
          </a:xfrm>
          <a:prstGeom prst="rect">
            <a:avLst/>
          </a:prstGeom>
          <a:gradFill>
            <a:gsLst>
              <a:gs pos="0">
                <a:srgbClr val="0066CC"/>
              </a:gs>
              <a:gs pos="100000">
                <a:srgbClr val="000066"/>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1057" name="Shape 1057"/>
          <p:cNvSpPr/>
          <p:nvPr/>
        </p:nvSpPr>
        <p:spPr>
          <a:xfrm>
            <a:off x="3571875" y="3059113"/>
            <a:ext cx="2413000" cy="322263"/>
          </a:xfrm>
          <a:prstGeom prst="rect">
            <a:avLst/>
          </a:prstGeom>
          <a:solidFill>
            <a:srgbClr val="FF0000"/>
          </a:solidFill>
          <a:ln>
            <a:solidFill>
              <a:srgbClr val="000000"/>
            </a:solidFill>
            <a:miter/>
          </a:ln>
        </p:spPr>
        <p:txBody>
          <a:bodyPr lIns="45719" rIns="45719" anchor="ctr"/>
          <a:lstStyle/>
          <a:p>
            <a:pPr defTabSz="914400"/>
            <a:endParaRPr/>
          </a:p>
        </p:txBody>
      </p:sp>
      <p:sp>
        <p:nvSpPr>
          <p:cNvPr id="1058" name="Shape 1058"/>
          <p:cNvSpPr/>
          <p:nvPr/>
        </p:nvSpPr>
        <p:spPr>
          <a:xfrm>
            <a:off x="3581400" y="111125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15</a:t>
            </a:r>
          </a:p>
        </p:txBody>
      </p:sp>
      <p:sp>
        <p:nvSpPr>
          <p:cNvPr id="1059" name="Shape 1059"/>
          <p:cNvSpPr/>
          <p:nvPr/>
        </p:nvSpPr>
        <p:spPr>
          <a:xfrm>
            <a:off x="3581400" y="14319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14</a:t>
            </a:r>
          </a:p>
        </p:txBody>
      </p:sp>
      <p:sp>
        <p:nvSpPr>
          <p:cNvPr id="1060" name="Shape 1060"/>
          <p:cNvSpPr/>
          <p:nvPr/>
        </p:nvSpPr>
        <p:spPr>
          <a:xfrm>
            <a:off x="3581400" y="17367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13</a:t>
            </a:r>
          </a:p>
        </p:txBody>
      </p:sp>
      <p:sp>
        <p:nvSpPr>
          <p:cNvPr id="1061" name="Shape 1061"/>
          <p:cNvSpPr/>
          <p:nvPr/>
        </p:nvSpPr>
        <p:spPr>
          <a:xfrm>
            <a:off x="3581400" y="20415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a:t>
            </a:r>
          </a:p>
        </p:txBody>
      </p:sp>
      <p:sp>
        <p:nvSpPr>
          <p:cNvPr id="1062" name="Shape 1062"/>
          <p:cNvSpPr/>
          <p:nvPr/>
        </p:nvSpPr>
        <p:spPr>
          <a:xfrm>
            <a:off x="3581400" y="23463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11</a:t>
            </a:r>
          </a:p>
        </p:txBody>
      </p:sp>
      <p:sp>
        <p:nvSpPr>
          <p:cNvPr id="1063" name="Shape 1063"/>
          <p:cNvSpPr/>
          <p:nvPr/>
        </p:nvSpPr>
        <p:spPr>
          <a:xfrm>
            <a:off x="3581400" y="26511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a:t>
            </a:r>
          </a:p>
        </p:txBody>
      </p:sp>
      <p:sp>
        <p:nvSpPr>
          <p:cNvPr id="1064" name="Shape 1064"/>
          <p:cNvSpPr/>
          <p:nvPr/>
        </p:nvSpPr>
        <p:spPr>
          <a:xfrm>
            <a:off x="3581400" y="29559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9</a:t>
            </a:r>
          </a:p>
        </p:txBody>
      </p:sp>
      <p:sp>
        <p:nvSpPr>
          <p:cNvPr id="1065" name="Shape 1065"/>
          <p:cNvSpPr/>
          <p:nvPr/>
        </p:nvSpPr>
        <p:spPr>
          <a:xfrm>
            <a:off x="3581400" y="32607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a:t>
            </a:r>
          </a:p>
        </p:txBody>
      </p:sp>
      <p:sp>
        <p:nvSpPr>
          <p:cNvPr id="1066" name="Shape 1066"/>
          <p:cNvSpPr/>
          <p:nvPr/>
        </p:nvSpPr>
        <p:spPr>
          <a:xfrm>
            <a:off x="3581400" y="35655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7</a:t>
            </a:r>
          </a:p>
        </p:txBody>
      </p:sp>
      <p:sp>
        <p:nvSpPr>
          <p:cNvPr id="1067" name="Shape 1067"/>
          <p:cNvSpPr/>
          <p:nvPr/>
        </p:nvSpPr>
        <p:spPr>
          <a:xfrm>
            <a:off x="3581400" y="38703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a:t>
            </a:r>
          </a:p>
        </p:txBody>
      </p:sp>
      <p:sp>
        <p:nvSpPr>
          <p:cNvPr id="1068" name="Shape 1068"/>
          <p:cNvSpPr/>
          <p:nvPr/>
        </p:nvSpPr>
        <p:spPr>
          <a:xfrm>
            <a:off x="3581400" y="41751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5</a:t>
            </a:r>
          </a:p>
        </p:txBody>
      </p:sp>
      <p:sp>
        <p:nvSpPr>
          <p:cNvPr id="1069" name="Shape 1069"/>
          <p:cNvSpPr/>
          <p:nvPr/>
        </p:nvSpPr>
        <p:spPr>
          <a:xfrm>
            <a:off x="3581400" y="44799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a:t>
            </a:r>
          </a:p>
        </p:txBody>
      </p:sp>
      <p:sp>
        <p:nvSpPr>
          <p:cNvPr id="1070" name="Shape 1070"/>
          <p:cNvSpPr/>
          <p:nvPr/>
        </p:nvSpPr>
        <p:spPr>
          <a:xfrm>
            <a:off x="3581400" y="47847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a:t>
            </a:r>
          </a:p>
        </p:txBody>
      </p:sp>
      <p:sp>
        <p:nvSpPr>
          <p:cNvPr id="1071" name="Shape 1071"/>
          <p:cNvSpPr/>
          <p:nvPr/>
        </p:nvSpPr>
        <p:spPr>
          <a:xfrm>
            <a:off x="3581400" y="50895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a:t>
            </a:r>
          </a:p>
        </p:txBody>
      </p:sp>
      <p:sp>
        <p:nvSpPr>
          <p:cNvPr id="1072" name="Shape 1072"/>
          <p:cNvSpPr/>
          <p:nvPr/>
        </p:nvSpPr>
        <p:spPr>
          <a:xfrm>
            <a:off x="3581400" y="53943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a:t>
            </a:r>
          </a:p>
        </p:txBody>
      </p:sp>
      <p:sp>
        <p:nvSpPr>
          <p:cNvPr id="1073" name="Shape 1073"/>
          <p:cNvSpPr/>
          <p:nvPr/>
        </p:nvSpPr>
        <p:spPr>
          <a:xfrm>
            <a:off x="4419600" y="112712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 Million</a:t>
            </a:r>
          </a:p>
        </p:txBody>
      </p:sp>
      <p:sp>
        <p:nvSpPr>
          <p:cNvPr id="1074" name="Shape 1074"/>
          <p:cNvSpPr/>
          <p:nvPr/>
        </p:nvSpPr>
        <p:spPr>
          <a:xfrm>
            <a:off x="4419600" y="14478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$500,000</a:t>
            </a:r>
          </a:p>
        </p:txBody>
      </p:sp>
      <p:sp>
        <p:nvSpPr>
          <p:cNvPr id="1075" name="Shape 1075"/>
          <p:cNvSpPr/>
          <p:nvPr/>
        </p:nvSpPr>
        <p:spPr>
          <a:xfrm>
            <a:off x="4419600" y="17526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$250,000</a:t>
            </a:r>
          </a:p>
        </p:txBody>
      </p:sp>
      <p:sp>
        <p:nvSpPr>
          <p:cNvPr id="1076" name="Shape 1076"/>
          <p:cNvSpPr/>
          <p:nvPr/>
        </p:nvSpPr>
        <p:spPr>
          <a:xfrm>
            <a:off x="4419600" y="20574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$125,000</a:t>
            </a:r>
          </a:p>
        </p:txBody>
      </p:sp>
      <p:sp>
        <p:nvSpPr>
          <p:cNvPr id="1077" name="Shape 1077"/>
          <p:cNvSpPr/>
          <p:nvPr/>
        </p:nvSpPr>
        <p:spPr>
          <a:xfrm>
            <a:off x="4419600" y="23622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$64,000</a:t>
            </a:r>
          </a:p>
        </p:txBody>
      </p:sp>
      <p:sp>
        <p:nvSpPr>
          <p:cNvPr id="1078" name="Shape 1078"/>
          <p:cNvSpPr/>
          <p:nvPr/>
        </p:nvSpPr>
        <p:spPr>
          <a:xfrm>
            <a:off x="4419600" y="26670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$32,000</a:t>
            </a:r>
          </a:p>
        </p:txBody>
      </p:sp>
      <p:sp>
        <p:nvSpPr>
          <p:cNvPr id="1079" name="Shape 1079"/>
          <p:cNvSpPr/>
          <p:nvPr/>
        </p:nvSpPr>
        <p:spPr>
          <a:xfrm>
            <a:off x="4419600" y="29718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$16,000</a:t>
            </a:r>
          </a:p>
        </p:txBody>
      </p:sp>
      <p:sp>
        <p:nvSpPr>
          <p:cNvPr id="1080" name="Shape 1080"/>
          <p:cNvSpPr/>
          <p:nvPr/>
        </p:nvSpPr>
        <p:spPr>
          <a:xfrm>
            <a:off x="4419600" y="32766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$8,000</a:t>
            </a:r>
          </a:p>
        </p:txBody>
      </p:sp>
      <p:sp>
        <p:nvSpPr>
          <p:cNvPr id="1081" name="Shape 1081"/>
          <p:cNvSpPr/>
          <p:nvPr/>
        </p:nvSpPr>
        <p:spPr>
          <a:xfrm>
            <a:off x="4419600" y="35814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$4,000</a:t>
            </a:r>
          </a:p>
        </p:txBody>
      </p:sp>
      <p:sp>
        <p:nvSpPr>
          <p:cNvPr id="1082" name="Shape 1082"/>
          <p:cNvSpPr/>
          <p:nvPr/>
        </p:nvSpPr>
        <p:spPr>
          <a:xfrm>
            <a:off x="4419600" y="38862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$2,000</a:t>
            </a:r>
          </a:p>
        </p:txBody>
      </p:sp>
      <p:sp>
        <p:nvSpPr>
          <p:cNvPr id="1083" name="Shape 1083"/>
          <p:cNvSpPr/>
          <p:nvPr/>
        </p:nvSpPr>
        <p:spPr>
          <a:xfrm>
            <a:off x="4419600" y="41910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$1,000</a:t>
            </a:r>
          </a:p>
        </p:txBody>
      </p:sp>
      <p:sp>
        <p:nvSpPr>
          <p:cNvPr id="1084" name="Shape 1084"/>
          <p:cNvSpPr/>
          <p:nvPr/>
        </p:nvSpPr>
        <p:spPr>
          <a:xfrm>
            <a:off x="4419600" y="4495800"/>
            <a:ext cx="1000125"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a:t>
            </a:r>
          </a:p>
        </p:txBody>
      </p:sp>
      <p:sp>
        <p:nvSpPr>
          <p:cNvPr id="1085" name="Shape 1085"/>
          <p:cNvSpPr/>
          <p:nvPr/>
        </p:nvSpPr>
        <p:spPr>
          <a:xfrm>
            <a:off x="4419600" y="48006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$300</a:t>
            </a:r>
          </a:p>
        </p:txBody>
      </p:sp>
      <p:sp>
        <p:nvSpPr>
          <p:cNvPr id="1086" name="Shape 1086"/>
          <p:cNvSpPr/>
          <p:nvPr/>
        </p:nvSpPr>
        <p:spPr>
          <a:xfrm>
            <a:off x="4419600" y="5105400"/>
            <a:ext cx="13335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a:t>
            </a:r>
          </a:p>
        </p:txBody>
      </p:sp>
      <p:sp>
        <p:nvSpPr>
          <p:cNvPr id="1087" name="Shape 1087"/>
          <p:cNvSpPr/>
          <p:nvPr/>
        </p:nvSpPr>
        <p:spPr>
          <a:xfrm>
            <a:off x="4419600" y="54102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$100</a:t>
            </a:r>
          </a:p>
        </p:txBody>
      </p:sp>
      <p:sp>
        <p:nvSpPr>
          <p:cNvPr id="1088" name="Shape 1088"/>
          <p:cNvSpPr/>
          <p:nvPr/>
        </p:nvSpPr>
        <p:spPr>
          <a:xfrm>
            <a:off x="4114800" y="5546725"/>
            <a:ext cx="152400" cy="152400"/>
          </a:xfrm>
          <a:prstGeom prst="ellipse">
            <a:avLst/>
          </a:prstGeom>
          <a:solidFill>
            <a:srgbClr val="FFCC00"/>
          </a:solidFill>
          <a:ln w="12700">
            <a:miter lim="400000"/>
          </a:ln>
        </p:spPr>
        <p:txBody>
          <a:bodyPr lIns="45719" rIns="45719" anchor="ctr"/>
          <a:lstStyle/>
          <a:p>
            <a:pPr defTabSz="914400"/>
            <a:endParaRPr/>
          </a:p>
        </p:txBody>
      </p:sp>
      <p:sp>
        <p:nvSpPr>
          <p:cNvPr id="1089" name="Shape 1089"/>
          <p:cNvSpPr/>
          <p:nvPr/>
        </p:nvSpPr>
        <p:spPr>
          <a:xfrm>
            <a:off x="4114800" y="5241925"/>
            <a:ext cx="152400" cy="152400"/>
          </a:xfrm>
          <a:prstGeom prst="ellipse">
            <a:avLst/>
          </a:prstGeom>
          <a:solidFill>
            <a:srgbClr val="FFCC00"/>
          </a:solidFill>
          <a:ln w="12700">
            <a:miter lim="400000"/>
          </a:ln>
        </p:spPr>
        <p:txBody>
          <a:bodyPr lIns="45719" rIns="45719" anchor="ctr"/>
          <a:lstStyle/>
          <a:p>
            <a:pPr defTabSz="914400"/>
            <a:endParaRPr/>
          </a:p>
        </p:txBody>
      </p:sp>
      <p:sp>
        <p:nvSpPr>
          <p:cNvPr id="1090" name="Shape 1090"/>
          <p:cNvSpPr/>
          <p:nvPr/>
        </p:nvSpPr>
        <p:spPr>
          <a:xfrm>
            <a:off x="4114800" y="4937125"/>
            <a:ext cx="152400" cy="152400"/>
          </a:xfrm>
          <a:prstGeom prst="ellipse">
            <a:avLst/>
          </a:prstGeom>
          <a:solidFill>
            <a:srgbClr val="FFCC00"/>
          </a:solidFill>
          <a:ln w="12700">
            <a:miter lim="400000"/>
          </a:ln>
        </p:spPr>
        <p:txBody>
          <a:bodyPr lIns="45719" rIns="45719" anchor="ctr"/>
          <a:lstStyle/>
          <a:p>
            <a:pPr defTabSz="914400"/>
            <a:endParaRPr/>
          </a:p>
        </p:txBody>
      </p:sp>
      <p:sp>
        <p:nvSpPr>
          <p:cNvPr id="1091" name="Shape 1091"/>
          <p:cNvSpPr/>
          <p:nvPr/>
        </p:nvSpPr>
        <p:spPr>
          <a:xfrm>
            <a:off x="4114800" y="4632325"/>
            <a:ext cx="152400" cy="152400"/>
          </a:xfrm>
          <a:prstGeom prst="ellipse">
            <a:avLst/>
          </a:prstGeom>
          <a:solidFill>
            <a:srgbClr val="FFCC00"/>
          </a:solidFill>
          <a:ln w="12700">
            <a:miter lim="400000"/>
          </a:ln>
        </p:spPr>
        <p:txBody>
          <a:bodyPr lIns="45719" rIns="45719" anchor="ctr"/>
          <a:lstStyle/>
          <a:p>
            <a:pPr defTabSz="914400"/>
            <a:endParaRPr/>
          </a:p>
        </p:txBody>
      </p:sp>
      <p:sp>
        <p:nvSpPr>
          <p:cNvPr id="1092" name="Shape 1092"/>
          <p:cNvSpPr/>
          <p:nvPr/>
        </p:nvSpPr>
        <p:spPr>
          <a:xfrm>
            <a:off x="4114800" y="4327525"/>
            <a:ext cx="152400" cy="152400"/>
          </a:xfrm>
          <a:prstGeom prst="ellipse">
            <a:avLst/>
          </a:prstGeom>
          <a:solidFill>
            <a:srgbClr val="FFFFFF"/>
          </a:solidFill>
          <a:ln w="12700">
            <a:miter lim="400000"/>
          </a:ln>
        </p:spPr>
        <p:txBody>
          <a:bodyPr lIns="45719" rIns="45719" anchor="ctr"/>
          <a:lstStyle/>
          <a:p>
            <a:pPr defTabSz="914400"/>
            <a:endParaRPr/>
          </a:p>
        </p:txBody>
      </p:sp>
      <p:sp>
        <p:nvSpPr>
          <p:cNvPr id="1093" name="Shape 1093"/>
          <p:cNvSpPr/>
          <p:nvPr/>
        </p:nvSpPr>
        <p:spPr>
          <a:xfrm>
            <a:off x="4114800" y="4022725"/>
            <a:ext cx="152400" cy="152400"/>
          </a:xfrm>
          <a:prstGeom prst="ellipse">
            <a:avLst/>
          </a:prstGeom>
          <a:solidFill>
            <a:srgbClr val="FFCC00"/>
          </a:solidFill>
          <a:ln w="12700">
            <a:miter lim="400000"/>
          </a:ln>
        </p:spPr>
        <p:txBody>
          <a:bodyPr lIns="45719" rIns="45719" anchor="ctr"/>
          <a:lstStyle/>
          <a:p>
            <a:pPr defTabSz="914400"/>
            <a:endParaRPr/>
          </a:p>
        </p:txBody>
      </p:sp>
      <p:sp>
        <p:nvSpPr>
          <p:cNvPr id="1094" name="Shape 1094"/>
          <p:cNvSpPr/>
          <p:nvPr/>
        </p:nvSpPr>
        <p:spPr>
          <a:xfrm>
            <a:off x="4114800" y="3717925"/>
            <a:ext cx="152400" cy="152400"/>
          </a:xfrm>
          <a:prstGeom prst="ellipse">
            <a:avLst/>
          </a:prstGeom>
          <a:solidFill>
            <a:srgbClr val="FFCC00"/>
          </a:solidFill>
          <a:ln w="12700">
            <a:miter lim="400000"/>
          </a:ln>
        </p:spPr>
        <p:txBody>
          <a:bodyPr lIns="45719" rIns="45719" anchor="ctr"/>
          <a:lstStyle/>
          <a:p>
            <a:pPr defTabSz="914400"/>
            <a:endParaRPr/>
          </a:p>
        </p:txBody>
      </p:sp>
      <p:sp>
        <p:nvSpPr>
          <p:cNvPr id="1095" name="Shape 1095"/>
          <p:cNvSpPr/>
          <p:nvPr/>
        </p:nvSpPr>
        <p:spPr>
          <a:xfrm>
            <a:off x="4114800" y="3413125"/>
            <a:ext cx="152400" cy="152400"/>
          </a:xfrm>
          <a:prstGeom prst="ellipse">
            <a:avLst/>
          </a:prstGeom>
          <a:solidFill>
            <a:srgbClr val="FFCC00"/>
          </a:solidFill>
          <a:ln w="12700">
            <a:miter lim="400000"/>
          </a:ln>
        </p:spPr>
        <p:txBody>
          <a:bodyPr lIns="45719" rIns="45719" anchor="ctr"/>
          <a:lstStyle/>
          <a:p>
            <a:pPr defTabSz="914400"/>
            <a:endParaRPr/>
          </a:p>
        </p:txBody>
      </p:sp>
      <p:sp>
        <p:nvSpPr>
          <p:cNvPr id="1096" name="Shape 1096"/>
          <p:cNvSpPr/>
          <p:nvPr/>
        </p:nvSpPr>
        <p:spPr>
          <a:xfrm>
            <a:off x="4114800" y="3108325"/>
            <a:ext cx="152400" cy="152400"/>
          </a:xfrm>
          <a:prstGeom prst="ellipse">
            <a:avLst/>
          </a:prstGeom>
          <a:solidFill>
            <a:srgbClr val="FFCC00"/>
          </a:solidFill>
          <a:ln w="12700">
            <a:miter lim="400000"/>
          </a:ln>
        </p:spPr>
        <p:txBody>
          <a:bodyPr lIns="45719" rIns="45719" anchor="ctr"/>
          <a:lstStyle/>
          <a:p>
            <a:pPr defTabSz="914400"/>
            <a:endParaRPr/>
          </a:p>
        </p:txBody>
      </p:sp>
      <p:sp>
        <p:nvSpPr>
          <p:cNvPr id="1097" name="Shape 1097"/>
          <p:cNvSpPr/>
          <p:nvPr/>
        </p:nvSpPr>
        <p:spPr>
          <a:xfrm>
            <a:off x="4114800" y="2803525"/>
            <a:ext cx="152400" cy="152400"/>
          </a:xfrm>
          <a:prstGeom prst="ellipse">
            <a:avLst/>
          </a:prstGeom>
          <a:solidFill>
            <a:srgbClr val="FFFFFF"/>
          </a:solidFill>
          <a:ln w="12700">
            <a:miter lim="400000"/>
          </a:ln>
        </p:spPr>
        <p:txBody>
          <a:bodyPr lIns="45719" rIns="45719" anchor="ctr"/>
          <a:lstStyle/>
          <a:p>
            <a:pPr defTabSz="914400">
              <a:defRPr sz="2400">
                <a:latin typeface="Times New Roman"/>
                <a:ea typeface="Times New Roman"/>
                <a:cs typeface="Times New Roman"/>
                <a:sym typeface="Times New Roman"/>
              </a:defRPr>
            </a:pPr>
            <a:endParaRPr/>
          </a:p>
        </p:txBody>
      </p:sp>
      <p:sp>
        <p:nvSpPr>
          <p:cNvPr id="1098" name="Shape 1098"/>
          <p:cNvSpPr/>
          <p:nvPr/>
        </p:nvSpPr>
        <p:spPr>
          <a:xfrm>
            <a:off x="4114800" y="2498725"/>
            <a:ext cx="152400" cy="152400"/>
          </a:xfrm>
          <a:prstGeom prst="ellipse">
            <a:avLst/>
          </a:prstGeom>
          <a:solidFill>
            <a:srgbClr val="FFCC00"/>
          </a:solidFill>
          <a:ln w="12700">
            <a:miter lim="400000"/>
          </a:ln>
        </p:spPr>
        <p:txBody>
          <a:bodyPr lIns="45719" rIns="45719" anchor="ctr"/>
          <a:lstStyle/>
          <a:p>
            <a:pPr defTabSz="914400"/>
            <a:endParaRPr/>
          </a:p>
        </p:txBody>
      </p:sp>
      <p:sp>
        <p:nvSpPr>
          <p:cNvPr id="1099" name="Shape 1099"/>
          <p:cNvSpPr/>
          <p:nvPr/>
        </p:nvSpPr>
        <p:spPr>
          <a:xfrm>
            <a:off x="4114800" y="2193925"/>
            <a:ext cx="152400" cy="152400"/>
          </a:xfrm>
          <a:prstGeom prst="ellipse">
            <a:avLst/>
          </a:prstGeom>
          <a:solidFill>
            <a:srgbClr val="FFCC00"/>
          </a:solidFill>
          <a:ln w="12700">
            <a:miter lim="400000"/>
          </a:ln>
        </p:spPr>
        <p:txBody>
          <a:bodyPr lIns="45719" rIns="45719" anchor="ctr"/>
          <a:lstStyle/>
          <a:p>
            <a:pPr defTabSz="914400"/>
            <a:endParaRPr/>
          </a:p>
        </p:txBody>
      </p:sp>
      <p:sp>
        <p:nvSpPr>
          <p:cNvPr id="1100" name="Shape 1100"/>
          <p:cNvSpPr/>
          <p:nvPr/>
        </p:nvSpPr>
        <p:spPr>
          <a:xfrm>
            <a:off x="4114800" y="1889125"/>
            <a:ext cx="152400" cy="152400"/>
          </a:xfrm>
          <a:prstGeom prst="ellipse">
            <a:avLst/>
          </a:prstGeom>
          <a:solidFill>
            <a:srgbClr val="FFCC00"/>
          </a:solidFill>
          <a:ln w="12700">
            <a:miter lim="400000"/>
          </a:ln>
        </p:spPr>
        <p:txBody>
          <a:bodyPr lIns="45719" rIns="45719" anchor="ctr"/>
          <a:lstStyle/>
          <a:p>
            <a:pPr defTabSz="914400"/>
            <a:endParaRPr/>
          </a:p>
        </p:txBody>
      </p:sp>
      <p:sp>
        <p:nvSpPr>
          <p:cNvPr id="1101" name="Shape 1101"/>
          <p:cNvSpPr/>
          <p:nvPr/>
        </p:nvSpPr>
        <p:spPr>
          <a:xfrm>
            <a:off x="4114800" y="1584325"/>
            <a:ext cx="152400" cy="152400"/>
          </a:xfrm>
          <a:prstGeom prst="ellipse">
            <a:avLst/>
          </a:prstGeom>
          <a:solidFill>
            <a:srgbClr val="FFCC00"/>
          </a:solidFill>
          <a:ln w="12700">
            <a:miter lim="400000"/>
          </a:ln>
        </p:spPr>
        <p:txBody>
          <a:bodyPr lIns="45719" rIns="45719" anchor="ctr"/>
          <a:lstStyle/>
          <a:p>
            <a:pPr defTabSz="914400"/>
            <a:endParaRPr/>
          </a:p>
        </p:txBody>
      </p:sp>
      <p:sp>
        <p:nvSpPr>
          <p:cNvPr id="1102" name="Shape 1102"/>
          <p:cNvSpPr/>
          <p:nvPr/>
        </p:nvSpPr>
        <p:spPr>
          <a:xfrm>
            <a:off x="4114800" y="1279525"/>
            <a:ext cx="152400" cy="152400"/>
          </a:xfrm>
          <a:prstGeom prst="ellipse">
            <a:avLst/>
          </a:prstGeom>
          <a:solidFill>
            <a:srgbClr val="FFFFFF"/>
          </a:solidFill>
          <a:ln w="12700">
            <a:miter lim="400000"/>
          </a:ln>
        </p:spPr>
        <p:txBody>
          <a:bodyPr lIns="45719" rIns="45719" anchor="ctr"/>
          <a:lstStyle/>
          <a:p>
            <a:pPr defTabSz="914400"/>
            <a:endParaRPr/>
          </a:p>
        </p:txBody>
      </p:sp>
    </p:spTree>
    <p:extLst>
      <p:ext uri="{BB962C8B-B14F-4D97-AF65-F5344CB8AC3E}">
        <p14:creationId xmlns:p14="http://schemas.microsoft.com/office/powerpoint/2010/main" val="1102925745"/>
      </p:ext>
    </p:extLst>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0" nodeType="afterEffect">
                                  <p:stCondLst>
                                    <p:cond delay="1000"/>
                                  </p:stCondLst>
                                  <p:iterate>
                                    <p:tmAbs val="0"/>
                                  </p:iterate>
                                  <p:childTnLst>
                                    <p:set>
                                      <p:cBhvr>
                                        <p:cTn id="6" fill="hold"/>
                                        <p:tgtEl>
                                          <p:spTgt spid="1057"/>
                                        </p:tgtEl>
                                        <p:attrNameLst>
                                          <p:attrName>style.visibility</p:attrName>
                                        </p:attrNameLst>
                                      </p:cBhvr>
                                      <p:to>
                                        <p:strVal val="visible"/>
                                      </p:to>
                                    </p:set>
                                    <p:animEffect transition="in" filter="dissolve">
                                      <p:cBhvr>
                                        <p:cTn id="7" dur="500"/>
                                        <p:tgtEl>
                                          <p:spTgt spid="10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7" grpId="0" animBg="1" advAuto="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4" name="Shape 1104"/>
          <p:cNvSpPr/>
          <p:nvPr/>
        </p:nvSpPr>
        <p:spPr>
          <a:xfrm>
            <a:off x="0" y="3733799"/>
            <a:ext cx="9144000" cy="3128965"/>
          </a:xfrm>
          <a:prstGeom prst="rect">
            <a:avLst/>
          </a:prstGeom>
          <a:gradFill>
            <a:gsLst>
              <a:gs pos="0">
                <a:srgbClr val="808080"/>
              </a:gs>
              <a:gs pos="100000">
                <a:srgbClr val="292929"/>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1105" name="Shape 1105"/>
          <p:cNvSpPr/>
          <p:nvPr/>
        </p:nvSpPr>
        <p:spPr>
          <a:xfrm>
            <a:off x="228600" y="48006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1106" name="Shape 1106"/>
          <p:cNvSpPr/>
          <p:nvPr/>
        </p:nvSpPr>
        <p:spPr>
          <a:xfrm>
            <a:off x="4648200" y="48006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1107" name="Shape 1107"/>
          <p:cNvSpPr/>
          <p:nvPr/>
        </p:nvSpPr>
        <p:spPr>
          <a:xfrm>
            <a:off x="228600" y="58674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1108" name="Shape 1108"/>
          <p:cNvSpPr/>
          <p:nvPr/>
        </p:nvSpPr>
        <p:spPr>
          <a:xfrm>
            <a:off x="4648200" y="58674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1109" name="Shape 1109"/>
          <p:cNvSpPr/>
          <p:nvPr/>
        </p:nvSpPr>
        <p:spPr>
          <a:xfrm flipH="1">
            <a:off x="28574" y="5257800"/>
            <a:ext cx="228601" cy="0"/>
          </a:xfrm>
          <a:prstGeom prst="line">
            <a:avLst/>
          </a:prstGeom>
          <a:ln w="57150">
            <a:solidFill>
              <a:srgbClr val="3399FF"/>
            </a:solidFill>
          </a:ln>
        </p:spPr>
        <p:txBody>
          <a:bodyPr lIns="45719" rIns="45719"/>
          <a:lstStyle/>
          <a:p>
            <a:endParaRPr/>
          </a:p>
        </p:txBody>
      </p:sp>
      <p:sp>
        <p:nvSpPr>
          <p:cNvPr id="1110" name="Shape 1110"/>
          <p:cNvSpPr/>
          <p:nvPr/>
        </p:nvSpPr>
        <p:spPr>
          <a:xfrm flipH="1">
            <a:off x="38099" y="6324600"/>
            <a:ext cx="228601" cy="0"/>
          </a:xfrm>
          <a:prstGeom prst="line">
            <a:avLst/>
          </a:prstGeom>
          <a:ln w="57150">
            <a:solidFill>
              <a:srgbClr val="3399FF"/>
            </a:solidFill>
          </a:ln>
        </p:spPr>
        <p:txBody>
          <a:bodyPr lIns="45719" rIns="45719"/>
          <a:lstStyle/>
          <a:p>
            <a:endParaRPr/>
          </a:p>
        </p:txBody>
      </p:sp>
      <p:sp>
        <p:nvSpPr>
          <p:cNvPr id="1111" name="Shape 1111"/>
          <p:cNvSpPr/>
          <p:nvPr/>
        </p:nvSpPr>
        <p:spPr>
          <a:xfrm flipH="1">
            <a:off x="4467224" y="6324600"/>
            <a:ext cx="228601" cy="0"/>
          </a:xfrm>
          <a:prstGeom prst="line">
            <a:avLst/>
          </a:prstGeom>
          <a:ln w="57150">
            <a:solidFill>
              <a:srgbClr val="3399FF"/>
            </a:solidFill>
          </a:ln>
        </p:spPr>
        <p:txBody>
          <a:bodyPr lIns="45719" rIns="45719"/>
          <a:lstStyle/>
          <a:p>
            <a:endParaRPr/>
          </a:p>
        </p:txBody>
      </p:sp>
      <p:sp>
        <p:nvSpPr>
          <p:cNvPr id="1112" name="Shape 1112"/>
          <p:cNvSpPr/>
          <p:nvPr/>
        </p:nvSpPr>
        <p:spPr>
          <a:xfrm flipH="1">
            <a:off x="4448174" y="5257800"/>
            <a:ext cx="228601" cy="0"/>
          </a:xfrm>
          <a:prstGeom prst="line">
            <a:avLst/>
          </a:prstGeom>
          <a:ln w="57150">
            <a:solidFill>
              <a:srgbClr val="3399FF"/>
            </a:solidFill>
          </a:ln>
        </p:spPr>
        <p:txBody>
          <a:bodyPr lIns="45719" rIns="45719"/>
          <a:lstStyle/>
          <a:p>
            <a:endParaRPr/>
          </a:p>
        </p:txBody>
      </p:sp>
      <p:sp>
        <p:nvSpPr>
          <p:cNvPr id="1113" name="Shape 1113"/>
          <p:cNvSpPr/>
          <p:nvPr/>
        </p:nvSpPr>
        <p:spPr>
          <a:xfrm flipH="1">
            <a:off x="8899524" y="5257800"/>
            <a:ext cx="228601" cy="0"/>
          </a:xfrm>
          <a:prstGeom prst="line">
            <a:avLst/>
          </a:prstGeom>
          <a:ln w="57150">
            <a:solidFill>
              <a:srgbClr val="3399FF"/>
            </a:solidFill>
          </a:ln>
        </p:spPr>
        <p:txBody>
          <a:bodyPr lIns="45719" rIns="45719"/>
          <a:lstStyle/>
          <a:p>
            <a:endParaRPr/>
          </a:p>
        </p:txBody>
      </p:sp>
      <p:sp>
        <p:nvSpPr>
          <p:cNvPr id="1114" name="Shape 1114"/>
          <p:cNvSpPr/>
          <p:nvPr/>
        </p:nvSpPr>
        <p:spPr>
          <a:xfrm flipH="1">
            <a:off x="8902699" y="6324600"/>
            <a:ext cx="228601" cy="0"/>
          </a:xfrm>
          <a:prstGeom prst="line">
            <a:avLst/>
          </a:prstGeom>
          <a:ln w="57150">
            <a:solidFill>
              <a:srgbClr val="3399FF"/>
            </a:solidFill>
          </a:ln>
        </p:spPr>
        <p:txBody>
          <a:bodyPr lIns="45719" rIns="45719"/>
          <a:lstStyle/>
          <a:p>
            <a:endParaRPr/>
          </a:p>
        </p:txBody>
      </p:sp>
      <p:sp>
        <p:nvSpPr>
          <p:cNvPr id="1115" name="Shape 1115"/>
          <p:cNvSpPr/>
          <p:nvPr/>
        </p:nvSpPr>
        <p:spPr>
          <a:xfrm>
            <a:off x="533400" y="5029200"/>
            <a:ext cx="36576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A:  3</a:t>
            </a:r>
          </a:p>
        </p:txBody>
      </p:sp>
      <p:sp>
        <p:nvSpPr>
          <p:cNvPr id="1116" name="Shape 1116"/>
          <p:cNvSpPr/>
          <p:nvPr/>
        </p:nvSpPr>
        <p:spPr>
          <a:xfrm>
            <a:off x="533400" y="6096000"/>
            <a:ext cx="2209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C:  2</a:t>
            </a:r>
          </a:p>
        </p:txBody>
      </p:sp>
      <p:sp>
        <p:nvSpPr>
          <p:cNvPr id="1117" name="Shape 1117"/>
          <p:cNvSpPr/>
          <p:nvPr/>
        </p:nvSpPr>
        <p:spPr>
          <a:xfrm>
            <a:off x="4953000" y="5029200"/>
            <a:ext cx="28956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B:  1</a:t>
            </a:r>
          </a:p>
        </p:txBody>
      </p:sp>
      <p:sp>
        <p:nvSpPr>
          <p:cNvPr id="1118" name="Shape 1118"/>
          <p:cNvSpPr/>
          <p:nvPr/>
        </p:nvSpPr>
        <p:spPr>
          <a:xfrm>
            <a:off x="4953000" y="6096000"/>
            <a:ext cx="2971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D:  Either 1 or 2</a:t>
            </a:r>
          </a:p>
        </p:txBody>
      </p:sp>
      <p:sp>
        <p:nvSpPr>
          <p:cNvPr id="1119" name="Shape 1119"/>
          <p:cNvSpPr/>
          <p:nvPr/>
        </p:nvSpPr>
        <p:spPr>
          <a:xfrm>
            <a:off x="152400" y="3962400"/>
            <a:ext cx="1295400" cy="685800"/>
          </a:xfrm>
          <a:prstGeom prst="ellipse">
            <a:avLst/>
          </a:prstGeom>
          <a:ln w="57150">
            <a:solidFill>
              <a:srgbClr val="3399FF"/>
            </a:solidFill>
          </a:ln>
        </p:spPr>
        <p:txBody>
          <a:bodyPr lIns="45719" rIns="45719" anchor="ctr"/>
          <a:lstStyle/>
          <a:p>
            <a:pPr defTabSz="914400"/>
            <a:endParaRPr/>
          </a:p>
        </p:txBody>
      </p:sp>
      <p:sp>
        <p:nvSpPr>
          <p:cNvPr id="1120" name="Shape 1120"/>
          <p:cNvSpPr/>
          <p:nvPr/>
        </p:nvSpPr>
        <p:spPr>
          <a:xfrm>
            <a:off x="3048000" y="3962400"/>
            <a:ext cx="1295400" cy="685800"/>
          </a:xfrm>
          <a:prstGeom prst="ellipse">
            <a:avLst/>
          </a:prstGeom>
          <a:ln w="57150">
            <a:solidFill>
              <a:srgbClr val="3399FF"/>
            </a:solidFill>
          </a:ln>
        </p:spPr>
        <p:txBody>
          <a:bodyPr lIns="45719" rIns="45719" anchor="ctr"/>
          <a:lstStyle/>
          <a:p>
            <a:pPr defTabSz="914400"/>
            <a:endParaRPr/>
          </a:p>
        </p:txBody>
      </p:sp>
      <p:sp>
        <p:nvSpPr>
          <p:cNvPr id="1121" name="Shape 1121"/>
          <p:cNvSpPr/>
          <p:nvPr/>
        </p:nvSpPr>
        <p:spPr>
          <a:xfrm>
            <a:off x="1600200" y="3962400"/>
            <a:ext cx="1295400" cy="685800"/>
          </a:xfrm>
          <a:prstGeom prst="ellipse">
            <a:avLst/>
          </a:prstGeom>
          <a:ln w="57150">
            <a:solidFill>
              <a:srgbClr val="3399FF"/>
            </a:solidFill>
          </a:ln>
        </p:spPr>
        <p:txBody>
          <a:bodyPr lIns="45719" rIns="45719" anchor="ctr"/>
          <a:lstStyle/>
          <a:p>
            <a:pPr defTabSz="914400"/>
            <a:endParaRPr/>
          </a:p>
        </p:txBody>
      </p:sp>
      <p:sp>
        <p:nvSpPr>
          <p:cNvPr id="1122" name="Shape 1122"/>
          <p:cNvSpPr/>
          <p:nvPr/>
        </p:nvSpPr>
        <p:spPr>
          <a:xfrm>
            <a:off x="336550" y="4102100"/>
            <a:ext cx="1066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FFFF"/>
                </a:solidFill>
              </a:defRPr>
            </a:lvl1pPr>
          </a:lstStyle>
          <a:p>
            <a:r>
              <a:t>50:50</a:t>
            </a:r>
          </a:p>
        </p:txBody>
      </p:sp>
      <p:sp>
        <p:nvSpPr>
          <p:cNvPr id="1123" name="Shape 1123"/>
          <p:cNvSpPr/>
          <p:nvPr/>
        </p:nvSpPr>
        <p:spPr>
          <a:xfrm>
            <a:off x="6629400" y="0"/>
            <a:ext cx="2514600" cy="4724400"/>
          </a:xfrm>
          <a:prstGeom prst="rect">
            <a:avLst/>
          </a:prstGeom>
          <a:gradFill>
            <a:gsLst>
              <a:gs pos="0">
                <a:srgbClr val="0066CC"/>
              </a:gs>
              <a:gs pos="100000">
                <a:srgbClr val="000066"/>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1124" name="Shape 1124"/>
          <p:cNvSpPr/>
          <p:nvPr/>
        </p:nvSpPr>
        <p:spPr>
          <a:xfrm>
            <a:off x="6705600" y="-1587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15</a:t>
            </a:r>
          </a:p>
        </p:txBody>
      </p:sp>
      <p:sp>
        <p:nvSpPr>
          <p:cNvPr id="1125" name="Shape 1125"/>
          <p:cNvSpPr/>
          <p:nvPr/>
        </p:nvSpPr>
        <p:spPr>
          <a:xfrm>
            <a:off x="6705600" y="304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14</a:t>
            </a:r>
          </a:p>
        </p:txBody>
      </p:sp>
      <p:sp>
        <p:nvSpPr>
          <p:cNvPr id="1126" name="Shape 1126"/>
          <p:cNvSpPr/>
          <p:nvPr/>
        </p:nvSpPr>
        <p:spPr>
          <a:xfrm>
            <a:off x="6705600" y="609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13</a:t>
            </a:r>
          </a:p>
        </p:txBody>
      </p:sp>
      <p:sp>
        <p:nvSpPr>
          <p:cNvPr id="1127" name="Shape 1127"/>
          <p:cNvSpPr/>
          <p:nvPr/>
        </p:nvSpPr>
        <p:spPr>
          <a:xfrm>
            <a:off x="6705600" y="914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a:t>
            </a:r>
          </a:p>
        </p:txBody>
      </p:sp>
      <p:sp>
        <p:nvSpPr>
          <p:cNvPr id="1128" name="Shape 1128"/>
          <p:cNvSpPr/>
          <p:nvPr/>
        </p:nvSpPr>
        <p:spPr>
          <a:xfrm>
            <a:off x="6705600" y="1219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11</a:t>
            </a:r>
          </a:p>
        </p:txBody>
      </p:sp>
      <p:sp>
        <p:nvSpPr>
          <p:cNvPr id="1129" name="Shape 1129"/>
          <p:cNvSpPr/>
          <p:nvPr/>
        </p:nvSpPr>
        <p:spPr>
          <a:xfrm>
            <a:off x="6705600" y="15240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a:t>
            </a:r>
          </a:p>
        </p:txBody>
      </p:sp>
      <p:sp>
        <p:nvSpPr>
          <p:cNvPr id="1130" name="Shape 1130"/>
          <p:cNvSpPr/>
          <p:nvPr/>
        </p:nvSpPr>
        <p:spPr>
          <a:xfrm>
            <a:off x="6696075" y="1912938"/>
            <a:ext cx="2413000" cy="322263"/>
          </a:xfrm>
          <a:prstGeom prst="rect">
            <a:avLst/>
          </a:prstGeom>
          <a:solidFill>
            <a:srgbClr val="FF0000"/>
          </a:solidFill>
          <a:ln>
            <a:solidFill>
              <a:srgbClr val="000000"/>
            </a:solidFill>
            <a:miter/>
          </a:ln>
        </p:spPr>
        <p:txBody>
          <a:bodyPr lIns="45719" rIns="45719" anchor="ctr"/>
          <a:lstStyle/>
          <a:p>
            <a:pPr defTabSz="914400"/>
            <a:endParaRPr/>
          </a:p>
        </p:txBody>
      </p:sp>
      <p:sp>
        <p:nvSpPr>
          <p:cNvPr id="1131" name="Shape 1131"/>
          <p:cNvSpPr/>
          <p:nvPr/>
        </p:nvSpPr>
        <p:spPr>
          <a:xfrm>
            <a:off x="6705600" y="1828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9</a:t>
            </a:r>
          </a:p>
        </p:txBody>
      </p:sp>
      <p:sp>
        <p:nvSpPr>
          <p:cNvPr id="1132" name="Shape 1132"/>
          <p:cNvSpPr/>
          <p:nvPr/>
        </p:nvSpPr>
        <p:spPr>
          <a:xfrm>
            <a:off x="6705600" y="2133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a:t>
            </a:r>
          </a:p>
        </p:txBody>
      </p:sp>
      <p:sp>
        <p:nvSpPr>
          <p:cNvPr id="1133" name="Shape 1133"/>
          <p:cNvSpPr/>
          <p:nvPr/>
        </p:nvSpPr>
        <p:spPr>
          <a:xfrm>
            <a:off x="6705600" y="2438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7</a:t>
            </a:r>
          </a:p>
        </p:txBody>
      </p:sp>
      <p:sp>
        <p:nvSpPr>
          <p:cNvPr id="1134" name="Shape 1134"/>
          <p:cNvSpPr/>
          <p:nvPr/>
        </p:nvSpPr>
        <p:spPr>
          <a:xfrm>
            <a:off x="6705600" y="2743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a:t>
            </a:r>
          </a:p>
        </p:txBody>
      </p:sp>
      <p:sp>
        <p:nvSpPr>
          <p:cNvPr id="1135" name="Shape 1135"/>
          <p:cNvSpPr/>
          <p:nvPr/>
        </p:nvSpPr>
        <p:spPr>
          <a:xfrm>
            <a:off x="6705600" y="30480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5</a:t>
            </a:r>
          </a:p>
        </p:txBody>
      </p:sp>
      <p:sp>
        <p:nvSpPr>
          <p:cNvPr id="1136" name="Shape 1136"/>
          <p:cNvSpPr/>
          <p:nvPr/>
        </p:nvSpPr>
        <p:spPr>
          <a:xfrm>
            <a:off x="6705600" y="3352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a:t>
            </a:r>
          </a:p>
        </p:txBody>
      </p:sp>
      <p:sp>
        <p:nvSpPr>
          <p:cNvPr id="1137" name="Shape 1137"/>
          <p:cNvSpPr/>
          <p:nvPr/>
        </p:nvSpPr>
        <p:spPr>
          <a:xfrm>
            <a:off x="6705600" y="3657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a:t>
            </a:r>
          </a:p>
        </p:txBody>
      </p:sp>
      <p:sp>
        <p:nvSpPr>
          <p:cNvPr id="1138" name="Shape 1138"/>
          <p:cNvSpPr/>
          <p:nvPr/>
        </p:nvSpPr>
        <p:spPr>
          <a:xfrm>
            <a:off x="6705600" y="3962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a:t>
            </a:r>
          </a:p>
        </p:txBody>
      </p:sp>
      <p:sp>
        <p:nvSpPr>
          <p:cNvPr id="1139" name="Shape 1139"/>
          <p:cNvSpPr/>
          <p:nvPr/>
        </p:nvSpPr>
        <p:spPr>
          <a:xfrm>
            <a:off x="6705600" y="4267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a:t>
            </a:r>
          </a:p>
        </p:txBody>
      </p:sp>
      <p:sp>
        <p:nvSpPr>
          <p:cNvPr id="1140" name="Shape 1140"/>
          <p:cNvSpPr/>
          <p:nvPr/>
        </p:nvSpPr>
        <p:spPr>
          <a:xfrm>
            <a:off x="7543800" y="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 Million</a:t>
            </a:r>
          </a:p>
        </p:txBody>
      </p:sp>
      <p:sp>
        <p:nvSpPr>
          <p:cNvPr id="1141" name="Shape 1141"/>
          <p:cNvSpPr/>
          <p:nvPr/>
        </p:nvSpPr>
        <p:spPr>
          <a:xfrm>
            <a:off x="7543800" y="3206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$500,000</a:t>
            </a:r>
          </a:p>
        </p:txBody>
      </p:sp>
      <p:sp>
        <p:nvSpPr>
          <p:cNvPr id="1142" name="Shape 1142"/>
          <p:cNvSpPr/>
          <p:nvPr/>
        </p:nvSpPr>
        <p:spPr>
          <a:xfrm>
            <a:off x="7543800" y="625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$250,000</a:t>
            </a:r>
          </a:p>
        </p:txBody>
      </p:sp>
      <p:sp>
        <p:nvSpPr>
          <p:cNvPr id="1143" name="Shape 1143"/>
          <p:cNvSpPr/>
          <p:nvPr/>
        </p:nvSpPr>
        <p:spPr>
          <a:xfrm>
            <a:off x="7543800" y="9302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$125,000</a:t>
            </a:r>
          </a:p>
        </p:txBody>
      </p:sp>
      <p:sp>
        <p:nvSpPr>
          <p:cNvPr id="1144" name="Shape 1144"/>
          <p:cNvSpPr/>
          <p:nvPr/>
        </p:nvSpPr>
        <p:spPr>
          <a:xfrm>
            <a:off x="7543800" y="1235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$64,000</a:t>
            </a:r>
          </a:p>
        </p:txBody>
      </p:sp>
      <p:sp>
        <p:nvSpPr>
          <p:cNvPr id="1145" name="Shape 1145"/>
          <p:cNvSpPr/>
          <p:nvPr/>
        </p:nvSpPr>
        <p:spPr>
          <a:xfrm>
            <a:off x="7543800" y="15398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$32,000</a:t>
            </a:r>
          </a:p>
        </p:txBody>
      </p:sp>
      <p:sp>
        <p:nvSpPr>
          <p:cNvPr id="1146" name="Shape 1146"/>
          <p:cNvSpPr/>
          <p:nvPr/>
        </p:nvSpPr>
        <p:spPr>
          <a:xfrm>
            <a:off x="7543800" y="18446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$16,000</a:t>
            </a:r>
          </a:p>
        </p:txBody>
      </p:sp>
      <p:sp>
        <p:nvSpPr>
          <p:cNvPr id="1147" name="Shape 1147"/>
          <p:cNvSpPr/>
          <p:nvPr/>
        </p:nvSpPr>
        <p:spPr>
          <a:xfrm>
            <a:off x="7543800" y="2149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$8,000</a:t>
            </a:r>
          </a:p>
        </p:txBody>
      </p:sp>
      <p:sp>
        <p:nvSpPr>
          <p:cNvPr id="1148" name="Shape 1148"/>
          <p:cNvSpPr/>
          <p:nvPr/>
        </p:nvSpPr>
        <p:spPr>
          <a:xfrm>
            <a:off x="7543800" y="24542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$4,000</a:t>
            </a:r>
          </a:p>
        </p:txBody>
      </p:sp>
      <p:sp>
        <p:nvSpPr>
          <p:cNvPr id="1149" name="Shape 1149"/>
          <p:cNvSpPr/>
          <p:nvPr/>
        </p:nvSpPr>
        <p:spPr>
          <a:xfrm>
            <a:off x="7543800" y="2759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$2,000</a:t>
            </a:r>
          </a:p>
        </p:txBody>
      </p:sp>
      <p:sp>
        <p:nvSpPr>
          <p:cNvPr id="1150" name="Shape 1150"/>
          <p:cNvSpPr/>
          <p:nvPr/>
        </p:nvSpPr>
        <p:spPr>
          <a:xfrm>
            <a:off x="7543800" y="30638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$1,000</a:t>
            </a:r>
          </a:p>
        </p:txBody>
      </p:sp>
      <p:sp>
        <p:nvSpPr>
          <p:cNvPr id="1151" name="Shape 1151"/>
          <p:cNvSpPr/>
          <p:nvPr/>
        </p:nvSpPr>
        <p:spPr>
          <a:xfrm>
            <a:off x="7543800" y="3368675"/>
            <a:ext cx="1000125"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a:t>
            </a:r>
          </a:p>
        </p:txBody>
      </p:sp>
      <p:sp>
        <p:nvSpPr>
          <p:cNvPr id="1152" name="Shape 1152"/>
          <p:cNvSpPr/>
          <p:nvPr/>
        </p:nvSpPr>
        <p:spPr>
          <a:xfrm>
            <a:off x="7543800" y="3673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$300</a:t>
            </a:r>
          </a:p>
        </p:txBody>
      </p:sp>
      <p:sp>
        <p:nvSpPr>
          <p:cNvPr id="1153" name="Shape 1153"/>
          <p:cNvSpPr/>
          <p:nvPr/>
        </p:nvSpPr>
        <p:spPr>
          <a:xfrm>
            <a:off x="7543800" y="3978275"/>
            <a:ext cx="13335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a:t>
            </a:r>
          </a:p>
        </p:txBody>
      </p:sp>
      <p:sp>
        <p:nvSpPr>
          <p:cNvPr id="1154" name="Shape 1154"/>
          <p:cNvSpPr/>
          <p:nvPr/>
        </p:nvSpPr>
        <p:spPr>
          <a:xfrm>
            <a:off x="7543800" y="4283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$100</a:t>
            </a:r>
          </a:p>
        </p:txBody>
      </p:sp>
      <p:sp>
        <p:nvSpPr>
          <p:cNvPr id="1155" name="Shape 1155"/>
          <p:cNvSpPr/>
          <p:nvPr/>
        </p:nvSpPr>
        <p:spPr>
          <a:xfrm>
            <a:off x="7239000" y="4419600"/>
            <a:ext cx="152400" cy="152400"/>
          </a:xfrm>
          <a:prstGeom prst="ellipse">
            <a:avLst/>
          </a:prstGeom>
          <a:solidFill>
            <a:srgbClr val="FFCC00"/>
          </a:solidFill>
          <a:ln w="12700">
            <a:miter lim="400000"/>
          </a:ln>
        </p:spPr>
        <p:txBody>
          <a:bodyPr lIns="45719" rIns="45719" anchor="ctr"/>
          <a:lstStyle/>
          <a:p>
            <a:pPr defTabSz="914400"/>
            <a:endParaRPr/>
          </a:p>
        </p:txBody>
      </p:sp>
      <p:sp>
        <p:nvSpPr>
          <p:cNvPr id="1156" name="Shape 1156"/>
          <p:cNvSpPr/>
          <p:nvPr/>
        </p:nvSpPr>
        <p:spPr>
          <a:xfrm>
            <a:off x="7239000" y="4114800"/>
            <a:ext cx="152400" cy="152400"/>
          </a:xfrm>
          <a:prstGeom prst="ellipse">
            <a:avLst/>
          </a:prstGeom>
          <a:solidFill>
            <a:srgbClr val="FFCC00"/>
          </a:solidFill>
          <a:ln w="12700">
            <a:miter lim="400000"/>
          </a:ln>
        </p:spPr>
        <p:txBody>
          <a:bodyPr lIns="45719" rIns="45719" anchor="ctr"/>
          <a:lstStyle/>
          <a:p>
            <a:pPr defTabSz="914400"/>
            <a:endParaRPr/>
          </a:p>
        </p:txBody>
      </p:sp>
      <p:sp>
        <p:nvSpPr>
          <p:cNvPr id="1157" name="Shape 1157"/>
          <p:cNvSpPr/>
          <p:nvPr/>
        </p:nvSpPr>
        <p:spPr>
          <a:xfrm>
            <a:off x="7239000" y="3810000"/>
            <a:ext cx="152400" cy="152400"/>
          </a:xfrm>
          <a:prstGeom prst="ellipse">
            <a:avLst/>
          </a:prstGeom>
          <a:solidFill>
            <a:srgbClr val="FFCC00"/>
          </a:solidFill>
          <a:ln w="12700">
            <a:miter lim="400000"/>
          </a:ln>
        </p:spPr>
        <p:txBody>
          <a:bodyPr lIns="45719" rIns="45719" anchor="ctr"/>
          <a:lstStyle/>
          <a:p>
            <a:pPr defTabSz="914400"/>
            <a:endParaRPr/>
          </a:p>
        </p:txBody>
      </p:sp>
      <p:sp>
        <p:nvSpPr>
          <p:cNvPr id="1158" name="Shape 1158"/>
          <p:cNvSpPr/>
          <p:nvPr/>
        </p:nvSpPr>
        <p:spPr>
          <a:xfrm>
            <a:off x="7239000" y="3505200"/>
            <a:ext cx="152400" cy="152400"/>
          </a:xfrm>
          <a:prstGeom prst="ellipse">
            <a:avLst/>
          </a:prstGeom>
          <a:solidFill>
            <a:srgbClr val="FFCC00"/>
          </a:solidFill>
          <a:ln w="12700">
            <a:miter lim="400000"/>
          </a:ln>
        </p:spPr>
        <p:txBody>
          <a:bodyPr lIns="45719" rIns="45719" anchor="ctr"/>
          <a:lstStyle/>
          <a:p>
            <a:pPr defTabSz="914400"/>
            <a:endParaRPr/>
          </a:p>
        </p:txBody>
      </p:sp>
      <p:sp>
        <p:nvSpPr>
          <p:cNvPr id="1159" name="Shape 1159"/>
          <p:cNvSpPr/>
          <p:nvPr/>
        </p:nvSpPr>
        <p:spPr>
          <a:xfrm>
            <a:off x="7239000" y="3200400"/>
            <a:ext cx="152400" cy="152400"/>
          </a:xfrm>
          <a:prstGeom prst="ellipse">
            <a:avLst/>
          </a:prstGeom>
          <a:solidFill>
            <a:srgbClr val="FFFFFF"/>
          </a:solidFill>
          <a:ln w="12700">
            <a:miter lim="400000"/>
          </a:ln>
        </p:spPr>
        <p:txBody>
          <a:bodyPr lIns="45719" rIns="45719" anchor="ctr"/>
          <a:lstStyle/>
          <a:p>
            <a:pPr defTabSz="914400"/>
            <a:endParaRPr/>
          </a:p>
        </p:txBody>
      </p:sp>
      <p:sp>
        <p:nvSpPr>
          <p:cNvPr id="1160" name="Shape 1160"/>
          <p:cNvSpPr/>
          <p:nvPr/>
        </p:nvSpPr>
        <p:spPr>
          <a:xfrm>
            <a:off x="7239000" y="2895600"/>
            <a:ext cx="152400" cy="152400"/>
          </a:xfrm>
          <a:prstGeom prst="ellipse">
            <a:avLst/>
          </a:prstGeom>
          <a:solidFill>
            <a:srgbClr val="FFCC00"/>
          </a:solidFill>
          <a:ln w="12700">
            <a:miter lim="400000"/>
          </a:ln>
        </p:spPr>
        <p:txBody>
          <a:bodyPr lIns="45719" rIns="45719" anchor="ctr"/>
          <a:lstStyle/>
          <a:p>
            <a:pPr defTabSz="914400"/>
            <a:endParaRPr/>
          </a:p>
        </p:txBody>
      </p:sp>
      <p:sp>
        <p:nvSpPr>
          <p:cNvPr id="1161" name="Shape 1161"/>
          <p:cNvSpPr/>
          <p:nvPr/>
        </p:nvSpPr>
        <p:spPr>
          <a:xfrm>
            <a:off x="7239000" y="2590800"/>
            <a:ext cx="152400" cy="152400"/>
          </a:xfrm>
          <a:prstGeom prst="ellipse">
            <a:avLst/>
          </a:prstGeom>
          <a:solidFill>
            <a:srgbClr val="FFCC00"/>
          </a:solidFill>
          <a:ln w="12700">
            <a:miter lim="400000"/>
          </a:ln>
        </p:spPr>
        <p:txBody>
          <a:bodyPr lIns="45719" rIns="45719" anchor="ctr"/>
          <a:lstStyle/>
          <a:p>
            <a:pPr defTabSz="914400"/>
            <a:endParaRPr/>
          </a:p>
        </p:txBody>
      </p:sp>
      <p:sp>
        <p:nvSpPr>
          <p:cNvPr id="1162" name="Shape 1162"/>
          <p:cNvSpPr/>
          <p:nvPr/>
        </p:nvSpPr>
        <p:spPr>
          <a:xfrm>
            <a:off x="7239000" y="2286000"/>
            <a:ext cx="152400" cy="152400"/>
          </a:xfrm>
          <a:prstGeom prst="ellipse">
            <a:avLst/>
          </a:prstGeom>
          <a:solidFill>
            <a:srgbClr val="FFCC00"/>
          </a:solidFill>
          <a:ln w="12700">
            <a:miter lim="400000"/>
          </a:ln>
        </p:spPr>
        <p:txBody>
          <a:bodyPr lIns="45719" rIns="45719" anchor="ctr"/>
          <a:lstStyle/>
          <a:p>
            <a:pPr defTabSz="914400"/>
            <a:endParaRPr/>
          </a:p>
        </p:txBody>
      </p:sp>
      <p:sp>
        <p:nvSpPr>
          <p:cNvPr id="1163" name="Shape 1163"/>
          <p:cNvSpPr/>
          <p:nvPr/>
        </p:nvSpPr>
        <p:spPr>
          <a:xfrm>
            <a:off x="7239000" y="1981200"/>
            <a:ext cx="152400" cy="152400"/>
          </a:xfrm>
          <a:prstGeom prst="ellipse">
            <a:avLst/>
          </a:prstGeom>
          <a:solidFill>
            <a:srgbClr val="FFCC00"/>
          </a:solidFill>
          <a:ln w="12700">
            <a:miter lim="400000"/>
          </a:ln>
        </p:spPr>
        <p:txBody>
          <a:bodyPr lIns="45719" rIns="45719" anchor="ctr"/>
          <a:lstStyle/>
          <a:p>
            <a:pPr defTabSz="914400"/>
            <a:endParaRPr/>
          </a:p>
        </p:txBody>
      </p:sp>
      <p:sp>
        <p:nvSpPr>
          <p:cNvPr id="1164" name="Shape 1164"/>
          <p:cNvSpPr/>
          <p:nvPr/>
        </p:nvSpPr>
        <p:spPr>
          <a:xfrm>
            <a:off x="7239000" y="1676400"/>
            <a:ext cx="152400" cy="152400"/>
          </a:xfrm>
          <a:prstGeom prst="ellipse">
            <a:avLst/>
          </a:prstGeom>
          <a:solidFill>
            <a:srgbClr val="FFFFFF"/>
          </a:solidFill>
          <a:ln w="12700">
            <a:miter lim="400000"/>
          </a:ln>
        </p:spPr>
        <p:txBody>
          <a:bodyPr lIns="45719" rIns="45719" anchor="ctr"/>
          <a:lstStyle/>
          <a:p>
            <a:pPr defTabSz="914400">
              <a:defRPr sz="2400">
                <a:latin typeface="Times New Roman"/>
                <a:ea typeface="Times New Roman"/>
                <a:cs typeface="Times New Roman"/>
                <a:sym typeface="Times New Roman"/>
              </a:defRPr>
            </a:pPr>
            <a:endParaRPr/>
          </a:p>
        </p:txBody>
      </p:sp>
      <p:sp>
        <p:nvSpPr>
          <p:cNvPr id="1165" name="Shape 1165"/>
          <p:cNvSpPr/>
          <p:nvPr/>
        </p:nvSpPr>
        <p:spPr>
          <a:xfrm>
            <a:off x="7239000" y="1371600"/>
            <a:ext cx="152400" cy="152400"/>
          </a:xfrm>
          <a:prstGeom prst="ellipse">
            <a:avLst/>
          </a:prstGeom>
          <a:solidFill>
            <a:srgbClr val="FFCC00"/>
          </a:solidFill>
          <a:ln w="12700">
            <a:miter lim="400000"/>
          </a:ln>
        </p:spPr>
        <p:txBody>
          <a:bodyPr lIns="45719" rIns="45719" anchor="ctr"/>
          <a:lstStyle/>
          <a:p>
            <a:pPr defTabSz="914400"/>
            <a:endParaRPr/>
          </a:p>
        </p:txBody>
      </p:sp>
      <p:sp>
        <p:nvSpPr>
          <p:cNvPr id="1166" name="Shape 1166"/>
          <p:cNvSpPr/>
          <p:nvPr/>
        </p:nvSpPr>
        <p:spPr>
          <a:xfrm>
            <a:off x="7239000" y="1066800"/>
            <a:ext cx="152400" cy="152400"/>
          </a:xfrm>
          <a:prstGeom prst="ellipse">
            <a:avLst/>
          </a:prstGeom>
          <a:solidFill>
            <a:srgbClr val="FFCC00"/>
          </a:solidFill>
          <a:ln w="12700">
            <a:miter lim="400000"/>
          </a:ln>
        </p:spPr>
        <p:txBody>
          <a:bodyPr lIns="45719" rIns="45719" anchor="ctr"/>
          <a:lstStyle/>
          <a:p>
            <a:pPr defTabSz="914400"/>
            <a:endParaRPr/>
          </a:p>
        </p:txBody>
      </p:sp>
      <p:sp>
        <p:nvSpPr>
          <p:cNvPr id="1167" name="Shape 1167"/>
          <p:cNvSpPr/>
          <p:nvPr/>
        </p:nvSpPr>
        <p:spPr>
          <a:xfrm>
            <a:off x="7239000" y="762000"/>
            <a:ext cx="152400" cy="152400"/>
          </a:xfrm>
          <a:prstGeom prst="ellipse">
            <a:avLst/>
          </a:prstGeom>
          <a:solidFill>
            <a:srgbClr val="FFCC00"/>
          </a:solidFill>
          <a:ln w="12700">
            <a:miter lim="400000"/>
          </a:ln>
        </p:spPr>
        <p:txBody>
          <a:bodyPr lIns="45719" rIns="45719" anchor="ctr"/>
          <a:lstStyle/>
          <a:p>
            <a:pPr defTabSz="914400"/>
            <a:endParaRPr/>
          </a:p>
        </p:txBody>
      </p:sp>
      <p:sp>
        <p:nvSpPr>
          <p:cNvPr id="1168" name="Shape 1168"/>
          <p:cNvSpPr/>
          <p:nvPr/>
        </p:nvSpPr>
        <p:spPr>
          <a:xfrm>
            <a:off x="7239000" y="457200"/>
            <a:ext cx="152400" cy="152400"/>
          </a:xfrm>
          <a:prstGeom prst="ellipse">
            <a:avLst/>
          </a:prstGeom>
          <a:solidFill>
            <a:srgbClr val="FFCC00"/>
          </a:solidFill>
          <a:ln w="12700">
            <a:miter lim="400000"/>
          </a:ln>
        </p:spPr>
        <p:txBody>
          <a:bodyPr lIns="45719" rIns="45719" anchor="ctr"/>
          <a:lstStyle/>
          <a:p>
            <a:pPr defTabSz="914400"/>
            <a:endParaRPr/>
          </a:p>
        </p:txBody>
      </p:sp>
      <p:sp>
        <p:nvSpPr>
          <p:cNvPr id="1169" name="Shape 1169"/>
          <p:cNvSpPr/>
          <p:nvPr/>
        </p:nvSpPr>
        <p:spPr>
          <a:xfrm>
            <a:off x="7239000" y="152400"/>
            <a:ext cx="152400" cy="152400"/>
          </a:xfrm>
          <a:prstGeom prst="ellipse">
            <a:avLst/>
          </a:prstGeom>
          <a:solidFill>
            <a:srgbClr val="FFFFFF"/>
          </a:solidFill>
          <a:ln w="12700">
            <a:miter lim="400000"/>
          </a:ln>
        </p:spPr>
        <p:txBody>
          <a:bodyPr lIns="45719" rIns="45719" anchor="ctr"/>
          <a:lstStyle/>
          <a:p>
            <a:pPr defTabSz="914400"/>
            <a:endParaRPr/>
          </a:p>
        </p:txBody>
      </p:sp>
      <p:pic>
        <p:nvPicPr>
          <p:cNvPr id="1170" name="image1.pdf"/>
          <p:cNvPicPr>
            <a:picLocks noChangeAspect="1"/>
          </p:cNvPicPr>
          <p:nvPr/>
        </p:nvPicPr>
        <p:blipFill>
          <a:blip r:embed="rId3">
            <a:extLst/>
          </a:blip>
          <a:stretch>
            <a:fillRect/>
          </a:stretch>
        </p:blipFill>
        <p:spPr>
          <a:xfrm flipV="1">
            <a:off x="1949450" y="3994150"/>
            <a:ext cx="514350" cy="606425"/>
          </a:xfrm>
          <a:prstGeom prst="rect">
            <a:avLst/>
          </a:prstGeom>
          <a:ln w="12700">
            <a:miter lim="400000"/>
          </a:ln>
        </p:spPr>
      </p:pic>
      <p:sp>
        <p:nvSpPr>
          <p:cNvPr id="1171" name="Shape 1171"/>
          <p:cNvSpPr/>
          <p:nvPr/>
        </p:nvSpPr>
        <p:spPr>
          <a:xfrm rot="5400000">
            <a:off x="3222624" y="4229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1172" name="Shape 1172"/>
          <p:cNvSpPr/>
          <p:nvPr/>
        </p:nvSpPr>
        <p:spPr>
          <a:xfrm>
            <a:off x="3298825" y="4076700"/>
            <a:ext cx="152400" cy="152400"/>
          </a:xfrm>
          <a:prstGeom prst="ellipse">
            <a:avLst/>
          </a:prstGeom>
          <a:ln w="38100">
            <a:solidFill>
              <a:srgbClr val="FFFFFF"/>
            </a:solidFill>
          </a:ln>
        </p:spPr>
        <p:txBody>
          <a:bodyPr lIns="45719" rIns="45719" anchor="ctr"/>
          <a:lstStyle/>
          <a:p>
            <a:pPr defTabSz="914400"/>
            <a:endParaRPr/>
          </a:p>
        </p:txBody>
      </p:sp>
      <p:sp>
        <p:nvSpPr>
          <p:cNvPr id="1173" name="Shape 1173"/>
          <p:cNvSpPr/>
          <p:nvPr/>
        </p:nvSpPr>
        <p:spPr>
          <a:xfrm rot="5400000">
            <a:off x="3527424" y="43053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1174" name="Shape 1174"/>
          <p:cNvSpPr/>
          <p:nvPr/>
        </p:nvSpPr>
        <p:spPr>
          <a:xfrm>
            <a:off x="3603625" y="4152900"/>
            <a:ext cx="152400" cy="152400"/>
          </a:xfrm>
          <a:prstGeom prst="ellipse">
            <a:avLst/>
          </a:prstGeom>
          <a:ln w="38100">
            <a:solidFill>
              <a:srgbClr val="FFFFFF"/>
            </a:solidFill>
          </a:ln>
        </p:spPr>
        <p:txBody>
          <a:bodyPr lIns="45719" rIns="45719" anchor="ctr"/>
          <a:lstStyle/>
          <a:p>
            <a:pPr defTabSz="914400"/>
            <a:endParaRPr/>
          </a:p>
        </p:txBody>
      </p:sp>
      <p:sp>
        <p:nvSpPr>
          <p:cNvPr id="1175" name="Shape 1175"/>
          <p:cNvSpPr/>
          <p:nvPr/>
        </p:nvSpPr>
        <p:spPr>
          <a:xfrm rot="5400000">
            <a:off x="3832224" y="4229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1176" name="Shape 1176"/>
          <p:cNvSpPr/>
          <p:nvPr/>
        </p:nvSpPr>
        <p:spPr>
          <a:xfrm>
            <a:off x="3908425" y="4076700"/>
            <a:ext cx="152400" cy="152400"/>
          </a:xfrm>
          <a:prstGeom prst="ellipse">
            <a:avLst/>
          </a:prstGeom>
          <a:ln w="38100">
            <a:solidFill>
              <a:srgbClr val="FFFFFF"/>
            </a:solidFill>
          </a:ln>
        </p:spPr>
        <p:txBody>
          <a:bodyPr lIns="45719" rIns="45719" anchor="ctr"/>
          <a:lstStyle/>
          <a:p>
            <a:pPr defTabSz="914400"/>
            <a:endParaRPr/>
          </a:p>
        </p:txBody>
      </p:sp>
      <p:sp>
        <p:nvSpPr>
          <p:cNvPr id="1177" name="Shape 1177"/>
          <p:cNvSpPr/>
          <p:nvPr/>
        </p:nvSpPr>
        <p:spPr>
          <a:xfrm>
            <a:off x="936625" y="939800"/>
            <a:ext cx="5181600" cy="713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2400"/>
              </a:spcBef>
              <a:defRPr sz="4000" b="1">
                <a:solidFill>
                  <a:srgbClr val="FFFFFF"/>
                </a:solidFill>
              </a:defRPr>
            </a:lvl1pPr>
          </a:lstStyle>
          <a:p>
            <a:r>
              <a:t>$16,000 Question</a:t>
            </a:r>
          </a:p>
        </p:txBody>
      </p:sp>
      <p:grpSp>
        <p:nvGrpSpPr>
          <p:cNvPr id="1180" name="Group 1180"/>
          <p:cNvGrpSpPr/>
          <p:nvPr/>
        </p:nvGrpSpPr>
        <p:grpSpPr>
          <a:xfrm>
            <a:off x="69850" y="2133600"/>
            <a:ext cx="6388102" cy="1547816"/>
            <a:chOff x="0" y="0"/>
            <a:chExt cx="6388101" cy="1547814"/>
          </a:xfrm>
        </p:grpSpPr>
        <p:sp>
          <p:nvSpPr>
            <p:cNvPr id="1178" name="Shape 1178"/>
            <p:cNvSpPr/>
            <p:nvPr/>
          </p:nvSpPr>
          <p:spPr>
            <a:xfrm>
              <a:off x="0" y="0"/>
              <a:ext cx="6388101" cy="1547814"/>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FF00"/>
            </a:solidFill>
            <a:ln w="57150" cap="flat">
              <a:solidFill>
                <a:srgbClr val="3399FF"/>
              </a:solidFill>
              <a:prstDash val="solid"/>
              <a:miter lim="800000"/>
            </a:ln>
            <a:effectLst/>
          </p:spPr>
          <p:txBody>
            <a:bodyPr wrap="square" lIns="45719" tIns="45719" rIns="45719" bIns="45719" numCol="1" anchor="ctr">
              <a:noAutofit/>
            </a:bodyPr>
            <a:lstStyle/>
            <a:p>
              <a:pPr algn="ctr" defTabSz="914400"/>
              <a:endParaRPr/>
            </a:p>
          </p:txBody>
        </p:sp>
        <p:sp>
          <p:nvSpPr>
            <p:cNvPr id="1179" name="Shape 1179"/>
            <p:cNvSpPr/>
            <p:nvPr/>
          </p:nvSpPr>
          <p:spPr>
            <a:xfrm>
              <a:off x="422780" y="112189"/>
              <a:ext cx="5542540" cy="132343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9" tIns="45719" rIns="45719" bIns="45719" numCol="1" anchor="ctr">
              <a:spAutoFit/>
            </a:bodyPr>
            <a:lstStyle/>
            <a:p>
              <a:pPr algn="ctr" defTabSz="914400">
                <a:defRPr sz="2000" b="1">
                  <a:latin typeface="Times New Roman"/>
                  <a:ea typeface="Times New Roman"/>
                  <a:cs typeface="Times New Roman"/>
                  <a:sym typeface="Times New Roman"/>
                </a:defRPr>
              </a:pPr>
              <a:r>
                <a:rPr dirty="0"/>
                <a:t>James has shown lots of progress. </a:t>
              </a:r>
            </a:p>
            <a:p>
              <a:pPr algn="ctr" defTabSz="914400">
                <a:defRPr sz="2000" b="1">
                  <a:latin typeface="Times New Roman"/>
                  <a:ea typeface="Times New Roman"/>
                  <a:cs typeface="Times New Roman"/>
                  <a:sym typeface="Times New Roman"/>
                </a:defRPr>
              </a:pPr>
              <a:r>
                <a:rPr dirty="0"/>
                <a:t>He has early skills and can accomplish new tasks, </a:t>
              </a:r>
            </a:p>
            <a:p>
              <a:pPr algn="ctr" defTabSz="914400">
                <a:defRPr sz="2000" b="1">
                  <a:latin typeface="Times New Roman"/>
                  <a:ea typeface="Times New Roman"/>
                  <a:cs typeface="Times New Roman"/>
                  <a:sym typeface="Times New Roman"/>
                </a:defRPr>
              </a:pPr>
              <a:r>
                <a:rPr dirty="0"/>
                <a:t>but does not yet have immediate foundational </a:t>
              </a:r>
            </a:p>
            <a:p>
              <a:pPr algn="ctr" defTabSz="914400">
                <a:defRPr sz="2000" b="1">
                  <a:latin typeface="Times New Roman"/>
                  <a:ea typeface="Times New Roman"/>
                  <a:cs typeface="Times New Roman"/>
                  <a:sym typeface="Times New Roman"/>
                </a:defRPr>
              </a:pPr>
              <a:r>
                <a:rPr dirty="0"/>
                <a:t>or age-expected skills.  </a:t>
              </a:r>
              <a:r>
                <a:rPr lang="en-US" dirty="0" smtClean="0"/>
                <a:t>What is the</a:t>
              </a:r>
              <a:r>
                <a:rPr dirty="0" smtClean="0"/>
                <a:t> </a:t>
              </a:r>
              <a:r>
                <a:rPr dirty="0"/>
                <a:t>rating?</a:t>
              </a:r>
            </a:p>
          </p:txBody>
        </p:sp>
      </p:grpSp>
    </p:spTree>
    <p:extLst>
      <p:ext uri="{BB962C8B-B14F-4D97-AF65-F5344CB8AC3E}">
        <p14:creationId xmlns:p14="http://schemas.microsoft.com/office/powerpoint/2010/main" val="2962802138"/>
      </p:ext>
    </p:extLst>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0" nodeType="afterEffect">
                                  <p:stCondLst>
                                    <p:cond delay="2000"/>
                                  </p:stCondLst>
                                  <p:iterate>
                                    <p:tmAbs val="0"/>
                                  </p:iterate>
                                  <p:childTnLst>
                                    <p:set>
                                      <p:cBhvr>
                                        <p:cTn id="6" fill="hold"/>
                                        <p:tgtEl>
                                          <p:spTgt spid="1177"/>
                                        </p:tgtEl>
                                        <p:attrNameLst>
                                          <p:attrName>style.visibility</p:attrName>
                                        </p:attrNameLst>
                                      </p:cBhvr>
                                      <p:to>
                                        <p:strVal val="visible"/>
                                      </p:to>
                                    </p:set>
                                    <p:animEffect transition="in" filter="dissolve">
                                      <p:cBhvr>
                                        <p:cTn id="7" dur="500"/>
                                        <p:tgtEl>
                                          <p:spTgt spid="1177"/>
                                        </p:tgtEl>
                                      </p:cBhvr>
                                    </p:animEffect>
                                  </p:childTnLst>
                                </p:cTn>
                              </p:par>
                            </p:childTnLst>
                          </p:cTn>
                        </p:par>
                        <p:par>
                          <p:cTn id="8" fill="hold">
                            <p:stCondLst>
                              <p:cond delay="2500"/>
                            </p:stCondLst>
                            <p:childTnLst>
                              <p:par>
                                <p:cTn id="9" presetID="1" presetClass="entr" presetSubtype="0" fill="hold" grpId="0" nodeType="afterEffect">
                                  <p:stCondLst>
                                    <p:cond delay="2000"/>
                                  </p:stCondLst>
                                  <p:iterate>
                                    <p:tmAbs val="0"/>
                                  </p:iterate>
                                  <p:childTnLst>
                                    <p:set>
                                      <p:cBhvr>
                                        <p:cTn id="10" fill="hold"/>
                                        <p:tgtEl>
                                          <p:spTgt spid="1115"/>
                                        </p:tgtEl>
                                        <p:attrNameLst>
                                          <p:attrName>style.visibility</p:attrName>
                                        </p:attrNameLst>
                                      </p:cBhvr>
                                      <p:to>
                                        <p:strVal val="visible"/>
                                      </p:to>
                                    </p:set>
                                  </p:childTnLst>
                                </p:cTn>
                              </p:par>
                            </p:childTnLst>
                          </p:cTn>
                        </p:par>
                        <p:par>
                          <p:cTn id="11" fill="hold">
                            <p:stCondLst>
                              <p:cond delay="4500"/>
                            </p:stCondLst>
                            <p:childTnLst>
                              <p:par>
                                <p:cTn id="12" presetID="1" presetClass="entr" presetSubtype="0" fill="hold" grpId="0" nodeType="afterEffect">
                                  <p:stCondLst>
                                    <p:cond delay="2000"/>
                                  </p:stCondLst>
                                  <p:iterate>
                                    <p:tmAbs val="0"/>
                                  </p:iterate>
                                  <p:childTnLst>
                                    <p:set>
                                      <p:cBhvr>
                                        <p:cTn id="13" fill="hold"/>
                                        <p:tgtEl>
                                          <p:spTgt spid="1117"/>
                                        </p:tgtEl>
                                        <p:attrNameLst>
                                          <p:attrName>style.visibility</p:attrName>
                                        </p:attrNameLst>
                                      </p:cBhvr>
                                      <p:to>
                                        <p:strVal val="visible"/>
                                      </p:to>
                                    </p:set>
                                  </p:childTnLst>
                                </p:cTn>
                              </p:par>
                            </p:childTnLst>
                          </p:cTn>
                        </p:par>
                        <p:par>
                          <p:cTn id="14" fill="hold">
                            <p:stCondLst>
                              <p:cond delay="6500"/>
                            </p:stCondLst>
                            <p:childTnLst>
                              <p:par>
                                <p:cTn id="15" presetID="1" presetClass="entr" presetSubtype="0" fill="hold" grpId="0" nodeType="afterEffect">
                                  <p:stCondLst>
                                    <p:cond delay="2000"/>
                                  </p:stCondLst>
                                  <p:iterate>
                                    <p:tmAbs val="0"/>
                                  </p:iterate>
                                  <p:childTnLst>
                                    <p:set>
                                      <p:cBhvr>
                                        <p:cTn id="16" fill="hold"/>
                                        <p:tgtEl>
                                          <p:spTgt spid="1116"/>
                                        </p:tgtEl>
                                        <p:attrNameLst>
                                          <p:attrName>style.visibility</p:attrName>
                                        </p:attrNameLst>
                                      </p:cBhvr>
                                      <p:to>
                                        <p:strVal val="visible"/>
                                      </p:to>
                                    </p:set>
                                  </p:childTnLst>
                                </p:cTn>
                              </p:par>
                            </p:childTnLst>
                          </p:cTn>
                        </p:par>
                        <p:par>
                          <p:cTn id="17" fill="hold">
                            <p:stCondLst>
                              <p:cond delay="8500"/>
                            </p:stCondLst>
                            <p:childTnLst>
                              <p:par>
                                <p:cTn id="18" presetID="1" presetClass="entr" presetSubtype="0" fill="hold" grpId="0" nodeType="afterEffect">
                                  <p:stCondLst>
                                    <p:cond delay="2000"/>
                                  </p:stCondLst>
                                  <p:iterate>
                                    <p:tmAbs val="0"/>
                                  </p:iterate>
                                  <p:childTnLst>
                                    <p:set>
                                      <p:cBhvr>
                                        <p:cTn id="19" fill="hold"/>
                                        <p:tgtEl>
                                          <p:spTgt spid="111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iterate>
                                    <p:tmAbs val="0"/>
                                  </p:iterate>
                                  <p:childTnLst>
                                    <p:set>
                                      <p:cBhvr>
                                        <p:cTn id="23" fill="hold"/>
                                        <p:tgtEl>
                                          <p:spTgt spid="11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5" grpId="0" animBg="1" advAuto="0"/>
      <p:bldP spid="1116" grpId="0" animBg="1" advAuto="0"/>
      <p:bldP spid="1117" grpId="0" animBg="1" advAuto="0"/>
      <p:bldP spid="1118" grpId="0" animBg="1" advAuto="0"/>
      <p:bldP spid="1177" grpId="0" animBg="1" advAuto="0"/>
      <p:bldP spid="1180" grpId="0" animBg="1" advAuto="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4" name="Shape 1184"/>
          <p:cNvSpPr/>
          <p:nvPr/>
        </p:nvSpPr>
        <p:spPr>
          <a:xfrm>
            <a:off x="0" y="3733799"/>
            <a:ext cx="9144000" cy="3128965"/>
          </a:xfrm>
          <a:prstGeom prst="rect">
            <a:avLst/>
          </a:prstGeom>
          <a:gradFill>
            <a:gsLst>
              <a:gs pos="0">
                <a:srgbClr val="808080"/>
              </a:gs>
              <a:gs pos="100000">
                <a:srgbClr val="292929"/>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1185" name="Shape 1185"/>
          <p:cNvSpPr/>
          <p:nvPr/>
        </p:nvSpPr>
        <p:spPr>
          <a:xfrm>
            <a:off x="228600" y="48006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1186" name="Shape 1186"/>
          <p:cNvSpPr/>
          <p:nvPr/>
        </p:nvSpPr>
        <p:spPr>
          <a:xfrm>
            <a:off x="4648200" y="48006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FFCC00"/>
            </a:solidFill>
            <a:miter/>
          </a:ln>
        </p:spPr>
        <p:txBody>
          <a:bodyPr lIns="45719" rIns="45719" anchor="ctr"/>
          <a:lstStyle/>
          <a:p>
            <a:pPr defTabSz="914400"/>
            <a:endParaRPr/>
          </a:p>
        </p:txBody>
      </p:sp>
      <p:sp>
        <p:nvSpPr>
          <p:cNvPr id="1187" name="Shape 1187"/>
          <p:cNvSpPr/>
          <p:nvPr/>
        </p:nvSpPr>
        <p:spPr>
          <a:xfrm>
            <a:off x="228600" y="58674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1188" name="Shape 1188"/>
          <p:cNvSpPr/>
          <p:nvPr/>
        </p:nvSpPr>
        <p:spPr>
          <a:xfrm>
            <a:off x="4648200" y="58674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1189" name="Shape 1189"/>
          <p:cNvSpPr/>
          <p:nvPr/>
        </p:nvSpPr>
        <p:spPr>
          <a:xfrm flipH="1">
            <a:off x="28574" y="5257800"/>
            <a:ext cx="228601" cy="0"/>
          </a:xfrm>
          <a:prstGeom prst="line">
            <a:avLst/>
          </a:prstGeom>
          <a:ln w="57150">
            <a:solidFill>
              <a:srgbClr val="3399FF"/>
            </a:solidFill>
          </a:ln>
        </p:spPr>
        <p:txBody>
          <a:bodyPr lIns="45719" rIns="45719"/>
          <a:lstStyle/>
          <a:p>
            <a:endParaRPr/>
          </a:p>
        </p:txBody>
      </p:sp>
      <p:sp>
        <p:nvSpPr>
          <p:cNvPr id="1190" name="Shape 1190"/>
          <p:cNvSpPr/>
          <p:nvPr/>
        </p:nvSpPr>
        <p:spPr>
          <a:xfrm flipH="1">
            <a:off x="38099" y="6324600"/>
            <a:ext cx="228601" cy="0"/>
          </a:xfrm>
          <a:prstGeom prst="line">
            <a:avLst/>
          </a:prstGeom>
          <a:ln w="57150">
            <a:solidFill>
              <a:srgbClr val="3399FF"/>
            </a:solidFill>
          </a:ln>
        </p:spPr>
        <p:txBody>
          <a:bodyPr lIns="45719" rIns="45719"/>
          <a:lstStyle/>
          <a:p>
            <a:endParaRPr/>
          </a:p>
        </p:txBody>
      </p:sp>
      <p:sp>
        <p:nvSpPr>
          <p:cNvPr id="1191" name="Shape 1191"/>
          <p:cNvSpPr/>
          <p:nvPr/>
        </p:nvSpPr>
        <p:spPr>
          <a:xfrm flipH="1">
            <a:off x="4467224" y="6324600"/>
            <a:ext cx="228601" cy="0"/>
          </a:xfrm>
          <a:prstGeom prst="line">
            <a:avLst/>
          </a:prstGeom>
          <a:ln w="57150">
            <a:solidFill>
              <a:srgbClr val="3399FF"/>
            </a:solidFill>
          </a:ln>
        </p:spPr>
        <p:txBody>
          <a:bodyPr lIns="45719" rIns="45719"/>
          <a:lstStyle/>
          <a:p>
            <a:endParaRPr/>
          </a:p>
        </p:txBody>
      </p:sp>
      <p:sp>
        <p:nvSpPr>
          <p:cNvPr id="1192" name="Shape 1192"/>
          <p:cNvSpPr/>
          <p:nvPr/>
        </p:nvSpPr>
        <p:spPr>
          <a:xfrm flipH="1">
            <a:off x="4448174" y="5257800"/>
            <a:ext cx="228601" cy="0"/>
          </a:xfrm>
          <a:prstGeom prst="line">
            <a:avLst/>
          </a:prstGeom>
          <a:ln w="57150">
            <a:solidFill>
              <a:srgbClr val="3399FF"/>
            </a:solidFill>
          </a:ln>
        </p:spPr>
        <p:txBody>
          <a:bodyPr lIns="45719" rIns="45719"/>
          <a:lstStyle/>
          <a:p>
            <a:endParaRPr/>
          </a:p>
        </p:txBody>
      </p:sp>
      <p:sp>
        <p:nvSpPr>
          <p:cNvPr id="1193" name="Shape 1193"/>
          <p:cNvSpPr/>
          <p:nvPr/>
        </p:nvSpPr>
        <p:spPr>
          <a:xfrm flipH="1">
            <a:off x="8899524" y="5257800"/>
            <a:ext cx="228601" cy="0"/>
          </a:xfrm>
          <a:prstGeom prst="line">
            <a:avLst/>
          </a:prstGeom>
          <a:ln w="57150">
            <a:solidFill>
              <a:srgbClr val="3399FF"/>
            </a:solidFill>
          </a:ln>
        </p:spPr>
        <p:txBody>
          <a:bodyPr lIns="45719" rIns="45719"/>
          <a:lstStyle/>
          <a:p>
            <a:endParaRPr/>
          </a:p>
        </p:txBody>
      </p:sp>
      <p:sp>
        <p:nvSpPr>
          <p:cNvPr id="1194" name="Shape 1194"/>
          <p:cNvSpPr/>
          <p:nvPr/>
        </p:nvSpPr>
        <p:spPr>
          <a:xfrm flipH="1">
            <a:off x="8902699" y="6324600"/>
            <a:ext cx="228601" cy="0"/>
          </a:xfrm>
          <a:prstGeom prst="line">
            <a:avLst/>
          </a:prstGeom>
          <a:ln w="57150">
            <a:solidFill>
              <a:srgbClr val="3399FF"/>
            </a:solidFill>
          </a:ln>
        </p:spPr>
        <p:txBody>
          <a:bodyPr lIns="45719" rIns="45719"/>
          <a:lstStyle/>
          <a:p>
            <a:endParaRPr/>
          </a:p>
        </p:txBody>
      </p:sp>
      <p:sp>
        <p:nvSpPr>
          <p:cNvPr id="1195" name="Shape 1195"/>
          <p:cNvSpPr/>
          <p:nvPr/>
        </p:nvSpPr>
        <p:spPr>
          <a:xfrm>
            <a:off x="533400" y="5029200"/>
            <a:ext cx="36576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A:  3</a:t>
            </a:r>
          </a:p>
        </p:txBody>
      </p:sp>
      <p:sp>
        <p:nvSpPr>
          <p:cNvPr id="1196" name="Shape 1196"/>
          <p:cNvSpPr/>
          <p:nvPr/>
        </p:nvSpPr>
        <p:spPr>
          <a:xfrm>
            <a:off x="533400" y="6096000"/>
            <a:ext cx="2209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C:  2</a:t>
            </a:r>
          </a:p>
        </p:txBody>
      </p:sp>
      <p:sp>
        <p:nvSpPr>
          <p:cNvPr id="1197" name="Shape 1197"/>
          <p:cNvSpPr/>
          <p:nvPr/>
        </p:nvSpPr>
        <p:spPr>
          <a:xfrm>
            <a:off x="4953000" y="5029200"/>
            <a:ext cx="28956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B:  1</a:t>
            </a:r>
          </a:p>
        </p:txBody>
      </p:sp>
      <p:sp>
        <p:nvSpPr>
          <p:cNvPr id="1198" name="Shape 1198"/>
          <p:cNvSpPr/>
          <p:nvPr/>
        </p:nvSpPr>
        <p:spPr>
          <a:xfrm>
            <a:off x="4953000" y="6096000"/>
            <a:ext cx="2971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D:  Either 1 or 2</a:t>
            </a:r>
          </a:p>
        </p:txBody>
      </p:sp>
      <p:sp>
        <p:nvSpPr>
          <p:cNvPr id="1199" name="Shape 1199"/>
          <p:cNvSpPr/>
          <p:nvPr/>
        </p:nvSpPr>
        <p:spPr>
          <a:xfrm>
            <a:off x="152400" y="3962400"/>
            <a:ext cx="1295400" cy="685800"/>
          </a:xfrm>
          <a:prstGeom prst="ellipse">
            <a:avLst/>
          </a:prstGeom>
          <a:ln w="57150">
            <a:solidFill>
              <a:srgbClr val="3399FF"/>
            </a:solidFill>
          </a:ln>
        </p:spPr>
        <p:txBody>
          <a:bodyPr lIns="45719" rIns="45719" anchor="ctr"/>
          <a:lstStyle/>
          <a:p>
            <a:pPr defTabSz="914400"/>
            <a:endParaRPr/>
          </a:p>
        </p:txBody>
      </p:sp>
      <p:sp>
        <p:nvSpPr>
          <p:cNvPr id="1200" name="Shape 1200"/>
          <p:cNvSpPr/>
          <p:nvPr/>
        </p:nvSpPr>
        <p:spPr>
          <a:xfrm>
            <a:off x="3048000" y="3962400"/>
            <a:ext cx="1295400" cy="685800"/>
          </a:xfrm>
          <a:prstGeom prst="ellipse">
            <a:avLst/>
          </a:prstGeom>
          <a:ln w="57150">
            <a:solidFill>
              <a:srgbClr val="3399FF"/>
            </a:solidFill>
          </a:ln>
        </p:spPr>
        <p:txBody>
          <a:bodyPr lIns="45719" rIns="45719" anchor="ctr"/>
          <a:lstStyle/>
          <a:p>
            <a:pPr defTabSz="914400"/>
            <a:endParaRPr/>
          </a:p>
        </p:txBody>
      </p:sp>
      <p:sp>
        <p:nvSpPr>
          <p:cNvPr id="1201" name="Shape 1201"/>
          <p:cNvSpPr/>
          <p:nvPr/>
        </p:nvSpPr>
        <p:spPr>
          <a:xfrm>
            <a:off x="1600200" y="3962400"/>
            <a:ext cx="1295400" cy="685800"/>
          </a:xfrm>
          <a:prstGeom prst="ellipse">
            <a:avLst/>
          </a:prstGeom>
          <a:ln w="57150">
            <a:solidFill>
              <a:srgbClr val="3399FF"/>
            </a:solidFill>
          </a:ln>
        </p:spPr>
        <p:txBody>
          <a:bodyPr lIns="45719" rIns="45719" anchor="ctr"/>
          <a:lstStyle/>
          <a:p>
            <a:pPr defTabSz="914400"/>
            <a:endParaRPr/>
          </a:p>
        </p:txBody>
      </p:sp>
      <p:sp>
        <p:nvSpPr>
          <p:cNvPr id="1202" name="Shape 1202"/>
          <p:cNvSpPr/>
          <p:nvPr/>
        </p:nvSpPr>
        <p:spPr>
          <a:xfrm>
            <a:off x="336550" y="4102100"/>
            <a:ext cx="1066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FFFF"/>
                </a:solidFill>
              </a:defRPr>
            </a:lvl1pPr>
          </a:lstStyle>
          <a:p>
            <a:r>
              <a:t>50:50</a:t>
            </a:r>
          </a:p>
        </p:txBody>
      </p:sp>
      <p:sp>
        <p:nvSpPr>
          <p:cNvPr id="1203" name="Shape 1203"/>
          <p:cNvSpPr/>
          <p:nvPr/>
        </p:nvSpPr>
        <p:spPr>
          <a:xfrm>
            <a:off x="6629400" y="0"/>
            <a:ext cx="2514600" cy="4724400"/>
          </a:xfrm>
          <a:prstGeom prst="rect">
            <a:avLst/>
          </a:prstGeom>
          <a:gradFill>
            <a:gsLst>
              <a:gs pos="0">
                <a:srgbClr val="0066CC"/>
              </a:gs>
              <a:gs pos="100000">
                <a:srgbClr val="000066"/>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1204" name="Shape 1204"/>
          <p:cNvSpPr/>
          <p:nvPr/>
        </p:nvSpPr>
        <p:spPr>
          <a:xfrm>
            <a:off x="6705600" y="-1587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15</a:t>
            </a:r>
          </a:p>
        </p:txBody>
      </p:sp>
      <p:sp>
        <p:nvSpPr>
          <p:cNvPr id="1205" name="Shape 1205"/>
          <p:cNvSpPr/>
          <p:nvPr/>
        </p:nvSpPr>
        <p:spPr>
          <a:xfrm>
            <a:off x="6705600" y="304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14</a:t>
            </a:r>
          </a:p>
        </p:txBody>
      </p:sp>
      <p:sp>
        <p:nvSpPr>
          <p:cNvPr id="1206" name="Shape 1206"/>
          <p:cNvSpPr/>
          <p:nvPr/>
        </p:nvSpPr>
        <p:spPr>
          <a:xfrm>
            <a:off x="6705600" y="609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13</a:t>
            </a:r>
          </a:p>
        </p:txBody>
      </p:sp>
      <p:sp>
        <p:nvSpPr>
          <p:cNvPr id="1207" name="Shape 1207"/>
          <p:cNvSpPr/>
          <p:nvPr/>
        </p:nvSpPr>
        <p:spPr>
          <a:xfrm>
            <a:off x="6705600" y="914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a:t>
            </a:r>
          </a:p>
        </p:txBody>
      </p:sp>
      <p:sp>
        <p:nvSpPr>
          <p:cNvPr id="1208" name="Shape 1208"/>
          <p:cNvSpPr/>
          <p:nvPr/>
        </p:nvSpPr>
        <p:spPr>
          <a:xfrm>
            <a:off x="6705600" y="1219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11</a:t>
            </a:r>
          </a:p>
        </p:txBody>
      </p:sp>
      <p:sp>
        <p:nvSpPr>
          <p:cNvPr id="1209" name="Shape 1209"/>
          <p:cNvSpPr/>
          <p:nvPr/>
        </p:nvSpPr>
        <p:spPr>
          <a:xfrm>
            <a:off x="6705600" y="15240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a:t>
            </a:r>
          </a:p>
        </p:txBody>
      </p:sp>
      <p:sp>
        <p:nvSpPr>
          <p:cNvPr id="1210" name="Shape 1210"/>
          <p:cNvSpPr/>
          <p:nvPr/>
        </p:nvSpPr>
        <p:spPr>
          <a:xfrm>
            <a:off x="6696075" y="1912938"/>
            <a:ext cx="2413000" cy="322263"/>
          </a:xfrm>
          <a:prstGeom prst="rect">
            <a:avLst/>
          </a:prstGeom>
          <a:solidFill>
            <a:srgbClr val="FF0000"/>
          </a:solidFill>
          <a:ln>
            <a:solidFill>
              <a:srgbClr val="000000"/>
            </a:solidFill>
            <a:miter/>
          </a:ln>
        </p:spPr>
        <p:txBody>
          <a:bodyPr lIns="45719" rIns="45719" anchor="ctr"/>
          <a:lstStyle/>
          <a:p>
            <a:pPr defTabSz="914400"/>
            <a:endParaRPr/>
          </a:p>
        </p:txBody>
      </p:sp>
      <p:sp>
        <p:nvSpPr>
          <p:cNvPr id="1211" name="Shape 1211"/>
          <p:cNvSpPr/>
          <p:nvPr/>
        </p:nvSpPr>
        <p:spPr>
          <a:xfrm>
            <a:off x="6705600" y="1828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9</a:t>
            </a:r>
          </a:p>
        </p:txBody>
      </p:sp>
      <p:sp>
        <p:nvSpPr>
          <p:cNvPr id="1212" name="Shape 1212"/>
          <p:cNvSpPr/>
          <p:nvPr/>
        </p:nvSpPr>
        <p:spPr>
          <a:xfrm>
            <a:off x="6705600" y="2133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a:t>
            </a:r>
          </a:p>
        </p:txBody>
      </p:sp>
      <p:sp>
        <p:nvSpPr>
          <p:cNvPr id="1213" name="Shape 1213"/>
          <p:cNvSpPr/>
          <p:nvPr/>
        </p:nvSpPr>
        <p:spPr>
          <a:xfrm>
            <a:off x="6705600" y="2438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7</a:t>
            </a:r>
          </a:p>
        </p:txBody>
      </p:sp>
      <p:sp>
        <p:nvSpPr>
          <p:cNvPr id="1214" name="Shape 1214"/>
          <p:cNvSpPr/>
          <p:nvPr/>
        </p:nvSpPr>
        <p:spPr>
          <a:xfrm>
            <a:off x="6705600" y="2743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a:t>
            </a:r>
          </a:p>
        </p:txBody>
      </p:sp>
      <p:sp>
        <p:nvSpPr>
          <p:cNvPr id="1215" name="Shape 1215"/>
          <p:cNvSpPr/>
          <p:nvPr/>
        </p:nvSpPr>
        <p:spPr>
          <a:xfrm>
            <a:off x="6705600" y="30480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5</a:t>
            </a:r>
          </a:p>
        </p:txBody>
      </p:sp>
      <p:sp>
        <p:nvSpPr>
          <p:cNvPr id="1216" name="Shape 1216"/>
          <p:cNvSpPr/>
          <p:nvPr/>
        </p:nvSpPr>
        <p:spPr>
          <a:xfrm>
            <a:off x="6705600" y="3352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a:t>
            </a:r>
          </a:p>
        </p:txBody>
      </p:sp>
      <p:sp>
        <p:nvSpPr>
          <p:cNvPr id="1217" name="Shape 1217"/>
          <p:cNvSpPr/>
          <p:nvPr/>
        </p:nvSpPr>
        <p:spPr>
          <a:xfrm>
            <a:off x="6705600" y="3657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a:t>
            </a:r>
          </a:p>
        </p:txBody>
      </p:sp>
      <p:sp>
        <p:nvSpPr>
          <p:cNvPr id="1218" name="Shape 1218"/>
          <p:cNvSpPr/>
          <p:nvPr/>
        </p:nvSpPr>
        <p:spPr>
          <a:xfrm>
            <a:off x="6705600" y="3962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a:t>
            </a:r>
          </a:p>
        </p:txBody>
      </p:sp>
      <p:sp>
        <p:nvSpPr>
          <p:cNvPr id="1219" name="Shape 1219"/>
          <p:cNvSpPr/>
          <p:nvPr/>
        </p:nvSpPr>
        <p:spPr>
          <a:xfrm>
            <a:off x="6705600" y="4267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a:t>
            </a:r>
          </a:p>
        </p:txBody>
      </p:sp>
      <p:sp>
        <p:nvSpPr>
          <p:cNvPr id="1220" name="Shape 1220"/>
          <p:cNvSpPr/>
          <p:nvPr/>
        </p:nvSpPr>
        <p:spPr>
          <a:xfrm>
            <a:off x="7543800" y="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 Million</a:t>
            </a:r>
          </a:p>
        </p:txBody>
      </p:sp>
      <p:sp>
        <p:nvSpPr>
          <p:cNvPr id="1221" name="Shape 1221"/>
          <p:cNvSpPr/>
          <p:nvPr/>
        </p:nvSpPr>
        <p:spPr>
          <a:xfrm>
            <a:off x="7543800" y="3206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$500,000</a:t>
            </a:r>
          </a:p>
        </p:txBody>
      </p:sp>
      <p:sp>
        <p:nvSpPr>
          <p:cNvPr id="1222" name="Shape 1222"/>
          <p:cNvSpPr/>
          <p:nvPr/>
        </p:nvSpPr>
        <p:spPr>
          <a:xfrm>
            <a:off x="7543800" y="625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$250,000</a:t>
            </a:r>
          </a:p>
        </p:txBody>
      </p:sp>
      <p:sp>
        <p:nvSpPr>
          <p:cNvPr id="1223" name="Shape 1223"/>
          <p:cNvSpPr/>
          <p:nvPr/>
        </p:nvSpPr>
        <p:spPr>
          <a:xfrm>
            <a:off x="7543800" y="9302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$125,000</a:t>
            </a:r>
          </a:p>
        </p:txBody>
      </p:sp>
      <p:sp>
        <p:nvSpPr>
          <p:cNvPr id="1224" name="Shape 1224"/>
          <p:cNvSpPr/>
          <p:nvPr/>
        </p:nvSpPr>
        <p:spPr>
          <a:xfrm>
            <a:off x="7543800" y="1235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$64,000</a:t>
            </a:r>
          </a:p>
        </p:txBody>
      </p:sp>
      <p:sp>
        <p:nvSpPr>
          <p:cNvPr id="1225" name="Shape 1225"/>
          <p:cNvSpPr/>
          <p:nvPr/>
        </p:nvSpPr>
        <p:spPr>
          <a:xfrm>
            <a:off x="7543800" y="15398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$32,000</a:t>
            </a:r>
          </a:p>
        </p:txBody>
      </p:sp>
      <p:sp>
        <p:nvSpPr>
          <p:cNvPr id="1226" name="Shape 1226"/>
          <p:cNvSpPr/>
          <p:nvPr/>
        </p:nvSpPr>
        <p:spPr>
          <a:xfrm>
            <a:off x="7543800" y="18446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$16,000</a:t>
            </a:r>
          </a:p>
        </p:txBody>
      </p:sp>
      <p:sp>
        <p:nvSpPr>
          <p:cNvPr id="1227" name="Shape 1227"/>
          <p:cNvSpPr/>
          <p:nvPr/>
        </p:nvSpPr>
        <p:spPr>
          <a:xfrm>
            <a:off x="7543800" y="2149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$8,000</a:t>
            </a:r>
          </a:p>
        </p:txBody>
      </p:sp>
      <p:sp>
        <p:nvSpPr>
          <p:cNvPr id="1228" name="Shape 1228"/>
          <p:cNvSpPr/>
          <p:nvPr/>
        </p:nvSpPr>
        <p:spPr>
          <a:xfrm>
            <a:off x="7543800" y="24542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$4,000</a:t>
            </a:r>
          </a:p>
        </p:txBody>
      </p:sp>
      <p:sp>
        <p:nvSpPr>
          <p:cNvPr id="1229" name="Shape 1229"/>
          <p:cNvSpPr/>
          <p:nvPr/>
        </p:nvSpPr>
        <p:spPr>
          <a:xfrm>
            <a:off x="7543800" y="2759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$2,000</a:t>
            </a:r>
          </a:p>
        </p:txBody>
      </p:sp>
      <p:sp>
        <p:nvSpPr>
          <p:cNvPr id="1230" name="Shape 1230"/>
          <p:cNvSpPr/>
          <p:nvPr/>
        </p:nvSpPr>
        <p:spPr>
          <a:xfrm>
            <a:off x="7543800" y="30638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$1,000</a:t>
            </a:r>
          </a:p>
        </p:txBody>
      </p:sp>
      <p:sp>
        <p:nvSpPr>
          <p:cNvPr id="1231" name="Shape 1231"/>
          <p:cNvSpPr/>
          <p:nvPr/>
        </p:nvSpPr>
        <p:spPr>
          <a:xfrm>
            <a:off x="7543800" y="3368675"/>
            <a:ext cx="1000125"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a:t>
            </a:r>
          </a:p>
        </p:txBody>
      </p:sp>
      <p:sp>
        <p:nvSpPr>
          <p:cNvPr id="1232" name="Shape 1232"/>
          <p:cNvSpPr/>
          <p:nvPr/>
        </p:nvSpPr>
        <p:spPr>
          <a:xfrm>
            <a:off x="7543800" y="3673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$300</a:t>
            </a:r>
          </a:p>
        </p:txBody>
      </p:sp>
      <p:sp>
        <p:nvSpPr>
          <p:cNvPr id="1233" name="Shape 1233"/>
          <p:cNvSpPr/>
          <p:nvPr/>
        </p:nvSpPr>
        <p:spPr>
          <a:xfrm>
            <a:off x="7543800" y="3978275"/>
            <a:ext cx="13335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a:t>
            </a:r>
          </a:p>
        </p:txBody>
      </p:sp>
      <p:sp>
        <p:nvSpPr>
          <p:cNvPr id="1234" name="Shape 1234"/>
          <p:cNvSpPr/>
          <p:nvPr/>
        </p:nvSpPr>
        <p:spPr>
          <a:xfrm>
            <a:off x="7543800" y="4283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$100</a:t>
            </a:r>
          </a:p>
        </p:txBody>
      </p:sp>
      <p:sp>
        <p:nvSpPr>
          <p:cNvPr id="1235" name="Shape 1235"/>
          <p:cNvSpPr/>
          <p:nvPr/>
        </p:nvSpPr>
        <p:spPr>
          <a:xfrm>
            <a:off x="7239000" y="4419600"/>
            <a:ext cx="152400" cy="152400"/>
          </a:xfrm>
          <a:prstGeom prst="ellipse">
            <a:avLst/>
          </a:prstGeom>
          <a:solidFill>
            <a:srgbClr val="FFCC00"/>
          </a:solidFill>
          <a:ln w="12700">
            <a:miter lim="400000"/>
          </a:ln>
        </p:spPr>
        <p:txBody>
          <a:bodyPr lIns="45719" rIns="45719" anchor="ctr"/>
          <a:lstStyle/>
          <a:p>
            <a:pPr defTabSz="914400"/>
            <a:endParaRPr/>
          </a:p>
        </p:txBody>
      </p:sp>
      <p:sp>
        <p:nvSpPr>
          <p:cNvPr id="1236" name="Shape 1236"/>
          <p:cNvSpPr/>
          <p:nvPr/>
        </p:nvSpPr>
        <p:spPr>
          <a:xfrm>
            <a:off x="7239000" y="4114800"/>
            <a:ext cx="152400" cy="152400"/>
          </a:xfrm>
          <a:prstGeom prst="ellipse">
            <a:avLst/>
          </a:prstGeom>
          <a:solidFill>
            <a:srgbClr val="FFCC00"/>
          </a:solidFill>
          <a:ln w="12700">
            <a:miter lim="400000"/>
          </a:ln>
        </p:spPr>
        <p:txBody>
          <a:bodyPr lIns="45719" rIns="45719" anchor="ctr"/>
          <a:lstStyle/>
          <a:p>
            <a:pPr defTabSz="914400"/>
            <a:endParaRPr/>
          </a:p>
        </p:txBody>
      </p:sp>
      <p:sp>
        <p:nvSpPr>
          <p:cNvPr id="1237" name="Shape 1237"/>
          <p:cNvSpPr/>
          <p:nvPr/>
        </p:nvSpPr>
        <p:spPr>
          <a:xfrm>
            <a:off x="7239000" y="3810000"/>
            <a:ext cx="152400" cy="152400"/>
          </a:xfrm>
          <a:prstGeom prst="ellipse">
            <a:avLst/>
          </a:prstGeom>
          <a:solidFill>
            <a:srgbClr val="FFCC00"/>
          </a:solidFill>
          <a:ln w="12700">
            <a:miter lim="400000"/>
          </a:ln>
        </p:spPr>
        <p:txBody>
          <a:bodyPr lIns="45719" rIns="45719" anchor="ctr"/>
          <a:lstStyle/>
          <a:p>
            <a:pPr defTabSz="914400"/>
            <a:endParaRPr/>
          </a:p>
        </p:txBody>
      </p:sp>
      <p:sp>
        <p:nvSpPr>
          <p:cNvPr id="1238" name="Shape 1238"/>
          <p:cNvSpPr/>
          <p:nvPr/>
        </p:nvSpPr>
        <p:spPr>
          <a:xfrm>
            <a:off x="7239000" y="3505200"/>
            <a:ext cx="152400" cy="152400"/>
          </a:xfrm>
          <a:prstGeom prst="ellipse">
            <a:avLst/>
          </a:prstGeom>
          <a:solidFill>
            <a:srgbClr val="FFCC00"/>
          </a:solidFill>
          <a:ln w="12700">
            <a:miter lim="400000"/>
          </a:ln>
        </p:spPr>
        <p:txBody>
          <a:bodyPr lIns="45719" rIns="45719" anchor="ctr"/>
          <a:lstStyle/>
          <a:p>
            <a:pPr defTabSz="914400"/>
            <a:endParaRPr/>
          </a:p>
        </p:txBody>
      </p:sp>
      <p:sp>
        <p:nvSpPr>
          <p:cNvPr id="1239" name="Shape 1239"/>
          <p:cNvSpPr/>
          <p:nvPr/>
        </p:nvSpPr>
        <p:spPr>
          <a:xfrm>
            <a:off x="7239000" y="3200400"/>
            <a:ext cx="152400" cy="152400"/>
          </a:xfrm>
          <a:prstGeom prst="ellipse">
            <a:avLst/>
          </a:prstGeom>
          <a:solidFill>
            <a:srgbClr val="FFFFFF"/>
          </a:solidFill>
          <a:ln w="12700">
            <a:miter lim="400000"/>
          </a:ln>
        </p:spPr>
        <p:txBody>
          <a:bodyPr lIns="45719" rIns="45719" anchor="ctr"/>
          <a:lstStyle/>
          <a:p>
            <a:pPr defTabSz="914400"/>
            <a:endParaRPr/>
          </a:p>
        </p:txBody>
      </p:sp>
      <p:sp>
        <p:nvSpPr>
          <p:cNvPr id="1240" name="Shape 1240"/>
          <p:cNvSpPr/>
          <p:nvPr/>
        </p:nvSpPr>
        <p:spPr>
          <a:xfrm>
            <a:off x="7239000" y="2895600"/>
            <a:ext cx="152400" cy="152400"/>
          </a:xfrm>
          <a:prstGeom prst="ellipse">
            <a:avLst/>
          </a:prstGeom>
          <a:solidFill>
            <a:srgbClr val="FFCC00"/>
          </a:solidFill>
          <a:ln w="12700">
            <a:miter lim="400000"/>
          </a:ln>
        </p:spPr>
        <p:txBody>
          <a:bodyPr lIns="45719" rIns="45719" anchor="ctr"/>
          <a:lstStyle/>
          <a:p>
            <a:pPr defTabSz="914400"/>
            <a:endParaRPr/>
          </a:p>
        </p:txBody>
      </p:sp>
      <p:sp>
        <p:nvSpPr>
          <p:cNvPr id="1241" name="Shape 1241"/>
          <p:cNvSpPr/>
          <p:nvPr/>
        </p:nvSpPr>
        <p:spPr>
          <a:xfrm>
            <a:off x="7239000" y="2590800"/>
            <a:ext cx="152400" cy="152400"/>
          </a:xfrm>
          <a:prstGeom prst="ellipse">
            <a:avLst/>
          </a:prstGeom>
          <a:solidFill>
            <a:srgbClr val="FFCC00"/>
          </a:solidFill>
          <a:ln w="12700">
            <a:miter lim="400000"/>
          </a:ln>
        </p:spPr>
        <p:txBody>
          <a:bodyPr lIns="45719" rIns="45719" anchor="ctr"/>
          <a:lstStyle/>
          <a:p>
            <a:pPr defTabSz="914400"/>
            <a:endParaRPr/>
          </a:p>
        </p:txBody>
      </p:sp>
      <p:sp>
        <p:nvSpPr>
          <p:cNvPr id="1242" name="Shape 1242"/>
          <p:cNvSpPr/>
          <p:nvPr/>
        </p:nvSpPr>
        <p:spPr>
          <a:xfrm>
            <a:off x="7239000" y="2286000"/>
            <a:ext cx="152400" cy="152400"/>
          </a:xfrm>
          <a:prstGeom prst="ellipse">
            <a:avLst/>
          </a:prstGeom>
          <a:solidFill>
            <a:srgbClr val="FFCC00"/>
          </a:solidFill>
          <a:ln w="12700">
            <a:miter lim="400000"/>
          </a:ln>
        </p:spPr>
        <p:txBody>
          <a:bodyPr lIns="45719" rIns="45719" anchor="ctr"/>
          <a:lstStyle/>
          <a:p>
            <a:pPr defTabSz="914400"/>
            <a:endParaRPr/>
          </a:p>
        </p:txBody>
      </p:sp>
      <p:sp>
        <p:nvSpPr>
          <p:cNvPr id="1243" name="Shape 1243"/>
          <p:cNvSpPr/>
          <p:nvPr/>
        </p:nvSpPr>
        <p:spPr>
          <a:xfrm>
            <a:off x="7239000" y="1981200"/>
            <a:ext cx="152400" cy="152400"/>
          </a:xfrm>
          <a:prstGeom prst="ellipse">
            <a:avLst/>
          </a:prstGeom>
          <a:solidFill>
            <a:srgbClr val="FFCC00"/>
          </a:solidFill>
          <a:ln w="12700">
            <a:miter lim="400000"/>
          </a:ln>
        </p:spPr>
        <p:txBody>
          <a:bodyPr lIns="45719" rIns="45719" anchor="ctr"/>
          <a:lstStyle/>
          <a:p>
            <a:pPr defTabSz="914400"/>
            <a:endParaRPr/>
          </a:p>
        </p:txBody>
      </p:sp>
      <p:sp>
        <p:nvSpPr>
          <p:cNvPr id="1244" name="Shape 1244"/>
          <p:cNvSpPr/>
          <p:nvPr/>
        </p:nvSpPr>
        <p:spPr>
          <a:xfrm>
            <a:off x="7239000" y="1676400"/>
            <a:ext cx="152400" cy="152400"/>
          </a:xfrm>
          <a:prstGeom prst="ellipse">
            <a:avLst/>
          </a:prstGeom>
          <a:solidFill>
            <a:srgbClr val="FFFFFF"/>
          </a:solidFill>
          <a:ln w="12700">
            <a:miter lim="400000"/>
          </a:ln>
        </p:spPr>
        <p:txBody>
          <a:bodyPr lIns="45719" rIns="45719" anchor="ctr"/>
          <a:lstStyle/>
          <a:p>
            <a:pPr defTabSz="914400">
              <a:defRPr sz="2400">
                <a:latin typeface="Times New Roman"/>
                <a:ea typeface="Times New Roman"/>
                <a:cs typeface="Times New Roman"/>
                <a:sym typeface="Times New Roman"/>
              </a:defRPr>
            </a:pPr>
            <a:endParaRPr/>
          </a:p>
        </p:txBody>
      </p:sp>
      <p:sp>
        <p:nvSpPr>
          <p:cNvPr id="1245" name="Shape 1245"/>
          <p:cNvSpPr/>
          <p:nvPr/>
        </p:nvSpPr>
        <p:spPr>
          <a:xfrm>
            <a:off x="7239000" y="1371600"/>
            <a:ext cx="152400" cy="152400"/>
          </a:xfrm>
          <a:prstGeom prst="ellipse">
            <a:avLst/>
          </a:prstGeom>
          <a:solidFill>
            <a:srgbClr val="FFCC00"/>
          </a:solidFill>
          <a:ln w="12700">
            <a:miter lim="400000"/>
          </a:ln>
        </p:spPr>
        <p:txBody>
          <a:bodyPr lIns="45719" rIns="45719" anchor="ctr"/>
          <a:lstStyle/>
          <a:p>
            <a:pPr defTabSz="914400"/>
            <a:endParaRPr/>
          </a:p>
        </p:txBody>
      </p:sp>
      <p:sp>
        <p:nvSpPr>
          <p:cNvPr id="1246" name="Shape 1246"/>
          <p:cNvSpPr/>
          <p:nvPr/>
        </p:nvSpPr>
        <p:spPr>
          <a:xfrm>
            <a:off x="7239000" y="1066800"/>
            <a:ext cx="152400" cy="152400"/>
          </a:xfrm>
          <a:prstGeom prst="ellipse">
            <a:avLst/>
          </a:prstGeom>
          <a:solidFill>
            <a:srgbClr val="FFCC00"/>
          </a:solidFill>
          <a:ln w="12700">
            <a:miter lim="400000"/>
          </a:ln>
        </p:spPr>
        <p:txBody>
          <a:bodyPr lIns="45719" rIns="45719" anchor="ctr"/>
          <a:lstStyle/>
          <a:p>
            <a:pPr defTabSz="914400"/>
            <a:endParaRPr/>
          </a:p>
        </p:txBody>
      </p:sp>
      <p:sp>
        <p:nvSpPr>
          <p:cNvPr id="1247" name="Shape 1247"/>
          <p:cNvSpPr/>
          <p:nvPr/>
        </p:nvSpPr>
        <p:spPr>
          <a:xfrm>
            <a:off x="7239000" y="762000"/>
            <a:ext cx="152400" cy="152400"/>
          </a:xfrm>
          <a:prstGeom prst="ellipse">
            <a:avLst/>
          </a:prstGeom>
          <a:solidFill>
            <a:srgbClr val="FFCC00"/>
          </a:solidFill>
          <a:ln w="12700">
            <a:miter lim="400000"/>
          </a:ln>
        </p:spPr>
        <p:txBody>
          <a:bodyPr lIns="45719" rIns="45719" anchor="ctr"/>
          <a:lstStyle/>
          <a:p>
            <a:pPr defTabSz="914400"/>
            <a:endParaRPr/>
          </a:p>
        </p:txBody>
      </p:sp>
      <p:sp>
        <p:nvSpPr>
          <p:cNvPr id="1248" name="Shape 1248"/>
          <p:cNvSpPr/>
          <p:nvPr/>
        </p:nvSpPr>
        <p:spPr>
          <a:xfrm>
            <a:off x="7239000" y="457200"/>
            <a:ext cx="152400" cy="152400"/>
          </a:xfrm>
          <a:prstGeom prst="ellipse">
            <a:avLst/>
          </a:prstGeom>
          <a:solidFill>
            <a:srgbClr val="FFCC00"/>
          </a:solidFill>
          <a:ln w="12700">
            <a:miter lim="400000"/>
          </a:ln>
        </p:spPr>
        <p:txBody>
          <a:bodyPr lIns="45719" rIns="45719" anchor="ctr"/>
          <a:lstStyle/>
          <a:p>
            <a:pPr defTabSz="914400"/>
            <a:endParaRPr/>
          </a:p>
        </p:txBody>
      </p:sp>
      <p:sp>
        <p:nvSpPr>
          <p:cNvPr id="1249" name="Shape 1249"/>
          <p:cNvSpPr/>
          <p:nvPr/>
        </p:nvSpPr>
        <p:spPr>
          <a:xfrm>
            <a:off x="7239000" y="152400"/>
            <a:ext cx="152400" cy="152400"/>
          </a:xfrm>
          <a:prstGeom prst="ellipse">
            <a:avLst/>
          </a:prstGeom>
          <a:solidFill>
            <a:srgbClr val="FFFFFF"/>
          </a:solidFill>
          <a:ln w="12700">
            <a:miter lim="400000"/>
          </a:ln>
        </p:spPr>
        <p:txBody>
          <a:bodyPr lIns="45719" rIns="45719" anchor="ctr"/>
          <a:lstStyle/>
          <a:p>
            <a:pPr defTabSz="914400"/>
            <a:endParaRPr/>
          </a:p>
        </p:txBody>
      </p:sp>
      <p:pic>
        <p:nvPicPr>
          <p:cNvPr id="1250" name="image1.pdf"/>
          <p:cNvPicPr>
            <a:picLocks noChangeAspect="1"/>
          </p:cNvPicPr>
          <p:nvPr/>
        </p:nvPicPr>
        <p:blipFill>
          <a:blip r:embed="rId3">
            <a:extLst/>
          </a:blip>
          <a:stretch>
            <a:fillRect/>
          </a:stretch>
        </p:blipFill>
        <p:spPr>
          <a:xfrm flipV="1">
            <a:off x="1949450" y="3994150"/>
            <a:ext cx="514350" cy="606425"/>
          </a:xfrm>
          <a:prstGeom prst="rect">
            <a:avLst/>
          </a:prstGeom>
          <a:ln w="12700">
            <a:miter lim="400000"/>
          </a:ln>
        </p:spPr>
      </p:pic>
      <p:sp>
        <p:nvSpPr>
          <p:cNvPr id="1251" name="Shape 1251"/>
          <p:cNvSpPr/>
          <p:nvPr/>
        </p:nvSpPr>
        <p:spPr>
          <a:xfrm rot="5400000">
            <a:off x="3222624" y="4229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1252" name="Shape 1252"/>
          <p:cNvSpPr/>
          <p:nvPr/>
        </p:nvSpPr>
        <p:spPr>
          <a:xfrm>
            <a:off x="3298825" y="4076700"/>
            <a:ext cx="152400" cy="152400"/>
          </a:xfrm>
          <a:prstGeom prst="ellipse">
            <a:avLst/>
          </a:prstGeom>
          <a:ln w="38100">
            <a:solidFill>
              <a:srgbClr val="FFFFFF"/>
            </a:solidFill>
          </a:ln>
        </p:spPr>
        <p:txBody>
          <a:bodyPr lIns="45719" rIns="45719" anchor="ctr"/>
          <a:lstStyle/>
          <a:p>
            <a:pPr defTabSz="914400"/>
            <a:endParaRPr/>
          </a:p>
        </p:txBody>
      </p:sp>
      <p:sp>
        <p:nvSpPr>
          <p:cNvPr id="1253" name="Shape 1253"/>
          <p:cNvSpPr/>
          <p:nvPr/>
        </p:nvSpPr>
        <p:spPr>
          <a:xfrm rot="5400000">
            <a:off x="3527424" y="43053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1254" name="Shape 1254"/>
          <p:cNvSpPr/>
          <p:nvPr/>
        </p:nvSpPr>
        <p:spPr>
          <a:xfrm>
            <a:off x="3603625" y="4152900"/>
            <a:ext cx="152400" cy="152400"/>
          </a:xfrm>
          <a:prstGeom prst="ellipse">
            <a:avLst/>
          </a:prstGeom>
          <a:ln w="38100">
            <a:solidFill>
              <a:srgbClr val="FFFFFF"/>
            </a:solidFill>
          </a:ln>
        </p:spPr>
        <p:txBody>
          <a:bodyPr lIns="45719" rIns="45719" anchor="ctr"/>
          <a:lstStyle/>
          <a:p>
            <a:pPr defTabSz="914400"/>
            <a:endParaRPr/>
          </a:p>
        </p:txBody>
      </p:sp>
      <p:sp>
        <p:nvSpPr>
          <p:cNvPr id="1255" name="Shape 1255"/>
          <p:cNvSpPr/>
          <p:nvPr/>
        </p:nvSpPr>
        <p:spPr>
          <a:xfrm rot="5400000">
            <a:off x="3832224" y="4229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1256" name="Shape 1256"/>
          <p:cNvSpPr/>
          <p:nvPr/>
        </p:nvSpPr>
        <p:spPr>
          <a:xfrm>
            <a:off x="3908425" y="4076700"/>
            <a:ext cx="152400" cy="152400"/>
          </a:xfrm>
          <a:prstGeom prst="ellipse">
            <a:avLst/>
          </a:prstGeom>
          <a:ln w="38100">
            <a:solidFill>
              <a:srgbClr val="FFFFFF"/>
            </a:solidFill>
          </a:ln>
        </p:spPr>
        <p:txBody>
          <a:bodyPr lIns="45719" rIns="45719" anchor="ctr"/>
          <a:lstStyle/>
          <a:p>
            <a:pPr defTabSz="914400"/>
            <a:endParaRPr/>
          </a:p>
        </p:txBody>
      </p:sp>
      <p:sp>
        <p:nvSpPr>
          <p:cNvPr id="1257" name="Shape 1257"/>
          <p:cNvSpPr/>
          <p:nvPr/>
        </p:nvSpPr>
        <p:spPr>
          <a:xfrm>
            <a:off x="936625" y="914400"/>
            <a:ext cx="5181600" cy="713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2400"/>
              </a:spcBef>
              <a:defRPr sz="4000" b="1">
                <a:solidFill>
                  <a:srgbClr val="FFFFFF"/>
                </a:solidFill>
              </a:defRPr>
            </a:lvl1pPr>
          </a:lstStyle>
          <a:p>
            <a:r>
              <a:t>$16,000 Question</a:t>
            </a:r>
          </a:p>
        </p:txBody>
      </p:sp>
      <p:grpSp>
        <p:nvGrpSpPr>
          <p:cNvPr id="1260" name="Group 1260"/>
          <p:cNvGrpSpPr/>
          <p:nvPr/>
        </p:nvGrpSpPr>
        <p:grpSpPr>
          <a:xfrm>
            <a:off x="69850" y="2133600"/>
            <a:ext cx="6388102" cy="1547816"/>
            <a:chOff x="0" y="0"/>
            <a:chExt cx="6388101" cy="1547814"/>
          </a:xfrm>
        </p:grpSpPr>
        <p:sp>
          <p:nvSpPr>
            <p:cNvPr id="1258" name="Shape 1258"/>
            <p:cNvSpPr/>
            <p:nvPr/>
          </p:nvSpPr>
          <p:spPr>
            <a:xfrm>
              <a:off x="0" y="0"/>
              <a:ext cx="6388101" cy="1547814"/>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FF00"/>
            </a:solidFill>
            <a:ln w="57150" cap="flat">
              <a:solidFill>
                <a:srgbClr val="3399FF"/>
              </a:solidFill>
              <a:prstDash val="solid"/>
              <a:miter lim="800000"/>
            </a:ln>
            <a:effectLst/>
          </p:spPr>
          <p:txBody>
            <a:bodyPr wrap="square" lIns="45719" tIns="45719" rIns="45719" bIns="45719" numCol="1" anchor="ctr">
              <a:noAutofit/>
            </a:bodyPr>
            <a:lstStyle/>
            <a:p>
              <a:pPr algn="ctr" defTabSz="914400"/>
              <a:endParaRPr/>
            </a:p>
          </p:txBody>
        </p:sp>
        <p:sp>
          <p:nvSpPr>
            <p:cNvPr id="1259" name="Shape 1259"/>
            <p:cNvSpPr/>
            <p:nvPr/>
          </p:nvSpPr>
          <p:spPr>
            <a:xfrm>
              <a:off x="422780" y="112189"/>
              <a:ext cx="5542540" cy="132343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9" tIns="45719" rIns="45719" bIns="45719" numCol="1" anchor="ctr">
              <a:spAutoFit/>
            </a:bodyPr>
            <a:lstStyle/>
            <a:p>
              <a:pPr algn="ctr" defTabSz="914400">
                <a:defRPr sz="2000" b="1">
                  <a:latin typeface="Times New Roman"/>
                  <a:ea typeface="Times New Roman"/>
                  <a:cs typeface="Times New Roman"/>
                  <a:sym typeface="Times New Roman"/>
                </a:defRPr>
              </a:pPr>
              <a:r>
                <a:rPr dirty="0"/>
                <a:t>James has shown lots of progress. </a:t>
              </a:r>
            </a:p>
            <a:p>
              <a:pPr algn="ctr" defTabSz="914400">
                <a:defRPr sz="2000" b="1">
                  <a:latin typeface="Times New Roman"/>
                  <a:ea typeface="Times New Roman"/>
                  <a:cs typeface="Times New Roman"/>
                  <a:sym typeface="Times New Roman"/>
                </a:defRPr>
              </a:pPr>
              <a:r>
                <a:rPr dirty="0"/>
                <a:t>He has early skills and can accomplish new tasks, </a:t>
              </a:r>
            </a:p>
            <a:p>
              <a:pPr algn="ctr" defTabSz="914400">
                <a:defRPr sz="2000" b="1">
                  <a:latin typeface="Times New Roman"/>
                  <a:ea typeface="Times New Roman"/>
                  <a:cs typeface="Times New Roman"/>
                  <a:sym typeface="Times New Roman"/>
                </a:defRPr>
              </a:pPr>
              <a:r>
                <a:rPr dirty="0"/>
                <a:t>but does not yet have immediate foundational </a:t>
              </a:r>
            </a:p>
            <a:p>
              <a:pPr algn="ctr" defTabSz="914400">
                <a:defRPr sz="2000" b="1">
                  <a:latin typeface="Times New Roman"/>
                  <a:ea typeface="Times New Roman"/>
                  <a:cs typeface="Times New Roman"/>
                  <a:sym typeface="Times New Roman"/>
                </a:defRPr>
              </a:pPr>
              <a:r>
                <a:rPr dirty="0"/>
                <a:t>or age-expected skills. </a:t>
              </a:r>
              <a:r>
                <a:rPr lang="en-US" dirty="0" smtClean="0"/>
                <a:t>What is th</a:t>
              </a:r>
              <a:r>
                <a:rPr dirty="0" smtClean="0"/>
                <a:t>e </a:t>
              </a:r>
              <a:r>
                <a:rPr dirty="0"/>
                <a:t>rating?</a:t>
              </a:r>
            </a:p>
          </p:txBody>
        </p:sp>
      </p:grpSp>
    </p:spTree>
    <p:extLst>
      <p:ext uri="{BB962C8B-B14F-4D97-AF65-F5344CB8AC3E}">
        <p14:creationId xmlns:p14="http://schemas.microsoft.com/office/powerpoint/2010/main" val="3389326709"/>
      </p:ext>
    </p:extLst>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0" nodeType="afterEffect">
                                  <p:stCondLst>
                                    <p:cond delay="2000"/>
                                  </p:stCondLst>
                                  <p:iterate>
                                    <p:tmAbs val="0"/>
                                  </p:iterate>
                                  <p:childTnLst>
                                    <p:set>
                                      <p:cBhvr>
                                        <p:cTn id="6" fill="hold"/>
                                        <p:tgtEl>
                                          <p:spTgt spid="1257"/>
                                        </p:tgtEl>
                                        <p:attrNameLst>
                                          <p:attrName>style.visibility</p:attrName>
                                        </p:attrNameLst>
                                      </p:cBhvr>
                                      <p:to>
                                        <p:strVal val="visible"/>
                                      </p:to>
                                    </p:set>
                                    <p:animEffect transition="in" filter="dissolve">
                                      <p:cBhvr>
                                        <p:cTn id="7" dur="500"/>
                                        <p:tgtEl>
                                          <p:spTgt spid="1257"/>
                                        </p:tgtEl>
                                      </p:cBhvr>
                                    </p:animEffect>
                                  </p:childTnLst>
                                </p:cTn>
                              </p:par>
                            </p:childTnLst>
                          </p:cTn>
                        </p:par>
                        <p:par>
                          <p:cTn id="8" fill="hold">
                            <p:stCondLst>
                              <p:cond delay="2500"/>
                            </p:stCondLst>
                            <p:childTnLst>
                              <p:par>
                                <p:cTn id="9" presetID="1" presetClass="entr" presetSubtype="0" fill="hold" grpId="0" nodeType="afterEffect">
                                  <p:stCondLst>
                                    <p:cond delay="2000"/>
                                  </p:stCondLst>
                                  <p:iterate>
                                    <p:tmAbs val="0"/>
                                  </p:iterate>
                                  <p:childTnLst>
                                    <p:set>
                                      <p:cBhvr>
                                        <p:cTn id="10" fill="hold"/>
                                        <p:tgtEl>
                                          <p:spTgt spid="1195"/>
                                        </p:tgtEl>
                                        <p:attrNameLst>
                                          <p:attrName>style.visibility</p:attrName>
                                        </p:attrNameLst>
                                      </p:cBhvr>
                                      <p:to>
                                        <p:strVal val="visible"/>
                                      </p:to>
                                    </p:set>
                                  </p:childTnLst>
                                </p:cTn>
                              </p:par>
                            </p:childTnLst>
                          </p:cTn>
                        </p:par>
                        <p:par>
                          <p:cTn id="11" fill="hold">
                            <p:stCondLst>
                              <p:cond delay="4500"/>
                            </p:stCondLst>
                            <p:childTnLst>
                              <p:par>
                                <p:cTn id="12" presetID="1" presetClass="entr" presetSubtype="0" fill="hold" grpId="0" nodeType="afterEffect">
                                  <p:stCondLst>
                                    <p:cond delay="2000"/>
                                  </p:stCondLst>
                                  <p:iterate>
                                    <p:tmAbs val="0"/>
                                  </p:iterate>
                                  <p:childTnLst>
                                    <p:set>
                                      <p:cBhvr>
                                        <p:cTn id="13" fill="hold"/>
                                        <p:tgtEl>
                                          <p:spTgt spid="1197"/>
                                        </p:tgtEl>
                                        <p:attrNameLst>
                                          <p:attrName>style.visibility</p:attrName>
                                        </p:attrNameLst>
                                      </p:cBhvr>
                                      <p:to>
                                        <p:strVal val="visible"/>
                                      </p:to>
                                    </p:set>
                                  </p:childTnLst>
                                </p:cTn>
                              </p:par>
                            </p:childTnLst>
                          </p:cTn>
                        </p:par>
                        <p:par>
                          <p:cTn id="14" fill="hold">
                            <p:stCondLst>
                              <p:cond delay="6500"/>
                            </p:stCondLst>
                            <p:childTnLst>
                              <p:par>
                                <p:cTn id="15" presetID="1" presetClass="entr" presetSubtype="0" fill="hold" grpId="0" nodeType="afterEffect">
                                  <p:stCondLst>
                                    <p:cond delay="2000"/>
                                  </p:stCondLst>
                                  <p:iterate>
                                    <p:tmAbs val="0"/>
                                  </p:iterate>
                                  <p:childTnLst>
                                    <p:set>
                                      <p:cBhvr>
                                        <p:cTn id="16" fill="hold"/>
                                        <p:tgtEl>
                                          <p:spTgt spid="1196"/>
                                        </p:tgtEl>
                                        <p:attrNameLst>
                                          <p:attrName>style.visibility</p:attrName>
                                        </p:attrNameLst>
                                      </p:cBhvr>
                                      <p:to>
                                        <p:strVal val="visible"/>
                                      </p:to>
                                    </p:set>
                                  </p:childTnLst>
                                </p:cTn>
                              </p:par>
                            </p:childTnLst>
                          </p:cTn>
                        </p:par>
                        <p:par>
                          <p:cTn id="17" fill="hold">
                            <p:stCondLst>
                              <p:cond delay="8500"/>
                            </p:stCondLst>
                            <p:childTnLst>
                              <p:par>
                                <p:cTn id="18" presetID="1" presetClass="entr" presetSubtype="0" fill="hold" grpId="0" nodeType="afterEffect">
                                  <p:stCondLst>
                                    <p:cond delay="2000"/>
                                  </p:stCondLst>
                                  <p:iterate>
                                    <p:tmAbs val="0"/>
                                  </p:iterate>
                                  <p:childTnLst>
                                    <p:set>
                                      <p:cBhvr>
                                        <p:cTn id="19" fill="hold"/>
                                        <p:tgtEl>
                                          <p:spTgt spid="119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iterate>
                                    <p:tmAbs val="0"/>
                                  </p:iterate>
                                  <p:childTnLst>
                                    <p:set>
                                      <p:cBhvr>
                                        <p:cTn id="23" fill="hold"/>
                                        <p:tgtEl>
                                          <p:spTgt spid="12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5" grpId="0" animBg="1" advAuto="0"/>
      <p:bldP spid="1196" grpId="0" animBg="1" advAuto="0"/>
      <p:bldP spid="1197" grpId="0" animBg="1" advAuto="0"/>
      <p:bldP spid="1198" grpId="0" animBg="1" advAuto="0"/>
      <p:bldP spid="1257" grpId="0" animBg="1" advAuto="0"/>
      <p:bldP spid="1260" grpId="0" animBg="1" advAuto="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4" name="Shape 1264"/>
          <p:cNvSpPr>
            <a:spLocks noGrp="1"/>
          </p:cNvSpPr>
          <p:nvPr>
            <p:ph type="title"/>
          </p:nvPr>
        </p:nvSpPr>
        <p:spPr>
          <a:prstGeom prst="rect">
            <a:avLst/>
          </a:prstGeom>
        </p:spPr>
        <p:txBody>
          <a:bodyPr/>
          <a:lstStyle>
            <a:lvl1pPr defTabSz="434340">
              <a:defRPr sz="6840" b="1"/>
            </a:lvl1pPr>
          </a:lstStyle>
          <a:p>
            <a:r>
              <a:rPr dirty="0"/>
              <a:t>1</a:t>
            </a:r>
          </a:p>
        </p:txBody>
      </p:sp>
      <p:sp>
        <p:nvSpPr>
          <p:cNvPr id="1265" name="Shape 1265"/>
          <p:cNvSpPr>
            <a:spLocks noGrp="1"/>
          </p:cNvSpPr>
          <p:nvPr>
            <p:ph type="body" idx="1"/>
          </p:nvPr>
        </p:nvSpPr>
        <p:spPr>
          <a:xfrm>
            <a:off x="228600" y="1295400"/>
            <a:ext cx="8229600" cy="5105400"/>
          </a:xfrm>
          <a:prstGeom prst="rect">
            <a:avLst/>
          </a:prstGeom>
        </p:spPr>
        <p:txBody>
          <a:bodyPr/>
          <a:lstStyle/>
          <a:p>
            <a:pPr>
              <a:spcBef>
                <a:spcPts val="500"/>
              </a:spcBef>
              <a:defRPr sz="2400"/>
            </a:pPr>
            <a:r>
              <a:rPr sz="2400" dirty="0"/>
              <a:t>Child does </a:t>
            </a:r>
            <a:r>
              <a:rPr sz="2400" b="1" dirty="0"/>
              <a:t>not yet </a:t>
            </a:r>
            <a:r>
              <a:rPr sz="2400" dirty="0"/>
              <a:t>show functioning expected of a child his or her age in any situation</a:t>
            </a:r>
          </a:p>
          <a:p>
            <a:pPr>
              <a:buSzTx/>
              <a:buNone/>
              <a:defRPr sz="900"/>
            </a:pPr>
            <a:endParaRPr sz="2400" dirty="0"/>
          </a:p>
          <a:p>
            <a:pPr>
              <a:spcBef>
                <a:spcPts val="500"/>
              </a:spcBef>
              <a:defRPr sz="2400"/>
            </a:pPr>
            <a:r>
              <a:rPr sz="2400" dirty="0"/>
              <a:t>Child’s functioning does </a:t>
            </a:r>
            <a:r>
              <a:rPr sz="2400" b="1" dirty="0"/>
              <a:t>not yet </a:t>
            </a:r>
            <a:r>
              <a:rPr sz="2400" dirty="0"/>
              <a:t>include immediate foundational skills upon which to build age-appropriate functioning</a:t>
            </a:r>
          </a:p>
          <a:p>
            <a:pPr>
              <a:buSzTx/>
              <a:buNone/>
              <a:defRPr sz="1000"/>
            </a:pPr>
            <a:endParaRPr sz="2400" dirty="0"/>
          </a:p>
          <a:p>
            <a:pPr>
              <a:spcBef>
                <a:spcPts val="500"/>
              </a:spcBef>
              <a:defRPr sz="2400"/>
            </a:pPr>
            <a:r>
              <a:rPr sz="2400" dirty="0"/>
              <a:t>Child functioning reflects skills that developmentally come before immediate foundational skills</a:t>
            </a:r>
          </a:p>
          <a:p>
            <a:pPr>
              <a:buSzTx/>
              <a:buNone/>
              <a:defRPr sz="1000"/>
            </a:pPr>
            <a:endParaRPr sz="2400" dirty="0"/>
          </a:p>
          <a:p>
            <a:pPr>
              <a:spcBef>
                <a:spcPts val="500"/>
              </a:spcBef>
              <a:defRPr sz="2400"/>
            </a:pPr>
            <a:r>
              <a:rPr sz="2400" dirty="0"/>
              <a:t>Child’s functioning might be described as like that of a </a:t>
            </a:r>
            <a:r>
              <a:rPr sz="2400" b="1" dirty="0"/>
              <a:t>much younger child</a:t>
            </a:r>
          </a:p>
        </p:txBody>
      </p:sp>
    </p:spTree>
    <p:extLst>
      <p:ext uri="{BB962C8B-B14F-4D97-AF65-F5344CB8AC3E}">
        <p14:creationId xmlns:p14="http://schemas.microsoft.com/office/powerpoint/2010/main" val="14941971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7" name="Shape 1267"/>
          <p:cNvSpPr/>
          <p:nvPr/>
        </p:nvSpPr>
        <p:spPr>
          <a:xfrm>
            <a:off x="3505200" y="1127125"/>
            <a:ext cx="2514600" cy="4724400"/>
          </a:xfrm>
          <a:prstGeom prst="rect">
            <a:avLst/>
          </a:prstGeom>
          <a:gradFill>
            <a:gsLst>
              <a:gs pos="0">
                <a:srgbClr val="0066CC"/>
              </a:gs>
              <a:gs pos="100000">
                <a:srgbClr val="000066"/>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1268" name="Shape 1268"/>
          <p:cNvSpPr/>
          <p:nvPr/>
        </p:nvSpPr>
        <p:spPr>
          <a:xfrm>
            <a:off x="3571875" y="2744788"/>
            <a:ext cx="2413000" cy="322263"/>
          </a:xfrm>
          <a:prstGeom prst="rect">
            <a:avLst/>
          </a:prstGeom>
          <a:solidFill>
            <a:srgbClr val="FF0000"/>
          </a:solidFill>
          <a:ln>
            <a:solidFill>
              <a:srgbClr val="000000"/>
            </a:solidFill>
            <a:miter/>
          </a:ln>
        </p:spPr>
        <p:txBody>
          <a:bodyPr lIns="45719" rIns="45719" anchor="ctr"/>
          <a:lstStyle/>
          <a:p>
            <a:pPr defTabSz="914400"/>
            <a:endParaRPr/>
          </a:p>
        </p:txBody>
      </p:sp>
      <p:sp>
        <p:nvSpPr>
          <p:cNvPr id="1269" name="Shape 1269"/>
          <p:cNvSpPr/>
          <p:nvPr/>
        </p:nvSpPr>
        <p:spPr>
          <a:xfrm>
            <a:off x="3581400" y="111125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15</a:t>
            </a:r>
          </a:p>
        </p:txBody>
      </p:sp>
      <p:sp>
        <p:nvSpPr>
          <p:cNvPr id="1270" name="Shape 1270"/>
          <p:cNvSpPr/>
          <p:nvPr/>
        </p:nvSpPr>
        <p:spPr>
          <a:xfrm>
            <a:off x="3581400" y="14319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14</a:t>
            </a:r>
          </a:p>
        </p:txBody>
      </p:sp>
      <p:sp>
        <p:nvSpPr>
          <p:cNvPr id="1271" name="Shape 1271"/>
          <p:cNvSpPr/>
          <p:nvPr/>
        </p:nvSpPr>
        <p:spPr>
          <a:xfrm>
            <a:off x="3581400" y="17367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13</a:t>
            </a:r>
          </a:p>
        </p:txBody>
      </p:sp>
      <p:sp>
        <p:nvSpPr>
          <p:cNvPr id="1272" name="Shape 1272"/>
          <p:cNvSpPr/>
          <p:nvPr/>
        </p:nvSpPr>
        <p:spPr>
          <a:xfrm>
            <a:off x="3581400" y="20415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a:t>
            </a:r>
          </a:p>
        </p:txBody>
      </p:sp>
      <p:sp>
        <p:nvSpPr>
          <p:cNvPr id="1273" name="Shape 1273"/>
          <p:cNvSpPr/>
          <p:nvPr/>
        </p:nvSpPr>
        <p:spPr>
          <a:xfrm>
            <a:off x="3581400" y="23463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11</a:t>
            </a:r>
          </a:p>
        </p:txBody>
      </p:sp>
      <p:sp>
        <p:nvSpPr>
          <p:cNvPr id="1274" name="Shape 1274"/>
          <p:cNvSpPr/>
          <p:nvPr/>
        </p:nvSpPr>
        <p:spPr>
          <a:xfrm>
            <a:off x="3581400" y="26511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a:t>
            </a:r>
          </a:p>
        </p:txBody>
      </p:sp>
      <p:sp>
        <p:nvSpPr>
          <p:cNvPr id="1275" name="Shape 1275"/>
          <p:cNvSpPr/>
          <p:nvPr/>
        </p:nvSpPr>
        <p:spPr>
          <a:xfrm>
            <a:off x="3581400" y="29559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9</a:t>
            </a:r>
          </a:p>
        </p:txBody>
      </p:sp>
      <p:sp>
        <p:nvSpPr>
          <p:cNvPr id="1276" name="Shape 1276"/>
          <p:cNvSpPr/>
          <p:nvPr/>
        </p:nvSpPr>
        <p:spPr>
          <a:xfrm>
            <a:off x="3581400" y="32607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a:t>
            </a:r>
          </a:p>
        </p:txBody>
      </p:sp>
      <p:sp>
        <p:nvSpPr>
          <p:cNvPr id="1277" name="Shape 1277"/>
          <p:cNvSpPr/>
          <p:nvPr/>
        </p:nvSpPr>
        <p:spPr>
          <a:xfrm>
            <a:off x="3581400" y="35655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7</a:t>
            </a:r>
          </a:p>
        </p:txBody>
      </p:sp>
      <p:sp>
        <p:nvSpPr>
          <p:cNvPr id="1278" name="Shape 1278"/>
          <p:cNvSpPr/>
          <p:nvPr/>
        </p:nvSpPr>
        <p:spPr>
          <a:xfrm>
            <a:off x="3581400" y="38703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a:t>
            </a:r>
          </a:p>
        </p:txBody>
      </p:sp>
      <p:sp>
        <p:nvSpPr>
          <p:cNvPr id="1279" name="Shape 1279"/>
          <p:cNvSpPr/>
          <p:nvPr/>
        </p:nvSpPr>
        <p:spPr>
          <a:xfrm>
            <a:off x="3581400" y="41751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5</a:t>
            </a:r>
          </a:p>
        </p:txBody>
      </p:sp>
      <p:sp>
        <p:nvSpPr>
          <p:cNvPr id="1280" name="Shape 1280"/>
          <p:cNvSpPr/>
          <p:nvPr/>
        </p:nvSpPr>
        <p:spPr>
          <a:xfrm>
            <a:off x="3581400" y="44799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a:t>
            </a:r>
          </a:p>
        </p:txBody>
      </p:sp>
      <p:sp>
        <p:nvSpPr>
          <p:cNvPr id="1281" name="Shape 1281"/>
          <p:cNvSpPr/>
          <p:nvPr/>
        </p:nvSpPr>
        <p:spPr>
          <a:xfrm>
            <a:off x="3581400" y="47847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a:t>
            </a:r>
          </a:p>
        </p:txBody>
      </p:sp>
      <p:sp>
        <p:nvSpPr>
          <p:cNvPr id="1282" name="Shape 1282"/>
          <p:cNvSpPr/>
          <p:nvPr/>
        </p:nvSpPr>
        <p:spPr>
          <a:xfrm>
            <a:off x="3581400" y="50895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a:t>
            </a:r>
          </a:p>
        </p:txBody>
      </p:sp>
      <p:sp>
        <p:nvSpPr>
          <p:cNvPr id="1283" name="Shape 1283"/>
          <p:cNvSpPr/>
          <p:nvPr/>
        </p:nvSpPr>
        <p:spPr>
          <a:xfrm>
            <a:off x="3581400" y="53943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a:t>
            </a:r>
          </a:p>
        </p:txBody>
      </p:sp>
      <p:sp>
        <p:nvSpPr>
          <p:cNvPr id="1284" name="Shape 1284"/>
          <p:cNvSpPr/>
          <p:nvPr/>
        </p:nvSpPr>
        <p:spPr>
          <a:xfrm>
            <a:off x="4419600" y="112712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 Million</a:t>
            </a:r>
          </a:p>
        </p:txBody>
      </p:sp>
      <p:sp>
        <p:nvSpPr>
          <p:cNvPr id="1285" name="Shape 1285"/>
          <p:cNvSpPr/>
          <p:nvPr/>
        </p:nvSpPr>
        <p:spPr>
          <a:xfrm>
            <a:off x="4419600" y="14478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$500,000</a:t>
            </a:r>
          </a:p>
        </p:txBody>
      </p:sp>
      <p:sp>
        <p:nvSpPr>
          <p:cNvPr id="1286" name="Shape 1286"/>
          <p:cNvSpPr/>
          <p:nvPr/>
        </p:nvSpPr>
        <p:spPr>
          <a:xfrm>
            <a:off x="4419600" y="17526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$250,000</a:t>
            </a:r>
          </a:p>
        </p:txBody>
      </p:sp>
      <p:sp>
        <p:nvSpPr>
          <p:cNvPr id="1287" name="Shape 1287"/>
          <p:cNvSpPr/>
          <p:nvPr/>
        </p:nvSpPr>
        <p:spPr>
          <a:xfrm>
            <a:off x="4419600" y="20574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$125,000</a:t>
            </a:r>
          </a:p>
        </p:txBody>
      </p:sp>
      <p:sp>
        <p:nvSpPr>
          <p:cNvPr id="1288" name="Shape 1288"/>
          <p:cNvSpPr/>
          <p:nvPr/>
        </p:nvSpPr>
        <p:spPr>
          <a:xfrm>
            <a:off x="4419600" y="23622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$64,000</a:t>
            </a:r>
          </a:p>
        </p:txBody>
      </p:sp>
      <p:sp>
        <p:nvSpPr>
          <p:cNvPr id="1289" name="Shape 1289"/>
          <p:cNvSpPr/>
          <p:nvPr/>
        </p:nvSpPr>
        <p:spPr>
          <a:xfrm>
            <a:off x="4419600" y="26670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$32,000</a:t>
            </a:r>
          </a:p>
        </p:txBody>
      </p:sp>
      <p:sp>
        <p:nvSpPr>
          <p:cNvPr id="1290" name="Shape 1290"/>
          <p:cNvSpPr/>
          <p:nvPr/>
        </p:nvSpPr>
        <p:spPr>
          <a:xfrm>
            <a:off x="4419600" y="29718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$16,000</a:t>
            </a:r>
          </a:p>
        </p:txBody>
      </p:sp>
      <p:sp>
        <p:nvSpPr>
          <p:cNvPr id="1291" name="Shape 1291"/>
          <p:cNvSpPr/>
          <p:nvPr/>
        </p:nvSpPr>
        <p:spPr>
          <a:xfrm>
            <a:off x="4419600" y="32766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$8,000</a:t>
            </a:r>
          </a:p>
        </p:txBody>
      </p:sp>
      <p:sp>
        <p:nvSpPr>
          <p:cNvPr id="1292" name="Shape 1292"/>
          <p:cNvSpPr/>
          <p:nvPr/>
        </p:nvSpPr>
        <p:spPr>
          <a:xfrm>
            <a:off x="4419600" y="35814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$4,000</a:t>
            </a:r>
          </a:p>
        </p:txBody>
      </p:sp>
      <p:sp>
        <p:nvSpPr>
          <p:cNvPr id="1293" name="Shape 1293"/>
          <p:cNvSpPr/>
          <p:nvPr/>
        </p:nvSpPr>
        <p:spPr>
          <a:xfrm>
            <a:off x="4419600" y="38862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$2,000</a:t>
            </a:r>
          </a:p>
        </p:txBody>
      </p:sp>
      <p:sp>
        <p:nvSpPr>
          <p:cNvPr id="1294" name="Shape 1294"/>
          <p:cNvSpPr/>
          <p:nvPr/>
        </p:nvSpPr>
        <p:spPr>
          <a:xfrm>
            <a:off x="4419600" y="41910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$1,000</a:t>
            </a:r>
          </a:p>
        </p:txBody>
      </p:sp>
      <p:sp>
        <p:nvSpPr>
          <p:cNvPr id="1295" name="Shape 1295"/>
          <p:cNvSpPr/>
          <p:nvPr/>
        </p:nvSpPr>
        <p:spPr>
          <a:xfrm>
            <a:off x="4419600" y="4495800"/>
            <a:ext cx="1000125"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a:t>
            </a:r>
          </a:p>
        </p:txBody>
      </p:sp>
      <p:sp>
        <p:nvSpPr>
          <p:cNvPr id="1296" name="Shape 1296"/>
          <p:cNvSpPr/>
          <p:nvPr/>
        </p:nvSpPr>
        <p:spPr>
          <a:xfrm>
            <a:off x="4419600" y="48006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$300</a:t>
            </a:r>
          </a:p>
        </p:txBody>
      </p:sp>
      <p:sp>
        <p:nvSpPr>
          <p:cNvPr id="1297" name="Shape 1297"/>
          <p:cNvSpPr/>
          <p:nvPr/>
        </p:nvSpPr>
        <p:spPr>
          <a:xfrm>
            <a:off x="4419600" y="5105400"/>
            <a:ext cx="13335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a:t>
            </a:r>
          </a:p>
        </p:txBody>
      </p:sp>
      <p:sp>
        <p:nvSpPr>
          <p:cNvPr id="1298" name="Shape 1298"/>
          <p:cNvSpPr/>
          <p:nvPr/>
        </p:nvSpPr>
        <p:spPr>
          <a:xfrm>
            <a:off x="4419600" y="54102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$100</a:t>
            </a:r>
          </a:p>
        </p:txBody>
      </p:sp>
      <p:sp>
        <p:nvSpPr>
          <p:cNvPr id="1299" name="Shape 1299"/>
          <p:cNvSpPr/>
          <p:nvPr/>
        </p:nvSpPr>
        <p:spPr>
          <a:xfrm>
            <a:off x="4114800" y="5546725"/>
            <a:ext cx="152400" cy="152400"/>
          </a:xfrm>
          <a:prstGeom prst="ellipse">
            <a:avLst/>
          </a:prstGeom>
          <a:solidFill>
            <a:srgbClr val="FFCC00"/>
          </a:solidFill>
          <a:ln w="12700">
            <a:miter lim="400000"/>
          </a:ln>
        </p:spPr>
        <p:txBody>
          <a:bodyPr lIns="45719" rIns="45719" anchor="ctr"/>
          <a:lstStyle/>
          <a:p>
            <a:pPr defTabSz="914400"/>
            <a:endParaRPr/>
          </a:p>
        </p:txBody>
      </p:sp>
      <p:sp>
        <p:nvSpPr>
          <p:cNvPr id="1300" name="Shape 1300"/>
          <p:cNvSpPr/>
          <p:nvPr/>
        </p:nvSpPr>
        <p:spPr>
          <a:xfrm>
            <a:off x="4114800" y="5241925"/>
            <a:ext cx="152400" cy="152400"/>
          </a:xfrm>
          <a:prstGeom prst="ellipse">
            <a:avLst/>
          </a:prstGeom>
          <a:solidFill>
            <a:srgbClr val="FFCC00"/>
          </a:solidFill>
          <a:ln w="12700">
            <a:miter lim="400000"/>
          </a:ln>
        </p:spPr>
        <p:txBody>
          <a:bodyPr lIns="45719" rIns="45719" anchor="ctr"/>
          <a:lstStyle/>
          <a:p>
            <a:pPr defTabSz="914400"/>
            <a:endParaRPr/>
          </a:p>
        </p:txBody>
      </p:sp>
      <p:sp>
        <p:nvSpPr>
          <p:cNvPr id="1301" name="Shape 1301"/>
          <p:cNvSpPr/>
          <p:nvPr/>
        </p:nvSpPr>
        <p:spPr>
          <a:xfrm>
            <a:off x="4114800" y="4937125"/>
            <a:ext cx="152400" cy="152400"/>
          </a:xfrm>
          <a:prstGeom prst="ellipse">
            <a:avLst/>
          </a:prstGeom>
          <a:solidFill>
            <a:srgbClr val="FFCC00"/>
          </a:solidFill>
          <a:ln w="12700">
            <a:miter lim="400000"/>
          </a:ln>
        </p:spPr>
        <p:txBody>
          <a:bodyPr lIns="45719" rIns="45719" anchor="ctr"/>
          <a:lstStyle/>
          <a:p>
            <a:pPr defTabSz="914400"/>
            <a:endParaRPr/>
          </a:p>
        </p:txBody>
      </p:sp>
      <p:sp>
        <p:nvSpPr>
          <p:cNvPr id="1302" name="Shape 1302"/>
          <p:cNvSpPr/>
          <p:nvPr/>
        </p:nvSpPr>
        <p:spPr>
          <a:xfrm>
            <a:off x="4114800" y="4632325"/>
            <a:ext cx="152400" cy="152400"/>
          </a:xfrm>
          <a:prstGeom prst="ellipse">
            <a:avLst/>
          </a:prstGeom>
          <a:solidFill>
            <a:srgbClr val="FFCC00"/>
          </a:solidFill>
          <a:ln w="12700">
            <a:miter lim="400000"/>
          </a:ln>
        </p:spPr>
        <p:txBody>
          <a:bodyPr lIns="45719" rIns="45719" anchor="ctr"/>
          <a:lstStyle/>
          <a:p>
            <a:pPr defTabSz="914400"/>
            <a:endParaRPr/>
          </a:p>
        </p:txBody>
      </p:sp>
      <p:sp>
        <p:nvSpPr>
          <p:cNvPr id="1303" name="Shape 1303"/>
          <p:cNvSpPr/>
          <p:nvPr/>
        </p:nvSpPr>
        <p:spPr>
          <a:xfrm>
            <a:off x="4114800" y="4327525"/>
            <a:ext cx="152400" cy="152400"/>
          </a:xfrm>
          <a:prstGeom prst="ellipse">
            <a:avLst/>
          </a:prstGeom>
          <a:solidFill>
            <a:srgbClr val="FFFFFF"/>
          </a:solidFill>
          <a:ln w="12700">
            <a:miter lim="400000"/>
          </a:ln>
        </p:spPr>
        <p:txBody>
          <a:bodyPr lIns="45719" rIns="45719" anchor="ctr"/>
          <a:lstStyle/>
          <a:p>
            <a:pPr defTabSz="914400"/>
            <a:endParaRPr/>
          </a:p>
        </p:txBody>
      </p:sp>
      <p:sp>
        <p:nvSpPr>
          <p:cNvPr id="1304" name="Shape 1304"/>
          <p:cNvSpPr/>
          <p:nvPr/>
        </p:nvSpPr>
        <p:spPr>
          <a:xfrm>
            <a:off x="4114800" y="4022725"/>
            <a:ext cx="152400" cy="152400"/>
          </a:xfrm>
          <a:prstGeom prst="ellipse">
            <a:avLst/>
          </a:prstGeom>
          <a:solidFill>
            <a:srgbClr val="FFCC00"/>
          </a:solidFill>
          <a:ln w="12700">
            <a:miter lim="400000"/>
          </a:ln>
        </p:spPr>
        <p:txBody>
          <a:bodyPr lIns="45719" rIns="45719" anchor="ctr"/>
          <a:lstStyle/>
          <a:p>
            <a:pPr defTabSz="914400"/>
            <a:endParaRPr/>
          </a:p>
        </p:txBody>
      </p:sp>
      <p:sp>
        <p:nvSpPr>
          <p:cNvPr id="1305" name="Shape 1305"/>
          <p:cNvSpPr/>
          <p:nvPr/>
        </p:nvSpPr>
        <p:spPr>
          <a:xfrm>
            <a:off x="4114800" y="3717925"/>
            <a:ext cx="152400" cy="152400"/>
          </a:xfrm>
          <a:prstGeom prst="ellipse">
            <a:avLst/>
          </a:prstGeom>
          <a:solidFill>
            <a:srgbClr val="FFCC00"/>
          </a:solidFill>
          <a:ln w="12700">
            <a:miter lim="400000"/>
          </a:ln>
        </p:spPr>
        <p:txBody>
          <a:bodyPr lIns="45719" rIns="45719" anchor="ctr"/>
          <a:lstStyle/>
          <a:p>
            <a:pPr defTabSz="914400"/>
            <a:endParaRPr/>
          </a:p>
        </p:txBody>
      </p:sp>
      <p:sp>
        <p:nvSpPr>
          <p:cNvPr id="1306" name="Shape 1306"/>
          <p:cNvSpPr/>
          <p:nvPr/>
        </p:nvSpPr>
        <p:spPr>
          <a:xfrm>
            <a:off x="4114800" y="3413125"/>
            <a:ext cx="152400" cy="152400"/>
          </a:xfrm>
          <a:prstGeom prst="ellipse">
            <a:avLst/>
          </a:prstGeom>
          <a:solidFill>
            <a:srgbClr val="FFCC00"/>
          </a:solidFill>
          <a:ln w="12700">
            <a:miter lim="400000"/>
          </a:ln>
        </p:spPr>
        <p:txBody>
          <a:bodyPr lIns="45719" rIns="45719" anchor="ctr"/>
          <a:lstStyle/>
          <a:p>
            <a:pPr defTabSz="914400"/>
            <a:endParaRPr/>
          </a:p>
        </p:txBody>
      </p:sp>
      <p:sp>
        <p:nvSpPr>
          <p:cNvPr id="1307" name="Shape 1307"/>
          <p:cNvSpPr/>
          <p:nvPr/>
        </p:nvSpPr>
        <p:spPr>
          <a:xfrm>
            <a:off x="4114800" y="3108325"/>
            <a:ext cx="152400" cy="152400"/>
          </a:xfrm>
          <a:prstGeom prst="ellipse">
            <a:avLst/>
          </a:prstGeom>
          <a:solidFill>
            <a:srgbClr val="FFCC00"/>
          </a:solidFill>
          <a:ln w="12700">
            <a:miter lim="400000"/>
          </a:ln>
        </p:spPr>
        <p:txBody>
          <a:bodyPr lIns="45719" rIns="45719" anchor="ctr"/>
          <a:lstStyle/>
          <a:p>
            <a:pPr defTabSz="914400"/>
            <a:endParaRPr/>
          </a:p>
        </p:txBody>
      </p:sp>
      <p:sp>
        <p:nvSpPr>
          <p:cNvPr id="1308" name="Shape 1308"/>
          <p:cNvSpPr/>
          <p:nvPr/>
        </p:nvSpPr>
        <p:spPr>
          <a:xfrm>
            <a:off x="4114800" y="2803525"/>
            <a:ext cx="152400" cy="152400"/>
          </a:xfrm>
          <a:prstGeom prst="ellipse">
            <a:avLst/>
          </a:prstGeom>
          <a:solidFill>
            <a:srgbClr val="FFFFFF"/>
          </a:solidFill>
          <a:ln w="12700">
            <a:miter lim="400000"/>
          </a:ln>
        </p:spPr>
        <p:txBody>
          <a:bodyPr lIns="45719" rIns="45719" anchor="ctr"/>
          <a:lstStyle/>
          <a:p>
            <a:pPr defTabSz="914400">
              <a:defRPr sz="2400">
                <a:latin typeface="Times New Roman"/>
                <a:ea typeface="Times New Roman"/>
                <a:cs typeface="Times New Roman"/>
                <a:sym typeface="Times New Roman"/>
              </a:defRPr>
            </a:pPr>
            <a:endParaRPr/>
          </a:p>
        </p:txBody>
      </p:sp>
      <p:sp>
        <p:nvSpPr>
          <p:cNvPr id="1309" name="Shape 1309"/>
          <p:cNvSpPr/>
          <p:nvPr/>
        </p:nvSpPr>
        <p:spPr>
          <a:xfrm>
            <a:off x="4114800" y="2498725"/>
            <a:ext cx="152400" cy="152400"/>
          </a:xfrm>
          <a:prstGeom prst="ellipse">
            <a:avLst/>
          </a:prstGeom>
          <a:solidFill>
            <a:srgbClr val="FFCC00"/>
          </a:solidFill>
          <a:ln w="12700">
            <a:miter lim="400000"/>
          </a:ln>
        </p:spPr>
        <p:txBody>
          <a:bodyPr lIns="45719" rIns="45719" anchor="ctr"/>
          <a:lstStyle/>
          <a:p>
            <a:pPr defTabSz="914400"/>
            <a:endParaRPr/>
          </a:p>
        </p:txBody>
      </p:sp>
      <p:sp>
        <p:nvSpPr>
          <p:cNvPr id="1310" name="Shape 1310"/>
          <p:cNvSpPr/>
          <p:nvPr/>
        </p:nvSpPr>
        <p:spPr>
          <a:xfrm>
            <a:off x="4114800" y="2193925"/>
            <a:ext cx="152400" cy="152400"/>
          </a:xfrm>
          <a:prstGeom prst="ellipse">
            <a:avLst/>
          </a:prstGeom>
          <a:solidFill>
            <a:srgbClr val="FFCC00"/>
          </a:solidFill>
          <a:ln w="12700">
            <a:miter lim="400000"/>
          </a:ln>
        </p:spPr>
        <p:txBody>
          <a:bodyPr lIns="45719" rIns="45719" anchor="ctr"/>
          <a:lstStyle/>
          <a:p>
            <a:pPr defTabSz="914400"/>
            <a:endParaRPr/>
          </a:p>
        </p:txBody>
      </p:sp>
      <p:sp>
        <p:nvSpPr>
          <p:cNvPr id="1311" name="Shape 1311"/>
          <p:cNvSpPr/>
          <p:nvPr/>
        </p:nvSpPr>
        <p:spPr>
          <a:xfrm>
            <a:off x="4114800" y="1889125"/>
            <a:ext cx="152400" cy="152400"/>
          </a:xfrm>
          <a:prstGeom prst="ellipse">
            <a:avLst/>
          </a:prstGeom>
          <a:solidFill>
            <a:srgbClr val="FFCC00"/>
          </a:solidFill>
          <a:ln w="12700">
            <a:miter lim="400000"/>
          </a:ln>
        </p:spPr>
        <p:txBody>
          <a:bodyPr lIns="45719" rIns="45719" anchor="ctr"/>
          <a:lstStyle/>
          <a:p>
            <a:pPr defTabSz="914400"/>
            <a:endParaRPr/>
          </a:p>
        </p:txBody>
      </p:sp>
      <p:sp>
        <p:nvSpPr>
          <p:cNvPr id="1312" name="Shape 1312"/>
          <p:cNvSpPr/>
          <p:nvPr/>
        </p:nvSpPr>
        <p:spPr>
          <a:xfrm>
            <a:off x="4114800" y="1584325"/>
            <a:ext cx="152400" cy="152400"/>
          </a:xfrm>
          <a:prstGeom prst="ellipse">
            <a:avLst/>
          </a:prstGeom>
          <a:solidFill>
            <a:srgbClr val="FFCC00"/>
          </a:solidFill>
          <a:ln w="12700">
            <a:miter lim="400000"/>
          </a:ln>
        </p:spPr>
        <p:txBody>
          <a:bodyPr lIns="45719" rIns="45719" anchor="ctr"/>
          <a:lstStyle/>
          <a:p>
            <a:pPr defTabSz="914400"/>
            <a:endParaRPr/>
          </a:p>
        </p:txBody>
      </p:sp>
      <p:sp>
        <p:nvSpPr>
          <p:cNvPr id="1313" name="Shape 1313"/>
          <p:cNvSpPr/>
          <p:nvPr/>
        </p:nvSpPr>
        <p:spPr>
          <a:xfrm>
            <a:off x="4114800" y="1279525"/>
            <a:ext cx="152400" cy="152400"/>
          </a:xfrm>
          <a:prstGeom prst="ellipse">
            <a:avLst/>
          </a:prstGeom>
          <a:solidFill>
            <a:srgbClr val="FFFFFF"/>
          </a:solidFill>
          <a:ln w="12700">
            <a:miter lim="400000"/>
          </a:ln>
        </p:spPr>
        <p:txBody>
          <a:bodyPr lIns="45719" rIns="45719" anchor="ctr"/>
          <a:lstStyle/>
          <a:p>
            <a:pPr defTabSz="914400"/>
            <a:endParaRPr/>
          </a:p>
        </p:txBody>
      </p:sp>
    </p:spTree>
    <p:extLst>
      <p:ext uri="{BB962C8B-B14F-4D97-AF65-F5344CB8AC3E}">
        <p14:creationId xmlns:p14="http://schemas.microsoft.com/office/powerpoint/2010/main" val="3192695354"/>
      </p:ext>
    </p:extLst>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0" nodeType="afterEffect">
                                  <p:stCondLst>
                                    <p:cond delay="1000"/>
                                  </p:stCondLst>
                                  <p:iterate>
                                    <p:tmAbs val="0"/>
                                  </p:iterate>
                                  <p:childTnLst>
                                    <p:set>
                                      <p:cBhvr>
                                        <p:cTn id="6" fill="hold"/>
                                        <p:tgtEl>
                                          <p:spTgt spid="1268"/>
                                        </p:tgtEl>
                                        <p:attrNameLst>
                                          <p:attrName>style.visibility</p:attrName>
                                        </p:attrNameLst>
                                      </p:cBhvr>
                                      <p:to>
                                        <p:strVal val="visible"/>
                                      </p:to>
                                    </p:set>
                                    <p:animEffect transition="in" filter="dissolve">
                                      <p:cBhvr>
                                        <p:cTn id="7" dur="500"/>
                                        <p:tgtEl>
                                          <p:spTgt spid="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8" grpId="0" animBg="1" advAuto="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5" name="Shape 1315"/>
          <p:cNvSpPr/>
          <p:nvPr/>
        </p:nvSpPr>
        <p:spPr>
          <a:xfrm>
            <a:off x="0" y="3733799"/>
            <a:ext cx="9144000" cy="3128965"/>
          </a:xfrm>
          <a:prstGeom prst="rect">
            <a:avLst/>
          </a:prstGeom>
          <a:gradFill>
            <a:gsLst>
              <a:gs pos="0">
                <a:srgbClr val="808080"/>
              </a:gs>
              <a:gs pos="100000">
                <a:srgbClr val="292929"/>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1316" name="Shape 1316"/>
          <p:cNvSpPr/>
          <p:nvPr/>
        </p:nvSpPr>
        <p:spPr>
          <a:xfrm>
            <a:off x="228600" y="48006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1317" name="Shape 1317"/>
          <p:cNvSpPr/>
          <p:nvPr/>
        </p:nvSpPr>
        <p:spPr>
          <a:xfrm>
            <a:off x="4648200" y="48006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1318" name="Shape 1318"/>
          <p:cNvSpPr/>
          <p:nvPr/>
        </p:nvSpPr>
        <p:spPr>
          <a:xfrm>
            <a:off x="228600" y="58674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1319" name="Shape 1319"/>
          <p:cNvSpPr/>
          <p:nvPr/>
        </p:nvSpPr>
        <p:spPr>
          <a:xfrm>
            <a:off x="4648200" y="58674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1320" name="Shape 1320"/>
          <p:cNvSpPr/>
          <p:nvPr/>
        </p:nvSpPr>
        <p:spPr>
          <a:xfrm flipH="1">
            <a:off x="28574" y="5257800"/>
            <a:ext cx="228601" cy="0"/>
          </a:xfrm>
          <a:prstGeom prst="line">
            <a:avLst/>
          </a:prstGeom>
          <a:ln w="57150">
            <a:solidFill>
              <a:srgbClr val="3399FF"/>
            </a:solidFill>
          </a:ln>
        </p:spPr>
        <p:txBody>
          <a:bodyPr lIns="45719" rIns="45719"/>
          <a:lstStyle/>
          <a:p>
            <a:endParaRPr/>
          </a:p>
        </p:txBody>
      </p:sp>
      <p:sp>
        <p:nvSpPr>
          <p:cNvPr id="1321" name="Shape 1321"/>
          <p:cNvSpPr/>
          <p:nvPr/>
        </p:nvSpPr>
        <p:spPr>
          <a:xfrm flipH="1">
            <a:off x="38099" y="6324600"/>
            <a:ext cx="228601" cy="0"/>
          </a:xfrm>
          <a:prstGeom prst="line">
            <a:avLst/>
          </a:prstGeom>
          <a:ln w="57150">
            <a:solidFill>
              <a:srgbClr val="3399FF"/>
            </a:solidFill>
          </a:ln>
        </p:spPr>
        <p:txBody>
          <a:bodyPr lIns="45719" rIns="45719"/>
          <a:lstStyle/>
          <a:p>
            <a:endParaRPr/>
          </a:p>
        </p:txBody>
      </p:sp>
      <p:sp>
        <p:nvSpPr>
          <p:cNvPr id="1322" name="Shape 1322"/>
          <p:cNvSpPr/>
          <p:nvPr/>
        </p:nvSpPr>
        <p:spPr>
          <a:xfrm flipH="1">
            <a:off x="4467224" y="6324600"/>
            <a:ext cx="228601" cy="0"/>
          </a:xfrm>
          <a:prstGeom prst="line">
            <a:avLst/>
          </a:prstGeom>
          <a:ln w="57150">
            <a:solidFill>
              <a:srgbClr val="3399FF"/>
            </a:solidFill>
          </a:ln>
        </p:spPr>
        <p:txBody>
          <a:bodyPr lIns="45719" rIns="45719"/>
          <a:lstStyle/>
          <a:p>
            <a:endParaRPr/>
          </a:p>
        </p:txBody>
      </p:sp>
      <p:sp>
        <p:nvSpPr>
          <p:cNvPr id="1323" name="Shape 1323"/>
          <p:cNvSpPr/>
          <p:nvPr/>
        </p:nvSpPr>
        <p:spPr>
          <a:xfrm flipH="1">
            <a:off x="4448174" y="5257800"/>
            <a:ext cx="228601" cy="0"/>
          </a:xfrm>
          <a:prstGeom prst="line">
            <a:avLst/>
          </a:prstGeom>
          <a:ln w="57150">
            <a:solidFill>
              <a:srgbClr val="3399FF"/>
            </a:solidFill>
          </a:ln>
        </p:spPr>
        <p:txBody>
          <a:bodyPr lIns="45719" rIns="45719"/>
          <a:lstStyle/>
          <a:p>
            <a:endParaRPr/>
          </a:p>
        </p:txBody>
      </p:sp>
      <p:sp>
        <p:nvSpPr>
          <p:cNvPr id="1324" name="Shape 1324"/>
          <p:cNvSpPr/>
          <p:nvPr/>
        </p:nvSpPr>
        <p:spPr>
          <a:xfrm flipH="1">
            <a:off x="8899524" y="5257800"/>
            <a:ext cx="228601" cy="0"/>
          </a:xfrm>
          <a:prstGeom prst="line">
            <a:avLst/>
          </a:prstGeom>
          <a:ln w="57150">
            <a:solidFill>
              <a:srgbClr val="3399FF"/>
            </a:solidFill>
          </a:ln>
        </p:spPr>
        <p:txBody>
          <a:bodyPr lIns="45719" rIns="45719"/>
          <a:lstStyle/>
          <a:p>
            <a:endParaRPr/>
          </a:p>
        </p:txBody>
      </p:sp>
      <p:sp>
        <p:nvSpPr>
          <p:cNvPr id="1325" name="Shape 1325"/>
          <p:cNvSpPr/>
          <p:nvPr/>
        </p:nvSpPr>
        <p:spPr>
          <a:xfrm flipH="1">
            <a:off x="8902699" y="6324600"/>
            <a:ext cx="228601" cy="0"/>
          </a:xfrm>
          <a:prstGeom prst="line">
            <a:avLst/>
          </a:prstGeom>
          <a:ln w="57150">
            <a:solidFill>
              <a:srgbClr val="3399FF"/>
            </a:solidFill>
          </a:ln>
        </p:spPr>
        <p:txBody>
          <a:bodyPr lIns="45719" rIns="45719"/>
          <a:lstStyle/>
          <a:p>
            <a:endParaRPr/>
          </a:p>
        </p:txBody>
      </p:sp>
      <p:sp>
        <p:nvSpPr>
          <p:cNvPr id="1326" name="Shape 1326"/>
          <p:cNvSpPr/>
          <p:nvPr/>
        </p:nvSpPr>
        <p:spPr>
          <a:xfrm>
            <a:off x="533400" y="5029200"/>
            <a:ext cx="36576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A:  5</a:t>
            </a:r>
          </a:p>
        </p:txBody>
      </p:sp>
      <p:sp>
        <p:nvSpPr>
          <p:cNvPr id="1327" name="Shape 1327"/>
          <p:cNvSpPr/>
          <p:nvPr/>
        </p:nvSpPr>
        <p:spPr>
          <a:xfrm>
            <a:off x="533400" y="6096000"/>
            <a:ext cx="2209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C:  7</a:t>
            </a:r>
          </a:p>
        </p:txBody>
      </p:sp>
      <p:sp>
        <p:nvSpPr>
          <p:cNvPr id="1328" name="Shape 1328"/>
          <p:cNvSpPr/>
          <p:nvPr/>
        </p:nvSpPr>
        <p:spPr>
          <a:xfrm>
            <a:off x="4953000" y="5029200"/>
            <a:ext cx="28956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B:  6</a:t>
            </a:r>
          </a:p>
        </p:txBody>
      </p:sp>
      <p:sp>
        <p:nvSpPr>
          <p:cNvPr id="1329" name="Shape 1329"/>
          <p:cNvSpPr/>
          <p:nvPr/>
        </p:nvSpPr>
        <p:spPr>
          <a:xfrm>
            <a:off x="4953000" y="6096000"/>
            <a:ext cx="2971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D:  4</a:t>
            </a:r>
          </a:p>
        </p:txBody>
      </p:sp>
      <p:sp>
        <p:nvSpPr>
          <p:cNvPr id="1330" name="Shape 1330"/>
          <p:cNvSpPr/>
          <p:nvPr/>
        </p:nvSpPr>
        <p:spPr>
          <a:xfrm>
            <a:off x="152400" y="3962400"/>
            <a:ext cx="1295400" cy="685800"/>
          </a:xfrm>
          <a:prstGeom prst="ellipse">
            <a:avLst/>
          </a:prstGeom>
          <a:ln w="57150">
            <a:solidFill>
              <a:srgbClr val="3399FF"/>
            </a:solidFill>
          </a:ln>
        </p:spPr>
        <p:txBody>
          <a:bodyPr lIns="45719" rIns="45719" anchor="ctr"/>
          <a:lstStyle/>
          <a:p>
            <a:pPr defTabSz="914400"/>
            <a:endParaRPr/>
          </a:p>
        </p:txBody>
      </p:sp>
      <p:sp>
        <p:nvSpPr>
          <p:cNvPr id="1331" name="Shape 1331"/>
          <p:cNvSpPr/>
          <p:nvPr/>
        </p:nvSpPr>
        <p:spPr>
          <a:xfrm>
            <a:off x="3048000" y="3962400"/>
            <a:ext cx="1295400" cy="685800"/>
          </a:xfrm>
          <a:prstGeom prst="ellipse">
            <a:avLst/>
          </a:prstGeom>
          <a:ln w="57150">
            <a:solidFill>
              <a:srgbClr val="3399FF"/>
            </a:solidFill>
          </a:ln>
        </p:spPr>
        <p:txBody>
          <a:bodyPr lIns="45719" rIns="45719" anchor="ctr"/>
          <a:lstStyle/>
          <a:p>
            <a:pPr defTabSz="914400"/>
            <a:endParaRPr/>
          </a:p>
        </p:txBody>
      </p:sp>
      <p:sp>
        <p:nvSpPr>
          <p:cNvPr id="1332" name="Shape 1332"/>
          <p:cNvSpPr/>
          <p:nvPr/>
        </p:nvSpPr>
        <p:spPr>
          <a:xfrm>
            <a:off x="1600200" y="3962400"/>
            <a:ext cx="1295400" cy="685800"/>
          </a:xfrm>
          <a:prstGeom prst="ellipse">
            <a:avLst/>
          </a:prstGeom>
          <a:ln w="57150">
            <a:solidFill>
              <a:srgbClr val="3399FF"/>
            </a:solidFill>
          </a:ln>
        </p:spPr>
        <p:txBody>
          <a:bodyPr lIns="45719" rIns="45719" anchor="ctr"/>
          <a:lstStyle/>
          <a:p>
            <a:pPr defTabSz="914400"/>
            <a:endParaRPr/>
          </a:p>
        </p:txBody>
      </p:sp>
      <p:sp>
        <p:nvSpPr>
          <p:cNvPr id="1333" name="Shape 1333"/>
          <p:cNvSpPr/>
          <p:nvPr/>
        </p:nvSpPr>
        <p:spPr>
          <a:xfrm>
            <a:off x="336550" y="4102100"/>
            <a:ext cx="1066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FFFF"/>
                </a:solidFill>
              </a:defRPr>
            </a:lvl1pPr>
          </a:lstStyle>
          <a:p>
            <a:r>
              <a:t>50:50</a:t>
            </a:r>
          </a:p>
        </p:txBody>
      </p:sp>
      <p:sp>
        <p:nvSpPr>
          <p:cNvPr id="1334" name="Shape 1334"/>
          <p:cNvSpPr/>
          <p:nvPr/>
        </p:nvSpPr>
        <p:spPr>
          <a:xfrm>
            <a:off x="6629400" y="0"/>
            <a:ext cx="2514600" cy="4724400"/>
          </a:xfrm>
          <a:prstGeom prst="rect">
            <a:avLst/>
          </a:prstGeom>
          <a:gradFill>
            <a:gsLst>
              <a:gs pos="0">
                <a:srgbClr val="0066CC"/>
              </a:gs>
              <a:gs pos="100000">
                <a:srgbClr val="000066"/>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1335" name="Shape 1335"/>
          <p:cNvSpPr/>
          <p:nvPr/>
        </p:nvSpPr>
        <p:spPr>
          <a:xfrm>
            <a:off x="6696075" y="1598612"/>
            <a:ext cx="2413000" cy="322263"/>
          </a:xfrm>
          <a:prstGeom prst="rect">
            <a:avLst/>
          </a:prstGeom>
          <a:solidFill>
            <a:srgbClr val="FF0000"/>
          </a:solidFill>
          <a:ln>
            <a:solidFill>
              <a:srgbClr val="000000"/>
            </a:solidFill>
            <a:miter/>
          </a:ln>
        </p:spPr>
        <p:txBody>
          <a:bodyPr lIns="45719" rIns="45719" anchor="ctr"/>
          <a:lstStyle/>
          <a:p>
            <a:pPr defTabSz="914400"/>
            <a:endParaRPr/>
          </a:p>
        </p:txBody>
      </p:sp>
      <p:sp>
        <p:nvSpPr>
          <p:cNvPr id="1336" name="Shape 1336"/>
          <p:cNvSpPr/>
          <p:nvPr/>
        </p:nvSpPr>
        <p:spPr>
          <a:xfrm>
            <a:off x="6705600" y="-1587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15</a:t>
            </a:r>
          </a:p>
        </p:txBody>
      </p:sp>
      <p:sp>
        <p:nvSpPr>
          <p:cNvPr id="1337" name="Shape 1337"/>
          <p:cNvSpPr/>
          <p:nvPr/>
        </p:nvSpPr>
        <p:spPr>
          <a:xfrm>
            <a:off x="6705600" y="304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14</a:t>
            </a:r>
          </a:p>
        </p:txBody>
      </p:sp>
      <p:sp>
        <p:nvSpPr>
          <p:cNvPr id="1338" name="Shape 1338"/>
          <p:cNvSpPr/>
          <p:nvPr/>
        </p:nvSpPr>
        <p:spPr>
          <a:xfrm>
            <a:off x="6705600" y="609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13</a:t>
            </a:r>
          </a:p>
        </p:txBody>
      </p:sp>
      <p:sp>
        <p:nvSpPr>
          <p:cNvPr id="1339" name="Shape 1339"/>
          <p:cNvSpPr/>
          <p:nvPr/>
        </p:nvSpPr>
        <p:spPr>
          <a:xfrm>
            <a:off x="6705600" y="914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a:t>
            </a:r>
          </a:p>
        </p:txBody>
      </p:sp>
      <p:sp>
        <p:nvSpPr>
          <p:cNvPr id="1340" name="Shape 1340"/>
          <p:cNvSpPr/>
          <p:nvPr/>
        </p:nvSpPr>
        <p:spPr>
          <a:xfrm>
            <a:off x="6705600" y="1219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11</a:t>
            </a:r>
          </a:p>
        </p:txBody>
      </p:sp>
      <p:sp>
        <p:nvSpPr>
          <p:cNvPr id="1341" name="Shape 1341"/>
          <p:cNvSpPr/>
          <p:nvPr/>
        </p:nvSpPr>
        <p:spPr>
          <a:xfrm>
            <a:off x="6705600" y="15240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a:t>
            </a:r>
          </a:p>
        </p:txBody>
      </p:sp>
      <p:sp>
        <p:nvSpPr>
          <p:cNvPr id="1342" name="Shape 1342"/>
          <p:cNvSpPr/>
          <p:nvPr/>
        </p:nvSpPr>
        <p:spPr>
          <a:xfrm>
            <a:off x="6705600" y="1828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9</a:t>
            </a:r>
          </a:p>
        </p:txBody>
      </p:sp>
      <p:sp>
        <p:nvSpPr>
          <p:cNvPr id="1343" name="Shape 1343"/>
          <p:cNvSpPr/>
          <p:nvPr/>
        </p:nvSpPr>
        <p:spPr>
          <a:xfrm>
            <a:off x="6705600" y="2133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a:t>
            </a:r>
          </a:p>
        </p:txBody>
      </p:sp>
      <p:sp>
        <p:nvSpPr>
          <p:cNvPr id="1344" name="Shape 1344"/>
          <p:cNvSpPr/>
          <p:nvPr/>
        </p:nvSpPr>
        <p:spPr>
          <a:xfrm>
            <a:off x="6705600" y="2438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7</a:t>
            </a:r>
          </a:p>
        </p:txBody>
      </p:sp>
      <p:sp>
        <p:nvSpPr>
          <p:cNvPr id="1345" name="Shape 1345"/>
          <p:cNvSpPr/>
          <p:nvPr/>
        </p:nvSpPr>
        <p:spPr>
          <a:xfrm>
            <a:off x="6705600" y="2743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a:t>
            </a:r>
          </a:p>
        </p:txBody>
      </p:sp>
      <p:sp>
        <p:nvSpPr>
          <p:cNvPr id="1346" name="Shape 1346"/>
          <p:cNvSpPr/>
          <p:nvPr/>
        </p:nvSpPr>
        <p:spPr>
          <a:xfrm>
            <a:off x="6705600" y="30480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5</a:t>
            </a:r>
          </a:p>
        </p:txBody>
      </p:sp>
      <p:sp>
        <p:nvSpPr>
          <p:cNvPr id="1347" name="Shape 1347"/>
          <p:cNvSpPr/>
          <p:nvPr/>
        </p:nvSpPr>
        <p:spPr>
          <a:xfrm>
            <a:off x="6705600" y="3352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a:t>
            </a:r>
          </a:p>
        </p:txBody>
      </p:sp>
      <p:sp>
        <p:nvSpPr>
          <p:cNvPr id="1348" name="Shape 1348"/>
          <p:cNvSpPr/>
          <p:nvPr/>
        </p:nvSpPr>
        <p:spPr>
          <a:xfrm>
            <a:off x="6705600" y="3657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a:t>
            </a:r>
          </a:p>
        </p:txBody>
      </p:sp>
      <p:sp>
        <p:nvSpPr>
          <p:cNvPr id="1349" name="Shape 1349"/>
          <p:cNvSpPr/>
          <p:nvPr/>
        </p:nvSpPr>
        <p:spPr>
          <a:xfrm>
            <a:off x="6705600" y="3962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a:t>
            </a:r>
          </a:p>
        </p:txBody>
      </p:sp>
      <p:sp>
        <p:nvSpPr>
          <p:cNvPr id="1350" name="Shape 1350"/>
          <p:cNvSpPr/>
          <p:nvPr/>
        </p:nvSpPr>
        <p:spPr>
          <a:xfrm>
            <a:off x="6705600" y="4267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a:t>
            </a:r>
          </a:p>
        </p:txBody>
      </p:sp>
      <p:sp>
        <p:nvSpPr>
          <p:cNvPr id="1351" name="Shape 1351"/>
          <p:cNvSpPr/>
          <p:nvPr/>
        </p:nvSpPr>
        <p:spPr>
          <a:xfrm>
            <a:off x="7543800" y="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 Million</a:t>
            </a:r>
          </a:p>
        </p:txBody>
      </p:sp>
      <p:sp>
        <p:nvSpPr>
          <p:cNvPr id="1352" name="Shape 1352"/>
          <p:cNvSpPr/>
          <p:nvPr/>
        </p:nvSpPr>
        <p:spPr>
          <a:xfrm>
            <a:off x="7543800" y="3206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$500,000</a:t>
            </a:r>
          </a:p>
        </p:txBody>
      </p:sp>
      <p:sp>
        <p:nvSpPr>
          <p:cNvPr id="1353" name="Shape 1353"/>
          <p:cNvSpPr/>
          <p:nvPr/>
        </p:nvSpPr>
        <p:spPr>
          <a:xfrm>
            <a:off x="7543800" y="625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$250,000</a:t>
            </a:r>
          </a:p>
        </p:txBody>
      </p:sp>
      <p:sp>
        <p:nvSpPr>
          <p:cNvPr id="1354" name="Shape 1354"/>
          <p:cNvSpPr/>
          <p:nvPr/>
        </p:nvSpPr>
        <p:spPr>
          <a:xfrm>
            <a:off x="7543800" y="9302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$125,000</a:t>
            </a:r>
          </a:p>
        </p:txBody>
      </p:sp>
      <p:sp>
        <p:nvSpPr>
          <p:cNvPr id="1355" name="Shape 1355"/>
          <p:cNvSpPr/>
          <p:nvPr/>
        </p:nvSpPr>
        <p:spPr>
          <a:xfrm>
            <a:off x="7543800" y="1235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$64,000</a:t>
            </a:r>
          </a:p>
        </p:txBody>
      </p:sp>
      <p:sp>
        <p:nvSpPr>
          <p:cNvPr id="1356" name="Shape 1356"/>
          <p:cNvSpPr/>
          <p:nvPr/>
        </p:nvSpPr>
        <p:spPr>
          <a:xfrm>
            <a:off x="7543800" y="15398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$32,000</a:t>
            </a:r>
          </a:p>
        </p:txBody>
      </p:sp>
      <p:sp>
        <p:nvSpPr>
          <p:cNvPr id="1357" name="Shape 1357"/>
          <p:cNvSpPr/>
          <p:nvPr/>
        </p:nvSpPr>
        <p:spPr>
          <a:xfrm>
            <a:off x="7543800" y="18446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$16,000</a:t>
            </a:r>
          </a:p>
        </p:txBody>
      </p:sp>
      <p:sp>
        <p:nvSpPr>
          <p:cNvPr id="1358" name="Shape 1358"/>
          <p:cNvSpPr/>
          <p:nvPr/>
        </p:nvSpPr>
        <p:spPr>
          <a:xfrm>
            <a:off x="7543800" y="2149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$8,000</a:t>
            </a:r>
          </a:p>
        </p:txBody>
      </p:sp>
      <p:sp>
        <p:nvSpPr>
          <p:cNvPr id="1359" name="Shape 1359"/>
          <p:cNvSpPr/>
          <p:nvPr/>
        </p:nvSpPr>
        <p:spPr>
          <a:xfrm>
            <a:off x="7543800" y="24542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$4,000</a:t>
            </a:r>
          </a:p>
        </p:txBody>
      </p:sp>
      <p:sp>
        <p:nvSpPr>
          <p:cNvPr id="1360" name="Shape 1360"/>
          <p:cNvSpPr/>
          <p:nvPr/>
        </p:nvSpPr>
        <p:spPr>
          <a:xfrm>
            <a:off x="7543800" y="2759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$2,000</a:t>
            </a:r>
          </a:p>
        </p:txBody>
      </p:sp>
      <p:sp>
        <p:nvSpPr>
          <p:cNvPr id="1361" name="Shape 1361"/>
          <p:cNvSpPr/>
          <p:nvPr/>
        </p:nvSpPr>
        <p:spPr>
          <a:xfrm>
            <a:off x="7543800" y="30638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$1,000</a:t>
            </a:r>
          </a:p>
        </p:txBody>
      </p:sp>
      <p:sp>
        <p:nvSpPr>
          <p:cNvPr id="1362" name="Shape 1362"/>
          <p:cNvSpPr/>
          <p:nvPr/>
        </p:nvSpPr>
        <p:spPr>
          <a:xfrm>
            <a:off x="7543800" y="3368675"/>
            <a:ext cx="1000125"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a:t>
            </a:r>
          </a:p>
        </p:txBody>
      </p:sp>
      <p:sp>
        <p:nvSpPr>
          <p:cNvPr id="1363" name="Shape 1363"/>
          <p:cNvSpPr/>
          <p:nvPr/>
        </p:nvSpPr>
        <p:spPr>
          <a:xfrm>
            <a:off x="7543800" y="3673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$300</a:t>
            </a:r>
          </a:p>
        </p:txBody>
      </p:sp>
      <p:sp>
        <p:nvSpPr>
          <p:cNvPr id="1364" name="Shape 1364"/>
          <p:cNvSpPr/>
          <p:nvPr/>
        </p:nvSpPr>
        <p:spPr>
          <a:xfrm>
            <a:off x="7543800" y="3978275"/>
            <a:ext cx="13335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a:t>
            </a:r>
          </a:p>
        </p:txBody>
      </p:sp>
      <p:sp>
        <p:nvSpPr>
          <p:cNvPr id="1365" name="Shape 1365"/>
          <p:cNvSpPr/>
          <p:nvPr/>
        </p:nvSpPr>
        <p:spPr>
          <a:xfrm>
            <a:off x="7543800" y="4283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$100</a:t>
            </a:r>
          </a:p>
        </p:txBody>
      </p:sp>
      <p:sp>
        <p:nvSpPr>
          <p:cNvPr id="1366" name="Shape 1366"/>
          <p:cNvSpPr/>
          <p:nvPr/>
        </p:nvSpPr>
        <p:spPr>
          <a:xfrm>
            <a:off x="7239000" y="4419600"/>
            <a:ext cx="152400" cy="152400"/>
          </a:xfrm>
          <a:prstGeom prst="ellipse">
            <a:avLst/>
          </a:prstGeom>
          <a:solidFill>
            <a:srgbClr val="FFCC00"/>
          </a:solidFill>
          <a:ln w="12700">
            <a:miter lim="400000"/>
          </a:ln>
        </p:spPr>
        <p:txBody>
          <a:bodyPr lIns="45719" rIns="45719" anchor="ctr"/>
          <a:lstStyle/>
          <a:p>
            <a:pPr defTabSz="914400"/>
            <a:endParaRPr/>
          </a:p>
        </p:txBody>
      </p:sp>
      <p:sp>
        <p:nvSpPr>
          <p:cNvPr id="1367" name="Shape 1367"/>
          <p:cNvSpPr/>
          <p:nvPr/>
        </p:nvSpPr>
        <p:spPr>
          <a:xfrm>
            <a:off x="7239000" y="4114800"/>
            <a:ext cx="152400" cy="152400"/>
          </a:xfrm>
          <a:prstGeom prst="ellipse">
            <a:avLst/>
          </a:prstGeom>
          <a:solidFill>
            <a:srgbClr val="FFCC00"/>
          </a:solidFill>
          <a:ln w="12700">
            <a:miter lim="400000"/>
          </a:ln>
        </p:spPr>
        <p:txBody>
          <a:bodyPr lIns="45719" rIns="45719" anchor="ctr"/>
          <a:lstStyle/>
          <a:p>
            <a:pPr defTabSz="914400"/>
            <a:endParaRPr/>
          </a:p>
        </p:txBody>
      </p:sp>
      <p:sp>
        <p:nvSpPr>
          <p:cNvPr id="1368" name="Shape 1368"/>
          <p:cNvSpPr/>
          <p:nvPr/>
        </p:nvSpPr>
        <p:spPr>
          <a:xfrm>
            <a:off x="7239000" y="3810000"/>
            <a:ext cx="152400" cy="152400"/>
          </a:xfrm>
          <a:prstGeom prst="ellipse">
            <a:avLst/>
          </a:prstGeom>
          <a:solidFill>
            <a:srgbClr val="FFCC00"/>
          </a:solidFill>
          <a:ln w="12700">
            <a:miter lim="400000"/>
          </a:ln>
        </p:spPr>
        <p:txBody>
          <a:bodyPr lIns="45719" rIns="45719" anchor="ctr"/>
          <a:lstStyle/>
          <a:p>
            <a:pPr defTabSz="914400"/>
            <a:endParaRPr/>
          </a:p>
        </p:txBody>
      </p:sp>
      <p:sp>
        <p:nvSpPr>
          <p:cNvPr id="1369" name="Shape 1369"/>
          <p:cNvSpPr/>
          <p:nvPr/>
        </p:nvSpPr>
        <p:spPr>
          <a:xfrm>
            <a:off x="7239000" y="3505200"/>
            <a:ext cx="152400" cy="152400"/>
          </a:xfrm>
          <a:prstGeom prst="ellipse">
            <a:avLst/>
          </a:prstGeom>
          <a:solidFill>
            <a:srgbClr val="FFCC00"/>
          </a:solidFill>
          <a:ln w="12700">
            <a:miter lim="400000"/>
          </a:ln>
        </p:spPr>
        <p:txBody>
          <a:bodyPr lIns="45719" rIns="45719" anchor="ctr"/>
          <a:lstStyle/>
          <a:p>
            <a:pPr defTabSz="914400"/>
            <a:endParaRPr/>
          </a:p>
        </p:txBody>
      </p:sp>
      <p:sp>
        <p:nvSpPr>
          <p:cNvPr id="1370" name="Shape 1370"/>
          <p:cNvSpPr/>
          <p:nvPr/>
        </p:nvSpPr>
        <p:spPr>
          <a:xfrm>
            <a:off x="7239000" y="3200400"/>
            <a:ext cx="152400" cy="152400"/>
          </a:xfrm>
          <a:prstGeom prst="ellipse">
            <a:avLst/>
          </a:prstGeom>
          <a:solidFill>
            <a:srgbClr val="FFFFFF"/>
          </a:solidFill>
          <a:ln w="12700">
            <a:miter lim="400000"/>
          </a:ln>
        </p:spPr>
        <p:txBody>
          <a:bodyPr lIns="45719" rIns="45719" anchor="ctr"/>
          <a:lstStyle/>
          <a:p>
            <a:pPr defTabSz="914400"/>
            <a:endParaRPr/>
          </a:p>
        </p:txBody>
      </p:sp>
      <p:sp>
        <p:nvSpPr>
          <p:cNvPr id="1371" name="Shape 1371"/>
          <p:cNvSpPr/>
          <p:nvPr/>
        </p:nvSpPr>
        <p:spPr>
          <a:xfrm>
            <a:off x="7239000" y="2895600"/>
            <a:ext cx="152400" cy="152400"/>
          </a:xfrm>
          <a:prstGeom prst="ellipse">
            <a:avLst/>
          </a:prstGeom>
          <a:solidFill>
            <a:srgbClr val="FFCC00"/>
          </a:solidFill>
          <a:ln w="12700">
            <a:miter lim="400000"/>
          </a:ln>
        </p:spPr>
        <p:txBody>
          <a:bodyPr lIns="45719" rIns="45719" anchor="ctr"/>
          <a:lstStyle/>
          <a:p>
            <a:pPr defTabSz="914400"/>
            <a:endParaRPr/>
          </a:p>
        </p:txBody>
      </p:sp>
      <p:sp>
        <p:nvSpPr>
          <p:cNvPr id="1372" name="Shape 1372"/>
          <p:cNvSpPr/>
          <p:nvPr/>
        </p:nvSpPr>
        <p:spPr>
          <a:xfrm>
            <a:off x="7239000" y="2590800"/>
            <a:ext cx="152400" cy="152400"/>
          </a:xfrm>
          <a:prstGeom prst="ellipse">
            <a:avLst/>
          </a:prstGeom>
          <a:solidFill>
            <a:srgbClr val="FFCC00"/>
          </a:solidFill>
          <a:ln w="12700">
            <a:miter lim="400000"/>
          </a:ln>
        </p:spPr>
        <p:txBody>
          <a:bodyPr lIns="45719" rIns="45719" anchor="ctr"/>
          <a:lstStyle/>
          <a:p>
            <a:pPr defTabSz="914400"/>
            <a:endParaRPr/>
          </a:p>
        </p:txBody>
      </p:sp>
      <p:sp>
        <p:nvSpPr>
          <p:cNvPr id="1373" name="Shape 1373"/>
          <p:cNvSpPr/>
          <p:nvPr/>
        </p:nvSpPr>
        <p:spPr>
          <a:xfrm>
            <a:off x="7239000" y="2286000"/>
            <a:ext cx="152400" cy="152400"/>
          </a:xfrm>
          <a:prstGeom prst="ellipse">
            <a:avLst/>
          </a:prstGeom>
          <a:solidFill>
            <a:srgbClr val="FFCC00"/>
          </a:solidFill>
          <a:ln w="12700">
            <a:miter lim="400000"/>
          </a:ln>
        </p:spPr>
        <p:txBody>
          <a:bodyPr lIns="45719" rIns="45719" anchor="ctr"/>
          <a:lstStyle/>
          <a:p>
            <a:pPr defTabSz="914400"/>
            <a:endParaRPr/>
          </a:p>
        </p:txBody>
      </p:sp>
      <p:sp>
        <p:nvSpPr>
          <p:cNvPr id="1374" name="Shape 1374"/>
          <p:cNvSpPr/>
          <p:nvPr/>
        </p:nvSpPr>
        <p:spPr>
          <a:xfrm>
            <a:off x="7239000" y="1981200"/>
            <a:ext cx="152400" cy="152400"/>
          </a:xfrm>
          <a:prstGeom prst="ellipse">
            <a:avLst/>
          </a:prstGeom>
          <a:solidFill>
            <a:srgbClr val="FFCC00"/>
          </a:solidFill>
          <a:ln w="12700">
            <a:miter lim="400000"/>
          </a:ln>
        </p:spPr>
        <p:txBody>
          <a:bodyPr lIns="45719" rIns="45719" anchor="ctr"/>
          <a:lstStyle/>
          <a:p>
            <a:pPr defTabSz="914400"/>
            <a:endParaRPr/>
          </a:p>
        </p:txBody>
      </p:sp>
      <p:sp>
        <p:nvSpPr>
          <p:cNvPr id="1375" name="Shape 1375"/>
          <p:cNvSpPr/>
          <p:nvPr/>
        </p:nvSpPr>
        <p:spPr>
          <a:xfrm>
            <a:off x="7239000" y="1676400"/>
            <a:ext cx="152400" cy="152400"/>
          </a:xfrm>
          <a:prstGeom prst="ellipse">
            <a:avLst/>
          </a:prstGeom>
          <a:solidFill>
            <a:srgbClr val="FFFFFF"/>
          </a:solidFill>
          <a:ln w="12700">
            <a:miter lim="400000"/>
          </a:ln>
        </p:spPr>
        <p:txBody>
          <a:bodyPr lIns="45719" rIns="45719" anchor="ctr"/>
          <a:lstStyle/>
          <a:p>
            <a:pPr defTabSz="914400">
              <a:defRPr sz="2400">
                <a:latin typeface="Times New Roman"/>
                <a:ea typeface="Times New Roman"/>
                <a:cs typeface="Times New Roman"/>
                <a:sym typeface="Times New Roman"/>
              </a:defRPr>
            </a:pPr>
            <a:endParaRPr/>
          </a:p>
        </p:txBody>
      </p:sp>
      <p:sp>
        <p:nvSpPr>
          <p:cNvPr id="1376" name="Shape 1376"/>
          <p:cNvSpPr/>
          <p:nvPr/>
        </p:nvSpPr>
        <p:spPr>
          <a:xfrm>
            <a:off x="7239000" y="1371600"/>
            <a:ext cx="152400" cy="152400"/>
          </a:xfrm>
          <a:prstGeom prst="ellipse">
            <a:avLst/>
          </a:prstGeom>
          <a:solidFill>
            <a:srgbClr val="FFCC00"/>
          </a:solidFill>
          <a:ln w="12700">
            <a:miter lim="400000"/>
          </a:ln>
        </p:spPr>
        <p:txBody>
          <a:bodyPr lIns="45719" rIns="45719" anchor="ctr"/>
          <a:lstStyle/>
          <a:p>
            <a:pPr defTabSz="914400"/>
            <a:endParaRPr/>
          </a:p>
        </p:txBody>
      </p:sp>
      <p:sp>
        <p:nvSpPr>
          <p:cNvPr id="1377" name="Shape 1377"/>
          <p:cNvSpPr/>
          <p:nvPr/>
        </p:nvSpPr>
        <p:spPr>
          <a:xfrm>
            <a:off x="7239000" y="1066800"/>
            <a:ext cx="152400" cy="152400"/>
          </a:xfrm>
          <a:prstGeom prst="ellipse">
            <a:avLst/>
          </a:prstGeom>
          <a:solidFill>
            <a:srgbClr val="FFCC00"/>
          </a:solidFill>
          <a:ln w="12700">
            <a:miter lim="400000"/>
          </a:ln>
        </p:spPr>
        <p:txBody>
          <a:bodyPr lIns="45719" rIns="45719" anchor="ctr"/>
          <a:lstStyle/>
          <a:p>
            <a:pPr defTabSz="914400"/>
            <a:endParaRPr/>
          </a:p>
        </p:txBody>
      </p:sp>
      <p:sp>
        <p:nvSpPr>
          <p:cNvPr id="1378" name="Shape 1378"/>
          <p:cNvSpPr/>
          <p:nvPr/>
        </p:nvSpPr>
        <p:spPr>
          <a:xfrm>
            <a:off x="7239000" y="762000"/>
            <a:ext cx="152400" cy="152400"/>
          </a:xfrm>
          <a:prstGeom prst="ellipse">
            <a:avLst/>
          </a:prstGeom>
          <a:solidFill>
            <a:srgbClr val="FFCC00"/>
          </a:solidFill>
          <a:ln w="12700">
            <a:miter lim="400000"/>
          </a:ln>
        </p:spPr>
        <p:txBody>
          <a:bodyPr lIns="45719" rIns="45719" anchor="ctr"/>
          <a:lstStyle/>
          <a:p>
            <a:pPr defTabSz="914400"/>
            <a:endParaRPr/>
          </a:p>
        </p:txBody>
      </p:sp>
      <p:sp>
        <p:nvSpPr>
          <p:cNvPr id="1379" name="Shape 1379"/>
          <p:cNvSpPr/>
          <p:nvPr/>
        </p:nvSpPr>
        <p:spPr>
          <a:xfrm>
            <a:off x="7239000" y="457200"/>
            <a:ext cx="152400" cy="152400"/>
          </a:xfrm>
          <a:prstGeom prst="ellipse">
            <a:avLst/>
          </a:prstGeom>
          <a:solidFill>
            <a:srgbClr val="FFCC00"/>
          </a:solidFill>
          <a:ln w="12700">
            <a:miter lim="400000"/>
          </a:ln>
        </p:spPr>
        <p:txBody>
          <a:bodyPr lIns="45719" rIns="45719" anchor="ctr"/>
          <a:lstStyle/>
          <a:p>
            <a:pPr defTabSz="914400"/>
            <a:endParaRPr/>
          </a:p>
        </p:txBody>
      </p:sp>
      <p:sp>
        <p:nvSpPr>
          <p:cNvPr id="1380" name="Shape 1380"/>
          <p:cNvSpPr/>
          <p:nvPr/>
        </p:nvSpPr>
        <p:spPr>
          <a:xfrm>
            <a:off x="7239000" y="152400"/>
            <a:ext cx="152400" cy="152400"/>
          </a:xfrm>
          <a:prstGeom prst="ellipse">
            <a:avLst/>
          </a:prstGeom>
          <a:solidFill>
            <a:srgbClr val="FFFFFF"/>
          </a:solidFill>
          <a:ln w="12700">
            <a:miter lim="400000"/>
          </a:ln>
        </p:spPr>
        <p:txBody>
          <a:bodyPr lIns="45719" rIns="45719" anchor="ctr"/>
          <a:lstStyle/>
          <a:p>
            <a:pPr defTabSz="914400"/>
            <a:endParaRPr/>
          </a:p>
        </p:txBody>
      </p:sp>
      <p:pic>
        <p:nvPicPr>
          <p:cNvPr id="1381" name="image1.pdf"/>
          <p:cNvPicPr>
            <a:picLocks noChangeAspect="1"/>
          </p:cNvPicPr>
          <p:nvPr/>
        </p:nvPicPr>
        <p:blipFill>
          <a:blip r:embed="rId3">
            <a:extLst/>
          </a:blip>
          <a:stretch>
            <a:fillRect/>
          </a:stretch>
        </p:blipFill>
        <p:spPr>
          <a:xfrm flipV="1">
            <a:off x="1949450" y="3994150"/>
            <a:ext cx="514350" cy="606425"/>
          </a:xfrm>
          <a:prstGeom prst="rect">
            <a:avLst/>
          </a:prstGeom>
          <a:ln w="12700">
            <a:miter lim="400000"/>
          </a:ln>
        </p:spPr>
      </p:pic>
      <p:sp>
        <p:nvSpPr>
          <p:cNvPr id="1382" name="Shape 1382"/>
          <p:cNvSpPr/>
          <p:nvPr/>
        </p:nvSpPr>
        <p:spPr>
          <a:xfrm rot="5400000">
            <a:off x="3222624" y="4229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1383" name="Shape 1383"/>
          <p:cNvSpPr/>
          <p:nvPr/>
        </p:nvSpPr>
        <p:spPr>
          <a:xfrm>
            <a:off x="3298825" y="4076700"/>
            <a:ext cx="152400" cy="152400"/>
          </a:xfrm>
          <a:prstGeom prst="ellipse">
            <a:avLst/>
          </a:prstGeom>
          <a:ln w="38100">
            <a:solidFill>
              <a:srgbClr val="FFFFFF"/>
            </a:solidFill>
          </a:ln>
        </p:spPr>
        <p:txBody>
          <a:bodyPr lIns="45719" rIns="45719" anchor="ctr"/>
          <a:lstStyle/>
          <a:p>
            <a:pPr defTabSz="914400"/>
            <a:endParaRPr/>
          </a:p>
        </p:txBody>
      </p:sp>
      <p:sp>
        <p:nvSpPr>
          <p:cNvPr id="1384" name="Shape 1384"/>
          <p:cNvSpPr/>
          <p:nvPr/>
        </p:nvSpPr>
        <p:spPr>
          <a:xfrm rot="5400000">
            <a:off x="3527424" y="43053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1385" name="Shape 1385"/>
          <p:cNvSpPr/>
          <p:nvPr/>
        </p:nvSpPr>
        <p:spPr>
          <a:xfrm>
            <a:off x="3603625" y="4152900"/>
            <a:ext cx="152400" cy="152400"/>
          </a:xfrm>
          <a:prstGeom prst="ellipse">
            <a:avLst/>
          </a:prstGeom>
          <a:ln w="38100">
            <a:solidFill>
              <a:srgbClr val="FFFFFF"/>
            </a:solidFill>
          </a:ln>
        </p:spPr>
        <p:txBody>
          <a:bodyPr lIns="45719" rIns="45719" anchor="ctr"/>
          <a:lstStyle/>
          <a:p>
            <a:pPr defTabSz="914400"/>
            <a:endParaRPr/>
          </a:p>
        </p:txBody>
      </p:sp>
      <p:sp>
        <p:nvSpPr>
          <p:cNvPr id="1386" name="Shape 1386"/>
          <p:cNvSpPr/>
          <p:nvPr/>
        </p:nvSpPr>
        <p:spPr>
          <a:xfrm rot="5400000">
            <a:off x="3832224" y="4229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1387" name="Shape 1387"/>
          <p:cNvSpPr/>
          <p:nvPr/>
        </p:nvSpPr>
        <p:spPr>
          <a:xfrm>
            <a:off x="3908425" y="4076700"/>
            <a:ext cx="152400" cy="152400"/>
          </a:xfrm>
          <a:prstGeom prst="ellipse">
            <a:avLst/>
          </a:prstGeom>
          <a:ln w="38100">
            <a:solidFill>
              <a:srgbClr val="FFFFFF"/>
            </a:solidFill>
          </a:ln>
        </p:spPr>
        <p:txBody>
          <a:bodyPr lIns="45719" rIns="45719" anchor="ctr"/>
          <a:lstStyle/>
          <a:p>
            <a:pPr defTabSz="914400"/>
            <a:endParaRPr/>
          </a:p>
        </p:txBody>
      </p:sp>
      <p:sp>
        <p:nvSpPr>
          <p:cNvPr id="1388" name="Shape 1388"/>
          <p:cNvSpPr/>
          <p:nvPr/>
        </p:nvSpPr>
        <p:spPr>
          <a:xfrm>
            <a:off x="869950" y="808037"/>
            <a:ext cx="5181600" cy="7137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2400"/>
              </a:spcBef>
              <a:defRPr sz="4000" b="1">
                <a:solidFill>
                  <a:srgbClr val="FFFFFF"/>
                </a:solidFill>
              </a:defRPr>
            </a:lvl1pPr>
          </a:lstStyle>
          <a:p>
            <a:r>
              <a:rPr dirty="0"/>
              <a:t>$32,000 Question</a:t>
            </a:r>
          </a:p>
        </p:txBody>
      </p:sp>
      <p:sp>
        <p:nvSpPr>
          <p:cNvPr id="1389" name="Shape 1389"/>
          <p:cNvSpPr/>
          <p:nvPr/>
        </p:nvSpPr>
        <p:spPr>
          <a:xfrm>
            <a:off x="38099" y="2125659"/>
            <a:ext cx="6515101" cy="160814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FF00"/>
          </a:solidFill>
          <a:ln w="57150" cap="flat">
            <a:solidFill>
              <a:srgbClr val="3399FF"/>
            </a:solidFill>
            <a:prstDash val="solid"/>
            <a:miter lim="800000"/>
          </a:ln>
          <a:effectLst/>
        </p:spPr>
        <p:txBody>
          <a:bodyPr wrap="square" lIns="45719" tIns="45719" rIns="45719" bIns="45719" numCol="1" anchor="b">
            <a:noAutofit/>
          </a:bodyPr>
          <a:lstStyle/>
          <a:p>
            <a:pPr algn="ctr">
              <a:defRPr sz="2000" b="1">
                <a:latin typeface="Times New Roman"/>
                <a:ea typeface="Times New Roman"/>
                <a:cs typeface="Times New Roman"/>
                <a:sym typeface="Times New Roman"/>
              </a:defRPr>
            </a:pPr>
            <a:r>
              <a:rPr lang="en-US" dirty="0"/>
              <a:t>Aside from the concern regarding 42-month old </a:t>
            </a:r>
          </a:p>
          <a:p>
            <a:pPr algn="ctr">
              <a:defRPr sz="2000" b="1">
                <a:latin typeface="Times New Roman"/>
                <a:ea typeface="Times New Roman"/>
                <a:cs typeface="Times New Roman"/>
                <a:sym typeface="Times New Roman"/>
              </a:defRPr>
            </a:pPr>
            <a:r>
              <a:rPr lang="en-US" dirty="0"/>
              <a:t> Anna’s occasional hitting, she has all the early skills in           social relationships that we expect for a child </a:t>
            </a:r>
          </a:p>
          <a:p>
            <a:pPr algn="ctr">
              <a:defRPr sz="2000" b="1">
                <a:latin typeface="Times New Roman"/>
                <a:ea typeface="Times New Roman"/>
                <a:cs typeface="Times New Roman"/>
                <a:sym typeface="Times New Roman"/>
              </a:defRPr>
            </a:pPr>
            <a:r>
              <a:rPr lang="en-US" dirty="0"/>
              <a:t>this age</a:t>
            </a:r>
            <a:r>
              <a:rPr lang="en-US" dirty="0" smtClean="0"/>
              <a:t>. What is the rating?</a:t>
            </a:r>
            <a:endParaRPr lang="en-US" dirty="0"/>
          </a:p>
        </p:txBody>
      </p:sp>
    </p:spTree>
    <p:extLst>
      <p:ext uri="{BB962C8B-B14F-4D97-AF65-F5344CB8AC3E}">
        <p14:creationId xmlns:p14="http://schemas.microsoft.com/office/powerpoint/2010/main" val="2862667623"/>
      </p:ext>
    </p:extLst>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0" nodeType="afterEffect">
                                  <p:stCondLst>
                                    <p:cond delay="2000"/>
                                  </p:stCondLst>
                                  <p:iterate>
                                    <p:tmAbs val="0"/>
                                  </p:iterate>
                                  <p:childTnLst>
                                    <p:set>
                                      <p:cBhvr>
                                        <p:cTn id="6" fill="hold"/>
                                        <p:tgtEl>
                                          <p:spTgt spid="1388"/>
                                        </p:tgtEl>
                                        <p:attrNameLst>
                                          <p:attrName>style.visibility</p:attrName>
                                        </p:attrNameLst>
                                      </p:cBhvr>
                                      <p:to>
                                        <p:strVal val="visible"/>
                                      </p:to>
                                    </p:set>
                                    <p:animEffect transition="in" filter="dissolve">
                                      <p:cBhvr>
                                        <p:cTn id="7" dur="500"/>
                                        <p:tgtEl>
                                          <p:spTgt spid="1388"/>
                                        </p:tgtEl>
                                      </p:cBhvr>
                                    </p:animEffect>
                                  </p:childTnLst>
                                </p:cTn>
                              </p:par>
                            </p:childTnLst>
                          </p:cTn>
                        </p:par>
                        <p:par>
                          <p:cTn id="8" fill="hold">
                            <p:stCondLst>
                              <p:cond delay="2500"/>
                            </p:stCondLst>
                            <p:childTnLst>
                              <p:par>
                                <p:cTn id="9" presetID="1" presetClass="entr" presetSubtype="0" fill="hold" grpId="0" nodeType="afterEffect">
                                  <p:stCondLst>
                                    <p:cond delay="2000"/>
                                  </p:stCondLst>
                                  <p:iterate>
                                    <p:tmAbs val="0"/>
                                  </p:iterate>
                                  <p:childTnLst>
                                    <p:set>
                                      <p:cBhvr>
                                        <p:cTn id="10" fill="hold"/>
                                        <p:tgtEl>
                                          <p:spTgt spid="1326"/>
                                        </p:tgtEl>
                                        <p:attrNameLst>
                                          <p:attrName>style.visibility</p:attrName>
                                        </p:attrNameLst>
                                      </p:cBhvr>
                                      <p:to>
                                        <p:strVal val="visible"/>
                                      </p:to>
                                    </p:set>
                                  </p:childTnLst>
                                </p:cTn>
                              </p:par>
                            </p:childTnLst>
                          </p:cTn>
                        </p:par>
                        <p:par>
                          <p:cTn id="11" fill="hold">
                            <p:stCondLst>
                              <p:cond delay="4500"/>
                            </p:stCondLst>
                            <p:childTnLst>
                              <p:par>
                                <p:cTn id="12" presetID="1" presetClass="entr" presetSubtype="0" fill="hold" grpId="0" nodeType="afterEffect">
                                  <p:stCondLst>
                                    <p:cond delay="2000"/>
                                  </p:stCondLst>
                                  <p:iterate>
                                    <p:tmAbs val="0"/>
                                  </p:iterate>
                                  <p:childTnLst>
                                    <p:set>
                                      <p:cBhvr>
                                        <p:cTn id="13" fill="hold"/>
                                        <p:tgtEl>
                                          <p:spTgt spid="1328"/>
                                        </p:tgtEl>
                                        <p:attrNameLst>
                                          <p:attrName>style.visibility</p:attrName>
                                        </p:attrNameLst>
                                      </p:cBhvr>
                                      <p:to>
                                        <p:strVal val="visible"/>
                                      </p:to>
                                    </p:set>
                                  </p:childTnLst>
                                </p:cTn>
                              </p:par>
                            </p:childTnLst>
                          </p:cTn>
                        </p:par>
                        <p:par>
                          <p:cTn id="14" fill="hold">
                            <p:stCondLst>
                              <p:cond delay="6500"/>
                            </p:stCondLst>
                            <p:childTnLst>
                              <p:par>
                                <p:cTn id="15" presetID="1" presetClass="entr" presetSubtype="0" fill="hold" grpId="0" nodeType="afterEffect">
                                  <p:stCondLst>
                                    <p:cond delay="2000"/>
                                  </p:stCondLst>
                                  <p:iterate>
                                    <p:tmAbs val="0"/>
                                  </p:iterate>
                                  <p:childTnLst>
                                    <p:set>
                                      <p:cBhvr>
                                        <p:cTn id="16" fill="hold"/>
                                        <p:tgtEl>
                                          <p:spTgt spid="1327"/>
                                        </p:tgtEl>
                                        <p:attrNameLst>
                                          <p:attrName>style.visibility</p:attrName>
                                        </p:attrNameLst>
                                      </p:cBhvr>
                                      <p:to>
                                        <p:strVal val="visible"/>
                                      </p:to>
                                    </p:set>
                                  </p:childTnLst>
                                </p:cTn>
                              </p:par>
                            </p:childTnLst>
                          </p:cTn>
                        </p:par>
                        <p:par>
                          <p:cTn id="17" fill="hold">
                            <p:stCondLst>
                              <p:cond delay="8500"/>
                            </p:stCondLst>
                            <p:childTnLst>
                              <p:par>
                                <p:cTn id="18" presetID="1" presetClass="entr" presetSubtype="0" fill="hold" grpId="0" nodeType="afterEffect">
                                  <p:stCondLst>
                                    <p:cond delay="2000"/>
                                  </p:stCondLst>
                                  <p:iterate>
                                    <p:tmAbs val="0"/>
                                  </p:iterate>
                                  <p:childTnLst>
                                    <p:set>
                                      <p:cBhvr>
                                        <p:cTn id="19" fill="hold"/>
                                        <p:tgtEl>
                                          <p:spTgt spid="13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6" grpId="0" animBg="1" advAuto="0"/>
      <p:bldP spid="1327" grpId="0" animBg="1" advAuto="0"/>
      <p:bldP spid="1328" grpId="0" animBg="1" advAuto="0"/>
      <p:bldP spid="1329" grpId="0" animBg="1" advAuto="0"/>
      <p:bldP spid="1388" grpId="0" animBg="1" advAuto="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 name="Shape 1395"/>
          <p:cNvSpPr/>
          <p:nvPr/>
        </p:nvSpPr>
        <p:spPr>
          <a:xfrm>
            <a:off x="0" y="3733799"/>
            <a:ext cx="9144000" cy="3128965"/>
          </a:xfrm>
          <a:prstGeom prst="rect">
            <a:avLst/>
          </a:prstGeom>
          <a:gradFill>
            <a:gsLst>
              <a:gs pos="0">
                <a:srgbClr val="808080"/>
              </a:gs>
              <a:gs pos="100000">
                <a:srgbClr val="292929"/>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1396" name="Shape 1396"/>
          <p:cNvSpPr/>
          <p:nvPr/>
        </p:nvSpPr>
        <p:spPr>
          <a:xfrm>
            <a:off x="228600" y="48006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1397" name="Shape 1397"/>
          <p:cNvSpPr/>
          <p:nvPr/>
        </p:nvSpPr>
        <p:spPr>
          <a:xfrm>
            <a:off x="4648200" y="48006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FFCC00"/>
            </a:solidFill>
            <a:miter/>
          </a:ln>
        </p:spPr>
        <p:txBody>
          <a:bodyPr lIns="45719" rIns="45719" anchor="ctr"/>
          <a:lstStyle/>
          <a:p>
            <a:pPr defTabSz="914400"/>
            <a:endParaRPr/>
          </a:p>
        </p:txBody>
      </p:sp>
      <p:sp>
        <p:nvSpPr>
          <p:cNvPr id="1398" name="Shape 1398"/>
          <p:cNvSpPr/>
          <p:nvPr/>
        </p:nvSpPr>
        <p:spPr>
          <a:xfrm>
            <a:off x="228600" y="58674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1399" name="Shape 1399"/>
          <p:cNvSpPr/>
          <p:nvPr/>
        </p:nvSpPr>
        <p:spPr>
          <a:xfrm>
            <a:off x="4648200" y="58674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1400" name="Shape 1400"/>
          <p:cNvSpPr/>
          <p:nvPr/>
        </p:nvSpPr>
        <p:spPr>
          <a:xfrm flipH="1">
            <a:off x="28574" y="5257800"/>
            <a:ext cx="228601" cy="0"/>
          </a:xfrm>
          <a:prstGeom prst="line">
            <a:avLst/>
          </a:prstGeom>
          <a:ln w="57150">
            <a:solidFill>
              <a:srgbClr val="3399FF"/>
            </a:solidFill>
          </a:ln>
        </p:spPr>
        <p:txBody>
          <a:bodyPr lIns="45719" rIns="45719"/>
          <a:lstStyle/>
          <a:p>
            <a:endParaRPr/>
          </a:p>
        </p:txBody>
      </p:sp>
      <p:sp>
        <p:nvSpPr>
          <p:cNvPr id="1401" name="Shape 1401"/>
          <p:cNvSpPr/>
          <p:nvPr/>
        </p:nvSpPr>
        <p:spPr>
          <a:xfrm flipH="1">
            <a:off x="38099" y="6324600"/>
            <a:ext cx="228601" cy="0"/>
          </a:xfrm>
          <a:prstGeom prst="line">
            <a:avLst/>
          </a:prstGeom>
          <a:ln w="57150">
            <a:solidFill>
              <a:srgbClr val="3399FF"/>
            </a:solidFill>
          </a:ln>
        </p:spPr>
        <p:txBody>
          <a:bodyPr lIns="45719" rIns="45719"/>
          <a:lstStyle/>
          <a:p>
            <a:endParaRPr/>
          </a:p>
        </p:txBody>
      </p:sp>
      <p:sp>
        <p:nvSpPr>
          <p:cNvPr id="1402" name="Shape 1402"/>
          <p:cNvSpPr/>
          <p:nvPr/>
        </p:nvSpPr>
        <p:spPr>
          <a:xfrm flipH="1">
            <a:off x="4467224" y="6324600"/>
            <a:ext cx="228601" cy="0"/>
          </a:xfrm>
          <a:prstGeom prst="line">
            <a:avLst/>
          </a:prstGeom>
          <a:ln w="57150">
            <a:solidFill>
              <a:srgbClr val="3399FF"/>
            </a:solidFill>
          </a:ln>
        </p:spPr>
        <p:txBody>
          <a:bodyPr lIns="45719" rIns="45719"/>
          <a:lstStyle/>
          <a:p>
            <a:endParaRPr/>
          </a:p>
        </p:txBody>
      </p:sp>
      <p:sp>
        <p:nvSpPr>
          <p:cNvPr id="1403" name="Shape 1403"/>
          <p:cNvSpPr/>
          <p:nvPr/>
        </p:nvSpPr>
        <p:spPr>
          <a:xfrm flipH="1">
            <a:off x="4448174" y="5257800"/>
            <a:ext cx="228601" cy="0"/>
          </a:xfrm>
          <a:prstGeom prst="line">
            <a:avLst/>
          </a:prstGeom>
          <a:ln w="57150">
            <a:solidFill>
              <a:srgbClr val="3399FF"/>
            </a:solidFill>
          </a:ln>
        </p:spPr>
        <p:txBody>
          <a:bodyPr lIns="45719" rIns="45719"/>
          <a:lstStyle/>
          <a:p>
            <a:endParaRPr/>
          </a:p>
        </p:txBody>
      </p:sp>
      <p:sp>
        <p:nvSpPr>
          <p:cNvPr id="1404" name="Shape 1404"/>
          <p:cNvSpPr/>
          <p:nvPr/>
        </p:nvSpPr>
        <p:spPr>
          <a:xfrm flipH="1">
            <a:off x="8899524" y="5257800"/>
            <a:ext cx="228601" cy="0"/>
          </a:xfrm>
          <a:prstGeom prst="line">
            <a:avLst/>
          </a:prstGeom>
          <a:ln w="57150">
            <a:solidFill>
              <a:srgbClr val="3399FF"/>
            </a:solidFill>
          </a:ln>
        </p:spPr>
        <p:txBody>
          <a:bodyPr lIns="45719" rIns="45719"/>
          <a:lstStyle/>
          <a:p>
            <a:endParaRPr/>
          </a:p>
        </p:txBody>
      </p:sp>
      <p:sp>
        <p:nvSpPr>
          <p:cNvPr id="1405" name="Shape 1405"/>
          <p:cNvSpPr/>
          <p:nvPr/>
        </p:nvSpPr>
        <p:spPr>
          <a:xfrm flipH="1">
            <a:off x="8902699" y="6324600"/>
            <a:ext cx="228601" cy="0"/>
          </a:xfrm>
          <a:prstGeom prst="line">
            <a:avLst/>
          </a:prstGeom>
          <a:ln w="57150">
            <a:solidFill>
              <a:srgbClr val="3399FF"/>
            </a:solidFill>
          </a:ln>
        </p:spPr>
        <p:txBody>
          <a:bodyPr lIns="45719" rIns="45719"/>
          <a:lstStyle/>
          <a:p>
            <a:endParaRPr/>
          </a:p>
        </p:txBody>
      </p:sp>
      <p:sp>
        <p:nvSpPr>
          <p:cNvPr id="1406" name="Shape 1406"/>
          <p:cNvSpPr/>
          <p:nvPr/>
        </p:nvSpPr>
        <p:spPr>
          <a:xfrm>
            <a:off x="533400" y="5029200"/>
            <a:ext cx="36576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A:  5</a:t>
            </a:r>
          </a:p>
        </p:txBody>
      </p:sp>
      <p:sp>
        <p:nvSpPr>
          <p:cNvPr id="1407" name="Shape 1407"/>
          <p:cNvSpPr/>
          <p:nvPr/>
        </p:nvSpPr>
        <p:spPr>
          <a:xfrm>
            <a:off x="533400" y="6096000"/>
            <a:ext cx="2209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C:  7</a:t>
            </a:r>
          </a:p>
        </p:txBody>
      </p:sp>
      <p:sp>
        <p:nvSpPr>
          <p:cNvPr id="1408" name="Shape 1408"/>
          <p:cNvSpPr/>
          <p:nvPr/>
        </p:nvSpPr>
        <p:spPr>
          <a:xfrm>
            <a:off x="4953000" y="5029200"/>
            <a:ext cx="28956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B:  6</a:t>
            </a:r>
          </a:p>
        </p:txBody>
      </p:sp>
      <p:sp>
        <p:nvSpPr>
          <p:cNvPr id="1409" name="Shape 1409"/>
          <p:cNvSpPr/>
          <p:nvPr/>
        </p:nvSpPr>
        <p:spPr>
          <a:xfrm>
            <a:off x="4953000" y="6096000"/>
            <a:ext cx="2971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D:  4</a:t>
            </a:r>
          </a:p>
        </p:txBody>
      </p:sp>
      <p:sp>
        <p:nvSpPr>
          <p:cNvPr id="1410" name="Shape 1410"/>
          <p:cNvSpPr/>
          <p:nvPr/>
        </p:nvSpPr>
        <p:spPr>
          <a:xfrm>
            <a:off x="152400" y="3962400"/>
            <a:ext cx="1295400" cy="685800"/>
          </a:xfrm>
          <a:prstGeom prst="ellipse">
            <a:avLst/>
          </a:prstGeom>
          <a:ln w="57150">
            <a:solidFill>
              <a:srgbClr val="3399FF"/>
            </a:solidFill>
          </a:ln>
        </p:spPr>
        <p:txBody>
          <a:bodyPr lIns="45719" rIns="45719" anchor="ctr"/>
          <a:lstStyle/>
          <a:p>
            <a:pPr defTabSz="914400"/>
            <a:endParaRPr/>
          </a:p>
        </p:txBody>
      </p:sp>
      <p:sp>
        <p:nvSpPr>
          <p:cNvPr id="1411" name="Shape 1411"/>
          <p:cNvSpPr/>
          <p:nvPr/>
        </p:nvSpPr>
        <p:spPr>
          <a:xfrm>
            <a:off x="3048000" y="3962400"/>
            <a:ext cx="1295400" cy="685800"/>
          </a:xfrm>
          <a:prstGeom prst="ellipse">
            <a:avLst/>
          </a:prstGeom>
          <a:ln w="57150">
            <a:solidFill>
              <a:srgbClr val="3399FF"/>
            </a:solidFill>
          </a:ln>
        </p:spPr>
        <p:txBody>
          <a:bodyPr lIns="45719" rIns="45719" anchor="ctr"/>
          <a:lstStyle/>
          <a:p>
            <a:pPr defTabSz="914400"/>
            <a:endParaRPr/>
          </a:p>
        </p:txBody>
      </p:sp>
      <p:sp>
        <p:nvSpPr>
          <p:cNvPr id="1412" name="Shape 1412"/>
          <p:cNvSpPr/>
          <p:nvPr/>
        </p:nvSpPr>
        <p:spPr>
          <a:xfrm>
            <a:off x="1600200" y="3962400"/>
            <a:ext cx="1295400" cy="685800"/>
          </a:xfrm>
          <a:prstGeom prst="ellipse">
            <a:avLst/>
          </a:prstGeom>
          <a:ln w="57150">
            <a:solidFill>
              <a:srgbClr val="3399FF"/>
            </a:solidFill>
          </a:ln>
        </p:spPr>
        <p:txBody>
          <a:bodyPr lIns="45719" rIns="45719" anchor="ctr"/>
          <a:lstStyle/>
          <a:p>
            <a:pPr defTabSz="914400"/>
            <a:endParaRPr/>
          </a:p>
        </p:txBody>
      </p:sp>
      <p:sp>
        <p:nvSpPr>
          <p:cNvPr id="1413" name="Shape 1413"/>
          <p:cNvSpPr/>
          <p:nvPr/>
        </p:nvSpPr>
        <p:spPr>
          <a:xfrm>
            <a:off x="336550" y="4102100"/>
            <a:ext cx="1066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FFFF"/>
                </a:solidFill>
              </a:defRPr>
            </a:lvl1pPr>
          </a:lstStyle>
          <a:p>
            <a:r>
              <a:t>50:50</a:t>
            </a:r>
          </a:p>
        </p:txBody>
      </p:sp>
      <p:sp>
        <p:nvSpPr>
          <p:cNvPr id="1414" name="Shape 1414"/>
          <p:cNvSpPr/>
          <p:nvPr/>
        </p:nvSpPr>
        <p:spPr>
          <a:xfrm>
            <a:off x="6629400" y="0"/>
            <a:ext cx="2514600" cy="4724400"/>
          </a:xfrm>
          <a:prstGeom prst="rect">
            <a:avLst/>
          </a:prstGeom>
          <a:gradFill>
            <a:gsLst>
              <a:gs pos="0">
                <a:srgbClr val="0066CC"/>
              </a:gs>
              <a:gs pos="100000">
                <a:srgbClr val="000066"/>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1415" name="Shape 1415"/>
          <p:cNvSpPr/>
          <p:nvPr/>
        </p:nvSpPr>
        <p:spPr>
          <a:xfrm>
            <a:off x="6696075" y="1598612"/>
            <a:ext cx="2413000" cy="322263"/>
          </a:xfrm>
          <a:prstGeom prst="rect">
            <a:avLst/>
          </a:prstGeom>
          <a:solidFill>
            <a:srgbClr val="FF0000"/>
          </a:solidFill>
          <a:ln>
            <a:solidFill>
              <a:srgbClr val="000000"/>
            </a:solidFill>
            <a:miter/>
          </a:ln>
        </p:spPr>
        <p:txBody>
          <a:bodyPr lIns="45719" rIns="45719" anchor="ctr"/>
          <a:lstStyle/>
          <a:p>
            <a:pPr defTabSz="914400"/>
            <a:endParaRPr/>
          </a:p>
        </p:txBody>
      </p:sp>
      <p:sp>
        <p:nvSpPr>
          <p:cNvPr id="1416" name="Shape 1416"/>
          <p:cNvSpPr/>
          <p:nvPr/>
        </p:nvSpPr>
        <p:spPr>
          <a:xfrm>
            <a:off x="6705600" y="-1587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15</a:t>
            </a:r>
          </a:p>
        </p:txBody>
      </p:sp>
      <p:sp>
        <p:nvSpPr>
          <p:cNvPr id="1417" name="Shape 1417"/>
          <p:cNvSpPr/>
          <p:nvPr/>
        </p:nvSpPr>
        <p:spPr>
          <a:xfrm>
            <a:off x="6705600" y="304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14</a:t>
            </a:r>
          </a:p>
        </p:txBody>
      </p:sp>
      <p:sp>
        <p:nvSpPr>
          <p:cNvPr id="1418" name="Shape 1418"/>
          <p:cNvSpPr/>
          <p:nvPr/>
        </p:nvSpPr>
        <p:spPr>
          <a:xfrm>
            <a:off x="6705600" y="609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13</a:t>
            </a:r>
          </a:p>
        </p:txBody>
      </p:sp>
      <p:sp>
        <p:nvSpPr>
          <p:cNvPr id="1419" name="Shape 1419"/>
          <p:cNvSpPr/>
          <p:nvPr/>
        </p:nvSpPr>
        <p:spPr>
          <a:xfrm>
            <a:off x="6705600" y="914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a:t>
            </a:r>
          </a:p>
        </p:txBody>
      </p:sp>
      <p:sp>
        <p:nvSpPr>
          <p:cNvPr id="1420" name="Shape 1420"/>
          <p:cNvSpPr/>
          <p:nvPr/>
        </p:nvSpPr>
        <p:spPr>
          <a:xfrm>
            <a:off x="6705600" y="1219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11</a:t>
            </a:r>
          </a:p>
        </p:txBody>
      </p:sp>
      <p:sp>
        <p:nvSpPr>
          <p:cNvPr id="1421" name="Shape 1421"/>
          <p:cNvSpPr/>
          <p:nvPr/>
        </p:nvSpPr>
        <p:spPr>
          <a:xfrm>
            <a:off x="6705600" y="15240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a:t>
            </a:r>
          </a:p>
        </p:txBody>
      </p:sp>
      <p:sp>
        <p:nvSpPr>
          <p:cNvPr id="1422" name="Shape 1422"/>
          <p:cNvSpPr/>
          <p:nvPr/>
        </p:nvSpPr>
        <p:spPr>
          <a:xfrm>
            <a:off x="6705600" y="1828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9</a:t>
            </a:r>
          </a:p>
        </p:txBody>
      </p:sp>
      <p:sp>
        <p:nvSpPr>
          <p:cNvPr id="1423" name="Shape 1423"/>
          <p:cNvSpPr/>
          <p:nvPr/>
        </p:nvSpPr>
        <p:spPr>
          <a:xfrm>
            <a:off x="6705600" y="2133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a:t>
            </a:r>
          </a:p>
        </p:txBody>
      </p:sp>
      <p:sp>
        <p:nvSpPr>
          <p:cNvPr id="1424" name="Shape 1424"/>
          <p:cNvSpPr/>
          <p:nvPr/>
        </p:nvSpPr>
        <p:spPr>
          <a:xfrm>
            <a:off x="6705600" y="2438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7</a:t>
            </a:r>
          </a:p>
        </p:txBody>
      </p:sp>
      <p:sp>
        <p:nvSpPr>
          <p:cNvPr id="1425" name="Shape 1425"/>
          <p:cNvSpPr/>
          <p:nvPr/>
        </p:nvSpPr>
        <p:spPr>
          <a:xfrm>
            <a:off x="6705600" y="2743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a:t>
            </a:r>
          </a:p>
        </p:txBody>
      </p:sp>
      <p:sp>
        <p:nvSpPr>
          <p:cNvPr id="1426" name="Shape 1426"/>
          <p:cNvSpPr/>
          <p:nvPr/>
        </p:nvSpPr>
        <p:spPr>
          <a:xfrm>
            <a:off x="6705600" y="30480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5</a:t>
            </a:r>
          </a:p>
        </p:txBody>
      </p:sp>
      <p:sp>
        <p:nvSpPr>
          <p:cNvPr id="1427" name="Shape 1427"/>
          <p:cNvSpPr/>
          <p:nvPr/>
        </p:nvSpPr>
        <p:spPr>
          <a:xfrm>
            <a:off x="6705600" y="3352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a:t>
            </a:r>
          </a:p>
        </p:txBody>
      </p:sp>
      <p:sp>
        <p:nvSpPr>
          <p:cNvPr id="1428" name="Shape 1428"/>
          <p:cNvSpPr/>
          <p:nvPr/>
        </p:nvSpPr>
        <p:spPr>
          <a:xfrm>
            <a:off x="6705600" y="3657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a:t>
            </a:r>
          </a:p>
        </p:txBody>
      </p:sp>
      <p:sp>
        <p:nvSpPr>
          <p:cNvPr id="1429" name="Shape 1429"/>
          <p:cNvSpPr/>
          <p:nvPr/>
        </p:nvSpPr>
        <p:spPr>
          <a:xfrm>
            <a:off x="6705600" y="3962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a:t>
            </a:r>
          </a:p>
        </p:txBody>
      </p:sp>
      <p:sp>
        <p:nvSpPr>
          <p:cNvPr id="1430" name="Shape 1430"/>
          <p:cNvSpPr/>
          <p:nvPr/>
        </p:nvSpPr>
        <p:spPr>
          <a:xfrm>
            <a:off x="6705600" y="4267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a:t>
            </a:r>
          </a:p>
        </p:txBody>
      </p:sp>
      <p:sp>
        <p:nvSpPr>
          <p:cNvPr id="1431" name="Shape 1431"/>
          <p:cNvSpPr/>
          <p:nvPr/>
        </p:nvSpPr>
        <p:spPr>
          <a:xfrm>
            <a:off x="7543800" y="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 Million</a:t>
            </a:r>
          </a:p>
        </p:txBody>
      </p:sp>
      <p:sp>
        <p:nvSpPr>
          <p:cNvPr id="1432" name="Shape 1432"/>
          <p:cNvSpPr/>
          <p:nvPr/>
        </p:nvSpPr>
        <p:spPr>
          <a:xfrm>
            <a:off x="7543800" y="3206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$500,000</a:t>
            </a:r>
          </a:p>
        </p:txBody>
      </p:sp>
      <p:sp>
        <p:nvSpPr>
          <p:cNvPr id="1433" name="Shape 1433"/>
          <p:cNvSpPr/>
          <p:nvPr/>
        </p:nvSpPr>
        <p:spPr>
          <a:xfrm>
            <a:off x="7543800" y="625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$250,000</a:t>
            </a:r>
          </a:p>
        </p:txBody>
      </p:sp>
      <p:sp>
        <p:nvSpPr>
          <p:cNvPr id="1434" name="Shape 1434"/>
          <p:cNvSpPr/>
          <p:nvPr/>
        </p:nvSpPr>
        <p:spPr>
          <a:xfrm>
            <a:off x="7543800" y="9302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$125,000</a:t>
            </a:r>
          </a:p>
        </p:txBody>
      </p:sp>
      <p:sp>
        <p:nvSpPr>
          <p:cNvPr id="1435" name="Shape 1435"/>
          <p:cNvSpPr/>
          <p:nvPr/>
        </p:nvSpPr>
        <p:spPr>
          <a:xfrm>
            <a:off x="7543800" y="1235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$64,000</a:t>
            </a:r>
          </a:p>
        </p:txBody>
      </p:sp>
      <p:sp>
        <p:nvSpPr>
          <p:cNvPr id="1436" name="Shape 1436"/>
          <p:cNvSpPr/>
          <p:nvPr/>
        </p:nvSpPr>
        <p:spPr>
          <a:xfrm>
            <a:off x="7543800" y="15398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$32,000</a:t>
            </a:r>
          </a:p>
        </p:txBody>
      </p:sp>
      <p:sp>
        <p:nvSpPr>
          <p:cNvPr id="1437" name="Shape 1437"/>
          <p:cNvSpPr/>
          <p:nvPr/>
        </p:nvSpPr>
        <p:spPr>
          <a:xfrm>
            <a:off x="7543800" y="18446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$16,000</a:t>
            </a:r>
          </a:p>
        </p:txBody>
      </p:sp>
      <p:sp>
        <p:nvSpPr>
          <p:cNvPr id="1438" name="Shape 1438"/>
          <p:cNvSpPr/>
          <p:nvPr/>
        </p:nvSpPr>
        <p:spPr>
          <a:xfrm>
            <a:off x="7543800" y="2149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$8,000</a:t>
            </a:r>
          </a:p>
        </p:txBody>
      </p:sp>
      <p:sp>
        <p:nvSpPr>
          <p:cNvPr id="1439" name="Shape 1439"/>
          <p:cNvSpPr/>
          <p:nvPr/>
        </p:nvSpPr>
        <p:spPr>
          <a:xfrm>
            <a:off x="7543800" y="24542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$4,000</a:t>
            </a:r>
          </a:p>
        </p:txBody>
      </p:sp>
      <p:sp>
        <p:nvSpPr>
          <p:cNvPr id="1440" name="Shape 1440"/>
          <p:cNvSpPr/>
          <p:nvPr/>
        </p:nvSpPr>
        <p:spPr>
          <a:xfrm>
            <a:off x="7543800" y="2759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$2,000</a:t>
            </a:r>
          </a:p>
        </p:txBody>
      </p:sp>
      <p:sp>
        <p:nvSpPr>
          <p:cNvPr id="1441" name="Shape 1441"/>
          <p:cNvSpPr/>
          <p:nvPr/>
        </p:nvSpPr>
        <p:spPr>
          <a:xfrm>
            <a:off x="7543800" y="30638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$1,000</a:t>
            </a:r>
          </a:p>
        </p:txBody>
      </p:sp>
      <p:sp>
        <p:nvSpPr>
          <p:cNvPr id="1442" name="Shape 1442"/>
          <p:cNvSpPr/>
          <p:nvPr/>
        </p:nvSpPr>
        <p:spPr>
          <a:xfrm>
            <a:off x="7543800" y="3368675"/>
            <a:ext cx="1000125"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a:t>
            </a:r>
          </a:p>
        </p:txBody>
      </p:sp>
      <p:sp>
        <p:nvSpPr>
          <p:cNvPr id="1443" name="Shape 1443"/>
          <p:cNvSpPr/>
          <p:nvPr/>
        </p:nvSpPr>
        <p:spPr>
          <a:xfrm>
            <a:off x="7543800" y="3673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$300</a:t>
            </a:r>
          </a:p>
        </p:txBody>
      </p:sp>
      <p:sp>
        <p:nvSpPr>
          <p:cNvPr id="1444" name="Shape 1444"/>
          <p:cNvSpPr/>
          <p:nvPr/>
        </p:nvSpPr>
        <p:spPr>
          <a:xfrm>
            <a:off x="7543800" y="3978275"/>
            <a:ext cx="13335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a:t>
            </a:r>
          </a:p>
        </p:txBody>
      </p:sp>
      <p:sp>
        <p:nvSpPr>
          <p:cNvPr id="1445" name="Shape 1445"/>
          <p:cNvSpPr/>
          <p:nvPr/>
        </p:nvSpPr>
        <p:spPr>
          <a:xfrm>
            <a:off x="7543800" y="4283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$100</a:t>
            </a:r>
          </a:p>
        </p:txBody>
      </p:sp>
      <p:sp>
        <p:nvSpPr>
          <p:cNvPr id="1446" name="Shape 1446"/>
          <p:cNvSpPr/>
          <p:nvPr/>
        </p:nvSpPr>
        <p:spPr>
          <a:xfrm>
            <a:off x="7239000" y="4419600"/>
            <a:ext cx="152400" cy="152400"/>
          </a:xfrm>
          <a:prstGeom prst="ellipse">
            <a:avLst/>
          </a:prstGeom>
          <a:solidFill>
            <a:srgbClr val="FFCC00"/>
          </a:solidFill>
          <a:ln w="12700">
            <a:miter lim="400000"/>
          </a:ln>
        </p:spPr>
        <p:txBody>
          <a:bodyPr lIns="45719" rIns="45719" anchor="ctr"/>
          <a:lstStyle/>
          <a:p>
            <a:pPr defTabSz="914400"/>
            <a:endParaRPr/>
          </a:p>
        </p:txBody>
      </p:sp>
      <p:sp>
        <p:nvSpPr>
          <p:cNvPr id="1447" name="Shape 1447"/>
          <p:cNvSpPr/>
          <p:nvPr/>
        </p:nvSpPr>
        <p:spPr>
          <a:xfrm>
            <a:off x="7239000" y="4114800"/>
            <a:ext cx="152400" cy="152400"/>
          </a:xfrm>
          <a:prstGeom prst="ellipse">
            <a:avLst/>
          </a:prstGeom>
          <a:solidFill>
            <a:srgbClr val="FFCC00"/>
          </a:solidFill>
          <a:ln w="12700">
            <a:miter lim="400000"/>
          </a:ln>
        </p:spPr>
        <p:txBody>
          <a:bodyPr lIns="45719" rIns="45719" anchor="ctr"/>
          <a:lstStyle/>
          <a:p>
            <a:pPr defTabSz="914400"/>
            <a:endParaRPr/>
          </a:p>
        </p:txBody>
      </p:sp>
      <p:sp>
        <p:nvSpPr>
          <p:cNvPr id="1448" name="Shape 1448"/>
          <p:cNvSpPr/>
          <p:nvPr/>
        </p:nvSpPr>
        <p:spPr>
          <a:xfrm>
            <a:off x="7239000" y="3810000"/>
            <a:ext cx="152400" cy="152400"/>
          </a:xfrm>
          <a:prstGeom prst="ellipse">
            <a:avLst/>
          </a:prstGeom>
          <a:solidFill>
            <a:srgbClr val="FFCC00"/>
          </a:solidFill>
          <a:ln w="12700">
            <a:miter lim="400000"/>
          </a:ln>
        </p:spPr>
        <p:txBody>
          <a:bodyPr lIns="45719" rIns="45719" anchor="ctr"/>
          <a:lstStyle/>
          <a:p>
            <a:pPr defTabSz="914400"/>
            <a:endParaRPr/>
          </a:p>
        </p:txBody>
      </p:sp>
      <p:sp>
        <p:nvSpPr>
          <p:cNvPr id="1449" name="Shape 1449"/>
          <p:cNvSpPr/>
          <p:nvPr/>
        </p:nvSpPr>
        <p:spPr>
          <a:xfrm>
            <a:off x="7239000" y="3505200"/>
            <a:ext cx="152400" cy="152400"/>
          </a:xfrm>
          <a:prstGeom prst="ellipse">
            <a:avLst/>
          </a:prstGeom>
          <a:solidFill>
            <a:srgbClr val="FFCC00"/>
          </a:solidFill>
          <a:ln w="12700">
            <a:miter lim="400000"/>
          </a:ln>
        </p:spPr>
        <p:txBody>
          <a:bodyPr lIns="45719" rIns="45719" anchor="ctr"/>
          <a:lstStyle/>
          <a:p>
            <a:pPr defTabSz="914400"/>
            <a:endParaRPr/>
          </a:p>
        </p:txBody>
      </p:sp>
      <p:sp>
        <p:nvSpPr>
          <p:cNvPr id="1450" name="Shape 1450"/>
          <p:cNvSpPr/>
          <p:nvPr/>
        </p:nvSpPr>
        <p:spPr>
          <a:xfrm>
            <a:off x="7239000" y="3200400"/>
            <a:ext cx="152400" cy="152400"/>
          </a:xfrm>
          <a:prstGeom prst="ellipse">
            <a:avLst/>
          </a:prstGeom>
          <a:solidFill>
            <a:srgbClr val="FFFFFF"/>
          </a:solidFill>
          <a:ln w="12700">
            <a:miter lim="400000"/>
          </a:ln>
        </p:spPr>
        <p:txBody>
          <a:bodyPr lIns="45719" rIns="45719" anchor="ctr"/>
          <a:lstStyle/>
          <a:p>
            <a:pPr defTabSz="914400"/>
            <a:endParaRPr/>
          </a:p>
        </p:txBody>
      </p:sp>
      <p:sp>
        <p:nvSpPr>
          <p:cNvPr id="1451" name="Shape 1451"/>
          <p:cNvSpPr/>
          <p:nvPr/>
        </p:nvSpPr>
        <p:spPr>
          <a:xfrm>
            <a:off x="7239000" y="2895600"/>
            <a:ext cx="152400" cy="152400"/>
          </a:xfrm>
          <a:prstGeom prst="ellipse">
            <a:avLst/>
          </a:prstGeom>
          <a:solidFill>
            <a:srgbClr val="FFCC00"/>
          </a:solidFill>
          <a:ln w="12700">
            <a:miter lim="400000"/>
          </a:ln>
        </p:spPr>
        <p:txBody>
          <a:bodyPr lIns="45719" rIns="45719" anchor="ctr"/>
          <a:lstStyle/>
          <a:p>
            <a:pPr defTabSz="914400"/>
            <a:endParaRPr/>
          </a:p>
        </p:txBody>
      </p:sp>
      <p:sp>
        <p:nvSpPr>
          <p:cNvPr id="1452" name="Shape 1452"/>
          <p:cNvSpPr/>
          <p:nvPr/>
        </p:nvSpPr>
        <p:spPr>
          <a:xfrm>
            <a:off x="7239000" y="2590800"/>
            <a:ext cx="152400" cy="152400"/>
          </a:xfrm>
          <a:prstGeom prst="ellipse">
            <a:avLst/>
          </a:prstGeom>
          <a:solidFill>
            <a:srgbClr val="FFCC00"/>
          </a:solidFill>
          <a:ln w="12700">
            <a:miter lim="400000"/>
          </a:ln>
        </p:spPr>
        <p:txBody>
          <a:bodyPr lIns="45719" rIns="45719" anchor="ctr"/>
          <a:lstStyle/>
          <a:p>
            <a:pPr defTabSz="914400"/>
            <a:endParaRPr/>
          </a:p>
        </p:txBody>
      </p:sp>
      <p:sp>
        <p:nvSpPr>
          <p:cNvPr id="1453" name="Shape 1453"/>
          <p:cNvSpPr/>
          <p:nvPr/>
        </p:nvSpPr>
        <p:spPr>
          <a:xfrm>
            <a:off x="7239000" y="2286000"/>
            <a:ext cx="152400" cy="152400"/>
          </a:xfrm>
          <a:prstGeom prst="ellipse">
            <a:avLst/>
          </a:prstGeom>
          <a:solidFill>
            <a:srgbClr val="FFCC00"/>
          </a:solidFill>
          <a:ln w="12700">
            <a:miter lim="400000"/>
          </a:ln>
        </p:spPr>
        <p:txBody>
          <a:bodyPr lIns="45719" rIns="45719" anchor="ctr"/>
          <a:lstStyle/>
          <a:p>
            <a:pPr defTabSz="914400"/>
            <a:endParaRPr/>
          </a:p>
        </p:txBody>
      </p:sp>
      <p:sp>
        <p:nvSpPr>
          <p:cNvPr id="1454" name="Shape 1454"/>
          <p:cNvSpPr/>
          <p:nvPr/>
        </p:nvSpPr>
        <p:spPr>
          <a:xfrm>
            <a:off x="7239000" y="1981200"/>
            <a:ext cx="152400" cy="152400"/>
          </a:xfrm>
          <a:prstGeom prst="ellipse">
            <a:avLst/>
          </a:prstGeom>
          <a:solidFill>
            <a:srgbClr val="FFCC00"/>
          </a:solidFill>
          <a:ln w="12700">
            <a:miter lim="400000"/>
          </a:ln>
        </p:spPr>
        <p:txBody>
          <a:bodyPr lIns="45719" rIns="45719" anchor="ctr"/>
          <a:lstStyle/>
          <a:p>
            <a:pPr defTabSz="914400"/>
            <a:endParaRPr/>
          </a:p>
        </p:txBody>
      </p:sp>
      <p:sp>
        <p:nvSpPr>
          <p:cNvPr id="1455" name="Shape 1455"/>
          <p:cNvSpPr/>
          <p:nvPr/>
        </p:nvSpPr>
        <p:spPr>
          <a:xfrm>
            <a:off x="7239000" y="1676400"/>
            <a:ext cx="152400" cy="152400"/>
          </a:xfrm>
          <a:prstGeom prst="ellipse">
            <a:avLst/>
          </a:prstGeom>
          <a:solidFill>
            <a:srgbClr val="FFFFFF"/>
          </a:solidFill>
          <a:ln w="12700">
            <a:miter lim="400000"/>
          </a:ln>
        </p:spPr>
        <p:txBody>
          <a:bodyPr lIns="45719" rIns="45719" anchor="ctr"/>
          <a:lstStyle/>
          <a:p>
            <a:pPr defTabSz="914400">
              <a:defRPr sz="2400">
                <a:latin typeface="Times New Roman"/>
                <a:ea typeface="Times New Roman"/>
                <a:cs typeface="Times New Roman"/>
                <a:sym typeface="Times New Roman"/>
              </a:defRPr>
            </a:pPr>
            <a:endParaRPr/>
          </a:p>
        </p:txBody>
      </p:sp>
      <p:sp>
        <p:nvSpPr>
          <p:cNvPr id="1456" name="Shape 1456"/>
          <p:cNvSpPr/>
          <p:nvPr/>
        </p:nvSpPr>
        <p:spPr>
          <a:xfrm>
            <a:off x="7239000" y="1371600"/>
            <a:ext cx="152400" cy="152400"/>
          </a:xfrm>
          <a:prstGeom prst="ellipse">
            <a:avLst/>
          </a:prstGeom>
          <a:solidFill>
            <a:srgbClr val="FFCC00"/>
          </a:solidFill>
          <a:ln w="12700">
            <a:miter lim="400000"/>
          </a:ln>
        </p:spPr>
        <p:txBody>
          <a:bodyPr lIns="45719" rIns="45719" anchor="ctr"/>
          <a:lstStyle/>
          <a:p>
            <a:pPr defTabSz="914400"/>
            <a:endParaRPr/>
          </a:p>
        </p:txBody>
      </p:sp>
      <p:sp>
        <p:nvSpPr>
          <p:cNvPr id="1457" name="Shape 1457"/>
          <p:cNvSpPr/>
          <p:nvPr/>
        </p:nvSpPr>
        <p:spPr>
          <a:xfrm>
            <a:off x="7239000" y="1066800"/>
            <a:ext cx="152400" cy="152400"/>
          </a:xfrm>
          <a:prstGeom prst="ellipse">
            <a:avLst/>
          </a:prstGeom>
          <a:solidFill>
            <a:srgbClr val="FFCC00"/>
          </a:solidFill>
          <a:ln w="12700">
            <a:miter lim="400000"/>
          </a:ln>
        </p:spPr>
        <p:txBody>
          <a:bodyPr lIns="45719" rIns="45719" anchor="ctr"/>
          <a:lstStyle/>
          <a:p>
            <a:pPr defTabSz="914400"/>
            <a:endParaRPr/>
          </a:p>
        </p:txBody>
      </p:sp>
      <p:sp>
        <p:nvSpPr>
          <p:cNvPr id="1458" name="Shape 1458"/>
          <p:cNvSpPr/>
          <p:nvPr/>
        </p:nvSpPr>
        <p:spPr>
          <a:xfrm>
            <a:off x="7239000" y="762000"/>
            <a:ext cx="152400" cy="152400"/>
          </a:xfrm>
          <a:prstGeom prst="ellipse">
            <a:avLst/>
          </a:prstGeom>
          <a:solidFill>
            <a:srgbClr val="FFCC00"/>
          </a:solidFill>
          <a:ln w="12700">
            <a:miter lim="400000"/>
          </a:ln>
        </p:spPr>
        <p:txBody>
          <a:bodyPr lIns="45719" rIns="45719" anchor="ctr"/>
          <a:lstStyle/>
          <a:p>
            <a:pPr defTabSz="914400"/>
            <a:endParaRPr/>
          </a:p>
        </p:txBody>
      </p:sp>
      <p:sp>
        <p:nvSpPr>
          <p:cNvPr id="1459" name="Shape 1459"/>
          <p:cNvSpPr/>
          <p:nvPr/>
        </p:nvSpPr>
        <p:spPr>
          <a:xfrm>
            <a:off x="7239000" y="457200"/>
            <a:ext cx="152400" cy="152400"/>
          </a:xfrm>
          <a:prstGeom prst="ellipse">
            <a:avLst/>
          </a:prstGeom>
          <a:solidFill>
            <a:srgbClr val="FFCC00"/>
          </a:solidFill>
          <a:ln w="12700">
            <a:miter lim="400000"/>
          </a:ln>
        </p:spPr>
        <p:txBody>
          <a:bodyPr lIns="45719" rIns="45719" anchor="ctr"/>
          <a:lstStyle/>
          <a:p>
            <a:pPr defTabSz="914400"/>
            <a:endParaRPr/>
          </a:p>
        </p:txBody>
      </p:sp>
      <p:sp>
        <p:nvSpPr>
          <p:cNvPr id="1460" name="Shape 1460"/>
          <p:cNvSpPr/>
          <p:nvPr/>
        </p:nvSpPr>
        <p:spPr>
          <a:xfrm>
            <a:off x="7239000" y="152400"/>
            <a:ext cx="152400" cy="152400"/>
          </a:xfrm>
          <a:prstGeom prst="ellipse">
            <a:avLst/>
          </a:prstGeom>
          <a:solidFill>
            <a:srgbClr val="FFFFFF"/>
          </a:solidFill>
          <a:ln w="12700">
            <a:miter lim="400000"/>
          </a:ln>
        </p:spPr>
        <p:txBody>
          <a:bodyPr lIns="45719" rIns="45719" anchor="ctr"/>
          <a:lstStyle/>
          <a:p>
            <a:pPr defTabSz="914400"/>
            <a:endParaRPr/>
          </a:p>
        </p:txBody>
      </p:sp>
      <p:pic>
        <p:nvPicPr>
          <p:cNvPr id="1461" name="image1.pdf"/>
          <p:cNvPicPr>
            <a:picLocks noChangeAspect="1"/>
          </p:cNvPicPr>
          <p:nvPr/>
        </p:nvPicPr>
        <p:blipFill>
          <a:blip r:embed="rId3">
            <a:extLst/>
          </a:blip>
          <a:stretch>
            <a:fillRect/>
          </a:stretch>
        </p:blipFill>
        <p:spPr>
          <a:xfrm flipV="1">
            <a:off x="1949450" y="3994150"/>
            <a:ext cx="514350" cy="606425"/>
          </a:xfrm>
          <a:prstGeom prst="rect">
            <a:avLst/>
          </a:prstGeom>
          <a:ln w="12700">
            <a:miter lim="400000"/>
          </a:ln>
        </p:spPr>
      </p:pic>
      <p:sp>
        <p:nvSpPr>
          <p:cNvPr id="1462" name="Shape 1462"/>
          <p:cNvSpPr/>
          <p:nvPr/>
        </p:nvSpPr>
        <p:spPr>
          <a:xfrm rot="5400000">
            <a:off x="3222624" y="4229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1463" name="Shape 1463"/>
          <p:cNvSpPr/>
          <p:nvPr/>
        </p:nvSpPr>
        <p:spPr>
          <a:xfrm>
            <a:off x="3298825" y="4076700"/>
            <a:ext cx="152400" cy="152400"/>
          </a:xfrm>
          <a:prstGeom prst="ellipse">
            <a:avLst/>
          </a:prstGeom>
          <a:ln w="38100">
            <a:solidFill>
              <a:srgbClr val="FFFFFF"/>
            </a:solidFill>
          </a:ln>
        </p:spPr>
        <p:txBody>
          <a:bodyPr lIns="45719" rIns="45719" anchor="ctr"/>
          <a:lstStyle/>
          <a:p>
            <a:pPr defTabSz="914400"/>
            <a:endParaRPr/>
          </a:p>
        </p:txBody>
      </p:sp>
      <p:sp>
        <p:nvSpPr>
          <p:cNvPr id="1464" name="Shape 1464"/>
          <p:cNvSpPr/>
          <p:nvPr/>
        </p:nvSpPr>
        <p:spPr>
          <a:xfrm rot="5400000">
            <a:off x="3527424" y="43053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1465" name="Shape 1465"/>
          <p:cNvSpPr/>
          <p:nvPr/>
        </p:nvSpPr>
        <p:spPr>
          <a:xfrm>
            <a:off x="3603625" y="4152900"/>
            <a:ext cx="152400" cy="152400"/>
          </a:xfrm>
          <a:prstGeom prst="ellipse">
            <a:avLst/>
          </a:prstGeom>
          <a:ln w="38100">
            <a:solidFill>
              <a:srgbClr val="FFFFFF"/>
            </a:solidFill>
          </a:ln>
        </p:spPr>
        <p:txBody>
          <a:bodyPr lIns="45719" rIns="45719" anchor="ctr"/>
          <a:lstStyle/>
          <a:p>
            <a:pPr defTabSz="914400"/>
            <a:endParaRPr/>
          </a:p>
        </p:txBody>
      </p:sp>
      <p:sp>
        <p:nvSpPr>
          <p:cNvPr id="1466" name="Shape 1466"/>
          <p:cNvSpPr/>
          <p:nvPr/>
        </p:nvSpPr>
        <p:spPr>
          <a:xfrm rot="5400000">
            <a:off x="3832224" y="4229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1467" name="Shape 1467"/>
          <p:cNvSpPr/>
          <p:nvPr/>
        </p:nvSpPr>
        <p:spPr>
          <a:xfrm>
            <a:off x="3908425" y="4076700"/>
            <a:ext cx="152400" cy="152400"/>
          </a:xfrm>
          <a:prstGeom prst="ellipse">
            <a:avLst/>
          </a:prstGeom>
          <a:ln w="38100">
            <a:solidFill>
              <a:srgbClr val="FFFFFF"/>
            </a:solidFill>
          </a:ln>
        </p:spPr>
        <p:txBody>
          <a:bodyPr lIns="45719" rIns="45719" anchor="ctr"/>
          <a:lstStyle/>
          <a:p>
            <a:pPr defTabSz="914400"/>
            <a:endParaRPr/>
          </a:p>
        </p:txBody>
      </p:sp>
      <p:sp>
        <p:nvSpPr>
          <p:cNvPr id="1468" name="Shape 1468"/>
          <p:cNvSpPr/>
          <p:nvPr/>
        </p:nvSpPr>
        <p:spPr>
          <a:xfrm>
            <a:off x="784225" y="808037"/>
            <a:ext cx="5181600" cy="7137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2400"/>
              </a:spcBef>
              <a:defRPr sz="4000" b="1">
                <a:solidFill>
                  <a:srgbClr val="FFFFFF"/>
                </a:solidFill>
              </a:defRPr>
            </a:lvl1pPr>
          </a:lstStyle>
          <a:p>
            <a:r>
              <a:t>$32,000 Question</a:t>
            </a:r>
          </a:p>
        </p:txBody>
      </p:sp>
      <p:sp>
        <p:nvSpPr>
          <p:cNvPr id="79" name="Shape 1389">
            <a:extLst>
              <a:ext uri="{FF2B5EF4-FFF2-40B4-BE49-F238E27FC236}">
                <a16:creationId xmlns:a16="http://schemas.microsoft.com/office/drawing/2014/main" id="{86B9456F-C2A1-4174-9F33-36FE83CE28E7}"/>
              </a:ext>
            </a:extLst>
          </p:cNvPr>
          <p:cNvSpPr/>
          <p:nvPr/>
        </p:nvSpPr>
        <p:spPr>
          <a:xfrm>
            <a:off x="38099" y="2125659"/>
            <a:ext cx="6515101" cy="160814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FF00"/>
          </a:solidFill>
          <a:ln w="57150" cap="flat">
            <a:solidFill>
              <a:srgbClr val="3399FF"/>
            </a:solidFill>
            <a:prstDash val="solid"/>
            <a:miter lim="800000"/>
          </a:ln>
          <a:effectLst/>
        </p:spPr>
        <p:txBody>
          <a:bodyPr wrap="square" lIns="45719" tIns="45719" rIns="45719" bIns="45719" numCol="1" anchor="b">
            <a:noAutofit/>
          </a:bodyPr>
          <a:lstStyle/>
          <a:p>
            <a:pPr algn="ctr">
              <a:defRPr sz="2000" b="1">
                <a:latin typeface="Times New Roman"/>
                <a:ea typeface="Times New Roman"/>
                <a:cs typeface="Times New Roman"/>
                <a:sym typeface="Times New Roman"/>
              </a:defRPr>
            </a:pPr>
            <a:r>
              <a:rPr lang="en-US" dirty="0"/>
              <a:t>Aside from the concern regarding 42-month old </a:t>
            </a:r>
          </a:p>
          <a:p>
            <a:pPr algn="ctr">
              <a:defRPr sz="2000" b="1">
                <a:latin typeface="Times New Roman"/>
                <a:ea typeface="Times New Roman"/>
                <a:cs typeface="Times New Roman"/>
                <a:sym typeface="Times New Roman"/>
              </a:defRPr>
            </a:pPr>
            <a:r>
              <a:rPr lang="en-US" dirty="0"/>
              <a:t> Anna’s occasional hitting, she has all the early skills in           social relationships that we expect for a child </a:t>
            </a:r>
          </a:p>
          <a:p>
            <a:pPr algn="ctr">
              <a:defRPr sz="2000" b="1">
                <a:latin typeface="Times New Roman"/>
                <a:ea typeface="Times New Roman"/>
                <a:cs typeface="Times New Roman"/>
                <a:sym typeface="Times New Roman"/>
              </a:defRPr>
            </a:pPr>
            <a:r>
              <a:rPr lang="en-US" dirty="0"/>
              <a:t>this age</a:t>
            </a:r>
            <a:r>
              <a:rPr lang="en-US" dirty="0" smtClean="0"/>
              <a:t>. What is the rating?</a:t>
            </a:r>
            <a:endParaRPr lang="en-US" dirty="0"/>
          </a:p>
        </p:txBody>
      </p:sp>
    </p:spTree>
    <p:extLst>
      <p:ext uri="{BB962C8B-B14F-4D97-AF65-F5344CB8AC3E}">
        <p14:creationId xmlns:p14="http://schemas.microsoft.com/office/powerpoint/2010/main" val="2352239492"/>
      </p:ext>
    </p:extLst>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0" nodeType="afterEffect">
                                  <p:stCondLst>
                                    <p:cond delay="2000"/>
                                  </p:stCondLst>
                                  <p:iterate>
                                    <p:tmAbs val="0"/>
                                  </p:iterate>
                                  <p:childTnLst>
                                    <p:set>
                                      <p:cBhvr>
                                        <p:cTn id="6" fill="hold"/>
                                        <p:tgtEl>
                                          <p:spTgt spid="1468"/>
                                        </p:tgtEl>
                                        <p:attrNameLst>
                                          <p:attrName>style.visibility</p:attrName>
                                        </p:attrNameLst>
                                      </p:cBhvr>
                                      <p:to>
                                        <p:strVal val="visible"/>
                                      </p:to>
                                    </p:set>
                                    <p:animEffect transition="in" filter="dissolve">
                                      <p:cBhvr>
                                        <p:cTn id="7" dur="500"/>
                                        <p:tgtEl>
                                          <p:spTgt spid="1468"/>
                                        </p:tgtEl>
                                      </p:cBhvr>
                                    </p:animEffect>
                                  </p:childTnLst>
                                </p:cTn>
                              </p:par>
                            </p:childTnLst>
                          </p:cTn>
                        </p:par>
                        <p:par>
                          <p:cTn id="8" fill="hold">
                            <p:stCondLst>
                              <p:cond delay="2500"/>
                            </p:stCondLst>
                            <p:childTnLst>
                              <p:par>
                                <p:cTn id="9" presetID="1" presetClass="entr" presetSubtype="0" fill="hold" grpId="0" nodeType="afterEffect">
                                  <p:stCondLst>
                                    <p:cond delay="2000"/>
                                  </p:stCondLst>
                                  <p:iterate>
                                    <p:tmAbs val="0"/>
                                  </p:iterate>
                                  <p:childTnLst>
                                    <p:set>
                                      <p:cBhvr>
                                        <p:cTn id="10" fill="hold"/>
                                        <p:tgtEl>
                                          <p:spTgt spid="1406"/>
                                        </p:tgtEl>
                                        <p:attrNameLst>
                                          <p:attrName>style.visibility</p:attrName>
                                        </p:attrNameLst>
                                      </p:cBhvr>
                                      <p:to>
                                        <p:strVal val="visible"/>
                                      </p:to>
                                    </p:set>
                                  </p:childTnLst>
                                </p:cTn>
                              </p:par>
                            </p:childTnLst>
                          </p:cTn>
                        </p:par>
                        <p:par>
                          <p:cTn id="11" fill="hold">
                            <p:stCondLst>
                              <p:cond delay="4500"/>
                            </p:stCondLst>
                            <p:childTnLst>
                              <p:par>
                                <p:cTn id="12" presetID="1" presetClass="entr" presetSubtype="0" fill="hold" grpId="0" nodeType="afterEffect">
                                  <p:stCondLst>
                                    <p:cond delay="2000"/>
                                  </p:stCondLst>
                                  <p:iterate>
                                    <p:tmAbs val="0"/>
                                  </p:iterate>
                                  <p:childTnLst>
                                    <p:set>
                                      <p:cBhvr>
                                        <p:cTn id="13" fill="hold"/>
                                        <p:tgtEl>
                                          <p:spTgt spid="1408"/>
                                        </p:tgtEl>
                                        <p:attrNameLst>
                                          <p:attrName>style.visibility</p:attrName>
                                        </p:attrNameLst>
                                      </p:cBhvr>
                                      <p:to>
                                        <p:strVal val="visible"/>
                                      </p:to>
                                    </p:set>
                                  </p:childTnLst>
                                </p:cTn>
                              </p:par>
                            </p:childTnLst>
                          </p:cTn>
                        </p:par>
                        <p:par>
                          <p:cTn id="14" fill="hold">
                            <p:stCondLst>
                              <p:cond delay="6500"/>
                            </p:stCondLst>
                            <p:childTnLst>
                              <p:par>
                                <p:cTn id="15" presetID="1" presetClass="entr" presetSubtype="0" fill="hold" grpId="0" nodeType="afterEffect">
                                  <p:stCondLst>
                                    <p:cond delay="2000"/>
                                  </p:stCondLst>
                                  <p:iterate>
                                    <p:tmAbs val="0"/>
                                  </p:iterate>
                                  <p:childTnLst>
                                    <p:set>
                                      <p:cBhvr>
                                        <p:cTn id="16" fill="hold"/>
                                        <p:tgtEl>
                                          <p:spTgt spid="1407"/>
                                        </p:tgtEl>
                                        <p:attrNameLst>
                                          <p:attrName>style.visibility</p:attrName>
                                        </p:attrNameLst>
                                      </p:cBhvr>
                                      <p:to>
                                        <p:strVal val="visible"/>
                                      </p:to>
                                    </p:set>
                                  </p:childTnLst>
                                </p:cTn>
                              </p:par>
                            </p:childTnLst>
                          </p:cTn>
                        </p:par>
                        <p:par>
                          <p:cTn id="17" fill="hold">
                            <p:stCondLst>
                              <p:cond delay="8500"/>
                            </p:stCondLst>
                            <p:childTnLst>
                              <p:par>
                                <p:cTn id="18" presetID="1" presetClass="entr" presetSubtype="0" fill="hold" grpId="0" nodeType="afterEffect">
                                  <p:stCondLst>
                                    <p:cond delay="2000"/>
                                  </p:stCondLst>
                                  <p:iterate>
                                    <p:tmAbs val="0"/>
                                  </p:iterate>
                                  <p:childTnLst>
                                    <p:set>
                                      <p:cBhvr>
                                        <p:cTn id="19" fill="hold"/>
                                        <p:tgtEl>
                                          <p:spTgt spid="140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6" grpId="0" animBg="1" advAuto="0"/>
      <p:bldP spid="1407" grpId="0" animBg="1" advAuto="0"/>
      <p:bldP spid="1408" grpId="0" animBg="1" advAuto="0"/>
      <p:bldP spid="1409" grpId="0" animBg="1" advAuto="0"/>
      <p:bldP spid="1468" grpId="0" animBg="1" advAuto="0"/>
      <p:bldP spid="7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5" name="Shape 1475"/>
          <p:cNvSpPr>
            <a:spLocks noGrp="1"/>
          </p:cNvSpPr>
          <p:nvPr>
            <p:ph type="title"/>
          </p:nvPr>
        </p:nvSpPr>
        <p:spPr>
          <a:prstGeom prst="rect">
            <a:avLst/>
          </a:prstGeom>
        </p:spPr>
        <p:txBody>
          <a:bodyPr/>
          <a:lstStyle/>
          <a:p>
            <a:pPr defTabSz="434340">
              <a:defRPr sz="6840" b="1"/>
            </a:pPr>
            <a:r>
              <a:t>6</a:t>
            </a:r>
            <a:r>
              <a:rPr sz="3705"/>
              <a:t> </a:t>
            </a:r>
          </a:p>
        </p:txBody>
      </p:sp>
      <p:sp>
        <p:nvSpPr>
          <p:cNvPr id="1476" name="Shape 1476"/>
          <p:cNvSpPr>
            <a:spLocks noGrp="1"/>
          </p:cNvSpPr>
          <p:nvPr>
            <p:ph type="body" idx="1"/>
          </p:nvPr>
        </p:nvSpPr>
        <p:spPr>
          <a:xfrm>
            <a:off x="438150" y="2057400"/>
            <a:ext cx="8229600" cy="4343400"/>
          </a:xfrm>
          <a:prstGeom prst="rect">
            <a:avLst/>
          </a:prstGeom>
        </p:spPr>
        <p:txBody>
          <a:bodyPr/>
          <a:lstStyle/>
          <a:p>
            <a:pPr>
              <a:spcBef>
                <a:spcPts val="600"/>
              </a:spcBef>
              <a:defRPr sz="2400"/>
            </a:pPr>
            <a:r>
              <a:rPr dirty="0"/>
              <a:t>Child’s functioning generally is considered </a:t>
            </a:r>
            <a:r>
              <a:rPr b="1" dirty="0"/>
              <a:t>appropriate for his or her </a:t>
            </a:r>
            <a:r>
              <a:rPr dirty="0"/>
              <a:t>age but there are </a:t>
            </a:r>
            <a:r>
              <a:rPr b="1" dirty="0"/>
              <a:t>some significant concerns about the child’s </a:t>
            </a:r>
            <a:r>
              <a:rPr dirty="0"/>
              <a:t>functioning in this outcome </a:t>
            </a:r>
            <a:r>
              <a:rPr dirty="0" smtClean="0"/>
              <a:t>area</a:t>
            </a:r>
            <a:endParaRPr lang="en-US" dirty="0"/>
          </a:p>
          <a:p>
            <a:pPr marL="0" indent="0">
              <a:spcBef>
                <a:spcPts val="600"/>
              </a:spcBef>
              <a:buNone/>
              <a:defRPr sz="2400"/>
            </a:pPr>
            <a:endParaRPr dirty="0"/>
          </a:p>
          <a:p>
            <a:pPr>
              <a:spcBef>
                <a:spcPts val="600"/>
              </a:spcBef>
              <a:defRPr sz="2400"/>
            </a:pPr>
            <a:r>
              <a:rPr lang="en-US" dirty="0"/>
              <a:t>C</a:t>
            </a:r>
            <a:r>
              <a:rPr dirty="0" smtClean="0"/>
              <a:t>oncerns </a:t>
            </a:r>
            <a:r>
              <a:rPr dirty="0"/>
              <a:t>are substantial enough to suggest monitoring or possible additional </a:t>
            </a:r>
            <a:r>
              <a:rPr dirty="0" smtClean="0"/>
              <a:t>support</a:t>
            </a:r>
            <a:endParaRPr lang="en-US" dirty="0" smtClean="0"/>
          </a:p>
          <a:p>
            <a:pPr marL="0" indent="0">
              <a:spcBef>
                <a:spcPts val="600"/>
              </a:spcBef>
              <a:buNone/>
              <a:defRPr sz="2400"/>
            </a:pPr>
            <a:endParaRPr dirty="0"/>
          </a:p>
          <a:p>
            <a:pPr>
              <a:spcBef>
                <a:spcPts val="600"/>
              </a:spcBef>
              <a:defRPr sz="2400"/>
            </a:pPr>
            <a:r>
              <a:rPr dirty="0"/>
              <a:t>Although age-appropriate, the child’s functioning may border on not keeping pace with age </a:t>
            </a:r>
            <a:r>
              <a:rPr dirty="0" smtClean="0"/>
              <a:t>expectations</a:t>
            </a:r>
            <a:r>
              <a:rPr lang="en-US" dirty="0"/>
              <a:t>.</a:t>
            </a:r>
            <a:endParaRPr dirty="0"/>
          </a:p>
        </p:txBody>
      </p:sp>
    </p:spTree>
    <p:extLst>
      <p:ext uri="{BB962C8B-B14F-4D97-AF65-F5344CB8AC3E}">
        <p14:creationId xmlns:p14="http://schemas.microsoft.com/office/powerpoint/2010/main" val="20605867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8" name="Shape 1478"/>
          <p:cNvSpPr/>
          <p:nvPr/>
        </p:nvSpPr>
        <p:spPr>
          <a:xfrm rot="299">
            <a:off x="990599" y="558799"/>
            <a:ext cx="6410326" cy="11201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3900"/>
              </a:spcBef>
              <a:defRPr sz="6600" b="1">
                <a:solidFill>
                  <a:srgbClr val="C00000"/>
                </a:solidFill>
                <a:effectLst>
                  <a:outerShdw blurRad="38100" dist="38100" dir="2700000" rotWithShape="0">
                    <a:srgbClr val="FFFF00">
                      <a:alpha val="43000"/>
                    </a:srgbClr>
                  </a:outerShdw>
                </a:effectLst>
              </a:defRPr>
            </a:lvl1pPr>
          </a:lstStyle>
          <a:p>
            <a:r>
              <a:t>Congratulations!</a:t>
            </a:r>
          </a:p>
        </p:txBody>
      </p:sp>
      <p:sp>
        <p:nvSpPr>
          <p:cNvPr id="1479" name="Shape 1479"/>
          <p:cNvSpPr/>
          <p:nvPr/>
        </p:nvSpPr>
        <p:spPr>
          <a:xfrm rot="299">
            <a:off x="698499" y="2403474"/>
            <a:ext cx="7851776" cy="1120141"/>
          </a:xfrm>
          <a:prstGeom prst="rect">
            <a:avLst/>
          </a:prstGeom>
          <a:ln w="12700">
            <a:miter lim="400000"/>
          </a:ln>
          <a:effectLst>
            <a:outerShdw dist="71842" dir="2700000" rotWithShape="0">
              <a:schemeClr val="accent2"/>
            </a:outerShdw>
          </a:effectLst>
          <a:extLst>
            <a:ext uri="{C572A759-6A51-4108-AA02-DFA0A04FC94B}">
              <ma14:wrappingTextBoxFlag xmlns:ma14="http://schemas.microsoft.com/office/mac/drawingml/2011/main" xmlns="" val="1"/>
            </a:ext>
          </a:extLst>
        </p:spPr>
        <p:txBody>
          <a:bodyPr lIns="45719" rIns="45719">
            <a:spAutoFit/>
          </a:bodyPr>
          <a:lstStyle>
            <a:lvl1pPr algn="ctr" defTabSz="914400">
              <a:spcBef>
                <a:spcPts val="3900"/>
              </a:spcBef>
              <a:defRPr sz="6600" b="1">
                <a:solidFill>
                  <a:srgbClr val="FFCC00"/>
                </a:solidFill>
              </a:defRPr>
            </a:lvl1pPr>
          </a:lstStyle>
          <a:p>
            <a:r>
              <a:t>You’ve Reached</a:t>
            </a:r>
          </a:p>
        </p:txBody>
      </p:sp>
      <p:sp>
        <p:nvSpPr>
          <p:cNvPr id="1480" name="Shape 1480"/>
          <p:cNvSpPr/>
          <p:nvPr/>
        </p:nvSpPr>
        <p:spPr>
          <a:xfrm>
            <a:off x="2241550" y="3511550"/>
            <a:ext cx="4221061" cy="1120140"/>
          </a:xfrm>
          <a:prstGeom prst="rect">
            <a:avLst/>
          </a:prstGeom>
          <a:ln w="12700">
            <a:miter lim="400000"/>
          </a:ln>
          <a:effectLst>
            <a:outerShdw dist="71842" dir="2700000" rotWithShape="0">
              <a:schemeClr val="accent2"/>
            </a:outerShdw>
          </a:effectLst>
          <a:extLst>
            <a:ext uri="{C572A759-6A51-4108-AA02-DFA0A04FC94B}">
              <ma14:wrappingTextBoxFlag xmlns:ma14="http://schemas.microsoft.com/office/mac/drawingml/2011/main" xmlns="" val="1"/>
            </a:ext>
          </a:extLst>
        </p:spPr>
        <p:txBody>
          <a:bodyPr wrap="none" lIns="45719" rIns="45719">
            <a:spAutoFit/>
          </a:bodyPr>
          <a:lstStyle>
            <a:lvl1pPr defTabSz="914400">
              <a:defRPr sz="6600" b="1">
                <a:solidFill>
                  <a:srgbClr val="FFCC00"/>
                </a:solidFill>
              </a:defRPr>
            </a:lvl1pPr>
          </a:lstStyle>
          <a:p>
            <a:r>
              <a:t>the $32,000</a:t>
            </a:r>
          </a:p>
        </p:txBody>
      </p:sp>
      <p:sp>
        <p:nvSpPr>
          <p:cNvPr id="1481" name="Shape 1481"/>
          <p:cNvSpPr/>
          <p:nvPr/>
        </p:nvSpPr>
        <p:spPr>
          <a:xfrm>
            <a:off x="2389188" y="4699000"/>
            <a:ext cx="3873176" cy="1120140"/>
          </a:xfrm>
          <a:prstGeom prst="rect">
            <a:avLst/>
          </a:prstGeom>
          <a:ln w="12700">
            <a:miter lim="400000"/>
          </a:ln>
          <a:effectLst>
            <a:outerShdw dist="71842" dir="2700000" rotWithShape="0">
              <a:schemeClr val="accent2"/>
            </a:outerShdw>
          </a:effectLst>
          <a:extLst>
            <a:ext uri="{C572A759-6A51-4108-AA02-DFA0A04FC94B}">
              <ma14:wrappingTextBoxFlag xmlns:ma14="http://schemas.microsoft.com/office/mac/drawingml/2011/main" xmlns="" val="1"/>
            </a:ext>
          </a:extLst>
        </p:spPr>
        <p:txBody>
          <a:bodyPr wrap="none" lIns="45719" rIns="45719">
            <a:spAutoFit/>
          </a:bodyPr>
          <a:lstStyle>
            <a:lvl1pPr defTabSz="914400">
              <a:defRPr sz="6600" b="1">
                <a:solidFill>
                  <a:srgbClr val="FFCC00"/>
                </a:solidFill>
              </a:defRPr>
            </a:lvl1pPr>
          </a:lstStyle>
          <a:p>
            <a:r>
              <a:t>Milestone!</a:t>
            </a:r>
          </a:p>
        </p:txBody>
      </p:sp>
    </p:spTree>
    <p:extLst>
      <p:ext uri="{BB962C8B-B14F-4D97-AF65-F5344CB8AC3E}">
        <p14:creationId xmlns:p14="http://schemas.microsoft.com/office/powerpoint/2010/main" val="3164013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Shape 224"/>
          <p:cNvSpPr/>
          <p:nvPr/>
        </p:nvSpPr>
        <p:spPr>
          <a:xfrm>
            <a:off x="0" y="3733799"/>
            <a:ext cx="9144000" cy="3128965"/>
          </a:xfrm>
          <a:prstGeom prst="rect">
            <a:avLst/>
          </a:prstGeom>
          <a:gradFill>
            <a:gsLst>
              <a:gs pos="0">
                <a:srgbClr val="808080"/>
              </a:gs>
              <a:gs pos="100000">
                <a:srgbClr val="292929"/>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225" name="Shape 225"/>
          <p:cNvSpPr/>
          <p:nvPr/>
        </p:nvSpPr>
        <p:spPr>
          <a:xfrm>
            <a:off x="228600" y="48006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226" name="Shape 226"/>
          <p:cNvSpPr/>
          <p:nvPr/>
        </p:nvSpPr>
        <p:spPr>
          <a:xfrm>
            <a:off x="4648200" y="48006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227" name="Shape 227"/>
          <p:cNvSpPr/>
          <p:nvPr/>
        </p:nvSpPr>
        <p:spPr>
          <a:xfrm>
            <a:off x="228600" y="58674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228" name="Shape 228"/>
          <p:cNvSpPr/>
          <p:nvPr/>
        </p:nvSpPr>
        <p:spPr>
          <a:xfrm>
            <a:off x="4648200" y="58674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229" name="Shape 229"/>
          <p:cNvSpPr/>
          <p:nvPr/>
        </p:nvSpPr>
        <p:spPr>
          <a:xfrm flipH="1">
            <a:off x="28574" y="5257800"/>
            <a:ext cx="228601" cy="0"/>
          </a:xfrm>
          <a:prstGeom prst="line">
            <a:avLst/>
          </a:prstGeom>
          <a:ln w="57150">
            <a:solidFill>
              <a:srgbClr val="3399FF"/>
            </a:solidFill>
          </a:ln>
        </p:spPr>
        <p:txBody>
          <a:bodyPr lIns="45719" rIns="45719"/>
          <a:lstStyle/>
          <a:p>
            <a:endParaRPr/>
          </a:p>
        </p:txBody>
      </p:sp>
      <p:sp>
        <p:nvSpPr>
          <p:cNvPr id="230" name="Shape 230"/>
          <p:cNvSpPr/>
          <p:nvPr/>
        </p:nvSpPr>
        <p:spPr>
          <a:xfrm flipH="1">
            <a:off x="38099" y="6324600"/>
            <a:ext cx="228601" cy="0"/>
          </a:xfrm>
          <a:prstGeom prst="line">
            <a:avLst/>
          </a:prstGeom>
          <a:ln w="57150">
            <a:solidFill>
              <a:srgbClr val="3399FF"/>
            </a:solidFill>
          </a:ln>
        </p:spPr>
        <p:txBody>
          <a:bodyPr lIns="45719" rIns="45719"/>
          <a:lstStyle/>
          <a:p>
            <a:endParaRPr/>
          </a:p>
        </p:txBody>
      </p:sp>
      <p:sp>
        <p:nvSpPr>
          <p:cNvPr id="231" name="Shape 231"/>
          <p:cNvSpPr/>
          <p:nvPr/>
        </p:nvSpPr>
        <p:spPr>
          <a:xfrm flipH="1">
            <a:off x="4467224" y="6324600"/>
            <a:ext cx="228601" cy="0"/>
          </a:xfrm>
          <a:prstGeom prst="line">
            <a:avLst/>
          </a:prstGeom>
          <a:ln w="57150">
            <a:solidFill>
              <a:srgbClr val="3399FF"/>
            </a:solidFill>
          </a:ln>
        </p:spPr>
        <p:txBody>
          <a:bodyPr lIns="45719" rIns="45719"/>
          <a:lstStyle/>
          <a:p>
            <a:endParaRPr/>
          </a:p>
        </p:txBody>
      </p:sp>
      <p:sp>
        <p:nvSpPr>
          <p:cNvPr id="232" name="Shape 232"/>
          <p:cNvSpPr/>
          <p:nvPr/>
        </p:nvSpPr>
        <p:spPr>
          <a:xfrm flipH="1">
            <a:off x="4448174" y="5257800"/>
            <a:ext cx="228601" cy="0"/>
          </a:xfrm>
          <a:prstGeom prst="line">
            <a:avLst/>
          </a:prstGeom>
          <a:ln w="57150">
            <a:solidFill>
              <a:srgbClr val="3399FF"/>
            </a:solidFill>
          </a:ln>
        </p:spPr>
        <p:txBody>
          <a:bodyPr lIns="45719" rIns="45719"/>
          <a:lstStyle/>
          <a:p>
            <a:endParaRPr/>
          </a:p>
        </p:txBody>
      </p:sp>
      <p:sp>
        <p:nvSpPr>
          <p:cNvPr id="233" name="Shape 233"/>
          <p:cNvSpPr/>
          <p:nvPr/>
        </p:nvSpPr>
        <p:spPr>
          <a:xfrm flipH="1">
            <a:off x="8899524" y="5257800"/>
            <a:ext cx="228601" cy="0"/>
          </a:xfrm>
          <a:prstGeom prst="line">
            <a:avLst/>
          </a:prstGeom>
          <a:ln w="57150">
            <a:solidFill>
              <a:srgbClr val="3399FF"/>
            </a:solidFill>
          </a:ln>
        </p:spPr>
        <p:txBody>
          <a:bodyPr lIns="45719" rIns="45719"/>
          <a:lstStyle/>
          <a:p>
            <a:endParaRPr/>
          </a:p>
        </p:txBody>
      </p:sp>
      <p:sp>
        <p:nvSpPr>
          <p:cNvPr id="234" name="Shape 234"/>
          <p:cNvSpPr/>
          <p:nvPr/>
        </p:nvSpPr>
        <p:spPr>
          <a:xfrm flipH="1">
            <a:off x="8902699" y="6324600"/>
            <a:ext cx="228601" cy="0"/>
          </a:xfrm>
          <a:prstGeom prst="line">
            <a:avLst/>
          </a:prstGeom>
          <a:ln w="57150">
            <a:solidFill>
              <a:srgbClr val="3399FF"/>
            </a:solidFill>
          </a:ln>
        </p:spPr>
        <p:txBody>
          <a:bodyPr lIns="45719" rIns="45719"/>
          <a:lstStyle/>
          <a:p>
            <a:endParaRPr/>
          </a:p>
        </p:txBody>
      </p:sp>
      <p:sp>
        <p:nvSpPr>
          <p:cNvPr id="235" name="Shape 235"/>
          <p:cNvSpPr/>
          <p:nvPr/>
        </p:nvSpPr>
        <p:spPr>
          <a:xfrm>
            <a:off x="800100" y="5029200"/>
            <a:ext cx="33909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A:  7</a:t>
            </a:r>
          </a:p>
        </p:txBody>
      </p:sp>
      <p:sp>
        <p:nvSpPr>
          <p:cNvPr id="236" name="Shape 236"/>
          <p:cNvSpPr/>
          <p:nvPr/>
        </p:nvSpPr>
        <p:spPr>
          <a:xfrm>
            <a:off x="800100" y="6096000"/>
            <a:ext cx="19431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C:  1</a:t>
            </a:r>
          </a:p>
        </p:txBody>
      </p:sp>
      <p:sp>
        <p:nvSpPr>
          <p:cNvPr id="237" name="Shape 237"/>
          <p:cNvSpPr/>
          <p:nvPr/>
        </p:nvSpPr>
        <p:spPr>
          <a:xfrm>
            <a:off x="5410200" y="5029200"/>
            <a:ext cx="24384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B:  5</a:t>
            </a:r>
          </a:p>
        </p:txBody>
      </p:sp>
      <p:sp>
        <p:nvSpPr>
          <p:cNvPr id="238" name="Shape 238"/>
          <p:cNvSpPr/>
          <p:nvPr/>
        </p:nvSpPr>
        <p:spPr>
          <a:xfrm>
            <a:off x="5257800" y="6096000"/>
            <a:ext cx="26670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D:  6 </a:t>
            </a:r>
          </a:p>
        </p:txBody>
      </p:sp>
      <p:sp>
        <p:nvSpPr>
          <p:cNvPr id="239" name="Shape 239"/>
          <p:cNvSpPr/>
          <p:nvPr/>
        </p:nvSpPr>
        <p:spPr>
          <a:xfrm>
            <a:off x="152400" y="3962400"/>
            <a:ext cx="1295400" cy="685800"/>
          </a:xfrm>
          <a:prstGeom prst="ellipse">
            <a:avLst/>
          </a:prstGeom>
          <a:ln w="57150">
            <a:solidFill>
              <a:srgbClr val="3399FF"/>
            </a:solidFill>
          </a:ln>
        </p:spPr>
        <p:txBody>
          <a:bodyPr lIns="45719" rIns="45719" anchor="ctr"/>
          <a:lstStyle/>
          <a:p>
            <a:pPr defTabSz="914400"/>
            <a:endParaRPr/>
          </a:p>
        </p:txBody>
      </p:sp>
      <p:sp>
        <p:nvSpPr>
          <p:cNvPr id="240" name="Shape 240"/>
          <p:cNvSpPr/>
          <p:nvPr/>
        </p:nvSpPr>
        <p:spPr>
          <a:xfrm>
            <a:off x="3048000" y="3962400"/>
            <a:ext cx="1295400" cy="685800"/>
          </a:xfrm>
          <a:prstGeom prst="ellipse">
            <a:avLst/>
          </a:prstGeom>
          <a:ln w="57150">
            <a:solidFill>
              <a:srgbClr val="3399FF"/>
            </a:solidFill>
          </a:ln>
        </p:spPr>
        <p:txBody>
          <a:bodyPr lIns="45719" rIns="45719" anchor="ctr"/>
          <a:lstStyle/>
          <a:p>
            <a:pPr defTabSz="914400"/>
            <a:endParaRPr/>
          </a:p>
        </p:txBody>
      </p:sp>
      <p:sp>
        <p:nvSpPr>
          <p:cNvPr id="241" name="Shape 241"/>
          <p:cNvSpPr/>
          <p:nvPr/>
        </p:nvSpPr>
        <p:spPr>
          <a:xfrm>
            <a:off x="1600200" y="3962400"/>
            <a:ext cx="1295400" cy="685800"/>
          </a:xfrm>
          <a:prstGeom prst="ellipse">
            <a:avLst/>
          </a:prstGeom>
          <a:ln w="57150">
            <a:solidFill>
              <a:srgbClr val="3399FF"/>
            </a:solidFill>
          </a:ln>
        </p:spPr>
        <p:txBody>
          <a:bodyPr lIns="45719" rIns="45719" anchor="ctr"/>
          <a:lstStyle/>
          <a:p>
            <a:pPr defTabSz="914400"/>
            <a:endParaRPr/>
          </a:p>
        </p:txBody>
      </p:sp>
      <p:sp>
        <p:nvSpPr>
          <p:cNvPr id="242" name="Shape 242"/>
          <p:cNvSpPr/>
          <p:nvPr/>
        </p:nvSpPr>
        <p:spPr>
          <a:xfrm>
            <a:off x="336550" y="4102100"/>
            <a:ext cx="1066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FFFF"/>
                </a:solidFill>
              </a:defRPr>
            </a:lvl1pPr>
          </a:lstStyle>
          <a:p>
            <a:r>
              <a:t>50:50</a:t>
            </a:r>
          </a:p>
        </p:txBody>
      </p:sp>
      <p:sp>
        <p:nvSpPr>
          <p:cNvPr id="243" name="Shape 243"/>
          <p:cNvSpPr/>
          <p:nvPr/>
        </p:nvSpPr>
        <p:spPr>
          <a:xfrm>
            <a:off x="6629400" y="0"/>
            <a:ext cx="2514600" cy="4724400"/>
          </a:xfrm>
          <a:prstGeom prst="rect">
            <a:avLst/>
          </a:prstGeom>
          <a:gradFill>
            <a:gsLst>
              <a:gs pos="0">
                <a:srgbClr val="0066CC"/>
              </a:gs>
              <a:gs pos="100000">
                <a:srgbClr val="000066"/>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244" name="Shape 244"/>
          <p:cNvSpPr/>
          <p:nvPr/>
        </p:nvSpPr>
        <p:spPr>
          <a:xfrm>
            <a:off x="6705600" y="-1587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15</a:t>
            </a:r>
          </a:p>
        </p:txBody>
      </p:sp>
      <p:sp>
        <p:nvSpPr>
          <p:cNvPr id="245" name="Shape 245"/>
          <p:cNvSpPr/>
          <p:nvPr/>
        </p:nvSpPr>
        <p:spPr>
          <a:xfrm>
            <a:off x="6705600" y="304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14</a:t>
            </a:r>
          </a:p>
        </p:txBody>
      </p:sp>
      <p:sp>
        <p:nvSpPr>
          <p:cNvPr id="246" name="Shape 246"/>
          <p:cNvSpPr/>
          <p:nvPr/>
        </p:nvSpPr>
        <p:spPr>
          <a:xfrm>
            <a:off x="6705600" y="609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13</a:t>
            </a:r>
          </a:p>
        </p:txBody>
      </p:sp>
      <p:sp>
        <p:nvSpPr>
          <p:cNvPr id="247" name="Shape 247"/>
          <p:cNvSpPr/>
          <p:nvPr/>
        </p:nvSpPr>
        <p:spPr>
          <a:xfrm>
            <a:off x="6705600" y="914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a:t>
            </a:r>
          </a:p>
        </p:txBody>
      </p:sp>
      <p:sp>
        <p:nvSpPr>
          <p:cNvPr id="248" name="Shape 248"/>
          <p:cNvSpPr/>
          <p:nvPr/>
        </p:nvSpPr>
        <p:spPr>
          <a:xfrm>
            <a:off x="6705600" y="1219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11</a:t>
            </a:r>
          </a:p>
        </p:txBody>
      </p:sp>
      <p:sp>
        <p:nvSpPr>
          <p:cNvPr id="249" name="Shape 249"/>
          <p:cNvSpPr/>
          <p:nvPr/>
        </p:nvSpPr>
        <p:spPr>
          <a:xfrm>
            <a:off x="6705600" y="15240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a:t>
            </a:r>
          </a:p>
        </p:txBody>
      </p:sp>
      <p:sp>
        <p:nvSpPr>
          <p:cNvPr id="250" name="Shape 250"/>
          <p:cNvSpPr/>
          <p:nvPr/>
        </p:nvSpPr>
        <p:spPr>
          <a:xfrm>
            <a:off x="6696075" y="4357687"/>
            <a:ext cx="2413000" cy="322263"/>
          </a:xfrm>
          <a:prstGeom prst="rect">
            <a:avLst/>
          </a:prstGeom>
          <a:solidFill>
            <a:srgbClr val="FF0000"/>
          </a:solidFill>
          <a:ln>
            <a:solidFill>
              <a:srgbClr val="000000"/>
            </a:solidFill>
            <a:miter/>
          </a:ln>
        </p:spPr>
        <p:txBody>
          <a:bodyPr lIns="45719" rIns="45719" anchor="ctr"/>
          <a:lstStyle/>
          <a:p>
            <a:pPr defTabSz="914400"/>
            <a:endParaRPr/>
          </a:p>
        </p:txBody>
      </p:sp>
      <p:sp>
        <p:nvSpPr>
          <p:cNvPr id="251" name="Shape 251"/>
          <p:cNvSpPr/>
          <p:nvPr/>
        </p:nvSpPr>
        <p:spPr>
          <a:xfrm>
            <a:off x="6705600" y="1828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9</a:t>
            </a:r>
          </a:p>
        </p:txBody>
      </p:sp>
      <p:sp>
        <p:nvSpPr>
          <p:cNvPr id="252" name="Shape 252"/>
          <p:cNvSpPr/>
          <p:nvPr/>
        </p:nvSpPr>
        <p:spPr>
          <a:xfrm>
            <a:off x="6705600" y="2133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a:t>
            </a:r>
          </a:p>
        </p:txBody>
      </p:sp>
      <p:sp>
        <p:nvSpPr>
          <p:cNvPr id="253" name="Shape 253"/>
          <p:cNvSpPr/>
          <p:nvPr/>
        </p:nvSpPr>
        <p:spPr>
          <a:xfrm>
            <a:off x="6705600" y="2438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7</a:t>
            </a:r>
          </a:p>
        </p:txBody>
      </p:sp>
      <p:sp>
        <p:nvSpPr>
          <p:cNvPr id="254" name="Shape 254"/>
          <p:cNvSpPr/>
          <p:nvPr/>
        </p:nvSpPr>
        <p:spPr>
          <a:xfrm>
            <a:off x="6705600" y="2743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a:t>
            </a:r>
          </a:p>
        </p:txBody>
      </p:sp>
      <p:sp>
        <p:nvSpPr>
          <p:cNvPr id="255" name="Shape 255"/>
          <p:cNvSpPr/>
          <p:nvPr/>
        </p:nvSpPr>
        <p:spPr>
          <a:xfrm>
            <a:off x="6705600" y="30480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5</a:t>
            </a:r>
          </a:p>
        </p:txBody>
      </p:sp>
      <p:sp>
        <p:nvSpPr>
          <p:cNvPr id="256" name="Shape 256"/>
          <p:cNvSpPr/>
          <p:nvPr/>
        </p:nvSpPr>
        <p:spPr>
          <a:xfrm>
            <a:off x="6705600" y="3352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a:t>
            </a:r>
          </a:p>
        </p:txBody>
      </p:sp>
      <p:sp>
        <p:nvSpPr>
          <p:cNvPr id="257" name="Shape 257"/>
          <p:cNvSpPr/>
          <p:nvPr/>
        </p:nvSpPr>
        <p:spPr>
          <a:xfrm>
            <a:off x="6705600" y="3657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a:t>
            </a:r>
          </a:p>
        </p:txBody>
      </p:sp>
      <p:sp>
        <p:nvSpPr>
          <p:cNvPr id="258" name="Shape 258"/>
          <p:cNvSpPr/>
          <p:nvPr/>
        </p:nvSpPr>
        <p:spPr>
          <a:xfrm>
            <a:off x="6705600" y="3962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a:t>
            </a:r>
          </a:p>
        </p:txBody>
      </p:sp>
      <p:sp>
        <p:nvSpPr>
          <p:cNvPr id="259" name="Shape 259"/>
          <p:cNvSpPr/>
          <p:nvPr/>
        </p:nvSpPr>
        <p:spPr>
          <a:xfrm>
            <a:off x="6705600" y="4267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a:t>
            </a:r>
          </a:p>
        </p:txBody>
      </p:sp>
      <p:sp>
        <p:nvSpPr>
          <p:cNvPr id="260" name="Shape 260"/>
          <p:cNvSpPr/>
          <p:nvPr/>
        </p:nvSpPr>
        <p:spPr>
          <a:xfrm>
            <a:off x="7543800" y="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 Million</a:t>
            </a:r>
          </a:p>
        </p:txBody>
      </p:sp>
      <p:sp>
        <p:nvSpPr>
          <p:cNvPr id="261" name="Shape 261"/>
          <p:cNvSpPr/>
          <p:nvPr/>
        </p:nvSpPr>
        <p:spPr>
          <a:xfrm>
            <a:off x="7543800" y="3206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$500,000</a:t>
            </a:r>
          </a:p>
        </p:txBody>
      </p:sp>
      <p:sp>
        <p:nvSpPr>
          <p:cNvPr id="262" name="Shape 262"/>
          <p:cNvSpPr/>
          <p:nvPr/>
        </p:nvSpPr>
        <p:spPr>
          <a:xfrm>
            <a:off x="7543800" y="625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$250,000</a:t>
            </a:r>
          </a:p>
        </p:txBody>
      </p:sp>
      <p:sp>
        <p:nvSpPr>
          <p:cNvPr id="263" name="Shape 263"/>
          <p:cNvSpPr/>
          <p:nvPr/>
        </p:nvSpPr>
        <p:spPr>
          <a:xfrm>
            <a:off x="7543800" y="9302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$125,000</a:t>
            </a:r>
          </a:p>
        </p:txBody>
      </p:sp>
      <p:sp>
        <p:nvSpPr>
          <p:cNvPr id="264" name="Shape 264"/>
          <p:cNvSpPr/>
          <p:nvPr/>
        </p:nvSpPr>
        <p:spPr>
          <a:xfrm>
            <a:off x="7543800" y="1235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$64,000</a:t>
            </a:r>
          </a:p>
        </p:txBody>
      </p:sp>
      <p:sp>
        <p:nvSpPr>
          <p:cNvPr id="265" name="Shape 265"/>
          <p:cNvSpPr/>
          <p:nvPr/>
        </p:nvSpPr>
        <p:spPr>
          <a:xfrm>
            <a:off x="7543800" y="15398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$32,000</a:t>
            </a:r>
          </a:p>
        </p:txBody>
      </p:sp>
      <p:sp>
        <p:nvSpPr>
          <p:cNvPr id="266" name="Shape 266"/>
          <p:cNvSpPr/>
          <p:nvPr/>
        </p:nvSpPr>
        <p:spPr>
          <a:xfrm>
            <a:off x="7543800" y="18446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$16,000</a:t>
            </a:r>
          </a:p>
        </p:txBody>
      </p:sp>
      <p:sp>
        <p:nvSpPr>
          <p:cNvPr id="267" name="Shape 267"/>
          <p:cNvSpPr/>
          <p:nvPr/>
        </p:nvSpPr>
        <p:spPr>
          <a:xfrm>
            <a:off x="7543800" y="2149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$8,000</a:t>
            </a:r>
          </a:p>
        </p:txBody>
      </p:sp>
      <p:sp>
        <p:nvSpPr>
          <p:cNvPr id="268" name="Shape 268"/>
          <p:cNvSpPr/>
          <p:nvPr/>
        </p:nvSpPr>
        <p:spPr>
          <a:xfrm>
            <a:off x="7543800" y="24542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$4,000</a:t>
            </a:r>
          </a:p>
        </p:txBody>
      </p:sp>
      <p:sp>
        <p:nvSpPr>
          <p:cNvPr id="269" name="Shape 269"/>
          <p:cNvSpPr/>
          <p:nvPr/>
        </p:nvSpPr>
        <p:spPr>
          <a:xfrm>
            <a:off x="7543800" y="2759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$2,000</a:t>
            </a:r>
          </a:p>
        </p:txBody>
      </p:sp>
      <p:sp>
        <p:nvSpPr>
          <p:cNvPr id="270" name="Shape 270"/>
          <p:cNvSpPr/>
          <p:nvPr/>
        </p:nvSpPr>
        <p:spPr>
          <a:xfrm>
            <a:off x="7543800" y="30638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$1,000</a:t>
            </a:r>
          </a:p>
        </p:txBody>
      </p:sp>
      <p:sp>
        <p:nvSpPr>
          <p:cNvPr id="271" name="Shape 271"/>
          <p:cNvSpPr/>
          <p:nvPr/>
        </p:nvSpPr>
        <p:spPr>
          <a:xfrm>
            <a:off x="7543800" y="3368675"/>
            <a:ext cx="1000125"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a:t>
            </a:r>
          </a:p>
        </p:txBody>
      </p:sp>
      <p:sp>
        <p:nvSpPr>
          <p:cNvPr id="272" name="Shape 272"/>
          <p:cNvSpPr/>
          <p:nvPr/>
        </p:nvSpPr>
        <p:spPr>
          <a:xfrm>
            <a:off x="7543800" y="3673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$300</a:t>
            </a:r>
          </a:p>
        </p:txBody>
      </p:sp>
      <p:sp>
        <p:nvSpPr>
          <p:cNvPr id="273" name="Shape 273"/>
          <p:cNvSpPr/>
          <p:nvPr/>
        </p:nvSpPr>
        <p:spPr>
          <a:xfrm>
            <a:off x="7543800" y="3978275"/>
            <a:ext cx="13335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a:t>
            </a:r>
          </a:p>
        </p:txBody>
      </p:sp>
      <p:sp>
        <p:nvSpPr>
          <p:cNvPr id="274" name="Shape 274"/>
          <p:cNvSpPr/>
          <p:nvPr/>
        </p:nvSpPr>
        <p:spPr>
          <a:xfrm>
            <a:off x="7543800" y="4283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$100</a:t>
            </a:r>
          </a:p>
        </p:txBody>
      </p:sp>
      <p:sp>
        <p:nvSpPr>
          <p:cNvPr id="275" name="Shape 275"/>
          <p:cNvSpPr/>
          <p:nvPr/>
        </p:nvSpPr>
        <p:spPr>
          <a:xfrm>
            <a:off x="7239000" y="4419600"/>
            <a:ext cx="152400" cy="152400"/>
          </a:xfrm>
          <a:prstGeom prst="ellipse">
            <a:avLst/>
          </a:prstGeom>
          <a:solidFill>
            <a:srgbClr val="FFCC00"/>
          </a:solidFill>
          <a:ln w="12700">
            <a:miter lim="400000"/>
          </a:ln>
        </p:spPr>
        <p:txBody>
          <a:bodyPr lIns="45719" rIns="45719" anchor="ctr"/>
          <a:lstStyle/>
          <a:p>
            <a:pPr defTabSz="914400"/>
            <a:endParaRPr/>
          </a:p>
        </p:txBody>
      </p:sp>
      <p:sp>
        <p:nvSpPr>
          <p:cNvPr id="276" name="Shape 276"/>
          <p:cNvSpPr/>
          <p:nvPr/>
        </p:nvSpPr>
        <p:spPr>
          <a:xfrm>
            <a:off x="7239000" y="4114800"/>
            <a:ext cx="152400" cy="152400"/>
          </a:xfrm>
          <a:prstGeom prst="ellipse">
            <a:avLst/>
          </a:prstGeom>
          <a:solidFill>
            <a:srgbClr val="FFCC00"/>
          </a:solidFill>
          <a:ln w="12700">
            <a:miter lim="400000"/>
          </a:ln>
        </p:spPr>
        <p:txBody>
          <a:bodyPr lIns="45719" rIns="45719" anchor="ctr"/>
          <a:lstStyle/>
          <a:p>
            <a:pPr defTabSz="914400"/>
            <a:endParaRPr/>
          </a:p>
        </p:txBody>
      </p:sp>
      <p:sp>
        <p:nvSpPr>
          <p:cNvPr id="277" name="Shape 277"/>
          <p:cNvSpPr/>
          <p:nvPr/>
        </p:nvSpPr>
        <p:spPr>
          <a:xfrm>
            <a:off x="7239000" y="3810000"/>
            <a:ext cx="152400" cy="152400"/>
          </a:xfrm>
          <a:prstGeom prst="ellipse">
            <a:avLst/>
          </a:prstGeom>
          <a:solidFill>
            <a:srgbClr val="FFCC00"/>
          </a:solidFill>
          <a:ln w="12700">
            <a:miter lim="400000"/>
          </a:ln>
        </p:spPr>
        <p:txBody>
          <a:bodyPr lIns="45719" rIns="45719" anchor="ctr"/>
          <a:lstStyle/>
          <a:p>
            <a:pPr defTabSz="914400"/>
            <a:endParaRPr/>
          </a:p>
        </p:txBody>
      </p:sp>
      <p:sp>
        <p:nvSpPr>
          <p:cNvPr id="278" name="Shape 278"/>
          <p:cNvSpPr/>
          <p:nvPr/>
        </p:nvSpPr>
        <p:spPr>
          <a:xfrm>
            <a:off x="7239000" y="3505200"/>
            <a:ext cx="152400" cy="152400"/>
          </a:xfrm>
          <a:prstGeom prst="ellipse">
            <a:avLst/>
          </a:prstGeom>
          <a:solidFill>
            <a:srgbClr val="FFCC00"/>
          </a:solidFill>
          <a:ln w="12700">
            <a:miter lim="400000"/>
          </a:ln>
        </p:spPr>
        <p:txBody>
          <a:bodyPr lIns="45719" rIns="45719" anchor="ctr"/>
          <a:lstStyle/>
          <a:p>
            <a:pPr defTabSz="914400"/>
            <a:endParaRPr/>
          </a:p>
        </p:txBody>
      </p:sp>
      <p:sp>
        <p:nvSpPr>
          <p:cNvPr id="279" name="Shape 279"/>
          <p:cNvSpPr/>
          <p:nvPr/>
        </p:nvSpPr>
        <p:spPr>
          <a:xfrm>
            <a:off x="7239000" y="3200400"/>
            <a:ext cx="152400" cy="152400"/>
          </a:xfrm>
          <a:prstGeom prst="ellipse">
            <a:avLst/>
          </a:prstGeom>
          <a:solidFill>
            <a:srgbClr val="FFFFFF"/>
          </a:solidFill>
          <a:ln w="12700">
            <a:miter lim="400000"/>
          </a:ln>
        </p:spPr>
        <p:txBody>
          <a:bodyPr lIns="45719" rIns="45719" anchor="ctr"/>
          <a:lstStyle/>
          <a:p>
            <a:pPr defTabSz="914400"/>
            <a:endParaRPr/>
          </a:p>
        </p:txBody>
      </p:sp>
      <p:sp>
        <p:nvSpPr>
          <p:cNvPr id="280" name="Shape 280"/>
          <p:cNvSpPr/>
          <p:nvPr/>
        </p:nvSpPr>
        <p:spPr>
          <a:xfrm>
            <a:off x="7239000" y="2895600"/>
            <a:ext cx="152400" cy="152400"/>
          </a:xfrm>
          <a:prstGeom prst="ellipse">
            <a:avLst/>
          </a:prstGeom>
          <a:solidFill>
            <a:srgbClr val="FFCC00"/>
          </a:solidFill>
          <a:ln w="12700">
            <a:miter lim="400000"/>
          </a:ln>
        </p:spPr>
        <p:txBody>
          <a:bodyPr lIns="45719" rIns="45719" anchor="ctr"/>
          <a:lstStyle/>
          <a:p>
            <a:pPr defTabSz="914400"/>
            <a:endParaRPr/>
          </a:p>
        </p:txBody>
      </p:sp>
      <p:sp>
        <p:nvSpPr>
          <p:cNvPr id="281" name="Shape 281"/>
          <p:cNvSpPr/>
          <p:nvPr/>
        </p:nvSpPr>
        <p:spPr>
          <a:xfrm>
            <a:off x="7239000" y="2590800"/>
            <a:ext cx="152400" cy="152400"/>
          </a:xfrm>
          <a:prstGeom prst="ellipse">
            <a:avLst/>
          </a:prstGeom>
          <a:solidFill>
            <a:srgbClr val="FFCC00"/>
          </a:solidFill>
          <a:ln w="12700">
            <a:miter lim="400000"/>
          </a:ln>
        </p:spPr>
        <p:txBody>
          <a:bodyPr lIns="45719" rIns="45719" anchor="ctr"/>
          <a:lstStyle/>
          <a:p>
            <a:pPr defTabSz="914400"/>
            <a:endParaRPr/>
          </a:p>
        </p:txBody>
      </p:sp>
      <p:sp>
        <p:nvSpPr>
          <p:cNvPr id="282" name="Shape 282"/>
          <p:cNvSpPr/>
          <p:nvPr/>
        </p:nvSpPr>
        <p:spPr>
          <a:xfrm>
            <a:off x="7239000" y="2286000"/>
            <a:ext cx="152400" cy="152400"/>
          </a:xfrm>
          <a:prstGeom prst="ellipse">
            <a:avLst/>
          </a:prstGeom>
          <a:solidFill>
            <a:srgbClr val="FFCC00"/>
          </a:solidFill>
          <a:ln w="12700">
            <a:miter lim="400000"/>
          </a:ln>
        </p:spPr>
        <p:txBody>
          <a:bodyPr lIns="45719" rIns="45719" anchor="ctr"/>
          <a:lstStyle/>
          <a:p>
            <a:pPr defTabSz="914400"/>
            <a:endParaRPr/>
          </a:p>
        </p:txBody>
      </p:sp>
      <p:sp>
        <p:nvSpPr>
          <p:cNvPr id="283" name="Shape 283"/>
          <p:cNvSpPr/>
          <p:nvPr/>
        </p:nvSpPr>
        <p:spPr>
          <a:xfrm>
            <a:off x="7239000" y="1981200"/>
            <a:ext cx="152400" cy="152400"/>
          </a:xfrm>
          <a:prstGeom prst="ellipse">
            <a:avLst/>
          </a:prstGeom>
          <a:solidFill>
            <a:srgbClr val="FFCC00"/>
          </a:solidFill>
          <a:ln w="12700">
            <a:miter lim="400000"/>
          </a:ln>
        </p:spPr>
        <p:txBody>
          <a:bodyPr lIns="45719" rIns="45719" anchor="ctr"/>
          <a:lstStyle/>
          <a:p>
            <a:pPr defTabSz="914400"/>
            <a:endParaRPr/>
          </a:p>
        </p:txBody>
      </p:sp>
      <p:sp>
        <p:nvSpPr>
          <p:cNvPr id="284" name="Shape 284"/>
          <p:cNvSpPr/>
          <p:nvPr/>
        </p:nvSpPr>
        <p:spPr>
          <a:xfrm>
            <a:off x="7239000" y="1676400"/>
            <a:ext cx="152400" cy="152400"/>
          </a:xfrm>
          <a:prstGeom prst="ellipse">
            <a:avLst/>
          </a:prstGeom>
          <a:solidFill>
            <a:srgbClr val="FFFFFF"/>
          </a:solidFill>
          <a:ln w="12700">
            <a:miter lim="400000"/>
          </a:ln>
        </p:spPr>
        <p:txBody>
          <a:bodyPr lIns="45719" rIns="45719" anchor="ctr"/>
          <a:lstStyle/>
          <a:p>
            <a:pPr defTabSz="914400">
              <a:defRPr sz="2400">
                <a:latin typeface="Times New Roman"/>
                <a:ea typeface="Times New Roman"/>
                <a:cs typeface="Times New Roman"/>
                <a:sym typeface="Times New Roman"/>
              </a:defRPr>
            </a:pPr>
            <a:endParaRPr/>
          </a:p>
        </p:txBody>
      </p:sp>
      <p:sp>
        <p:nvSpPr>
          <p:cNvPr id="285" name="Shape 285"/>
          <p:cNvSpPr/>
          <p:nvPr/>
        </p:nvSpPr>
        <p:spPr>
          <a:xfrm>
            <a:off x="7239000" y="1371600"/>
            <a:ext cx="152400" cy="152400"/>
          </a:xfrm>
          <a:prstGeom prst="ellipse">
            <a:avLst/>
          </a:prstGeom>
          <a:solidFill>
            <a:srgbClr val="FFCC00"/>
          </a:solidFill>
          <a:ln w="12700">
            <a:miter lim="400000"/>
          </a:ln>
        </p:spPr>
        <p:txBody>
          <a:bodyPr lIns="45719" rIns="45719" anchor="ctr"/>
          <a:lstStyle/>
          <a:p>
            <a:pPr defTabSz="914400"/>
            <a:endParaRPr/>
          </a:p>
        </p:txBody>
      </p:sp>
      <p:sp>
        <p:nvSpPr>
          <p:cNvPr id="286" name="Shape 286"/>
          <p:cNvSpPr/>
          <p:nvPr/>
        </p:nvSpPr>
        <p:spPr>
          <a:xfrm>
            <a:off x="7239000" y="1066800"/>
            <a:ext cx="152400" cy="152400"/>
          </a:xfrm>
          <a:prstGeom prst="ellipse">
            <a:avLst/>
          </a:prstGeom>
          <a:solidFill>
            <a:srgbClr val="FFCC00"/>
          </a:solidFill>
          <a:ln w="12700">
            <a:miter lim="400000"/>
          </a:ln>
        </p:spPr>
        <p:txBody>
          <a:bodyPr lIns="45719" rIns="45719" anchor="ctr"/>
          <a:lstStyle/>
          <a:p>
            <a:pPr defTabSz="914400"/>
            <a:endParaRPr/>
          </a:p>
        </p:txBody>
      </p:sp>
      <p:sp>
        <p:nvSpPr>
          <p:cNvPr id="287" name="Shape 287"/>
          <p:cNvSpPr/>
          <p:nvPr/>
        </p:nvSpPr>
        <p:spPr>
          <a:xfrm>
            <a:off x="7239000" y="762000"/>
            <a:ext cx="152400" cy="152400"/>
          </a:xfrm>
          <a:prstGeom prst="ellipse">
            <a:avLst/>
          </a:prstGeom>
          <a:solidFill>
            <a:srgbClr val="FFCC00"/>
          </a:solidFill>
          <a:ln w="12700">
            <a:miter lim="400000"/>
          </a:ln>
        </p:spPr>
        <p:txBody>
          <a:bodyPr lIns="45719" rIns="45719" anchor="ctr"/>
          <a:lstStyle/>
          <a:p>
            <a:pPr defTabSz="914400"/>
            <a:endParaRPr/>
          </a:p>
        </p:txBody>
      </p:sp>
      <p:sp>
        <p:nvSpPr>
          <p:cNvPr id="288" name="Shape 288"/>
          <p:cNvSpPr/>
          <p:nvPr/>
        </p:nvSpPr>
        <p:spPr>
          <a:xfrm>
            <a:off x="7239000" y="457200"/>
            <a:ext cx="152400" cy="152400"/>
          </a:xfrm>
          <a:prstGeom prst="ellipse">
            <a:avLst/>
          </a:prstGeom>
          <a:solidFill>
            <a:srgbClr val="FFCC00"/>
          </a:solidFill>
          <a:ln w="12700">
            <a:miter lim="400000"/>
          </a:ln>
        </p:spPr>
        <p:txBody>
          <a:bodyPr lIns="45719" rIns="45719" anchor="ctr"/>
          <a:lstStyle/>
          <a:p>
            <a:pPr defTabSz="914400"/>
            <a:endParaRPr/>
          </a:p>
        </p:txBody>
      </p:sp>
      <p:sp>
        <p:nvSpPr>
          <p:cNvPr id="289" name="Shape 289"/>
          <p:cNvSpPr/>
          <p:nvPr/>
        </p:nvSpPr>
        <p:spPr>
          <a:xfrm>
            <a:off x="7239000" y="152400"/>
            <a:ext cx="152400" cy="152400"/>
          </a:xfrm>
          <a:prstGeom prst="ellipse">
            <a:avLst/>
          </a:prstGeom>
          <a:solidFill>
            <a:srgbClr val="FFFFFF"/>
          </a:solidFill>
          <a:ln w="12700">
            <a:miter lim="400000"/>
          </a:ln>
        </p:spPr>
        <p:txBody>
          <a:bodyPr lIns="45719" rIns="45719" anchor="ctr"/>
          <a:lstStyle/>
          <a:p>
            <a:pPr defTabSz="914400"/>
            <a:endParaRPr/>
          </a:p>
        </p:txBody>
      </p:sp>
      <p:pic>
        <p:nvPicPr>
          <p:cNvPr id="290" name="image1.pdf"/>
          <p:cNvPicPr>
            <a:picLocks noChangeAspect="1"/>
          </p:cNvPicPr>
          <p:nvPr/>
        </p:nvPicPr>
        <p:blipFill>
          <a:blip r:embed="rId3">
            <a:extLst/>
          </a:blip>
          <a:stretch>
            <a:fillRect/>
          </a:stretch>
        </p:blipFill>
        <p:spPr>
          <a:xfrm flipV="1">
            <a:off x="1949450" y="3994150"/>
            <a:ext cx="514350" cy="606425"/>
          </a:xfrm>
          <a:prstGeom prst="rect">
            <a:avLst/>
          </a:prstGeom>
          <a:ln w="12700">
            <a:miter lim="400000"/>
          </a:ln>
        </p:spPr>
      </p:pic>
      <p:sp>
        <p:nvSpPr>
          <p:cNvPr id="291" name="Shape 291"/>
          <p:cNvSpPr/>
          <p:nvPr/>
        </p:nvSpPr>
        <p:spPr>
          <a:xfrm rot="5400000">
            <a:off x="3222624" y="4229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292" name="Shape 292"/>
          <p:cNvSpPr/>
          <p:nvPr/>
        </p:nvSpPr>
        <p:spPr>
          <a:xfrm>
            <a:off x="3298825" y="4076700"/>
            <a:ext cx="152400" cy="152400"/>
          </a:xfrm>
          <a:prstGeom prst="ellipse">
            <a:avLst/>
          </a:prstGeom>
          <a:ln w="38100">
            <a:solidFill>
              <a:srgbClr val="FFFFFF"/>
            </a:solidFill>
          </a:ln>
        </p:spPr>
        <p:txBody>
          <a:bodyPr lIns="45719" rIns="45719" anchor="ctr"/>
          <a:lstStyle/>
          <a:p>
            <a:pPr defTabSz="914400"/>
            <a:endParaRPr/>
          </a:p>
        </p:txBody>
      </p:sp>
      <p:sp>
        <p:nvSpPr>
          <p:cNvPr id="293" name="Shape 293"/>
          <p:cNvSpPr/>
          <p:nvPr/>
        </p:nvSpPr>
        <p:spPr>
          <a:xfrm rot="5400000">
            <a:off x="3527424" y="43053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294" name="Shape 294"/>
          <p:cNvSpPr/>
          <p:nvPr/>
        </p:nvSpPr>
        <p:spPr>
          <a:xfrm>
            <a:off x="3603625" y="4152900"/>
            <a:ext cx="152400" cy="152400"/>
          </a:xfrm>
          <a:prstGeom prst="ellipse">
            <a:avLst/>
          </a:prstGeom>
          <a:ln w="38100">
            <a:solidFill>
              <a:srgbClr val="FFFFFF"/>
            </a:solidFill>
          </a:ln>
        </p:spPr>
        <p:txBody>
          <a:bodyPr lIns="45719" rIns="45719" anchor="ctr"/>
          <a:lstStyle/>
          <a:p>
            <a:pPr defTabSz="914400"/>
            <a:endParaRPr/>
          </a:p>
        </p:txBody>
      </p:sp>
      <p:sp>
        <p:nvSpPr>
          <p:cNvPr id="295" name="Shape 295"/>
          <p:cNvSpPr/>
          <p:nvPr/>
        </p:nvSpPr>
        <p:spPr>
          <a:xfrm rot="5400000">
            <a:off x="3832224" y="4229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296" name="Shape 296"/>
          <p:cNvSpPr/>
          <p:nvPr/>
        </p:nvSpPr>
        <p:spPr>
          <a:xfrm>
            <a:off x="3908425" y="4076700"/>
            <a:ext cx="152400" cy="152400"/>
          </a:xfrm>
          <a:prstGeom prst="ellipse">
            <a:avLst/>
          </a:prstGeom>
          <a:ln w="38100">
            <a:solidFill>
              <a:srgbClr val="FFFFFF"/>
            </a:solidFill>
          </a:ln>
        </p:spPr>
        <p:txBody>
          <a:bodyPr lIns="45719" rIns="45719" anchor="ctr"/>
          <a:lstStyle/>
          <a:p>
            <a:pPr defTabSz="914400"/>
            <a:endParaRPr/>
          </a:p>
        </p:txBody>
      </p:sp>
      <p:sp>
        <p:nvSpPr>
          <p:cNvPr id="297" name="Shape 297"/>
          <p:cNvSpPr/>
          <p:nvPr/>
        </p:nvSpPr>
        <p:spPr>
          <a:xfrm>
            <a:off x="685800" y="1203325"/>
            <a:ext cx="5181600" cy="713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defTabSz="914400">
              <a:spcBef>
                <a:spcPts val="2400"/>
              </a:spcBef>
              <a:defRPr sz="4000" b="1">
                <a:solidFill>
                  <a:srgbClr val="FFFFFF"/>
                </a:solidFill>
              </a:defRPr>
            </a:lvl1pPr>
          </a:lstStyle>
          <a:p>
            <a:r>
              <a:t>$100 Question</a:t>
            </a:r>
          </a:p>
        </p:txBody>
      </p:sp>
      <p:grpSp>
        <p:nvGrpSpPr>
          <p:cNvPr id="300" name="Group 300"/>
          <p:cNvGrpSpPr/>
          <p:nvPr/>
        </p:nvGrpSpPr>
        <p:grpSpPr>
          <a:xfrm>
            <a:off x="152399" y="2324098"/>
            <a:ext cx="6400802" cy="1371602"/>
            <a:chOff x="0" y="0"/>
            <a:chExt cx="6400801" cy="1371601"/>
          </a:xfrm>
        </p:grpSpPr>
        <p:sp>
          <p:nvSpPr>
            <p:cNvPr id="298" name="Shape 298"/>
            <p:cNvSpPr/>
            <p:nvPr/>
          </p:nvSpPr>
          <p:spPr>
            <a:xfrm>
              <a:off x="0" y="0"/>
              <a:ext cx="6400801" cy="13716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FF00"/>
            </a:solidFill>
            <a:ln w="57150" cap="flat">
              <a:solidFill>
                <a:srgbClr val="3399FF"/>
              </a:solidFill>
              <a:prstDash val="solid"/>
              <a:miter lim="800000"/>
            </a:ln>
            <a:effectLst/>
          </p:spPr>
          <p:txBody>
            <a:bodyPr wrap="square" lIns="45719" tIns="45719" rIns="45719" bIns="45719" numCol="1" anchor="ctr">
              <a:noAutofit/>
            </a:bodyPr>
            <a:lstStyle/>
            <a:p>
              <a:pPr defTabSz="914400"/>
              <a:endParaRPr/>
            </a:p>
          </p:txBody>
        </p:sp>
        <p:sp>
          <p:nvSpPr>
            <p:cNvPr id="299" name="Shape 299"/>
            <p:cNvSpPr/>
            <p:nvPr/>
          </p:nvSpPr>
          <p:spPr>
            <a:xfrm>
              <a:off x="427849" y="319866"/>
              <a:ext cx="5668151" cy="80021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9" tIns="45719" rIns="45719" bIns="45719" numCol="1" anchor="ctr">
              <a:spAutoFit/>
            </a:bodyPr>
            <a:lstStyle/>
            <a:p>
              <a:pPr algn="ctr" defTabSz="914400">
                <a:defRPr sz="2400" b="1">
                  <a:latin typeface="Times New Roman"/>
                  <a:ea typeface="Times New Roman"/>
                  <a:cs typeface="Times New Roman"/>
                  <a:sym typeface="Times New Roman"/>
                </a:defRPr>
              </a:pPr>
              <a:r>
                <a:rPr sz="2300" dirty="0"/>
                <a:t>What rating </a:t>
              </a:r>
              <a:r>
                <a:rPr lang="en-US" sz="2300" dirty="0" smtClean="0"/>
                <a:t>corresponds to </a:t>
              </a:r>
              <a:r>
                <a:rPr sz="2300" dirty="0" smtClean="0"/>
                <a:t>age-appropriate</a:t>
              </a:r>
              <a:endParaRPr sz="2300" dirty="0"/>
            </a:p>
            <a:p>
              <a:pPr algn="ctr" defTabSz="914400">
                <a:defRPr sz="2400" b="1">
                  <a:latin typeface="Times New Roman"/>
                  <a:ea typeface="Times New Roman"/>
                  <a:cs typeface="Times New Roman"/>
                  <a:sym typeface="Times New Roman"/>
                </a:defRPr>
              </a:pPr>
              <a:r>
                <a:rPr sz="2300" dirty="0"/>
                <a:t>functioning with no concerns?</a:t>
              </a:r>
            </a:p>
          </p:txBody>
        </p:sp>
      </p:grpSp>
    </p:spTree>
    <p:extLst>
      <p:ext uri="{BB962C8B-B14F-4D97-AF65-F5344CB8AC3E}">
        <p14:creationId xmlns:p14="http://schemas.microsoft.com/office/powerpoint/2010/main" val="325942840"/>
      </p:ext>
    </p:extLst>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0" nodeType="afterEffect">
                                  <p:stCondLst>
                                    <p:cond delay="2000"/>
                                  </p:stCondLst>
                                  <p:iterate>
                                    <p:tmAbs val="0"/>
                                  </p:iterate>
                                  <p:childTnLst>
                                    <p:set>
                                      <p:cBhvr>
                                        <p:cTn id="6" fill="hold"/>
                                        <p:tgtEl>
                                          <p:spTgt spid="297"/>
                                        </p:tgtEl>
                                        <p:attrNameLst>
                                          <p:attrName>style.visibility</p:attrName>
                                        </p:attrNameLst>
                                      </p:cBhvr>
                                      <p:to>
                                        <p:strVal val="visible"/>
                                      </p:to>
                                    </p:set>
                                    <p:animEffect transition="in" filter="dissolve">
                                      <p:cBhvr>
                                        <p:cTn id="7" dur="500"/>
                                        <p:tgtEl>
                                          <p:spTgt spid="297"/>
                                        </p:tgtEl>
                                      </p:cBhvr>
                                    </p:animEffect>
                                  </p:childTnLst>
                                </p:cTn>
                              </p:par>
                            </p:childTnLst>
                          </p:cTn>
                        </p:par>
                        <p:par>
                          <p:cTn id="8" fill="hold">
                            <p:stCondLst>
                              <p:cond delay="2500"/>
                            </p:stCondLst>
                            <p:childTnLst>
                              <p:par>
                                <p:cTn id="9" presetID="1" presetClass="entr" presetSubtype="0" fill="hold" grpId="0" nodeType="afterEffect">
                                  <p:stCondLst>
                                    <p:cond delay="2000"/>
                                  </p:stCondLst>
                                  <p:iterate>
                                    <p:tmAbs val="0"/>
                                  </p:iterate>
                                  <p:childTnLst>
                                    <p:set>
                                      <p:cBhvr>
                                        <p:cTn id="10" fill="hold"/>
                                        <p:tgtEl>
                                          <p:spTgt spid="235"/>
                                        </p:tgtEl>
                                        <p:attrNameLst>
                                          <p:attrName>style.visibility</p:attrName>
                                        </p:attrNameLst>
                                      </p:cBhvr>
                                      <p:to>
                                        <p:strVal val="visible"/>
                                      </p:to>
                                    </p:set>
                                  </p:childTnLst>
                                </p:cTn>
                              </p:par>
                            </p:childTnLst>
                          </p:cTn>
                        </p:par>
                        <p:par>
                          <p:cTn id="11" fill="hold">
                            <p:stCondLst>
                              <p:cond delay="4500"/>
                            </p:stCondLst>
                            <p:childTnLst>
                              <p:par>
                                <p:cTn id="12" presetID="1" presetClass="entr" presetSubtype="0" fill="hold" grpId="0" nodeType="afterEffect">
                                  <p:stCondLst>
                                    <p:cond delay="2000"/>
                                  </p:stCondLst>
                                  <p:iterate>
                                    <p:tmAbs val="0"/>
                                  </p:iterate>
                                  <p:childTnLst>
                                    <p:set>
                                      <p:cBhvr>
                                        <p:cTn id="13" fill="hold"/>
                                        <p:tgtEl>
                                          <p:spTgt spid="237"/>
                                        </p:tgtEl>
                                        <p:attrNameLst>
                                          <p:attrName>style.visibility</p:attrName>
                                        </p:attrNameLst>
                                      </p:cBhvr>
                                      <p:to>
                                        <p:strVal val="visible"/>
                                      </p:to>
                                    </p:set>
                                  </p:childTnLst>
                                </p:cTn>
                              </p:par>
                            </p:childTnLst>
                          </p:cTn>
                        </p:par>
                        <p:par>
                          <p:cTn id="14" fill="hold">
                            <p:stCondLst>
                              <p:cond delay="6500"/>
                            </p:stCondLst>
                            <p:childTnLst>
                              <p:par>
                                <p:cTn id="15" presetID="1" presetClass="entr" presetSubtype="0" fill="hold" grpId="0" nodeType="afterEffect">
                                  <p:stCondLst>
                                    <p:cond delay="2000"/>
                                  </p:stCondLst>
                                  <p:iterate>
                                    <p:tmAbs val="0"/>
                                  </p:iterate>
                                  <p:childTnLst>
                                    <p:set>
                                      <p:cBhvr>
                                        <p:cTn id="16" fill="hold"/>
                                        <p:tgtEl>
                                          <p:spTgt spid="236"/>
                                        </p:tgtEl>
                                        <p:attrNameLst>
                                          <p:attrName>style.visibility</p:attrName>
                                        </p:attrNameLst>
                                      </p:cBhvr>
                                      <p:to>
                                        <p:strVal val="visible"/>
                                      </p:to>
                                    </p:set>
                                  </p:childTnLst>
                                </p:cTn>
                              </p:par>
                            </p:childTnLst>
                          </p:cTn>
                        </p:par>
                        <p:par>
                          <p:cTn id="17" fill="hold">
                            <p:stCondLst>
                              <p:cond delay="8500"/>
                            </p:stCondLst>
                            <p:childTnLst>
                              <p:par>
                                <p:cTn id="18" presetID="1" presetClass="entr" presetSubtype="0" fill="hold" grpId="0" nodeType="afterEffect">
                                  <p:stCondLst>
                                    <p:cond delay="2000"/>
                                  </p:stCondLst>
                                  <p:iterate>
                                    <p:tmAbs val="0"/>
                                  </p:iterate>
                                  <p:childTnLst>
                                    <p:set>
                                      <p:cBhvr>
                                        <p:cTn id="19" fill="hold"/>
                                        <p:tgtEl>
                                          <p:spTgt spid="23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iterate>
                                    <p:tmAbs val="0"/>
                                  </p:iterate>
                                  <p:childTnLst>
                                    <p:set>
                                      <p:cBhvr>
                                        <p:cTn id="23" fill="hold"/>
                                        <p:tgtEl>
                                          <p:spTgt spid="3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 grpId="0" animBg="1" advAuto="0"/>
      <p:bldP spid="236" grpId="0" animBg="1" advAuto="0"/>
      <p:bldP spid="237" grpId="0" animBg="1" advAuto="0"/>
      <p:bldP spid="238" grpId="0" animBg="1" advAuto="0"/>
      <p:bldP spid="297" grpId="0" animBg="1" advAuto="0"/>
      <p:bldP spid="300" grpId="0" animBg="1" advAuto="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3" name="Shape 1483"/>
          <p:cNvSpPr/>
          <p:nvPr/>
        </p:nvSpPr>
        <p:spPr>
          <a:xfrm>
            <a:off x="3505200" y="1127125"/>
            <a:ext cx="2514600" cy="4724400"/>
          </a:xfrm>
          <a:prstGeom prst="rect">
            <a:avLst/>
          </a:prstGeom>
          <a:gradFill>
            <a:gsLst>
              <a:gs pos="0">
                <a:srgbClr val="0066CC"/>
              </a:gs>
              <a:gs pos="100000">
                <a:srgbClr val="000066"/>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1484" name="Shape 1484"/>
          <p:cNvSpPr/>
          <p:nvPr/>
        </p:nvSpPr>
        <p:spPr>
          <a:xfrm>
            <a:off x="3571875" y="1835149"/>
            <a:ext cx="2413000" cy="322265"/>
          </a:xfrm>
          <a:prstGeom prst="rect">
            <a:avLst/>
          </a:prstGeom>
          <a:solidFill>
            <a:srgbClr val="FF0000"/>
          </a:solidFill>
          <a:ln>
            <a:solidFill>
              <a:srgbClr val="000000"/>
            </a:solidFill>
            <a:miter/>
          </a:ln>
        </p:spPr>
        <p:txBody>
          <a:bodyPr lIns="45719" rIns="45719" anchor="ctr"/>
          <a:lstStyle/>
          <a:p>
            <a:pPr defTabSz="914400"/>
            <a:endParaRPr/>
          </a:p>
        </p:txBody>
      </p:sp>
      <p:sp>
        <p:nvSpPr>
          <p:cNvPr id="1485" name="Shape 1485"/>
          <p:cNvSpPr/>
          <p:nvPr/>
        </p:nvSpPr>
        <p:spPr>
          <a:xfrm>
            <a:off x="3581400" y="111125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15</a:t>
            </a:r>
          </a:p>
        </p:txBody>
      </p:sp>
      <p:sp>
        <p:nvSpPr>
          <p:cNvPr id="1486" name="Shape 1486"/>
          <p:cNvSpPr/>
          <p:nvPr/>
        </p:nvSpPr>
        <p:spPr>
          <a:xfrm>
            <a:off x="3581400" y="14319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14</a:t>
            </a:r>
          </a:p>
        </p:txBody>
      </p:sp>
      <p:sp>
        <p:nvSpPr>
          <p:cNvPr id="1487" name="Shape 1487"/>
          <p:cNvSpPr/>
          <p:nvPr/>
        </p:nvSpPr>
        <p:spPr>
          <a:xfrm>
            <a:off x="3581400" y="17367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13</a:t>
            </a:r>
          </a:p>
        </p:txBody>
      </p:sp>
      <p:sp>
        <p:nvSpPr>
          <p:cNvPr id="1488" name="Shape 1488"/>
          <p:cNvSpPr/>
          <p:nvPr/>
        </p:nvSpPr>
        <p:spPr>
          <a:xfrm>
            <a:off x="3581400" y="20415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a:t>
            </a:r>
          </a:p>
        </p:txBody>
      </p:sp>
      <p:sp>
        <p:nvSpPr>
          <p:cNvPr id="1489" name="Shape 1489"/>
          <p:cNvSpPr/>
          <p:nvPr/>
        </p:nvSpPr>
        <p:spPr>
          <a:xfrm>
            <a:off x="3581400" y="23463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11</a:t>
            </a:r>
          </a:p>
        </p:txBody>
      </p:sp>
      <p:sp>
        <p:nvSpPr>
          <p:cNvPr id="1490" name="Shape 1490"/>
          <p:cNvSpPr/>
          <p:nvPr/>
        </p:nvSpPr>
        <p:spPr>
          <a:xfrm>
            <a:off x="3581400" y="26511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a:t>
            </a:r>
          </a:p>
        </p:txBody>
      </p:sp>
      <p:sp>
        <p:nvSpPr>
          <p:cNvPr id="1491" name="Shape 1491"/>
          <p:cNvSpPr/>
          <p:nvPr/>
        </p:nvSpPr>
        <p:spPr>
          <a:xfrm>
            <a:off x="3581400" y="29559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9</a:t>
            </a:r>
          </a:p>
        </p:txBody>
      </p:sp>
      <p:sp>
        <p:nvSpPr>
          <p:cNvPr id="1492" name="Shape 1492"/>
          <p:cNvSpPr/>
          <p:nvPr/>
        </p:nvSpPr>
        <p:spPr>
          <a:xfrm>
            <a:off x="3581400" y="32607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a:t>
            </a:r>
          </a:p>
        </p:txBody>
      </p:sp>
      <p:sp>
        <p:nvSpPr>
          <p:cNvPr id="1493" name="Shape 1493"/>
          <p:cNvSpPr/>
          <p:nvPr/>
        </p:nvSpPr>
        <p:spPr>
          <a:xfrm>
            <a:off x="3581400" y="35655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7</a:t>
            </a:r>
          </a:p>
        </p:txBody>
      </p:sp>
      <p:sp>
        <p:nvSpPr>
          <p:cNvPr id="1494" name="Shape 1494"/>
          <p:cNvSpPr/>
          <p:nvPr/>
        </p:nvSpPr>
        <p:spPr>
          <a:xfrm>
            <a:off x="3581400" y="38703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a:t>
            </a:r>
          </a:p>
        </p:txBody>
      </p:sp>
      <p:sp>
        <p:nvSpPr>
          <p:cNvPr id="1495" name="Shape 1495"/>
          <p:cNvSpPr/>
          <p:nvPr/>
        </p:nvSpPr>
        <p:spPr>
          <a:xfrm>
            <a:off x="3581400" y="41751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5</a:t>
            </a:r>
          </a:p>
        </p:txBody>
      </p:sp>
      <p:sp>
        <p:nvSpPr>
          <p:cNvPr id="1496" name="Shape 1496"/>
          <p:cNvSpPr/>
          <p:nvPr/>
        </p:nvSpPr>
        <p:spPr>
          <a:xfrm>
            <a:off x="3581400" y="44799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a:t>
            </a:r>
          </a:p>
        </p:txBody>
      </p:sp>
      <p:sp>
        <p:nvSpPr>
          <p:cNvPr id="1497" name="Shape 1497"/>
          <p:cNvSpPr/>
          <p:nvPr/>
        </p:nvSpPr>
        <p:spPr>
          <a:xfrm>
            <a:off x="3581400" y="47847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a:t>
            </a:r>
          </a:p>
        </p:txBody>
      </p:sp>
      <p:sp>
        <p:nvSpPr>
          <p:cNvPr id="1498" name="Shape 1498"/>
          <p:cNvSpPr/>
          <p:nvPr/>
        </p:nvSpPr>
        <p:spPr>
          <a:xfrm>
            <a:off x="3581400" y="50895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a:t>
            </a:r>
          </a:p>
        </p:txBody>
      </p:sp>
      <p:sp>
        <p:nvSpPr>
          <p:cNvPr id="1499" name="Shape 1499"/>
          <p:cNvSpPr/>
          <p:nvPr/>
        </p:nvSpPr>
        <p:spPr>
          <a:xfrm>
            <a:off x="3581400" y="53943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a:t>
            </a:r>
          </a:p>
        </p:txBody>
      </p:sp>
      <p:sp>
        <p:nvSpPr>
          <p:cNvPr id="1500" name="Shape 1500"/>
          <p:cNvSpPr/>
          <p:nvPr/>
        </p:nvSpPr>
        <p:spPr>
          <a:xfrm>
            <a:off x="4419600" y="112712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 Million</a:t>
            </a:r>
          </a:p>
        </p:txBody>
      </p:sp>
      <p:sp>
        <p:nvSpPr>
          <p:cNvPr id="1501" name="Shape 1501"/>
          <p:cNvSpPr/>
          <p:nvPr/>
        </p:nvSpPr>
        <p:spPr>
          <a:xfrm>
            <a:off x="4419600" y="14478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$500,000</a:t>
            </a:r>
          </a:p>
        </p:txBody>
      </p:sp>
      <p:sp>
        <p:nvSpPr>
          <p:cNvPr id="1502" name="Shape 1502"/>
          <p:cNvSpPr/>
          <p:nvPr/>
        </p:nvSpPr>
        <p:spPr>
          <a:xfrm>
            <a:off x="4419600" y="17526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$250,000</a:t>
            </a:r>
          </a:p>
        </p:txBody>
      </p:sp>
      <p:sp>
        <p:nvSpPr>
          <p:cNvPr id="1503" name="Shape 1503"/>
          <p:cNvSpPr/>
          <p:nvPr/>
        </p:nvSpPr>
        <p:spPr>
          <a:xfrm>
            <a:off x="4419600" y="20574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$125,000</a:t>
            </a:r>
          </a:p>
        </p:txBody>
      </p:sp>
      <p:sp>
        <p:nvSpPr>
          <p:cNvPr id="1504" name="Shape 1504"/>
          <p:cNvSpPr/>
          <p:nvPr/>
        </p:nvSpPr>
        <p:spPr>
          <a:xfrm>
            <a:off x="4419600" y="23622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$64,000</a:t>
            </a:r>
          </a:p>
        </p:txBody>
      </p:sp>
      <p:sp>
        <p:nvSpPr>
          <p:cNvPr id="1505" name="Shape 1505"/>
          <p:cNvSpPr/>
          <p:nvPr/>
        </p:nvSpPr>
        <p:spPr>
          <a:xfrm>
            <a:off x="4419600" y="26670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$32,000</a:t>
            </a:r>
          </a:p>
        </p:txBody>
      </p:sp>
      <p:sp>
        <p:nvSpPr>
          <p:cNvPr id="1506" name="Shape 1506"/>
          <p:cNvSpPr/>
          <p:nvPr/>
        </p:nvSpPr>
        <p:spPr>
          <a:xfrm>
            <a:off x="4419600" y="29718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$16,000</a:t>
            </a:r>
          </a:p>
        </p:txBody>
      </p:sp>
      <p:sp>
        <p:nvSpPr>
          <p:cNvPr id="1507" name="Shape 1507"/>
          <p:cNvSpPr/>
          <p:nvPr/>
        </p:nvSpPr>
        <p:spPr>
          <a:xfrm>
            <a:off x="4419600" y="32766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$8,000</a:t>
            </a:r>
          </a:p>
        </p:txBody>
      </p:sp>
      <p:sp>
        <p:nvSpPr>
          <p:cNvPr id="1508" name="Shape 1508"/>
          <p:cNvSpPr/>
          <p:nvPr/>
        </p:nvSpPr>
        <p:spPr>
          <a:xfrm>
            <a:off x="4419600" y="35814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$4,000</a:t>
            </a:r>
          </a:p>
        </p:txBody>
      </p:sp>
      <p:sp>
        <p:nvSpPr>
          <p:cNvPr id="1509" name="Shape 1509"/>
          <p:cNvSpPr/>
          <p:nvPr/>
        </p:nvSpPr>
        <p:spPr>
          <a:xfrm>
            <a:off x="4419600" y="38862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$2,000</a:t>
            </a:r>
          </a:p>
        </p:txBody>
      </p:sp>
      <p:sp>
        <p:nvSpPr>
          <p:cNvPr id="1510" name="Shape 1510"/>
          <p:cNvSpPr/>
          <p:nvPr/>
        </p:nvSpPr>
        <p:spPr>
          <a:xfrm>
            <a:off x="4419600" y="41910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$1,000</a:t>
            </a:r>
          </a:p>
        </p:txBody>
      </p:sp>
      <p:sp>
        <p:nvSpPr>
          <p:cNvPr id="1511" name="Shape 1511"/>
          <p:cNvSpPr/>
          <p:nvPr/>
        </p:nvSpPr>
        <p:spPr>
          <a:xfrm>
            <a:off x="4419600" y="4495800"/>
            <a:ext cx="1000125"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a:t>
            </a:r>
          </a:p>
        </p:txBody>
      </p:sp>
      <p:sp>
        <p:nvSpPr>
          <p:cNvPr id="1512" name="Shape 1512"/>
          <p:cNvSpPr/>
          <p:nvPr/>
        </p:nvSpPr>
        <p:spPr>
          <a:xfrm>
            <a:off x="4419600" y="48006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$300</a:t>
            </a:r>
          </a:p>
        </p:txBody>
      </p:sp>
      <p:sp>
        <p:nvSpPr>
          <p:cNvPr id="1513" name="Shape 1513"/>
          <p:cNvSpPr/>
          <p:nvPr/>
        </p:nvSpPr>
        <p:spPr>
          <a:xfrm>
            <a:off x="4419600" y="5105400"/>
            <a:ext cx="13335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a:t>
            </a:r>
          </a:p>
        </p:txBody>
      </p:sp>
      <p:sp>
        <p:nvSpPr>
          <p:cNvPr id="1514" name="Shape 1514"/>
          <p:cNvSpPr/>
          <p:nvPr/>
        </p:nvSpPr>
        <p:spPr>
          <a:xfrm>
            <a:off x="4419600" y="54102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$100</a:t>
            </a:r>
          </a:p>
        </p:txBody>
      </p:sp>
      <p:sp>
        <p:nvSpPr>
          <p:cNvPr id="1515" name="Shape 1515"/>
          <p:cNvSpPr/>
          <p:nvPr/>
        </p:nvSpPr>
        <p:spPr>
          <a:xfrm>
            <a:off x="4114800" y="5546725"/>
            <a:ext cx="152400" cy="152400"/>
          </a:xfrm>
          <a:prstGeom prst="ellipse">
            <a:avLst/>
          </a:prstGeom>
          <a:solidFill>
            <a:srgbClr val="FFCC00"/>
          </a:solidFill>
          <a:ln w="12700">
            <a:miter lim="400000"/>
          </a:ln>
        </p:spPr>
        <p:txBody>
          <a:bodyPr lIns="45719" rIns="45719" anchor="ctr"/>
          <a:lstStyle/>
          <a:p>
            <a:pPr defTabSz="914400"/>
            <a:endParaRPr/>
          </a:p>
        </p:txBody>
      </p:sp>
      <p:sp>
        <p:nvSpPr>
          <p:cNvPr id="1516" name="Shape 1516"/>
          <p:cNvSpPr/>
          <p:nvPr/>
        </p:nvSpPr>
        <p:spPr>
          <a:xfrm>
            <a:off x="4114800" y="5241925"/>
            <a:ext cx="152400" cy="152400"/>
          </a:xfrm>
          <a:prstGeom prst="ellipse">
            <a:avLst/>
          </a:prstGeom>
          <a:solidFill>
            <a:srgbClr val="FFCC00"/>
          </a:solidFill>
          <a:ln w="12700">
            <a:miter lim="400000"/>
          </a:ln>
        </p:spPr>
        <p:txBody>
          <a:bodyPr lIns="45719" rIns="45719" anchor="ctr"/>
          <a:lstStyle/>
          <a:p>
            <a:pPr defTabSz="914400"/>
            <a:endParaRPr/>
          </a:p>
        </p:txBody>
      </p:sp>
      <p:sp>
        <p:nvSpPr>
          <p:cNvPr id="1517" name="Shape 1517"/>
          <p:cNvSpPr/>
          <p:nvPr/>
        </p:nvSpPr>
        <p:spPr>
          <a:xfrm>
            <a:off x="4114800" y="4937125"/>
            <a:ext cx="152400" cy="152400"/>
          </a:xfrm>
          <a:prstGeom prst="ellipse">
            <a:avLst/>
          </a:prstGeom>
          <a:solidFill>
            <a:srgbClr val="FFCC00"/>
          </a:solidFill>
          <a:ln w="12700">
            <a:miter lim="400000"/>
          </a:ln>
        </p:spPr>
        <p:txBody>
          <a:bodyPr lIns="45719" rIns="45719" anchor="ctr"/>
          <a:lstStyle/>
          <a:p>
            <a:pPr defTabSz="914400"/>
            <a:endParaRPr/>
          </a:p>
        </p:txBody>
      </p:sp>
      <p:sp>
        <p:nvSpPr>
          <p:cNvPr id="1518" name="Shape 1518"/>
          <p:cNvSpPr/>
          <p:nvPr/>
        </p:nvSpPr>
        <p:spPr>
          <a:xfrm>
            <a:off x="4114800" y="4632325"/>
            <a:ext cx="152400" cy="152400"/>
          </a:xfrm>
          <a:prstGeom prst="ellipse">
            <a:avLst/>
          </a:prstGeom>
          <a:solidFill>
            <a:srgbClr val="FFCC00"/>
          </a:solidFill>
          <a:ln w="12700">
            <a:miter lim="400000"/>
          </a:ln>
        </p:spPr>
        <p:txBody>
          <a:bodyPr lIns="45719" rIns="45719" anchor="ctr"/>
          <a:lstStyle/>
          <a:p>
            <a:pPr defTabSz="914400"/>
            <a:endParaRPr/>
          </a:p>
        </p:txBody>
      </p:sp>
      <p:sp>
        <p:nvSpPr>
          <p:cNvPr id="1519" name="Shape 1519"/>
          <p:cNvSpPr/>
          <p:nvPr/>
        </p:nvSpPr>
        <p:spPr>
          <a:xfrm>
            <a:off x="4114800" y="4327525"/>
            <a:ext cx="152400" cy="152400"/>
          </a:xfrm>
          <a:prstGeom prst="ellipse">
            <a:avLst/>
          </a:prstGeom>
          <a:solidFill>
            <a:srgbClr val="FFFFFF"/>
          </a:solidFill>
          <a:ln w="12700">
            <a:miter lim="400000"/>
          </a:ln>
        </p:spPr>
        <p:txBody>
          <a:bodyPr lIns="45719" rIns="45719" anchor="ctr"/>
          <a:lstStyle/>
          <a:p>
            <a:pPr defTabSz="914400"/>
            <a:endParaRPr/>
          </a:p>
        </p:txBody>
      </p:sp>
      <p:sp>
        <p:nvSpPr>
          <p:cNvPr id="1520" name="Shape 1520"/>
          <p:cNvSpPr/>
          <p:nvPr/>
        </p:nvSpPr>
        <p:spPr>
          <a:xfrm>
            <a:off x="4114800" y="4022725"/>
            <a:ext cx="152400" cy="152400"/>
          </a:xfrm>
          <a:prstGeom prst="ellipse">
            <a:avLst/>
          </a:prstGeom>
          <a:solidFill>
            <a:srgbClr val="FFCC00"/>
          </a:solidFill>
          <a:ln w="12700">
            <a:miter lim="400000"/>
          </a:ln>
        </p:spPr>
        <p:txBody>
          <a:bodyPr lIns="45719" rIns="45719" anchor="ctr"/>
          <a:lstStyle/>
          <a:p>
            <a:pPr defTabSz="914400"/>
            <a:endParaRPr/>
          </a:p>
        </p:txBody>
      </p:sp>
      <p:sp>
        <p:nvSpPr>
          <p:cNvPr id="1521" name="Shape 1521"/>
          <p:cNvSpPr/>
          <p:nvPr/>
        </p:nvSpPr>
        <p:spPr>
          <a:xfrm>
            <a:off x="4114800" y="3717925"/>
            <a:ext cx="152400" cy="152400"/>
          </a:xfrm>
          <a:prstGeom prst="ellipse">
            <a:avLst/>
          </a:prstGeom>
          <a:solidFill>
            <a:srgbClr val="FFCC00"/>
          </a:solidFill>
          <a:ln w="12700">
            <a:miter lim="400000"/>
          </a:ln>
        </p:spPr>
        <p:txBody>
          <a:bodyPr lIns="45719" rIns="45719" anchor="ctr"/>
          <a:lstStyle/>
          <a:p>
            <a:pPr defTabSz="914400"/>
            <a:endParaRPr/>
          </a:p>
        </p:txBody>
      </p:sp>
      <p:sp>
        <p:nvSpPr>
          <p:cNvPr id="1522" name="Shape 1522"/>
          <p:cNvSpPr/>
          <p:nvPr/>
        </p:nvSpPr>
        <p:spPr>
          <a:xfrm>
            <a:off x="4114800" y="3413125"/>
            <a:ext cx="152400" cy="152400"/>
          </a:xfrm>
          <a:prstGeom prst="ellipse">
            <a:avLst/>
          </a:prstGeom>
          <a:solidFill>
            <a:srgbClr val="FFCC00"/>
          </a:solidFill>
          <a:ln w="12700">
            <a:miter lim="400000"/>
          </a:ln>
        </p:spPr>
        <p:txBody>
          <a:bodyPr lIns="45719" rIns="45719" anchor="ctr"/>
          <a:lstStyle/>
          <a:p>
            <a:pPr defTabSz="914400"/>
            <a:endParaRPr/>
          </a:p>
        </p:txBody>
      </p:sp>
      <p:sp>
        <p:nvSpPr>
          <p:cNvPr id="1523" name="Shape 1523"/>
          <p:cNvSpPr/>
          <p:nvPr/>
        </p:nvSpPr>
        <p:spPr>
          <a:xfrm>
            <a:off x="4114800" y="3108325"/>
            <a:ext cx="152400" cy="152400"/>
          </a:xfrm>
          <a:prstGeom prst="ellipse">
            <a:avLst/>
          </a:prstGeom>
          <a:solidFill>
            <a:srgbClr val="FFCC00"/>
          </a:solidFill>
          <a:ln w="12700">
            <a:miter lim="400000"/>
          </a:ln>
        </p:spPr>
        <p:txBody>
          <a:bodyPr lIns="45719" rIns="45719" anchor="ctr"/>
          <a:lstStyle/>
          <a:p>
            <a:pPr defTabSz="914400"/>
            <a:endParaRPr/>
          </a:p>
        </p:txBody>
      </p:sp>
      <p:sp>
        <p:nvSpPr>
          <p:cNvPr id="1524" name="Shape 1524"/>
          <p:cNvSpPr/>
          <p:nvPr/>
        </p:nvSpPr>
        <p:spPr>
          <a:xfrm>
            <a:off x="4114800" y="2803525"/>
            <a:ext cx="152400" cy="152400"/>
          </a:xfrm>
          <a:prstGeom prst="ellipse">
            <a:avLst/>
          </a:prstGeom>
          <a:solidFill>
            <a:srgbClr val="FFFFFF"/>
          </a:solidFill>
          <a:ln w="12700">
            <a:miter lim="400000"/>
          </a:ln>
        </p:spPr>
        <p:txBody>
          <a:bodyPr lIns="45719" rIns="45719" anchor="ctr"/>
          <a:lstStyle/>
          <a:p>
            <a:pPr defTabSz="914400">
              <a:defRPr sz="2400">
                <a:latin typeface="Times New Roman"/>
                <a:ea typeface="Times New Roman"/>
                <a:cs typeface="Times New Roman"/>
                <a:sym typeface="Times New Roman"/>
              </a:defRPr>
            </a:pPr>
            <a:endParaRPr/>
          </a:p>
        </p:txBody>
      </p:sp>
      <p:sp>
        <p:nvSpPr>
          <p:cNvPr id="1525" name="Shape 1525"/>
          <p:cNvSpPr/>
          <p:nvPr/>
        </p:nvSpPr>
        <p:spPr>
          <a:xfrm>
            <a:off x="4114800" y="2498725"/>
            <a:ext cx="152400" cy="152400"/>
          </a:xfrm>
          <a:prstGeom prst="ellipse">
            <a:avLst/>
          </a:prstGeom>
          <a:solidFill>
            <a:srgbClr val="FFCC00"/>
          </a:solidFill>
          <a:ln w="12700">
            <a:miter lim="400000"/>
          </a:ln>
        </p:spPr>
        <p:txBody>
          <a:bodyPr lIns="45719" rIns="45719" anchor="ctr"/>
          <a:lstStyle/>
          <a:p>
            <a:pPr defTabSz="914400"/>
            <a:endParaRPr/>
          </a:p>
        </p:txBody>
      </p:sp>
      <p:sp>
        <p:nvSpPr>
          <p:cNvPr id="1526" name="Shape 1526"/>
          <p:cNvSpPr/>
          <p:nvPr/>
        </p:nvSpPr>
        <p:spPr>
          <a:xfrm>
            <a:off x="4114800" y="2193925"/>
            <a:ext cx="152400" cy="152400"/>
          </a:xfrm>
          <a:prstGeom prst="ellipse">
            <a:avLst/>
          </a:prstGeom>
          <a:solidFill>
            <a:srgbClr val="FFCC00"/>
          </a:solidFill>
          <a:ln w="12700">
            <a:miter lim="400000"/>
          </a:ln>
        </p:spPr>
        <p:txBody>
          <a:bodyPr lIns="45719" rIns="45719" anchor="ctr"/>
          <a:lstStyle/>
          <a:p>
            <a:pPr defTabSz="914400"/>
            <a:endParaRPr/>
          </a:p>
        </p:txBody>
      </p:sp>
      <p:sp>
        <p:nvSpPr>
          <p:cNvPr id="1527" name="Shape 1527"/>
          <p:cNvSpPr/>
          <p:nvPr/>
        </p:nvSpPr>
        <p:spPr>
          <a:xfrm>
            <a:off x="4114800" y="1889125"/>
            <a:ext cx="152400" cy="152400"/>
          </a:xfrm>
          <a:prstGeom prst="ellipse">
            <a:avLst/>
          </a:prstGeom>
          <a:solidFill>
            <a:srgbClr val="FFCC00"/>
          </a:solidFill>
          <a:ln w="12700">
            <a:miter lim="400000"/>
          </a:ln>
        </p:spPr>
        <p:txBody>
          <a:bodyPr lIns="45719" rIns="45719" anchor="ctr"/>
          <a:lstStyle/>
          <a:p>
            <a:pPr defTabSz="914400"/>
            <a:endParaRPr/>
          </a:p>
        </p:txBody>
      </p:sp>
      <p:sp>
        <p:nvSpPr>
          <p:cNvPr id="1528" name="Shape 1528"/>
          <p:cNvSpPr/>
          <p:nvPr/>
        </p:nvSpPr>
        <p:spPr>
          <a:xfrm>
            <a:off x="4114800" y="1584325"/>
            <a:ext cx="152400" cy="152400"/>
          </a:xfrm>
          <a:prstGeom prst="ellipse">
            <a:avLst/>
          </a:prstGeom>
          <a:solidFill>
            <a:srgbClr val="FFCC00"/>
          </a:solidFill>
          <a:ln w="12700">
            <a:miter lim="400000"/>
          </a:ln>
        </p:spPr>
        <p:txBody>
          <a:bodyPr lIns="45719" rIns="45719" anchor="ctr"/>
          <a:lstStyle/>
          <a:p>
            <a:pPr defTabSz="914400"/>
            <a:endParaRPr/>
          </a:p>
        </p:txBody>
      </p:sp>
      <p:sp>
        <p:nvSpPr>
          <p:cNvPr id="1529" name="Shape 1529"/>
          <p:cNvSpPr/>
          <p:nvPr/>
        </p:nvSpPr>
        <p:spPr>
          <a:xfrm>
            <a:off x="4114800" y="1279525"/>
            <a:ext cx="152400" cy="152400"/>
          </a:xfrm>
          <a:prstGeom prst="ellipse">
            <a:avLst/>
          </a:prstGeom>
          <a:solidFill>
            <a:srgbClr val="FFFFFF"/>
          </a:solidFill>
          <a:ln w="12700">
            <a:miter lim="400000"/>
          </a:ln>
        </p:spPr>
        <p:txBody>
          <a:bodyPr lIns="45719" rIns="45719" anchor="ctr"/>
          <a:lstStyle/>
          <a:p>
            <a:pPr defTabSz="914400"/>
            <a:endParaRPr/>
          </a:p>
        </p:txBody>
      </p:sp>
    </p:spTree>
    <p:extLst>
      <p:ext uri="{BB962C8B-B14F-4D97-AF65-F5344CB8AC3E}">
        <p14:creationId xmlns:p14="http://schemas.microsoft.com/office/powerpoint/2010/main" val="2828627661"/>
      </p:ext>
    </p:extLst>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0" nodeType="afterEffect">
                                  <p:stCondLst>
                                    <p:cond delay="1000"/>
                                  </p:stCondLst>
                                  <p:iterate>
                                    <p:tmAbs val="0"/>
                                  </p:iterate>
                                  <p:childTnLst>
                                    <p:set>
                                      <p:cBhvr>
                                        <p:cTn id="6" fill="hold"/>
                                        <p:tgtEl>
                                          <p:spTgt spid="1484"/>
                                        </p:tgtEl>
                                        <p:attrNameLst>
                                          <p:attrName>style.visibility</p:attrName>
                                        </p:attrNameLst>
                                      </p:cBhvr>
                                      <p:to>
                                        <p:strVal val="visible"/>
                                      </p:to>
                                    </p:set>
                                    <p:animEffect transition="in" filter="dissolve">
                                      <p:cBhvr>
                                        <p:cTn id="7" dur="500"/>
                                        <p:tgtEl>
                                          <p:spTgt spid="1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 grpId="0" animBg="1" advAuto="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1" name="Shape 1531"/>
          <p:cNvSpPr/>
          <p:nvPr/>
        </p:nvSpPr>
        <p:spPr>
          <a:xfrm>
            <a:off x="0" y="3733799"/>
            <a:ext cx="9144000" cy="3128965"/>
          </a:xfrm>
          <a:prstGeom prst="rect">
            <a:avLst/>
          </a:prstGeom>
          <a:gradFill>
            <a:gsLst>
              <a:gs pos="0">
                <a:srgbClr val="808080"/>
              </a:gs>
              <a:gs pos="100000">
                <a:srgbClr val="292929"/>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1532" name="Shape 1532"/>
          <p:cNvSpPr/>
          <p:nvPr/>
        </p:nvSpPr>
        <p:spPr>
          <a:xfrm>
            <a:off x="228600" y="48006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1533" name="Shape 1533"/>
          <p:cNvSpPr/>
          <p:nvPr/>
        </p:nvSpPr>
        <p:spPr>
          <a:xfrm>
            <a:off x="4648200" y="48006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1534" name="Shape 1534"/>
          <p:cNvSpPr/>
          <p:nvPr/>
        </p:nvSpPr>
        <p:spPr>
          <a:xfrm>
            <a:off x="228600" y="58674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1535" name="Shape 1535"/>
          <p:cNvSpPr/>
          <p:nvPr/>
        </p:nvSpPr>
        <p:spPr>
          <a:xfrm>
            <a:off x="4648200" y="58674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1536" name="Shape 1536"/>
          <p:cNvSpPr/>
          <p:nvPr/>
        </p:nvSpPr>
        <p:spPr>
          <a:xfrm flipH="1">
            <a:off x="28574" y="5257800"/>
            <a:ext cx="228601" cy="0"/>
          </a:xfrm>
          <a:prstGeom prst="line">
            <a:avLst/>
          </a:prstGeom>
          <a:ln w="57150">
            <a:solidFill>
              <a:srgbClr val="3399FF"/>
            </a:solidFill>
          </a:ln>
        </p:spPr>
        <p:txBody>
          <a:bodyPr lIns="45719" rIns="45719"/>
          <a:lstStyle/>
          <a:p>
            <a:endParaRPr/>
          </a:p>
        </p:txBody>
      </p:sp>
      <p:sp>
        <p:nvSpPr>
          <p:cNvPr id="1537" name="Shape 1537"/>
          <p:cNvSpPr/>
          <p:nvPr/>
        </p:nvSpPr>
        <p:spPr>
          <a:xfrm flipH="1">
            <a:off x="38099" y="6324600"/>
            <a:ext cx="228601" cy="0"/>
          </a:xfrm>
          <a:prstGeom prst="line">
            <a:avLst/>
          </a:prstGeom>
          <a:ln w="57150">
            <a:solidFill>
              <a:srgbClr val="3399FF"/>
            </a:solidFill>
          </a:ln>
        </p:spPr>
        <p:txBody>
          <a:bodyPr lIns="45719" rIns="45719"/>
          <a:lstStyle/>
          <a:p>
            <a:endParaRPr/>
          </a:p>
        </p:txBody>
      </p:sp>
      <p:sp>
        <p:nvSpPr>
          <p:cNvPr id="1538" name="Shape 1538"/>
          <p:cNvSpPr/>
          <p:nvPr/>
        </p:nvSpPr>
        <p:spPr>
          <a:xfrm flipH="1">
            <a:off x="4467224" y="6324600"/>
            <a:ext cx="228601" cy="0"/>
          </a:xfrm>
          <a:prstGeom prst="line">
            <a:avLst/>
          </a:prstGeom>
          <a:ln w="57150">
            <a:solidFill>
              <a:srgbClr val="3399FF"/>
            </a:solidFill>
          </a:ln>
        </p:spPr>
        <p:txBody>
          <a:bodyPr lIns="45719" rIns="45719"/>
          <a:lstStyle/>
          <a:p>
            <a:endParaRPr/>
          </a:p>
        </p:txBody>
      </p:sp>
      <p:sp>
        <p:nvSpPr>
          <p:cNvPr id="1539" name="Shape 1539"/>
          <p:cNvSpPr/>
          <p:nvPr/>
        </p:nvSpPr>
        <p:spPr>
          <a:xfrm flipH="1">
            <a:off x="4448174" y="5257800"/>
            <a:ext cx="228601" cy="0"/>
          </a:xfrm>
          <a:prstGeom prst="line">
            <a:avLst/>
          </a:prstGeom>
          <a:ln w="57150">
            <a:solidFill>
              <a:srgbClr val="3399FF"/>
            </a:solidFill>
          </a:ln>
        </p:spPr>
        <p:txBody>
          <a:bodyPr lIns="45719" rIns="45719"/>
          <a:lstStyle/>
          <a:p>
            <a:endParaRPr/>
          </a:p>
        </p:txBody>
      </p:sp>
      <p:sp>
        <p:nvSpPr>
          <p:cNvPr id="1540" name="Shape 1540"/>
          <p:cNvSpPr/>
          <p:nvPr/>
        </p:nvSpPr>
        <p:spPr>
          <a:xfrm flipH="1">
            <a:off x="8899524" y="5257800"/>
            <a:ext cx="228601" cy="0"/>
          </a:xfrm>
          <a:prstGeom prst="line">
            <a:avLst/>
          </a:prstGeom>
          <a:ln w="57150">
            <a:solidFill>
              <a:srgbClr val="3399FF"/>
            </a:solidFill>
          </a:ln>
        </p:spPr>
        <p:txBody>
          <a:bodyPr lIns="45719" rIns="45719"/>
          <a:lstStyle/>
          <a:p>
            <a:endParaRPr/>
          </a:p>
        </p:txBody>
      </p:sp>
      <p:sp>
        <p:nvSpPr>
          <p:cNvPr id="1541" name="Shape 1541"/>
          <p:cNvSpPr/>
          <p:nvPr/>
        </p:nvSpPr>
        <p:spPr>
          <a:xfrm flipH="1">
            <a:off x="8902699" y="6324600"/>
            <a:ext cx="228601" cy="0"/>
          </a:xfrm>
          <a:prstGeom prst="line">
            <a:avLst/>
          </a:prstGeom>
          <a:ln w="57150">
            <a:solidFill>
              <a:srgbClr val="3399FF"/>
            </a:solidFill>
          </a:ln>
        </p:spPr>
        <p:txBody>
          <a:bodyPr lIns="45719" rIns="45719"/>
          <a:lstStyle/>
          <a:p>
            <a:endParaRPr/>
          </a:p>
        </p:txBody>
      </p:sp>
      <p:sp>
        <p:nvSpPr>
          <p:cNvPr id="1542" name="Shape 1542"/>
          <p:cNvSpPr/>
          <p:nvPr/>
        </p:nvSpPr>
        <p:spPr>
          <a:xfrm>
            <a:off x="554037" y="4846637"/>
            <a:ext cx="3657601" cy="764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defTabSz="914400">
              <a:spcBef>
                <a:spcPts val="1400"/>
              </a:spcBef>
              <a:defRPr sz="2400" b="1">
                <a:solidFill>
                  <a:srgbClr val="FFCC00"/>
                </a:solidFill>
              </a:defRPr>
            </a:pPr>
            <a:r>
              <a:t>A:  </a:t>
            </a:r>
            <a:r>
              <a:rPr sz="2000"/>
              <a:t>Mention of no age-expected functioning</a:t>
            </a:r>
          </a:p>
        </p:txBody>
      </p:sp>
      <p:sp>
        <p:nvSpPr>
          <p:cNvPr id="1543" name="Shape 1543"/>
          <p:cNvSpPr/>
          <p:nvPr/>
        </p:nvSpPr>
        <p:spPr>
          <a:xfrm>
            <a:off x="642937" y="5857875"/>
            <a:ext cx="3581401" cy="7645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defTabSz="914400">
              <a:spcBef>
                <a:spcPts val="1400"/>
              </a:spcBef>
              <a:defRPr sz="2400" b="1">
                <a:solidFill>
                  <a:srgbClr val="FFCC00"/>
                </a:solidFill>
              </a:defRPr>
            </a:pPr>
            <a:r>
              <a:t>C:  </a:t>
            </a:r>
            <a:r>
              <a:rPr sz="2000"/>
              <a:t>Mention of occasional age-expected functioning</a:t>
            </a:r>
          </a:p>
        </p:txBody>
      </p:sp>
      <p:sp>
        <p:nvSpPr>
          <p:cNvPr id="1544" name="Shape 1544"/>
          <p:cNvSpPr/>
          <p:nvPr/>
        </p:nvSpPr>
        <p:spPr>
          <a:xfrm>
            <a:off x="5122862" y="4829175"/>
            <a:ext cx="3754438" cy="7645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defTabSz="914400">
              <a:spcBef>
                <a:spcPts val="1400"/>
              </a:spcBef>
              <a:defRPr sz="2400" b="1">
                <a:solidFill>
                  <a:srgbClr val="FFCC00"/>
                </a:solidFill>
              </a:defRPr>
            </a:pPr>
            <a:r>
              <a:t>B:  </a:t>
            </a:r>
            <a:r>
              <a:rPr sz="2000"/>
              <a:t>Description of many immediate foundational skills</a:t>
            </a:r>
          </a:p>
        </p:txBody>
      </p:sp>
      <p:sp>
        <p:nvSpPr>
          <p:cNvPr id="1545" name="Shape 1545"/>
          <p:cNvSpPr/>
          <p:nvPr/>
        </p:nvSpPr>
        <p:spPr>
          <a:xfrm>
            <a:off x="4953000" y="6096000"/>
            <a:ext cx="2971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defTabSz="914400">
              <a:spcBef>
                <a:spcPts val="1400"/>
              </a:spcBef>
              <a:defRPr sz="2400" b="1">
                <a:solidFill>
                  <a:srgbClr val="FFCC00"/>
                </a:solidFill>
              </a:defRPr>
            </a:pPr>
            <a:r>
              <a:t>D:  </a:t>
            </a:r>
            <a:r>
              <a:rPr sz="2000"/>
              <a:t>Two of these</a:t>
            </a:r>
          </a:p>
        </p:txBody>
      </p:sp>
      <p:sp>
        <p:nvSpPr>
          <p:cNvPr id="1546" name="Shape 1546"/>
          <p:cNvSpPr/>
          <p:nvPr/>
        </p:nvSpPr>
        <p:spPr>
          <a:xfrm>
            <a:off x="152400" y="3962400"/>
            <a:ext cx="1295400" cy="685800"/>
          </a:xfrm>
          <a:prstGeom prst="ellipse">
            <a:avLst/>
          </a:prstGeom>
          <a:ln w="57150">
            <a:solidFill>
              <a:srgbClr val="3399FF"/>
            </a:solidFill>
          </a:ln>
        </p:spPr>
        <p:txBody>
          <a:bodyPr lIns="45719" rIns="45719" anchor="ctr"/>
          <a:lstStyle/>
          <a:p>
            <a:pPr defTabSz="914400"/>
            <a:endParaRPr/>
          </a:p>
        </p:txBody>
      </p:sp>
      <p:sp>
        <p:nvSpPr>
          <p:cNvPr id="1547" name="Shape 1547"/>
          <p:cNvSpPr/>
          <p:nvPr/>
        </p:nvSpPr>
        <p:spPr>
          <a:xfrm>
            <a:off x="3048000" y="3962400"/>
            <a:ext cx="1295400" cy="685800"/>
          </a:xfrm>
          <a:prstGeom prst="ellipse">
            <a:avLst/>
          </a:prstGeom>
          <a:ln w="57150">
            <a:solidFill>
              <a:srgbClr val="3399FF"/>
            </a:solidFill>
          </a:ln>
        </p:spPr>
        <p:txBody>
          <a:bodyPr lIns="45719" rIns="45719" anchor="ctr"/>
          <a:lstStyle/>
          <a:p>
            <a:pPr defTabSz="914400"/>
            <a:endParaRPr/>
          </a:p>
        </p:txBody>
      </p:sp>
      <p:sp>
        <p:nvSpPr>
          <p:cNvPr id="1548" name="Shape 1548"/>
          <p:cNvSpPr/>
          <p:nvPr/>
        </p:nvSpPr>
        <p:spPr>
          <a:xfrm>
            <a:off x="1600200" y="3962400"/>
            <a:ext cx="1295400" cy="685800"/>
          </a:xfrm>
          <a:prstGeom prst="ellipse">
            <a:avLst/>
          </a:prstGeom>
          <a:ln w="57150">
            <a:solidFill>
              <a:srgbClr val="3399FF"/>
            </a:solidFill>
          </a:ln>
        </p:spPr>
        <p:txBody>
          <a:bodyPr lIns="45719" rIns="45719" anchor="ctr"/>
          <a:lstStyle/>
          <a:p>
            <a:pPr defTabSz="914400"/>
            <a:endParaRPr/>
          </a:p>
        </p:txBody>
      </p:sp>
      <p:sp>
        <p:nvSpPr>
          <p:cNvPr id="1549" name="Shape 1549"/>
          <p:cNvSpPr/>
          <p:nvPr/>
        </p:nvSpPr>
        <p:spPr>
          <a:xfrm>
            <a:off x="336550" y="4102100"/>
            <a:ext cx="1066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FFFF"/>
                </a:solidFill>
              </a:defRPr>
            </a:lvl1pPr>
          </a:lstStyle>
          <a:p>
            <a:r>
              <a:t>50:50</a:t>
            </a:r>
          </a:p>
        </p:txBody>
      </p:sp>
      <p:sp>
        <p:nvSpPr>
          <p:cNvPr id="1550" name="Shape 1550"/>
          <p:cNvSpPr/>
          <p:nvPr/>
        </p:nvSpPr>
        <p:spPr>
          <a:xfrm>
            <a:off x="6629400" y="0"/>
            <a:ext cx="2514600" cy="4724400"/>
          </a:xfrm>
          <a:prstGeom prst="rect">
            <a:avLst/>
          </a:prstGeom>
          <a:gradFill>
            <a:gsLst>
              <a:gs pos="0">
                <a:srgbClr val="0066CC"/>
              </a:gs>
              <a:gs pos="100000">
                <a:srgbClr val="000066"/>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1551" name="Shape 1551"/>
          <p:cNvSpPr/>
          <p:nvPr/>
        </p:nvSpPr>
        <p:spPr>
          <a:xfrm>
            <a:off x="6705600" y="-1587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15</a:t>
            </a:r>
          </a:p>
        </p:txBody>
      </p:sp>
      <p:sp>
        <p:nvSpPr>
          <p:cNvPr id="1552" name="Shape 1552"/>
          <p:cNvSpPr/>
          <p:nvPr/>
        </p:nvSpPr>
        <p:spPr>
          <a:xfrm>
            <a:off x="6696075" y="708024"/>
            <a:ext cx="2413000" cy="322265"/>
          </a:xfrm>
          <a:prstGeom prst="rect">
            <a:avLst/>
          </a:prstGeom>
          <a:solidFill>
            <a:srgbClr val="FF0000"/>
          </a:solidFill>
          <a:ln>
            <a:solidFill>
              <a:srgbClr val="000000"/>
            </a:solidFill>
            <a:miter/>
          </a:ln>
        </p:spPr>
        <p:txBody>
          <a:bodyPr lIns="45719" rIns="45719" anchor="ctr"/>
          <a:lstStyle/>
          <a:p>
            <a:pPr defTabSz="914400"/>
            <a:endParaRPr/>
          </a:p>
        </p:txBody>
      </p:sp>
      <p:sp>
        <p:nvSpPr>
          <p:cNvPr id="1553" name="Shape 1553"/>
          <p:cNvSpPr/>
          <p:nvPr/>
        </p:nvSpPr>
        <p:spPr>
          <a:xfrm>
            <a:off x="6705600" y="304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14</a:t>
            </a:r>
          </a:p>
        </p:txBody>
      </p:sp>
      <p:sp>
        <p:nvSpPr>
          <p:cNvPr id="1554" name="Shape 1554"/>
          <p:cNvSpPr/>
          <p:nvPr/>
        </p:nvSpPr>
        <p:spPr>
          <a:xfrm>
            <a:off x="6705600" y="609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13</a:t>
            </a:r>
          </a:p>
        </p:txBody>
      </p:sp>
      <p:sp>
        <p:nvSpPr>
          <p:cNvPr id="1555" name="Shape 1555"/>
          <p:cNvSpPr/>
          <p:nvPr/>
        </p:nvSpPr>
        <p:spPr>
          <a:xfrm>
            <a:off x="6705600" y="914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a:t>
            </a:r>
          </a:p>
        </p:txBody>
      </p:sp>
      <p:sp>
        <p:nvSpPr>
          <p:cNvPr id="1556" name="Shape 1556"/>
          <p:cNvSpPr/>
          <p:nvPr/>
        </p:nvSpPr>
        <p:spPr>
          <a:xfrm>
            <a:off x="6705600" y="1219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11</a:t>
            </a:r>
          </a:p>
        </p:txBody>
      </p:sp>
      <p:sp>
        <p:nvSpPr>
          <p:cNvPr id="1557" name="Shape 1557"/>
          <p:cNvSpPr/>
          <p:nvPr/>
        </p:nvSpPr>
        <p:spPr>
          <a:xfrm>
            <a:off x="6705600" y="15240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a:t>
            </a:r>
          </a:p>
        </p:txBody>
      </p:sp>
      <p:sp>
        <p:nvSpPr>
          <p:cNvPr id="1558" name="Shape 1558"/>
          <p:cNvSpPr/>
          <p:nvPr/>
        </p:nvSpPr>
        <p:spPr>
          <a:xfrm>
            <a:off x="6705600" y="1828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9</a:t>
            </a:r>
          </a:p>
        </p:txBody>
      </p:sp>
      <p:sp>
        <p:nvSpPr>
          <p:cNvPr id="1559" name="Shape 1559"/>
          <p:cNvSpPr/>
          <p:nvPr/>
        </p:nvSpPr>
        <p:spPr>
          <a:xfrm>
            <a:off x="6705600" y="2133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a:t>
            </a:r>
          </a:p>
        </p:txBody>
      </p:sp>
      <p:sp>
        <p:nvSpPr>
          <p:cNvPr id="1560" name="Shape 1560"/>
          <p:cNvSpPr/>
          <p:nvPr/>
        </p:nvSpPr>
        <p:spPr>
          <a:xfrm>
            <a:off x="6705600" y="2438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7</a:t>
            </a:r>
          </a:p>
        </p:txBody>
      </p:sp>
      <p:sp>
        <p:nvSpPr>
          <p:cNvPr id="1561" name="Shape 1561"/>
          <p:cNvSpPr/>
          <p:nvPr/>
        </p:nvSpPr>
        <p:spPr>
          <a:xfrm>
            <a:off x="6705600" y="2743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a:t>
            </a:r>
          </a:p>
        </p:txBody>
      </p:sp>
      <p:sp>
        <p:nvSpPr>
          <p:cNvPr id="1562" name="Shape 1562"/>
          <p:cNvSpPr/>
          <p:nvPr/>
        </p:nvSpPr>
        <p:spPr>
          <a:xfrm>
            <a:off x="6705600" y="30480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5</a:t>
            </a:r>
          </a:p>
        </p:txBody>
      </p:sp>
      <p:sp>
        <p:nvSpPr>
          <p:cNvPr id="1563" name="Shape 1563"/>
          <p:cNvSpPr/>
          <p:nvPr/>
        </p:nvSpPr>
        <p:spPr>
          <a:xfrm>
            <a:off x="6705600" y="3352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a:t>
            </a:r>
          </a:p>
        </p:txBody>
      </p:sp>
      <p:sp>
        <p:nvSpPr>
          <p:cNvPr id="1564" name="Shape 1564"/>
          <p:cNvSpPr/>
          <p:nvPr/>
        </p:nvSpPr>
        <p:spPr>
          <a:xfrm>
            <a:off x="6705600" y="3657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a:t>
            </a:r>
          </a:p>
        </p:txBody>
      </p:sp>
      <p:sp>
        <p:nvSpPr>
          <p:cNvPr id="1565" name="Shape 1565"/>
          <p:cNvSpPr/>
          <p:nvPr/>
        </p:nvSpPr>
        <p:spPr>
          <a:xfrm>
            <a:off x="6705600" y="3962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a:t>
            </a:r>
          </a:p>
        </p:txBody>
      </p:sp>
      <p:sp>
        <p:nvSpPr>
          <p:cNvPr id="1566" name="Shape 1566"/>
          <p:cNvSpPr/>
          <p:nvPr/>
        </p:nvSpPr>
        <p:spPr>
          <a:xfrm>
            <a:off x="6705600" y="4267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a:t>
            </a:r>
          </a:p>
        </p:txBody>
      </p:sp>
      <p:sp>
        <p:nvSpPr>
          <p:cNvPr id="1567" name="Shape 1567"/>
          <p:cNvSpPr/>
          <p:nvPr/>
        </p:nvSpPr>
        <p:spPr>
          <a:xfrm>
            <a:off x="7543800" y="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 Million</a:t>
            </a:r>
          </a:p>
        </p:txBody>
      </p:sp>
      <p:sp>
        <p:nvSpPr>
          <p:cNvPr id="1568" name="Shape 1568"/>
          <p:cNvSpPr/>
          <p:nvPr/>
        </p:nvSpPr>
        <p:spPr>
          <a:xfrm>
            <a:off x="7543800" y="3206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$500,000</a:t>
            </a:r>
          </a:p>
        </p:txBody>
      </p:sp>
      <p:sp>
        <p:nvSpPr>
          <p:cNvPr id="1569" name="Shape 1569"/>
          <p:cNvSpPr/>
          <p:nvPr/>
        </p:nvSpPr>
        <p:spPr>
          <a:xfrm>
            <a:off x="7543800" y="625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$250,000</a:t>
            </a:r>
          </a:p>
        </p:txBody>
      </p:sp>
      <p:sp>
        <p:nvSpPr>
          <p:cNvPr id="1570" name="Shape 1570"/>
          <p:cNvSpPr/>
          <p:nvPr/>
        </p:nvSpPr>
        <p:spPr>
          <a:xfrm>
            <a:off x="7543800" y="9302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$125,000</a:t>
            </a:r>
          </a:p>
        </p:txBody>
      </p:sp>
      <p:sp>
        <p:nvSpPr>
          <p:cNvPr id="1571" name="Shape 1571"/>
          <p:cNvSpPr/>
          <p:nvPr/>
        </p:nvSpPr>
        <p:spPr>
          <a:xfrm>
            <a:off x="7543800" y="1235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$64,000</a:t>
            </a:r>
          </a:p>
        </p:txBody>
      </p:sp>
      <p:sp>
        <p:nvSpPr>
          <p:cNvPr id="1572" name="Shape 1572"/>
          <p:cNvSpPr/>
          <p:nvPr/>
        </p:nvSpPr>
        <p:spPr>
          <a:xfrm>
            <a:off x="7543800" y="15398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$32,000</a:t>
            </a:r>
          </a:p>
        </p:txBody>
      </p:sp>
      <p:sp>
        <p:nvSpPr>
          <p:cNvPr id="1573" name="Shape 1573"/>
          <p:cNvSpPr/>
          <p:nvPr/>
        </p:nvSpPr>
        <p:spPr>
          <a:xfrm>
            <a:off x="7543800" y="18446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$16,000</a:t>
            </a:r>
          </a:p>
        </p:txBody>
      </p:sp>
      <p:sp>
        <p:nvSpPr>
          <p:cNvPr id="1574" name="Shape 1574"/>
          <p:cNvSpPr/>
          <p:nvPr/>
        </p:nvSpPr>
        <p:spPr>
          <a:xfrm>
            <a:off x="7543800" y="2149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$8,000</a:t>
            </a:r>
          </a:p>
        </p:txBody>
      </p:sp>
      <p:sp>
        <p:nvSpPr>
          <p:cNvPr id="1575" name="Shape 1575"/>
          <p:cNvSpPr/>
          <p:nvPr/>
        </p:nvSpPr>
        <p:spPr>
          <a:xfrm>
            <a:off x="7543800" y="24542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$4,000</a:t>
            </a:r>
          </a:p>
        </p:txBody>
      </p:sp>
      <p:sp>
        <p:nvSpPr>
          <p:cNvPr id="1576" name="Shape 1576"/>
          <p:cNvSpPr/>
          <p:nvPr/>
        </p:nvSpPr>
        <p:spPr>
          <a:xfrm>
            <a:off x="7543800" y="2759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$2,000</a:t>
            </a:r>
          </a:p>
        </p:txBody>
      </p:sp>
      <p:sp>
        <p:nvSpPr>
          <p:cNvPr id="1577" name="Shape 1577"/>
          <p:cNvSpPr/>
          <p:nvPr/>
        </p:nvSpPr>
        <p:spPr>
          <a:xfrm>
            <a:off x="7543800" y="30638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$1,000</a:t>
            </a:r>
          </a:p>
        </p:txBody>
      </p:sp>
      <p:sp>
        <p:nvSpPr>
          <p:cNvPr id="1578" name="Shape 1578"/>
          <p:cNvSpPr/>
          <p:nvPr/>
        </p:nvSpPr>
        <p:spPr>
          <a:xfrm>
            <a:off x="7543800" y="3368675"/>
            <a:ext cx="1000125"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a:t>
            </a:r>
          </a:p>
        </p:txBody>
      </p:sp>
      <p:sp>
        <p:nvSpPr>
          <p:cNvPr id="1579" name="Shape 1579"/>
          <p:cNvSpPr/>
          <p:nvPr/>
        </p:nvSpPr>
        <p:spPr>
          <a:xfrm>
            <a:off x="7543800" y="3673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$300</a:t>
            </a:r>
          </a:p>
        </p:txBody>
      </p:sp>
      <p:sp>
        <p:nvSpPr>
          <p:cNvPr id="1580" name="Shape 1580"/>
          <p:cNvSpPr/>
          <p:nvPr/>
        </p:nvSpPr>
        <p:spPr>
          <a:xfrm>
            <a:off x="7543800" y="3978275"/>
            <a:ext cx="13335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a:t>
            </a:r>
          </a:p>
        </p:txBody>
      </p:sp>
      <p:sp>
        <p:nvSpPr>
          <p:cNvPr id="1581" name="Shape 1581"/>
          <p:cNvSpPr/>
          <p:nvPr/>
        </p:nvSpPr>
        <p:spPr>
          <a:xfrm>
            <a:off x="7543800" y="4283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$100</a:t>
            </a:r>
          </a:p>
        </p:txBody>
      </p:sp>
      <p:sp>
        <p:nvSpPr>
          <p:cNvPr id="1582" name="Shape 1582"/>
          <p:cNvSpPr/>
          <p:nvPr/>
        </p:nvSpPr>
        <p:spPr>
          <a:xfrm>
            <a:off x="7239000" y="4419600"/>
            <a:ext cx="152400" cy="152400"/>
          </a:xfrm>
          <a:prstGeom prst="ellipse">
            <a:avLst/>
          </a:prstGeom>
          <a:solidFill>
            <a:srgbClr val="FFCC00"/>
          </a:solidFill>
          <a:ln w="12700">
            <a:miter lim="400000"/>
          </a:ln>
        </p:spPr>
        <p:txBody>
          <a:bodyPr lIns="45719" rIns="45719" anchor="ctr"/>
          <a:lstStyle/>
          <a:p>
            <a:pPr defTabSz="914400"/>
            <a:endParaRPr/>
          </a:p>
        </p:txBody>
      </p:sp>
      <p:sp>
        <p:nvSpPr>
          <p:cNvPr id="1583" name="Shape 1583"/>
          <p:cNvSpPr/>
          <p:nvPr/>
        </p:nvSpPr>
        <p:spPr>
          <a:xfrm>
            <a:off x="7239000" y="4114800"/>
            <a:ext cx="152400" cy="152400"/>
          </a:xfrm>
          <a:prstGeom prst="ellipse">
            <a:avLst/>
          </a:prstGeom>
          <a:solidFill>
            <a:srgbClr val="FFCC00"/>
          </a:solidFill>
          <a:ln w="12700">
            <a:miter lim="400000"/>
          </a:ln>
        </p:spPr>
        <p:txBody>
          <a:bodyPr lIns="45719" rIns="45719" anchor="ctr"/>
          <a:lstStyle/>
          <a:p>
            <a:pPr defTabSz="914400"/>
            <a:endParaRPr/>
          </a:p>
        </p:txBody>
      </p:sp>
      <p:sp>
        <p:nvSpPr>
          <p:cNvPr id="1584" name="Shape 1584"/>
          <p:cNvSpPr/>
          <p:nvPr/>
        </p:nvSpPr>
        <p:spPr>
          <a:xfrm>
            <a:off x="7239000" y="3810000"/>
            <a:ext cx="152400" cy="152400"/>
          </a:xfrm>
          <a:prstGeom prst="ellipse">
            <a:avLst/>
          </a:prstGeom>
          <a:solidFill>
            <a:srgbClr val="FFCC00"/>
          </a:solidFill>
          <a:ln w="12700">
            <a:miter lim="400000"/>
          </a:ln>
        </p:spPr>
        <p:txBody>
          <a:bodyPr lIns="45719" rIns="45719" anchor="ctr"/>
          <a:lstStyle/>
          <a:p>
            <a:pPr defTabSz="914400"/>
            <a:endParaRPr/>
          </a:p>
        </p:txBody>
      </p:sp>
      <p:sp>
        <p:nvSpPr>
          <p:cNvPr id="1585" name="Shape 1585"/>
          <p:cNvSpPr/>
          <p:nvPr/>
        </p:nvSpPr>
        <p:spPr>
          <a:xfrm>
            <a:off x="7239000" y="3505200"/>
            <a:ext cx="152400" cy="152400"/>
          </a:xfrm>
          <a:prstGeom prst="ellipse">
            <a:avLst/>
          </a:prstGeom>
          <a:solidFill>
            <a:srgbClr val="FFCC00"/>
          </a:solidFill>
          <a:ln w="12700">
            <a:miter lim="400000"/>
          </a:ln>
        </p:spPr>
        <p:txBody>
          <a:bodyPr lIns="45719" rIns="45719" anchor="ctr"/>
          <a:lstStyle/>
          <a:p>
            <a:pPr defTabSz="914400"/>
            <a:endParaRPr/>
          </a:p>
        </p:txBody>
      </p:sp>
      <p:sp>
        <p:nvSpPr>
          <p:cNvPr id="1586" name="Shape 1586"/>
          <p:cNvSpPr/>
          <p:nvPr/>
        </p:nvSpPr>
        <p:spPr>
          <a:xfrm>
            <a:off x="7239000" y="3200400"/>
            <a:ext cx="152400" cy="152400"/>
          </a:xfrm>
          <a:prstGeom prst="ellipse">
            <a:avLst/>
          </a:prstGeom>
          <a:solidFill>
            <a:srgbClr val="FFFFFF"/>
          </a:solidFill>
          <a:ln w="12700">
            <a:miter lim="400000"/>
          </a:ln>
        </p:spPr>
        <p:txBody>
          <a:bodyPr lIns="45719" rIns="45719" anchor="ctr"/>
          <a:lstStyle/>
          <a:p>
            <a:pPr defTabSz="914400"/>
            <a:endParaRPr/>
          </a:p>
        </p:txBody>
      </p:sp>
      <p:sp>
        <p:nvSpPr>
          <p:cNvPr id="1587" name="Shape 1587"/>
          <p:cNvSpPr/>
          <p:nvPr/>
        </p:nvSpPr>
        <p:spPr>
          <a:xfrm>
            <a:off x="7239000" y="2895600"/>
            <a:ext cx="152400" cy="152400"/>
          </a:xfrm>
          <a:prstGeom prst="ellipse">
            <a:avLst/>
          </a:prstGeom>
          <a:solidFill>
            <a:srgbClr val="FFCC00"/>
          </a:solidFill>
          <a:ln w="12700">
            <a:miter lim="400000"/>
          </a:ln>
        </p:spPr>
        <p:txBody>
          <a:bodyPr lIns="45719" rIns="45719" anchor="ctr"/>
          <a:lstStyle/>
          <a:p>
            <a:pPr defTabSz="914400"/>
            <a:endParaRPr/>
          </a:p>
        </p:txBody>
      </p:sp>
      <p:sp>
        <p:nvSpPr>
          <p:cNvPr id="1588" name="Shape 1588"/>
          <p:cNvSpPr/>
          <p:nvPr/>
        </p:nvSpPr>
        <p:spPr>
          <a:xfrm>
            <a:off x="7239000" y="2590800"/>
            <a:ext cx="152400" cy="152400"/>
          </a:xfrm>
          <a:prstGeom prst="ellipse">
            <a:avLst/>
          </a:prstGeom>
          <a:solidFill>
            <a:srgbClr val="FFCC00"/>
          </a:solidFill>
          <a:ln w="12700">
            <a:miter lim="400000"/>
          </a:ln>
        </p:spPr>
        <p:txBody>
          <a:bodyPr lIns="45719" rIns="45719" anchor="ctr"/>
          <a:lstStyle/>
          <a:p>
            <a:pPr defTabSz="914400"/>
            <a:endParaRPr/>
          </a:p>
        </p:txBody>
      </p:sp>
      <p:sp>
        <p:nvSpPr>
          <p:cNvPr id="1589" name="Shape 1589"/>
          <p:cNvSpPr/>
          <p:nvPr/>
        </p:nvSpPr>
        <p:spPr>
          <a:xfrm>
            <a:off x="7239000" y="2286000"/>
            <a:ext cx="152400" cy="152400"/>
          </a:xfrm>
          <a:prstGeom prst="ellipse">
            <a:avLst/>
          </a:prstGeom>
          <a:solidFill>
            <a:srgbClr val="FFCC00"/>
          </a:solidFill>
          <a:ln w="12700">
            <a:miter lim="400000"/>
          </a:ln>
        </p:spPr>
        <p:txBody>
          <a:bodyPr lIns="45719" rIns="45719" anchor="ctr"/>
          <a:lstStyle/>
          <a:p>
            <a:pPr defTabSz="914400"/>
            <a:endParaRPr/>
          </a:p>
        </p:txBody>
      </p:sp>
      <p:sp>
        <p:nvSpPr>
          <p:cNvPr id="1590" name="Shape 1590"/>
          <p:cNvSpPr/>
          <p:nvPr/>
        </p:nvSpPr>
        <p:spPr>
          <a:xfrm>
            <a:off x="7239000" y="1981200"/>
            <a:ext cx="152400" cy="152400"/>
          </a:xfrm>
          <a:prstGeom prst="ellipse">
            <a:avLst/>
          </a:prstGeom>
          <a:solidFill>
            <a:srgbClr val="FFCC00"/>
          </a:solidFill>
          <a:ln w="12700">
            <a:miter lim="400000"/>
          </a:ln>
        </p:spPr>
        <p:txBody>
          <a:bodyPr lIns="45719" rIns="45719" anchor="ctr"/>
          <a:lstStyle/>
          <a:p>
            <a:pPr defTabSz="914400"/>
            <a:endParaRPr/>
          </a:p>
        </p:txBody>
      </p:sp>
      <p:sp>
        <p:nvSpPr>
          <p:cNvPr id="1591" name="Shape 1591"/>
          <p:cNvSpPr/>
          <p:nvPr/>
        </p:nvSpPr>
        <p:spPr>
          <a:xfrm>
            <a:off x="7239000" y="1676400"/>
            <a:ext cx="152400" cy="152400"/>
          </a:xfrm>
          <a:prstGeom prst="ellipse">
            <a:avLst/>
          </a:prstGeom>
          <a:solidFill>
            <a:srgbClr val="FFFFFF"/>
          </a:solidFill>
          <a:ln w="12700">
            <a:miter lim="400000"/>
          </a:ln>
        </p:spPr>
        <p:txBody>
          <a:bodyPr lIns="45719" rIns="45719" anchor="ctr"/>
          <a:lstStyle/>
          <a:p>
            <a:pPr defTabSz="914400">
              <a:defRPr sz="2400">
                <a:latin typeface="Times New Roman"/>
                <a:ea typeface="Times New Roman"/>
                <a:cs typeface="Times New Roman"/>
                <a:sym typeface="Times New Roman"/>
              </a:defRPr>
            </a:pPr>
            <a:endParaRPr/>
          </a:p>
        </p:txBody>
      </p:sp>
      <p:sp>
        <p:nvSpPr>
          <p:cNvPr id="1592" name="Shape 1592"/>
          <p:cNvSpPr/>
          <p:nvPr/>
        </p:nvSpPr>
        <p:spPr>
          <a:xfrm>
            <a:off x="7239000" y="1371600"/>
            <a:ext cx="152400" cy="152400"/>
          </a:xfrm>
          <a:prstGeom prst="ellipse">
            <a:avLst/>
          </a:prstGeom>
          <a:solidFill>
            <a:srgbClr val="FFCC00"/>
          </a:solidFill>
          <a:ln w="12700">
            <a:miter lim="400000"/>
          </a:ln>
        </p:spPr>
        <p:txBody>
          <a:bodyPr lIns="45719" rIns="45719" anchor="ctr"/>
          <a:lstStyle/>
          <a:p>
            <a:pPr defTabSz="914400"/>
            <a:endParaRPr/>
          </a:p>
        </p:txBody>
      </p:sp>
      <p:sp>
        <p:nvSpPr>
          <p:cNvPr id="1593" name="Shape 1593"/>
          <p:cNvSpPr/>
          <p:nvPr/>
        </p:nvSpPr>
        <p:spPr>
          <a:xfrm>
            <a:off x="7239000" y="1066800"/>
            <a:ext cx="152400" cy="152400"/>
          </a:xfrm>
          <a:prstGeom prst="ellipse">
            <a:avLst/>
          </a:prstGeom>
          <a:solidFill>
            <a:srgbClr val="FFCC00"/>
          </a:solidFill>
          <a:ln w="12700">
            <a:miter lim="400000"/>
          </a:ln>
        </p:spPr>
        <p:txBody>
          <a:bodyPr lIns="45719" rIns="45719" anchor="ctr"/>
          <a:lstStyle/>
          <a:p>
            <a:pPr defTabSz="914400"/>
            <a:endParaRPr/>
          </a:p>
        </p:txBody>
      </p:sp>
      <p:sp>
        <p:nvSpPr>
          <p:cNvPr id="1594" name="Shape 1594"/>
          <p:cNvSpPr/>
          <p:nvPr/>
        </p:nvSpPr>
        <p:spPr>
          <a:xfrm>
            <a:off x="7239000" y="762000"/>
            <a:ext cx="152400" cy="152400"/>
          </a:xfrm>
          <a:prstGeom prst="ellipse">
            <a:avLst/>
          </a:prstGeom>
          <a:solidFill>
            <a:srgbClr val="FFCC00"/>
          </a:solidFill>
          <a:ln w="12700">
            <a:miter lim="400000"/>
          </a:ln>
        </p:spPr>
        <p:txBody>
          <a:bodyPr lIns="45719" rIns="45719" anchor="ctr"/>
          <a:lstStyle/>
          <a:p>
            <a:pPr defTabSz="914400"/>
            <a:endParaRPr/>
          </a:p>
        </p:txBody>
      </p:sp>
      <p:sp>
        <p:nvSpPr>
          <p:cNvPr id="1595" name="Shape 1595"/>
          <p:cNvSpPr/>
          <p:nvPr/>
        </p:nvSpPr>
        <p:spPr>
          <a:xfrm>
            <a:off x="7239000" y="457200"/>
            <a:ext cx="152400" cy="152400"/>
          </a:xfrm>
          <a:prstGeom prst="ellipse">
            <a:avLst/>
          </a:prstGeom>
          <a:solidFill>
            <a:srgbClr val="FFCC00"/>
          </a:solidFill>
          <a:ln w="12700">
            <a:miter lim="400000"/>
          </a:ln>
        </p:spPr>
        <p:txBody>
          <a:bodyPr lIns="45719" rIns="45719" anchor="ctr"/>
          <a:lstStyle/>
          <a:p>
            <a:pPr defTabSz="914400"/>
            <a:endParaRPr/>
          </a:p>
        </p:txBody>
      </p:sp>
      <p:sp>
        <p:nvSpPr>
          <p:cNvPr id="1596" name="Shape 1596"/>
          <p:cNvSpPr/>
          <p:nvPr/>
        </p:nvSpPr>
        <p:spPr>
          <a:xfrm>
            <a:off x="7239000" y="152400"/>
            <a:ext cx="152400" cy="152400"/>
          </a:xfrm>
          <a:prstGeom prst="ellipse">
            <a:avLst/>
          </a:prstGeom>
          <a:solidFill>
            <a:srgbClr val="FFFFFF"/>
          </a:solidFill>
          <a:ln w="12700">
            <a:miter lim="400000"/>
          </a:ln>
        </p:spPr>
        <p:txBody>
          <a:bodyPr lIns="45719" rIns="45719" anchor="ctr"/>
          <a:lstStyle/>
          <a:p>
            <a:pPr defTabSz="914400"/>
            <a:endParaRPr/>
          </a:p>
        </p:txBody>
      </p:sp>
      <p:pic>
        <p:nvPicPr>
          <p:cNvPr id="1597" name="image1.pdf"/>
          <p:cNvPicPr>
            <a:picLocks noChangeAspect="1"/>
          </p:cNvPicPr>
          <p:nvPr/>
        </p:nvPicPr>
        <p:blipFill>
          <a:blip r:embed="rId3">
            <a:extLst/>
          </a:blip>
          <a:stretch>
            <a:fillRect/>
          </a:stretch>
        </p:blipFill>
        <p:spPr>
          <a:xfrm flipV="1">
            <a:off x="1949450" y="3994150"/>
            <a:ext cx="514350" cy="606425"/>
          </a:xfrm>
          <a:prstGeom prst="rect">
            <a:avLst/>
          </a:prstGeom>
          <a:ln w="12700">
            <a:miter lim="400000"/>
          </a:ln>
        </p:spPr>
      </p:pic>
      <p:sp>
        <p:nvSpPr>
          <p:cNvPr id="1598" name="Shape 1598"/>
          <p:cNvSpPr/>
          <p:nvPr/>
        </p:nvSpPr>
        <p:spPr>
          <a:xfrm rot="5400000">
            <a:off x="3222624" y="4229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1599" name="Shape 1599"/>
          <p:cNvSpPr/>
          <p:nvPr/>
        </p:nvSpPr>
        <p:spPr>
          <a:xfrm>
            <a:off x="3298825" y="4076700"/>
            <a:ext cx="152400" cy="152400"/>
          </a:xfrm>
          <a:prstGeom prst="ellipse">
            <a:avLst/>
          </a:prstGeom>
          <a:ln w="38100">
            <a:solidFill>
              <a:srgbClr val="FFFFFF"/>
            </a:solidFill>
          </a:ln>
        </p:spPr>
        <p:txBody>
          <a:bodyPr lIns="45719" rIns="45719" anchor="ctr"/>
          <a:lstStyle/>
          <a:p>
            <a:pPr defTabSz="914400"/>
            <a:endParaRPr/>
          </a:p>
        </p:txBody>
      </p:sp>
      <p:sp>
        <p:nvSpPr>
          <p:cNvPr id="1600" name="Shape 1600"/>
          <p:cNvSpPr/>
          <p:nvPr/>
        </p:nvSpPr>
        <p:spPr>
          <a:xfrm rot="5400000">
            <a:off x="3527424" y="43053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1601" name="Shape 1601"/>
          <p:cNvSpPr/>
          <p:nvPr/>
        </p:nvSpPr>
        <p:spPr>
          <a:xfrm>
            <a:off x="3603625" y="4152900"/>
            <a:ext cx="152400" cy="152400"/>
          </a:xfrm>
          <a:prstGeom prst="ellipse">
            <a:avLst/>
          </a:prstGeom>
          <a:ln w="38100">
            <a:solidFill>
              <a:srgbClr val="FFFFFF"/>
            </a:solidFill>
          </a:ln>
        </p:spPr>
        <p:txBody>
          <a:bodyPr lIns="45719" rIns="45719" anchor="ctr"/>
          <a:lstStyle/>
          <a:p>
            <a:pPr defTabSz="914400"/>
            <a:endParaRPr/>
          </a:p>
        </p:txBody>
      </p:sp>
      <p:sp>
        <p:nvSpPr>
          <p:cNvPr id="1602" name="Shape 1602"/>
          <p:cNvSpPr/>
          <p:nvPr/>
        </p:nvSpPr>
        <p:spPr>
          <a:xfrm rot="5400000">
            <a:off x="3832224" y="4229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1603" name="Shape 1603"/>
          <p:cNvSpPr/>
          <p:nvPr/>
        </p:nvSpPr>
        <p:spPr>
          <a:xfrm>
            <a:off x="3908425" y="4076700"/>
            <a:ext cx="152400" cy="152400"/>
          </a:xfrm>
          <a:prstGeom prst="ellipse">
            <a:avLst/>
          </a:prstGeom>
          <a:ln w="38100">
            <a:solidFill>
              <a:srgbClr val="FFFFFF"/>
            </a:solidFill>
          </a:ln>
        </p:spPr>
        <p:txBody>
          <a:bodyPr lIns="45719" rIns="45719" anchor="ctr"/>
          <a:lstStyle/>
          <a:p>
            <a:pPr defTabSz="914400"/>
            <a:endParaRPr/>
          </a:p>
        </p:txBody>
      </p:sp>
      <p:sp>
        <p:nvSpPr>
          <p:cNvPr id="1604" name="Shape 1604"/>
          <p:cNvSpPr/>
          <p:nvPr/>
        </p:nvSpPr>
        <p:spPr>
          <a:xfrm>
            <a:off x="784225" y="990600"/>
            <a:ext cx="5181600" cy="713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defTabSz="914400">
              <a:spcBef>
                <a:spcPts val="2400"/>
              </a:spcBef>
              <a:defRPr sz="4000" b="1">
                <a:solidFill>
                  <a:srgbClr val="FFFFFF"/>
                </a:solidFill>
              </a:defRPr>
            </a:lvl1pPr>
          </a:lstStyle>
          <a:p>
            <a:r>
              <a:t>$250,000 Question</a:t>
            </a:r>
          </a:p>
        </p:txBody>
      </p:sp>
      <p:grpSp>
        <p:nvGrpSpPr>
          <p:cNvPr id="1607" name="Group 1607"/>
          <p:cNvGrpSpPr/>
          <p:nvPr/>
        </p:nvGrpSpPr>
        <p:grpSpPr>
          <a:xfrm>
            <a:off x="69850" y="2582863"/>
            <a:ext cx="6499227" cy="1098552"/>
            <a:chOff x="0" y="0"/>
            <a:chExt cx="6499226" cy="1098551"/>
          </a:xfrm>
        </p:grpSpPr>
        <p:sp>
          <p:nvSpPr>
            <p:cNvPr id="1605" name="Shape 1605"/>
            <p:cNvSpPr/>
            <p:nvPr/>
          </p:nvSpPr>
          <p:spPr>
            <a:xfrm>
              <a:off x="0" y="0"/>
              <a:ext cx="6499226" cy="109855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FF00"/>
            </a:solidFill>
            <a:ln w="57150" cap="flat">
              <a:solidFill>
                <a:srgbClr val="3399FF"/>
              </a:solidFill>
              <a:prstDash val="solid"/>
              <a:miter lim="800000"/>
            </a:ln>
            <a:effectLst/>
          </p:spPr>
          <p:txBody>
            <a:bodyPr wrap="square" lIns="45719" tIns="45719" rIns="45719" bIns="45719" numCol="1" anchor="ctr">
              <a:noAutofit/>
            </a:bodyPr>
            <a:lstStyle/>
            <a:p>
              <a:pPr defTabSz="914400"/>
              <a:endParaRPr/>
            </a:p>
          </p:txBody>
        </p:sp>
        <p:sp>
          <p:nvSpPr>
            <p:cNvPr id="1606" name="Shape 1606"/>
            <p:cNvSpPr/>
            <p:nvPr/>
          </p:nvSpPr>
          <p:spPr>
            <a:xfrm>
              <a:off x="1369612" y="133778"/>
              <a:ext cx="3760001" cy="83099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9" tIns="45719" rIns="45719" bIns="45719" numCol="1" anchor="ctr">
              <a:spAutoFit/>
            </a:bodyPr>
            <a:lstStyle/>
            <a:p>
              <a:pPr algn="ctr" defTabSz="914400">
                <a:defRPr sz="2400" b="1">
                  <a:latin typeface="Times New Roman"/>
                  <a:ea typeface="Times New Roman"/>
                  <a:cs typeface="Times New Roman"/>
                  <a:sym typeface="Times New Roman"/>
                </a:defRPr>
              </a:pPr>
              <a:r>
                <a:rPr dirty="0"/>
                <a:t>Evidence for a </a:t>
              </a:r>
            </a:p>
            <a:p>
              <a:pPr algn="ctr" defTabSz="914400">
                <a:defRPr sz="2400" b="1">
                  <a:latin typeface="Times New Roman"/>
                  <a:ea typeface="Times New Roman"/>
                  <a:cs typeface="Times New Roman"/>
                  <a:sym typeface="Times New Roman"/>
                </a:defRPr>
              </a:pPr>
              <a:r>
                <a:rPr dirty="0"/>
                <a:t>rating of  3 would include…</a:t>
              </a:r>
            </a:p>
          </p:txBody>
        </p:sp>
      </p:grpSp>
    </p:spTree>
    <p:extLst>
      <p:ext uri="{BB962C8B-B14F-4D97-AF65-F5344CB8AC3E}">
        <p14:creationId xmlns:p14="http://schemas.microsoft.com/office/powerpoint/2010/main" val="2727814704"/>
      </p:ext>
    </p:extLst>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0" nodeType="afterEffect">
                                  <p:stCondLst>
                                    <p:cond delay="2000"/>
                                  </p:stCondLst>
                                  <p:iterate>
                                    <p:tmAbs val="0"/>
                                  </p:iterate>
                                  <p:childTnLst>
                                    <p:set>
                                      <p:cBhvr>
                                        <p:cTn id="6" fill="hold"/>
                                        <p:tgtEl>
                                          <p:spTgt spid="1604"/>
                                        </p:tgtEl>
                                        <p:attrNameLst>
                                          <p:attrName>style.visibility</p:attrName>
                                        </p:attrNameLst>
                                      </p:cBhvr>
                                      <p:to>
                                        <p:strVal val="visible"/>
                                      </p:to>
                                    </p:set>
                                    <p:animEffect transition="in" filter="dissolve">
                                      <p:cBhvr>
                                        <p:cTn id="7" dur="500"/>
                                        <p:tgtEl>
                                          <p:spTgt spid="1604"/>
                                        </p:tgtEl>
                                      </p:cBhvr>
                                    </p:animEffect>
                                  </p:childTnLst>
                                </p:cTn>
                              </p:par>
                            </p:childTnLst>
                          </p:cTn>
                        </p:par>
                        <p:par>
                          <p:cTn id="8" fill="hold">
                            <p:stCondLst>
                              <p:cond delay="2500"/>
                            </p:stCondLst>
                            <p:childTnLst>
                              <p:par>
                                <p:cTn id="9" presetID="1" presetClass="entr" presetSubtype="0" fill="hold" grpId="0" nodeType="afterEffect">
                                  <p:stCondLst>
                                    <p:cond delay="2000"/>
                                  </p:stCondLst>
                                  <p:iterate>
                                    <p:tmAbs val="0"/>
                                  </p:iterate>
                                  <p:childTnLst>
                                    <p:set>
                                      <p:cBhvr>
                                        <p:cTn id="10" fill="hold"/>
                                        <p:tgtEl>
                                          <p:spTgt spid="1542"/>
                                        </p:tgtEl>
                                        <p:attrNameLst>
                                          <p:attrName>style.visibility</p:attrName>
                                        </p:attrNameLst>
                                      </p:cBhvr>
                                      <p:to>
                                        <p:strVal val="visible"/>
                                      </p:to>
                                    </p:set>
                                  </p:childTnLst>
                                </p:cTn>
                              </p:par>
                            </p:childTnLst>
                          </p:cTn>
                        </p:par>
                        <p:par>
                          <p:cTn id="11" fill="hold">
                            <p:stCondLst>
                              <p:cond delay="4500"/>
                            </p:stCondLst>
                            <p:childTnLst>
                              <p:par>
                                <p:cTn id="12" presetID="1" presetClass="entr" presetSubtype="0" fill="hold" grpId="0" nodeType="afterEffect">
                                  <p:stCondLst>
                                    <p:cond delay="2000"/>
                                  </p:stCondLst>
                                  <p:iterate>
                                    <p:tmAbs val="0"/>
                                  </p:iterate>
                                  <p:childTnLst>
                                    <p:set>
                                      <p:cBhvr>
                                        <p:cTn id="13" fill="hold"/>
                                        <p:tgtEl>
                                          <p:spTgt spid="1544"/>
                                        </p:tgtEl>
                                        <p:attrNameLst>
                                          <p:attrName>style.visibility</p:attrName>
                                        </p:attrNameLst>
                                      </p:cBhvr>
                                      <p:to>
                                        <p:strVal val="visible"/>
                                      </p:to>
                                    </p:set>
                                  </p:childTnLst>
                                </p:cTn>
                              </p:par>
                            </p:childTnLst>
                          </p:cTn>
                        </p:par>
                        <p:par>
                          <p:cTn id="14" fill="hold">
                            <p:stCondLst>
                              <p:cond delay="6500"/>
                            </p:stCondLst>
                            <p:childTnLst>
                              <p:par>
                                <p:cTn id="15" presetID="1" presetClass="entr" presetSubtype="0" fill="hold" grpId="0" nodeType="afterEffect">
                                  <p:stCondLst>
                                    <p:cond delay="2000"/>
                                  </p:stCondLst>
                                  <p:iterate>
                                    <p:tmAbs val="0"/>
                                  </p:iterate>
                                  <p:childTnLst>
                                    <p:set>
                                      <p:cBhvr>
                                        <p:cTn id="16" fill="hold"/>
                                        <p:tgtEl>
                                          <p:spTgt spid="1543"/>
                                        </p:tgtEl>
                                        <p:attrNameLst>
                                          <p:attrName>style.visibility</p:attrName>
                                        </p:attrNameLst>
                                      </p:cBhvr>
                                      <p:to>
                                        <p:strVal val="visible"/>
                                      </p:to>
                                    </p:set>
                                  </p:childTnLst>
                                </p:cTn>
                              </p:par>
                            </p:childTnLst>
                          </p:cTn>
                        </p:par>
                        <p:par>
                          <p:cTn id="17" fill="hold">
                            <p:stCondLst>
                              <p:cond delay="8500"/>
                            </p:stCondLst>
                            <p:childTnLst>
                              <p:par>
                                <p:cTn id="18" presetID="1" presetClass="entr" presetSubtype="0" fill="hold" grpId="0" nodeType="afterEffect">
                                  <p:stCondLst>
                                    <p:cond delay="2000"/>
                                  </p:stCondLst>
                                  <p:iterate>
                                    <p:tmAbs val="0"/>
                                  </p:iterate>
                                  <p:childTnLst>
                                    <p:set>
                                      <p:cBhvr>
                                        <p:cTn id="19" fill="hold"/>
                                        <p:tgtEl>
                                          <p:spTgt spid="154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iterate>
                                    <p:tmAbs val="0"/>
                                  </p:iterate>
                                  <p:childTnLst>
                                    <p:set>
                                      <p:cBhvr>
                                        <p:cTn id="23" fill="hold"/>
                                        <p:tgtEl>
                                          <p:spTgt spid="16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2" grpId="0" animBg="1" advAuto="0"/>
      <p:bldP spid="1543" grpId="0" animBg="1" advAuto="0"/>
      <p:bldP spid="1544" grpId="0" animBg="1" advAuto="0"/>
      <p:bldP spid="1545" grpId="0" animBg="1" advAuto="0"/>
      <p:bldP spid="1604" grpId="0" animBg="1" advAuto="0"/>
      <p:bldP spid="1607" grpId="0" animBg="1" advAuto="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1" name="Shape 1611"/>
          <p:cNvSpPr/>
          <p:nvPr/>
        </p:nvSpPr>
        <p:spPr>
          <a:xfrm>
            <a:off x="0" y="3733799"/>
            <a:ext cx="9144000" cy="3128965"/>
          </a:xfrm>
          <a:prstGeom prst="rect">
            <a:avLst/>
          </a:prstGeom>
          <a:gradFill>
            <a:gsLst>
              <a:gs pos="0">
                <a:srgbClr val="808080"/>
              </a:gs>
              <a:gs pos="100000">
                <a:srgbClr val="292929"/>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1612" name="Shape 1612"/>
          <p:cNvSpPr/>
          <p:nvPr/>
        </p:nvSpPr>
        <p:spPr>
          <a:xfrm>
            <a:off x="228600" y="48006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1613" name="Shape 1613"/>
          <p:cNvSpPr/>
          <p:nvPr/>
        </p:nvSpPr>
        <p:spPr>
          <a:xfrm>
            <a:off x="4648200" y="48006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1614" name="Shape 1614"/>
          <p:cNvSpPr/>
          <p:nvPr/>
        </p:nvSpPr>
        <p:spPr>
          <a:xfrm>
            <a:off x="228600" y="58674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1615" name="Shape 1615"/>
          <p:cNvSpPr/>
          <p:nvPr/>
        </p:nvSpPr>
        <p:spPr>
          <a:xfrm>
            <a:off x="4648200" y="58674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FFCC00"/>
            </a:solidFill>
            <a:miter/>
          </a:ln>
        </p:spPr>
        <p:txBody>
          <a:bodyPr lIns="45719" rIns="45719" anchor="ctr"/>
          <a:lstStyle/>
          <a:p>
            <a:pPr defTabSz="914400"/>
            <a:endParaRPr/>
          </a:p>
        </p:txBody>
      </p:sp>
      <p:sp>
        <p:nvSpPr>
          <p:cNvPr id="1616" name="Shape 1616"/>
          <p:cNvSpPr/>
          <p:nvPr/>
        </p:nvSpPr>
        <p:spPr>
          <a:xfrm flipH="1">
            <a:off x="28574" y="5257800"/>
            <a:ext cx="228601" cy="0"/>
          </a:xfrm>
          <a:prstGeom prst="line">
            <a:avLst/>
          </a:prstGeom>
          <a:ln w="57150">
            <a:solidFill>
              <a:srgbClr val="3399FF"/>
            </a:solidFill>
          </a:ln>
        </p:spPr>
        <p:txBody>
          <a:bodyPr lIns="45719" rIns="45719"/>
          <a:lstStyle/>
          <a:p>
            <a:endParaRPr/>
          </a:p>
        </p:txBody>
      </p:sp>
      <p:sp>
        <p:nvSpPr>
          <p:cNvPr id="1617" name="Shape 1617"/>
          <p:cNvSpPr/>
          <p:nvPr/>
        </p:nvSpPr>
        <p:spPr>
          <a:xfrm flipH="1">
            <a:off x="38099" y="6324600"/>
            <a:ext cx="228601" cy="0"/>
          </a:xfrm>
          <a:prstGeom prst="line">
            <a:avLst/>
          </a:prstGeom>
          <a:ln w="57150">
            <a:solidFill>
              <a:srgbClr val="3399FF"/>
            </a:solidFill>
          </a:ln>
        </p:spPr>
        <p:txBody>
          <a:bodyPr lIns="45719" rIns="45719"/>
          <a:lstStyle/>
          <a:p>
            <a:endParaRPr/>
          </a:p>
        </p:txBody>
      </p:sp>
      <p:sp>
        <p:nvSpPr>
          <p:cNvPr id="1618" name="Shape 1618"/>
          <p:cNvSpPr/>
          <p:nvPr/>
        </p:nvSpPr>
        <p:spPr>
          <a:xfrm flipH="1">
            <a:off x="4467224" y="6324600"/>
            <a:ext cx="228601" cy="0"/>
          </a:xfrm>
          <a:prstGeom prst="line">
            <a:avLst/>
          </a:prstGeom>
          <a:ln w="57150">
            <a:solidFill>
              <a:srgbClr val="3399FF"/>
            </a:solidFill>
          </a:ln>
        </p:spPr>
        <p:txBody>
          <a:bodyPr lIns="45719" rIns="45719"/>
          <a:lstStyle/>
          <a:p>
            <a:endParaRPr/>
          </a:p>
        </p:txBody>
      </p:sp>
      <p:sp>
        <p:nvSpPr>
          <p:cNvPr id="1619" name="Shape 1619"/>
          <p:cNvSpPr/>
          <p:nvPr/>
        </p:nvSpPr>
        <p:spPr>
          <a:xfrm flipH="1">
            <a:off x="4448174" y="5257800"/>
            <a:ext cx="228601" cy="0"/>
          </a:xfrm>
          <a:prstGeom prst="line">
            <a:avLst/>
          </a:prstGeom>
          <a:ln w="57150">
            <a:solidFill>
              <a:srgbClr val="3399FF"/>
            </a:solidFill>
          </a:ln>
        </p:spPr>
        <p:txBody>
          <a:bodyPr lIns="45719" rIns="45719"/>
          <a:lstStyle/>
          <a:p>
            <a:endParaRPr/>
          </a:p>
        </p:txBody>
      </p:sp>
      <p:sp>
        <p:nvSpPr>
          <p:cNvPr id="1620" name="Shape 1620"/>
          <p:cNvSpPr/>
          <p:nvPr/>
        </p:nvSpPr>
        <p:spPr>
          <a:xfrm flipH="1">
            <a:off x="8899524" y="5257800"/>
            <a:ext cx="228601" cy="0"/>
          </a:xfrm>
          <a:prstGeom prst="line">
            <a:avLst/>
          </a:prstGeom>
          <a:ln w="57150">
            <a:solidFill>
              <a:srgbClr val="3399FF"/>
            </a:solidFill>
          </a:ln>
        </p:spPr>
        <p:txBody>
          <a:bodyPr lIns="45719" rIns="45719"/>
          <a:lstStyle/>
          <a:p>
            <a:endParaRPr/>
          </a:p>
        </p:txBody>
      </p:sp>
      <p:sp>
        <p:nvSpPr>
          <p:cNvPr id="1621" name="Shape 1621"/>
          <p:cNvSpPr/>
          <p:nvPr/>
        </p:nvSpPr>
        <p:spPr>
          <a:xfrm flipH="1">
            <a:off x="8902699" y="6324600"/>
            <a:ext cx="228601" cy="0"/>
          </a:xfrm>
          <a:prstGeom prst="line">
            <a:avLst/>
          </a:prstGeom>
          <a:ln w="57150">
            <a:solidFill>
              <a:srgbClr val="3399FF"/>
            </a:solidFill>
          </a:ln>
        </p:spPr>
        <p:txBody>
          <a:bodyPr lIns="45719" rIns="45719"/>
          <a:lstStyle/>
          <a:p>
            <a:endParaRPr/>
          </a:p>
        </p:txBody>
      </p:sp>
      <p:sp>
        <p:nvSpPr>
          <p:cNvPr id="1622" name="Shape 1622"/>
          <p:cNvSpPr/>
          <p:nvPr/>
        </p:nvSpPr>
        <p:spPr>
          <a:xfrm>
            <a:off x="661987" y="4846637"/>
            <a:ext cx="3657601" cy="764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defTabSz="914400">
              <a:spcBef>
                <a:spcPts val="1400"/>
              </a:spcBef>
              <a:defRPr sz="2400" b="1">
                <a:solidFill>
                  <a:srgbClr val="FFCC00"/>
                </a:solidFill>
              </a:defRPr>
            </a:pPr>
            <a:r>
              <a:t>A:  </a:t>
            </a:r>
            <a:r>
              <a:rPr sz="2000"/>
              <a:t>Mention of no age-expected functioning</a:t>
            </a:r>
          </a:p>
        </p:txBody>
      </p:sp>
      <p:sp>
        <p:nvSpPr>
          <p:cNvPr id="1623" name="Shape 1623"/>
          <p:cNvSpPr/>
          <p:nvPr/>
        </p:nvSpPr>
        <p:spPr>
          <a:xfrm>
            <a:off x="642937" y="5857875"/>
            <a:ext cx="3581401" cy="7645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defTabSz="914400">
              <a:spcBef>
                <a:spcPts val="1400"/>
              </a:spcBef>
              <a:defRPr sz="2400" b="1">
                <a:solidFill>
                  <a:srgbClr val="FFCC00"/>
                </a:solidFill>
              </a:defRPr>
            </a:pPr>
            <a:r>
              <a:t>C:  </a:t>
            </a:r>
            <a:r>
              <a:rPr sz="2000"/>
              <a:t>Mention of occasional age-expected functioning</a:t>
            </a:r>
          </a:p>
        </p:txBody>
      </p:sp>
      <p:sp>
        <p:nvSpPr>
          <p:cNvPr id="1624" name="Shape 1624"/>
          <p:cNvSpPr/>
          <p:nvPr/>
        </p:nvSpPr>
        <p:spPr>
          <a:xfrm>
            <a:off x="5122862" y="4826000"/>
            <a:ext cx="3754438" cy="7645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defTabSz="914400">
              <a:spcBef>
                <a:spcPts val="1400"/>
              </a:spcBef>
              <a:defRPr sz="2400" b="1">
                <a:solidFill>
                  <a:srgbClr val="FFCC00"/>
                </a:solidFill>
              </a:defRPr>
            </a:pPr>
            <a:r>
              <a:t>B:  </a:t>
            </a:r>
            <a:r>
              <a:rPr sz="2000"/>
              <a:t>Description of many immediate foundational skills</a:t>
            </a:r>
          </a:p>
        </p:txBody>
      </p:sp>
      <p:sp>
        <p:nvSpPr>
          <p:cNvPr id="1625" name="Shape 1625"/>
          <p:cNvSpPr/>
          <p:nvPr/>
        </p:nvSpPr>
        <p:spPr>
          <a:xfrm>
            <a:off x="4953000" y="6096000"/>
            <a:ext cx="357505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defTabSz="914400">
              <a:spcBef>
                <a:spcPts val="1400"/>
              </a:spcBef>
              <a:defRPr sz="2400" b="1">
                <a:solidFill>
                  <a:srgbClr val="FFCC00"/>
                </a:solidFill>
              </a:defRPr>
            </a:pPr>
            <a:r>
              <a:t>D:  </a:t>
            </a:r>
            <a:r>
              <a:rPr sz="2000"/>
              <a:t>Two of these: A &amp; B</a:t>
            </a:r>
          </a:p>
        </p:txBody>
      </p:sp>
      <p:sp>
        <p:nvSpPr>
          <p:cNvPr id="1626" name="Shape 1626"/>
          <p:cNvSpPr/>
          <p:nvPr/>
        </p:nvSpPr>
        <p:spPr>
          <a:xfrm>
            <a:off x="152400" y="3962400"/>
            <a:ext cx="1295400" cy="685800"/>
          </a:xfrm>
          <a:prstGeom prst="ellipse">
            <a:avLst/>
          </a:prstGeom>
          <a:ln w="57150">
            <a:solidFill>
              <a:srgbClr val="3399FF"/>
            </a:solidFill>
          </a:ln>
        </p:spPr>
        <p:txBody>
          <a:bodyPr lIns="45719" rIns="45719" anchor="ctr"/>
          <a:lstStyle/>
          <a:p>
            <a:pPr defTabSz="914400"/>
            <a:endParaRPr/>
          </a:p>
        </p:txBody>
      </p:sp>
      <p:sp>
        <p:nvSpPr>
          <p:cNvPr id="1627" name="Shape 1627"/>
          <p:cNvSpPr/>
          <p:nvPr/>
        </p:nvSpPr>
        <p:spPr>
          <a:xfrm>
            <a:off x="3048000" y="3962400"/>
            <a:ext cx="1295400" cy="685800"/>
          </a:xfrm>
          <a:prstGeom prst="ellipse">
            <a:avLst/>
          </a:prstGeom>
          <a:ln w="57150">
            <a:solidFill>
              <a:srgbClr val="3399FF"/>
            </a:solidFill>
          </a:ln>
        </p:spPr>
        <p:txBody>
          <a:bodyPr lIns="45719" rIns="45719" anchor="ctr"/>
          <a:lstStyle/>
          <a:p>
            <a:pPr defTabSz="914400"/>
            <a:endParaRPr/>
          </a:p>
        </p:txBody>
      </p:sp>
      <p:sp>
        <p:nvSpPr>
          <p:cNvPr id="1628" name="Shape 1628"/>
          <p:cNvSpPr/>
          <p:nvPr/>
        </p:nvSpPr>
        <p:spPr>
          <a:xfrm>
            <a:off x="1600200" y="3962400"/>
            <a:ext cx="1295400" cy="685800"/>
          </a:xfrm>
          <a:prstGeom prst="ellipse">
            <a:avLst/>
          </a:prstGeom>
          <a:ln w="57150">
            <a:solidFill>
              <a:srgbClr val="3399FF"/>
            </a:solidFill>
          </a:ln>
        </p:spPr>
        <p:txBody>
          <a:bodyPr lIns="45719" rIns="45719" anchor="ctr"/>
          <a:lstStyle/>
          <a:p>
            <a:pPr defTabSz="914400"/>
            <a:endParaRPr/>
          </a:p>
        </p:txBody>
      </p:sp>
      <p:sp>
        <p:nvSpPr>
          <p:cNvPr id="1629" name="Shape 1629"/>
          <p:cNvSpPr/>
          <p:nvPr/>
        </p:nvSpPr>
        <p:spPr>
          <a:xfrm>
            <a:off x="336550" y="4102100"/>
            <a:ext cx="1066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FFFF"/>
                </a:solidFill>
              </a:defRPr>
            </a:lvl1pPr>
          </a:lstStyle>
          <a:p>
            <a:r>
              <a:t>50:50</a:t>
            </a:r>
          </a:p>
        </p:txBody>
      </p:sp>
      <p:sp>
        <p:nvSpPr>
          <p:cNvPr id="1630" name="Shape 1630"/>
          <p:cNvSpPr/>
          <p:nvPr/>
        </p:nvSpPr>
        <p:spPr>
          <a:xfrm>
            <a:off x="6629400" y="0"/>
            <a:ext cx="2514600" cy="4724400"/>
          </a:xfrm>
          <a:prstGeom prst="rect">
            <a:avLst/>
          </a:prstGeom>
          <a:gradFill>
            <a:gsLst>
              <a:gs pos="0">
                <a:srgbClr val="0066CC"/>
              </a:gs>
              <a:gs pos="100000">
                <a:srgbClr val="000066"/>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1631" name="Shape 1631"/>
          <p:cNvSpPr/>
          <p:nvPr/>
        </p:nvSpPr>
        <p:spPr>
          <a:xfrm>
            <a:off x="6705600" y="-1587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15</a:t>
            </a:r>
          </a:p>
        </p:txBody>
      </p:sp>
      <p:sp>
        <p:nvSpPr>
          <p:cNvPr id="1632" name="Shape 1632"/>
          <p:cNvSpPr/>
          <p:nvPr/>
        </p:nvSpPr>
        <p:spPr>
          <a:xfrm>
            <a:off x="6696075" y="708024"/>
            <a:ext cx="2413000" cy="322265"/>
          </a:xfrm>
          <a:prstGeom prst="rect">
            <a:avLst/>
          </a:prstGeom>
          <a:solidFill>
            <a:srgbClr val="FF0000"/>
          </a:solidFill>
          <a:ln>
            <a:solidFill>
              <a:srgbClr val="000000"/>
            </a:solidFill>
            <a:miter/>
          </a:ln>
        </p:spPr>
        <p:txBody>
          <a:bodyPr lIns="45719" rIns="45719" anchor="ctr"/>
          <a:lstStyle/>
          <a:p>
            <a:pPr defTabSz="914400"/>
            <a:endParaRPr/>
          </a:p>
        </p:txBody>
      </p:sp>
      <p:sp>
        <p:nvSpPr>
          <p:cNvPr id="1633" name="Shape 1633"/>
          <p:cNvSpPr/>
          <p:nvPr/>
        </p:nvSpPr>
        <p:spPr>
          <a:xfrm>
            <a:off x="6705600" y="304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14</a:t>
            </a:r>
          </a:p>
        </p:txBody>
      </p:sp>
      <p:sp>
        <p:nvSpPr>
          <p:cNvPr id="1634" name="Shape 1634"/>
          <p:cNvSpPr/>
          <p:nvPr/>
        </p:nvSpPr>
        <p:spPr>
          <a:xfrm>
            <a:off x="6705600" y="609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13</a:t>
            </a:r>
          </a:p>
        </p:txBody>
      </p:sp>
      <p:sp>
        <p:nvSpPr>
          <p:cNvPr id="1635" name="Shape 1635"/>
          <p:cNvSpPr/>
          <p:nvPr/>
        </p:nvSpPr>
        <p:spPr>
          <a:xfrm>
            <a:off x="6705600" y="914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a:t>
            </a:r>
          </a:p>
        </p:txBody>
      </p:sp>
      <p:sp>
        <p:nvSpPr>
          <p:cNvPr id="1636" name="Shape 1636"/>
          <p:cNvSpPr/>
          <p:nvPr/>
        </p:nvSpPr>
        <p:spPr>
          <a:xfrm>
            <a:off x="6705600" y="1219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11</a:t>
            </a:r>
          </a:p>
        </p:txBody>
      </p:sp>
      <p:sp>
        <p:nvSpPr>
          <p:cNvPr id="1637" name="Shape 1637"/>
          <p:cNvSpPr/>
          <p:nvPr/>
        </p:nvSpPr>
        <p:spPr>
          <a:xfrm>
            <a:off x="6705600" y="15240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a:t>
            </a:r>
          </a:p>
        </p:txBody>
      </p:sp>
      <p:sp>
        <p:nvSpPr>
          <p:cNvPr id="1638" name="Shape 1638"/>
          <p:cNvSpPr/>
          <p:nvPr/>
        </p:nvSpPr>
        <p:spPr>
          <a:xfrm>
            <a:off x="6705600" y="1828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9</a:t>
            </a:r>
          </a:p>
        </p:txBody>
      </p:sp>
      <p:sp>
        <p:nvSpPr>
          <p:cNvPr id="1639" name="Shape 1639"/>
          <p:cNvSpPr/>
          <p:nvPr/>
        </p:nvSpPr>
        <p:spPr>
          <a:xfrm>
            <a:off x="6705600" y="2133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a:t>
            </a:r>
          </a:p>
        </p:txBody>
      </p:sp>
      <p:sp>
        <p:nvSpPr>
          <p:cNvPr id="1640" name="Shape 1640"/>
          <p:cNvSpPr/>
          <p:nvPr/>
        </p:nvSpPr>
        <p:spPr>
          <a:xfrm>
            <a:off x="6705600" y="2438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7</a:t>
            </a:r>
          </a:p>
        </p:txBody>
      </p:sp>
      <p:sp>
        <p:nvSpPr>
          <p:cNvPr id="1641" name="Shape 1641"/>
          <p:cNvSpPr/>
          <p:nvPr/>
        </p:nvSpPr>
        <p:spPr>
          <a:xfrm>
            <a:off x="6705600" y="2743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a:t>
            </a:r>
          </a:p>
        </p:txBody>
      </p:sp>
      <p:sp>
        <p:nvSpPr>
          <p:cNvPr id="1642" name="Shape 1642"/>
          <p:cNvSpPr/>
          <p:nvPr/>
        </p:nvSpPr>
        <p:spPr>
          <a:xfrm>
            <a:off x="6705600" y="30480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5</a:t>
            </a:r>
          </a:p>
        </p:txBody>
      </p:sp>
      <p:sp>
        <p:nvSpPr>
          <p:cNvPr id="1643" name="Shape 1643"/>
          <p:cNvSpPr/>
          <p:nvPr/>
        </p:nvSpPr>
        <p:spPr>
          <a:xfrm>
            <a:off x="6705600" y="3352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a:t>
            </a:r>
          </a:p>
        </p:txBody>
      </p:sp>
      <p:sp>
        <p:nvSpPr>
          <p:cNvPr id="1644" name="Shape 1644"/>
          <p:cNvSpPr/>
          <p:nvPr/>
        </p:nvSpPr>
        <p:spPr>
          <a:xfrm>
            <a:off x="6705600" y="3657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a:t>
            </a:r>
          </a:p>
        </p:txBody>
      </p:sp>
      <p:sp>
        <p:nvSpPr>
          <p:cNvPr id="1645" name="Shape 1645"/>
          <p:cNvSpPr/>
          <p:nvPr/>
        </p:nvSpPr>
        <p:spPr>
          <a:xfrm>
            <a:off x="6705600" y="3962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a:t>
            </a:r>
          </a:p>
        </p:txBody>
      </p:sp>
      <p:sp>
        <p:nvSpPr>
          <p:cNvPr id="1646" name="Shape 1646"/>
          <p:cNvSpPr/>
          <p:nvPr/>
        </p:nvSpPr>
        <p:spPr>
          <a:xfrm>
            <a:off x="6705600" y="4267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a:t>
            </a:r>
          </a:p>
        </p:txBody>
      </p:sp>
      <p:sp>
        <p:nvSpPr>
          <p:cNvPr id="1647" name="Shape 1647"/>
          <p:cNvSpPr/>
          <p:nvPr/>
        </p:nvSpPr>
        <p:spPr>
          <a:xfrm>
            <a:off x="7543800" y="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 Million</a:t>
            </a:r>
          </a:p>
        </p:txBody>
      </p:sp>
      <p:sp>
        <p:nvSpPr>
          <p:cNvPr id="1648" name="Shape 1648"/>
          <p:cNvSpPr/>
          <p:nvPr/>
        </p:nvSpPr>
        <p:spPr>
          <a:xfrm>
            <a:off x="7543800" y="3206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$500,000</a:t>
            </a:r>
          </a:p>
        </p:txBody>
      </p:sp>
      <p:sp>
        <p:nvSpPr>
          <p:cNvPr id="1649" name="Shape 1649"/>
          <p:cNvSpPr/>
          <p:nvPr/>
        </p:nvSpPr>
        <p:spPr>
          <a:xfrm>
            <a:off x="7543800" y="625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$250,000</a:t>
            </a:r>
          </a:p>
        </p:txBody>
      </p:sp>
      <p:sp>
        <p:nvSpPr>
          <p:cNvPr id="1650" name="Shape 1650"/>
          <p:cNvSpPr/>
          <p:nvPr/>
        </p:nvSpPr>
        <p:spPr>
          <a:xfrm>
            <a:off x="7543800" y="9302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$125,000</a:t>
            </a:r>
          </a:p>
        </p:txBody>
      </p:sp>
      <p:sp>
        <p:nvSpPr>
          <p:cNvPr id="1651" name="Shape 1651"/>
          <p:cNvSpPr/>
          <p:nvPr/>
        </p:nvSpPr>
        <p:spPr>
          <a:xfrm>
            <a:off x="7543800" y="1235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$64,000</a:t>
            </a:r>
          </a:p>
        </p:txBody>
      </p:sp>
      <p:sp>
        <p:nvSpPr>
          <p:cNvPr id="1652" name="Shape 1652"/>
          <p:cNvSpPr/>
          <p:nvPr/>
        </p:nvSpPr>
        <p:spPr>
          <a:xfrm>
            <a:off x="7543800" y="15398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$32,000</a:t>
            </a:r>
          </a:p>
        </p:txBody>
      </p:sp>
      <p:sp>
        <p:nvSpPr>
          <p:cNvPr id="1653" name="Shape 1653"/>
          <p:cNvSpPr/>
          <p:nvPr/>
        </p:nvSpPr>
        <p:spPr>
          <a:xfrm>
            <a:off x="7543800" y="18446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$16,000</a:t>
            </a:r>
          </a:p>
        </p:txBody>
      </p:sp>
      <p:sp>
        <p:nvSpPr>
          <p:cNvPr id="1654" name="Shape 1654"/>
          <p:cNvSpPr/>
          <p:nvPr/>
        </p:nvSpPr>
        <p:spPr>
          <a:xfrm>
            <a:off x="7543800" y="2149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$8,000</a:t>
            </a:r>
          </a:p>
        </p:txBody>
      </p:sp>
      <p:sp>
        <p:nvSpPr>
          <p:cNvPr id="1655" name="Shape 1655"/>
          <p:cNvSpPr/>
          <p:nvPr/>
        </p:nvSpPr>
        <p:spPr>
          <a:xfrm>
            <a:off x="7543800" y="24542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$4,000</a:t>
            </a:r>
          </a:p>
        </p:txBody>
      </p:sp>
      <p:sp>
        <p:nvSpPr>
          <p:cNvPr id="1656" name="Shape 1656"/>
          <p:cNvSpPr/>
          <p:nvPr/>
        </p:nvSpPr>
        <p:spPr>
          <a:xfrm>
            <a:off x="7543800" y="2759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$2,000</a:t>
            </a:r>
          </a:p>
        </p:txBody>
      </p:sp>
      <p:sp>
        <p:nvSpPr>
          <p:cNvPr id="1657" name="Shape 1657"/>
          <p:cNvSpPr/>
          <p:nvPr/>
        </p:nvSpPr>
        <p:spPr>
          <a:xfrm>
            <a:off x="7543800" y="30638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$1,000</a:t>
            </a:r>
          </a:p>
        </p:txBody>
      </p:sp>
      <p:sp>
        <p:nvSpPr>
          <p:cNvPr id="1658" name="Shape 1658"/>
          <p:cNvSpPr/>
          <p:nvPr/>
        </p:nvSpPr>
        <p:spPr>
          <a:xfrm>
            <a:off x="7543800" y="3368675"/>
            <a:ext cx="1000125"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a:t>
            </a:r>
          </a:p>
        </p:txBody>
      </p:sp>
      <p:sp>
        <p:nvSpPr>
          <p:cNvPr id="1659" name="Shape 1659"/>
          <p:cNvSpPr/>
          <p:nvPr/>
        </p:nvSpPr>
        <p:spPr>
          <a:xfrm>
            <a:off x="7543800" y="3673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$300</a:t>
            </a:r>
          </a:p>
        </p:txBody>
      </p:sp>
      <p:sp>
        <p:nvSpPr>
          <p:cNvPr id="1660" name="Shape 1660"/>
          <p:cNvSpPr/>
          <p:nvPr/>
        </p:nvSpPr>
        <p:spPr>
          <a:xfrm>
            <a:off x="7543800" y="3978275"/>
            <a:ext cx="13335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a:t>
            </a:r>
          </a:p>
        </p:txBody>
      </p:sp>
      <p:sp>
        <p:nvSpPr>
          <p:cNvPr id="1661" name="Shape 1661"/>
          <p:cNvSpPr/>
          <p:nvPr/>
        </p:nvSpPr>
        <p:spPr>
          <a:xfrm>
            <a:off x="7543800" y="4283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$100</a:t>
            </a:r>
          </a:p>
        </p:txBody>
      </p:sp>
      <p:sp>
        <p:nvSpPr>
          <p:cNvPr id="1662" name="Shape 1662"/>
          <p:cNvSpPr/>
          <p:nvPr/>
        </p:nvSpPr>
        <p:spPr>
          <a:xfrm>
            <a:off x="7239000" y="4419600"/>
            <a:ext cx="152400" cy="152400"/>
          </a:xfrm>
          <a:prstGeom prst="ellipse">
            <a:avLst/>
          </a:prstGeom>
          <a:solidFill>
            <a:srgbClr val="FFCC00"/>
          </a:solidFill>
          <a:ln w="12700">
            <a:miter lim="400000"/>
          </a:ln>
        </p:spPr>
        <p:txBody>
          <a:bodyPr lIns="45719" rIns="45719" anchor="ctr"/>
          <a:lstStyle/>
          <a:p>
            <a:pPr defTabSz="914400"/>
            <a:endParaRPr/>
          </a:p>
        </p:txBody>
      </p:sp>
      <p:sp>
        <p:nvSpPr>
          <p:cNvPr id="1663" name="Shape 1663"/>
          <p:cNvSpPr/>
          <p:nvPr/>
        </p:nvSpPr>
        <p:spPr>
          <a:xfrm>
            <a:off x="7239000" y="4114800"/>
            <a:ext cx="152400" cy="152400"/>
          </a:xfrm>
          <a:prstGeom prst="ellipse">
            <a:avLst/>
          </a:prstGeom>
          <a:solidFill>
            <a:srgbClr val="FFCC00"/>
          </a:solidFill>
          <a:ln w="12700">
            <a:miter lim="400000"/>
          </a:ln>
        </p:spPr>
        <p:txBody>
          <a:bodyPr lIns="45719" rIns="45719" anchor="ctr"/>
          <a:lstStyle/>
          <a:p>
            <a:pPr defTabSz="914400"/>
            <a:endParaRPr/>
          </a:p>
        </p:txBody>
      </p:sp>
      <p:sp>
        <p:nvSpPr>
          <p:cNvPr id="1664" name="Shape 1664"/>
          <p:cNvSpPr/>
          <p:nvPr/>
        </p:nvSpPr>
        <p:spPr>
          <a:xfrm>
            <a:off x="7239000" y="3810000"/>
            <a:ext cx="152400" cy="152400"/>
          </a:xfrm>
          <a:prstGeom prst="ellipse">
            <a:avLst/>
          </a:prstGeom>
          <a:solidFill>
            <a:srgbClr val="FFCC00"/>
          </a:solidFill>
          <a:ln w="12700">
            <a:miter lim="400000"/>
          </a:ln>
        </p:spPr>
        <p:txBody>
          <a:bodyPr lIns="45719" rIns="45719" anchor="ctr"/>
          <a:lstStyle/>
          <a:p>
            <a:pPr defTabSz="914400"/>
            <a:endParaRPr/>
          </a:p>
        </p:txBody>
      </p:sp>
      <p:sp>
        <p:nvSpPr>
          <p:cNvPr id="1665" name="Shape 1665"/>
          <p:cNvSpPr/>
          <p:nvPr/>
        </p:nvSpPr>
        <p:spPr>
          <a:xfrm>
            <a:off x="7239000" y="3505200"/>
            <a:ext cx="152400" cy="152400"/>
          </a:xfrm>
          <a:prstGeom prst="ellipse">
            <a:avLst/>
          </a:prstGeom>
          <a:solidFill>
            <a:srgbClr val="FFCC00"/>
          </a:solidFill>
          <a:ln w="12700">
            <a:miter lim="400000"/>
          </a:ln>
        </p:spPr>
        <p:txBody>
          <a:bodyPr lIns="45719" rIns="45719" anchor="ctr"/>
          <a:lstStyle/>
          <a:p>
            <a:pPr defTabSz="914400"/>
            <a:endParaRPr/>
          </a:p>
        </p:txBody>
      </p:sp>
      <p:sp>
        <p:nvSpPr>
          <p:cNvPr id="1666" name="Shape 1666"/>
          <p:cNvSpPr/>
          <p:nvPr/>
        </p:nvSpPr>
        <p:spPr>
          <a:xfrm>
            <a:off x="7239000" y="3200400"/>
            <a:ext cx="152400" cy="152400"/>
          </a:xfrm>
          <a:prstGeom prst="ellipse">
            <a:avLst/>
          </a:prstGeom>
          <a:solidFill>
            <a:srgbClr val="FFFFFF"/>
          </a:solidFill>
          <a:ln w="12700">
            <a:miter lim="400000"/>
          </a:ln>
        </p:spPr>
        <p:txBody>
          <a:bodyPr lIns="45719" rIns="45719" anchor="ctr"/>
          <a:lstStyle/>
          <a:p>
            <a:pPr defTabSz="914400"/>
            <a:endParaRPr/>
          </a:p>
        </p:txBody>
      </p:sp>
      <p:sp>
        <p:nvSpPr>
          <p:cNvPr id="1667" name="Shape 1667"/>
          <p:cNvSpPr/>
          <p:nvPr/>
        </p:nvSpPr>
        <p:spPr>
          <a:xfrm>
            <a:off x="7239000" y="2895600"/>
            <a:ext cx="152400" cy="152400"/>
          </a:xfrm>
          <a:prstGeom prst="ellipse">
            <a:avLst/>
          </a:prstGeom>
          <a:solidFill>
            <a:srgbClr val="FFCC00"/>
          </a:solidFill>
          <a:ln w="12700">
            <a:miter lim="400000"/>
          </a:ln>
        </p:spPr>
        <p:txBody>
          <a:bodyPr lIns="45719" rIns="45719" anchor="ctr"/>
          <a:lstStyle/>
          <a:p>
            <a:pPr defTabSz="914400"/>
            <a:endParaRPr/>
          </a:p>
        </p:txBody>
      </p:sp>
      <p:sp>
        <p:nvSpPr>
          <p:cNvPr id="1668" name="Shape 1668"/>
          <p:cNvSpPr/>
          <p:nvPr/>
        </p:nvSpPr>
        <p:spPr>
          <a:xfrm>
            <a:off x="7239000" y="2590800"/>
            <a:ext cx="152400" cy="152400"/>
          </a:xfrm>
          <a:prstGeom prst="ellipse">
            <a:avLst/>
          </a:prstGeom>
          <a:solidFill>
            <a:srgbClr val="FFCC00"/>
          </a:solidFill>
          <a:ln w="12700">
            <a:miter lim="400000"/>
          </a:ln>
        </p:spPr>
        <p:txBody>
          <a:bodyPr lIns="45719" rIns="45719" anchor="ctr"/>
          <a:lstStyle/>
          <a:p>
            <a:pPr defTabSz="914400"/>
            <a:endParaRPr/>
          </a:p>
        </p:txBody>
      </p:sp>
      <p:sp>
        <p:nvSpPr>
          <p:cNvPr id="1669" name="Shape 1669"/>
          <p:cNvSpPr/>
          <p:nvPr/>
        </p:nvSpPr>
        <p:spPr>
          <a:xfrm>
            <a:off x="7239000" y="2286000"/>
            <a:ext cx="152400" cy="152400"/>
          </a:xfrm>
          <a:prstGeom prst="ellipse">
            <a:avLst/>
          </a:prstGeom>
          <a:solidFill>
            <a:srgbClr val="FFCC00"/>
          </a:solidFill>
          <a:ln w="12700">
            <a:miter lim="400000"/>
          </a:ln>
        </p:spPr>
        <p:txBody>
          <a:bodyPr lIns="45719" rIns="45719" anchor="ctr"/>
          <a:lstStyle/>
          <a:p>
            <a:pPr defTabSz="914400"/>
            <a:endParaRPr/>
          </a:p>
        </p:txBody>
      </p:sp>
      <p:sp>
        <p:nvSpPr>
          <p:cNvPr id="1670" name="Shape 1670"/>
          <p:cNvSpPr/>
          <p:nvPr/>
        </p:nvSpPr>
        <p:spPr>
          <a:xfrm>
            <a:off x="7239000" y="1981200"/>
            <a:ext cx="152400" cy="152400"/>
          </a:xfrm>
          <a:prstGeom prst="ellipse">
            <a:avLst/>
          </a:prstGeom>
          <a:solidFill>
            <a:srgbClr val="FFCC00"/>
          </a:solidFill>
          <a:ln w="12700">
            <a:miter lim="400000"/>
          </a:ln>
        </p:spPr>
        <p:txBody>
          <a:bodyPr lIns="45719" rIns="45719" anchor="ctr"/>
          <a:lstStyle/>
          <a:p>
            <a:pPr defTabSz="914400"/>
            <a:endParaRPr/>
          </a:p>
        </p:txBody>
      </p:sp>
      <p:sp>
        <p:nvSpPr>
          <p:cNvPr id="1671" name="Shape 1671"/>
          <p:cNvSpPr/>
          <p:nvPr/>
        </p:nvSpPr>
        <p:spPr>
          <a:xfrm>
            <a:off x="7239000" y="1676400"/>
            <a:ext cx="152400" cy="152400"/>
          </a:xfrm>
          <a:prstGeom prst="ellipse">
            <a:avLst/>
          </a:prstGeom>
          <a:solidFill>
            <a:srgbClr val="FFFFFF"/>
          </a:solidFill>
          <a:ln w="12700">
            <a:miter lim="400000"/>
          </a:ln>
        </p:spPr>
        <p:txBody>
          <a:bodyPr lIns="45719" rIns="45719" anchor="ctr"/>
          <a:lstStyle/>
          <a:p>
            <a:pPr defTabSz="914400">
              <a:defRPr sz="2400">
                <a:latin typeface="Times New Roman"/>
                <a:ea typeface="Times New Roman"/>
                <a:cs typeface="Times New Roman"/>
                <a:sym typeface="Times New Roman"/>
              </a:defRPr>
            </a:pPr>
            <a:endParaRPr/>
          </a:p>
        </p:txBody>
      </p:sp>
      <p:sp>
        <p:nvSpPr>
          <p:cNvPr id="1672" name="Shape 1672"/>
          <p:cNvSpPr/>
          <p:nvPr/>
        </p:nvSpPr>
        <p:spPr>
          <a:xfrm>
            <a:off x="7239000" y="1371600"/>
            <a:ext cx="152400" cy="152400"/>
          </a:xfrm>
          <a:prstGeom prst="ellipse">
            <a:avLst/>
          </a:prstGeom>
          <a:solidFill>
            <a:srgbClr val="FFCC00"/>
          </a:solidFill>
          <a:ln w="12700">
            <a:miter lim="400000"/>
          </a:ln>
        </p:spPr>
        <p:txBody>
          <a:bodyPr lIns="45719" rIns="45719" anchor="ctr"/>
          <a:lstStyle/>
          <a:p>
            <a:pPr defTabSz="914400"/>
            <a:endParaRPr/>
          </a:p>
        </p:txBody>
      </p:sp>
      <p:sp>
        <p:nvSpPr>
          <p:cNvPr id="1673" name="Shape 1673"/>
          <p:cNvSpPr/>
          <p:nvPr/>
        </p:nvSpPr>
        <p:spPr>
          <a:xfrm>
            <a:off x="7239000" y="1066800"/>
            <a:ext cx="152400" cy="152400"/>
          </a:xfrm>
          <a:prstGeom prst="ellipse">
            <a:avLst/>
          </a:prstGeom>
          <a:solidFill>
            <a:srgbClr val="FFCC00"/>
          </a:solidFill>
          <a:ln w="12700">
            <a:miter lim="400000"/>
          </a:ln>
        </p:spPr>
        <p:txBody>
          <a:bodyPr lIns="45719" rIns="45719" anchor="ctr"/>
          <a:lstStyle/>
          <a:p>
            <a:pPr defTabSz="914400"/>
            <a:endParaRPr/>
          </a:p>
        </p:txBody>
      </p:sp>
      <p:sp>
        <p:nvSpPr>
          <p:cNvPr id="1674" name="Shape 1674"/>
          <p:cNvSpPr/>
          <p:nvPr/>
        </p:nvSpPr>
        <p:spPr>
          <a:xfrm>
            <a:off x="7239000" y="762000"/>
            <a:ext cx="152400" cy="152400"/>
          </a:xfrm>
          <a:prstGeom prst="ellipse">
            <a:avLst/>
          </a:prstGeom>
          <a:solidFill>
            <a:srgbClr val="FFCC00"/>
          </a:solidFill>
          <a:ln w="12700">
            <a:miter lim="400000"/>
          </a:ln>
        </p:spPr>
        <p:txBody>
          <a:bodyPr lIns="45719" rIns="45719" anchor="ctr"/>
          <a:lstStyle/>
          <a:p>
            <a:pPr defTabSz="914400"/>
            <a:endParaRPr/>
          </a:p>
        </p:txBody>
      </p:sp>
      <p:sp>
        <p:nvSpPr>
          <p:cNvPr id="1675" name="Shape 1675"/>
          <p:cNvSpPr/>
          <p:nvPr/>
        </p:nvSpPr>
        <p:spPr>
          <a:xfrm>
            <a:off x="7239000" y="457200"/>
            <a:ext cx="152400" cy="152400"/>
          </a:xfrm>
          <a:prstGeom prst="ellipse">
            <a:avLst/>
          </a:prstGeom>
          <a:solidFill>
            <a:srgbClr val="FFCC00"/>
          </a:solidFill>
          <a:ln w="12700">
            <a:miter lim="400000"/>
          </a:ln>
        </p:spPr>
        <p:txBody>
          <a:bodyPr lIns="45719" rIns="45719" anchor="ctr"/>
          <a:lstStyle/>
          <a:p>
            <a:pPr defTabSz="914400"/>
            <a:endParaRPr/>
          </a:p>
        </p:txBody>
      </p:sp>
      <p:sp>
        <p:nvSpPr>
          <p:cNvPr id="1676" name="Shape 1676"/>
          <p:cNvSpPr/>
          <p:nvPr/>
        </p:nvSpPr>
        <p:spPr>
          <a:xfrm>
            <a:off x="7239000" y="152400"/>
            <a:ext cx="152400" cy="152400"/>
          </a:xfrm>
          <a:prstGeom prst="ellipse">
            <a:avLst/>
          </a:prstGeom>
          <a:solidFill>
            <a:srgbClr val="FFFFFF"/>
          </a:solidFill>
          <a:ln w="12700">
            <a:miter lim="400000"/>
          </a:ln>
        </p:spPr>
        <p:txBody>
          <a:bodyPr lIns="45719" rIns="45719" anchor="ctr"/>
          <a:lstStyle/>
          <a:p>
            <a:pPr defTabSz="914400"/>
            <a:endParaRPr/>
          </a:p>
        </p:txBody>
      </p:sp>
      <p:pic>
        <p:nvPicPr>
          <p:cNvPr id="1677" name="image1.pdf"/>
          <p:cNvPicPr>
            <a:picLocks noChangeAspect="1"/>
          </p:cNvPicPr>
          <p:nvPr/>
        </p:nvPicPr>
        <p:blipFill>
          <a:blip r:embed="rId3">
            <a:extLst/>
          </a:blip>
          <a:stretch>
            <a:fillRect/>
          </a:stretch>
        </p:blipFill>
        <p:spPr>
          <a:xfrm flipV="1">
            <a:off x="1949450" y="3994150"/>
            <a:ext cx="514350" cy="606425"/>
          </a:xfrm>
          <a:prstGeom prst="rect">
            <a:avLst/>
          </a:prstGeom>
          <a:ln w="12700">
            <a:miter lim="400000"/>
          </a:ln>
        </p:spPr>
      </p:pic>
      <p:sp>
        <p:nvSpPr>
          <p:cNvPr id="1678" name="Shape 1678"/>
          <p:cNvSpPr/>
          <p:nvPr/>
        </p:nvSpPr>
        <p:spPr>
          <a:xfrm rot="5400000">
            <a:off x="3222624" y="4229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1679" name="Shape 1679"/>
          <p:cNvSpPr/>
          <p:nvPr/>
        </p:nvSpPr>
        <p:spPr>
          <a:xfrm>
            <a:off x="3298825" y="4076700"/>
            <a:ext cx="152400" cy="152400"/>
          </a:xfrm>
          <a:prstGeom prst="ellipse">
            <a:avLst/>
          </a:prstGeom>
          <a:ln w="38100">
            <a:solidFill>
              <a:srgbClr val="FFFFFF"/>
            </a:solidFill>
          </a:ln>
        </p:spPr>
        <p:txBody>
          <a:bodyPr lIns="45719" rIns="45719" anchor="ctr"/>
          <a:lstStyle/>
          <a:p>
            <a:pPr defTabSz="914400"/>
            <a:endParaRPr/>
          </a:p>
        </p:txBody>
      </p:sp>
      <p:sp>
        <p:nvSpPr>
          <p:cNvPr id="1680" name="Shape 1680"/>
          <p:cNvSpPr/>
          <p:nvPr/>
        </p:nvSpPr>
        <p:spPr>
          <a:xfrm rot="5400000">
            <a:off x="3527424" y="43053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1681" name="Shape 1681"/>
          <p:cNvSpPr/>
          <p:nvPr/>
        </p:nvSpPr>
        <p:spPr>
          <a:xfrm>
            <a:off x="3603625" y="4152900"/>
            <a:ext cx="152400" cy="152400"/>
          </a:xfrm>
          <a:prstGeom prst="ellipse">
            <a:avLst/>
          </a:prstGeom>
          <a:ln w="38100">
            <a:solidFill>
              <a:srgbClr val="FFFFFF"/>
            </a:solidFill>
          </a:ln>
        </p:spPr>
        <p:txBody>
          <a:bodyPr lIns="45719" rIns="45719" anchor="ctr"/>
          <a:lstStyle/>
          <a:p>
            <a:pPr defTabSz="914400"/>
            <a:endParaRPr/>
          </a:p>
        </p:txBody>
      </p:sp>
      <p:sp>
        <p:nvSpPr>
          <p:cNvPr id="1682" name="Shape 1682"/>
          <p:cNvSpPr/>
          <p:nvPr/>
        </p:nvSpPr>
        <p:spPr>
          <a:xfrm rot="5400000">
            <a:off x="3832224" y="4229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1683" name="Shape 1683"/>
          <p:cNvSpPr/>
          <p:nvPr/>
        </p:nvSpPr>
        <p:spPr>
          <a:xfrm>
            <a:off x="3908425" y="4076700"/>
            <a:ext cx="152400" cy="152400"/>
          </a:xfrm>
          <a:prstGeom prst="ellipse">
            <a:avLst/>
          </a:prstGeom>
          <a:ln w="38100">
            <a:solidFill>
              <a:srgbClr val="FFFFFF"/>
            </a:solidFill>
          </a:ln>
        </p:spPr>
        <p:txBody>
          <a:bodyPr lIns="45719" rIns="45719" anchor="ctr"/>
          <a:lstStyle/>
          <a:p>
            <a:pPr defTabSz="914400"/>
            <a:endParaRPr/>
          </a:p>
        </p:txBody>
      </p:sp>
      <p:sp>
        <p:nvSpPr>
          <p:cNvPr id="1684" name="Shape 1684"/>
          <p:cNvSpPr/>
          <p:nvPr/>
        </p:nvSpPr>
        <p:spPr>
          <a:xfrm>
            <a:off x="685800" y="1203325"/>
            <a:ext cx="5181600" cy="713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defTabSz="914400">
              <a:spcBef>
                <a:spcPts val="2400"/>
              </a:spcBef>
              <a:defRPr sz="4000" b="1">
                <a:solidFill>
                  <a:srgbClr val="FFFFFF"/>
                </a:solidFill>
              </a:defRPr>
            </a:lvl1pPr>
          </a:lstStyle>
          <a:p>
            <a:r>
              <a:t>$250,000 Question</a:t>
            </a:r>
          </a:p>
        </p:txBody>
      </p:sp>
      <p:grpSp>
        <p:nvGrpSpPr>
          <p:cNvPr id="1687" name="Group 1687"/>
          <p:cNvGrpSpPr/>
          <p:nvPr/>
        </p:nvGrpSpPr>
        <p:grpSpPr>
          <a:xfrm>
            <a:off x="69850" y="2582863"/>
            <a:ext cx="6499227" cy="1098552"/>
            <a:chOff x="0" y="0"/>
            <a:chExt cx="6499226" cy="1098551"/>
          </a:xfrm>
        </p:grpSpPr>
        <p:sp>
          <p:nvSpPr>
            <p:cNvPr id="1685" name="Shape 1685"/>
            <p:cNvSpPr/>
            <p:nvPr/>
          </p:nvSpPr>
          <p:spPr>
            <a:xfrm>
              <a:off x="0" y="0"/>
              <a:ext cx="6499226" cy="109855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FF00"/>
            </a:solidFill>
            <a:ln w="57150" cap="flat">
              <a:solidFill>
                <a:srgbClr val="3399FF"/>
              </a:solidFill>
              <a:prstDash val="solid"/>
              <a:miter lim="800000"/>
            </a:ln>
            <a:effectLst/>
          </p:spPr>
          <p:txBody>
            <a:bodyPr wrap="square" lIns="45719" tIns="45719" rIns="45719" bIns="45719" numCol="1" anchor="ctr">
              <a:noAutofit/>
            </a:bodyPr>
            <a:lstStyle/>
            <a:p>
              <a:pPr defTabSz="914400"/>
              <a:endParaRPr/>
            </a:p>
          </p:txBody>
        </p:sp>
        <p:sp>
          <p:nvSpPr>
            <p:cNvPr id="1686" name="Shape 1686"/>
            <p:cNvSpPr/>
            <p:nvPr/>
          </p:nvSpPr>
          <p:spPr>
            <a:xfrm>
              <a:off x="1425173" y="133778"/>
              <a:ext cx="3760001" cy="83099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9" tIns="45719" rIns="45719" bIns="45719" numCol="1" anchor="ctr">
              <a:spAutoFit/>
            </a:bodyPr>
            <a:lstStyle/>
            <a:p>
              <a:pPr algn="ctr" defTabSz="914400">
                <a:defRPr sz="2400" b="1">
                  <a:latin typeface="Times New Roman"/>
                  <a:ea typeface="Times New Roman"/>
                  <a:cs typeface="Times New Roman"/>
                  <a:sym typeface="Times New Roman"/>
                </a:defRPr>
              </a:pPr>
              <a:r>
                <a:rPr dirty="0"/>
                <a:t>Evidence for a </a:t>
              </a:r>
            </a:p>
            <a:p>
              <a:pPr algn="ctr" defTabSz="914400">
                <a:defRPr sz="2400" b="1">
                  <a:latin typeface="Times New Roman"/>
                  <a:ea typeface="Times New Roman"/>
                  <a:cs typeface="Times New Roman"/>
                  <a:sym typeface="Times New Roman"/>
                </a:defRPr>
              </a:pPr>
              <a:r>
                <a:rPr dirty="0"/>
                <a:t>rating of  3 would include…</a:t>
              </a:r>
            </a:p>
          </p:txBody>
        </p:sp>
      </p:grpSp>
    </p:spTree>
    <p:extLst>
      <p:ext uri="{BB962C8B-B14F-4D97-AF65-F5344CB8AC3E}">
        <p14:creationId xmlns:p14="http://schemas.microsoft.com/office/powerpoint/2010/main" val="3075768297"/>
      </p:ext>
    </p:extLst>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0" nodeType="afterEffect">
                                  <p:stCondLst>
                                    <p:cond delay="2000"/>
                                  </p:stCondLst>
                                  <p:iterate>
                                    <p:tmAbs val="0"/>
                                  </p:iterate>
                                  <p:childTnLst>
                                    <p:set>
                                      <p:cBhvr>
                                        <p:cTn id="6" fill="hold"/>
                                        <p:tgtEl>
                                          <p:spTgt spid="1684"/>
                                        </p:tgtEl>
                                        <p:attrNameLst>
                                          <p:attrName>style.visibility</p:attrName>
                                        </p:attrNameLst>
                                      </p:cBhvr>
                                      <p:to>
                                        <p:strVal val="visible"/>
                                      </p:to>
                                    </p:set>
                                    <p:animEffect transition="in" filter="dissolve">
                                      <p:cBhvr>
                                        <p:cTn id="7" dur="500"/>
                                        <p:tgtEl>
                                          <p:spTgt spid="1684"/>
                                        </p:tgtEl>
                                      </p:cBhvr>
                                    </p:animEffect>
                                  </p:childTnLst>
                                </p:cTn>
                              </p:par>
                            </p:childTnLst>
                          </p:cTn>
                        </p:par>
                        <p:par>
                          <p:cTn id="8" fill="hold">
                            <p:stCondLst>
                              <p:cond delay="2500"/>
                            </p:stCondLst>
                            <p:childTnLst>
                              <p:par>
                                <p:cTn id="9" presetID="1" presetClass="entr" presetSubtype="0" fill="hold" grpId="0" nodeType="afterEffect">
                                  <p:stCondLst>
                                    <p:cond delay="2000"/>
                                  </p:stCondLst>
                                  <p:iterate>
                                    <p:tmAbs val="0"/>
                                  </p:iterate>
                                  <p:childTnLst>
                                    <p:set>
                                      <p:cBhvr>
                                        <p:cTn id="10" fill="hold"/>
                                        <p:tgtEl>
                                          <p:spTgt spid="1622"/>
                                        </p:tgtEl>
                                        <p:attrNameLst>
                                          <p:attrName>style.visibility</p:attrName>
                                        </p:attrNameLst>
                                      </p:cBhvr>
                                      <p:to>
                                        <p:strVal val="visible"/>
                                      </p:to>
                                    </p:set>
                                  </p:childTnLst>
                                </p:cTn>
                              </p:par>
                            </p:childTnLst>
                          </p:cTn>
                        </p:par>
                        <p:par>
                          <p:cTn id="11" fill="hold">
                            <p:stCondLst>
                              <p:cond delay="4500"/>
                            </p:stCondLst>
                            <p:childTnLst>
                              <p:par>
                                <p:cTn id="12" presetID="1" presetClass="entr" presetSubtype="0" fill="hold" grpId="0" nodeType="afterEffect">
                                  <p:stCondLst>
                                    <p:cond delay="2000"/>
                                  </p:stCondLst>
                                  <p:iterate>
                                    <p:tmAbs val="0"/>
                                  </p:iterate>
                                  <p:childTnLst>
                                    <p:set>
                                      <p:cBhvr>
                                        <p:cTn id="13" fill="hold"/>
                                        <p:tgtEl>
                                          <p:spTgt spid="1624"/>
                                        </p:tgtEl>
                                        <p:attrNameLst>
                                          <p:attrName>style.visibility</p:attrName>
                                        </p:attrNameLst>
                                      </p:cBhvr>
                                      <p:to>
                                        <p:strVal val="visible"/>
                                      </p:to>
                                    </p:set>
                                  </p:childTnLst>
                                </p:cTn>
                              </p:par>
                            </p:childTnLst>
                          </p:cTn>
                        </p:par>
                        <p:par>
                          <p:cTn id="14" fill="hold">
                            <p:stCondLst>
                              <p:cond delay="6500"/>
                            </p:stCondLst>
                            <p:childTnLst>
                              <p:par>
                                <p:cTn id="15" presetID="1" presetClass="entr" presetSubtype="0" fill="hold" grpId="0" nodeType="afterEffect">
                                  <p:stCondLst>
                                    <p:cond delay="2000"/>
                                  </p:stCondLst>
                                  <p:iterate>
                                    <p:tmAbs val="0"/>
                                  </p:iterate>
                                  <p:childTnLst>
                                    <p:set>
                                      <p:cBhvr>
                                        <p:cTn id="16" fill="hold"/>
                                        <p:tgtEl>
                                          <p:spTgt spid="1623"/>
                                        </p:tgtEl>
                                        <p:attrNameLst>
                                          <p:attrName>style.visibility</p:attrName>
                                        </p:attrNameLst>
                                      </p:cBhvr>
                                      <p:to>
                                        <p:strVal val="visible"/>
                                      </p:to>
                                    </p:set>
                                  </p:childTnLst>
                                </p:cTn>
                              </p:par>
                            </p:childTnLst>
                          </p:cTn>
                        </p:par>
                        <p:par>
                          <p:cTn id="17" fill="hold">
                            <p:stCondLst>
                              <p:cond delay="8500"/>
                            </p:stCondLst>
                            <p:childTnLst>
                              <p:par>
                                <p:cTn id="18" presetID="1" presetClass="entr" presetSubtype="0" fill="hold" grpId="0" nodeType="afterEffect">
                                  <p:stCondLst>
                                    <p:cond delay="2000"/>
                                  </p:stCondLst>
                                  <p:iterate>
                                    <p:tmAbs val="0"/>
                                  </p:iterate>
                                  <p:childTnLst>
                                    <p:set>
                                      <p:cBhvr>
                                        <p:cTn id="19" fill="hold"/>
                                        <p:tgtEl>
                                          <p:spTgt spid="162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iterate>
                                    <p:tmAbs val="0"/>
                                  </p:iterate>
                                  <p:childTnLst>
                                    <p:set>
                                      <p:cBhvr>
                                        <p:cTn id="23" fill="hold"/>
                                        <p:tgtEl>
                                          <p:spTgt spid="16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2" grpId="0" animBg="1" advAuto="0"/>
      <p:bldP spid="1623" grpId="0" animBg="1" advAuto="0"/>
      <p:bldP spid="1624" grpId="0" animBg="1" advAuto="0"/>
      <p:bldP spid="1625" grpId="0" animBg="1" advAuto="0"/>
      <p:bldP spid="1684" grpId="0" animBg="1" advAuto="0"/>
      <p:bldP spid="1687" grpId="0" animBg="1" advAuto="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1" name="Shape 1691"/>
          <p:cNvSpPr>
            <a:spLocks noGrp="1"/>
          </p:cNvSpPr>
          <p:nvPr>
            <p:ph type="title"/>
          </p:nvPr>
        </p:nvSpPr>
        <p:spPr>
          <a:prstGeom prst="rect">
            <a:avLst/>
          </a:prstGeom>
        </p:spPr>
        <p:txBody>
          <a:bodyPr/>
          <a:lstStyle>
            <a:lvl1pPr defTabSz="434340">
              <a:defRPr sz="6840" b="1"/>
            </a:lvl1pPr>
          </a:lstStyle>
          <a:p>
            <a:r>
              <a:t>3</a:t>
            </a:r>
          </a:p>
        </p:txBody>
      </p:sp>
      <p:sp>
        <p:nvSpPr>
          <p:cNvPr id="1692" name="Shape 1692"/>
          <p:cNvSpPr>
            <a:spLocks noGrp="1"/>
          </p:cNvSpPr>
          <p:nvPr>
            <p:ph type="body" idx="1"/>
          </p:nvPr>
        </p:nvSpPr>
        <p:spPr>
          <a:xfrm>
            <a:off x="381000" y="2179638"/>
            <a:ext cx="8229600" cy="3687763"/>
          </a:xfrm>
          <a:prstGeom prst="rect">
            <a:avLst/>
          </a:prstGeom>
        </p:spPr>
        <p:txBody>
          <a:bodyPr/>
          <a:lstStyle/>
          <a:p>
            <a:pPr>
              <a:spcBef>
                <a:spcPts val="500"/>
              </a:spcBef>
              <a:defRPr sz="2400"/>
            </a:pPr>
            <a:r>
              <a:t>Child does </a:t>
            </a:r>
            <a:r>
              <a:rPr b="1"/>
              <a:t>not yet </a:t>
            </a:r>
            <a:r>
              <a:t>show functioning expected of a child of his or her age in any situation</a:t>
            </a:r>
          </a:p>
          <a:p>
            <a:pPr>
              <a:buSzTx/>
              <a:buNone/>
              <a:defRPr sz="700"/>
            </a:pPr>
            <a:endParaRPr/>
          </a:p>
          <a:p>
            <a:pPr>
              <a:spcBef>
                <a:spcPts val="500"/>
              </a:spcBef>
              <a:defRPr sz="2400"/>
            </a:pPr>
            <a:r>
              <a:t>Child uses </a:t>
            </a:r>
            <a:r>
              <a:rPr b="1"/>
              <a:t>immediate foundational skills, </a:t>
            </a:r>
            <a:r>
              <a:t>most or all of the time across settings and situations </a:t>
            </a:r>
          </a:p>
          <a:p>
            <a:pPr>
              <a:buSzTx/>
              <a:buNone/>
              <a:defRPr sz="700"/>
            </a:pPr>
            <a:endParaRPr/>
          </a:p>
          <a:p>
            <a:pPr>
              <a:spcBef>
                <a:spcPts val="500"/>
              </a:spcBef>
              <a:defRPr sz="2400"/>
            </a:pPr>
            <a:r>
              <a:t>Immediate foundational skills are the skills upon which to build age-appropriate functioning</a:t>
            </a:r>
          </a:p>
          <a:p>
            <a:pPr>
              <a:buSzTx/>
              <a:buNone/>
              <a:defRPr sz="700"/>
            </a:pPr>
            <a:endParaRPr/>
          </a:p>
          <a:p>
            <a:pPr>
              <a:spcBef>
                <a:spcPts val="500"/>
              </a:spcBef>
              <a:defRPr sz="2400"/>
            </a:pPr>
            <a:r>
              <a:t>Functioning might be described as like that of a </a:t>
            </a:r>
            <a:r>
              <a:rPr b="1"/>
              <a:t>younger child</a:t>
            </a:r>
          </a:p>
        </p:txBody>
      </p:sp>
    </p:spTree>
    <p:extLst>
      <p:ext uri="{BB962C8B-B14F-4D97-AF65-F5344CB8AC3E}">
        <p14:creationId xmlns:p14="http://schemas.microsoft.com/office/powerpoint/2010/main" val="18650504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4" name="Shape 1694"/>
          <p:cNvSpPr/>
          <p:nvPr/>
        </p:nvSpPr>
        <p:spPr>
          <a:xfrm>
            <a:off x="3505200" y="1127125"/>
            <a:ext cx="2514600" cy="4724400"/>
          </a:xfrm>
          <a:prstGeom prst="rect">
            <a:avLst/>
          </a:prstGeom>
          <a:gradFill>
            <a:gsLst>
              <a:gs pos="0">
                <a:srgbClr val="0066CC"/>
              </a:gs>
              <a:gs pos="100000">
                <a:srgbClr val="000066"/>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1695" name="Shape 1695"/>
          <p:cNvSpPr/>
          <p:nvPr/>
        </p:nvSpPr>
        <p:spPr>
          <a:xfrm>
            <a:off x="3571875" y="1519237"/>
            <a:ext cx="2413000" cy="322263"/>
          </a:xfrm>
          <a:prstGeom prst="rect">
            <a:avLst/>
          </a:prstGeom>
          <a:solidFill>
            <a:srgbClr val="FF0000"/>
          </a:solidFill>
          <a:ln>
            <a:solidFill>
              <a:srgbClr val="000000"/>
            </a:solidFill>
            <a:miter/>
          </a:ln>
        </p:spPr>
        <p:txBody>
          <a:bodyPr lIns="45719" rIns="45719" anchor="ctr"/>
          <a:lstStyle/>
          <a:p>
            <a:pPr defTabSz="914400"/>
            <a:endParaRPr/>
          </a:p>
        </p:txBody>
      </p:sp>
      <p:sp>
        <p:nvSpPr>
          <p:cNvPr id="1696" name="Shape 1696"/>
          <p:cNvSpPr/>
          <p:nvPr/>
        </p:nvSpPr>
        <p:spPr>
          <a:xfrm>
            <a:off x="3581400" y="111125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15</a:t>
            </a:r>
          </a:p>
        </p:txBody>
      </p:sp>
      <p:sp>
        <p:nvSpPr>
          <p:cNvPr id="1697" name="Shape 1697"/>
          <p:cNvSpPr/>
          <p:nvPr/>
        </p:nvSpPr>
        <p:spPr>
          <a:xfrm>
            <a:off x="3581400" y="14319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14</a:t>
            </a:r>
          </a:p>
        </p:txBody>
      </p:sp>
      <p:sp>
        <p:nvSpPr>
          <p:cNvPr id="1698" name="Shape 1698"/>
          <p:cNvSpPr/>
          <p:nvPr/>
        </p:nvSpPr>
        <p:spPr>
          <a:xfrm>
            <a:off x="3581400" y="17367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13</a:t>
            </a:r>
          </a:p>
        </p:txBody>
      </p:sp>
      <p:sp>
        <p:nvSpPr>
          <p:cNvPr id="1699" name="Shape 1699"/>
          <p:cNvSpPr/>
          <p:nvPr/>
        </p:nvSpPr>
        <p:spPr>
          <a:xfrm>
            <a:off x="3581400" y="20415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a:t>
            </a:r>
          </a:p>
        </p:txBody>
      </p:sp>
      <p:sp>
        <p:nvSpPr>
          <p:cNvPr id="1700" name="Shape 1700"/>
          <p:cNvSpPr/>
          <p:nvPr/>
        </p:nvSpPr>
        <p:spPr>
          <a:xfrm>
            <a:off x="3581400" y="23463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11</a:t>
            </a:r>
          </a:p>
        </p:txBody>
      </p:sp>
      <p:sp>
        <p:nvSpPr>
          <p:cNvPr id="1701" name="Shape 1701"/>
          <p:cNvSpPr/>
          <p:nvPr/>
        </p:nvSpPr>
        <p:spPr>
          <a:xfrm>
            <a:off x="3581400" y="26511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a:t>
            </a:r>
          </a:p>
        </p:txBody>
      </p:sp>
      <p:sp>
        <p:nvSpPr>
          <p:cNvPr id="1702" name="Shape 1702"/>
          <p:cNvSpPr/>
          <p:nvPr/>
        </p:nvSpPr>
        <p:spPr>
          <a:xfrm>
            <a:off x="3581400" y="29559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9</a:t>
            </a:r>
          </a:p>
        </p:txBody>
      </p:sp>
      <p:sp>
        <p:nvSpPr>
          <p:cNvPr id="1703" name="Shape 1703"/>
          <p:cNvSpPr/>
          <p:nvPr/>
        </p:nvSpPr>
        <p:spPr>
          <a:xfrm>
            <a:off x="3581400" y="32607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a:t>
            </a:r>
          </a:p>
        </p:txBody>
      </p:sp>
      <p:sp>
        <p:nvSpPr>
          <p:cNvPr id="1704" name="Shape 1704"/>
          <p:cNvSpPr/>
          <p:nvPr/>
        </p:nvSpPr>
        <p:spPr>
          <a:xfrm>
            <a:off x="3581400" y="35655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7</a:t>
            </a:r>
          </a:p>
        </p:txBody>
      </p:sp>
      <p:sp>
        <p:nvSpPr>
          <p:cNvPr id="1705" name="Shape 1705"/>
          <p:cNvSpPr/>
          <p:nvPr/>
        </p:nvSpPr>
        <p:spPr>
          <a:xfrm>
            <a:off x="3581400" y="38703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a:t>
            </a:r>
          </a:p>
        </p:txBody>
      </p:sp>
      <p:sp>
        <p:nvSpPr>
          <p:cNvPr id="1706" name="Shape 1706"/>
          <p:cNvSpPr/>
          <p:nvPr/>
        </p:nvSpPr>
        <p:spPr>
          <a:xfrm>
            <a:off x="3581400" y="41751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5</a:t>
            </a:r>
          </a:p>
        </p:txBody>
      </p:sp>
      <p:sp>
        <p:nvSpPr>
          <p:cNvPr id="1707" name="Shape 1707"/>
          <p:cNvSpPr/>
          <p:nvPr/>
        </p:nvSpPr>
        <p:spPr>
          <a:xfrm>
            <a:off x="3581400" y="44799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a:t>
            </a:r>
          </a:p>
        </p:txBody>
      </p:sp>
      <p:sp>
        <p:nvSpPr>
          <p:cNvPr id="1708" name="Shape 1708"/>
          <p:cNvSpPr/>
          <p:nvPr/>
        </p:nvSpPr>
        <p:spPr>
          <a:xfrm>
            <a:off x="3581400" y="47847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a:t>
            </a:r>
          </a:p>
        </p:txBody>
      </p:sp>
      <p:sp>
        <p:nvSpPr>
          <p:cNvPr id="1709" name="Shape 1709"/>
          <p:cNvSpPr/>
          <p:nvPr/>
        </p:nvSpPr>
        <p:spPr>
          <a:xfrm>
            <a:off x="3581400" y="50895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a:t>
            </a:r>
          </a:p>
        </p:txBody>
      </p:sp>
      <p:sp>
        <p:nvSpPr>
          <p:cNvPr id="1710" name="Shape 1710"/>
          <p:cNvSpPr/>
          <p:nvPr/>
        </p:nvSpPr>
        <p:spPr>
          <a:xfrm>
            <a:off x="3581400" y="53943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a:t>
            </a:r>
          </a:p>
        </p:txBody>
      </p:sp>
      <p:sp>
        <p:nvSpPr>
          <p:cNvPr id="1711" name="Shape 1711"/>
          <p:cNvSpPr/>
          <p:nvPr/>
        </p:nvSpPr>
        <p:spPr>
          <a:xfrm>
            <a:off x="4419600" y="112712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 Million</a:t>
            </a:r>
          </a:p>
        </p:txBody>
      </p:sp>
      <p:sp>
        <p:nvSpPr>
          <p:cNvPr id="1712" name="Shape 1712"/>
          <p:cNvSpPr/>
          <p:nvPr/>
        </p:nvSpPr>
        <p:spPr>
          <a:xfrm>
            <a:off x="4419600" y="14478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$500,000</a:t>
            </a:r>
          </a:p>
        </p:txBody>
      </p:sp>
      <p:sp>
        <p:nvSpPr>
          <p:cNvPr id="1713" name="Shape 1713"/>
          <p:cNvSpPr/>
          <p:nvPr/>
        </p:nvSpPr>
        <p:spPr>
          <a:xfrm>
            <a:off x="4419600" y="17526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$250,000</a:t>
            </a:r>
          </a:p>
        </p:txBody>
      </p:sp>
      <p:sp>
        <p:nvSpPr>
          <p:cNvPr id="1714" name="Shape 1714"/>
          <p:cNvSpPr/>
          <p:nvPr/>
        </p:nvSpPr>
        <p:spPr>
          <a:xfrm>
            <a:off x="4419600" y="20574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$125,000</a:t>
            </a:r>
          </a:p>
        </p:txBody>
      </p:sp>
      <p:sp>
        <p:nvSpPr>
          <p:cNvPr id="1715" name="Shape 1715"/>
          <p:cNvSpPr/>
          <p:nvPr/>
        </p:nvSpPr>
        <p:spPr>
          <a:xfrm>
            <a:off x="4419600" y="23622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$64,000</a:t>
            </a:r>
          </a:p>
        </p:txBody>
      </p:sp>
      <p:sp>
        <p:nvSpPr>
          <p:cNvPr id="1716" name="Shape 1716"/>
          <p:cNvSpPr/>
          <p:nvPr/>
        </p:nvSpPr>
        <p:spPr>
          <a:xfrm>
            <a:off x="4419600" y="26670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$32,000</a:t>
            </a:r>
          </a:p>
        </p:txBody>
      </p:sp>
      <p:sp>
        <p:nvSpPr>
          <p:cNvPr id="1717" name="Shape 1717"/>
          <p:cNvSpPr/>
          <p:nvPr/>
        </p:nvSpPr>
        <p:spPr>
          <a:xfrm>
            <a:off x="4419600" y="29718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$16,000</a:t>
            </a:r>
          </a:p>
        </p:txBody>
      </p:sp>
      <p:sp>
        <p:nvSpPr>
          <p:cNvPr id="1718" name="Shape 1718"/>
          <p:cNvSpPr/>
          <p:nvPr/>
        </p:nvSpPr>
        <p:spPr>
          <a:xfrm>
            <a:off x="4419600" y="32766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$8,000</a:t>
            </a:r>
          </a:p>
        </p:txBody>
      </p:sp>
      <p:sp>
        <p:nvSpPr>
          <p:cNvPr id="1719" name="Shape 1719"/>
          <p:cNvSpPr/>
          <p:nvPr/>
        </p:nvSpPr>
        <p:spPr>
          <a:xfrm>
            <a:off x="4419600" y="35814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$4,000</a:t>
            </a:r>
          </a:p>
        </p:txBody>
      </p:sp>
      <p:sp>
        <p:nvSpPr>
          <p:cNvPr id="1720" name="Shape 1720"/>
          <p:cNvSpPr/>
          <p:nvPr/>
        </p:nvSpPr>
        <p:spPr>
          <a:xfrm>
            <a:off x="4419600" y="38862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$2,000</a:t>
            </a:r>
          </a:p>
        </p:txBody>
      </p:sp>
      <p:sp>
        <p:nvSpPr>
          <p:cNvPr id="1721" name="Shape 1721"/>
          <p:cNvSpPr/>
          <p:nvPr/>
        </p:nvSpPr>
        <p:spPr>
          <a:xfrm>
            <a:off x="4419600" y="41910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$1,000</a:t>
            </a:r>
          </a:p>
        </p:txBody>
      </p:sp>
      <p:sp>
        <p:nvSpPr>
          <p:cNvPr id="1722" name="Shape 1722"/>
          <p:cNvSpPr/>
          <p:nvPr/>
        </p:nvSpPr>
        <p:spPr>
          <a:xfrm>
            <a:off x="4419600" y="4495800"/>
            <a:ext cx="1000125"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a:t>
            </a:r>
          </a:p>
        </p:txBody>
      </p:sp>
      <p:sp>
        <p:nvSpPr>
          <p:cNvPr id="1723" name="Shape 1723"/>
          <p:cNvSpPr/>
          <p:nvPr/>
        </p:nvSpPr>
        <p:spPr>
          <a:xfrm>
            <a:off x="4419600" y="48006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$300</a:t>
            </a:r>
          </a:p>
        </p:txBody>
      </p:sp>
      <p:sp>
        <p:nvSpPr>
          <p:cNvPr id="1724" name="Shape 1724"/>
          <p:cNvSpPr/>
          <p:nvPr/>
        </p:nvSpPr>
        <p:spPr>
          <a:xfrm>
            <a:off x="4419600" y="5105400"/>
            <a:ext cx="13335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a:t>
            </a:r>
          </a:p>
        </p:txBody>
      </p:sp>
      <p:sp>
        <p:nvSpPr>
          <p:cNvPr id="1725" name="Shape 1725"/>
          <p:cNvSpPr/>
          <p:nvPr/>
        </p:nvSpPr>
        <p:spPr>
          <a:xfrm>
            <a:off x="4419600" y="54102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$100</a:t>
            </a:r>
          </a:p>
        </p:txBody>
      </p:sp>
      <p:sp>
        <p:nvSpPr>
          <p:cNvPr id="1726" name="Shape 1726"/>
          <p:cNvSpPr/>
          <p:nvPr/>
        </p:nvSpPr>
        <p:spPr>
          <a:xfrm>
            <a:off x="4114800" y="5546725"/>
            <a:ext cx="152400" cy="152400"/>
          </a:xfrm>
          <a:prstGeom prst="ellipse">
            <a:avLst/>
          </a:prstGeom>
          <a:solidFill>
            <a:srgbClr val="FFCC00"/>
          </a:solidFill>
          <a:ln w="12700">
            <a:miter lim="400000"/>
          </a:ln>
        </p:spPr>
        <p:txBody>
          <a:bodyPr lIns="45719" rIns="45719" anchor="ctr"/>
          <a:lstStyle/>
          <a:p>
            <a:pPr defTabSz="914400"/>
            <a:endParaRPr/>
          </a:p>
        </p:txBody>
      </p:sp>
      <p:sp>
        <p:nvSpPr>
          <p:cNvPr id="1727" name="Shape 1727"/>
          <p:cNvSpPr/>
          <p:nvPr/>
        </p:nvSpPr>
        <p:spPr>
          <a:xfrm>
            <a:off x="4114800" y="5241925"/>
            <a:ext cx="152400" cy="152400"/>
          </a:xfrm>
          <a:prstGeom prst="ellipse">
            <a:avLst/>
          </a:prstGeom>
          <a:solidFill>
            <a:srgbClr val="FFCC00"/>
          </a:solidFill>
          <a:ln w="12700">
            <a:miter lim="400000"/>
          </a:ln>
        </p:spPr>
        <p:txBody>
          <a:bodyPr lIns="45719" rIns="45719" anchor="ctr"/>
          <a:lstStyle/>
          <a:p>
            <a:pPr defTabSz="914400"/>
            <a:endParaRPr/>
          </a:p>
        </p:txBody>
      </p:sp>
      <p:sp>
        <p:nvSpPr>
          <p:cNvPr id="1728" name="Shape 1728"/>
          <p:cNvSpPr/>
          <p:nvPr/>
        </p:nvSpPr>
        <p:spPr>
          <a:xfrm>
            <a:off x="4114800" y="4937125"/>
            <a:ext cx="152400" cy="152400"/>
          </a:xfrm>
          <a:prstGeom prst="ellipse">
            <a:avLst/>
          </a:prstGeom>
          <a:solidFill>
            <a:srgbClr val="FFCC00"/>
          </a:solidFill>
          <a:ln w="12700">
            <a:miter lim="400000"/>
          </a:ln>
        </p:spPr>
        <p:txBody>
          <a:bodyPr lIns="45719" rIns="45719" anchor="ctr"/>
          <a:lstStyle/>
          <a:p>
            <a:pPr defTabSz="914400"/>
            <a:endParaRPr/>
          </a:p>
        </p:txBody>
      </p:sp>
      <p:sp>
        <p:nvSpPr>
          <p:cNvPr id="1729" name="Shape 1729"/>
          <p:cNvSpPr/>
          <p:nvPr/>
        </p:nvSpPr>
        <p:spPr>
          <a:xfrm>
            <a:off x="4114800" y="4632325"/>
            <a:ext cx="152400" cy="152400"/>
          </a:xfrm>
          <a:prstGeom prst="ellipse">
            <a:avLst/>
          </a:prstGeom>
          <a:solidFill>
            <a:srgbClr val="FFCC00"/>
          </a:solidFill>
          <a:ln w="12700">
            <a:miter lim="400000"/>
          </a:ln>
        </p:spPr>
        <p:txBody>
          <a:bodyPr lIns="45719" rIns="45719" anchor="ctr"/>
          <a:lstStyle/>
          <a:p>
            <a:pPr defTabSz="914400"/>
            <a:endParaRPr/>
          </a:p>
        </p:txBody>
      </p:sp>
      <p:sp>
        <p:nvSpPr>
          <p:cNvPr id="1730" name="Shape 1730"/>
          <p:cNvSpPr/>
          <p:nvPr/>
        </p:nvSpPr>
        <p:spPr>
          <a:xfrm>
            <a:off x="4114800" y="4327525"/>
            <a:ext cx="152400" cy="152400"/>
          </a:xfrm>
          <a:prstGeom prst="ellipse">
            <a:avLst/>
          </a:prstGeom>
          <a:solidFill>
            <a:srgbClr val="FFFFFF"/>
          </a:solidFill>
          <a:ln w="12700">
            <a:miter lim="400000"/>
          </a:ln>
        </p:spPr>
        <p:txBody>
          <a:bodyPr lIns="45719" rIns="45719" anchor="ctr"/>
          <a:lstStyle/>
          <a:p>
            <a:pPr defTabSz="914400"/>
            <a:endParaRPr/>
          </a:p>
        </p:txBody>
      </p:sp>
      <p:sp>
        <p:nvSpPr>
          <p:cNvPr id="1731" name="Shape 1731"/>
          <p:cNvSpPr/>
          <p:nvPr/>
        </p:nvSpPr>
        <p:spPr>
          <a:xfrm>
            <a:off x="4114800" y="4022725"/>
            <a:ext cx="152400" cy="152400"/>
          </a:xfrm>
          <a:prstGeom prst="ellipse">
            <a:avLst/>
          </a:prstGeom>
          <a:solidFill>
            <a:srgbClr val="FFCC00"/>
          </a:solidFill>
          <a:ln w="12700">
            <a:miter lim="400000"/>
          </a:ln>
        </p:spPr>
        <p:txBody>
          <a:bodyPr lIns="45719" rIns="45719" anchor="ctr"/>
          <a:lstStyle/>
          <a:p>
            <a:pPr defTabSz="914400"/>
            <a:endParaRPr/>
          </a:p>
        </p:txBody>
      </p:sp>
      <p:sp>
        <p:nvSpPr>
          <p:cNvPr id="1732" name="Shape 1732"/>
          <p:cNvSpPr/>
          <p:nvPr/>
        </p:nvSpPr>
        <p:spPr>
          <a:xfrm>
            <a:off x="4114800" y="3717925"/>
            <a:ext cx="152400" cy="152400"/>
          </a:xfrm>
          <a:prstGeom prst="ellipse">
            <a:avLst/>
          </a:prstGeom>
          <a:solidFill>
            <a:srgbClr val="FFCC00"/>
          </a:solidFill>
          <a:ln w="12700">
            <a:miter lim="400000"/>
          </a:ln>
        </p:spPr>
        <p:txBody>
          <a:bodyPr lIns="45719" rIns="45719" anchor="ctr"/>
          <a:lstStyle/>
          <a:p>
            <a:pPr defTabSz="914400"/>
            <a:endParaRPr/>
          </a:p>
        </p:txBody>
      </p:sp>
      <p:sp>
        <p:nvSpPr>
          <p:cNvPr id="1733" name="Shape 1733"/>
          <p:cNvSpPr/>
          <p:nvPr/>
        </p:nvSpPr>
        <p:spPr>
          <a:xfrm>
            <a:off x="4114800" y="3413125"/>
            <a:ext cx="152400" cy="152400"/>
          </a:xfrm>
          <a:prstGeom prst="ellipse">
            <a:avLst/>
          </a:prstGeom>
          <a:solidFill>
            <a:srgbClr val="FFCC00"/>
          </a:solidFill>
          <a:ln w="12700">
            <a:miter lim="400000"/>
          </a:ln>
        </p:spPr>
        <p:txBody>
          <a:bodyPr lIns="45719" rIns="45719" anchor="ctr"/>
          <a:lstStyle/>
          <a:p>
            <a:pPr defTabSz="914400"/>
            <a:endParaRPr/>
          </a:p>
        </p:txBody>
      </p:sp>
      <p:sp>
        <p:nvSpPr>
          <p:cNvPr id="1734" name="Shape 1734"/>
          <p:cNvSpPr/>
          <p:nvPr/>
        </p:nvSpPr>
        <p:spPr>
          <a:xfrm>
            <a:off x="4114800" y="3108325"/>
            <a:ext cx="152400" cy="152400"/>
          </a:xfrm>
          <a:prstGeom prst="ellipse">
            <a:avLst/>
          </a:prstGeom>
          <a:solidFill>
            <a:srgbClr val="FFCC00"/>
          </a:solidFill>
          <a:ln w="12700">
            <a:miter lim="400000"/>
          </a:ln>
        </p:spPr>
        <p:txBody>
          <a:bodyPr lIns="45719" rIns="45719" anchor="ctr"/>
          <a:lstStyle/>
          <a:p>
            <a:pPr defTabSz="914400"/>
            <a:endParaRPr/>
          </a:p>
        </p:txBody>
      </p:sp>
      <p:sp>
        <p:nvSpPr>
          <p:cNvPr id="1735" name="Shape 1735"/>
          <p:cNvSpPr/>
          <p:nvPr/>
        </p:nvSpPr>
        <p:spPr>
          <a:xfrm>
            <a:off x="4114800" y="2803525"/>
            <a:ext cx="152400" cy="152400"/>
          </a:xfrm>
          <a:prstGeom prst="ellipse">
            <a:avLst/>
          </a:prstGeom>
          <a:solidFill>
            <a:srgbClr val="FFFFFF"/>
          </a:solidFill>
          <a:ln w="12700">
            <a:miter lim="400000"/>
          </a:ln>
        </p:spPr>
        <p:txBody>
          <a:bodyPr lIns="45719" rIns="45719" anchor="ctr"/>
          <a:lstStyle/>
          <a:p>
            <a:pPr defTabSz="914400">
              <a:defRPr sz="2400">
                <a:latin typeface="Times New Roman"/>
                <a:ea typeface="Times New Roman"/>
                <a:cs typeface="Times New Roman"/>
                <a:sym typeface="Times New Roman"/>
              </a:defRPr>
            </a:pPr>
            <a:endParaRPr/>
          </a:p>
        </p:txBody>
      </p:sp>
      <p:sp>
        <p:nvSpPr>
          <p:cNvPr id="1736" name="Shape 1736"/>
          <p:cNvSpPr/>
          <p:nvPr/>
        </p:nvSpPr>
        <p:spPr>
          <a:xfrm>
            <a:off x="4114800" y="2498725"/>
            <a:ext cx="152400" cy="152400"/>
          </a:xfrm>
          <a:prstGeom prst="ellipse">
            <a:avLst/>
          </a:prstGeom>
          <a:solidFill>
            <a:srgbClr val="FFCC00"/>
          </a:solidFill>
          <a:ln w="12700">
            <a:miter lim="400000"/>
          </a:ln>
        </p:spPr>
        <p:txBody>
          <a:bodyPr lIns="45719" rIns="45719" anchor="ctr"/>
          <a:lstStyle/>
          <a:p>
            <a:pPr defTabSz="914400"/>
            <a:endParaRPr/>
          </a:p>
        </p:txBody>
      </p:sp>
      <p:sp>
        <p:nvSpPr>
          <p:cNvPr id="1737" name="Shape 1737"/>
          <p:cNvSpPr/>
          <p:nvPr/>
        </p:nvSpPr>
        <p:spPr>
          <a:xfrm>
            <a:off x="4114800" y="2193925"/>
            <a:ext cx="152400" cy="152400"/>
          </a:xfrm>
          <a:prstGeom prst="ellipse">
            <a:avLst/>
          </a:prstGeom>
          <a:solidFill>
            <a:srgbClr val="FFCC00"/>
          </a:solidFill>
          <a:ln w="12700">
            <a:miter lim="400000"/>
          </a:ln>
        </p:spPr>
        <p:txBody>
          <a:bodyPr lIns="45719" rIns="45719" anchor="ctr"/>
          <a:lstStyle/>
          <a:p>
            <a:pPr defTabSz="914400"/>
            <a:endParaRPr/>
          </a:p>
        </p:txBody>
      </p:sp>
      <p:sp>
        <p:nvSpPr>
          <p:cNvPr id="1738" name="Shape 1738"/>
          <p:cNvSpPr/>
          <p:nvPr/>
        </p:nvSpPr>
        <p:spPr>
          <a:xfrm>
            <a:off x="4114800" y="1889125"/>
            <a:ext cx="152400" cy="152400"/>
          </a:xfrm>
          <a:prstGeom prst="ellipse">
            <a:avLst/>
          </a:prstGeom>
          <a:solidFill>
            <a:srgbClr val="FFCC00"/>
          </a:solidFill>
          <a:ln w="12700">
            <a:miter lim="400000"/>
          </a:ln>
        </p:spPr>
        <p:txBody>
          <a:bodyPr lIns="45719" rIns="45719" anchor="ctr"/>
          <a:lstStyle/>
          <a:p>
            <a:pPr defTabSz="914400"/>
            <a:endParaRPr/>
          </a:p>
        </p:txBody>
      </p:sp>
      <p:sp>
        <p:nvSpPr>
          <p:cNvPr id="1739" name="Shape 1739"/>
          <p:cNvSpPr/>
          <p:nvPr/>
        </p:nvSpPr>
        <p:spPr>
          <a:xfrm>
            <a:off x="4114800" y="1584325"/>
            <a:ext cx="152400" cy="152400"/>
          </a:xfrm>
          <a:prstGeom prst="ellipse">
            <a:avLst/>
          </a:prstGeom>
          <a:solidFill>
            <a:srgbClr val="FFCC00"/>
          </a:solidFill>
          <a:ln w="12700">
            <a:miter lim="400000"/>
          </a:ln>
        </p:spPr>
        <p:txBody>
          <a:bodyPr lIns="45719" rIns="45719" anchor="ctr"/>
          <a:lstStyle/>
          <a:p>
            <a:pPr defTabSz="914400"/>
            <a:endParaRPr/>
          </a:p>
        </p:txBody>
      </p:sp>
      <p:sp>
        <p:nvSpPr>
          <p:cNvPr id="1740" name="Shape 1740"/>
          <p:cNvSpPr/>
          <p:nvPr/>
        </p:nvSpPr>
        <p:spPr>
          <a:xfrm>
            <a:off x="4114800" y="1279525"/>
            <a:ext cx="152400" cy="152400"/>
          </a:xfrm>
          <a:prstGeom prst="ellipse">
            <a:avLst/>
          </a:prstGeom>
          <a:solidFill>
            <a:srgbClr val="FFFFFF"/>
          </a:solidFill>
          <a:ln w="12700">
            <a:miter lim="400000"/>
          </a:ln>
        </p:spPr>
        <p:txBody>
          <a:bodyPr lIns="45719" rIns="45719" anchor="ctr"/>
          <a:lstStyle/>
          <a:p>
            <a:pPr defTabSz="914400"/>
            <a:endParaRPr/>
          </a:p>
        </p:txBody>
      </p:sp>
    </p:spTree>
    <p:extLst>
      <p:ext uri="{BB962C8B-B14F-4D97-AF65-F5344CB8AC3E}">
        <p14:creationId xmlns:p14="http://schemas.microsoft.com/office/powerpoint/2010/main" val="797771955"/>
      </p:ext>
    </p:extLst>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0" nodeType="afterEffect">
                                  <p:stCondLst>
                                    <p:cond delay="1000"/>
                                  </p:stCondLst>
                                  <p:iterate>
                                    <p:tmAbs val="0"/>
                                  </p:iterate>
                                  <p:childTnLst>
                                    <p:set>
                                      <p:cBhvr>
                                        <p:cTn id="6" fill="hold"/>
                                        <p:tgtEl>
                                          <p:spTgt spid="1695"/>
                                        </p:tgtEl>
                                        <p:attrNameLst>
                                          <p:attrName>style.visibility</p:attrName>
                                        </p:attrNameLst>
                                      </p:cBhvr>
                                      <p:to>
                                        <p:strVal val="visible"/>
                                      </p:to>
                                    </p:set>
                                    <p:animEffect transition="in" filter="dissolve">
                                      <p:cBhvr>
                                        <p:cTn id="7" dur="500"/>
                                        <p:tgtEl>
                                          <p:spTgt spid="16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5" grpId="0" animBg="1" advAuto="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 name="Shape 1742"/>
          <p:cNvSpPr/>
          <p:nvPr/>
        </p:nvSpPr>
        <p:spPr>
          <a:xfrm>
            <a:off x="0" y="3733799"/>
            <a:ext cx="9144000" cy="3128965"/>
          </a:xfrm>
          <a:prstGeom prst="rect">
            <a:avLst/>
          </a:prstGeom>
          <a:gradFill>
            <a:gsLst>
              <a:gs pos="0">
                <a:srgbClr val="808080"/>
              </a:gs>
              <a:gs pos="100000">
                <a:srgbClr val="292929"/>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1743" name="Shape 1743"/>
          <p:cNvSpPr/>
          <p:nvPr/>
        </p:nvSpPr>
        <p:spPr>
          <a:xfrm>
            <a:off x="228600" y="48006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1744" name="Shape 1744"/>
          <p:cNvSpPr/>
          <p:nvPr/>
        </p:nvSpPr>
        <p:spPr>
          <a:xfrm>
            <a:off x="4648200" y="48006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1745" name="Shape 1745"/>
          <p:cNvSpPr/>
          <p:nvPr/>
        </p:nvSpPr>
        <p:spPr>
          <a:xfrm>
            <a:off x="228600" y="58674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1746" name="Shape 1746"/>
          <p:cNvSpPr/>
          <p:nvPr/>
        </p:nvSpPr>
        <p:spPr>
          <a:xfrm>
            <a:off x="4648200" y="58674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1747" name="Shape 1747"/>
          <p:cNvSpPr/>
          <p:nvPr/>
        </p:nvSpPr>
        <p:spPr>
          <a:xfrm flipH="1">
            <a:off x="28574" y="5257800"/>
            <a:ext cx="228601" cy="0"/>
          </a:xfrm>
          <a:prstGeom prst="line">
            <a:avLst/>
          </a:prstGeom>
          <a:ln w="57150">
            <a:solidFill>
              <a:srgbClr val="3399FF"/>
            </a:solidFill>
          </a:ln>
        </p:spPr>
        <p:txBody>
          <a:bodyPr lIns="45719" rIns="45719"/>
          <a:lstStyle/>
          <a:p>
            <a:endParaRPr/>
          </a:p>
        </p:txBody>
      </p:sp>
      <p:sp>
        <p:nvSpPr>
          <p:cNvPr id="1748" name="Shape 1748"/>
          <p:cNvSpPr/>
          <p:nvPr/>
        </p:nvSpPr>
        <p:spPr>
          <a:xfrm flipH="1">
            <a:off x="38099" y="6324600"/>
            <a:ext cx="228601" cy="0"/>
          </a:xfrm>
          <a:prstGeom prst="line">
            <a:avLst/>
          </a:prstGeom>
          <a:ln w="57150">
            <a:solidFill>
              <a:srgbClr val="3399FF"/>
            </a:solidFill>
          </a:ln>
        </p:spPr>
        <p:txBody>
          <a:bodyPr lIns="45719" rIns="45719"/>
          <a:lstStyle/>
          <a:p>
            <a:endParaRPr/>
          </a:p>
        </p:txBody>
      </p:sp>
      <p:sp>
        <p:nvSpPr>
          <p:cNvPr id="1749" name="Shape 1749"/>
          <p:cNvSpPr/>
          <p:nvPr/>
        </p:nvSpPr>
        <p:spPr>
          <a:xfrm flipH="1">
            <a:off x="4467224" y="6324600"/>
            <a:ext cx="228601" cy="0"/>
          </a:xfrm>
          <a:prstGeom prst="line">
            <a:avLst/>
          </a:prstGeom>
          <a:ln w="57150">
            <a:solidFill>
              <a:srgbClr val="3399FF"/>
            </a:solidFill>
          </a:ln>
        </p:spPr>
        <p:txBody>
          <a:bodyPr lIns="45719" rIns="45719"/>
          <a:lstStyle/>
          <a:p>
            <a:endParaRPr/>
          </a:p>
        </p:txBody>
      </p:sp>
      <p:sp>
        <p:nvSpPr>
          <p:cNvPr id="1750" name="Shape 1750"/>
          <p:cNvSpPr/>
          <p:nvPr/>
        </p:nvSpPr>
        <p:spPr>
          <a:xfrm flipH="1">
            <a:off x="4448174" y="5257800"/>
            <a:ext cx="228601" cy="0"/>
          </a:xfrm>
          <a:prstGeom prst="line">
            <a:avLst/>
          </a:prstGeom>
          <a:ln w="57150">
            <a:solidFill>
              <a:srgbClr val="3399FF"/>
            </a:solidFill>
          </a:ln>
        </p:spPr>
        <p:txBody>
          <a:bodyPr lIns="45719" rIns="45719"/>
          <a:lstStyle/>
          <a:p>
            <a:endParaRPr/>
          </a:p>
        </p:txBody>
      </p:sp>
      <p:sp>
        <p:nvSpPr>
          <p:cNvPr id="1751" name="Shape 1751"/>
          <p:cNvSpPr/>
          <p:nvPr/>
        </p:nvSpPr>
        <p:spPr>
          <a:xfrm flipH="1">
            <a:off x="8899524" y="5257800"/>
            <a:ext cx="228601" cy="0"/>
          </a:xfrm>
          <a:prstGeom prst="line">
            <a:avLst/>
          </a:prstGeom>
          <a:ln w="57150">
            <a:solidFill>
              <a:srgbClr val="3399FF"/>
            </a:solidFill>
          </a:ln>
        </p:spPr>
        <p:txBody>
          <a:bodyPr lIns="45719" rIns="45719"/>
          <a:lstStyle/>
          <a:p>
            <a:endParaRPr/>
          </a:p>
        </p:txBody>
      </p:sp>
      <p:sp>
        <p:nvSpPr>
          <p:cNvPr id="1752" name="Shape 1752"/>
          <p:cNvSpPr/>
          <p:nvPr/>
        </p:nvSpPr>
        <p:spPr>
          <a:xfrm flipH="1">
            <a:off x="8902699" y="6324600"/>
            <a:ext cx="228601" cy="0"/>
          </a:xfrm>
          <a:prstGeom prst="line">
            <a:avLst/>
          </a:prstGeom>
          <a:ln w="57150">
            <a:solidFill>
              <a:srgbClr val="3399FF"/>
            </a:solidFill>
          </a:ln>
        </p:spPr>
        <p:txBody>
          <a:bodyPr lIns="45719" rIns="45719"/>
          <a:lstStyle/>
          <a:p>
            <a:endParaRPr/>
          </a:p>
        </p:txBody>
      </p:sp>
      <p:sp>
        <p:nvSpPr>
          <p:cNvPr id="1753" name="Shape 1753"/>
          <p:cNvSpPr/>
          <p:nvPr/>
        </p:nvSpPr>
        <p:spPr>
          <a:xfrm>
            <a:off x="812800" y="5016500"/>
            <a:ext cx="36576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defTabSz="914400">
              <a:spcBef>
                <a:spcPts val="1400"/>
              </a:spcBef>
              <a:defRPr sz="2400" b="1">
                <a:solidFill>
                  <a:srgbClr val="FFCC00"/>
                </a:solidFill>
              </a:defRPr>
            </a:pPr>
            <a:r>
              <a:t>A:  </a:t>
            </a:r>
            <a:r>
              <a:rPr sz="2000"/>
              <a:t>True</a:t>
            </a:r>
          </a:p>
        </p:txBody>
      </p:sp>
      <p:sp>
        <p:nvSpPr>
          <p:cNvPr id="1754" name="Shape 1754"/>
          <p:cNvSpPr/>
          <p:nvPr/>
        </p:nvSpPr>
        <p:spPr>
          <a:xfrm>
            <a:off x="685800" y="5930900"/>
            <a:ext cx="3600450" cy="7645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defTabSz="914400">
              <a:spcBef>
                <a:spcPts val="1400"/>
              </a:spcBef>
              <a:defRPr sz="2400" b="1">
                <a:solidFill>
                  <a:srgbClr val="FFCC00"/>
                </a:solidFill>
              </a:defRPr>
            </a:pPr>
            <a:r>
              <a:t>C:  </a:t>
            </a:r>
            <a:r>
              <a:rPr sz="2000"/>
              <a:t>Either true or false could be right</a:t>
            </a:r>
          </a:p>
        </p:txBody>
      </p:sp>
      <p:sp>
        <p:nvSpPr>
          <p:cNvPr id="1755" name="Shape 1755"/>
          <p:cNvSpPr/>
          <p:nvPr/>
        </p:nvSpPr>
        <p:spPr>
          <a:xfrm>
            <a:off x="5257800" y="5029200"/>
            <a:ext cx="28956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defTabSz="914400">
              <a:spcBef>
                <a:spcPts val="1400"/>
              </a:spcBef>
              <a:defRPr sz="2400" b="1">
                <a:solidFill>
                  <a:srgbClr val="FFCC00"/>
                </a:solidFill>
              </a:defRPr>
            </a:pPr>
            <a:r>
              <a:t>B:  </a:t>
            </a:r>
            <a:r>
              <a:rPr sz="2000"/>
              <a:t>False</a:t>
            </a:r>
          </a:p>
        </p:txBody>
      </p:sp>
      <p:sp>
        <p:nvSpPr>
          <p:cNvPr id="1756" name="Shape 1756"/>
          <p:cNvSpPr/>
          <p:nvPr/>
        </p:nvSpPr>
        <p:spPr>
          <a:xfrm>
            <a:off x="5135562" y="5857874"/>
            <a:ext cx="3757613" cy="764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defTabSz="914400">
              <a:defRPr sz="2400" b="1">
                <a:solidFill>
                  <a:srgbClr val="FFCC00"/>
                </a:solidFill>
              </a:defRPr>
            </a:pPr>
            <a:r>
              <a:t>D:  </a:t>
            </a:r>
            <a:r>
              <a:rPr sz="2000"/>
              <a:t>It is impossible to have </a:t>
            </a:r>
          </a:p>
          <a:p>
            <a:pPr defTabSz="914400">
              <a:defRPr sz="2000" b="1">
                <a:solidFill>
                  <a:srgbClr val="FFCC00"/>
                </a:solidFill>
              </a:defRPr>
            </a:pPr>
            <a:r>
              <a:t>a 5 at entry and exit</a:t>
            </a:r>
          </a:p>
        </p:txBody>
      </p:sp>
      <p:sp>
        <p:nvSpPr>
          <p:cNvPr id="1757" name="Shape 1757"/>
          <p:cNvSpPr/>
          <p:nvPr/>
        </p:nvSpPr>
        <p:spPr>
          <a:xfrm>
            <a:off x="152400" y="3962400"/>
            <a:ext cx="1295400" cy="685800"/>
          </a:xfrm>
          <a:prstGeom prst="ellipse">
            <a:avLst/>
          </a:prstGeom>
          <a:ln w="57150">
            <a:solidFill>
              <a:srgbClr val="3399FF"/>
            </a:solidFill>
          </a:ln>
        </p:spPr>
        <p:txBody>
          <a:bodyPr lIns="45719" rIns="45719" anchor="ctr"/>
          <a:lstStyle/>
          <a:p>
            <a:pPr defTabSz="914400"/>
            <a:endParaRPr/>
          </a:p>
        </p:txBody>
      </p:sp>
      <p:sp>
        <p:nvSpPr>
          <p:cNvPr id="1758" name="Shape 1758"/>
          <p:cNvSpPr/>
          <p:nvPr/>
        </p:nvSpPr>
        <p:spPr>
          <a:xfrm>
            <a:off x="3048000" y="3962400"/>
            <a:ext cx="1295400" cy="685800"/>
          </a:xfrm>
          <a:prstGeom prst="ellipse">
            <a:avLst/>
          </a:prstGeom>
          <a:ln w="57150">
            <a:solidFill>
              <a:srgbClr val="3399FF"/>
            </a:solidFill>
          </a:ln>
        </p:spPr>
        <p:txBody>
          <a:bodyPr lIns="45719" rIns="45719" anchor="ctr"/>
          <a:lstStyle/>
          <a:p>
            <a:pPr defTabSz="914400"/>
            <a:endParaRPr/>
          </a:p>
        </p:txBody>
      </p:sp>
      <p:sp>
        <p:nvSpPr>
          <p:cNvPr id="1759" name="Shape 1759"/>
          <p:cNvSpPr/>
          <p:nvPr/>
        </p:nvSpPr>
        <p:spPr>
          <a:xfrm>
            <a:off x="1600200" y="3962400"/>
            <a:ext cx="1295400" cy="685800"/>
          </a:xfrm>
          <a:prstGeom prst="ellipse">
            <a:avLst/>
          </a:prstGeom>
          <a:ln w="57150">
            <a:solidFill>
              <a:srgbClr val="3399FF"/>
            </a:solidFill>
          </a:ln>
        </p:spPr>
        <p:txBody>
          <a:bodyPr lIns="45719" rIns="45719" anchor="ctr"/>
          <a:lstStyle/>
          <a:p>
            <a:pPr defTabSz="914400"/>
            <a:endParaRPr/>
          </a:p>
        </p:txBody>
      </p:sp>
      <p:sp>
        <p:nvSpPr>
          <p:cNvPr id="1760" name="Shape 1760"/>
          <p:cNvSpPr/>
          <p:nvPr/>
        </p:nvSpPr>
        <p:spPr>
          <a:xfrm>
            <a:off x="336550" y="4102100"/>
            <a:ext cx="1066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FFFF"/>
                </a:solidFill>
              </a:defRPr>
            </a:lvl1pPr>
          </a:lstStyle>
          <a:p>
            <a:r>
              <a:t>50:50</a:t>
            </a:r>
          </a:p>
        </p:txBody>
      </p:sp>
      <p:sp>
        <p:nvSpPr>
          <p:cNvPr id="1761" name="Shape 1761"/>
          <p:cNvSpPr/>
          <p:nvPr/>
        </p:nvSpPr>
        <p:spPr>
          <a:xfrm>
            <a:off x="6629400" y="0"/>
            <a:ext cx="2514600" cy="4724400"/>
          </a:xfrm>
          <a:prstGeom prst="rect">
            <a:avLst/>
          </a:prstGeom>
          <a:gradFill>
            <a:gsLst>
              <a:gs pos="0">
                <a:srgbClr val="0066CC"/>
              </a:gs>
              <a:gs pos="100000">
                <a:srgbClr val="000066"/>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1762" name="Shape 1762"/>
          <p:cNvSpPr/>
          <p:nvPr/>
        </p:nvSpPr>
        <p:spPr>
          <a:xfrm>
            <a:off x="6696075" y="406399"/>
            <a:ext cx="2413000" cy="322265"/>
          </a:xfrm>
          <a:prstGeom prst="rect">
            <a:avLst/>
          </a:prstGeom>
          <a:solidFill>
            <a:srgbClr val="FF0000"/>
          </a:solidFill>
          <a:ln>
            <a:solidFill>
              <a:srgbClr val="000000"/>
            </a:solidFill>
            <a:miter/>
          </a:ln>
        </p:spPr>
        <p:txBody>
          <a:bodyPr lIns="45719" rIns="45719" anchor="ctr"/>
          <a:lstStyle/>
          <a:p>
            <a:pPr defTabSz="914400"/>
            <a:endParaRPr/>
          </a:p>
        </p:txBody>
      </p:sp>
      <p:sp>
        <p:nvSpPr>
          <p:cNvPr id="1763" name="Shape 1763"/>
          <p:cNvSpPr/>
          <p:nvPr/>
        </p:nvSpPr>
        <p:spPr>
          <a:xfrm>
            <a:off x="6705600" y="-1587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15</a:t>
            </a:r>
          </a:p>
        </p:txBody>
      </p:sp>
      <p:sp>
        <p:nvSpPr>
          <p:cNvPr id="1764" name="Shape 1764"/>
          <p:cNvSpPr/>
          <p:nvPr/>
        </p:nvSpPr>
        <p:spPr>
          <a:xfrm>
            <a:off x="6705600" y="304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14</a:t>
            </a:r>
          </a:p>
        </p:txBody>
      </p:sp>
      <p:sp>
        <p:nvSpPr>
          <p:cNvPr id="1765" name="Shape 1765"/>
          <p:cNvSpPr/>
          <p:nvPr/>
        </p:nvSpPr>
        <p:spPr>
          <a:xfrm>
            <a:off x="6705600" y="609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13</a:t>
            </a:r>
          </a:p>
        </p:txBody>
      </p:sp>
      <p:sp>
        <p:nvSpPr>
          <p:cNvPr id="1766" name="Shape 1766"/>
          <p:cNvSpPr/>
          <p:nvPr/>
        </p:nvSpPr>
        <p:spPr>
          <a:xfrm>
            <a:off x="6705600" y="914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a:t>
            </a:r>
          </a:p>
        </p:txBody>
      </p:sp>
      <p:sp>
        <p:nvSpPr>
          <p:cNvPr id="1767" name="Shape 1767"/>
          <p:cNvSpPr/>
          <p:nvPr/>
        </p:nvSpPr>
        <p:spPr>
          <a:xfrm>
            <a:off x="6705600" y="1219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11</a:t>
            </a:r>
          </a:p>
        </p:txBody>
      </p:sp>
      <p:sp>
        <p:nvSpPr>
          <p:cNvPr id="1768" name="Shape 1768"/>
          <p:cNvSpPr/>
          <p:nvPr/>
        </p:nvSpPr>
        <p:spPr>
          <a:xfrm>
            <a:off x="6705600" y="15240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a:t>
            </a:r>
          </a:p>
        </p:txBody>
      </p:sp>
      <p:sp>
        <p:nvSpPr>
          <p:cNvPr id="1769" name="Shape 1769"/>
          <p:cNvSpPr/>
          <p:nvPr/>
        </p:nvSpPr>
        <p:spPr>
          <a:xfrm>
            <a:off x="6705600" y="1828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9</a:t>
            </a:r>
          </a:p>
        </p:txBody>
      </p:sp>
      <p:sp>
        <p:nvSpPr>
          <p:cNvPr id="1770" name="Shape 1770"/>
          <p:cNvSpPr/>
          <p:nvPr/>
        </p:nvSpPr>
        <p:spPr>
          <a:xfrm>
            <a:off x="6705600" y="2133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a:t>
            </a:r>
          </a:p>
        </p:txBody>
      </p:sp>
      <p:sp>
        <p:nvSpPr>
          <p:cNvPr id="1771" name="Shape 1771"/>
          <p:cNvSpPr/>
          <p:nvPr/>
        </p:nvSpPr>
        <p:spPr>
          <a:xfrm>
            <a:off x="6705600" y="2438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7</a:t>
            </a:r>
          </a:p>
        </p:txBody>
      </p:sp>
      <p:sp>
        <p:nvSpPr>
          <p:cNvPr id="1772" name="Shape 1772"/>
          <p:cNvSpPr/>
          <p:nvPr/>
        </p:nvSpPr>
        <p:spPr>
          <a:xfrm>
            <a:off x="6705600" y="2743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a:t>
            </a:r>
          </a:p>
        </p:txBody>
      </p:sp>
      <p:sp>
        <p:nvSpPr>
          <p:cNvPr id="1773" name="Shape 1773"/>
          <p:cNvSpPr/>
          <p:nvPr/>
        </p:nvSpPr>
        <p:spPr>
          <a:xfrm>
            <a:off x="6705600" y="30480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5</a:t>
            </a:r>
          </a:p>
        </p:txBody>
      </p:sp>
      <p:sp>
        <p:nvSpPr>
          <p:cNvPr id="1774" name="Shape 1774"/>
          <p:cNvSpPr/>
          <p:nvPr/>
        </p:nvSpPr>
        <p:spPr>
          <a:xfrm>
            <a:off x="6705600" y="3352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a:t>
            </a:r>
          </a:p>
        </p:txBody>
      </p:sp>
      <p:sp>
        <p:nvSpPr>
          <p:cNvPr id="1775" name="Shape 1775"/>
          <p:cNvSpPr/>
          <p:nvPr/>
        </p:nvSpPr>
        <p:spPr>
          <a:xfrm>
            <a:off x="6705600" y="3657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a:t>
            </a:r>
          </a:p>
        </p:txBody>
      </p:sp>
      <p:sp>
        <p:nvSpPr>
          <p:cNvPr id="1776" name="Shape 1776"/>
          <p:cNvSpPr/>
          <p:nvPr/>
        </p:nvSpPr>
        <p:spPr>
          <a:xfrm>
            <a:off x="6705600" y="3962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a:t>
            </a:r>
          </a:p>
        </p:txBody>
      </p:sp>
      <p:sp>
        <p:nvSpPr>
          <p:cNvPr id="1777" name="Shape 1777"/>
          <p:cNvSpPr/>
          <p:nvPr/>
        </p:nvSpPr>
        <p:spPr>
          <a:xfrm>
            <a:off x="6705600" y="4267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a:t>
            </a:r>
          </a:p>
        </p:txBody>
      </p:sp>
      <p:sp>
        <p:nvSpPr>
          <p:cNvPr id="1778" name="Shape 1778"/>
          <p:cNvSpPr/>
          <p:nvPr/>
        </p:nvSpPr>
        <p:spPr>
          <a:xfrm>
            <a:off x="7543800" y="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 Million</a:t>
            </a:r>
          </a:p>
        </p:txBody>
      </p:sp>
      <p:sp>
        <p:nvSpPr>
          <p:cNvPr id="1779" name="Shape 1779"/>
          <p:cNvSpPr/>
          <p:nvPr/>
        </p:nvSpPr>
        <p:spPr>
          <a:xfrm>
            <a:off x="7543800" y="3206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$500,000</a:t>
            </a:r>
          </a:p>
        </p:txBody>
      </p:sp>
      <p:sp>
        <p:nvSpPr>
          <p:cNvPr id="1780" name="Shape 1780"/>
          <p:cNvSpPr/>
          <p:nvPr/>
        </p:nvSpPr>
        <p:spPr>
          <a:xfrm>
            <a:off x="7543800" y="625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$250,000</a:t>
            </a:r>
          </a:p>
        </p:txBody>
      </p:sp>
      <p:sp>
        <p:nvSpPr>
          <p:cNvPr id="1781" name="Shape 1781"/>
          <p:cNvSpPr/>
          <p:nvPr/>
        </p:nvSpPr>
        <p:spPr>
          <a:xfrm>
            <a:off x="7543800" y="9302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$125,000</a:t>
            </a:r>
          </a:p>
        </p:txBody>
      </p:sp>
      <p:sp>
        <p:nvSpPr>
          <p:cNvPr id="1782" name="Shape 1782"/>
          <p:cNvSpPr/>
          <p:nvPr/>
        </p:nvSpPr>
        <p:spPr>
          <a:xfrm>
            <a:off x="7543800" y="1235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$64,000</a:t>
            </a:r>
          </a:p>
        </p:txBody>
      </p:sp>
      <p:sp>
        <p:nvSpPr>
          <p:cNvPr id="1783" name="Shape 1783"/>
          <p:cNvSpPr/>
          <p:nvPr/>
        </p:nvSpPr>
        <p:spPr>
          <a:xfrm>
            <a:off x="7543800" y="15398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$32,000</a:t>
            </a:r>
          </a:p>
        </p:txBody>
      </p:sp>
      <p:sp>
        <p:nvSpPr>
          <p:cNvPr id="1784" name="Shape 1784"/>
          <p:cNvSpPr/>
          <p:nvPr/>
        </p:nvSpPr>
        <p:spPr>
          <a:xfrm>
            <a:off x="7543800" y="18446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$16,000</a:t>
            </a:r>
          </a:p>
        </p:txBody>
      </p:sp>
      <p:sp>
        <p:nvSpPr>
          <p:cNvPr id="1785" name="Shape 1785"/>
          <p:cNvSpPr/>
          <p:nvPr/>
        </p:nvSpPr>
        <p:spPr>
          <a:xfrm>
            <a:off x="7543800" y="2149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$8,000</a:t>
            </a:r>
          </a:p>
        </p:txBody>
      </p:sp>
      <p:sp>
        <p:nvSpPr>
          <p:cNvPr id="1786" name="Shape 1786"/>
          <p:cNvSpPr/>
          <p:nvPr/>
        </p:nvSpPr>
        <p:spPr>
          <a:xfrm>
            <a:off x="7543800" y="24542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$4,000</a:t>
            </a:r>
          </a:p>
        </p:txBody>
      </p:sp>
      <p:sp>
        <p:nvSpPr>
          <p:cNvPr id="1787" name="Shape 1787"/>
          <p:cNvSpPr/>
          <p:nvPr/>
        </p:nvSpPr>
        <p:spPr>
          <a:xfrm>
            <a:off x="7543800" y="2759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$2,000</a:t>
            </a:r>
          </a:p>
        </p:txBody>
      </p:sp>
      <p:sp>
        <p:nvSpPr>
          <p:cNvPr id="1788" name="Shape 1788"/>
          <p:cNvSpPr/>
          <p:nvPr/>
        </p:nvSpPr>
        <p:spPr>
          <a:xfrm>
            <a:off x="7543800" y="30638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$1,000</a:t>
            </a:r>
          </a:p>
        </p:txBody>
      </p:sp>
      <p:sp>
        <p:nvSpPr>
          <p:cNvPr id="1789" name="Shape 1789"/>
          <p:cNvSpPr/>
          <p:nvPr/>
        </p:nvSpPr>
        <p:spPr>
          <a:xfrm>
            <a:off x="7543800" y="3368675"/>
            <a:ext cx="1000125"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a:t>
            </a:r>
          </a:p>
        </p:txBody>
      </p:sp>
      <p:sp>
        <p:nvSpPr>
          <p:cNvPr id="1790" name="Shape 1790"/>
          <p:cNvSpPr/>
          <p:nvPr/>
        </p:nvSpPr>
        <p:spPr>
          <a:xfrm>
            <a:off x="7543800" y="3673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$300</a:t>
            </a:r>
          </a:p>
        </p:txBody>
      </p:sp>
      <p:sp>
        <p:nvSpPr>
          <p:cNvPr id="1791" name="Shape 1791"/>
          <p:cNvSpPr/>
          <p:nvPr/>
        </p:nvSpPr>
        <p:spPr>
          <a:xfrm>
            <a:off x="7543800" y="3978275"/>
            <a:ext cx="13335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a:t>
            </a:r>
          </a:p>
        </p:txBody>
      </p:sp>
      <p:sp>
        <p:nvSpPr>
          <p:cNvPr id="1792" name="Shape 1792"/>
          <p:cNvSpPr/>
          <p:nvPr/>
        </p:nvSpPr>
        <p:spPr>
          <a:xfrm>
            <a:off x="7543800" y="4283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$100</a:t>
            </a:r>
          </a:p>
        </p:txBody>
      </p:sp>
      <p:sp>
        <p:nvSpPr>
          <p:cNvPr id="1793" name="Shape 1793"/>
          <p:cNvSpPr/>
          <p:nvPr/>
        </p:nvSpPr>
        <p:spPr>
          <a:xfrm>
            <a:off x="7239000" y="4419600"/>
            <a:ext cx="152400" cy="152400"/>
          </a:xfrm>
          <a:prstGeom prst="ellipse">
            <a:avLst/>
          </a:prstGeom>
          <a:solidFill>
            <a:srgbClr val="FFCC00"/>
          </a:solidFill>
          <a:ln w="12700">
            <a:miter lim="400000"/>
          </a:ln>
        </p:spPr>
        <p:txBody>
          <a:bodyPr lIns="45719" rIns="45719" anchor="ctr"/>
          <a:lstStyle/>
          <a:p>
            <a:pPr defTabSz="914400"/>
            <a:endParaRPr/>
          </a:p>
        </p:txBody>
      </p:sp>
      <p:sp>
        <p:nvSpPr>
          <p:cNvPr id="1794" name="Shape 1794"/>
          <p:cNvSpPr/>
          <p:nvPr/>
        </p:nvSpPr>
        <p:spPr>
          <a:xfrm>
            <a:off x="7239000" y="4114800"/>
            <a:ext cx="152400" cy="152400"/>
          </a:xfrm>
          <a:prstGeom prst="ellipse">
            <a:avLst/>
          </a:prstGeom>
          <a:solidFill>
            <a:srgbClr val="FFCC00"/>
          </a:solidFill>
          <a:ln w="12700">
            <a:miter lim="400000"/>
          </a:ln>
        </p:spPr>
        <p:txBody>
          <a:bodyPr lIns="45719" rIns="45719" anchor="ctr"/>
          <a:lstStyle/>
          <a:p>
            <a:pPr defTabSz="914400"/>
            <a:endParaRPr/>
          </a:p>
        </p:txBody>
      </p:sp>
      <p:sp>
        <p:nvSpPr>
          <p:cNvPr id="1795" name="Shape 1795"/>
          <p:cNvSpPr/>
          <p:nvPr/>
        </p:nvSpPr>
        <p:spPr>
          <a:xfrm>
            <a:off x="7239000" y="3810000"/>
            <a:ext cx="152400" cy="152400"/>
          </a:xfrm>
          <a:prstGeom prst="ellipse">
            <a:avLst/>
          </a:prstGeom>
          <a:solidFill>
            <a:srgbClr val="FFCC00"/>
          </a:solidFill>
          <a:ln w="12700">
            <a:miter lim="400000"/>
          </a:ln>
        </p:spPr>
        <p:txBody>
          <a:bodyPr lIns="45719" rIns="45719" anchor="ctr"/>
          <a:lstStyle/>
          <a:p>
            <a:pPr defTabSz="914400"/>
            <a:endParaRPr/>
          </a:p>
        </p:txBody>
      </p:sp>
      <p:sp>
        <p:nvSpPr>
          <p:cNvPr id="1796" name="Shape 1796"/>
          <p:cNvSpPr/>
          <p:nvPr/>
        </p:nvSpPr>
        <p:spPr>
          <a:xfrm>
            <a:off x="7239000" y="3505200"/>
            <a:ext cx="152400" cy="152400"/>
          </a:xfrm>
          <a:prstGeom prst="ellipse">
            <a:avLst/>
          </a:prstGeom>
          <a:solidFill>
            <a:srgbClr val="FFCC00"/>
          </a:solidFill>
          <a:ln w="12700">
            <a:miter lim="400000"/>
          </a:ln>
        </p:spPr>
        <p:txBody>
          <a:bodyPr lIns="45719" rIns="45719" anchor="ctr"/>
          <a:lstStyle/>
          <a:p>
            <a:pPr defTabSz="914400"/>
            <a:endParaRPr/>
          </a:p>
        </p:txBody>
      </p:sp>
      <p:sp>
        <p:nvSpPr>
          <p:cNvPr id="1797" name="Shape 1797"/>
          <p:cNvSpPr/>
          <p:nvPr/>
        </p:nvSpPr>
        <p:spPr>
          <a:xfrm>
            <a:off x="7239000" y="3200400"/>
            <a:ext cx="152400" cy="152400"/>
          </a:xfrm>
          <a:prstGeom prst="ellipse">
            <a:avLst/>
          </a:prstGeom>
          <a:solidFill>
            <a:srgbClr val="FFFFFF"/>
          </a:solidFill>
          <a:ln w="12700">
            <a:miter lim="400000"/>
          </a:ln>
        </p:spPr>
        <p:txBody>
          <a:bodyPr lIns="45719" rIns="45719" anchor="ctr"/>
          <a:lstStyle/>
          <a:p>
            <a:pPr defTabSz="914400"/>
            <a:endParaRPr/>
          </a:p>
        </p:txBody>
      </p:sp>
      <p:sp>
        <p:nvSpPr>
          <p:cNvPr id="1798" name="Shape 1798"/>
          <p:cNvSpPr/>
          <p:nvPr/>
        </p:nvSpPr>
        <p:spPr>
          <a:xfrm>
            <a:off x="7239000" y="2895600"/>
            <a:ext cx="152400" cy="152400"/>
          </a:xfrm>
          <a:prstGeom prst="ellipse">
            <a:avLst/>
          </a:prstGeom>
          <a:solidFill>
            <a:srgbClr val="FFCC00"/>
          </a:solidFill>
          <a:ln w="12700">
            <a:miter lim="400000"/>
          </a:ln>
        </p:spPr>
        <p:txBody>
          <a:bodyPr lIns="45719" rIns="45719" anchor="ctr"/>
          <a:lstStyle/>
          <a:p>
            <a:pPr defTabSz="914400"/>
            <a:endParaRPr/>
          </a:p>
        </p:txBody>
      </p:sp>
      <p:sp>
        <p:nvSpPr>
          <p:cNvPr id="1799" name="Shape 1799"/>
          <p:cNvSpPr/>
          <p:nvPr/>
        </p:nvSpPr>
        <p:spPr>
          <a:xfrm>
            <a:off x="7239000" y="2590800"/>
            <a:ext cx="152400" cy="152400"/>
          </a:xfrm>
          <a:prstGeom prst="ellipse">
            <a:avLst/>
          </a:prstGeom>
          <a:solidFill>
            <a:srgbClr val="FFCC00"/>
          </a:solidFill>
          <a:ln w="12700">
            <a:miter lim="400000"/>
          </a:ln>
        </p:spPr>
        <p:txBody>
          <a:bodyPr lIns="45719" rIns="45719" anchor="ctr"/>
          <a:lstStyle/>
          <a:p>
            <a:pPr defTabSz="914400"/>
            <a:endParaRPr/>
          </a:p>
        </p:txBody>
      </p:sp>
      <p:sp>
        <p:nvSpPr>
          <p:cNvPr id="1800" name="Shape 1800"/>
          <p:cNvSpPr/>
          <p:nvPr/>
        </p:nvSpPr>
        <p:spPr>
          <a:xfrm>
            <a:off x="7239000" y="2286000"/>
            <a:ext cx="152400" cy="152400"/>
          </a:xfrm>
          <a:prstGeom prst="ellipse">
            <a:avLst/>
          </a:prstGeom>
          <a:solidFill>
            <a:srgbClr val="FFCC00"/>
          </a:solidFill>
          <a:ln w="12700">
            <a:miter lim="400000"/>
          </a:ln>
        </p:spPr>
        <p:txBody>
          <a:bodyPr lIns="45719" rIns="45719" anchor="ctr"/>
          <a:lstStyle/>
          <a:p>
            <a:pPr defTabSz="914400"/>
            <a:endParaRPr/>
          </a:p>
        </p:txBody>
      </p:sp>
      <p:sp>
        <p:nvSpPr>
          <p:cNvPr id="1801" name="Shape 1801"/>
          <p:cNvSpPr/>
          <p:nvPr/>
        </p:nvSpPr>
        <p:spPr>
          <a:xfrm>
            <a:off x="7239000" y="1981200"/>
            <a:ext cx="152400" cy="152400"/>
          </a:xfrm>
          <a:prstGeom prst="ellipse">
            <a:avLst/>
          </a:prstGeom>
          <a:solidFill>
            <a:srgbClr val="FFCC00"/>
          </a:solidFill>
          <a:ln w="12700">
            <a:miter lim="400000"/>
          </a:ln>
        </p:spPr>
        <p:txBody>
          <a:bodyPr lIns="45719" rIns="45719" anchor="ctr"/>
          <a:lstStyle/>
          <a:p>
            <a:pPr defTabSz="914400"/>
            <a:endParaRPr/>
          </a:p>
        </p:txBody>
      </p:sp>
      <p:sp>
        <p:nvSpPr>
          <p:cNvPr id="1802" name="Shape 1802"/>
          <p:cNvSpPr/>
          <p:nvPr/>
        </p:nvSpPr>
        <p:spPr>
          <a:xfrm>
            <a:off x="7239000" y="1676400"/>
            <a:ext cx="152400" cy="152400"/>
          </a:xfrm>
          <a:prstGeom prst="ellipse">
            <a:avLst/>
          </a:prstGeom>
          <a:solidFill>
            <a:srgbClr val="FFFFFF"/>
          </a:solidFill>
          <a:ln w="12700">
            <a:miter lim="400000"/>
          </a:ln>
        </p:spPr>
        <p:txBody>
          <a:bodyPr lIns="45719" rIns="45719" anchor="ctr"/>
          <a:lstStyle/>
          <a:p>
            <a:pPr defTabSz="914400">
              <a:defRPr sz="2400">
                <a:latin typeface="Times New Roman"/>
                <a:ea typeface="Times New Roman"/>
                <a:cs typeface="Times New Roman"/>
                <a:sym typeface="Times New Roman"/>
              </a:defRPr>
            </a:pPr>
            <a:endParaRPr/>
          </a:p>
        </p:txBody>
      </p:sp>
      <p:sp>
        <p:nvSpPr>
          <p:cNvPr id="1803" name="Shape 1803"/>
          <p:cNvSpPr/>
          <p:nvPr/>
        </p:nvSpPr>
        <p:spPr>
          <a:xfrm>
            <a:off x="7239000" y="1371600"/>
            <a:ext cx="152400" cy="152400"/>
          </a:xfrm>
          <a:prstGeom prst="ellipse">
            <a:avLst/>
          </a:prstGeom>
          <a:solidFill>
            <a:srgbClr val="FFCC00"/>
          </a:solidFill>
          <a:ln w="12700">
            <a:miter lim="400000"/>
          </a:ln>
        </p:spPr>
        <p:txBody>
          <a:bodyPr lIns="45719" rIns="45719" anchor="ctr"/>
          <a:lstStyle/>
          <a:p>
            <a:pPr defTabSz="914400"/>
            <a:endParaRPr/>
          </a:p>
        </p:txBody>
      </p:sp>
      <p:sp>
        <p:nvSpPr>
          <p:cNvPr id="1804" name="Shape 1804"/>
          <p:cNvSpPr/>
          <p:nvPr/>
        </p:nvSpPr>
        <p:spPr>
          <a:xfrm>
            <a:off x="7239000" y="1066800"/>
            <a:ext cx="152400" cy="152400"/>
          </a:xfrm>
          <a:prstGeom prst="ellipse">
            <a:avLst/>
          </a:prstGeom>
          <a:solidFill>
            <a:srgbClr val="FFCC00"/>
          </a:solidFill>
          <a:ln w="12700">
            <a:miter lim="400000"/>
          </a:ln>
        </p:spPr>
        <p:txBody>
          <a:bodyPr lIns="45719" rIns="45719" anchor="ctr"/>
          <a:lstStyle/>
          <a:p>
            <a:pPr defTabSz="914400"/>
            <a:endParaRPr/>
          </a:p>
        </p:txBody>
      </p:sp>
      <p:sp>
        <p:nvSpPr>
          <p:cNvPr id="1805" name="Shape 1805"/>
          <p:cNvSpPr/>
          <p:nvPr/>
        </p:nvSpPr>
        <p:spPr>
          <a:xfrm>
            <a:off x="7239000" y="762000"/>
            <a:ext cx="152400" cy="152400"/>
          </a:xfrm>
          <a:prstGeom prst="ellipse">
            <a:avLst/>
          </a:prstGeom>
          <a:solidFill>
            <a:srgbClr val="FFCC00"/>
          </a:solidFill>
          <a:ln w="12700">
            <a:miter lim="400000"/>
          </a:ln>
        </p:spPr>
        <p:txBody>
          <a:bodyPr lIns="45719" rIns="45719" anchor="ctr"/>
          <a:lstStyle/>
          <a:p>
            <a:pPr defTabSz="914400"/>
            <a:endParaRPr/>
          </a:p>
        </p:txBody>
      </p:sp>
      <p:sp>
        <p:nvSpPr>
          <p:cNvPr id="1806" name="Shape 1806"/>
          <p:cNvSpPr/>
          <p:nvPr/>
        </p:nvSpPr>
        <p:spPr>
          <a:xfrm>
            <a:off x="7239000" y="457200"/>
            <a:ext cx="152400" cy="152400"/>
          </a:xfrm>
          <a:prstGeom prst="ellipse">
            <a:avLst/>
          </a:prstGeom>
          <a:solidFill>
            <a:srgbClr val="FFCC00"/>
          </a:solidFill>
          <a:ln w="12700">
            <a:miter lim="400000"/>
          </a:ln>
        </p:spPr>
        <p:txBody>
          <a:bodyPr lIns="45719" rIns="45719" anchor="ctr"/>
          <a:lstStyle/>
          <a:p>
            <a:pPr defTabSz="914400"/>
            <a:endParaRPr/>
          </a:p>
        </p:txBody>
      </p:sp>
      <p:sp>
        <p:nvSpPr>
          <p:cNvPr id="1807" name="Shape 1807"/>
          <p:cNvSpPr/>
          <p:nvPr/>
        </p:nvSpPr>
        <p:spPr>
          <a:xfrm>
            <a:off x="7239000" y="152400"/>
            <a:ext cx="152400" cy="152400"/>
          </a:xfrm>
          <a:prstGeom prst="ellipse">
            <a:avLst/>
          </a:prstGeom>
          <a:solidFill>
            <a:srgbClr val="FFFFFF"/>
          </a:solidFill>
          <a:ln w="12700">
            <a:miter lim="400000"/>
          </a:ln>
        </p:spPr>
        <p:txBody>
          <a:bodyPr lIns="45719" rIns="45719" anchor="ctr"/>
          <a:lstStyle/>
          <a:p>
            <a:pPr defTabSz="914400"/>
            <a:endParaRPr/>
          </a:p>
        </p:txBody>
      </p:sp>
      <p:pic>
        <p:nvPicPr>
          <p:cNvPr id="1808" name="image1.pdf"/>
          <p:cNvPicPr>
            <a:picLocks noChangeAspect="1"/>
          </p:cNvPicPr>
          <p:nvPr/>
        </p:nvPicPr>
        <p:blipFill>
          <a:blip r:embed="rId3">
            <a:extLst/>
          </a:blip>
          <a:stretch>
            <a:fillRect/>
          </a:stretch>
        </p:blipFill>
        <p:spPr>
          <a:xfrm flipV="1">
            <a:off x="1949450" y="3994150"/>
            <a:ext cx="514350" cy="606425"/>
          </a:xfrm>
          <a:prstGeom prst="rect">
            <a:avLst/>
          </a:prstGeom>
          <a:ln w="12700">
            <a:miter lim="400000"/>
          </a:ln>
        </p:spPr>
      </p:pic>
      <p:sp>
        <p:nvSpPr>
          <p:cNvPr id="1809" name="Shape 1809"/>
          <p:cNvSpPr/>
          <p:nvPr/>
        </p:nvSpPr>
        <p:spPr>
          <a:xfrm rot="5400000">
            <a:off x="3222624" y="4229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1810" name="Shape 1810"/>
          <p:cNvSpPr/>
          <p:nvPr/>
        </p:nvSpPr>
        <p:spPr>
          <a:xfrm>
            <a:off x="3298825" y="4076700"/>
            <a:ext cx="152400" cy="152400"/>
          </a:xfrm>
          <a:prstGeom prst="ellipse">
            <a:avLst/>
          </a:prstGeom>
          <a:ln w="38100">
            <a:solidFill>
              <a:srgbClr val="FFFFFF"/>
            </a:solidFill>
          </a:ln>
        </p:spPr>
        <p:txBody>
          <a:bodyPr lIns="45719" rIns="45719" anchor="ctr"/>
          <a:lstStyle/>
          <a:p>
            <a:pPr defTabSz="914400"/>
            <a:endParaRPr/>
          </a:p>
        </p:txBody>
      </p:sp>
      <p:sp>
        <p:nvSpPr>
          <p:cNvPr id="1811" name="Shape 1811"/>
          <p:cNvSpPr/>
          <p:nvPr/>
        </p:nvSpPr>
        <p:spPr>
          <a:xfrm rot="5400000">
            <a:off x="3527424" y="43053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1812" name="Shape 1812"/>
          <p:cNvSpPr/>
          <p:nvPr/>
        </p:nvSpPr>
        <p:spPr>
          <a:xfrm>
            <a:off x="3603625" y="4152900"/>
            <a:ext cx="152400" cy="152400"/>
          </a:xfrm>
          <a:prstGeom prst="ellipse">
            <a:avLst/>
          </a:prstGeom>
          <a:ln w="38100">
            <a:solidFill>
              <a:srgbClr val="FFFFFF"/>
            </a:solidFill>
          </a:ln>
        </p:spPr>
        <p:txBody>
          <a:bodyPr lIns="45719" rIns="45719" anchor="ctr"/>
          <a:lstStyle/>
          <a:p>
            <a:pPr defTabSz="914400"/>
            <a:endParaRPr/>
          </a:p>
        </p:txBody>
      </p:sp>
      <p:sp>
        <p:nvSpPr>
          <p:cNvPr id="1813" name="Shape 1813"/>
          <p:cNvSpPr/>
          <p:nvPr/>
        </p:nvSpPr>
        <p:spPr>
          <a:xfrm rot="5400000">
            <a:off x="3832224" y="4229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1814" name="Shape 1814"/>
          <p:cNvSpPr/>
          <p:nvPr/>
        </p:nvSpPr>
        <p:spPr>
          <a:xfrm>
            <a:off x="3908425" y="4076700"/>
            <a:ext cx="152400" cy="152400"/>
          </a:xfrm>
          <a:prstGeom prst="ellipse">
            <a:avLst/>
          </a:prstGeom>
          <a:ln w="38100">
            <a:solidFill>
              <a:srgbClr val="FFFFFF"/>
            </a:solidFill>
          </a:ln>
        </p:spPr>
        <p:txBody>
          <a:bodyPr lIns="45719" rIns="45719" anchor="ctr"/>
          <a:lstStyle/>
          <a:p>
            <a:pPr defTabSz="914400"/>
            <a:endParaRPr/>
          </a:p>
        </p:txBody>
      </p:sp>
      <p:sp>
        <p:nvSpPr>
          <p:cNvPr id="1815" name="Shape 1815"/>
          <p:cNvSpPr/>
          <p:nvPr/>
        </p:nvSpPr>
        <p:spPr>
          <a:xfrm>
            <a:off x="720725" y="952500"/>
            <a:ext cx="5181600" cy="713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defTabSz="914400">
              <a:spcBef>
                <a:spcPts val="2400"/>
              </a:spcBef>
              <a:defRPr sz="4000" b="1">
                <a:solidFill>
                  <a:srgbClr val="FFFFFF"/>
                </a:solidFill>
              </a:defRPr>
            </a:lvl1pPr>
          </a:lstStyle>
          <a:p>
            <a:r>
              <a:t>$500,000 Question</a:t>
            </a:r>
          </a:p>
        </p:txBody>
      </p:sp>
      <p:grpSp>
        <p:nvGrpSpPr>
          <p:cNvPr id="1818" name="Group 1818"/>
          <p:cNvGrpSpPr/>
          <p:nvPr/>
        </p:nvGrpSpPr>
        <p:grpSpPr>
          <a:xfrm>
            <a:off x="69850" y="2378075"/>
            <a:ext cx="6483352" cy="1303341"/>
            <a:chOff x="0" y="0"/>
            <a:chExt cx="6483351" cy="1303339"/>
          </a:xfrm>
        </p:grpSpPr>
        <p:sp>
          <p:nvSpPr>
            <p:cNvPr id="1816" name="Shape 1816"/>
            <p:cNvSpPr/>
            <p:nvPr/>
          </p:nvSpPr>
          <p:spPr>
            <a:xfrm>
              <a:off x="0" y="0"/>
              <a:ext cx="6483351" cy="130333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FF00"/>
            </a:solidFill>
            <a:ln w="57150" cap="flat">
              <a:solidFill>
                <a:srgbClr val="3399FF"/>
              </a:solidFill>
              <a:prstDash val="solid"/>
              <a:miter lim="800000"/>
            </a:ln>
            <a:effectLst/>
          </p:spPr>
          <p:txBody>
            <a:bodyPr wrap="square" lIns="45719" tIns="45719" rIns="45719" bIns="45719" numCol="1" anchor="ctr">
              <a:noAutofit/>
            </a:bodyPr>
            <a:lstStyle/>
            <a:p>
              <a:pPr algn="ctr" defTabSz="914400"/>
              <a:endParaRPr/>
            </a:p>
          </p:txBody>
        </p:sp>
        <p:sp>
          <p:nvSpPr>
            <p:cNvPr id="1817" name="Shape 1817"/>
            <p:cNvSpPr/>
            <p:nvPr/>
          </p:nvSpPr>
          <p:spPr>
            <a:xfrm>
              <a:off x="1048545" y="97673"/>
              <a:ext cx="4386262" cy="110799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9" tIns="45719" rIns="45719" bIns="45719" numCol="1" anchor="ctr">
              <a:spAutoFit/>
            </a:bodyPr>
            <a:lstStyle/>
            <a:p>
              <a:pPr algn="ctr" defTabSz="914400">
                <a:defRPr sz="2200" b="1">
                  <a:latin typeface="Times New Roman"/>
                  <a:ea typeface="Times New Roman"/>
                  <a:cs typeface="Times New Roman"/>
                  <a:sym typeface="Times New Roman"/>
                </a:defRPr>
              </a:pPr>
              <a:r>
                <a:rPr dirty="0"/>
                <a:t>A child who has a COS rating of 5 </a:t>
              </a:r>
            </a:p>
            <a:p>
              <a:pPr algn="ctr" defTabSz="914400">
                <a:defRPr sz="2200" b="1">
                  <a:latin typeface="Times New Roman"/>
                  <a:ea typeface="Times New Roman"/>
                  <a:cs typeface="Times New Roman"/>
                  <a:sym typeface="Times New Roman"/>
                </a:defRPr>
              </a:pPr>
              <a:r>
                <a:rPr dirty="0"/>
                <a:t>at entry and 5 at exit one year later </a:t>
              </a:r>
              <a:endParaRPr lang="en-US" dirty="0" smtClean="0"/>
            </a:p>
            <a:p>
              <a:pPr algn="ctr" defTabSz="914400">
                <a:defRPr sz="2200" b="1">
                  <a:latin typeface="Times New Roman"/>
                  <a:ea typeface="Times New Roman"/>
                  <a:cs typeface="Times New Roman"/>
                  <a:sym typeface="Times New Roman"/>
                </a:defRPr>
              </a:pPr>
              <a:r>
                <a:rPr lang="en-US" dirty="0" smtClean="0"/>
                <a:t>DID NOT</a:t>
              </a:r>
              <a:r>
                <a:rPr dirty="0" smtClean="0"/>
                <a:t> </a:t>
              </a:r>
              <a:r>
                <a:rPr dirty="0"/>
                <a:t>make progress.</a:t>
              </a:r>
            </a:p>
          </p:txBody>
        </p:sp>
      </p:grpSp>
    </p:spTree>
    <p:extLst>
      <p:ext uri="{BB962C8B-B14F-4D97-AF65-F5344CB8AC3E}">
        <p14:creationId xmlns:p14="http://schemas.microsoft.com/office/powerpoint/2010/main" val="799716660"/>
      </p:ext>
    </p:extLst>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0" nodeType="afterEffect">
                                  <p:stCondLst>
                                    <p:cond delay="2000"/>
                                  </p:stCondLst>
                                  <p:iterate>
                                    <p:tmAbs val="0"/>
                                  </p:iterate>
                                  <p:childTnLst>
                                    <p:set>
                                      <p:cBhvr>
                                        <p:cTn id="6" fill="hold"/>
                                        <p:tgtEl>
                                          <p:spTgt spid="1815"/>
                                        </p:tgtEl>
                                        <p:attrNameLst>
                                          <p:attrName>style.visibility</p:attrName>
                                        </p:attrNameLst>
                                      </p:cBhvr>
                                      <p:to>
                                        <p:strVal val="visible"/>
                                      </p:to>
                                    </p:set>
                                    <p:animEffect transition="in" filter="dissolve">
                                      <p:cBhvr>
                                        <p:cTn id="7" dur="500"/>
                                        <p:tgtEl>
                                          <p:spTgt spid="1815"/>
                                        </p:tgtEl>
                                      </p:cBhvr>
                                    </p:animEffect>
                                  </p:childTnLst>
                                </p:cTn>
                              </p:par>
                            </p:childTnLst>
                          </p:cTn>
                        </p:par>
                        <p:par>
                          <p:cTn id="8" fill="hold">
                            <p:stCondLst>
                              <p:cond delay="2500"/>
                            </p:stCondLst>
                            <p:childTnLst>
                              <p:par>
                                <p:cTn id="9" presetID="1" presetClass="entr" presetSubtype="0" fill="hold" grpId="0" nodeType="afterEffect">
                                  <p:stCondLst>
                                    <p:cond delay="2000"/>
                                  </p:stCondLst>
                                  <p:iterate>
                                    <p:tmAbs val="0"/>
                                  </p:iterate>
                                  <p:childTnLst>
                                    <p:set>
                                      <p:cBhvr>
                                        <p:cTn id="10" fill="hold"/>
                                        <p:tgtEl>
                                          <p:spTgt spid="1753"/>
                                        </p:tgtEl>
                                        <p:attrNameLst>
                                          <p:attrName>style.visibility</p:attrName>
                                        </p:attrNameLst>
                                      </p:cBhvr>
                                      <p:to>
                                        <p:strVal val="visible"/>
                                      </p:to>
                                    </p:set>
                                  </p:childTnLst>
                                </p:cTn>
                              </p:par>
                            </p:childTnLst>
                          </p:cTn>
                        </p:par>
                        <p:par>
                          <p:cTn id="11" fill="hold">
                            <p:stCondLst>
                              <p:cond delay="4500"/>
                            </p:stCondLst>
                            <p:childTnLst>
                              <p:par>
                                <p:cTn id="12" presetID="1" presetClass="entr" presetSubtype="0" fill="hold" grpId="0" nodeType="afterEffect">
                                  <p:stCondLst>
                                    <p:cond delay="2000"/>
                                  </p:stCondLst>
                                  <p:iterate>
                                    <p:tmAbs val="0"/>
                                  </p:iterate>
                                  <p:childTnLst>
                                    <p:set>
                                      <p:cBhvr>
                                        <p:cTn id="13" fill="hold"/>
                                        <p:tgtEl>
                                          <p:spTgt spid="1755"/>
                                        </p:tgtEl>
                                        <p:attrNameLst>
                                          <p:attrName>style.visibility</p:attrName>
                                        </p:attrNameLst>
                                      </p:cBhvr>
                                      <p:to>
                                        <p:strVal val="visible"/>
                                      </p:to>
                                    </p:set>
                                  </p:childTnLst>
                                </p:cTn>
                              </p:par>
                            </p:childTnLst>
                          </p:cTn>
                        </p:par>
                        <p:par>
                          <p:cTn id="14" fill="hold">
                            <p:stCondLst>
                              <p:cond delay="6500"/>
                            </p:stCondLst>
                            <p:childTnLst>
                              <p:par>
                                <p:cTn id="15" presetID="1" presetClass="entr" presetSubtype="0" fill="hold" grpId="0" nodeType="afterEffect">
                                  <p:stCondLst>
                                    <p:cond delay="2000"/>
                                  </p:stCondLst>
                                  <p:iterate>
                                    <p:tmAbs val="0"/>
                                  </p:iterate>
                                  <p:childTnLst>
                                    <p:set>
                                      <p:cBhvr>
                                        <p:cTn id="16" fill="hold"/>
                                        <p:tgtEl>
                                          <p:spTgt spid="1754"/>
                                        </p:tgtEl>
                                        <p:attrNameLst>
                                          <p:attrName>style.visibility</p:attrName>
                                        </p:attrNameLst>
                                      </p:cBhvr>
                                      <p:to>
                                        <p:strVal val="visible"/>
                                      </p:to>
                                    </p:set>
                                  </p:childTnLst>
                                </p:cTn>
                              </p:par>
                            </p:childTnLst>
                          </p:cTn>
                        </p:par>
                        <p:par>
                          <p:cTn id="17" fill="hold">
                            <p:stCondLst>
                              <p:cond delay="8500"/>
                            </p:stCondLst>
                            <p:childTnLst>
                              <p:par>
                                <p:cTn id="18" presetID="1" presetClass="entr" presetSubtype="0" fill="hold" grpId="0" nodeType="afterEffect">
                                  <p:stCondLst>
                                    <p:cond delay="2000"/>
                                  </p:stCondLst>
                                  <p:iterate>
                                    <p:tmAbs val="0"/>
                                  </p:iterate>
                                  <p:childTnLst>
                                    <p:set>
                                      <p:cBhvr>
                                        <p:cTn id="19" fill="hold"/>
                                        <p:tgtEl>
                                          <p:spTgt spid="175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iterate>
                                    <p:tmAbs val="0"/>
                                  </p:iterate>
                                  <p:childTnLst>
                                    <p:set>
                                      <p:cBhvr>
                                        <p:cTn id="23" fill="hold"/>
                                        <p:tgtEl>
                                          <p:spTgt spid="18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3" grpId="0" animBg="1" advAuto="0"/>
      <p:bldP spid="1754" grpId="0" animBg="1" advAuto="0"/>
      <p:bldP spid="1755" grpId="0" animBg="1" advAuto="0"/>
      <p:bldP spid="1756" grpId="0" animBg="1" advAuto="0"/>
      <p:bldP spid="1815" grpId="0" animBg="1" advAuto="0"/>
      <p:bldP spid="1818" grpId="0" animBg="1" advAuto="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 name="Shape 1822"/>
          <p:cNvSpPr/>
          <p:nvPr/>
        </p:nvSpPr>
        <p:spPr>
          <a:xfrm>
            <a:off x="0" y="3733799"/>
            <a:ext cx="9144000" cy="3128965"/>
          </a:xfrm>
          <a:prstGeom prst="rect">
            <a:avLst/>
          </a:prstGeom>
          <a:gradFill>
            <a:gsLst>
              <a:gs pos="0">
                <a:srgbClr val="808080"/>
              </a:gs>
              <a:gs pos="100000">
                <a:srgbClr val="292929"/>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1823" name="Shape 1823"/>
          <p:cNvSpPr/>
          <p:nvPr/>
        </p:nvSpPr>
        <p:spPr>
          <a:xfrm>
            <a:off x="228600" y="48006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1824" name="Shape 1824"/>
          <p:cNvSpPr/>
          <p:nvPr/>
        </p:nvSpPr>
        <p:spPr>
          <a:xfrm>
            <a:off x="4648200" y="48006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FFCC00"/>
            </a:solidFill>
            <a:miter/>
          </a:ln>
        </p:spPr>
        <p:txBody>
          <a:bodyPr lIns="45719" rIns="45719" anchor="ctr"/>
          <a:lstStyle/>
          <a:p>
            <a:pPr defTabSz="914400"/>
            <a:endParaRPr/>
          </a:p>
        </p:txBody>
      </p:sp>
      <p:sp>
        <p:nvSpPr>
          <p:cNvPr id="1825" name="Shape 1825"/>
          <p:cNvSpPr/>
          <p:nvPr/>
        </p:nvSpPr>
        <p:spPr>
          <a:xfrm>
            <a:off x="228600" y="58674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1826" name="Shape 1826"/>
          <p:cNvSpPr/>
          <p:nvPr/>
        </p:nvSpPr>
        <p:spPr>
          <a:xfrm>
            <a:off x="4648200" y="58674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1827" name="Shape 1827"/>
          <p:cNvSpPr/>
          <p:nvPr/>
        </p:nvSpPr>
        <p:spPr>
          <a:xfrm flipH="1">
            <a:off x="28574" y="5257800"/>
            <a:ext cx="228601" cy="0"/>
          </a:xfrm>
          <a:prstGeom prst="line">
            <a:avLst/>
          </a:prstGeom>
          <a:ln w="57150">
            <a:solidFill>
              <a:srgbClr val="3399FF"/>
            </a:solidFill>
          </a:ln>
        </p:spPr>
        <p:txBody>
          <a:bodyPr lIns="45719" rIns="45719"/>
          <a:lstStyle/>
          <a:p>
            <a:endParaRPr/>
          </a:p>
        </p:txBody>
      </p:sp>
      <p:sp>
        <p:nvSpPr>
          <p:cNvPr id="1828" name="Shape 1828"/>
          <p:cNvSpPr/>
          <p:nvPr/>
        </p:nvSpPr>
        <p:spPr>
          <a:xfrm flipH="1">
            <a:off x="38099" y="6324600"/>
            <a:ext cx="228601" cy="0"/>
          </a:xfrm>
          <a:prstGeom prst="line">
            <a:avLst/>
          </a:prstGeom>
          <a:ln w="57150">
            <a:solidFill>
              <a:srgbClr val="3399FF"/>
            </a:solidFill>
          </a:ln>
        </p:spPr>
        <p:txBody>
          <a:bodyPr lIns="45719" rIns="45719"/>
          <a:lstStyle/>
          <a:p>
            <a:endParaRPr/>
          </a:p>
        </p:txBody>
      </p:sp>
      <p:sp>
        <p:nvSpPr>
          <p:cNvPr id="1829" name="Shape 1829"/>
          <p:cNvSpPr/>
          <p:nvPr/>
        </p:nvSpPr>
        <p:spPr>
          <a:xfrm flipH="1">
            <a:off x="4467224" y="6324600"/>
            <a:ext cx="228601" cy="0"/>
          </a:xfrm>
          <a:prstGeom prst="line">
            <a:avLst/>
          </a:prstGeom>
          <a:ln w="57150">
            <a:solidFill>
              <a:srgbClr val="3399FF"/>
            </a:solidFill>
          </a:ln>
        </p:spPr>
        <p:txBody>
          <a:bodyPr lIns="45719" rIns="45719"/>
          <a:lstStyle/>
          <a:p>
            <a:endParaRPr/>
          </a:p>
        </p:txBody>
      </p:sp>
      <p:sp>
        <p:nvSpPr>
          <p:cNvPr id="1830" name="Shape 1830"/>
          <p:cNvSpPr/>
          <p:nvPr/>
        </p:nvSpPr>
        <p:spPr>
          <a:xfrm flipH="1">
            <a:off x="4448174" y="5257800"/>
            <a:ext cx="228601" cy="0"/>
          </a:xfrm>
          <a:prstGeom prst="line">
            <a:avLst/>
          </a:prstGeom>
          <a:ln w="57150">
            <a:solidFill>
              <a:srgbClr val="3399FF"/>
            </a:solidFill>
          </a:ln>
        </p:spPr>
        <p:txBody>
          <a:bodyPr lIns="45719" rIns="45719"/>
          <a:lstStyle/>
          <a:p>
            <a:endParaRPr/>
          </a:p>
        </p:txBody>
      </p:sp>
      <p:sp>
        <p:nvSpPr>
          <p:cNvPr id="1831" name="Shape 1831"/>
          <p:cNvSpPr/>
          <p:nvPr/>
        </p:nvSpPr>
        <p:spPr>
          <a:xfrm flipH="1">
            <a:off x="8899524" y="5257800"/>
            <a:ext cx="228601" cy="0"/>
          </a:xfrm>
          <a:prstGeom prst="line">
            <a:avLst/>
          </a:prstGeom>
          <a:ln w="57150">
            <a:solidFill>
              <a:srgbClr val="3399FF"/>
            </a:solidFill>
          </a:ln>
        </p:spPr>
        <p:txBody>
          <a:bodyPr lIns="45719" rIns="45719"/>
          <a:lstStyle/>
          <a:p>
            <a:endParaRPr/>
          </a:p>
        </p:txBody>
      </p:sp>
      <p:sp>
        <p:nvSpPr>
          <p:cNvPr id="1832" name="Shape 1832"/>
          <p:cNvSpPr/>
          <p:nvPr/>
        </p:nvSpPr>
        <p:spPr>
          <a:xfrm flipH="1">
            <a:off x="8902699" y="6324600"/>
            <a:ext cx="228601" cy="0"/>
          </a:xfrm>
          <a:prstGeom prst="line">
            <a:avLst/>
          </a:prstGeom>
          <a:ln w="57150">
            <a:solidFill>
              <a:srgbClr val="3399FF"/>
            </a:solidFill>
          </a:ln>
        </p:spPr>
        <p:txBody>
          <a:bodyPr lIns="45719" rIns="45719"/>
          <a:lstStyle/>
          <a:p>
            <a:endParaRPr/>
          </a:p>
        </p:txBody>
      </p:sp>
      <p:sp>
        <p:nvSpPr>
          <p:cNvPr id="1833" name="Shape 1833"/>
          <p:cNvSpPr/>
          <p:nvPr/>
        </p:nvSpPr>
        <p:spPr>
          <a:xfrm>
            <a:off x="812800" y="5029200"/>
            <a:ext cx="36576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defTabSz="914400">
              <a:spcBef>
                <a:spcPts val="1400"/>
              </a:spcBef>
              <a:defRPr sz="2400" b="1">
                <a:solidFill>
                  <a:srgbClr val="FFCC00"/>
                </a:solidFill>
              </a:defRPr>
            </a:pPr>
            <a:r>
              <a:t>A:  </a:t>
            </a:r>
            <a:r>
              <a:rPr sz="2000"/>
              <a:t>True</a:t>
            </a:r>
          </a:p>
        </p:txBody>
      </p:sp>
      <p:sp>
        <p:nvSpPr>
          <p:cNvPr id="1834" name="Shape 1834"/>
          <p:cNvSpPr/>
          <p:nvPr/>
        </p:nvSpPr>
        <p:spPr>
          <a:xfrm>
            <a:off x="719137" y="5815012"/>
            <a:ext cx="3600451" cy="764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defTabSz="914400">
              <a:spcBef>
                <a:spcPts val="1400"/>
              </a:spcBef>
              <a:defRPr sz="2400" b="1">
                <a:solidFill>
                  <a:srgbClr val="FFCC00"/>
                </a:solidFill>
              </a:defRPr>
            </a:pPr>
            <a:r>
              <a:t>C:  </a:t>
            </a:r>
            <a:r>
              <a:rPr sz="2000"/>
              <a:t>Either true or false could be right</a:t>
            </a:r>
          </a:p>
        </p:txBody>
      </p:sp>
      <p:sp>
        <p:nvSpPr>
          <p:cNvPr id="1835" name="Shape 1835"/>
          <p:cNvSpPr/>
          <p:nvPr/>
        </p:nvSpPr>
        <p:spPr>
          <a:xfrm>
            <a:off x="5181600" y="5029200"/>
            <a:ext cx="28956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defTabSz="914400">
              <a:spcBef>
                <a:spcPts val="1400"/>
              </a:spcBef>
              <a:defRPr sz="2400" b="1">
                <a:solidFill>
                  <a:srgbClr val="FFCC00"/>
                </a:solidFill>
              </a:defRPr>
            </a:pPr>
            <a:r>
              <a:t>B:  </a:t>
            </a:r>
            <a:r>
              <a:rPr sz="2000"/>
              <a:t>False</a:t>
            </a:r>
          </a:p>
        </p:txBody>
      </p:sp>
      <p:sp>
        <p:nvSpPr>
          <p:cNvPr id="1836" name="Shape 1836"/>
          <p:cNvSpPr/>
          <p:nvPr/>
        </p:nvSpPr>
        <p:spPr>
          <a:xfrm>
            <a:off x="5135562" y="5857875"/>
            <a:ext cx="3757613" cy="8407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defTabSz="914400">
              <a:defRPr b="1">
                <a:solidFill>
                  <a:srgbClr val="FFCC00"/>
                </a:solidFill>
              </a:defRPr>
            </a:pPr>
            <a:r>
              <a:t>D:</a:t>
            </a:r>
            <a:r>
              <a:rPr sz="2800"/>
              <a:t> </a:t>
            </a:r>
            <a:r>
              <a:rPr sz="2000"/>
              <a:t>It is impossible to have </a:t>
            </a:r>
            <a:endParaRPr sz="2400"/>
          </a:p>
          <a:p>
            <a:pPr defTabSz="914400">
              <a:defRPr sz="2000" b="1">
                <a:solidFill>
                  <a:srgbClr val="FFCC00"/>
                </a:solidFill>
              </a:defRPr>
            </a:pPr>
            <a:r>
              <a:t>a 5 at entry and exit</a:t>
            </a:r>
          </a:p>
        </p:txBody>
      </p:sp>
      <p:sp>
        <p:nvSpPr>
          <p:cNvPr id="1837" name="Shape 1837"/>
          <p:cNvSpPr/>
          <p:nvPr/>
        </p:nvSpPr>
        <p:spPr>
          <a:xfrm>
            <a:off x="152400" y="3962400"/>
            <a:ext cx="1295400" cy="685800"/>
          </a:xfrm>
          <a:prstGeom prst="ellipse">
            <a:avLst/>
          </a:prstGeom>
          <a:ln w="57150">
            <a:solidFill>
              <a:srgbClr val="3399FF"/>
            </a:solidFill>
          </a:ln>
        </p:spPr>
        <p:txBody>
          <a:bodyPr lIns="45719" rIns="45719" anchor="ctr"/>
          <a:lstStyle/>
          <a:p>
            <a:pPr defTabSz="914400"/>
            <a:endParaRPr/>
          </a:p>
        </p:txBody>
      </p:sp>
      <p:sp>
        <p:nvSpPr>
          <p:cNvPr id="1838" name="Shape 1838"/>
          <p:cNvSpPr/>
          <p:nvPr/>
        </p:nvSpPr>
        <p:spPr>
          <a:xfrm>
            <a:off x="3048000" y="3962400"/>
            <a:ext cx="1295400" cy="685800"/>
          </a:xfrm>
          <a:prstGeom prst="ellipse">
            <a:avLst/>
          </a:prstGeom>
          <a:ln w="57150">
            <a:solidFill>
              <a:srgbClr val="3399FF"/>
            </a:solidFill>
          </a:ln>
        </p:spPr>
        <p:txBody>
          <a:bodyPr lIns="45719" rIns="45719" anchor="ctr"/>
          <a:lstStyle/>
          <a:p>
            <a:pPr defTabSz="914400"/>
            <a:endParaRPr/>
          </a:p>
        </p:txBody>
      </p:sp>
      <p:sp>
        <p:nvSpPr>
          <p:cNvPr id="1839" name="Shape 1839"/>
          <p:cNvSpPr/>
          <p:nvPr/>
        </p:nvSpPr>
        <p:spPr>
          <a:xfrm>
            <a:off x="1600200" y="3962400"/>
            <a:ext cx="1295400" cy="685800"/>
          </a:xfrm>
          <a:prstGeom prst="ellipse">
            <a:avLst/>
          </a:prstGeom>
          <a:ln w="57150">
            <a:solidFill>
              <a:srgbClr val="3399FF"/>
            </a:solidFill>
          </a:ln>
        </p:spPr>
        <p:txBody>
          <a:bodyPr lIns="45719" rIns="45719" anchor="ctr"/>
          <a:lstStyle/>
          <a:p>
            <a:pPr defTabSz="914400"/>
            <a:endParaRPr/>
          </a:p>
        </p:txBody>
      </p:sp>
      <p:sp>
        <p:nvSpPr>
          <p:cNvPr id="1840" name="Shape 1840"/>
          <p:cNvSpPr/>
          <p:nvPr/>
        </p:nvSpPr>
        <p:spPr>
          <a:xfrm>
            <a:off x="336550" y="4102100"/>
            <a:ext cx="1066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FFFF"/>
                </a:solidFill>
              </a:defRPr>
            </a:lvl1pPr>
          </a:lstStyle>
          <a:p>
            <a:r>
              <a:t>50:50</a:t>
            </a:r>
          </a:p>
        </p:txBody>
      </p:sp>
      <p:sp>
        <p:nvSpPr>
          <p:cNvPr id="1841" name="Shape 1841"/>
          <p:cNvSpPr/>
          <p:nvPr/>
        </p:nvSpPr>
        <p:spPr>
          <a:xfrm>
            <a:off x="6629400" y="0"/>
            <a:ext cx="2514600" cy="4724400"/>
          </a:xfrm>
          <a:prstGeom prst="rect">
            <a:avLst/>
          </a:prstGeom>
          <a:gradFill>
            <a:gsLst>
              <a:gs pos="0">
                <a:srgbClr val="0066CC"/>
              </a:gs>
              <a:gs pos="100000">
                <a:srgbClr val="000066"/>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1842" name="Shape 1842"/>
          <p:cNvSpPr/>
          <p:nvPr/>
        </p:nvSpPr>
        <p:spPr>
          <a:xfrm>
            <a:off x="6696075" y="406399"/>
            <a:ext cx="2413000" cy="322265"/>
          </a:xfrm>
          <a:prstGeom prst="rect">
            <a:avLst/>
          </a:prstGeom>
          <a:solidFill>
            <a:srgbClr val="FF0000"/>
          </a:solidFill>
          <a:ln>
            <a:solidFill>
              <a:srgbClr val="000000"/>
            </a:solidFill>
            <a:miter/>
          </a:ln>
        </p:spPr>
        <p:txBody>
          <a:bodyPr lIns="45719" rIns="45719" anchor="ctr"/>
          <a:lstStyle/>
          <a:p>
            <a:pPr defTabSz="914400"/>
            <a:endParaRPr/>
          </a:p>
        </p:txBody>
      </p:sp>
      <p:sp>
        <p:nvSpPr>
          <p:cNvPr id="1843" name="Shape 1843"/>
          <p:cNvSpPr/>
          <p:nvPr/>
        </p:nvSpPr>
        <p:spPr>
          <a:xfrm>
            <a:off x="6705600" y="-1587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15</a:t>
            </a:r>
          </a:p>
        </p:txBody>
      </p:sp>
      <p:sp>
        <p:nvSpPr>
          <p:cNvPr id="1844" name="Shape 1844"/>
          <p:cNvSpPr/>
          <p:nvPr/>
        </p:nvSpPr>
        <p:spPr>
          <a:xfrm>
            <a:off x="6705600" y="304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14</a:t>
            </a:r>
          </a:p>
        </p:txBody>
      </p:sp>
      <p:sp>
        <p:nvSpPr>
          <p:cNvPr id="1845" name="Shape 1845"/>
          <p:cNvSpPr/>
          <p:nvPr/>
        </p:nvSpPr>
        <p:spPr>
          <a:xfrm>
            <a:off x="6705600" y="609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13</a:t>
            </a:r>
          </a:p>
        </p:txBody>
      </p:sp>
      <p:sp>
        <p:nvSpPr>
          <p:cNvPr id="1846" name="Shape 1846"/>
          <p:cNvSpPr/>
          <p:nvPr/>
        </p:nvSpPr>
        <p:spPr>
          <a:xfrm>
            <a:off x="6705600" y="914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a:t>
            </a:r>
          </a:p>
        </p:txBody>
      </p:sp>
      <p:sp>
        <p:nvSpPr>
          <p:cNvPr id="1847" name="Shape 1847"/>
          <p:cNvSpPr/>
          <p:nvPr/>
        </p:nvSpPr>
        <p:spPr>
          <a:xfrm>
            <a:off x="6705600" y="1219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11</a:t>
            </a:r>
          </a:p>
        </p:txBody>
      </p:sp>
      <p:sp>
        <p:nvSpPr>
          <p:cNvPr id="1848" name="Shape 1848"/>
          <p:cNvSpPr/>
          <p:nvPr/>
        </p:nvSpPr>
        <p:spPr>
          <a:xfrm>
            <a:off x="6705600" y="15240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a:t>
            </a:r>
          </a:p>
        </p:txBody>
      </p:sp>
      <p:sp>
        <p:nvSpPr>
          <p:cNvPr id="1849" name="Shape 1849"/>
          <p:cNvSpPr/>
          <p:nvPr/>
        </p:nvSpPr>
        <p:spPr>
          <a:xfrm>
            <a:off x="6705600" y="1828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9</a:t>
            </a:r>
          </a:p>
        </p:txBody>
      </p:sp>
      <p:sp>
        <p:nvSpPr>
          <p:cNvPr id="1850" name="Shape 1850"/>
          <p:cNvSpPr/>
          <p:nvPr/>
        </p:nvSpPr>
        <p:spPr>
          <a:xfrm>
            <a:off x="6705600" y="2133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a:t>
            </a:r>
          </a:p>
        </p:txBody>
      </p:sp>
      <p:sp>
        <p:nvSpPr>
          <p:cNvPr id="1851" name="Shape 1851"/>
          <p:cNvSpPr/>
          <p:nvPr/>
        </p:nvSpPr>
        <p:spPr>
          <a:xfrm>
            <a:off x="6705600" y="2438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7</a:t>
            </a:r>
          </a:p>
        </p:txBody>
      </p:sp>
      <p:sp>
        <p:nvSpPr>
          <p:cNvPr id="1852" name="Shape 1852"/>
          <p:cNvSpPr/>
          <p:nvPr/>
        </p:nvSpPr>
        <p:spPr>
          <a:xfrm>
            <a:off x="6705600" y="2743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a:t>
            </a:r>
          </a:p>
        </p:txBody>
      </p:sp>
      <p:sp>
        <p:nvSpPr>
          <p:cNvPr id="1853" name="Shape 1853"/>
          <p:cNvSpPr/>
          <p:nvPr/>
        </p:nvSpPr>
        <p:spPr>
          <a:xfrm>
            <a:off x="6705600" y="30480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5</a:t>
            </a:r>
          </a:p>
        </p:txBody>
      </p:sp>
      <p:sp>
        <p:nvSpPr>
          <p:cNvPr id="1854" name="Shape 1854"/>
          <p:cNvSpPr/>
          <p:nvPr/>
        </p:nvSpPr>
        <p:spPr>
          <a:xfrm>
            <a:off x="6705600" y="3352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a:t>
            </a:r>
          </a:p>
        </p:txBody>
      </p:sp>
      <p:sp>
        <p:nvSpPr>
          <p:cNvPr id="1855" name="Shape 1855"/>
          <p:cNvSpPr/>
          <p:nvPr/>
        </p:nvSpPr>
        <p:spPr>
          <a:xfrm>
            <a:off x="6705600" y="3657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a:t>
            </a:r>
          </a:p>
        </p:txBody>
      </p:sp>
      <p:sp>
        <p:nvSpPr>
          <p:cNvPr id="1856" name="Shape 1856"/>
          <p:cNvSpPr/>
          <p:nvPr/>
        </p:nvSpPr>
        <p:spPr>
          <a:xfrm>
            <a:off x="6705600" y="3962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a:t>
            </a:r>
          </a:p>
        </p:txBody>
      </p:sp>
      <p:sp>
        <p:nvSpPr>
          <p:cNvPr id="1857" name="Shape 1857"/>
          <p:cNvSpPr/>
          <p:nvPr/>
        </p:nvSpPr>
        <p:spPr>
          <a:xfrm>
            <a:off x="6705600" y="4267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a:t>
            </a:r>
          </a:p>
        </p:txBody>
      </p:sp>
      <p:sp>
        <p:nvSpPr>
          <p:cNvPr id="1858" name="Shape 1858"/>
          <p:cNvSpPr/>
          <p:nvPr/>
        </p:nvSpPr>
        <p:spPr>
          <a:xfrm>
            <a:off x="7543800" y="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 Million</a:t>
            </a:r>
          </a:p>
        </p:txBody>
      </p:sp>
      <p:sp>
        <p:nvSpPr>
          <p:cNvPr id="1859" name="Shape 1859"/>
          <p:cNvSpPr/>
          <p:nvPr/>
        </p:nvSpPr>
        <p:spPr>
          <a:xfrm>
            <a:off x="7543800" y="3206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$500,000</a:t>
            </a:r>
          </a:p>
        </p:txBody>
      </p:sp>
      <p:sp>
        <p:nvSpPr>
          <p:cNvPr id="1860" name="Shape 1860"/>
          <p:cNvSpPr/>
          <p:nvPr/>
        </p:nvSpPr>
        <p:spPr>
          <a:xfrm>
            <a:off x="7543800" y="625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$250,000</a:t>
            </a:r>
          </a:p>
        </p:txBody>
      </p:sp>
      <p:sp>
        <p:nvSpPr>
          <p:cNvPr id="1861" name="Shape 1861"/>
          <p:cNvSpPr/>
          <p:nvPr/>
        </p:nvSpPr>
        <p:spPr>
          <a:xfrm>
            <a:off x="7543800" y="9302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$125,000</a:t>
            </a:r>
          </a:p>
        </p:txBody>
      </p:sp>
      <p:sp>
        <p:nvSpPr>
          <p:cNvPr id="1862" name="Shape 1862"/>
          <p:cNvSpPr/>
          <p:nvPr/>
        </p:nvSpPr>
        <p:spPr>
          <a:xfrm>
            <a:off x="7543800" y="1235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$64,000</a:t>
            </a:r>
          </a:p>
        </p:txBody>
      </p:sp>
      <p:sp>
        <p:nvSpPr>
          <p:cNvPr id="1863" name="Shape 1863"/>
          <p:cNvSpPr/>
          <p:nvPr/>
        </p:nvSpPr>
        <p:spPr>
          <a:xfrm>
            <a:off x="7543800" y="15398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$32,000</a:t>
            </a:r>
          </a:p>
        </p:txBody>
      </p:sp>
      <p:sp>
        <p:nvSpPr>
          <p:cNvPr id="1864" name="Shape 1864"/>
          <p:cNvSpPr/>
          <p:nvPr/>
        </p:nvSpPr>
        <p:spPr>
          <a:xfrm>
            <a:off x="7543800" y="18446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$16,000</a:t>
            </a:r>
          </a:p>
        </p:txBody>
      </p:sp>
      <p:sp>
        <p:nvSpPr>
          <p:cNvPr id="1865" name="Shape 1865"/>
          <p:cNvSpPr/>
          <p:nvPr/>
        </p:nvSpPr>
        <p:spPr>
          <a:xfrm>
            <a:off x="7543800" y="2149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$8,000</a:t>
            </a:r>
          </a:p>
        </p:txBody>
      </p:sp>
      <p:sp>
        <p:nvSpPr>
          <p:cNvPr id="1866" name="Shape 1866"/>
          <p:cNvSpPr/>
          <p:nvPr/>
        </p:nvSpPr>
        <p:spPr>
          <a:xfrm>
            <a:off x="7543800" y="24542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$4,000</a:t>
            </a:r>
          </a:p>
        </p:txBody>
      </p:sp>
      <p:sp>
        <p:nvSpPr>
          <p:cNvPr id="1867" name="Shape 1867"/>
          <p:cNvSpPr/>
          <p:nvPr/>
        </p:nvSpPr>
        <p:spPr>
          <a:xfrm>
            <a:off x="7543800" y="2759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$2,000</a:t>
            </a:r>
          </a:p>
        </p:txBody>
      </p:sp>
      <p:sp>
        <p:nvSpPr>
          <p:cNvPr id="1868" name="Shape 1868"/>
          <p:cNvSpPr/>
          <p:nvPr/>
        </p:nvSpPr>
        <p:spPr>
          <a:xfrm>
            <a:off x="7543800" y="30638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$1,000</a:t>
            </a:r>
          </a:p>
        </p:txBody>
      </p:sp>
      <p:sp>
        <p:nvSpPr>
          <p:cNvPr id="1869" name="Shape 1869"/>
          <p:cNvSpPr/>
          <p:nvPr/>
        </p:nvSpPr>
        <p:spPr>
          <a:xfrm>
            <a:off x="7543800" y="3368675"/>
            <a:ext cx="1000125"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a:t>
            </a:r>
          </a:p>
        </p:txBody>
      </p:sp>
      <p:sp>
        <p:nvSpPr>
          <p:cNvPr id="1870" name="Shape 1870"/>
          <p:cNvSpPr/>
          <p:nvPr/>
        </p:nvSpPr>
        <p:spPr>
          <a:xfrm>
            <a:off x="7543800" y="3673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$300</a:t>
            </a:r>
          </a:p>
        </p:txBody>
      </p:sp>
      <p:sp>
        <p:nvSpPr>
          <p:cNvPr id="1871" name="Shape 1871"/>
          <p:cNvSpPr/>
          <p:nvPr/>
        </p:nvSpPr>
        <p:spPr>
          <a:xfrm>
            <a:off x="7543800" y="3978275"/>
            <a:ext cx="13335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a:t>
            </a:r>
          </a:p>
        </p:txBody>
      </p:sp>
      <p:sp>
        <p:nvSpPr>
          <p:cNvPr id="1872" name="Shape 1872"/>
          <p:cNvSpPr/>
          <p:nvPr/>
        </p:nvSpPr>
        <p:spPr>
          <a:xfrm>
            <a:off x="7543800" y="4283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$100</a:t>
            </a:r>
          </a:p>
        </p:txBody>
      </p:sp>
      <p:sp>
        <p:nvSpPr>
          <p:cNvPr id="1873" name="Shape 1873"/>
          <p:cNvSpPr/>
          <p:nvPr/>
        </p:nvSpPr>
        <p:spPr>
          <a:xfrm>
            <a:off x="7239000" y="4419600"/>
            <a:ext cx="152400" cy="152400"/>
          </a:xfrm>
          <a:prstGeom prst="ellipse">
            <a:avLst/>
          </a:prstGeom>
          <a:solidFill>
            <a:srgbClr val="FFCC00"/>
          </a:solidFill>
          <a:ln w="12700">
            <a:miter lim="400000"/>
          </a:ln>
        </p:spPr>
        <p:txBody>
          <a:bodyPr lIns="45719" rIns="45719" anchor="ctr"/>
          <a:lstStyle/>
          <a:p>
            <a:pPr defTabSz="914400"/>
            <a:endParaRPr/>
          </a:p>
        </p:txBody>
      </p:sp>
      <p:sp>
        <p:nvSpPr>
          <p:cNvPr id="1874" name="Shape 1874"/>
          <p:cNvSpPr/>
          <p:nvPr/>
        </p:nvSpPr>
        <p:spPr>
          <a:xfrm>
            <a:off x="7239000" y="4114800"/>
            <a:ext cx="152400" cy="152400"/>
          </a:xfrm>
          <a:prstGeom prst="ellipse">
            <a:avLst/>
          </a:prstGeom>
          <a:solidFill>
            <a:srgbClr val="FFCC00"/>
          </a:solidFill>
          <a:ln w="12700">
            <a:miter lim="400000"/>
          </a:ln>
        </p:spPr>
        <p:txBody>
          <a:bodyPr lIns="45719" rIns="45719" anchor="ctr"/>
          <a:lstStyle/>
          <a:p>
            <a:pPr defTabSz="914400"/>
            <a:endParaRPr/>
          </a:p>
        </p:txBody>
      </p:sp>
      <p:sp>
        <p:nvSpPr>
          <p:cNvPr id="1875" name="Shape 1875"/>
          <p:cNvSpPr/>
          <p:nvPr/>
        </p:nvSpPr>
        <p:spPr>
          <a:xfrm>
            <a:off x="7239000" y="3810000"/>
            <a:ext cx="152400" cy="152400"/>
          </a:xfrm>
          <a:prstGeom prst="ellipse">
            <a:avLst/>
          </a:prstGeom>
          <a:solidFill>
            <a:srgbClr val="FFCC00"/>
          </a:solidFill>
          <a:ln w="12700">
            <a:miter lim="400000"/>
          </a:ln>
        </p:spPr>
        <p:txBody>
          <a:bodyPr lIns="45719" rIns="45719" anchor="ctr"/>
          <a:lstStyle/>
          <a:p>
            <a:pPr defTabSz="914400"/>
            <a:endParaRPr/>
          </a:p>
        </p:txBody>
      </p:sp>
      <p:sp>
        <p:nvSpPr>
          <p:cNvPr id="1876" name="Shape 1876"/>
          <p:cNvSpPr/>
          <p:nvPr/>
        </p:nvSpPr>
        <p:spPr>
          <a:xfrm>
            <a:off x="7239000" y="3505200"/>
            <a:ext cx="152400" cy="152400"/>
          </a:xfrm>
          <a:prstGeom prst="ellipse">
            <a:avLst/>
          </a:prstGeom>
          <a:solidFill>
            <a:srgbClr val="FFCC00"/>
          </a:solidFill>
          <a:ln w="12700">
            <a:miter lim="400000"/>
          </a:ln>
        </p:spPr>
        <p:txBody>
          <a:bodyPr lIns="45719" rIns="45719" anchor="ctr"/>
          <a:lstStyle/>
          <a:p>
            <a:pPr defTabSz="914400"/>
            <a:endParaRPr/>
          </a:p>
        </p:txBody>
      </p:sp>
      <p:sp>
        <p:nvSpPr>
          <p:cNvPr id="1877" name="Shape 1877"/>
          <p:cNvSpPr/>
          <p:nvPr/>
        </p:nvSpPr>
        <p:spPr>
          <a:xfrm>
            <a:off x="7239000" y="3200400"/>
            <a:ext cx="152400" cy="152400"/>
          </a:xfrm>
          <a:prstGeom prst="ellipse">
            <a:avLst/>
          </a:prstGeom>
          <a:solidFill>
            <a:srgbClr val="FFFFFF"/>
          </a:solidFill>
          <a:ln w="12700">
            <a:miter lim="400000"/>
          </a:ln>
        </p:spPr>
        <p:txBody>
          <a:bodyPr lIns="45719" rIns="45719" anchor="ctr"/>
          <a:lstStyle/>
          <a:p>
            <a:pPr defTabSz="914400"/>
            <a:endParaRPr/>
          </a:p>
        </p:txBody>
      </p:sp>
      <p:sp>
        <p:nvSpPr>
          <p:cNvPr id="1878" name="Shape 1878"/>
          <p:cNvSpPr/>
          <p:nvPr/>
        </p:nvSpPr>
        <p:spPr>
          <a:xfrm>
            <a:off x="7239000" y="2895600"/>
            <a:ext cx="152400" cy="152400"/>
          </a:xfrm>
          <a:prstGeom prst="ellipse">
            <a:avLst/>
          </a:prstGeom>
          <a:solidFill>
            <a:srgbClr val="FFCC00"/>
          </a:solidFill>
          <a:ln w="12700">
            <a:miter lim="400000"/>
          </a:ln>
        </p:spPr>
        <p:txBody>
          <a:bodyPr lIns="45719" rIns="45719" anchor="ctr"/>
          <a:lstStyle/>
          <a:p>
            <a:pPr defTabSz="914400"/>
            <a:endParaRPr/>
          </a:p>
        </p:txBody>
      </p:sp>
      <p:sp>
        <p:nvSpPr>
          <p:cNvPr id="1879" name="Shape 1879"/>
          <p:cNvSpPr/>
          <p:nvPr/>
        </p:nvSpPr>
        <p:spPr>
          <a:xfrm>
            <a:off x="7239000" y="2590800"/>
            <a:ext cx="152400" cy="152400"/>
          </a:xfrm>
          <a:prstGeom prst="ellipse">
            <a:avLst/>
          </a:prstGeom>
          <a:solidFill>
            <a:srgbClr val="FFCC00"/>
          </a:solidFill>
          <a:ln w="12700">
            <a:miter lim="400000"/>
          </a:ln>
        </p:spPr>
        <p:txBody>
          <a:bodyPr lIns="45719" rIns="45719" anchor="ctr"/>
          <a:lstStyle/>
          <a:p>
            <a:pPr defTabSz="914400"/>
            <a:endParaRPr/>
          </a:p>
        </p:txBody>
      </p:sp>
      <p:sp>
        <p:nvSpPr>
          <p:cNvPr id="1880" name="Shape 1880"/>
          <p:cNvSpPr/>
          <p:nvPr/>
        </p:nvSpPr>
        <p:spPr>
          <a:xfrm>
            <a:off x="7239000" y="2286000"/>
            <a:ext cx="152400" cy="152400"/>
          </a:xfrm>
          <a:prstGeom prst="ellipse">
            <a:avLst/>
          </a:prstGeom>
          <a:solidFill>
            <a:srgbClr val="FFCC00"/>
          </a:solidFill>
          <a:ln w="12700">
            <a:miter lim="400000"/>
          </a:ln>
        </p:spPr>
        <p:txBody>
          <a:bodyPr lIns="45719" rIns="45719" anchor="ctr"/>
          <a:lstStyle/>
          <a:p>
            <a:pPr defTabSz="914400"/>
            <a:endParaRPr/>
          </a:p>
        </p:txBody>
      </p:sp>
      <p:sp>
        <p:nvSpPr>
          <p:cNvPr id="1881" name="Shape 1881"/>
          <p:cNvSpPr/>
          <p:nvPr/>
        </p:nvSpPr>
        <p:spPr>
          <a:xfrm>
            <a:off x="7239000" y="1981200"/>
            <a:ext cx="152400" cy="152400"/>
          </a:xfrm>
          <a:prstGeom prst="ellipse">
            <a:avLst/>
          </a:prstGeom>
          <a:solidFill>
            <a:srgbClr val="FFCC00"/>
          </a:solidFill>
          <a:ln w="12700">
            <a:miter lim="400000"/>
          </a:ln>
        </p:spPr>
        <p:txBody>
          <a:bodyPr lIns="45719" rIns="45719" anchor="ctr"/>
          <a:lstStyle/>
          <a:p>
            <a:pPr defTabSz="914400"/>
            <a:endParaRPr/>
          </a:p>
        </p:txBody>
      </p:sp>
      <p:sp>
        <p:nvSpPr>
          <p:cNvPr id="1882" name="Shape 1882"/>
          <p:cNvSpPr/>
          <p:nvPr/>
        </p:nvSpPr>
        <p:spPr>
          <a:xfrm>
            <a:off x="7239000" y="1676400"/>
            <a:ext cx="152400" cy="152400"/>
          </a:xfrm>
          <a:prstGeom prst="ellipse">
            <a:avLst/>
          </a:prstGeom>
          <a:solidFill>
            <a:srgbClr val="FFFFFF"/>
          </a:solidFill>
          <a:ln w="12700">
            <a:miter lim="400000"/>
          </a:ln>
        </p:spPr>
        <p:txBody>
          <a:bodyPr lIns="45719" rIns="45719" anchor="ctr"/>
          <a:lstStyle/>
          <a:p>
            <a:pPr defTabSz="914400">
              <a:defRPr sz="2400">
                <a:latin typeface="Times New Roman"/>
                <a:ea typeface="Times New Roman"/>
                <a:cs typeface="Times New Roman"/>
                <a:sym typeface="Times New Roman"/>
              </a:defRPr>
            </a:pPr>
            <a:endParaRPr/>
          </a:p>
        </p:txBody>
      </p:sp>
      <p:sp>
        <p:nvSpPr>
          <p:cNvPr id="1883" name="Shape 1883"/>
          <p:cNvSpPr/>
          <p:nvPr/>
        </p:nvSpPr>
        <p:spPr>
          <a:xfrm>
            <a:off x="7239000" y="1371600"/>
            <a:ext cx="152400" cy="152400"/>
          </a:xfrm>
          <a:prstGeom prst="ellipse">
            <a:avLst/>
          </a:prstGeom>
          <a:solidFill>
            <a:srgbClr val="FFCC00"/>
          </a:solidFill>
          <a:ln w="12700">
            <a:miter lim="400000"/>
          </a:ln>
        </p:spPr>
        <p:txBody>
          <a:bodyPr lIns="45719" rIns="45719" anchor="ctr"/>
          <a:lstStyle/>
          <a:p>
            <a:pPr defTabSz="914400"/>
            <a:endParaRPr/>
          </a:p>
        </p:txBody>
      </p:sp>
      <p:sp>
        <p:nvSpPr>
          <p:cNvPr id="1884" name="Shape 1884"/>
          <p:cNvSpPr/>
          <p:nvPr/>
        </p:nvSpPr>
        <p:spPr>
          <a:xfrm>
            <a:off x="7239000" y="1066800"/>
            <a:ext cx="152400" cy="152400"/>
          </a:xfrm>
          <a:prstGeom prst="ellipse">
            <a:avLst/>
          </a:prstGeom>
          <a:solidFill>
            <a:srgbClr val="FFCC00"/>
          </a:solidFill>
          <a:ln w="12700">
            <a:miter lim="400000"/>
          </a:ln>
        </p:spPr>
        <p:txBody>
          <a:bodyPr lIns="45719" rIns="45719" anchor="ctr"/>
          <a:lstStyle/>
          <a:p>
            <a:pPr defTabSz="914400"/>
            <a:endParaRPr/>
          </a:p>
        </p:txBody>
      </p:sp>
      <p:sp>
        <p:nvSpPr>
          <p:cNvPr id="1885" name="Shape 1885"/>
          <p:cNvSpPr/>
          <p:nvPr/>
        </p:nvSpPr>
        <p:spPr>
          <a:xfrm>
            <a:off x="7239000" y="762000"/>
            <a:ext cx="152400" cy="152400"/>
          </a:xfrm>
          <a:prstGeom prst="ellipse">
            <a:avLst/>
          </a:prstGeom>
          <a:solidFill>
            <a:srgbClr val="FFCC00"/>
          </a:solidFill>
          <a:ln w="12700">
            <a:miter lim="400000"/>
          </a:ln>
        </p:spPr>
        <p:txBody>
          <a:bodyPr lIns="45719" rIns="45719" anchor="ctr"/>
          <a:lstStyle/>
          <a:p>
            <a:pPr defTabSz="914400"/>
            <a:endParaRPr/>
          </a:p>
        </p:txBody>
      </p:sp>
      <p:sp>
        <p:nvSpPr>
          <p:cNvPr id="1886" name="Shape 1886"/>
          <p:cNvSpPr/>
          <p:nvPr/>
        </p:nvSpPr>
        <p:spPr>
          <a:xfrm>
            <a:off x="7239000" y="457200"/>
            <a:ext cx="152400" cy="152400"/>
          </a:xfrm>
          <a:prstGeom prst="ellipse">
            <a:avLst/>
          </a:prstGeom>
          <a:solidFill>
            <a:srgbClr val="FFCC00"/>
          </a:solidFill>
          <a:ln w="12700">
            <a:miter lim="400000"/>
          </a:ln>
        </p:spPr>
        <p:txBody>
          <a:bodyPr lIns="45719" rIns="45719" anchor="ctr"/>
          <a:lstStyle/>
          <a:p>
            <a:pPr defTabSz="914400"/>
            <a:endParaRPr/>
          </a:p>
        </p:txBody>
      </p:sp>
      <p:sp>
        <p:nvSpPr>
          <p:cNvPr id="1887" name="Shape 1887"/>
          <p:cNvSpPr/>
          <p:nvPr/>
        </p:nvSpPr>
        <p:spPr>
          <a:xfrm>
            <a:off x="7239000" y="152400"/>
            <a:ext cx="152400" cy="152400"/>
          </a:xfrm>
          <a:prstGeom prst="ellipse">
            <a:avLst/>
          </a:prstGeom>
          <a:solidFill>
            <a:srgbClr val="FFFFFF"/>
          </a:solidFill>
          <a:ln w="12700">
            <a:miter lim="400000"/>
          </a:ln>
        </p:spPr>
        <p:txBody>
          <a:bodyPr lIns="45719" rIns="45719" anchor="ctr"/>
          <a:lstStyle/>
          <a:p>
            <a:pPr defTabSz="914400"/>
            <a:endParaRPr/>
          </a:p>
        </p:txBody>
      </p:sp>
      <p:pic>
        <p:nvPicPr>
          <p:cNvPr id="1888" name="image1.pdf"/>
          <p:cNvPicPr>
            <a:picLocks noChangeAspect="1"/>
          </p:cNvPicPr>
          <p:nvPr/>
        </p:nvPicPr>
        <p:blipFill>
          <a:blip r:embed="rId3">
            <a:extLst/>
          </a:blip>
          <a:stretch>
            <a:fillRect/>
          </a:stretch>
        </p:blipFill>
        <p:spPr>
          <a:xfrm flipV="1">
            <a:off x="1949450" y="3994150"/>
            <a:ext cx="514350" cy="606425"/>
          </a:xfrm>
          <a:prstGeom prst="rect">
            <a:avLst/>
          </a:prstGeom>
          <a:ln w="12700">
            <a:miter lim="400000"/>
          </a:ln>
        </p:spPr>
      </p:pic>
      <p:sp>
        <p:nvSpPr>
          <p:cNvPr id="1889" name="Shape 1889"/>
          <p:cNvSpPr/>
          <p:nvPr/>
        </p:nvSpPr>
        <p:spPr>
          <a:xfrm rot="5400000">
            <a:off x="3222624" y="4229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1890" name="Shape 1890"/>
          <p:cNvSpPr/>
          <p:nvPr/>
        </p:nvSpPr>
        <p:spPr>
          <a:xfrm>
            <a:off x="3298825" y="4076700"/>
            <a:ext cx="152400" cy="152400"/>
          </a:xfrm>
          <a:prstGeom prst="ellipse">
            <a:avLst/>
          </a:prstGeom>
          <a:ln w="38100">
            <a:solidFill>
              <a:srgbClr val="FFFFFF"/>
            </a:solidFill>
          </a:ln>
        </p:spPr>
        <p:txBody>
          <a:bodyPr lIns="45719" rIns="45719" anchor="ctr"/>
          <a:lstStyle/>
          <a:p>
            <a:pPr defTabSz="914400"/>
            <a:endParaRPr/>
          </a:p>
        </p:txBody>
      </p:sp>
      <p:sp>
        <p:nvSpPr>
          <p:cNvPr id="1891" name="Shape 1891"/>
          <p:cNvSpPr/>
          <p:nvPr/>
        </p:nvSpPr>
        <p:spPr>
          <a:xfrm rot="5400000">
            <a:off x="3527424" y="43053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1892" name="Shape 1892"/>
          <p:cNvSpPr/>
          <p:nvPr/>
        </p:nvSpPr>
        <p:spPr>
          <a:xfrm>
            <a:off x="3603625" y="4152900"/>
            <a:ext cx="152400" cy="152400"/>
          </a:xfrm>
          <a:prstGeom prst="ellipse">
            <a:avLst/>
          </a:prstGeom>
          <a:ln w="38100">
            <a:solidFill>
              <a:srgbClr val="FFFFFF"/>
            </a:solidFill>
          </a:ln>
        </p:spPr>
        <p:txBody>
          <a:bodyPr lIns="45719" rIns="45719" anchor="ctr"/>
          <a:lstStyle/>
          <a:p>
            <a:pPr defTabSz="914400"/>
            <a:endParaRPr/>
          </a:p>
        </p:txBody>
      </p:sp>
      <p:sp>
        <p:nvSpPr>
          <p:cNvPr id="1893" name="Shape 1893"/>
          <p:cNvSpPr/>
          <p:nvPr/>
        </p:nvSpPr>
        <p:spPr>
          <a:xfrm rot="5400000">
            <a:off x="3832224" y="4229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1894" name="Shape 1894"/>
          <p:cNvSpPr/>
          <p:nvPr/>
        </p:nvSpPr>
        <p:spPr>
          <a:xfrm>
            <a:off x="3908425" y="4076700"/>
            <a:ext cx="152400" cy="152400"/>
          </a:xfrm>
          <a:prstGeom prst="ellipse">
            <a:avLst/>
          </a:prstGeom>
          <a:ln w="38100">
            <a:solidFill>
              <a:srgbClr val="FFFFFF"/>
            </a:solidFill>
          </a:ln>
        </p:spPr>
        <p:txBody>
          <a:bodyPr lIns="45719" rIns="45719" anchor="ctr"/>
          <a:lstStyle/>
          <a:p>
            <a:pPr defTabSz="914400"/>
            <a:endParaRPr/>
          </a:p>
        </p:txBody>
      </p:sp>
      <p:sp>
        <p:nvSpPr>
          <p:cNvPr id="1895" name="Shape 1895"/>
          <p:cNvSpPr/>
          <p:nvPr/>
        </p:nvSpPr>
        <p:spPr>
          <a:xfrm>
            <a:off x="685800" y="1203325"/>
            <a:ext cx="5181600" cy="713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defTabSz="914400">
              <a:spcBef>
                <a:spcPts val="2400"/>
              </a:spcBef>
              <a:defRPr sz="4000" b="1">
                <a:solidFill>
                  <a:srgbClr val="FFFFFF"/>
                </a:solidFill>
              </a:defRPr>
            </a:lvl1pPr>
          </a:lstStyle>
          <a:p>
            <a:r>
              <a:t>$500,000 Question</a:t>
            </a:r>
          </a:p>
        </p:txBody>
      </p:sp>
      <p:pic>
        <p:nvPicPr>
          <p:cNvPr id="1896" name="image2.png"/>
          <p:cNvPicPr>
            <a:picLocks noChangeAspect="1"/>
          </p:cNvPicPr>
          <p:nvPr/>
        </p:nvPicPr>
        <p:blipFill>
          <a:blip r:embed="rId4">
            <a:extLst/>
          </a:blip>
          <a:stretch>
            <a:fillRect/>
          </a:stretch>
        </p:blipFill>
        <p:spPr>
          <a:xfrm>
            <a:off x="8839200" y="6553200"/>
            <a:ext cx="304800" cy="304800"/>
          </a:xfrm>
          <a:prstGeom prst="rect">
            <a:avLst/>
          </a:prstGeom>
          <a:ln w="12700">
            <a:miter lim="400000"/>
          </a:ln>
        </p:spPr>
      </p:pic>
      <p:pic>
        <p:nvPicPr>
          <p:cNvPr id="1897" name="image2.png"/>
          <p:cNvPicPr>
            <a:picLocks noChangeAspect="1"/>
          </p:cNvPicPr>
          <p:nvPr/>
        </p:nvPicPr>
        <p:blipFill>
          <a:blip r:embed="rId4">
            <a:extLst/>
          </a:blip>
          <a:stretch>
            <a:fillRect/>
          </a:stretch>
        </p:blipFill>
        <p:spPr>
          <a:xfrm>
            <a:off x="0" y="6553200"/>
            <a:ext cx="304800" cy="304800"/>
          </a:xfrm>
          <a:prstGeom prst="rect">
            <a:avLst/>
          </a:prstGeom>
          <a:ln w="12700">
            <a:miter lim="400000"/>
          </a:ln>
        </p:spPr>
      </p:pic>
      <p:sp>
        <p:nvSpPr>
          <p:cNvPr id="1898" name="Shape 1898"/>
          <p:cNvSpPr/>
          <p:nvPr/>
        </p:nvSpPr>
        <p:spPr>
          <a:xfrm>
            <a:off x="69850" y="2601913"/>
            <a:ext cx="6261102" cy="1079502"/>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FF00"/>
          </a:solidFill>
          <a:ln w="57150" cap="flat">
            <a:solidFill>
              <a:srgbClr val="3399FF"/>
            </a:solidFill>
            <a:prstDash val="solid"/>
            <a:miter lim="800000"/>
          </a:ln>
          <a:effectLst/>
        </p:spPr>
        <p:txBody>
          <a:bodyPr wrap="square" lIns="45719" tIns="45719" rIns="45719" bIns="45719" numCol="1" anchor="ctr">
            <a:noAutofit/>
          </a:bodyPr>
          <a:lstStyle/>
          <a:p>
            <a:pPr algn="ctr" defTabSz="914400"/>
            <a:endParaRPr/>
          </a:p>
        </p:txBody>
      </p:sp>
      <p:sp>
        <p:nvSpPr>
          <p:cNvPr id="81" name="Shape 1817"/>
          <p:cNvSpPr/>
          <p:nvPr/>
        </p:nvSpPr>
        <p:spPr>
          <a:xfrm>
            <a:off x="1121569" y="2580997"/>
            <a:ext cx="4386263" cy="110799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9" tIns="45719" rIns="45719" bIns="45719" numCol="1" anchor="ctr">
            <a:spAutoFit/>
          </a:bodyPr>
          <a:lstStyle/>
          <a:p>
            <a:pPr algn="ctr" defTabSz="914400">
              <a:defRPr sz="2200" b="1">
                <a:latin typeface="Times New Roman"/>
                <a:ea typeface="Times New Roman"/>
                <a:cs typeface="Times New Roman"/>
                <a:sym typeface="Times New Roman"/>
              </a:defRPr>
            </a:pPr>
            <a:r>
              <a:rPr dirty="0"/>
              <a:t>A child who has a COS rating of 5 </a:t>
            </a:r>
          </a:p>
          <a:p>
            <a:pPr algn="ctr" defTabSz="914400">
              <a:defRPr sz="2200" b="1">
                <a:latin typeface="Times New Roman"/>
                <a:ea typeface="Times New Roman"/>
                <a:cs typeface="Times New Roman"/>
                <a:sym typeface="Times New Roman"/>
              </a:defRPr>
            </a:pPr>
            <a:r>
              <a:rPr dirty="0"/>
              <a:t>at entry and 5 at exit one year later </a:t>
            </a:r>
            <a:endParaRPr lang="en-US" dirty="0" smtClean="0"/>
          </a:p>
          <a:p>
            <a:pPr algn="ctr" defTabSz="914400">
              <a:defRPr sz="2200" b="1">
                <a:latin typeface="Times New Roman"/>
                <a:ea typeface="Times New Roman"/>
                <a:cs typeface="Times New Roman"/>
                <a:sym typeface="Times New Roman"/>
              </a:defRPr>
            </a:pPr>
            <a:r>
              <a:rPr lang="en-US" dirty="0" smtClean="0"/>
              <a:t>DID NOT</a:t>
            </a:r>
            <a:r>
              <a:rPr dirty="0" smtClean="0"/>
              <a:t> </a:t>
            </a:r>
            <a:r>
              <a:rPr dirty="0"/>
              <a:t>make progress.</a:t>
            </a:r>
          </a:p>
        </p:txBody>
      </p:sp>
    </p:spTree>
    <p:extLst>
      <p:ext uri="{BB962C8B-B14F-4D97-AF65-F5344CB8AC3E}">
        <p14:creationId xmlns:p14="http://schemas.microsoft.com/office/powerpoint/2010/main" val="3366137953"/>
      </p:ext>
    </p:extLst>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0" nodeType="afterEffect">
                                  <p:stCondLst>
                                    <p:cond delay="2000"/>
                                  </p:stCondLst>
                                  <p:iterate>
                                    <p:tmAbs val="0"/>
                                  </p:iterate>
                                  <p:childTnLst>
                                    <p:set>
                                      <p:cBhvr>
                                        <p:cTn id="6" fill="hold"/>
                                        <p:tgtEl>
                                          <p:spTgt spid="1895"/>
                                        </p:tgtEl>
                                        <p:attrNameLst>
                                          <p:attrName>style.visibility</p:attrName>
                                        </p:attrNameLst>
                                      </p:cBhvr>
                                      <p:to>
                                        <p:strVal val="visible"/>
                                      </p:to>
                                    </p:set>
                                    <p:animEffect transition="in" filter="dissolve">
                                      <p:cBhvr>
                                        <p:cTn id="7" dur="500"/>
                                        <p:tgtEl>
                                          <p:spTgt spid="1895"/>
                                        </p:tgtEl>
                                      </p:cBhvr>
                                    </p:animEffect>
                                  </p:childTnLst>
                                </p:cTn>
                              </p:par>
                            </p:childTnLst>
                          </p:cTn>
                        </p:par>
                        <p:par>
                          <p:cTn id="8" fill="hold">
                            <p:stCondLst>
                              <p:cond delay="2500"/>
                            </p:stCondLst>
                            <p:childTnLst>
                              <p:par>
                                <p:cTn id="9" presetID="1" presetClass="entr" presetSubtype="0" fill="hold" grpId="0" nodeType="afterEffect">
                                  <p:stCondLst>
                                    <p:cond delay="2000"/>
                                  </p:stCondLst>
                                  <p:iterate>
                                    <p:tmAbs val="0"/>
                                  </p:iterate>
                                  <p:childTnLst>
                                    <p:set>
                                      <p:cBhvr>
                                        <p:cTn id="10" fill="hold"/>
                                        <p:tgtEl>
                                          <p:spTgt spid="1833"/>
                                        </p:tgtEl>
                                        <p:attrNameLst>
                                          <p:attrName>style.visibility</p:attrName>
                                        </p:attrNameLst>
                                      </p:cBhvr>
                                      <p:to>
                                        <p:strVal val="visible"/>
                                      </p:to>
                                    </p:set>
                                  </p:childTnLst>
                                </p:cTn>
                              </p:par>
                            </p:childTnLst>
                          </p:cTn>
                        </p:par>
                        <p:par>
                          <p:cTn id="11" fill="hold">
                            <p:stCondLst>
                              <p:cond delay="4500"/>
                            </p:stCondLst>
                            <p:childTnLst>
                              <p:par>
                                <p:cTn id="12" presetID="1" presetClass="entr" presetSubtype="0" fill="hold" grpId="0" nodeType="afterEffect">
                                  <p:stCondLst>
                                    <p:cond delay="2000"/>
                                  </p:stCondLst>
                                  <p:iterate>
                                    <p:tmAbs val="0"/>
                                  </p:iterate>
                                  <p:childTnLst>
                                    <p:set>
                                      <p:cBhvr>
                                        <p:cTn id="13" fill="hold"/>
                                        <p:tgtEl>
                                          <p:spTgt spid="1835"/>
                                        </p:tgtEl>
                                        <p:attrNameLst>
                                          <p:attrName>style.visibility</p:attrName>
                                        </p:attrNameLst>
                                      </p:cBhvr>
                                      <p:to>
                                        <p:strVal val="visible"/>
                                      </p:to>
                                    </p:set>
                                  </p:childTnLst>
                                </p:cTn>
                              </p:par>
                            </p:childTnLst>
                          </p:cTn>
                        </p:par>
                        <p:par>
                          <p:cTn id="14" fill="hold">
                            <p:stCondLst>
                              <p:cond delay="6500"/>
                            </p:stCondLst>
                            <p:childTnLst>
                              <p:par>
                                <p:cTn id="15" presetID="1" presetClass="entr" presetSubtype="0" fill="hold" grpId="0" nodeType="afterEffect">
                                  <p:stCondLst>
                                    <p:cond delay="2000"/>
                                  </p:stCondLst>
                                  <p:iterate>
                                    <p:tmAbs val="0"/>
                                  </p:iterate>
                                  <p:childTnLst>
                                    <p:set>
                                      <p:cBhvr>
                                        <p:cTn id="16" fill="hold"/>
                                        <p:tgtEl>
                                          <p:spTgt spid="1834"/>
                                        </p:tgtEl>
                                        <p:attrNameLst>
                                          <p:attrName>style.visibility</p:attrName>
                                        </p:attrNameLst>
                                      </p:cBhvr>
                                      <p:to>
                                        <p:strVal val="visible"/>
                                      </p:to>
                                    </p:set>
                                  </p:childTnLst>
                                </p:cTn>
                              </p:par>
                            </p:childTnLst>
                          </p:cTn>
                        </p:par>
                        <p:par>
                          <p:cTn id="17" fill="hold">
                            <p:stCondLst>
                              <p:cond delay="8500"/>
                            </p:stCondLst>
                            <p:childTnLst>
                              <p:par>
                                <p:cTn id="18" presetID="1" presetClass="entr" presetSubtype="0" fill="hold" grpId="0" nodeType="afterEffect">
                                  <p:stCondLst>
                                    <p:cond delay="2000"/>
                                  </p:stCondLst>
                                  <p:iterate>
                                    <p:tmAbs val="0"/>
                                  </p:iterate>
                                  <p:childTnLst>
                                    <p:set>
                                      <p:cBhvr>
                                        <p:cTn id="19" fill="hold"/>
                                        <p:tgtEl>
                                          <p:spTgt spid="18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3" grpId="0" animBg="1" advAuto="0"/>
      <p:bldP spid="1834" grpId="0" animBg="1" advAuto="0"/>
      <p:bldP spid="1835" grpId="0" animBg="1" advAuto="0"/>
      <p:bldP spid="1836" grpId="0" animBg="1" advAuto="0"/>
      <p:bldP spid="1895" grpId="0" animBg="1" advAuto="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fld id="{B2897048-00E0-47FB-B07B-F36BBE8AF579}" type="slidenum">
              <a:rPr lang="en-US" smtClean="0"/>
              <a:pPr/>
              <a:t>37</a:t>
            </a:fld>
            <a:endParaRPr lang="en-US" dirty="0"/>
          </a:p>
        </p:txBody>
      </p:sp>
      <p:sp>
        <p:nvSpPr>
          <p:cNvPr id="3" name="Content Placeholder 2"/>
          <p:cNvSpPr>
            <a:spLocks noGrp="1"/>
          </p:cNvSpPr>
          <p:nvPr>
            <p:ph idx="1"/>
          </p:nvPr>
        </p:nvSpPr>
        <p:spPr>
          <a:xfrm>
            <a:off x="457200" y="1752600"/>
            <a:ext cx="7772400" cy="4038600"/>
          </a:xfrm>
        </p:spPr>
        <p:txBody>
          <a:bodyPr/>
          <a:lstStyle/>
          <a:p>
            <a:pPr marL="0" indent="0">
              <a:buNone/>
            </a:pPr>
            <a:r>
              <a:rPr lang="en-US" sz="1800" dirty="0"/>
              <a:t>The contents of this tool and guidance were developed under grants from the U.S. Department of Education, #H326P120002 and #H373Z120002. However, those contents do not necessarily represent the policy of the U.S. Department of Education, and you should not assume endorsement by the Federal Government. Project Officers: Meredith </a:t>
            </a:r>
            <a:r>
              <a:rPr lang="en-US" sz="1800" dirty="0" err="1"/>
              <a:t>Miceli</a:t>
            </a:r>
            <a:r>
              <a:rPr lang="en-US" sz="1800" dirty="0"/>
              <a:t>, </a:t>
            </a:r>
            <a:r>
              <a:rPr lang="en-US" sz="1800" dirty="0" err="1"/>
              <a:t>Richelle</a:t>
            </a:r>
            <a:r>
              <a:rPr lang="en-US" sz="1800" dirty="0"/>
              <a:t> Davis, and Julia Martin </a:t>
            </a:r>
            <a:r>
              <a:rPr lang="en-US" sz="1800" dirty="0" err="1"/>
              <a:t>Eile</a:t>
            </a:r>
            <a:r>
              <a:rPr lang="en-US" sz="1800" dirty="0"/>
              <a:t>. </a:t>
            </a:r>
          </a:p>
        </p:txBody>
      </p:sp>
      <p:pic>
        <p:nvPicPr>
          <p:cNvPr id="11" name="Picture 10" descr="IDEAS that Work. U.S. Office of Special Education Program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5763" y="4296186"/>
            <a:ext cx="1062037" cy="885825"/>
          </a:xfrm>
          <a:prstGeom prst="rect">
            <a:avLst/>
          </a:prstGeom>
        </p:spPr>
      </p:pic>
      <p:sp>
        <p:nvSpPr>
          <p:cNvPr id="5" name="Title 1" descr="&quot; &quot;"/>
          <p:cNvSpPr>
            <a:spLocks noGrp="1"/>
          </p:cNvSpPr>
          <p:nvPr>
            <p:ph type="title"/>
          </p:nvPr>
        </p:nvSpPr>
        <p:spPr>
          <a:xfrm>
            <a:off x="457200" y="274638"/>
            <a:ext cx="8229600" cy="1143000"/>
          </a:xfrm>
        </p:spPr>
        <p:txBody>
          <a:bodyPr/>
          <a:lstStyle/>
          <a:p>
            <a:r>
              <a:rPr lang="en-US" dirty="0"/>
              <a:t>Thank you</a:t>
            </a:r>
          </a:p>
        </p:txBody>
      </p:sp>
    </p:spTree>
    <p:extLst>
      <p:ext uri="{BB962C8B-B14F-4D97-AF65-F5344CB8AC3E}">
        <p14:creationId xmlns:p14="http://schemas.microsoft.com/office/powerpoint/2010/main" val="2621243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 name="Shape 304"/>
          <p:cNvSpPr/>
          <p:nvPr/>
        </p:nvSpPr>
        <p:spPr>
          <a:xfrm>
            <a:off x="0" y="3733799"/>
            <a:ext cx="9144000" cy="3128965"/>
          </a:xfrm>
          <a:prstGeom prst="rect">
            <a:avLst/>
          </a:prstGeom>
          <a:gradFill>
            <a:gsLst>
              <a:gs pos="0">
                <a:srgbClr val="808080"/>
              </a:gs>
              <a:gs pos="100000">
                <a:srgbClr val="292929"/>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305" name="Shape 305"/>
          <p:cNvSpPr/>
          <p:nvPr/>
        </p:nvSpPr>
        <p:spPr>
          <a:xfrm>
            <a:off x="228600" y="48006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FFCC00"/>
            </a:solidFill>
            <a:miter/>
          </a:ln>
        </p:spPr>
        <p:txBody>
          <a:bodyPr lIns="45719" rIns="45719" anchor="ctr"/>
          <a:lstStyle/>
          <a:p>
            <a:pPr defTabSz="914400"/>
            <a:endParaRPr/>
          </a:p>
        </p:txBody>
      </p:sp>
      <p:sp>
        <p:nvSpPr>
          <p:cNvPr id="306" name="Shape 306"/>
          <p:cNvSpPr/>
          <p:nvPr/>
        </p:nvSpPr>
        <p:spPr>
          <a:xfrm>
            <a:off x="4648200" y="48006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307" name="Shape 307"/>
          <p:cNvSpPr/>
          <p:nvPr/>
        </p:nvSpPr>
        <p:spPr>
          <a:xfrm>
            <a:off x="228600" y="58674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308" name="Shape 308"/>
          <p:cNvSpPr/>
          <p:nvPr/>
        </p:nvSpPr>
        <p:spPr>
          <a:xfrm>
            <a:off x="4648200" y="58674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309" name="Shape 309"/>
          <p:cNvSpPr/>
          <p:nvPr/>
        </p:nvSpPr>
        <p:spPr>
          <a:xfrm flipH="1">
            <a:off x="28574" y="5257800"/>
            <a:ext cx="228601" cy="0"/>
          </a:xfrm>
          <a:prstGeom prst="line">
            <a:avLst/>
          </a:prstGeom>
          <a:ln w="57150">
            <a:solidFill>
              <a:srgbClr val="3399FF"/>
            </a:solidFill>
          </a:ln>
        </p:spPr>
        <p:txBody>
          <a:bodyPr lIns="45719" rIns="45719"/>
          <a:lstStyle/>
          <a:p>
            <a:endParaRPr/>
          </a:p>
        </p:txBody>
      </p:sp>
      <p:sp>
        <p:nvSpPr>
          <p:cNvPr id="310" name="Shape 310"/>
          <p:cNvSpPr/>
          <p:nvPr/>
        </p:nvSpPr>
        <p:spPr>
          <a:xfrm flipH="1">
            <a:off x="38099" y="6324600"/>
            <a:ext cx="228601" cy="0"/>
          </a:xfrm>
          <a:prstGeom prst="line">
            <a:avLst/>
          </a:prstGeom>
          <a:ln w="57150">
            <a:solidFill>
              <a:srgbClr val="3399FF"/>
            </a:solidFill>
          </a:ln>
        </p:spPr>
        <p:txBody>
          <a:bodyPr lIns="45719" rIns="45719"/>
          <a:lstStyle/>
          <a:p>
            <a:endParaRPr/>
          </a:p>
        </p:txBody>
      </p:sp>
      <p:sp>
        <p:nvSpPr>
          <p:cNvPr id="311" name="Shape 311"/>
          <p:cNvSpPr/>
          <p:nvPr/>
        </p:nvSpPr>
        <p:spPr>
          <a:xfrm flipH="1">
            <a:off x="4467224" y="6324600"/>
            <a:ext cx="228601" cy="0"/>
          </a:xfrm>
          <a:prstGeom prst="line">
            <a:avLst/>
          </a:prstGeom>
          <a:ln w="57150">
            <a:solidFill>
              <a:srgbClr val="3399FF"/>
            </a:solidFill>
          </a:ln>
        </p:spPr>
        <p:txBody>
          <a:bodyPr lIns="45719" rIns="45719"/>
          <a:lstStyle/>
          <a:p>
            <a:endParaRPr/>
          </a:p>
        </p:txBody>
      </p:sp>
      <p:sp>
        <p:nvSpPr>
          <p:cNvPr id="312" name="Shape 312"/>
          <p:cNvSpPr/>
          <p:nvPr/>
        </p:nvSpPr>
        <p:spPr>
          <a:xfrm flipH="1">
            <a:off x="4448174" y="5257800"/>
            <a:ext cx="228601" cy="0"/>
          </a:xfrm>
          <a:prstGeom prst="line">
            <a:avLst/>
          </a:prstGeom>
          <a:ln w="57150">
            <a:solidFill>
              <a:srgbClr val="3399FF"/>
            </a:solidFill>
          </a:ln>
        </p:spPr>
        <p:txBody>
          <a:bodyPr lIns="45719" rIns="45719"/>
          <a:lstStyle/>
          <a:p>
            <a:endParaRPr/>
          </a:p>
        </p:txBody>
      </p:sp>
      <p:sp>
        <p:nvSpPr>
          <p:cNvPr id="313" name="Shape 313"/>
          <p:cNvSpPr/>
          <p:nvPr/>
        </p:nvSpPr>
        <p:spPr>
          <a:xfrm flipH="1">
            <a:off x="8899524" y="5257800"/>
            <a:ext cx="228601" cy="0"/>
          </a:xfrm>
          <a:prstGeom prst="line">
            <a:avLst/>
          </a:prstGeom>
          <a:ln w="57150">
            <a:solidFill>
              <a:srgbClr val="3399FF"/>
            </a:solidFill>
          </a:ln>
        </p:spPr>
        <p:txBody>
          <a:bodyPr lIns="45719" rIns="45719"/>
          <a:lstStyle/>
          <a:p>
            <a:endParaRPr/>
          </a:p>
        </p:txBody>
      </p:sp>
      <p:sp>
        <p:nvSpPr>
          <p:cNvPr id="314" name="Shape 314"/>
          <p:cNvSpPr/>
          <p:nvPr/>
        </p:nvSpPr>
        <p:spPr>
          <a:xfrm flipH="1">
            <a:off x="8902699" y="6324600"/>
            <a:ext cx="228601" cy="0"/>
          </a:xfrm>
          <a:prstGeom prst="line">
            <a:avLst/>
          </a:prstGeom>
          <a:ln w="57150">
            <a:solidFill>
              <a:srgbClr val="3399FF"/>
            </a:solidFill>
          </a:ln>
        </p:spPr>
        <p:txBody>
          <a:bodyPr lIns="45719" rIns="45719"/>
          <a:lstStyle/>
          <a:p>
            <a:endParaRPr/>
          </a:p>
        </p:txBody>
      </p:sp>
      <p:sp>
        <p:nvSpPr>
          <p:cNvPr id="315" name="Shape 315"/>
          <p:cNvSpPr/>
          <p:nvPr/>
        </p:nvSpPr>
        <p:spPr>
          <a:xfrm>
            <a:off x="533400" y="5029200"/>
            <a:ext cx="36576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A:  7</a:t>
            </a:r>
          </a:p>
        </p:txBody>
      </p:sp>
      <p:sp>
        <p:nvSpPr>
          <p:cNvPr id="316" name="Shape 316"/>
          <p:cNvSpPr/>
          <p:nvPr/>
        </p:nvSpPr>
        <p:spPr>
          <a:xfrm>
            <a:off x="533400" y="6096000"/>
            <a:ext cx="2209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C:  1</a:t>
            </a:r>
          </a:p>
        </p:txBody>
      </p:sp>
      <p:sp>
        <p:nvSpPr>
          <p:cNvPr id="317" name="Shape 317"/>
          <p:cNvSpPr/>
          <p:nvPr/>
        </p:nvSpPr>
        <p:spPr>
          <a:xfrm>
            <a:off x="4953000" y="5029200"/>
            <a:ext cx="28956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B:  5</a:t>
            </a:r>
          </a:p>
        </p:txBody>
      </p:sp>
      <p:sp>
        <p:nvSpPr>
          <p:cNvPr id="318" name="Shape 318"/>
          <p:cNvSpPr/>
          <p:nvPr/>
        </p:nvSpPr>
        <p:spPr>
          <a:xfrm>
            <a:off x="4953000" y="6096000"/>
            <a:ext cx="2971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CC00"/>
                </a:solidFill>
              </a:defRPr>
            </a:lvl1pPr>
          </a:lstStyle>
          <a:p>
            <a:r>
              <a:t>D:  6 </a:t>
            </a:r>
          </a:p>
        </p:txBody>
      </p:sp>
      <p:sp>
        <p:nvSpPr>
          <p:cNvPr id="319" name="Shape 319"/>
          <p:cNvSpPr/>
          <p:nvPr/>
        </p:nvSpPr>
        <p:spPr>
          <a:xfrm>
            <a:off x="152400" y="3962400"/>
            <a:ext cx="1295400" cy="685800"/>
          </a:xfrm>
          <a:prstGeom prst="ellipse">
            <a:avLst/>
          </a:prstGeom>
          <a:ln w="57150">
            <a:solidFill>
              <a:srgbClr val="3399FF"/>
            </a:solidFill>
          </a:ln>
        </p:spPr>
        <p:txBody>
          <a:bodyPr lIns="45719" rIns="45719" anchor="ctr"/>
          <a:lstStyle/>
          <a:p>
            <a:pPr defTabSz="914400"/>
            <a:endParaRPr/>
          </a:p>
        </p:txBody>
      </p:sp>
      <p:sp>
        <p:nvSpPr>
          <p:cNvPr id="320" name="Shape 320"/>
          <p:cNvSpPr/>
          <p:nvPr/>
        </p:nvSpPr>
        <p:spPr>
          <a:xfrm>
            <a:off x="3048000" y="3962400"/>
            <a:ext cx="1295400" cy="685800"/>
          </a:xfrm>
          <a:prstGeom prst="ellipse">
            <a:avLst/>
          </a:prstGeom>
          <a:ln w="57150">
            <a:solidFill>
              <a:srgbClr val="3399FF"/>
            </a:solidFill>
          </a:ln>
        </p:spPr>
        <p:txBody>
          <a:bodyPr lIns="45719" rIns="45719" anchor="ctr"/>
          <a:lstStyle/>
          <a:p>
            <a:pPr defTabSz="914400"/>
            <a:endParaRPr/>
          </a:p>
        </p:txBody>
      </p:sp>
      <p:sp>
        <p:nvSpPr>
          <p:cNvPr id="321" name="Shape 321"/>
          <p:cNvSpPr/>
          <p:nvPr/>
        </p:nvSpPr>
        <p:spPr>
          <a:xfrm>
            <a:off x="1600200" y="3962400"/>
            <a:ext cx="1295400" cy="685800"/>
          </a:xfrm>
          <a:prstGeom prst="ellipse">
            <a:avLst/>
          </a:prstGeom>
          <a:ln w="57150">
            <a:solidFill>
              <a:srgbClr val="3399FF"/>
            </a:solidFill>
          </a:ln>
        </p:spPr>
        <p:txBody>
          <a:bodyPr lIns="45719" rIns="45719" anchor="ctr"/>
          <a:lstStyle/>
          <a:p>
            <a:pPr defTabSz="914400"/>
            <a:endParaRPr/>
          </a:p>
        </p:txBody>
      </p:sp>
      <p:sp>
        <p:nvSpPr>
          <p:cNvPr id="322" name="Shape 322"/>
          <p:cNvSpPr/>
          <p:nvPr/>
        </p:nvSpPr>
        <p:spPr>
          <a:xfrm>
            <a:off x="336550" y="4102100"/>
            <a:ext cx="1066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FFFF"/>
                </a:solidFill>
              </a:defRPr>
            </a:lvl1pPr>
          </a:lstStyle>
          <a:p>
            <a:r>
              <a:t>50:50</a:t>
            </a:r>
          </a:p>
        </p:txBody>
      </p:sp>
      <p:sp>
        <p:nvSpPr>
          <p:cNvPr id="323" name="Shape 323"/>
          <p:cNvSpPr/>
          <p:nvPr/>
        </p:nvSpPr>
        <p:spPr>
          <a:xfrm>
            <a:off x="6629400" y="0"/>
            <a:ext cx="2514600" cy="4724400"/>
          </a:xfrm>
          <a:prstGeom prst="rect">
            <a:avLst/>
          </a:prstGeom>
          <a:gradFill>
            <a:gsLst>
              <a:gs pos="0">
                <a:srgbClr val="0066CC"/>
              </a:gs>
              <a:gs pos="100000">
                <a:srgbClr val="000066"/>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324" name="Shape 324"/>
          <p:cNvSpPr/>
          <p:nvPr/>
        </p:nvSpPr>
        <p:spPr>
          <a:xfrm>
            <a:off x="6705600" y="-1587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15</a:t>
            </a:r>
          </a:p>
        </p:txBody>
      </p:sp>
      <p:sp>
        <p:nvSpPr>
          <p:cNvPr id="325" name="Shape 325"/>
          <p:cNvSpPr/>
          <p:nvPr/>
        </p:nvSpPr>
        <p:spPr>
          <a:xfrm>
            <a:off x="6705600" y="304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14</a:t>
            </a:r>
          </a:p>
        </p:txBody>
      </p:sp>
      <p:sp>
        <p:nvSpPr>
          <p:cNvPr id="326" name="Shape 326"/>
          <p:cNvSpPr/>
          <p:nvPr/>
        </p:nvSpPr>
        <p:spPr>
          <a:xfrm>
            <a:off x="6705600" y="609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13</a:t>
            </a:r>
          </a:p>
        </p:txBody>
      </p:sp>
      <p:sp>
        <p:nvSpPr>
          <p:cNvPr id="327" name="Shape 327"/>
          <p:cNvSpPr/>
          <p:nvPr/>
        </p:nvSpPr>
        <p:spPr>
          <a:xfrm>
            <a:off x="6705600" y="914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a:t>
            </a:r>
          </a:p>
        </p:txBody>
      </p:sp>
      <p:sp>
        <p:nvSpPr>
          <p:cNvPr id="328" name="Shape 328"/>
          <p:cNvSpPr/>
          <p:nvPr/>
        </p:nvSpPr>
        <p:spPr>
          <a:xfrm>
            <a:off x="6705600" y="1219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11</a:t>
            </a:r>
          </a:p>
        </p:txBody>
      </p:sp>
      <p:sp>
        <p:nvSpPr>
          <p:cNvPr id="329" name="Shape 329"/>
          <p:cNvSpPr/>
          <p:nvPr/>
        </p:nvSpPr>
        <p:spPr>
          <a:xfrm>
            <a:off x="6705600" y="15240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a:t>
            </a:r>
          </a:p>
        </p:txBody>
      </p:sp>
      <p:sp>
        <p:nvSpPr>
          <p:cNvPr id="330" name="Shape 330"/>
          <p:cNvSpPr/>
          <p:nvPr/>
        </p:nvSpPr>
        <p:spPr>
          <a:xfrm>
            <a:off x="6696075" y="4357687"/>
            <a:ext cx="2413000" cy="322263"/>
          </a:xfrm>
          <a:prstGeom prst="rect">
            <a:avLst/>
          </a:prstGeom>
          <a:solidFill>
            <a:srgbClr val="FF0000"/>
          </a:solidFill>
          <a:ln>
            <a:solidFill>
              <a:srgbClr val="000000"/>
            </a:solidFill>
            <a:miter/>
          </a:ln>
        </p:spPr>
        <p:txBody>
          <a:bodyPr lIns="45719" rIns="45719" anchor="ctr"/>
          <a:lstStyle/>
          <a:p>
            <a:pPr defTabSz="914400"/>
            <a:endParaRPr/>
          </a:p>
        </p:txBody>
      </p:sp>
      <p:sp>
        <p:nvSpPr>
          <p:cNvPr id="331" name="Shape 331"/>
          <p:cNvSpPr/>
          <p:nvPr/>
        </p:nvSpPr>
        <p:spPr>
          <a:xfrm>
            <a:off x="6705600" y="1828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9</a:t>
            </a:r>
          </a:p>
        </p:txBody>
      </p:sp>
      <p:sp>
        <p:nvSpPr>
          <p:cNvPr id="332" name="Shape 332"/>
          <p:cNvSpPr/>
          <p:nvPr/>
        </p:nvSpPr>
        <p:spPr>
          <a:xfrm>
            <a:off x="6705600" y="2133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a:t>
            </a:r>
          </a:p>
        </p:txBody>
      </p:sp>
      <p:sp>
        <p:nvSpPr>
          <p:cNvPr id="333" name="Shape 333"/>
          <p:cNvSpPr/>
          <p:nvPr/>
        </p:nvSpPr>
        <p:spPr>
          <a:xfrm>
            <a:off x="6705600" y="2438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7</a:t>
            </a:r>
          </a:p>
        </p:txBody>
      </p:sp>
      <p:sp>
        <p:nvSpPr>
          <p:cNvPr id="334" name="Shape 334"/>
          <p:cNvSpPr/>
          <p:nvPr/>
        </p:nvSpPr>
        <p:spPr>
          <a:xfrm>
            <a:off x="6705600" y="2743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a:t>
            </a:r>
          </a:p>
        </p:txBody>
      </p:sp>
      <p:sp>
        <p:nvSpPr>
          <p:cNvPr id="335" name="Shape 335"/>
          <p:cNvSpPr/>
          <p:nvPr/>
        </p:nvSpPr>
        <p:spPr>
          <a:xfrm>
            <a:off x="6705600" y="30480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5</a:t>
            </a:r>
          </a:p>
        </p:txBody>
      </p:sp>
      <p:sp>
        <p:nvSpPr>
          <p:cNvPr id="336" name="Shape 336"/>
          <p:cNvSpPr/>
          <p:nvPr/>
        </p:nvSpPr>
        <p:spPr>
          <a:xfrm>
            <a:off x="6705600" y="3352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a:t>
            </a:r>
          </a:p>
        </p:txBody>
      </p:sp>
      <p:sp>
        <p:nvSpPr>
          <p:cNvPr id="337" name="Shape 337"/>
          <p:cNvSpPr/>
          <p:nvPr/>
        </p:nvSpPr>
        <p:spPr>
          <a:xfrm>
            <a:off x="6705600" y="3657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a:t>
            </a:r>
          </a:p>
        </p:txBody>
      </p:sp>
      <p:sp>
        <p:nvSpPr>
          <p:cNvPr id="338" name="Shape 338"/>
          <p:cNvSpPr/>
          <p:nvPr/>
        </p:nvSpPr>
        <p:spPr>
          <a:xfrm>
            <a:off x="6705600" y="3962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a:t>
            </a:r>
          </a:p>
        </p:txBody>
      </p:sp>
      <p:sp>
        <p:nvSpPr>
          <p:cNvPr id="339" name="Shape 339"/>
          <p:cNvSpPr/>
          <p:nvPr/>
        </p:nvSpPr>
        <p:spPr>
          <a:xfrm>
            <a:off x="6705600" y="4267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a:t>
            </a:r>
          </a:p>
        </p:txBody>
      </p:sp>
      <p:sp>
        <p:nvSpPr>
          <p:cNvPr id="340" name="Shape 340"/>
          <p:cNvSpPr/>
          <p:nvPr/>
        </p:nvSpPr>
        <p:spPr>
          <a:xfrm>
            <a:off x="7543800" y="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 Million</a:t>
            </a:r>
          </a:p>
        </p:txBody>
      </p:sp>
      <p:sp>
        <p:nvSpPr>
          <p:cNvPr id="341" name="Shape 341"/>
          <p:cNvSpPr/>
          <p:nvPr/>
        </p:nvSpPr>
        <p:spPr>
          <a:xfrm>
            <a:off x="7543800" y="3206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$500,000</a:t>
            </a:r>
          </a:p>
        </p:txBody>
      </p:sp>
      <p:sp>
        <p:nvSpPr>
          <p:cNvPr id="342" name="Shape 342"/>
          <p:cNvSpPr/>
          <p:nvPr/>
        </p:nvSpPr>
        <p:spPr>
          <a:xfrm>
            <a:off x="7543800" y="625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$250,000</a:t>
            </a:r>
          </a:p>
        </p:txBody>
      </p:sp>
      <p:sp>
        <p:nvSpPr>
          <p:cNvPr id="343" name="Shape 343"/>
          <p:cNvSpPr/>
          <p:nvPr/>
        </p:nvSpPr>
        <p:spPr>
          <a:xfrm>
            <a:off x="7543800" y="9302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$125,000</a:t>
            </a:r>
          </a:p>
        </p:txBody>
      </p:sp>
      <p:sp>
        <p:nvSpPr>
          <p:cNvPr id="344" name="Shape 344"/>
          <p:cNvSpPr/>
          <p:nvPr/>
        </p:nvSpPr>
        <p:spPr>
          <a:xfrm>
            <a:off x="7543800" y="1235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$64,000</a:t>
            </a:r>
          </a:p>
        </p:txBody>
      </p:sp>
      <p:sp>
        <p:nvSpPr>
          <p:cNvPr id="345" name="Shape 345"/>
          <p:cNvSpPr/>
          <p:nvPr/>
        </p:nvSpPr>
        <p:spPr>
          <a:xfrm>
            <a:off x="7543800" y="15398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$32,000</a:t>
            </a:r>
          </a:p>
        </p:txBody>
      </p:sp>
      <p:sp>
        <p:nvSpPr>
          <p:cNvPr id="346" name="Shape 346"/>
          <p:cNvSpPr/>
          <p:nvPr/>
        </p:nvSpPr>
        <p:spPr>
          <a:xfrm>
            <a:off x="7543800" y="18446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$16,000</a:t>
            </a:r>
          </a:p>
        </p:txBody>
      </p:sp>
      <p:sp>
        <p:nvSpPr>
          <p:cNvPr id="347" name="Shape 347"/>
          <p:cNvSpPr/>
          <p:nvPr/>
        </p:nvSpPr>
        <p:spPr>
          <a:xfrm>
            <a:off x="7543800" y="2149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$8,000</a:t>
            </a:r>
          </a:p>
        </p:txBody>
      </p:sp>
      <p:sp>
        <p:nvSpPr>
          <p:cNvPr id="348" name="Shape 348"/>
          <p:cNvSpPr/>
          <p:nvPr/>
        </p:nvSpPr>
        <p:spPr>
          <a:xfrm>
            <a:off x="7543800" y="24542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$4,000</a:t>
            </a:r>
          </a:p>
        </p:txBody>
      </p:sp>
      <p:sp>
        <p:nvSpPr>
          <p:cNvPr id="349" name="Shape 349"/>
          <p:cNvSpPr/>
          <p:nvPr/>
        </p:nvSpPr>
        <p:spPr>
          <a:xfrm>
            <a:off x="7543800" y="2759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$2,000</a:t>
            </a:r>
          </a:p>
        </p:txBody>
      </p:sp>
      <p:sp>
        <p:nvSpPr>
          <p:cNvPr id="350" name="Shape 350"/>
          <p:cNvSpPr/>
          <p:nvPr/>
        </p:nvSpPr>
        <p:spPr>
          <a:xfrm>
            <a:off x="7543800" y="30638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$1,000</a:t>
            </a:r>
          </a:p>
        </p:txBody>
      </p:sp>
      <p:sp>
        <p:nvSpPr>
          <p:cNvPr id="351" name="Shape 351"/>
          <p:cNvSpPr/>
          <p:nvPr/>
        </p:nvSpPr>
        <p:spPr>
          <a:xfrm>
            <a:off x="7543800" y="3368675"/>
            <a:ext cx="1000125"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a:t>
            </a:r>
          </a:p>
        </p:txBody>
      </p:sp>
      <p:sp>
        <p:nvSpPr>
          <p:cNvPr id="352" name="Shape 352"/>
          <p:cNvSpPr/>
          <p:nvPr/>
        </p:nvSpPr>
        <p:spPr>
          <a:xfrm>
            <a:off x="7543800" y="3673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$300</a:t>
            </a:r>
          </a:p>
        </p:txBody>
      </p:sp>
      <p:sp>
        <p:nvSpPr>
          <p:cNvPr id="353" name="Shape 353"/>
          <p:cNvSpPr/>
          <p:nvPr/>
        </p:nvSpPr>
        <p:spPr>
          <a:xfrm>
            <a:off x="7543800" y="3978275"/>
            <a:ext cx="13335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a:t>
            </a:r>
          </a:p>
        </p:txBody>
      </p:sp>
      <p:sp>
        <p:nvSpPr>
          <p:cNvPr id="354" name="Shape 354"/>
          <p:cNvSpPr/>
          <p:nvPr/>
        </p:nvSpPr>
        <p:spPr>
          <a:xfrm>
            <a:off x="7543800" y="4283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$100</a:t>
            </a:r>
          </a:p>
        </p:txBody>
      </p:sp>
      <p:sp>
        <p:nvSpPr>
          <p:cNvPr id="355" name="Shape 355"/>
          <p:cNvSpPr/>
          <p:nvPr/>
        </p:nvSpPr>
        <p:spPr>
          <a:xfrm>
            <a:off x="7239000" y="4419600"/>
            <a:ext cx="152400" cy="152400"/>
          </a:xfrm>
          <a:prstGeom prst="ellipse">
            <a:avLst/>
          </a:prstGeom>
          <a:solidFill>
            <a:srgbClr val="FFCC00"/>
          </a:solidFill>
          <a:ln w="12700">
            <a:miter lim="400000"/>
          </a:ln>
        </p:spPr>
        <p:txBody>
          <a:bodyPr lIns="45719" rIns="45719" anchor="ctr"/>
          <a:lstStyle/>
          <a:p>
            <a:pPr defTabSz="914400"/>
            <a:endParaRPr/>
          </a:p>
        </p:txBody>
      </p:sp>
      <p:sp>
        <p:nvSpPr>
          <p:cNvPr id="356" name="Shape 356"/>
          <p:cNvSpPr/>
          <p:nvPr/>
        </p:nvSpPr>
        <p:spPr>
          <a:xfrm>
            <a:off x="7239000" y="4114800"/>
            <a:ext cx="152400" cy="152400"/>
          </a:xfrm>
          <a:prstGeom prst="ellipse">
            <a:avLst/>
          </a:prstGeom>
          <a:solidFill>
            <a:srgbClr val="FFCC00"/>
          </a:solidFill>
          <a:ln w="12700">
            <a:miter lim="400000"/>
          </a:ln>
        </p:spPr>
        <p:txBody>
          <a:bodyPr lIns="45719" rIns="45719" anchor="ctr"/>
          <a:lstStyle/>
          <a:p>
            <a:pPr defTabSz="914400"/>
            <a:endParaRPr/>
          </a:p>
        </p:txBody>
      </p:sp>
      <p:sp>
        <p:nvSpPr>
          <p:cNvPr id="357" name="Shape 357"/>
          <p:cNvSpPr/>
          <p:nvPr/>
        </p:nvSpPr>
        <p:spPr>
          <a:xfrm>
            <a:off x="7239000" y="3810000"/>
            <a:ext cx="152400" cy="152400"/>
          </a:xfrm>
          <a:prstGeom prst="ellipse">
            <a:avLst/>
          </a:prstGeom>
          <a:solidFill>
            <a:srgbClr val="FFCC00"/>
          </a:solidFill>
          <a:ln w="12700">
            <a:miter lim="400000"/>
          </a:ln>
        </p:spPr>
        <p:txBody>
          <a:bodyPr lIns="45719" rIns="45719" anchor="ctr"/>
          <a:lstStyle/>
          <a:p>
            <a:pPr defTabSz="914400"/>
            <a:endParaRPr/>
          </a:p>
        </p:txBody>
      </p:sp>
      <p:sp>
        <p:nvSpPr>
          <p:cNvPr id="358" name="Shape 358"/>
          <p:cNvSpPr/>
          <p:nvPr/>
        </p:nvSpPr>
        <p:spPr>
          <a:xfrm>
            <a:off x="7239000" y="3505200"/>
            <a:ext cx="152400" cy="152400"/>
          </a:xfrm>
          <a:prstGeom prst="ellipse">
            <a:avLst/>
          </a:prstGeom>
          <a:solidFill>
            <a:srgbClr val="FFCC00"/>
          </a:solidFill>
          <a:ln w="12700">
            <a:miter lim="400000"/>
          </a:ln>
        </p:spPr>
        <p:txBody>
          <a:bodyPr lIns="45719" rIns="45719" anchor="ctr"/>
          <a:lstStyle/>
          <a:p>
            <a:pPr defTabSz="914400"/>
            <a:endParaRPr/>
          </a:p>
        </p:txBody>
      </p:sp>
      <p:sp>
        <p:nvSpPr>
          <p:cNvPr id="359" name="Shape 359"/>
          <p:cNvSpPr/>
          <p:nvPr/>
        </p:nvSpPr>
        <p:spPr>
          <a:xfrm>
            <a:off x="7239000" y="3200400"/>
            <a:ext cx="152400" cy="152400"/>
          </a:xfrm>
          <a:prstGeom prst="ellipse">
            <a:avLst/>
          </a:prstGeom>
          <a:solidFill>
            <a:srgbClr val="FFFFFF"/>
          </a:solidFill>
          <a:ln w="12700">
            <a:miter lim="400000"/>
          </a:ln>
        </p:spPr>
        <p:txBody>
          <a:bodyPr lIns="45719" rIns="45719" anchor="ctr"/>
          <a:lstStyle/>
          <a:p>
            <a:pPr defTabSz="914400"/>
            <a:endParaRPr/>
          </a:p>
        </p:txBody>
      </p:sp>
      <p:sp>
        <p:nvSpPr>
          <p:cNvPr id="360" name="Shape 360"/>
          <p:cNvSpPr/>
          <p:nvPr/>
        </p:nvSpPr>
        <p:spPr>
          <a:xfrm>
            <a:off x="7239000" y="2895600"/>
            <a:ext cx="152400" cy="152400"/>
          </a:xfrm>
          <a:prstGeom prst="ellipse">
            <a:avLst/>
          </a:prstGeom>
          <a:solidFill>
            <a:srgbClr val="FFCC00"/>
          </a:solidFill>
          <a:ln w="12700">
            <a:miter lim="400000"/>
          </a:ln>
        </p:spPr>
        <p:txBody>
          <a:bodyPr lIns="45719" rIns="45719" anchor="ctr"/>
          <a:lstStyle/>
          <a:p>
            <a:pPr defTabSz="914400"/>
            <a:endParaRPr/>
          </a:p>
        </p:txBody>
      </p:sp>
      <p:sp>
        <p:nvSpPr>
          <p:cNvPr id="361" name="Shape 361"/>
          <p:cNvSpPr/>
          <p:nvPr/>
        </p:nvSpPr>
        <p:spPr>
          <a:xfrm>
            <a:off x="7239000" y="2590800"/>
            <a:ext cx="152400" cy="152400"/>
          </a:xfrm>
          <a:prstGeom prst="ellipse">
            <a:avLst/>
          </a:prstGeom>
          <a:solidFill>
            <a:srgbClr val="FFCC00"/>
          </a:solidFill>
          <a:ln w="12700">
            <a:miter lim="400000"/>
          </a:ln>
        </p:spPr>
        <p:txBody>
          <a:bodyPr lIns="45719" rIns="45719" anchor="ctr"/>
          <a:lstStyle/>
          <a:p>
            <a:pPr defTabSz="914400"/>
            <a:endParaRPr/>
          </a:p>
        </p:txBody>
      </p:sp>
      <p:sp>
        <p:nvSpPr>
          <p:cNvPr id="362" name="Shape 362"/>
          <p:cNvSpPr/>
          <p:nvPr/>
        </p:nvSpPr>
        <p:spPr>
          <a:xfrm>
            <a:off x="7239000" y="2286000"/>
            <a:ext cx="152400" cy="152400"/>
          </a:xfrm>
          <a:prstGeom prst="ellipse">
            <a:avLst/>
          </a:prstGeom>
          <a:solidFill>
            <a:srgbClr val="FFCC00"/>
          </a:solidFill>
          <a:ln w="12700">
            <a:miter lim="400000"/>
          </a:ln>
        </p:spPr>
        <p:txBody>
          <a:bodyPr lIns="45719" rIns="45719" anchor="ctr"/>
          <a:lstStyle/>
          <a:p>
            <a:pPr defTabSz="914400"/>
            <a:endParaRPr/>
          </a:p>
        </p:txBody>
      </p:sp>
      <p:sp>
        <p:nvSpPr>
          <p:cNvPr id="363" name="Shape 363"/>
          <p:cNvSpPr/>
          <p:nvPr/>
        </p:nvSpPr>
        <p:spPr>
          <a:xfrm>
            <a:off x="7239000" y="1981200"/>
            <a:ext cx="152400" cy="152400"/>
          </a:xfrm>
          <a:prstGeom prst="ellipse">
            <a:avLst/>
          </a:prstGeom>
          <a:solidFill>
            <a:srgbClr val="FFCC00"/>
          </a:solidFill>
          <a:ln w="12700">
            <a:miter lim="400000"/>
          </a:ln>
        </p:spPr>
        <p:txBody>
          <a:bodyPr lIns="45719" rIns="45719" anchor="ctr"/>
          <a:lstStyle/>
          <a:p>
            <a:pPr defTabSz="914400"/>
            <a:endParaRPr/>
          </a:p>
        </p:txBody>
      </p:sp>
      <p:sp>
        <p:nvSpPr>
          <p:cNvPr id="364" name="Shape 364"/>
          <p:cNvSpPr/>
          <p:nvPr/>
        </p:nvSpPr>
        <p:spPr>
          <a:xfrm>
            <a:off x="7239000" y="1676400"/>
            <a:ext cx="152400" cy="152400"/>
          </a:xfrm>
          <a:prstGeom prst="ellipse">
            <a:avLst/>
          </a:prstGeom>
          <a:solidFill>
            <a:srgbClr val="FFFFFF"/>
          </a:solidFill>
          <a:ln w="12700">
            <a:miter lim="400000"/>
          </a:ln>
        </p:spPr>
        <p:txBody>
          <a:bodyPr lIns="45719" rIns="45719" anchor="ctr"/>
          <a:lstStyle/>
          <a:p>
            <a:pPr defTabSz="914400">
              <a:defRPr sz="2400">
                <a:latin typeface="Times New Roman"/>
                <a:ea typeface="Times New Roman"/>
                <a:cs typeface="Times New Roman"/>
                <a:sym typeface="Times New Roman"/>
              </a:defRPr>
            </a:pPr>
            <a:endParaRPr/>
          </a:p>
        </p:txBody>
      </p:sp>
      <p:sp>
        <p:nvSpPr>
          <p:cNvPr id="365" name="Shape 365"/>
          <p:cNvSpPr/>
          <p:nvPr/>
        </p:nvSpPr>
        <p:spPr>
          <a:xfrm>
            <a:off x="7239000" y="1371600"/>
            <a:ext cx="152400" cy="152400"/>
          </a:xfrm>
          <a:prstGeom prst="ellipse">
            <a:avLst/>
          </a:prstGeom>
          <a:solidFill>
            <a:srgbClr val="FFCC00"/>
          </a:solidFill>
          <a:ln w="12700">
            <a:miter lim="400000"/>
          </a:ln>
        </p:spPr>
        <p:txBody>
          <a:bodyPr lIns="45719" rIns="45719" anchor="ctr"/>
          <a:lstStyle/>
          <a:p>
            <a:pPr defTabSz="914400"/>
            <a:endParaRPr/>
          </a:p>
        </p:txBody>
      </p:sp>
      <p:sp>
        <p:nvSpPr>
          <p:cNvPr id="366" name="Shape 366"/>
          <p:cNvSpPr/>
          <p:nvPr/>
        </p:nvSpPr>
        <p:spPr>
          <a:xfrm>
            <a:off x="7239000" y="1066800"/>
            <a:ext cx="152400" cy="152400"/>
          </a:xfrm>
          <a:prstGeom prst="ellipse">
            <a:avLst/>
          </a:prstGeom>
          <a:solidFill>
            <a:srgbClr val="FFCC00"/>
          </a:solidFill>
          <a:ln w="12700">
            <a:miter lim="400000"/>
          </a:ln>
        </p:spPr>
        <p:txBody>
          <a:bodyPr lIns="45719" rIns="45719" anchor="ctr"/>
          <a:lstStyle/>
          <a:p>
            <a:pPr defTabSz="914400"/>
            <a:endParaRPr/>
          </a:p>
        </p:txBody>
      </p:sp>
      <p:sp>
        <p:nvSpPr>
          <p:cNvPr id="367" name="Shape 367"/>
          <p:cNvSpPr/>
          <p:nvPr/>
        </p:nvSpPr>
        <p:spPr>
          <a:xfrm>
            <a:off x="7239000" y="762000"/>
            <a:ext cx="152400" cy="152400"/>
          </a:xfrm>
          <a:prstGeom prst="ellipse">
            <a:avLst/>
          </a:prstGeom>
          <a:solidFill>
            <a:srgbClr val="FFCC00"/>
          </a:solidFill>
          <a:ln w="12700">
            <a:miter lim="400000"/>
          </a:ln>
        </p:spPr>
        <p:txBody>
          <a:bodyPr lIns="45719" rIns="45719" anchor="ctr"/>
          <a:lstStyle/>
          <a:p>
            <a:pPr defTabSz="914400"/>
            <a:endParaRPr/>
          </a:p>
        </p:txBody>
      </p:sp>
      <p:sp>
        <p:nvSpPr>
          <p:cNvPr id="368" name="Shape 368"/>
          <p:cNvSpPr/>
          <p:nvPr/>
        </p:nvSpPr>
        <p:spPr>
          <a:xfrm>
            <a:off x="7239000" y="457200"/>
            <a:ext cx="152400" cy="152400"/>
          </a:xfrm>
          <a:prstGeom prst="ellipse">
            <a:avLst/>
          </a:prstGeom>
          <a:solidFill>
            <a:srgbClr val="FFCC00"/>
          </a:solidFill>
          <a:ln w="12700">
            <a:miter lim="400000"/>
          </a:ln>
        </p:spPr>
        <p:txBody>
          <a:bodyPr lIns="45719" rIns="45719" anchor="ctr"/>
          <a:lstStyle/>
          <a:p>
            <a:pPr defTabSz="914400"/>
            <a:endParaRPr/>
          </a:p>
        </p:txBody>
      </p:sp>
      <p:sp>
        <p:nvSpPr>
          <p:cNvPr id="369" name="Shape 369"/>
          <p:cNvSpPr/>
          <p:nvPr/>
        </p:nvSpPr>
        <p:spPr>
          <a:xfrm>
            <a:off x="7239000" y="152400"/>
            <a:ext cx="152400" cy="152400"/>
          </a:xfrm>
          <a:prstGeom prst="ellipse">
            <a:avLst/>
          </a:prstGeom>
          <a:solidFill>
            <a:srgbClr val="FFFFFF"/>
          </a:solidFill>
          <a:ln w="12700">
            <a:miter lim="400000"/>
          </a:ln>
        </p:spPr>
        <p:txBody>
          <a:bodyPr lIns="45719" rIns="45719" anchor="ctr"/>
          <a:lstStyle/>
          <a:p>
            <a:pPr defTabSz="914400"/>
            <a:endParaRPr/>
          </a:p>
        </p:txBody>
      </p:sp>
      <p:pic>
        <p:nvPicPr>
          <p:cNvPr id="370" name="image1.pdf"/>
          <p:cNvPicPr>
            <a:picLocks noChangeAspect="1"/>
          </p:cNvPicPr>
          <p:nvPr/>
        </p:nvPicPr>
        <p:blipFill>
          <a:blip r:embed="rId3">
            <a:extLst/>
          </a:blip>
          <a:stretch>
            <a:fillRect/>
          </a:stretch>
        </p:blipFill>
        <p:spPr>
          <a:xfrm flipV="1">
            <a:off x="1949450" y="3994150"/>
            <a:ext cx="514350" cy="606425"/>
          </a:xfrm>
          <a:prstGeom prst="rect">
            <a:avLst/>
          </a:prstGeom>
          <a:ln w="12700">
            <a:miter lim="400000"/>
          </a:ln>
        </p:spPr>
      </p:pic>
      <p:sp>
        <p:nvSpPr>
          <p:cNvPr id="371" name="Shape 371"/>
          <p:cNvSpPr/>
          <p:nvPr/>
        </p:nvSpPr>
        <p:spPr>
          <a:xfrm rot="5400000">
            <a:off x="3222624" y="4229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372" name="Shape 372"/>
          <p:cNvSpPr/>
          <p:nvPr/>
        </p:nvSpPr>
        <p:spPr>
          <a:xfrm>
            <a:off x="3298825" y="4076700"/>
            <a:ext cx="152400" cy="152400"/>
          </a:xfrm>
          <a:prstGeom prst="ellipse">
            <a:avLst/>
          </a:prstGeom>
          <a:ln w="38100">
            <a:solidFill>
              <a:srgbClr val="FFFFFF"/>
            </a:solidFill>
          </a:ln>
        </p:spPr>
        <p:txBody>
          <a:bodyPr lIns="45719" rIns="45719" anchor="ctr"/>
          <a:lstStyle/>
          <a:p>
            <a:pPr defTabSz="914400"/>
            <a:endParaRPr/>
          </a:p>
        </p:txBody>
      </p:sp>
      <p:sp>
        <p:nvSpPr>
          <p:cNvPr id="373" name="Shape 373"/>
          <p:cNvSpPr/>
          <p:nvPr/>
        </p:nvSpPr>
        <p:spPr>
          <a:xfrm rot="5400000">
            <a:off x="3527424" y="43053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374" name="Shape 374"/>
          <p:cNvSpPr/>
          <p:nvPr/>
        </p:nvSpPr>
        <p:spPr>
          <a:xfrm>
            <a:off x="3603625" y="4152900"/>
            <a:ext cx="152400" cy="152400"/>
          </a:xfrm>
          <a:prstGeom prst="ellipse">
            <a:avLst/>
          </a:prstGeom>
          <a:ln w="38100">
            <a:solidFill>
              <a:srgbClr val="FFFFFF"/>
            </a:solidFill>
          </a:ln>
        </p:spPr>
        <p:txBody>
          <a:bodyPr lIns="45719" rIns="45719" anchor="ctr"/>
          <a:lstStyle/>
          <a:p>
            <a:pPr defTabSz="914400"/>
            <a:endParaRPr/>
          </a:p>
        </p:txBody>
      </p:sp>
      <p:sp>
        <p:nvSpPr>
          <p:cNvPr id="375" name="Shape 375"/>
          <p:cNvSpPr/>
          <p:nvPr/>
        </p:nvSpPr>
        <p:spPr>
          <a:xfrm rot="5400000">
            <a:off x="3832224" y="4229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376" name="Shape 376"/>
          <p:cNvSpPr/>
          <p:nvPr/>
        </p:nvSpPr>
        <p:spPr>
          <a:xfrm>
            <a:off x="3908425" y="4076700"/>
            <a:ext cx="152400" cy="152400"/>
          </a:xfrm>
          <a:prstGeom prst="ellipse">
            <a:avLst/>
          </a:prstGeom>
          <a:ln w="38100">
            <a:solidFill>
              <a:srgbClr val="FFFFFF"/>
            </a:solidFill>
          </a:ln>
        </p:spPr>
        <p:txBody>
          <a:bodyPr lIns="45719" rIns="45719" anchor="ctr"/>
          <a:lstStyle/>
          <a:p>
            <a:pPr defTabSz="914400"/>
            <a:endParaRPr/>
          </a:p>
        </p:txBody>
      </p:sp>
      <p:sp>
        <p:nvSpPr>
          <p:cNvPr id="377" name="Shape 377"/>
          <p:cNvSpPr/>
          <p:nvPr/>
        </p:nvSpPr>
        <p:spPr>
          <a:xfrm>
            <a:off x="685800" y="1203325"/>
            <a:ext cx="5181600" cy="713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defTabSz="914400">
              <a:spcBef>
                <a:spcPts val="2400"/>
              </a:spcBef>
              <a:defRPr sz="4000" b="1">
                <a:solidFill>
                  <a:srgbClr val="FFFFFF"/>
                </a:solidFill>
              </a:defRPr>
            </a:lvl1pPr>
          </a:lstStyle>
          <a:p>
            <a:r>
              <a:t>$100 Question</a:t>
            </a:r>
          </a:p>
        </p:txBody>
      </p:sp>
      <p:pic>
        <p:nvPicPr>
          <p:cNvPr id="378" name="image2.png"/>
          <p:cNvPicPr>
            <a:picLocks noChangeAspect="1"/>
          </p:cNvPicPr>
          <p:nvPr/>
        </p:nvPicPr>
        <p:blipFill>
          <a:blip r:embed="rId4">
            <a:extLst/>
          </a:blip>
          <a:stretch>
            <a:fillRect/>
          </a:stretch>
        </p:blipFill>
        <p:spPr>
          <a:xfrm>
            <a:off x="8839200" y="6553200"/>
            <a:ext cx="304800" cy="304800"/>
          </a:xfrm>
          <a:prstGeom prst="rect">
            <a:avLst/>
          </a:prstGeom>
          <a:ln w="12700">
            <a:miter lim="400000"/>
          </a:ln>
        </p:spPr>
      </p:pic>
      <p:pic>
        <p:nvPicPr>
          <p:cNvPr id="379" name="image2.png"/>
          <p:cNvPicPr>
            <a:picLocks noChangeAspect="1"/>
          </p:cNvPicPr>
          <p:nvPr/>
        </p:nvPicPr>
        <p:blipFill>
          <a:blip r:embed="rId4">
            <a:extLst/>
          </a:blip>
          <a:stretch>
            <a:fillRect/>
          </a:stretch>
        </p:blipFill>
        <p:spPr>
          <a:xfrm>
            <a:off x="0" y="6553200"/>
            <a:ext cx="304800" cy="304800"/>
          </a:xfrm>
          <a:prstGeom prst="rect">
            <a:avLst/>
          </a:prstGeom>
          <a:ln w="12700">
            <a:miter lim="400000"/>
          </a:ln>
        </p:spPr>
      </p:pic>
      <p:grpSp>
        <p:nvGrpSpPr>
          <p:cNvPr id="382" name="Group 382"/>
          <p:cNvGrpSpPr/>
          <p:nvPr/>
        </p:nvGrpSpPr>
        <p:grpSpPr>
          <a:xfrm>
            <a:off x="87629" y="2363310"/>
            <a:ext cx="6369052" cy="1319216"/>
            <a:chOff x="0" y="0"/>
            <a:chExt cx="6369051" cy="1319214"/>
          </a:xfrm>
        </p:grpSpPr>
        <p:sp>
          <p:nvSpPr>
            <p:cNvPr id="380" name="Shape 380"/>
            <p:cNvSpPr/>
            <p:nvPr/>
          </p:nvSpPr>
          <p:spPr>
            <a:xfrm>
              <a:off x="0" y="0"/>
              <a:ext cx="6369051" cy="1319214"/>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FF00"/>
            </a:solidFill>
            <a:ln w="57150" cap="flat">
              <a:solidFill>
                <a:srgbClr val="3399FF"/>
              </a:solidFill>
              <a:prstDash val="solid"/>
              <a:miter lim="800000"/>
            </a:ln>
            <a:effectLst/>
          </p:spPr>
          <p:txBody>
            <a:bodyPr wrap="square" lIns="45719" tIns="45719" rIns="45719" bIns="45719" numCol="1" anchor="ctr">
              <a:noAutofit/>
            </a:bodyPr>
            <a:lstStyle/>
            <a:p>
              <a:pPr defTabSz="914400"/>
              <a:endParaRPr/>
            </a:p>
          </p:txBody>
        </p:sp>
        <p:sp>
          <p:nvSpPr>
            <p:cNvPr id="381" name="Shape 381"/>
            <p:cNvSpPr/>
            <p:nvPr/>
          </p:nvSpPr>
          <p:spPr>
            <a:xfrm>
              <a:off x="446899" y="307584"/>
              <a:ext cx="5668152" cy="80021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9" tIns="45719" rIns="45719" bIns="45719" numCol="1" anchor="ctr">
              <a:spAutoFit/>
            </a:bodyPr>
            <a:lstStyle/>
            <a:p>
              <a:pPr algn="ctr" defTabSz="914400">
                <a:defRPr sz="2400" b="1">
                  <a:latin typeface="Times New Roman"/>
                  <a:ea typeface="Times New Roman"/>
                  <a:cs typeface="Times New Roman"/>
                  <a:sym typeface="Times New Roman"/>
                </a:defRPr>
              </a:pPr>
              <a:r>
                <a:rPr sz="2300" dirty="0"/>
                <a:t>What rating </a:t>
              </a:r>
              <a:r>
                <a:rPr lang="en-US" sz="2300" dirty="0" smtClean="0"/>
                <a:t>corresponds to </a:t>
              </a:r>
              <a:r>
                <a:rPr sz="2300" dirty="0" smtClean="0"/>
                <a:t>age-appropriate</a:t>
              </a:r>
              <a:endParaRPr sz="2300" dirty="0"/>
            </a:p>
            <a:p>
              <a:pPr algn="ctr" defTabSz="914400">
                <a:defRPr sz="2400" b="1">
                  <a:latin typeface="Times New Roman"/>
                  <a:ea typeface="Times New Roman"/>
                  <a:cs typeface="Times New Roman"/>
                  <a:sym typeface="Times New Roman"/>
                </a:defRPr>
              </a:pPr>
              <a:r>
                <a:rPr sz="2300" dirty="0"/>
                <a:t>functioning with no concerns?</a:t>
              </a:r>
            </a:p>
          </p:txBody>
        </p:sp>
      </p:grpSp>
    </p:spTree>
    <p:extLst>
      <p:ext uri="{BB962C8B-B14F-4D97-AF65-F5344CB8AC3E}">
        <p14:creationId xmlns:p14="http://schemas.microsoft.com/office/powerpoint/2010/main" val="2015504420"/>
      </p:ext>
    </p:extLst>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0" nodeType="afterEffect">
                                  <p:stCondLst>
                                    <p:cond delay="2000"/>
                                  </p:stCondLst>
                                  <p:iterate>
                                    <p:tmAbs val="0"/>
                                  </p:iterate>
                                  <p:childTnLst>
                                    <p:set>
                                      <p:cBhvr>
                                        <p:cTn id="6" fill="hold"/>
                                        <p:tgtEl>
                                          <p:spTgt spid="377"/>
                                        </p:tgtEl>
                                        <p:attrNameLst>
                                          <p:attrName>style.visibility</p:attrName>
                                        </p:attrNameLst>
                                      </p:cBhvr>
                                      <p:to>
                                        <p:strVal val="visible"/>
                                      </p:to>
                                    </p:set>
                                    <p:animEffect transition="in" filter="dissolve">
                                      <p:cBhvr>
                                        <p:cTn id="7" dur="500"/>
                                        <p:tgtEl>
                                          <p:spTgt spid="377"/>
                                        </p:tgtEl>
                                      </p:cBhvr>
                                    </p:animEffect>
                                  </p:childTnLst>
                                </p:cTn>
                              </p:par>
                            </p:childTnLst>
                          </p:cTn>
                        </p:par>
                        <p:par>
                          <p:cTn id="8" fill="hold">
                            <p:stCondLst>
                              <p:cond delay="2500"/>
                            </p:stCondLst>
                            <p:childTnLst>
                              <p:par>
                                <p:cTn id="9" presetID="1" presetClass="entr" presetSubtype="0" fill="hold" grpId="0" nodeType="afterEffect">
                                  <p:stCondLst>
                                    <p:cond delay="2000"/>
                                  </p:stCondLst>
                                  <p:iterate>
                                    <p:tmAbs val="0"/>
                                  </p:iterate>
                                  <p:childTnLst>
                                    <p:set>
                                      <p:cBhvr>
                                        <p:cTn id="10" fill="hold"/>
                                        <p:tgtEl>
                                          <p:spTgt spid="315"/>
                                        </p:tgtEl>
                                        <p:attrNameLst>
                                          <p:attrName>style.visibility</p:attrName>
                                        </p:attrNameLst>
                                      </p:cBhvr>
                                      <p:to>
                                        <p:strVal val="visible"/>
                                      </p:to>
                                    </p:set>
                                  </p:childTnLst>
                                </p:cTn>
                              </p:par>
                            </p:childTnLst>
                          </p:cTn>
                        </p:par>
                        <p:par>
                          <p:cTn id="11" fill="hold">
                            <p:stCondLst>
                              <p:cond delay="4500"/>
                            </p:stCondLst>
                            <p:childTnLst>
                              <p:par>
                                <p:cTn id="12" presetID="1" presetClass="entr" presetSubtype="0" fill="hold" grpId="0" nodeType="afterEffect">
                                  <p:stCondLst>
                                    <p:cond delay="2000"/>
                                  </p:stCondLst>
                                  <p:iterate>
                                    <p:tmAbs val="0"/>
                                  </p:iterate>
                                  <p:childTnLst>
                                    <p:set>
                                      <p:cBhvr>
                                        <p:cTn id="13" fill="hold"/>
                                        <p:tgtEl>
                                          <p:spTgt spid="317"/>
                                        </p:tgtEl>
                                        <p:attrNameLst>
                                          <p:attrName>style.visibility</p:attrName>
                                        </p:attrNameLst>
                                      </p:cBhvr>
                                      <p:to>
                                        <p:strVal val="visible"/>
                                      </p:to>
                                    </p:set>
                                  </p:childTnLst>
                                </p:cTn>
                              </p:par>
                            </p:childTnLst>
                          </p:cTn>
                        </p:par>
                        <p:par>
                          <p:cTn id="14" fill="hold">
                            <p:stCondLst>
                              <p:cond delay="6500"/>
                            </p:stCondLst>
                            <p:childTnLst>
                              <p:par>
                                <p:cTn id="15" presetID="1" presetClass="entr" presetSubtype="0" fill="hold" grpId="0" nodeType="afterEffect">
                                  <p:stCondLst>
                                    <p:cond delay="2000"/>
                                  </p:stCondLst>
                                  <p:iterate>
                                    <p:tmAbs val="0"/>
                                  </p:iterate>
                                  <p:childTnLst>
                                    <p:set>
                                      <p:cBhvr>
                                        <p:cTn id="16" fill="hold"/>
                                        <p:tgtEl>
                                          <p:spTgt spid="316"/>
                                        </p:tgtEl>
                                        <p:attrNameLst>
                                          <p:attrName>style.visibility</p:attrName>
                                        </p:attrNameLst>
                                      </p:cBhvr>
                                      <p:to>
                                        <p:strVal val="visible"/>
                                      </p:to>
                                    </p:set>
                                  </p:childTnLst>
                                </p:cTn>
                              </p:par>
                            </p:childTnLst>
                          </p:cTn>
                        </p:par>
                        <p:par>
                          <p:cTn id="17" fill="hold">
                            <p:stCondLst>
                              <p:cond delay="8500"/>
                            </p:stCondLst>
                            <p:childTnLst>
                              <p:par>
                                <p:cTn id="18" presetID="1" presetClass="entr" presetSubtype="0" fill="hold" grpId="0" nodeType="afterEffect">
                                  <p:stCondLst>
                                    <p:cond delay="2000"/>
                                  </p:stCondLst>
                                  <p:iterate>
                                    <p:tmAbs val="0"/>
                                  </p:iterate>
                                  <p:childTnLst>
                                    <p:set>
                                      <p:cBhvr>
                                        <p:cTn id="19" fill="hold"/>
                                        <p:tgtEl>
                                          <p:spTgt spid="31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iterate>
                                    <p:tmAbs val="0"/>
                                  </p:iterate>
                                  <p:childTnLst>
                                    <p:set>
                                      <p:cBhvr>
                                        <p:cTn id="23" fill="hold"/>
                                        <p:tgtEl>
                                          <p:spTgt spid="3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 grpId="0" animBg="1" advAuto="0"/>
      <p:bldP spid="316" grpId="0" animBg="1" advAuto="0"/>
      <p:bldP spid="317" grpId="0" animBg="1" advAuto="0"/>
      <p:bldP spid="318" grpId="0" animBg="1" advAuto="0"/>
      <p:bldP spid="377" grpId="0" animBg="1" advAuto="0"/>
      <p:bldP spid="382" grpId="0"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 name="Shape 386"/>
          <p:cNvSpPr>
            <a:spLocks noGrp="1"/>
          </p:cNvSpPr>
          <p:nvPr>
            <p:ph type="title"/>
          </p:nvPr>
        </p:nvSpPr>
        <p:spPr>
          <a:prstGeom prst="rect">
            <a:avLst/>
          </a:prstGeom>
        </p:spPr>
        <p:txBody>
          <a:bodyPr/>
          <a:lstStyle/>
          <a:p>
            <a:r>
              <a:t>Additional explanation</a:t>
            </a:r>
          </a:p>
        </p:txBody>
      </p:sp>
      <p:sp>
        <p:nvSpPr>
          <p:cNvPr id="387" name="Shape 387"/>
          <p:cNvSpPr>
            <a:spLocks noGrp="1"/>
          </p:cNvSpPr>
          <p:nvPr>
            <p:ph type="body" idx="1"/>
          </p:nvPr>
        </p:nvSpPr>
        <p:spPr>
          <a:xfrm>
            <a:off x="457200" y="1417638"/>
            <a:ext cx="8077200" cy="3810000"/>
          </a:xfrm>
          <a:prstGeom prst="rect">
            <a:avLst/>
          </a:prstGeom>
        </p:spPr>
        <p:txBody>
          <a:bodyPr/>
          <a:lstStyle/>
          <a:p>
            <a:r>
              <a:rPr dirty="0"/>
              <a:t>After each question, there will be a slide explaining the correct answer.</a:t>
            </a:r>
          </a:p>
          <a:p>
            <a:r>
              <a:rPr dirty="0"/>
              <a:t>If there are no questions about why the answer was correct, skip the explanatory slide and go on to the next question.</a:t>
            </a:r>
          </a:p>
        </p:txBody>
      </p:sp>
    </p:spTree>
    <p:extLst>
      <p:ext uri="{BB962C8B-B14F-4D97-AF65-F5344CB8AC3E}">
        <p14:creationId xmlns:p14="http://schemas.microsoft.com/office/powerpoint/2010/main" val="2509993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 name="Shape 391"/>
          <p:cNvSpPr>
            <a:spLocks noGrp="1"/>
          </p:cNvSpPr>
          <p:nvPr>
            <p:ph type="title"/>
          </p:nvPr>
        </p:nvSpPr>
        <p:spPr>
          <a:xfrm>
            <a:off x="457200" y="381000"/>
            <a:ext cx="7353300" cy="1143000"/>
          </a:xfrm>
          <a:prstGeom prst="rect">
            <a:avLst/>
          </a:prstGeom>
        </p:spPr>
        <p:txBody>
          <a:bodyPr/>
          <a:lstStyle>
            <a:lvl1pPr defTabSz="434340">
              <a:defRPr sz="6840" b="1"/>
            </a:lvl1pPr>
          </a:lstStyle>
          <a:p>
            <a:r>
              <a:rPr dirty="0"/>
              <a:t>7</a:t>
            </a:r>
          </a:p>
        </p:txBody>
      </p:sp>
      <p:sp>
        <p:nvSpPr>
          <p:cNvPr id="392" name="Shape 392"/>
          <p:cNvSpPr>
            <a:spLocks noGrp="1"/>
          </p:cNvSpPr>
          <p:nvPr>
            <p:ph type="body" idx="1"/>
          </p:nvPr>
        </p:nvSpPr>
        <p:spPr>
          <a:xfrm>
            <a:off x="533400" y="2209800"/>
            <a:ext cx="7848600" cy="3810000"/>
          </a:xfrm>
          <a:prstGeom prst="rect">
            <a:avLst/>
          </a:prstGeom>
        </p:spPr>
        <p:txBody>
          <a:bodyPr/>
          <a:lstStyle/>
          <a:p>
            <a:pPr marL="339470" indent="-339470" defTabSz="452627">
              <a:spcBef>
                <a:spcPts val="600"/>
              </a:spcBef>
              <a:defRPr sz="2772"/>
            </a:pPr>
            <a:r>
              <a:rPr dirty="0"/>
              <a:t>Child shows functioning expected for his or her age in </a:t>
            </a:r>
            <a:r>
              <a:rPr b="1" dirty="0"/>
              <a:t>all or almost all everyday situations that are part of the child’s life</a:t>
            </a:r>
          </a:p>
          <a:p>
            <a:pPr marL="339470" indent="-339470" defTabSz="452627">
              <a:buSzTx/>
              <a:buNone/>
              <a:defRPr sz="792" b="1"/>
            </a:pPr>
            <a:endParaRPr b="1" dirty="0"/>
          </a:p>
          <a:p>
            <a:pPr marL="339470" indent="-339470" defTabSz="452627">
              <a:spcBef>
                <a:spcPts val="600"/>
              </a:spcBef>
              <a:defRPr sz="2772" b="1"/>
            </a:pPr>
            <a:r>
              <a:rPr dirty="0"/>
              <a:t>Functioning </a:t>
            </a:r>
            <a:r>
              <a:rPr b="0" dirty="0"/>
              <a:t>is considered </a:t>
            </a:r>
            <a:r>
              <a:rPr dirty="0"/>
              <a:t>appropriate for his or her age</a:t>
            </a:r>
          </a:p>
          <a:p>
            <a:pPr marL="339470" indent="-339470" defTabSz="452627">
              <a:buSzTx/>
              <a:buNone/>
              <a:defRPr sz="792" b="1"/>
            </a:pPr>
            <a:endParaRPr dirty="0"/>
          </a:p>
          <a:p>
            <a:pPr marL="339470" indent="-339470" defTabSz="452627">
              <a:spcBef>
                <a:spcPts val="600"/>
              </a:spcBef>
              <a:defRPr sz="2772"/>
            </a:pPr>
            <a:r>
              <a:rPr dirty="0"/>
              <a:t>No one has any concerns about the child’s functioning in this outcome area</a:t>
            </a:r>
          </a:p>
        </p:txBody>
      </p:sp>
      <p:sp>
        <p:nvSpPr>
          <p:cNvPr id="393" name="Shape 393"/>
          <p:cNvSpPr>
            <a:spLocks noGrp="1"/>
          </p:cNvSpPr>
          <p:nvPr>
            <p:ph type="sldNum" sz="quarter" idx="4294967295"/>
          </p:nvPr>
        </p:nvSpPr>
        <p:spPr>
          <a:xfrm>
            <a:off x="8505418" y="6404292"/>
            <a:ext cx="181382" cy="269241"/>
          </a:xfrm>
          <a:prstGeom prst="rect">
            <a:avLst/>
          </a:prstGeom>
          <a:extLst>
            <a:ext uri="{C572A759-6A51-4108-AA02-DFA0A04FC94B}">
              <ma14:wrappingTextBoxFlag xmlns:ma14="http://schemas.microsoft.com/office/mac/drawingml/2011/main" xmlns="" val="1"/>
            </a:ext>
          </a:extLst>
        </p:spPr>
        <p:txBody>
          <a:bodyPr/>
          <a:lstStyle>
            <a:lvl1pPr>
              <a:defRPr>
                <a:solidFill>
                  <a:srgbClr val="898989"/>
                </a:solidFill>
              </a:defRPr>
            </a:lvl1pPr>
          </a:lstStyle>
          <a:p>
            <a:fld id="{86CB4B4D-7CA3-9044-876B-883B54F8677D}" type="slidenum">
              <a:t>6</a:t>
            </a:fld>
            <a:endParaRPr/>
          </a:p>
        </p:txBody>
      </p:sp>
    </p:spTree>
    <p:extLst>
      <p:ext uri="{BB962C8B-B14F-4D97-AF65-F5344CB8AC3E}">
        <p14:creationId xmlns:p14="http://schemas.microsoft.com/office/powerpoint/2010/main" val="3792793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 name="Shape 397"/>
          <p:cNvSpPr/>
          <p:nvPr/>
        </p:nvSpPr>
        <p:spPr>
          <a:xfrm>
            <a:off x="3505200" y="1127125"/>
            <a:ext cx="2514600" cy="4724400"/>
          </a:xfrm>
          <a:prstGeom prst="rect">
            <a:avLst/>
          </a:prstGeom>
          <a:gradFill>
            <a:gsLst>
              <a:gs pos="0">
                <a:srgbClr val="0066CC"/>
              </a:gs>
              <a:gs pos="100000">
                <a:srgbClr val="000066"/>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398" name="Shape 398"/>
          <p:cNvSpPr/>
          <p:nvPr/>
        </p:nvSpPr>
        <p:spPr>
          <a:xfrm>
            <a:off x="3571875" y="4560887"/>
            <a:ext cx="2413000" cy="322263"/>
          </a:xfrm>
          <a:prstGeom prst="rect">
            <a:avLst/>
          </a:prstGeom>
          <a:solidFill>
            <a:srgbClr val="FF0000"/>
          </a:solidFill>
          <a:ln>
            <a:solidFill>
              <a:srgbClr val="000000"/>
            </a:solidFill>
            <a:miter/>
          </a:ln>
        </p:spPr>
        <p:txBody>
          <a:bodyPr lIns="45719" rIns="45719" anchor="ctr"/>
          <a:lstStyle/>
          <a:p>
            <a:pPr defTabSz="914400"/>
            <a:endParaRPr/>
          </a:p>
        </p:txBody>
      </p:sp>
      <p:sp>
        <p:nvSpPr>
          <p:cNvPr id="399" name="Shape 399"/>
          <p:cNvSpPr/>
          <p:nvPr/>
        </p:nvSpPr>
        <p:spPr>
          <a:xfrm>
            <a:off x="3581400" y="111125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15</a:t>
            </a:r>
          </a:p>
        </p:txBody>
      </p:sp>
      <p:sp>
        <p:nvSpPr>
          <p:cNvPr id="400" name="Shape 400"/>
          <p:cNvSpPr/>
          <p:nvPr/>
        </p:nvSpPr>
        <p:spPr>
          <a:xfrm>
            <a:off x="3581400" y="14319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14</a:t>
            </a:r>
          </a:p>
        </p:txBody>
      </p:sp>
      <p:sp>
        <p:nvSpPr>
          <p:cNvPr id="401" name="Shape 401"/>
          <p:cNvSpPr/>
          <p:nvPr/>
        </p:nvSpPr>
        <p:spPr>
          <a:xfrm>
            <a:off x="3581400" y="17367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13</a:t>
            </a:r>
          </a:p>
        </p:txBody>
      </p:sp>
      <p:sp>
        <p:nvSpPr>
          <p:cNvPr id="402" name="Shape 402"/>
          <p:cNvSpPr/>
          <p:nvPr/>
        </p:nvSpPr>
        <p:spPr>
          <a:xfrm>
            <a:off x="3581400" y="20415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a:t>
            </a:r>
          </a:p>
        </p:txBody>
      </p:sp>
      <p:sp>
        <p:nvSpPr>
          <p:cNvPr id="403" name="Shape 403"/>
          <p:cNvSpPr/>
          <p:nvPr/>
        </p:nvSpPr>
        <p:spPr>
          <a:xfrm>
            <a:off x="3581400" y="23463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11</a:t>
            </a:r>
          </a:p>
        </p:txBody>
      </p:sp>
      <p:sp>
        <p:nvSpPr>
          <p:cNvPr id="404" name="Shape 404"/>
          <p:cNvSpPr/>
          <p:nvPr/>
        </p:nvSpPr>
        <p:spPr>
          <a:xfrm>
            <a:off x="3581400" y="26511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a:t>
            </a:r>
          </a:p>
        </p:txBody>
      </p:sp>
      <p:sp>
        <p:nvSpPr>
          <p:cNvPr id="405" name="Shape 405"/>
          <p:cNvSpPr/>
          <p:nvPr/>
        </p:nvSpPr>
        <p:spPr>
          <a:xfrm>
            <a:off x="3581400" y="29559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9</a:t>
            </a:r>
          </a:p>
        </p:txBody>
      </p:sp>
      <p:sp>
        <p:nvSpPr>
          <p:cNvPr id="406" name="Shape 406"/>
          <p:cNvSpPr/>
          <p:nvPr/>
        </p:nvSpPr>
        <p:spPr>
          <a:xfrm>
            <a:off x="3581400" y="32607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a:t>
            </a:r>
          </a:p>
        </p:txBody>
      </p:sp>
      <p:sp>
        <p:nvSpPr>
          <p:cNvPr id="407" name="Shape 407"/>
          <p:cNvSpPr/>
          <p:nvPr/>
        </p:nvSpPr>
        <p:spPr>
          <a:xfrm>
            <a:off x="3581400" y="35655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7</a:t>
            </a:r>
          </a:p>
        </p:txBody>
      </p:sp>
      <p:sp>
        <p:nvSpPr>
          <p:cNvPr id="408" name="Shape 408"/>
          <p:cNvSpPr/>
          <p:nvPr/>
        </p:nvSpPr>
        <p:spPr>
          <a:xfrm>
            <a:off x="3581400" y="38703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a:t>
            </a:r>
          </a:p>
        </p:txBody>
      </p:sp>
      <p:sp>
        <p:nvSpPr>
          <p:cNvPr id="409" name="Shape 409"/>
          <p:cNvSpPr/>
          <p:nvPr/>
        </p:nvSpPr>
        <p:spPr>
          <a:xfrm>
            <a:off x="3581400" y="41751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5</a:t>
            </a:r>
          </a:p>
        </p:txBody>
      </p:sp>
      <p:sp>
        <p:nvSpPr>
          <p:cNvPr id="410" name="Shape 410"/>
          <p:cNvSpPr/>
          <p:nvPr/>
        </p:nvSpPr>
        <p:spPr>
          <a:xfrm>
            <a:off x="3581400" y="44799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a:t>
            </a:r>
          </a:p>
        </p:txBody>
      </p:sp>
      <p:sp>
        <p:nvSpPr>
          <p:cNvPr id="411" name="Shape 411"/>
          <p:cNvSpPr/>
          <p:nvPr/>
        </p:nvSpPr>
        <p:spPr>
          <a:xfrm>
            <a:off x="3581400" y="47847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a:t>
            </a:r>
          </a:p>
        </p:txBody>
      </p:sp>
      <p:sp>
        <p:nvSpPr>
          <p:cNvPr id="412" name="Shape 412"/>
          <p:cNvSpPr/>
          <p:nvPr/>
        </p:nvSpPr>
        <p:spPr>
          <a:xfrm>
            <a:off x="3581400" y="50895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a:t>
            </a:r>
          </a:p>
        </p:txBody>
      </p:sp>
      <p:sp>
        <p:nvSpPr>
          <p:cNvPr id="413" name="Shape 413"/>
          <p:cNvSpPr/>
          <p:nvPr/>
        </p:nvSpPr>
        <p:spPr>
          <a:xfrm>
            <a:off x="3581400" y="539432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a:t>
            </a:r>
          </a:p>
        </p:txBody>
      </p:sp>
      <p:sp>
        <p:nvSpPr>
          <p:cNvPr id="414" name="Shape 414"/>
          <p:cNvSpPr/>
          <p:nvPr/>
        </p:nvSpPr>
        <p:spPr>
          <a:xfrm>
            <a:off x="4419600" y="112712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 Million</a:t>
            </a:r>
          </a:p>
        </p:txBody>
      </p:sp>
      <p:sp>
        <p:nvSpPr>
          <p:cNvPr id="415" name="Shape 415"/>
          <p:cNvSpPr/>
          <p:nvPr/>
        </p:nvSpPr>
        <p:spPr>
          <a:xfrm>
            <a:off x="4419600" y="14478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$500,000</a:t>
            </a:r>
          </a:p>
        </p:txBody>
      </p:sp>
      <p:sp>
        <p:nvSpPr>
          <p:cNvPr id="416" name="Shape 416"/>
          <p:cNvSpPr/>
          <p:nvPr/>
        </p:nvSpPr>
        <p:spPr>
          <a:xfrm>
            <a:off x="4419600" y="17526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$250,000</a:t>
            </a:r>
          </a:p>
        </p:txBody>
      </p:sp>
      <p:sp>
        <p:nvSpPr>
          <p:cNvPr id="417" name="Shape 417"/>
          <p:cNvSpPr/>
          <p:nvPr/>
        </p:nvSpPr>
        <p:spPr>
          <a:xfrm>
            <a:off x="4419600" y="20574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$125,000</a:t>
            </a:r>
          </a:p>
        </p:txBody>
      </p:sp>
      <p:sp>
        <p:nvSpPr>
          <p:cNvPr id="418" name="Shape 418"/>
          <p:cNvSpPr/>
          <p:nvPr/>
        </p:nvSpPr>
        <p:spPr>
          <a:xfrm>
            <a:off x="4419600" y="23622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$64,000</a:t>
            </a:r>
          </a:p>
        </p:txBody>
      </p:sp>
      <p:sp>
        <p:nvSpPr>
          <p:cNvPr id="419" name="Shape 419"/>
          <p:cNvSpPr/>
          <p:nvPr/>
        </p:nvSpPr>
        <p:spPr>
          <a:xfrm>
            <a:off x="4419600" y="26670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$32,000</a:t>
            </a:r>
          </a:p>
        </p:txBody>
      </p:sp>
      <p:sp>
        <p:nvSpPr>
          <p:cNvPr id="420" name="Shape 420"/>
          <p:cNvSpPr/>
          <p:nvPr/>
        </p:nvSpPr>
        <p:spPr>
          <a:xfrm>
            <a:off x="4419600" y="29718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$16,000</a:t>
            </a:r>
          </a:p>
        </p:txBody>
      </p:sp>
      <p:sp>
        <p:nvSpPr>
          <p:cNvPr id="421" name="Shape 421"/>
          <p:cNvSpPr/>
          <p:nvPr/>
        </p:nvSpPr>
        <p:spPr>
          <a:xfrm>
            <a:off x="4419600" y="32766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$8,000</a:t>
            </a:r>
          </a:p>
        </p:txBody>
      </p:sp>
      <p:sp>
        <p:nvSpPr>
          <p:cNvPr id="422" name="Shape 422"/>
          <p:cNvSpPr/>
          <p:nvPr/>
        </p:nvSpPr>
        <p:spPr>
          <a:xfrm>
            <a:off x="4419600" y="35814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$4,000</a:t>
            </a:r>
          </a:p>
        </p:txBody>
      </p:sp>
      <p:sp>
        <p:nvSpPr>
          <p:cNvPr id="423" name="Shape 423"/>
          <p:cNvSpPr/>
          <p:nvPr/>
        </p:nvSpPr>
        <p:spPr>
          <a:xfrm>
            <a:off x="4419600" y="38862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$2,000</a:t>
            </a:r>
          </a:p>
        </p:txBody>
      </p:sp>
      <p:sp>
        <p:nvSpPr>
          <p:cNvPr id="424" name="Shape 424"/>
          <p:cNvSpPr/>
          <p:nvPr/>
        </p:nvSpPr>
        <p:spPr>
          <a:xfrm>
            <a:off x="4419600" y="41910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$1,000</a:t>
            </a:r>
          </a:p>
        </p:txBody>
      </p:sp>
      <p:sp>
        <p:nvSpPr>
          <p:cNvPr id="425" name="Shape 425"/>
          <p:cNvSpPr/>
          <p:nvPr/>
        </p:nvSpPr>
        <p:spPr>
          <a:xfrm>
            <a:off x="4419600" y="4495800"/>
            <a:ext cx="1000125"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a:t>
            </a:r>
          </a:p>
        </p:txBody>
      </p:sp>
      <p:sp>
        <p:nvSpPr>
          <p:cNvPr id="426" name="Shape 426"/>
          <p:cNvSpPr/>
          <p:nvPr/>
        </p:nvSpPr>
        <p:spPr>
          <a:xfrm>
            <a:off x="4419600" y="48006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$300</a:t>
            </a:r>
          </a:p>
        </p:txBody>
      </p:sp>
      <p:sp>
        <p:nvSpPr>
          <p:cNvPr id="427" name="Shape 427"/>
          <p:cNvSpPr/>
          <p:nvPr/>
        </p:nvSpPr>
        <p:spPr>
          <a:xfrm>
            <a:off x="4419600" y="5105400"/>
            <a:ext cx="13335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a:t>
            </a:r>
          </a:p>
        </p:txBody>
      </p:sp>
      <p:sp>
        <p:nvSpPr>
          <p:cNvPr id="428" name="Shape 428"/>
          <p:cNvSpPr/>
          <p:nvPr/>
        </p:nvSpPr>
        <p:spPr>
          <a:xfrm>
            <a:off x="4419600" y="541020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$100</a:t>
            </a:r>
          </a:p>
        </p:txBody>
      </p:sp>
      <p:sp>
        <p:nvSpPr>
          <p:cNvPr id="429" name="Shape 429"/>
          <p:cNvSpPr/>
          <p:nvPr/>
        </p:nvSpPr>
        <p:spPr>
          <a:xfrm>
            <a:off x="4114800" y="5546725"/>
            <a:ext cx="152400" cy="152400"/>
          </a:xfrm>
          <a:prstGeom prst="ellipse">
            <a:avLst/>
          </a:prstGeom>
          <a:solidFill>
            <a:srgbClr val="FFCC00"/>
          </a:solidFill>
          <a:ln w="12700">
            <a:miter lim="400000"/>
          </a:ln>
        </p:spPr>
        <p:txBody>
          <a:bodyPr lIns="45719" rIns="45719" anchor="ctr"/>
          <a:lstStyle/>
          <a:p>
            <a:pPr defTabSz="914400"/>
            <a:endParaRPr/>
          </a:p>
        </p:txBody>
      </p:sp>
      <p:sp>
        <p:nvSpPr>
          <p:cNvPr id="430" name="Shape 430"/>
          <p:cNvSpPr/>
          <p:nvPr/>
        </p:nvSpPr>
        <p:spPr>
          <a:xfrm>
            <a:off x="4114800" y="5241925"/>
            <a:ext cx="152400" cy="152400"/>
          </a:xfrm>
          <a:prstGeom prst="ellipse">
            <a:avLst/>
          </a:prstGeom>
          <a:solidFill>
            <a:srgbClr val="FFCC00"/>
          </a:solidFill>
          <a:ln w="12700">
            <a:miter lim="400000"/>
          </a:ln>
        </p:spPr>
        <p:txBody>
          <a:bodyPr lIns="45719" rIns="45719" anchor="ctr"/>
          <a:lstStyle/>
          <a:p>
            <a:pPr defTabSz="914400"/>
            <a:endParaRPr/>
          </a:p>
        </p:txBody>
      </p:sp>
      <p:sp>
        <p:nvSpPr>
          <p:cNvPr id="431" name="Shape 431"/>
          <p:cNvSpPr/>
          <p:nvPr/>
        </p:nvSpPr>
        <p:spPr>
          <a:xfrm>
            <a:off x="4114800" y="4937125"/>
            <a:ext cx="152400" cy="152400"/>
          </a:xfrm>
          <a:prstGeom prst="ellipse">
            <a:avLst/>
          </a:prstGeom>
          <a:solidFill>
            <a:srgbClr val="FFCC00"/>
          </a:solidFill>
          <a:ln w="12700">
            <a:miter lim="400000"/>
          </a:ln>
        </p:spPr>
        <p:txBody>
          <a:bodyPr lIns="45719" rIns="45719" anchor="ctr"/>
          <a:lstStyle/>
          <a:p>
            <a:pPr defTabSz="914400"/>
            <a:endParaRPr/>
          </a:p>
        </p:txBody>
      </p:sp>
      <p:sp>
        <p:nvSpPr>
          <p:cNvPr id="432" name="Shape 432"/>
          <p:cNvSpPr/>
          <p:nvPr/>
        </p:nvSpPr>
        <p:spPr>
          <a:xfrm>
            <a:off x="4114800" y="4632325"/>
            <a:ext cx="152400" cy="152400"/>
          </a:xfrm>
          <a:prstGeom prst="ellipse">
            <a:avLst/>
          </a:prstGeom>
          <a:solidFill>
            <a:srgbClr val="FFCC00"/>
          </a:solidFill>
          <a:ln w="12700">
            <a:miter lim="400000"/>
          </a:ln>
        </p:spPr>
        <p:txBody>
          <a:bodyPr lIns="45719" rIns="45719" anchor="ctr"/>
          <a:lstStyle/>
          <a:p>
            <a:pPr defTabSz="914400"/>
            <a:endParaRPr/>
          </a:p>
        </p:txBody>
      </p:sp>
      <p:sp>
        <p:nvSpPr>
          <p:cNvPr id="433" name="Shape 433"/>
          <p:cNvSpPr/>
          <p:nvPr/>
        </p:nvSpPr>
        <p:spPr>
          <a:xfrm>
            <a:off x="4114800" y="4327525"/>
            <a:ext cx="152400" cy="152400"/>
          </a:xfrm>
          <a:prstGeom prst="ellipse">
            <a:avLst/>
          </a:prstGeom>
          <a:solidFill>
            <a:srgbClr val="FFFFFF"/>
          </a:solidFill>
          <a:ln w="12700">
            <a:miter lim="400000"/>
          </a:ln>
        </p:spPr>
        <p:txBody>
          <a:bodyPr lIns="45719" rIns="45719" anchor="ctr"/>
          <a:lstStyle/>
          <a:p>
            <a:pPr defTabSz="914400"/>
            <a:endParaRPr/>
          </a:p>
        </p:txBody>
      </p:sp>
      <p:sp>
        <p:nvSpPr>
          <p:cNvPr id="434" name="Shape 434"/>
          <p:cNvSpPr/>
          <p:nvPr/>
        </p:nvSpPr>
        <p:spPr>
          <a:xfrm>
            <a:off x="4114800" y="4022725"/>
            <a:ext cx="152400" cy="152400"/>
          </a:xfrm>
          <a:prstGeom prst="ellipse">
            <a:avLst/>
          </a:prstGeom>
          <a:solidFill>
            <a:srgbClr val="FFCC00"/>
          </a:solidFill>
          <a:ln w="12700">
            <a:miter lim="400000"/>
          </a:ln>
        </p:spPr>
        <p:txBody>
          <a:bodyPr lIns="45719" rIns="45719" anchor="ctr"/>
          <a:lstStyle/>
          <a:p>
            <a:pPr defTabSz="914400"/>
            <a:endParaRPr/>
          </a:p>
        </p:txBody>
      </p:sp>
      <p:sp>
        <p:nvSpPr>
          <p:cNvPr id="435" name="Shape 435"/>
          <p:cNvSpPr/>
          <p:nvPr/>
        </p:nvSpPr>
        <p:spPr>
          <a:xfrm>
            <a:off x="4114800" y="3717925"/>
            <a:ext cx="152400" cy="152400"/>
          </a:xfrm>
          <a:prstGeom prst="ellipse">
            <a:avLst/>
          </a:prstGeom>
          <a:solidFill>
            <a:srgbClr val="FFCC00"/>
          </a:solidFill>
          <a:ln w="12700">
            <a:miter lim="400000"/>
          </a:ln>
        </p:spPr>
        <p:txBody>
          <a:bodyPr lIns="45719" rIns="45719" anchor="ctr"/>
          <a:lstStyle/>
          <a:p>
            <a:pPr defTabSz="914400"/>
            <a:endParaRPr/>
          </a:p>
        </p:txBody>
      </p:sp>
      <p:sp>
        <p:nvSpPr>
          <p:cNvPr id="436" name="Shape 436"/>
          <p:cNvSpPr/>
          <p:nvPr/>
        </p:nvSpPr>
        <p:spPr>
          <a:xfrm>
            <a:off x="4114800" y="3413125"/>
            <a:ext cx="152400" cy="152400"/>
          </a:xfrm>
          <a:prstGeom prst="ellipse">
            <a:avLst/>
          </a:prstGeom>
          <a:solidFill>
            <a:srgbClr val="FFCC00"/>
          </a:solidFill>
          <a:ln w="12700">
            <a:miter lim="400000"/>
          </a:ln>
        </p:spPr>
        <p:txBody>
          <a:bodyPr lIns="45719" rIns="45719" anchor="ctr"/>
          <a:lstStyle/>
          <a:p>
            <a:pPr defTabSz="914400"/>
            <a:endParaRPr/>
          </a:p>
        </p:txBody>
      </p:sp>
      <p:sp>
        <p:nvSpPr>
          <p:cNvPr id="437" name="Shape 437"/>
          <p:cNvSpPr/>
          <p:nvPr/>
        </p:nvSpPr>
        <p:spPr>
          <a:xfrm>
            <a:off x="4114800" y="3108325"/>
            <a:ext cx="152400" cy="152400"/>
          </a:xfrm>
          <a:prstGeom prst="ellipse">
            <a:avLst/>
          </a:prstGeom>
          <a:solidFill>
            <a:srgbClr val="FFCC00"/>
          </a:solidFill>
          <a:ln w="12700">
            <a:miter lim="400000"/>
          </a:ln>
        </p:spPr>
        <p:txBody>
          <a:bodyPr lIns="45719" rIns="45719" anchor="ctr"/>
          <a:lstStyle/>
          <a:p>
            <a:pPr defTabSz="914400"/>
            <a:endParaRPr/>
          </a:p>
        </p:txBody>
      </p:sp>
      <p:sp>
        <p:nvSpPr>
          <p:cNvPr id="438" name="Shape 438"/>
          <p:cNvSpPr/>
          <p:nvPr/>
        </p:nvSpPr>
        <p:spPr>
          <a:xfrm>
            <a:off x="4114800" y="2803525"/>
            <a:ext cx="152400" cy="152400"/>
          </a:xfrm>
          <a:prstGeom prst="ellipse">
            <a:avLst/>
          </a:prstGeom>
          <a:solidFill>
            <a:srgbClr val="FFFFFF"/>
          </a:solidFill>
          <a:ln w="12700">
            <a:miter lim="400000"/>
          </a:ln>
        </p:spPr>
        <p:txBody>
          <a:bodyPr lIns="45719" rIns="45719" anchor="ctr"/>
          <a:lstStyle/>
          <a:p>
            <a:pPr defTabSz="914400">
              <a:defRPr sz="2400">
                <a:latin typeface="Times New Roman"/>
                <a:ea typeface="Times New Roman"/>
                <a:cs typeface="Times New Roman"/>
                <a:sym typeface="Times New Roman"/>
              </a:defRPr>
            </a:pPr>
            <a:endParaRPr/>
          </a:p>
        </p:txBody>
      </p:sp>
      <p:sp>
        <p:nvSpPr>
          <p:cNvPr id="439" name="Shape 439"/>
          <p:cNvSpPr/>
          <p:nvPr/>
        </p:nvSpPr>
        <p:spPr>
          <a:xfrm>
            <a:off x="4114800" y="2498725"/>
            <a:ext cx="152400" cy="152400"/>
          </a:xfrm>
          <a:prstGeom prst="ellipse">
            <a:avLst/>
          </a:prstGeom>
          <a:solidFill>
            <a:srgbClr val="FFCC00"/>
          </a:solidFill>
          <a:ln w="12700">
            <a:miter lim="400000"/>
          </a:ln>
        </p:spPr>
        <p:txBody>
          <a:bodyPr lIns="45719" rIns="45719" anchor="ctr"/>
          <a:lstStyle/>
          <a:p>
            <a:pPr defTabSz="914400"/>
            <a:endParaRPr/>
          </a:p>
        </p:txBody>
      </p:sp>
      <p:sp>
        <p:nvSpPr>
          <p:cNvPr id="440" name="Shape 440"/>
          <p:cNvSpPr/>
          <p:nvPr/>
        </p:nvSpPr>
        <p:spPr>
          <a:xfrm>
            <a:off x="4114800" y="2193925"/>
            <a:ext cx="152400" cy="152400"/>
          </a:xfrm>
          <a:prstGeom prst="ellipse">
            <a:avLst/>
          </a:prstGeom>
          <a:solidFill>
            <a:srgbClr val="FFCC00"/>
          </a:solidFill>
          <a:ln w="12700">
            <a:miter lim="400000"/>
          </a:ln>
        </p:spPr>
        <p:txBody>
          <a:bodyPr lIns="45719" rIns="45719" anchor="ctr"/>
          <a:lstStyle/>
          <a:p>
            <a:pPr defTabSz="914400"/>
            <a:endParaRPr/>
          </a:p>
        </p:txBody>
      </p:sp>
      <p:sp>
        <p:nvSpPr>
          <p:cNvPr id="441" name="Shape 441"/>
          <p:cNvSpPr/>
          <p:nvPr/>
        </p:nvSpPr>
        <p:spPr>
          <a:xfrm>
            <a:off x="4114800" y="1889125"/>
            <a:ext cx="152400" cy="152400"/>
          </a:xfrm>
          <a:prstGeom prst="ellipse">
            <a:avLst/>
          </a:prstGeom>
          <a:solidFill>
            <a:srgbClr val="FFCC00"/>
          </a:solidFill>
          <a:ln w="12700">
            <a:miter lim="400000"/>
          </a:ln>
        </p:spPr>
        <p:txBody>
          <a:bodyPr lIns="45719" rIns="45719" anchor="ctr"/>
          <a:lstStyle/>
          <a:p>
            <a:pPr defTabSz="914400"/>
            <a:endParaRPr/>
          </a:p>
        </p:txBody>
      </p:sp>
      <p:sp>
        <p:nvSpPr>
          <p:cNvPr id="442" name="Shape 442"/>
          <p:cNvSpPr/>
          <p:nvPr/>
        </p:nvSpPr>
        <p:spPr>
          <a:xfrm>
            <a:off x="4114800" y="1584325"/>
            <a:ext cx="152400" cy="152400"/>
          </a:xfrm>
          <a:prstGeom prst="ellipse">
            <a:avLst/>
          </a:prstGeom>
          <a:solidFill>
            <a:srgbClr val="FFCC00"/>
          </a:solidFill>
          <a:ln w="12700">
            <a:miter lim="400000"/>
          </a:ln>
        </p:spPr>
        <p:txBody>
          <a:bodyPr lIns="45719" rIns="45719" anchor="ctr"/>
          <a:lstStyle/>
          <a:p>
            <a:pPr defTabSz="914400"/>
            <a:endParaRPr/>
          </a:p>
        </p:txBody>
      </p:sp>
      <p:sp>
        <p:nvSpPr>
          <p:cNvPr id="443" name="Shape 443"/>
          <p:cNvSpPr/>
          <p:nvPr/>
        </p:nvSpPr>
        <p:spPr>
          <a:xfrm>
            <a:off x="4114800" y="1279525"/>
            <a:ext cx="152400" cy="152400"/>
          </a:xfrm>
          <a:prstGeom prst="ellipse">
            <a:avLst/>
          </a:prstGeom>
          <a:solidFill>
            <a:srgbClr val="FFFFFF"/>
          </a:solidFill>
          <a:ln w="12700">
            <a:miter lim="400000"/>
          </a:ln>
        </p:spPr>
        <p:txBody>
          <a:bodyPr lIns="45719" rIns="45719" anchor="ctr"/>
          <a:lstStyle/>
          <a:p>
            <a:pPr defTabSz="914400"/>
            <a:endParaRPr/>
          </a:p>
        </p:txBody>
      </p:sp>
    </p:spTree>
    <p:extLst>
      <p:ext uri="{BB962C8B-B14F-4D97-AF65-F5344CB8AC3E}">
        <p14:creationId xmlns:p14="http://schemas.microsoft.com/office/powerpoint/2010/main" val="2836308091"/>
      </p:ext>
    </p:extLst>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0" nodeType="afterEffect">
                                  <p:stCondLst>
                                    <p:cond delay="1000"/>
                                  </p:stCondLst>
                                  <p:iterate>
                                    <p:tmAbs val="0"/>
                                  </p:iterate>
                                  <p:childTnLst>
                                    <p:set>
                                      <p:cBhvr>
                                        <p:cTn id="6" fill="hold"/>
                                        <p:tgtEl>
                                          <p:spTgt spid="398"/>
                                        </p:tgtEl>
                                        <p:attrNameLst>
                                          <p:attrName>style.visibility</p:attrName>
                                        </p:attrNameLst>
                                      </p:cBhvr>
                                      <p:to>
                                        <p:strVal val="visible"/>
                                      </p:to>
                                    </p:set>
                                    <p:animEffect transition="in" filter="dissolve">
                                      <p:cBhvr>
                                        <p:cTn id="7" dur="500"/>
                                        <p:tgtEl>
                                          <p:spTgt spid="3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8" grpId="0"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 name="Shape 447"/>
          <p:cNvSpPr/>
          <p:nvPr/>
        </p:nvSpPr>
        <p:spPr>
          <a:xfrm>
            <a:off x="-9525" y="3733799"/>
            <a:ext cx="9144000" cy="3128965"/>
          </a:xfrm>
          <a:prstGeom prst="rect">
            <a:avLst/>
          </a:prstGeom>
          <a:gradFill>
            <a:gsLst>
              <a:gs pos="0">
                <a:srgbClr val="808080"/>
              </a:gs>
              <a:gs pos="100000">
                <a:srgbClr val="292929"/>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448" name="Shape 448"/>
          <p:cNvSpPr/>
          <p:nvPr/>
        </p:nvSpPr>
        <p:spPr>
          <a:xfrm>
            <a:off x="177800" y="48133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449" name="Shape 449"/>
          <p:cNvSpPr/>
          <p:nvPr/>
        </p:nvSpPr>
        <p:spPr>
          <a:xfrm>
            <a:off x="4648200" y="48006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sz="1600"/>
          </a:p>
        </p:txBody>
      </p:sp>
      <p:sp>
        <p:nvSpPr>
          <p:cNvPr id="450" name="Shape 450"/>
          <p:cNvSpPr/>
          <p:nvPr/>
        </p:nvSpPr>
        <p:spPr>
          <a:xfrm>
            <a:off x="228600" y="58674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a:p>
        </p:txBody>
      </p:sp>
      <p:sp>
        <p:nvSpPr>
          <p:cNvPr id="451" name="Shape 451"/>
          <p:cNvSpPr/>
          <p:nvPr/>
        </p:nvSpPr>
        <p:spPr>
          <a:xfrm>
            <a:off x="4648200" y="58674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sz="1600"/>
          </a:p>
        </p:txBody>
      </p:sp>
      <p:sp>
        <p:nvSpPr>
          <p:cNvPr id="452" name="Shape 452"/>
          <p:cNvSpPr/>
          <p:nvPr/>
        </p:nvSpPr>
        <p:spPr>
          <a:xfrm flipH="1">
            <a:off x="28574" y="5257800"/>
            <a:ext cx="228601" cy="0"/>
          </a:xfrm>
          <a:prstGeom prst="line">
            <a:avLst/>
          </a:prstGeom>
          <a:ln w="57150">
            <a:solidFill>
              <a:srgbClr val="3399FF"/>
            </a:solidFill>
          </a:ln>
        </p:spPr>
        <p:txBody>
          <a:bodyPr lIns="45719" rIns="45719"/>
          <a:lstStyle/>
          <a:p>
            <a:endParaRPr/>
          </a:p>
        </p:txBody>
      </p:sp>
      <p:sp>
        <p:nvSpPr>
          <p:cNvPr id="453" name="Shape 453"/>
          <p:cNvSpPr/>
          <p:nvPr/>
        </p:nvSpPr>
        <p:spPr>
          <a:xfrm flipH="1">
            <a:off x="38099" y="6324600"/>
            <a:ext cx="228601" cy="0"/>
          </a:xfrm>
          <a:prstGeom prst="line">
            <a:avLst/>
          </a:prstGeom>
          <a:ln w="57150">
            <a:solidFill>
              <a:srgbClr val="3399FF"/>
            </a:solidFill>
          </a:ln>
        </p:spPr>
        <p:txBody>
          <a:bodyPr lIns="45719" rIns="45719"/>
          <a:lstStyle/>
          <a:p>
            <a:endParaRPr/>
          </a:p>
        </p:txBody>
      </p:sp>
      <p:sp>
        <p:nvSpPr>
          <p:cNvPr id="454" name="Shape 454"/>
          <p:cNvSpPr/>
          <p:nvPr/>
        </p:nvSpPr>
        <p:spPr>
          <a:xfrm flipH="1">
            <a:off x="4467224" y="6324600"/>
            <a:ext cx="228601" cy="0"/>
          </a:xfrm>
          <a:prstGeom prst="line">
            <a:avLst/>
          </a:prstGeom>
          <a:ln w="57150">
            <a:solidFill>
              <a:srgbClr val="3399FF"/>
            </a:solidFill>
          </a:ln>
        </p:spPr>
        <p:txBody>
          <a:bodyPr lIns="45719" rIns="45719"/>
          <a:lstStyle/>
          <a:p>
            <a:endParaRPr sz="1600"/>
          </a:p>
        </p:txBody>
      </p:sp>
      <p:sp>
        <p:nvSpPr>
          <p:cNvPr id="455" name="Shape 455"/>
          <p:cNvSpPr/>
          <p:nvPr/>
        </p:nvSpPr>
        <p:spPr>
          <a:xfrm flipH="1">
            <a:off x="4448174" y="5257800"/>
            <a:ext cx="228601" cy="0"/>
          </a:xfrm>
          <a:prstGeom prst="line">
            <a:avLst/>
          </a:prstGeom>
          <a:ln w="57150">
            <a:solidFill>
              <a:srgbClr val="3399FF"/>
            </a:solidFill>
          </a:ln>
        </p:spPr>
        <p:txBody>
          <a:bodyPr lIns="45719" rIns="45719"/>
          <a:lstStyle/>
          <a:p>
            <a:endParaRPr sz="1600"/>
          </a:p>
        </p:txBody>
      </p:sp>
      <p:sp>
        <p:nvSpPr>
          <p:cNvPr id="456" name="Shape 456"/>
          <p:cNvSpPr/>
          <p:nvPr/>
        </p:nvSpPr>
        <p:spPr>
          <a:xfrm flipH="1">
            <a:off x="8899524" y="5257800"/>
            <a:ext cx="228601" cy="0"/>
          </a:xfrm>
          <a:prstGeom prst="line">
            <a:avLst/>
          </a:prstGeom>
          <a:ln w="57150">
            <a:solidFill>
              <a:srgbClr val="3399FF"/>
            </a:solidFill>
          </a:ln>
        </p:spPr>
        <p:txBody>
          <a:bodyPr lIns="45719" rIns="45719"/>
          <a:lstStyle/>
          <a:p>
            <a:endParaRPr sz="1600"/>
          </a:p>
        </p:txBody>
      </p:sp>
      <p:sp>
        <p:nvSpPr>
          <p:cNvPr id="457" name="Shape 457"/>
          <p:cNvSpPr/>
          <p:nvPr/>
        </p:nvSpPr>
        <p:spPr>
          <a:xfrm flipH="1">
            <a:off x="8902699" y="6324600"/>
            <a:ext cx="228601" cy="0"/>
          </a:xfrm>
          <a:prstGeom prst="line">
            <a:avLst/>
          </a:prstGeom>
          <a:ln w="57150">
            <a:solidFill>
              <a:srgbClr val="3399FF"/>
            </a:solidFill>
          </a:ln>
        </p:spPr>
        <p:txBody>
          <a:bodyPr lIns="45719" rIns="45719"/>
          <a:lstStyle/>
          <a:p>
            <a:endParaRPr sz="1600"/>
          </a:p>
        </p:txBody>
      </p:sp>
      <p:sp>
        <p:nvSpPr>
          <p:cNvPr id="458" name="Shape 458"/>
          <p:cNvSpPr/>
          <p:nvPr/>
        </p:nvSpPr>
        <p:spPr>
          <a:xfrm>
            <a:off x="756581" y="4977825"/>
            <a:ext cx="3485755" cy="584775"/>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defTabSz="914400">
              <a:spcBef>
                <a:spcPts val="1000"/>
              </a:spcBef>
              <a:defRPr b="1">
                <a:solidFill>
                  <a:srgbClr val="FFCC00"/>
                </a:solidFill>
              </a:defRPr>
            </a:lvl1pPr>
          </a:lstStyle>
          <a:p>
            <a:r>
              <a:rPr sz="1600" dirty="0"/>
              <a:t>A.  a skill that is common for kids at their chronological age</a:t>
            </a:r>
          </a:p>
        </p:txBody>
      </p:sp>
      <p:sp>
        <p:nvSpPr>
          <p:cNvPr id="459" name="Shape 459"/>
          <p:cNvSpPr/>
          <p:nvPr/>
        </p:nvSpPr>
        <p:spPr>
          <a:xfrm>
            <a:off x="754062" y="6029326"/>
            <a:ext cx="3894139" cy="58477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000"/>
              </a:spcBef>
              <a:defRPr b="1">
                <a:solidFill>
                  <a:srgbClr val="FFCC00"/>
                </a:solidFill>
              </a:defRPr>
            </a:lvl1pPr>
          </a:lstStyle>
          <a:p>
            <a:r>
              <a:rPr sz="1600" dirty="0"/>
              <a:t>C:  a skill that most children have several years age-expected functioning</a:t>
            </a:r>
          </a:p>
        </p:txBody>
      </p:sp>
      <p:sp>
        <p:nvSpPr>
          <p:cNvPr id="460" name="Shape 460"/>
          <p:cNvSpPr/>
          <p:nvPr/>
        </p:nvSpPr>
        <p:spPr>
          <a:xfrm>
            <a:off x="5317729" y="4960076"/>
            <a:ext cx="3552826" cy="58477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000"/>
              </a:spcBef>
              <a:defRPr b="1">
                <a:solidFill>
                  <a:srgbClr val="FFCC00"/>
                </a:solidFill>
              </a:defRPr>
            </a:lvl1pPr>
          </a:lstStyle>
          <a:p>
            <a:r>
              <a:rPr sz="1600" dirty="0"/>
              <a:t>B.  an intervention used to develop important skills</a:t>
            </a:r>
          </a:p>
        </p:txBody>
      </p:sp>
      <p:sp>
        <p:nvSpPr>
          <p:cNvPr id="461" name="Shape 461"/>
          <p:cNvSpPr/>
          <p:nvPr/>
        </p:nvSpPr>
        <p:spPr>
          <a:xfrm>
            <a:off x="5317690" y="6037926"/>
            <a:ext cx="3519488" cy="58477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defTabSz="914400">
              <a:spcBef>
                <a:spcPts val="1400"/>
              </a:spcBef>
              <a:defRPr sz="2400" b="1">
                <a:solidFill>
                  <a:srgbClr val="FFCC00"/>
                </a:solidFill>
              </a:defRPr>
            </a:pPr>
            <a:r>
              <a:rPr sz="1600" dirty="0"/>
              <a:t>D:  a skill that occurs just prior to age-expected functioning</a:t>
            </a:r>
          </a:p>
        </p:txBody>
      </p:sp>
      <p:sp>
        <p:nvSpPr>
          <p:cNvPr id="462" name="Shape 462"/>
          <p:cNvSpPr/>
          <p:nvPr/>
        </p:nvSpPr>
        <p:spPr>
          <a:xfrm>
            <a:off x="152400" y="3962400"/>
            <a:ext cx="1295400" cy="685800"/>
          </a:xfrm>
          <a:prstGeom prst="ellipse">
            <a:avLst/>
          </a:prstGeom>
          <a:ln w="57150">
            <a:solidFill>
              <a:srgbClr val="3399FF"/>
            </a:solidFill>
          </a:ln>
        </p:spPr>
        <p:txBody>
          <a:bodyPr lIns="45719" rIns="45719" anchor="ctr"/>
          <a:lstStyle/>
          <a:p>
            <a:pPr defTabSz="914400"/>
            <a:endParaRPr/>
          </a:p>
        </p:txBody>
      </p:sp>
      <p:sp>
        <p:nvSpPr>
          <p:cNvPr id="463" name="Shape 463"/>
          <p:cNvSpPr/>
          <p:nvPr/>
        </p:nvSpPr>
        <p:spPr>
          <a:xfrm>
            <a:off x="3048000" y="3962400"/>
            <a:ext cx="1295400" cy="685800"/>
          </a:xfrm>
          <a:prstGeom prst="ellipse">
            <a:avLst/>
          </a:prstGeom>
          <a:ln w="57150">
            <a:solidFill>
              <a:srgbClr val="3399FF"/>
            </a:solidFill>
          </a:ln>
        </p:spPr>
        <p:txBody>
          <a:bodyPr lIns="45719" rIns="45719" anchor="ctr"/>
          <a:lstStyle/>
          <a:p>
            <a:pPr defTabSz="914400"/>
            <a:endParaRPr/>
          </a:p>
        </p:txBody>
      </p:sp>
      <p:sp>
        <p:nvSpPr>
          <p:cNvPr id="464" name="Shape 464"/>
          <p:cNvSpPr/>
          <p:nvPr/>
        </p:nvSpPr>
        <p:spPr>
          <a:xfrm>
            <a:off x="1600200" y="3962400"/>
            <a:ext cx="1295400" cy="685800"/>
          </a:xfrm>
          <a:prstGeom prst="ellipse">
            <a:avLst/>
          </a:prstGeom>
          <a:ln w="57150">
            <a:solidFill>
              <a:srgbClr val="3399FF"/>
            </a:solidFill>
          </a:ln>
        </p:spPr>
        <p:txBody>
          <a:bodyPr lIns="45719" rIns="45719" anchor="ctr"/>
          <a:lstStyle/>
          <a:p>
            <a:pPr defTabSz="914400"/>
            <a:endParaRPr/>
          </a:p>
        </p:txBody>
      </p:sp>
      <p:sp>
        <p:nvSpPr>
          <p:cNvPr id="465" name="Shape 465"/>
          <p:cNvSpPr/>
          <p:nvPr/>
        </p:nvSpPr>
        <p:spPr>
          <a:xfrm>
            <a:off x="336550" y="4102100"/>
            <a:ext cx="1066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FFFF"/>
                </a:solidFill>
              </a:defRPr>
            </a:lvl1pPr>
          </a:lstStyle>
          <a:p>
            <a:r>
              <a:t>50:50</a:t>
            </a:r>
          </a:p>
        </p:txBody>
      </p:sp>
      <p:sp>
        <p:nvSpPr>
          <p:cNvPr id="466" name="Shape 466"/>
          <p:cNvSpPr/>
          <p:nvPr/>
        </p:nvSpPr>
        <p:spPr>
          <a:xfrm>
            <a:off x="6629400" y="0"/>
            <a:ext cx="2514600" cy="4724400"/>
          </a:xfrm>
          <a:prstGeom prst="rect">
            <a:avLst/>
          </a:prstGeom>
          <a:gradFill>
            <a:gsLst>
              <a:gs pos="0">
                <a:srgbClr val="0066CC"/>
              </a:gs>
              <a:gs pos="100000">
                <a:srgbClr val="000066"/>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467" name="Shape 467"/>
          <p:cNvSpPr/>
          <p:nvPr/>
        </p:nvSpPr>
        <p:spPr>
          <a:xfrm>
            <a:off x="6705600" y="-1587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15</a:t>
            </a:r>
          </a:p>
        </p:txBody>
      </p:sp>
      <p:sp>
        <p:nvSpPr>
          <p:cNvPr id="468" name="Shape 468"/>
          <p:cNvSpPr/>
          <p:nvPr/>
        </p:nvSpPr>
        <p:spPr>
          <a:xfrm>
            <a:off x="6705600" y="304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14</a:t>
            </a:r>
          </a:p>
        </p:txBody>
      </p:sp>
      <p:sp>
        <p:nvSpPr>
          <p:cNvPr id="469" name="Shape 469"/>
          <p:cNvSpPr/>
          <p:nvPr/>
        </p:nvSpPr>
        <p:spPr>
          <a:xfrm>
            <a:off x="6705600" y="609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13</a:t>
            </a:r>
          </a:p>
        </p:txBody>
      </p:sp>
      <p:sp>
        <p:nvSpPr>
          <p:cNvPr id="470" name="Shape 470"/>
          <p:cNvSpPr/>
          <p:nvPr/>
        </p:nvSpPr>
        <p:spPr>
          <a:xfrm>
            <a:off x="6705600" y="914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a:t>
            </a:r>
          </a:p>
        </p:txBody>
      </p:sp>
      <p:sp>
        <p:nvSpPr>
          <p:cNvPr id="471" name="Shape 471"/>
          <p:cNvSpPr/>
          <p:nvPr/>
        </p:nvSpPr>
        <p:spPr>
          <a:xfrm>
            <a:off x="6705600" y="1219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11</a:t>
            </a:r>
          </a:p>
        </p:txBody>
      </p:sp>
      <p:sp>
        <p:nvSpPr>
          <p:cNvPr id="472" name="Shape 472"/>
          <p:cNvSpPr/>
          <p:nvPr/>
        </p:nvSpPr>
        <p:spPr>
          <a:xfrm>
            <a:off x="6705600" y="15240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a:t>
            </a:r>
          </a:p>
        </p:txBody>
      </p:sp>
      <p:sp>
        <p:nvSpPr>
          <p:cNvPr id="473" name="Shape 473"/>
          <p:cNvSpPr/>
          <p:nvPr/>
        </p:nvSpPr>
        <p:spPr>
          <a:xfrm>
            <a:off x="6696075" y="3432174"/>
            <a:ext cx="2413000" cy="322265"/>
          </a:xfrm>
          <a:prstGeom prst="rect">
            <a:avLst/>
          </a:prstGeom>
          <a:solidFill>
            <a:srgbClr val="FF0000"/>
          </a:solidFill>
          <a:ln>
            <a:solidFill>
              <a:srgbClr val="000000"/>
            </a:solidFill>
            <a:miter/>
          </a:ln>
        </p:spPr>
        <p:txBody>
          <a:bodyPr lIns="45719" rIns="45719" anchor="ctr"/>
          <a:lstStyle/>
          <a:p>
            <a:pPr defTabSz="914400"/>
            <a:endParaRPr/>
          </a:p>
        </p:txBody>
      </p:sp>
      <p:sp>
        <p:nvSpPr>
          <p:cNvPr id="474" name="Shape 474"/>
          <p:cNvSpPr/>
          <p:nvPr/>
        </p:nvSpPr>
        <p:spPr>
          <a:xfrm>
            <a:off x="6705600" y="1828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9</a:t>
            </a:r>
          </a:p>
        </p:txBody>
      </p:sp>
      <p:sp>
        <p:nvSpPr>
          <p:cNvPr id="475" name="Shape 475"/>
          <p:cNvSpPr/>
          <p:nvPr/>
        </p:nvSpPr>
        <p:spPr>
          <a:xfrm>
            <a:off x="6705600" y="2133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a:t>
            </a:r>
          </a:p>
        </p:txBody>
      </p:sp>
      <p:sp>
        <p:nvSpPr>
          <p:cNvPr id="476" name="Shape 476"/>
          <p:cNvSpPr/>
          <p:nvPr/>
        </p:nvSpPr>
        <p:spPr>
          <a:xfrm>
            <a:off x="6705600" y="2438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7</a:t>
            </a:r>
          </a:p>
        </p:txBody>
      </p:sp>
      <p:sp>
        <p:nvSpPr>
          <p:cNvPr id="477" name="Shape 477"/>
          <p:cNvSpPr/>
          <p:nvPr/>
        </p:nvSpPr>
        <p:spPr>
          <a:xfrm>
            <a:off x="6705600" y="2743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a:t>
            </a:r>
          </a:p>
        </p:txBody>
      </p:sp>
      <p:sp>
        <p:nvSpPr>
          <p:cNvPr id="478" name="Shape 478"/>
          <p:cNvSpPr/>
          <p:nvPr/>
        </p:nvSpPr>
        <p:spPr>
          <a:xfrm>
            <a:off x="6705600" y="30480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5</a:t>
            </a:r>
          </a:p>
        </p:txBody>
      </p:sp>
      <p:sp>
        <p:nvSpPr>
          <p:cNvPr id="479" name="Shape 479"/>
          <p:cNvSpPr/>
          <p:nvPr/>
        </p:nvSpPr>
        <p:spPr>
          <a:xfrm>
            <a:off x="6705600" y="3352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a:t>
            </a:r>
          </a:p>
        </p:txBody>
      </p:sp>
      <p:sp>
        <p:nvSpPr>
          <p:cNvPr id="480" name="Shape 480"/>
          <p:cNvSpPr/>
          <p:nvPr/>
        </p:nvSpPr>
        <p:spPr>
          <a:xfrm>
            <a:off x="6705600" y="3657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a:t>
            </a:r>
          </a:p>
        </p:txBody>
      </p:sp>
      <p:sp>
        <p:nvSpPr>
          <p:cNvPr id="481" name="Shape 481"/>
          <p:cNvSpPr/>
          <p:nvPr/>
        </p:nvSpPr>
        <p:spPr>
          <a:xfrm>
            <a:off x="6705600" y="3962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a:t>
            </a:r>
          </a:p>
        </p:txBody>
      </p:sp>
      <p:sp>
        <p:nvSpPr>
          <p:cNvPr id="482" name="Shape 482"/>
          <p:cNvSpPr/>
          <p:nvPr/>
        </p:nvSpPr>
        <p:spPr>
          <a:xfrm>
            <a:off x="6705600" y="4267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a:t>
            </a:r>
          </a:p>
        </p:txBody>
      </p:sp>
      <p:sp>
        <p:nvSpPr>
          <p:cNvPr id="483" name="Shape 483"/>
          <p:cNvSpPr/>
          <p:nvPr/>
        </p:nvSpPr>
        <p:spPr>
          <a:xfrm>
            <a:off x="7543800" y="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 Million</a:t>
            </a:r>
          </a:p>
        </p:txBody>
      </p:sp>
      <p:sp>
        <p:nvSpPr>
          <p:cNvPr id="484" name="Shape 484"/>
          <p:cNvSpPr/>
          <p:nvPr/>
        </p:nvSpPr>
        <p:spPr>
          <a:xfrm>
            <a:off x="7543800" y="3206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$500,000</a:t>
            </a:r>
          </a:p>
        </p:txBody>
      </p:sp>
      <p:sp>
        <p:nvSpPr>
          <p:cNvPr id="485" name="Shape 485"/>
          <p:cNvSpPr/>
          <p:nvPr/>
        </p:nvSpPr>
        <p:spPr>
          <a:xfrm>
            <a:off x="7543800" y="625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$250,000</a:t>
            </a:r>
          </a:p>
        </p:txBody>
      </p:sp>
      <p:sp>
        <p:nvSpPr>
          <p:cNvPr id="486" name="Shape 486"/>
          <p:cNvSpPr/>
          <p:nvPr/>
        </p:nvSpPr>
        <p:spPr>
          <a:xfrm>
            <a:off x="7543800" y="9302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$125,000</a:t>
            </a:r>
          </a:p>
        </p:txBody>
      </p:sp>
      <p:sp>
        <p:nvSpPr>
          <p:cNvPr id="487" name="Shape 487"/>
          <p:cNvSpPr/>
          <p:nvPr/>
        </p:nvSpPr>
        <p:spPr>
          <a:xfrm>
            <a:off x="7543800" y="1235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$64,000</a:t>
            </a:r>
          </a:p>
        </p:txBody>
      </p:sp>
      <p:sp>
        <p:nvSpPr>
          <p:cNvPr id="488" name="Shape 488"/>
          <p:cNvSpPr/>
          <p:nvPr/>
        </p:nvSpPr>
        <p:spPr>
          <a:xfrm>
            <a:off x="7543800" y="15398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$32,000</a:t>
            </a:r>
          </a:p>
        </p:txBody>
      </p:sp>
      <p:sp>
        <p:nvSpPr>
          <p:cNvPr id="489" name="Shape 489"/>
          <p:cNvSpPr/>
          <p:nvPr/>
        </p:nvSpPr>
        <p:spPr>
          <a:xfrm>
            <a:off x="7543800" y="18446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$16,000</a:t>
            </a:r>
          </a:p>
        </p:txBody>
      </p:sp>
      <p:sp>
        <p:nvSpPr>
          <p:cNvPr id="490" name="Shape 490"/>
          <p:cNvSpPr/>
          <p:nvPr/>
        </p:nvSpPr>
        <p:spPr>
          <a:xfrm>
            <a:off x="7543800" y="2149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$8,000</a:t>
            </a:r>
          </a:p>
        </p:txBody>
      </p:sp>
      <p:sp>
        <p:nvSpPr>
          <p:cNvPr id="491" name="Shape 491"/>
          <p:cNvSpPr/>
          <p:nvPr/>
        </p:nvSpPr>
        <p:spPr>
          <a:xfrm>
            <a:off x="7543800" y="24542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$4,000</a:t>
            </a:r>
          </a:p>
        </p:txBody>
      </p:sp>
      <p:sp>
        <p:nvSpPr>
          <p:cNvPr id="492" name="Shape 492"/>
          <p:cNvSpPr/>
          <p:nvPr/>
        </p:nvSpPr>
        <p:spPr>
          <a:xfrm>
            <a:off x="7543800" y="2759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$2,000</a:t>
            </a:r>
          </a:p>
        </p:txBody>
      </p:sp>
      <p:sp>
        <p:nvSpPr>
          <p:cNvPr id="493" name="Shape 493"/>
          <p:cNvSpPr/>
          <p:nvPr/>
        </p:nvSpPr>
        <p:spPr>
          <a:xfrm>
            <a:off x="7543800" y="30638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$1,000</a:t>
            </a:r>
          </a:p>
        </p:txBody>
      </p:sp>
      <p:sp>
        <p:nvSpPr>
          <p:cNvPr id="494" name="Shape 494"/>
          <p:cNvSpPr/>
          <p:nvPr/>
        </p:nvSpPr>
        <p:spPr>
          <a:xfrm>
            <a:off x="7543800" y="3368675"/>
            <a:ext cx="1000125"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a:t>
            </a:r>
          </a:p>
        </p:txBody>
      </p:sp>
      <p:sp>
        <p:nvSpPr>
          <p:cNvPr id="495" name="Shape 495"/>
          <p:cNvSpPr/>
          <p:nvPr/>
        </p:nvSpPr>
        <p:spPr>
          <a:xfrm>
            <a:off x="7543800" y="3673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$300</a:t>
            </a:r>
          </a:p>
        </p:txBody>
      </p:sp>
      <p:sp>
        <p:nvSpPr>
          <p:cNvPr id="496" name="Shape 496"/>
          <p:cNvSpPr/>
          <p:nvPr/>
        </p:nvSpPr>
        <p:spPr>
          <a:xfrm>
            <a:off x="7543800" y="3978275"/>
            <a:ext cx="13335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a:t>
            </a:r>
          </a:p>
        </p:txBody>
      </p:sp>
      <p:sp>
        <p:nvSpPr>
          <p:cNvPr id="497" name="Shape 497"/>
          <p:cNvSpPr/>
          <p:nvPr/>
        </p:nvSpPr>
        <p:spPr>
          <a:xfrm>
            <a:off x="7543800" y="4283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$100</a:t>
            </a:r>
          </a:p>
        </p:txBody>
      </p:sp>
      <p:sp>
        <p:nvSpPr>
          <p:cNvPr id="498" name="Shape 498"/>
          <p:cNvSpPr/>
          <p:nvPr/>
        </p:nvSpPr>
        <p:spPr>
          <a:xfrm>
            <a:off x="7239000" y="4419600"/>
            <a:ext cx="152400" cy="152400"/>
          </a:xfrm>
          <a:prstGeom prst="ellipse">
            <a:avLst/>
          </a:prstGeom>
          <a:solidFill>
            <a:srgbClr val="FFCC00"/>
          </a:solidFill>
          <a:ln w="12700">
            <a:miter lim="400000"/>
          </a:ln>
        </p:spPr>
        <p:txBody>
          <a:bodyPr lIns="45719" rIns="45719" anchor="ctr"/>
          <a:lstStyle/>
          <a:p>
            <a:pPr defTabSz="914400"/>
            <a:endParaRPr/>
          </a:p>
        </p:txBody>
      </p:sp>
      <p:sp>
        <p:nvSpPr>
          <p:cNvPr id="499" name="Shape 499"/>
          <p:cNvSpPr/>
          <p:nvPr/>
        </p:nvSpPr>
        <p:spPr>
          <a:xfrm>
            <a:off x="7239000" y="4114800"/>
            <a:ext cx="152400" cy="152400"/>
          </a:xfrm>
          <a:prstGeom prst="ellipse">
            <a:avLst/>
          </a:prstGeom>
          <a:solidFill>
            <a:srgbClr val="FFCC00"/>
          </a:solidFill>
          <a:ln w="12700">
            <a:miter lim="400000"/>
          </a:ln>
        </p:spPr>
        <p:txBody>
          <a:bodyPr lIns="45719" rIns="45719" anchor="ctr"/>
          <a:lstStyle/>
          <a:p>
            <a:pPr defTabSz="914400"/>
            <a:endParaRPr/>
          </a:p>
        </p:txBody>
      </p:sp>
      <p:sp>
        <p:nvSpPr>
          <p:cNvPr id="500" name="Shape 500"/>
          <p:cNvSpPr/>
          <p:nvPr/>
        </p:nvSpPr>
        <p:spPr>
          <a:xfrm>
            <a:off x="7239000" y="3810000"/>
            <a:ext cx="152400" cy="152400"/>
          </a:xfrm>
          <a:prstGeom prst="ellipse">
            <a:avLst/>
          </a:prstGeom>
          <a:solidFill>
            <a:srgbClr val="FFCC00"/>
          </a:solidFill>
          <a:ln w="12700">
            <a:miter lim="400000"/>
          </a:ln>
        </p:spPr>
        <p:txBody>
          <a:bodyPr lIns="45719" rIns="45719" anchor="ctr"/>
          <a:lstStyle/>
          <a:p>
            <a:pPr defTabSz="914400"/>
            <a:endParaRPr/>
          </a:p>
        </p:txBody>
      </p:sp>
      <p:sp>
        <p:nvSpPr>
          <p:cNvPr id="501" name="Shape 501"/>
          <p:cNvSpPr/>
          <p:nvPr/>
        </p:nvSpPr>
        <p:spPr>
          <a:xfrm>
            <a:off x="7239000" y="3505200"/>
            <a:ext cx="152400" cy="152400"/>
          </a:xfrm>
          <a:prstGeom prst="ellipse">
            <a:avLst/>
          </a:prstGeom>
          <a:solidFill>
            <a:srgbClr val="FFCC00"/>
          </a:solidFill>
          <a:ln w="12700">
            <a:miter lim="400000"/>
          </a:ln>
        </p:spPr>
        <p:txBody>
          <a:bodyPr lIns="45719" rIns="45719" anchor="ctr"/>
          <a:lstStyle/>
          <a:p>
            <a:pPr defTabSz="914400"/>
            <a:endParaRPr/>
          </a:p>
        </p:txBody>
      </p:sp>
      <p:sp>
        <p:nvSpPr>
          <p:cNvPr id="502" name="Shape 502"/>
          <p:cNvSpPr/>
          <p:nvPr/>
        </p:nvSpPr>
        <p:spPr>
          <a:xfrm>
            <a:off x="7239000" y="3200400"/>
            <a:ext cx="152400" cy="152400"/>
          </a:xfrm>
          <a:prstGeom prst="ellipse">
            <a:avLst/>
          </a:prstGeom>
          <a:solidFill>
            <a:srgbClr val="FFFFFF"/>
          </a:solidFill>
          <a:ln w="12700">
            <a:miter lim="400000"/>
          </a:ln>
        </p:spPr>
        <p:txBody>
          <a:bodyPr lIns="45719" rIns="45719" anchor="ctr"/>
          <a:lstStyle/>
          <a:p>
            <a:pPr defTabSz="914400"/>
            <a:endParaRPr/>
          </a:p>
        </p:txBody>
      </p:sp>
      <p:sp>
        <p:nvSpPr>
          <p:cNvPr id="503" name="Shape 503"/>
          <p:cNvSpPr/>
          <p:nvPr/>
        </p:nvSpPr>
        <p:spPr>
          <a:xfrm>
            <a:off x="7239000" y="2895600"/>
            <a:ext cx="152400" cy="152400"/>
          </a:xfrm>
          <a:prstGeom prst="ellipse">
            <a:avLst/>
          </a:prstGeom>
          <a:solidFill>
            <a:srgbClr val="FFCC00"/>
          </a:solidFill>
          <a:ln w="12700">
            <a:miter lim="400000"/>
          </a:ln>
        </p:spPr>
        <p:txBody>
          <a:bodyPr lIns="45719" rIns="45719" anchor="ctr"/>
          <a:lstStyle/>
          <a:p>
            <a:pPr defTabSz="914400"/>
            <a:endParaRPr/>
          </a:p>
        </p:txBody>
      </p:sp>
      <p:sp>
        <p:nvSpPr>
          <p:cNvPr id="504" name="Shape 504"/>
          <p:cNvSpPr/>
          <p:nvPr/>
        </p:nvSpPr>
        <p:spPr>
          <a:xfrm>
            <a:off x="7239000" y="2590800"/>
            <a:ext cx="152400" cy="152400"/>
          </a:xfrm>
          <a:prstGeom prst="ellipse">
            <a:avLst/>
          </a:prstGeom>
          <a:solidFill>
            <a:srgbClr val="FFCC00"/>
          </a:solidFill>
          <a:ln w="12700">
            <a:miter lim="400000"/>
          </a:ln>
        </p:spPr>
        <p:txBody>
          <a:bodyPr lIns="45719" rIns="45719" anchor="ctr"/>
          <a:lstStyle/>
          <a:p>
            <a:pPr defTabSz="914400"/>
            <a:endParaRPr/>
          </a:p>
        </p:txBody>
      </p:sp>
      <p:sp>
        <p:nvSpPr>
          <p:cNvPr id="505" name="Shape 505"/>
          <p:cNvSpPr/>
          <p:nvPr/>
        </p:nvSpPr>
        <p:spPr>
          <a:xfrm>
            <a:off x="7239000" y="2286000"/>
            <a:ext cx="152400" cy="152400"/>
          </a:xfrm>
          <a:prstGeom prst="ellipse">
            <a:avLst/>
          </a:prstGeom>
          <a:solidFill>
            <a:srgbClr val="FFCC00"/>
          </a:solidFill>
          <a:ln w="12700">
            <a:miter lim="400000"/>
          </a:ln>
        </p:spPr>
        <p:txBody>
          <a:bodyPr lIns="45719" rIns="45719" anchor="ctr"/>
          <a:lstStyle/>
          <a:p>
            <a:pPr defTabSz="914400"/>
            <a:endParaRPr/>
          </a:p>
        </p:txBody>
      </p:sp>
      <p:sp>
        <p:nvSpPr>
          <p:cNvPr id="506" name="Shape 506"/>
          <p:cNvSpPr/>
          <p:nvPr/>
        </p:nvSpPr>
        <p:spPr>
          <a:xfrm>
            <a:off x="7239000" y="1981200"/>
            <a:ext cx="152400" cy="152400"/>
          </a:xfrm>
          <a:prstGeom prst="ellipse">
            <a:avLst/>
          </a:prstGeom>
          <a:solidFill>
            <a:srgbClr val="FFCC00"/>
          </a:solidFill>
          <a:ln w="12700">
            <a:miter lim="400000"/>
          </a:ln>
        </p:spPr>
        <p:txBody>
          <a:bodyPr lIns="45719" rIns="45719" anchor="ctr"/>
          <a:lstStyle/>
          <a:p>
            <a:pPr defTabSz="914400"/>
            <a:endParaRPr/>
          </a:p>
        </p:txBody>
      </p:sp>
      <p:sp>
        <p:nvSpPr>
          <p:cNvPr id="507" name="Shape 507"/>
          <p:cNvSpPr/>
          <p:nvPr/>
        </p:nvSpPr>
        <p:spPr>
          <a:xfrm>
            <a:off x="7239000" y="1676400"/>
            <a:ext cx="152400" cy="152400"/>
          </a:xfrm>
          <a:prstGeom prst="ellipse">
            <a:avLst/>
          </a:prstGeom>
          <a:solidFill>
            <a:srgbClr val="FFFFFF"/>
          </a:solidFill>
          <a:ln w="12700">
            <a:miter lim="400000"/>
          </a:ln>
        </p:spPr>
        <p:txBody>
          <a:bodyPr lIns="45719" rIns="45719" anchor="ctr"/>
          <a:lstStyle/>
          <a:p>
            <a:pPr defTabSz="914400">
              <a:defRPr sz="2400">
                <a:latin typeface="Times New Roman"/>
                <a:ea typeface="Times New Roman"/>
                <a:cs typeface="Times New Roman"/>
                <a:sym typeface="Times New Roman"/>
              </a:defRPr>
            </a:pPr>
            <a:endParaRPr/>
          </a:p>
        </p:txBody>
      </p:sp>
      <p:sp>
        <p:nvSpPr>
          <p:cNvPr id="508" name="Shape 508"/>
          <p:cNvSpPr/>
          <p:nvPr/>
        </p:nvSpPr>
        <p:spPr>
          <a:xfrm>
            <a:off x="7239000" y="1371600"/>
            <a:ext cx="152400" cy="152400"/>
          </a:xfrm>
          <a:prstGeom prst="ellipse">
            <a:avLst/>
          </a:prstGeom>
          <a:solidFill>
            <a:srgbClr val="FFCC00"/>
          </a:solidFill>
          <a:ln w="12700">
            <a:miter lim="400000"/>
          </a:ln>
        </p:spPr>
        <p:txBody>
          <a:bodyPr lIns="45719" rIns="45719" anchor="ctr"/>
          <a:lstStyle/>
          <a:p>
            <a:pPr defTabSz="914400"/>
            <a:endParaRPr/>
          </a:p>
        </p:txBody>
      </p:sp>
      <p:sp>
        <p:nvSpPr>
          <p:cNvPr id="509" name="Shape 509"/>
          <p:cNvSpPr/>
          <p:nvPr/>
        </p:nvSpPr>
        <p:spPr>
          <a:xfrm>
            <a:off x="7239000" y="1066800"/>
            <a:ext cx="152400" cy="152400"/>
          </a:xfrm>
          <a:prstGeom prst="ellipse">
            <a:avLst/>
          </a:prstGeom>
          <a:solidFill>
            <a:srgbClr val="FFCC00"/>
          </a:solidFill>
          <a:ln w="12700">
            <a:miter lim="400000"/>
          </a:ln>
        </p:spPr>
        <p:txBody>
          <a:bodyPr lIns="45719" rIns="45719" anchor="ctr"/>
          <a:lstStyle/>
          <a:p>
            <a:pPr defTabSz="914400"/>
            <a:endParaRPr/>
          </a:p>
        </p:txBody>
      </p:sp>
      <p:sp>
        <p:nvSpPr>
          <p:cNvPr id="510" name="Shape 510"/>
          <p:cNvSpPr/>
          <p:nvPr/>
        </p:nvSpPr>
        <p:spPr>
          <a:xfrm>
            <a:off x="7239000" y="762000"/>
            <a:ext cx="152400" cy="152400"/>
          </a:xfrm>
          <a:prstGeom prst="ellipse">
            <a:avLst/>
          </a:prstGeom>
          <a:solidFill>
            <a:srgbClr val="FFCC00"/>
          </a:solidFill>
          <a:ln w="12700">
            <a:miter lim="400000"/>
          </a:ln>
        </p:spPr>
        <p:txBody>
          <a:bodyPr lIns="45719" rIns="45719" anchor="ctr"/>
          <a:lstStyle/>
          <a:p>
            <a:pPr defTabSz="914400"/>
            <a:endParaRPr/>
          </a:p>
        </p:txBody>
      </p:sp>
      <p:sp>
        <p:nvSpPr>
          <p:cNvPr id="511" name="Shape 511"/>
          <p:cNvSpPr/>
          <p:nvPr/>
        </p:nvSpPr>
        <p:spPr>
          <a:xfrm>
            <a:off x="7239000" y="457200"/>
            <a:ext cx="152400" cy="152400"/>
          </a:xfrm>
          <a:prstGeom prst="ellipse">
            <a:avLst/>
          </a:prstGeom>
          <a:solidFill>
            <a:srgbClr val="FFCC00"/>
          </a:solidFill>
          <a:ln w="12700">
            <a:miter lim="400000"/>
          </a:ln>
        </p:spPr>
        <p:txBody>
          <a:bodyPr lIns="45719" rIns="45719" anchor="ctr"/>
          <a:lstStyle/>
          <a:p>
            <a:pPr defTabSz="914400"/>
            <a:endParaRPr/>
          </a:p>
        </p:txBody>
      </p:sp>
      <p:sp>
        <p:nvSpPr>
          <p:cNvPr id="512" name="Shape 512"/>
          <p:cNvSpPr/>
          <p:nvPr/>
        </p:nvSpPr>
        <p:spPr>
          <a:xfrm>
            <a:off x="7239000" y="152400"/>
            <a:ext cx="152400" cy="152400"/>
          </a:xfrm>
          <a:prstGeom prst="ellipse">
            <a:avLst/>
          </a:prstGeom>
          <a:solidFill>
            <a:srgbClr val="FFFFFF"/>
          </a:solidFill>
          <a:ln w="12700">
            <a:miter lim="400000"/>
          </a:ln>
        </p:spPr>
        <p:txBody>
          <a:bodyPr lIns="45719" rIns="45719" anchor="ctr"/>
          <a:lstStyle/>
          <a:p>
            <a:pPr defTabSz="914400"/>
            <a:endParaRPr/>
          </a:p>
        </p:txBody>
      </p:sp>
      <p:pic>
        <p:nvPicPr>
          <p:cNvPr id="513" name="image1.pdf"/>
          <p:cNvPicPr>
            <a:picLocks noChangeAspect="1"/>
          </p:cNvPicPr>
          <p:nvPr/>
        </p:nvPicPr>
        <p:blipFill>
          <a:blip r:embed="rId3">
            <a:extLst/>
          </a:blip>
          <a:stretch>
            <a:fillRect/>
          </a:stretch>
        </p:blipFill>
        <p:spPr>
          <a:xfrm flipV="1">
            <a:off x="1949450" y="3994150"/>
            <a:ext cx="514350" cy="606425"/>
          </a:xfrm>
          <a:prstGeom prst="rect">
            <a:avLst/>
          </a:prstGeom>
          <a:ln w="12700">
            <a:miter lim="400000"/>
          </a:ln>
        </p:spPr>
      </p:pic>
      <p:sp>
        <p:nvSpPr>
          <p:cNvPr id="514" name="Shape 514"/>
          <p:cNvSpPr/>
          <p:nvPr/>
        </p:nvSpPr>
        <p:spPr>
          <a:xfrm rot="5400000">
            <a:off x="3222624" y="4229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515" name="Shape 515"/>
          <p:cNvSpPr/>
          <p:nvPr/>
        </p:nvSpPr>
        <p:spPr>
          <a:xfrm>
            <a:off x="3298825" y="4076700"/>
            <a:ext cx="152400" cy="152400"/>
          </a:xfrm>
          <a:prstGeom prst="ellipse">
            <a:avLst/>
          </a:prstGeom>
          <a:ln w="38100">
            <a:solidFill>
              <a:srgbClr val="FFFFFF"/>
            </a:solidFill>
          </a:ln>
        </p:spPr>
        <p:txBody>
          <a:bodyPr lIns="45719" rIns="45719" anchor="ctr"/>
          <a:lstStyle/>
          <a:p>
            <a:pPr defTabSz="914400"/>
            <a:endParaRPr/>
          </a:p>
        </p:txBody>
      </p:sp>
      <p:sp>
        <p:nvSpPr>
          <p:cNvPr id="516" name="Shape 516"/>
          <p:cNvSpPr/>
          <p:nvPr/>
        </p:nvSpPr>
        <p:spPr>
          <a:xfrm rot="5400000">
            <a:off x="3527424" y="43053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517" name="Shape 517"/>
          <p:cNvSpPr/>
          <p:nvPr/>
        </p:nvSpPr>
        <p:spPr>
          <a:xfrm>
            <a:off x="3603625" y="4152900"/>
            <a:ext cx="152400" cy="152400"/>
          </a:xfrm>
          <a:prstGeom prst="ellipse">
            <a:avLst/>
          </a:prstGeom>
          <a:ln w="38100">
            <a:solidFill>
              <a:srgbClr val="FFFFFF"/>
            </a:solidFill>
          </a:ln>
        </p:spPr>
        <p:txBody>
          <a:bodyPr lIns="45719" rIns="45719" anchor="ctr"/>
          <a:lstStyle/>
          <a:p>
            <a:pPr defTabSz="914400"/>
            <a:endParaRPr/>
          </a:p>
        </p:txBody>
      </p:sp>
      <p:sp>
        <p:nvSpPr>
          <p:cNvPr id="518" name="Shape 518"/>
          <p:cNvSpPr/>
          <p:nvPr/>
        </p:nvSpPr>
        <p:spPr>
          <a:xfrm rot="5400000">
            <a:off x="3832224" y="4229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519" name="Shape 519"/>
          <p:cNvSpPr/>
          <p:nvPr/>
        </p:nvSpPr>
        <p:spPr>
          <a:xfrm>
            <a:off x="3908425" y="4076700"/>
            <a:ext cx="152400" cy="152400"/>
          </a:xfrm>
          <a:prstGeom prst="ellipse">
            <a:avLst/>
          </a:prstGeom>
          <a:ln w="38100">
            <a:solidFill>
              <a:srgbClr val="FFFFFF"/>
            </a:solidFill>
          </a:ln>
        </p:spPr>
        <p:txBody>
          <a:bodyPr lIns="45719" rIns="45719" anchor="ctr"/>
          <a:lstStyle/>
          <a:p>
            <a:pPr defTabSz="914400"/>
            <a:endParaRPr/>
          </a:p>
        </p:txBody>
      </p:sp>
      <p:sp>
        <p:nvSpPr>
          <p:cNvPr id="520" name="Shape 520"/>
          <p:cNvSpPr/>
          <p:nvPr/>
        </p:nvSpPr>
        <p:spPr>
          <a:xfrm>
            <a:off x="685800" y="1203325"/>
            <a:ext cx="5181600" cy="713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defTabSz="914400">
              <a:spcBef>
                <a:spcPts val="2400"/>
              </a:spcBef>
              <a:defRPr sz="4000" b="1">
                <a:solidFill>
                  <a:srgbClr val="FFFFFF"/>
                </a:solidFill>
              </a:defRPr>
            </a:lvl1pPr>
          </a:lstStyle>
          <a:p>
            <a:r>
              <a:t>$500 Question</a:t>
            </a:r>
          </a:p>
        </p:txBody>
      </p:sp>
      <p:grpSp>
        <p:nvGrpSpPr>
          <p:cNvPr id="523" name="Group 523"/>
          <p:cNvGrpSpPr/>
          <p:nvPr/>
        </p:nvGrpSpPr>
        <p:grpSpPr>
          <a:xfrm>
            <a:off x="69849" y="2590800"/>
            <a:ext cx="6424615" cy="1090614"/>
            <a:chOff x="0" y="0"/>
            <a:chExt cx="6424613" cy="1090612"/>
          </a:xfrm>
        </p:grpSpPr>
        <p:sp>
          <p:nvSpPr>
            <p:cNvPr id="521" name="Shape 521"/>
            <p:cNvSpPr/>
            <p:nvPr/>
          </p:nvSpPr>
          <p:spPr>
            <a:xfrm>
              <a:off x="-1" y="0"/>
              <a:ext cx="6424614" cy="1090614"/>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FF00"/>
            </a:solidFill>
            <a:ln w="57150" cap="flat">
              <a:solidFill>
                <a:srgbClr val="3399FF"/>
              </a:solidFill>
              <a:prstDash val="solid"/>
              <a:miter lim="800000"/>
            </a:ln>
            <a:effectLst/>
          </p:spPr>
          <p:txBody>
            <a:bodyPr wrap="square" lIns="45719" tIns="45719" rIns="45719" bIns="45719" numCol="1" anchor="ctr">
              <a:noAutofit/>
            </a:bodyPr>
            <a:lstStyle/>
            <a:p>
              <a:pPr algn="ctr" defTabSz="914400"/>
              <a:endParaRPr/>
            </a:p>
          </p:txBody>
        </p:sp>
        <p:sp>
          <p:nvSpPr>
            <p:cNvPr id="522" name="Shape 522"/>
            <p:cNvSpPr/>
            <p:nvPr/>
          </p:nvSpPr>
          <p:spPr>
            <a:xfrm>
              <a:off x="1695544" y="163160"/>
              <a:ext cx="3033525" cy="76429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9" tIns="45719" rIns="45719" bIns="45719" numCol="1" anchor="ctr">
              <a:spAutoFit/>
            </a:bodyPr>
            <a:lstStyle/>
            <a:p>
              <a:pPr algn="ctr" defTabSz="914400">
                <a:defRPr sz="2400" b="1">
                  <a:latin typeface="Times New Roman"/>
                  <a:ea typeface="Times New Roman"/>
                  <a:cs typeface="Times New Roman"/>
                  <a:sym typeface="Times New Roman"/>
                </a:defRPr>
              </a:pPr>
              <a:r>
                <a:t>What is an immediate</a:t>
              </a:r>
            </a:p>
            <a:p>
              <a:pPr algn="ctr" defTabSz="914400">
                <a:defRPr sz="2400" b="1">
                  <a:latin typeface="Times New Roman"/>
                  <a:ea typeface="Times New Roman"/>
                  <a:cs typeface="Times New Roman"/>
                  <a:sym typeface="Times New Roman"/>
                </a:defRPr>
              </a:pPr>
              <a:r>
                <a:t> foundational skill?</a:t>
              </a:r>
            </a:p>
          </p:txBody>
        </p:sp>
      </p:grpSp>
    </p:spTree>
    <p:extLst>
      <p:ext uri="{BB962C8B-B14F-4D97-AF65-F5344CB8AC3E}">
        <p14:creationId xmlns:p14="http://schemas.microsoft.com/office/powerpoint/2010/main" val="3695335572"/>
      </p:ext>
    </p:extLst>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0" nodeType="afterEffect">
                                  <p:stCondLst>
                                    <p:cond delay="2000"/>
                                  </p:stCondLst>
                                  <p:iterate>
                                    <p:tmAbs val="0"/>
                                  </p:iterate>
                                  <p:childTnLst>
                                    <p:set>
                                      <p:cBhvr>
                                        <p:cTn id="6" fill="hold"/>
                                        <p:tgtEl>
                                          <p:spTgt spid="520"/>
                                        </p:tgtEl>
                                        <p:attrNameLst>
                                          <p:attrName>style.visibility</p:attrName>
                                        </p:attrNameLst>
                                      </p:cBhvr>
                                      <p:to>
                                        <p:strVal val="visible"/>
                                      </p:to>
                                    </p:set>
                                    <p:animEffect transition="in" filter="dissolve">
                                      <p:cBhvr>
                                        <p:cTn id="7" dur="500"/>
                                        <p:tgtEl>
                                          <p:spTgt spid="520"/>
                                        </p:tgtEl>
                                      </p:cBhvr>
                                    </p:animEffect>
                                  </p:childTnLst>
                                </p:cTn>
                              </p:par>
                            </p:childTnLst>
                          </p:cTn>
                        </p:par>
                        <p:par>
                          <p:cTn id="8" fill="hold">
                            <p:stCondLst>
                              <p:cond delay="2500"/>
                            </p:stCondLst>
                            <p:childTnLst>
                              <p:par>
                                <p:cTn id="9" presetID="1" presetClass="entr" presetSubtype="0" fill="hold" grpId="0" nodeType="afterEffect">
                                  <p:stCondLst>
                                    <p:cond delay="2000"/>
                                  </p:stCondLst>
                                  <p:iterate>
                                    <p:tmAbs val="0"/>
                                  </p:iterate>
                                  <p:childTnLst>
                                    <p:set>
                                      <p:cBhvr>
                                        <p:cTn id="10" fill="hold"/>
                                        <p:tgtEl>
                                          <p:spTgt spid="458"/>
                                        </p:tgtEl>
                                        <p:attrNameLst>
                                          <p:attrName>style.visibility</p:attrName>
                                        </p:attrNameLst>
                                      </p:cBhvr>
                                      <p:to>
                                        <p:strVal val="visible"/>
                                      </p:to>
                                    </p:set>
                                  </p:childTnLst>
                                </p:cTn>
                              </p:par>
                            </p:childTnLst>
                          </p:cTn>
                        </p:par>
                        <p:par>
                          <p:cTn id="11" fill="hold">
                            <p:stCondLst>
                              <p:cond delay="4500"/>
                            </p:stCondLst>
                            <p:childTnLst>
                              <p:par>
                                <p:cTn id="12" presetID="1" presetClass="entr" presetSubtype="0" fill="hold" grpId="0" nodeType="afterEffect">
                                  <p:stCondLst>
                                    <p:cond delay="2000"/>
                                  </p:stCondLst>
                                  <p:iterate>
                                    <p:tmAbs val="0"/>
                                  </p:iterate>
                                  <p:childTnLst>
                                    <p:set>
                                      <p:cBhvr>
                                        <p:cTn id="13" fill="hold"/>
                                        <p:tgtEl>
                                          <p:spTgt spid="460"/>
                                        </p:tgtEl>
                                        <p:attrNameLst>
                                          <p:attrName>style.visibility</p:attrName>
                                        </p:attrNameLst>
                                      </p:cBhvr>
                                      <p:to>
                                        <p:strVal val="visible"/>
                                      </p:to>
                                    </p:set>
                                  </p:childTnLst>
                                </p:cTn>
                              </p:par>
                            </p:childTnLst>
                          </p:cTn>
                        </p:par>
                        <p:par>
                          <p:cTn id="14" fill="hold">
                            <p:stCondLst>
                              <p:cond delay="6500"/>
                            </p:stCondLst>
                            <p:childTnLst>
                              <p:par>
                                <p:cTn id="15" presetID="1" presetClass="entr" presetSubtype="0" fill="hold" grpId="0" nodeType="afterEffect">
                                  <p:stCondLst>
                                    <p:cond delay="2000"/>
                                  </p:stCondLst>
                                  <p:iterate>
                                    <p:tmAbs val="0"/>
                                  </p:iterate>
                                  <p:childTnLst>
                                    <p:set>
                                      <p:cBhvr>
                                        <p:cTn id="16" fill="hold"/>
                                        <p:tgtEl>
                                          <p:spTgt spid="459"/>
                                        </p:tgtEl>
                                        <p:attrNameLst>
                                          <p:attrName>style.visibility</p:attrName>
                                        </p:attrNameLst>
                                      </p:cBhvr>
                                      <p:to>
                                        <p:strVal val="visible"/>
                                      </p:to>
                                    </p:set>
                                  </p:childTnLst>
                                </p:cTn>
                              </p:par>
                            </p:childTnLst>
                          </p:cTn>
                        </p:par>
                        <p:par>
                          <p:cTn id="17" fill="hold">
                            <p:stCondLst>
                              <p:cond delay="8500"/>
                            </p:stCondLst>
                            <p:childTnLst>
                              <p:par>
                                <p:cTn id="18" presetID="1" presetClass="entr" presetSubtype="0" fill="hold" grpId="0" nodeType="afterEffect">
                                  <p:stCondLst>
                                    <p:cond delay="2000"/>
                                  </p:stCondLst>
                                  <p:iterate>
                                    <p:tmAbs val="0"/>
                                  </p:iterate>
                                  <p:childTnLst>
                                    <p:set>
                                      <p:cBhvr>
                                        <p:cTn id="19" fill="hold"/>
                                        <p:tgtEl>
                                          <p:spTgt spid="46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iterate>
                                    <p:tmAbs val="0"/>
                                  </p:iterate>
                                  <p:childTnLst>
                                    <p:set>
                                      <p:cBhvr>
                                        <p:cTn id="23" fill="hold"/>
                                        <p:tgtEl>
                                          <p:spTgt spid="5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8" grpId="0" animBg="1" advAuto="0"/>
      <p:bldP spid="459" grpId="0" animBg="1" advAuto="0"/>
      <p:bldP spid="460" grpId="0" animBg="1" advAuto="0"/>
      <p:bldP spid="461" grpId="0" animBg="1" advAuto="0"/>
      <p:bldP spid="520" grpId="0" animBg="1" advAuto="0"/>
      <p:bldP spid="523" grpId="0"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 name="Shape 527"/>
          <p:cNvSpPr/>
          <p:nvPr/>
        </p:nvSpPr>
        <p:spPr>
          <a:xfrm>
            <a:off x="0" y="3733799"/>
            <a:ext cx="9144000" cy="3128965"/>
          </a:xfrm>
          <a:prstGeom prst="rect">
            <a:avLst/>
          </a:prstGeom>
          <a:gradFill>
            <a:gsLst>
              <a:gs pos="0">
                <a:srgbClr val="808080"/>
              </a:gs>
              <a:gs pos="100000">
                <a:srgbClr val="292929"/>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528" name="Shape 528"/>
          <p:cNvSpPr/>
          <p:nvPr/>
        </p:nvSpPr>
        <p:spPr>
          <a:xfrm>
            <a:off x="228600" y="48006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sz="1600"/>
          </a:p>
        </p:txBody>
      </p:sp>
      <p:sp>
        <p:nvSpPr>
          <p:cNvPr id="529" name="Shape 529"/>
          <p:cNvSpPr/>
          <p:nvPr/>
        </p:nvSpPr>
        <p:spPr>
          <a:xfrm>
            <a:off x="4648200" y="48006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sz="1600"/>
          </a:p>
        </p:txBody>
      </p:sp>
      <p:sp>
        <p:nvSpPr>
          <p:cNvPr id="530" name="Shape 530"/>
          <p:cNvSpPr/>
          <p:nvPr/>
        </p:nvSpPr>
        <p:spPr>
          <a:xfrm>
            <a:off x="228600" y="5867400"/>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3399FF"/>
            </a:solidFill>
            <a:miter/>
          </a:ln>
        </p:spPr>
        <p:txBody>
          <a:bodyPr lIns="45719" rIns="45719" anchor="ctr"/>
          <a:lstStyle/>
          <a:p>
            <a:pPr defTabSz="914400"/>
            <a:endParaRPr sz="1600"/>
          </a:p>
        </p:txBody>
      </p:sp>
      <p:sp>
        <p:nvSpPr>
          <p:cNvPr id="532" name="Shape 532"/>
          <p:cNvSpPr/>
          <p:nvPr/>
        </p:nvSpPr>
        <p:spPr>
          <a:xfrm flipH="1">
            <a:off x="28574" y="5257800"/>
            <a:ext cx="228601" cy="0"/>
          </a:xfrm>
          <a:prstGeom prst="line">
            <a:avLst/>
          </a:prstGeom>
          <a:ln w="57150">
            <a:solidFill>
              <a:srgbClr val="3399FF"/>
            </a:solidFill>
          </a:ln>
        </p:spPr>
        <p:txBody>
          <a:bodyPr lIns="45719" rIns="45719"/>
          <a:lstStyle/>
          <a:p>
            <a:endParaRPr sz="1600"/>
          </a:p>
        </p:txBody>
      </p:sp>
      <p:sp>
        <p:nvSpPr>
          <p:cNvPr id="533" name="Shape 533"/>
          <p:cNvSpPr/>
          <p:nvPr/>
        </p:nvSpPr>
        <p:spPr>
          <a:xfrm flipH="1">
            <a:off x="38099" y="6324600"/>
            <a:ext cx="228601" cy="0"/>
          </a:xfrm>
          <a:prstGeom prst="line">
            <a:avLst/>
          </a:prstGeom>
          <a:ln w="57150">
            <a:solidFill>
              <a:srgbClr val="3399FF"/>
            </a:solidFill>
          </a:ln>
        </p:spPr>
        <p:txBody>
          <a:bodyPr lIns="45719" rIns="45719"/>
          <a:lstStyle/>
          <a:p>
            <a:endParaRPr sz="1600"/>
          </a:p>
        </p:txBody>
      </p:sp>
      <p:sp>
        <p:nvSpPr>
          <p:cNvPr id="534" name="Shape 534"/>
          <p:cNvSpPr/>
          <p:nvPr/>
        </p:nvSpPr>
        <p:spPr>
          <a:xfrm flipH="1">
            <a:off x="4467224" y="6324600"/>
            <a:ext cx="228601" cy="0"/>
          </a:xfrm>
          <a:prstGeom prst="line">
            <a:avLst/>
          </a:prstGeom>
          <a:ln w="57150">
            <a:solidFill>
              <a:srgbClr val="3399FF"/>
            </a:solidFill>
          </a:ln>
        </p:spPr>
        <p:txBody>
          <a:bodyPr lIns="45719" rIns="45719"/>
          <a:lstStyle/>
          <a:p>
            <a:endParaRPr sz="1600"/>
          </a:p>
        </p:txBody>
      </p:sp>
      <p:sp>
        <p:nvSpPr>
          <p:cNvPr id="535" name="Shape 535"/>
          <p:cNvSpPr/>
          <p:nvPr/>
        </p:nvSpPr>
        <p:spPr>
          <a:xfrm flipH="1">
            <a:off x="4448174" y="5257800"/>
            <a:ext cx="228601" cy="0"/>
          </a:xfrm>
          <a:prstGeom prst="line">
            <a:avLst/>
          </a:prstGeom>
          <a:ln w="57150">
            <a:solidFill>
              <a:srgbClr val="3399FF"/>
            </a:solidFill>
          </a:ln>
        </p:spPr>
        <p:txBody>
          <a:bodyPr lIns="45719" rIns="45719"/>
          <a:lstStyle/>
          <a:p>
            <a:endParaRPr sz="1600"/>
          </a:p>
        </p:txBody>
      </p:sp>
      <p:sp>
        <p:nvSpPr>
          <p:cNvPr id="536" name="Shape 536"/>
          <p:cNvSpPr/>
          <p:nvPr/>
        </p:nvSpPr>
        <p:spPr>
          <a:xfrm flipH="1">
            <a:off x="8899524" y="5257800"/>
            <a:ext cx="228601" cy="0"/>
          </a:xfrm>
          <a:prstGeom prst="line">
            <a:avLst/>
          </a:prstGeom>
          <a:ln w="57150">
            <a:solidFill>
              <a:srgbClr val="3399FF"/>
            </a:solidFill>
          </a:ln>
        </p:spPr>
        <p:txBody>
          <a:bodyPr lIns="45719" rIns="45719"/>
          <a:lstStyle/>
          <a:p>
            <a:endParaRPr sz="1600"/>
          </a:p>
        </p:txBody>
      </p:sp>
      <p:sp>
        <p:nvSpPr>
          <p:cNvPr id="537" name="Shape 537"/>
          <p:cNvSpPr/>
          <p:nvPr/>
        </p:nvSpPr>
        <p:spPr>
          <a:xfrm flipH="1">
            <a:off x="8902699" y="6324600"/>
            <a:ext cx="228601" cy="0"/>
          </a:xfrm>
          <a:prstGeom prst="line">
            <a:avLst/>
          </a:prstGeom>
          <a:ln w="57150">
            <a:solidFill>
              <a:srgbClr val="3399FF"/>
            </a:solidFill>
          </a:ln>
        </p:spPr>
        <p:txBody>
          <a:bodyPr lIns="45719" rIns="45719"/>
          <a:lstStyle/>
          <a:p>
            <a:endParaRPr sz="1600"/>
          </a:p>
        </p:txBody>
      </p:sp>
      <p:sp>
        <p:nvSpPr>
          <p:cNvPr id="538" name="Shape 538"/>
          <p:cNvSpPr/>
          <p:nvPr/>
        </p:nvSpPr>
        <p:spPr>
          <a:xfrm>
            <a:off x="782636" y="4864258"/>
            <a:ext cx="3278189" cy="584775"/>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defTabSz="914400">
              <a:spcBef>
                <a:spcPts val="1000"/>
              </a:spcBef>
              <a:defRPr b="1">
                <a:solidFill>
                  <a:srgbClr val="FFCC00"/>
                </a:solidFill>
              </a:defRPr>
            </a:lvl1pPr>
          </a:lstStyle>
          <a:p>
            <a:r>
              <a:rPr sz="1600" dirty="0"/>
              <a:t>A. a skill that is common for kids at their chronological age</a:t>
            </a:r>
          </a:p>
        </p:txBody>
      </p:sp>
      <p:sp>
        <p:nvSpPr>
          <p:cNvPr id="539" name="Shape 539"/>
          <p:cNvSpPr/>
          <p:nvPr/>
        </p:nvSpPr>
        <p:spPr>
          <a:xfrm>
            <a:off x="782637" y="6090597"/>
            <a:ext cx="3498850" cy="584775"/>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defTabSz="914400">
              <a:spcBef>
                <a:spcPts val="1000"/>
              </a:spcBef>
              <a:defRPr b="1">
                <a:solidFill>
                  <a:srgbClr val="FFCC00"/>
                </a:solidFill>
              </a:defRPr>
            </a:lvl1pPr>
          </a:lstStyle>
          <a:p>
            <a:r>
              <a:rPr sz="1600" dirty="0"/>
              <a:t>C. a skill that most children have several years age-expected functioning</a:t>
            </a:r>
          </a:p>
        </p:txBody>
      </p:sp>
      <p:sp>
        <p:nvSpPr>
          <p:cNvPr id="540" name="Shape 540"/>
          <p:cNvSpPr/>
          <p:nvPr/>
        </p:nvSpPr>
        <p:spPr>
          <a:xfrm>
            <a:off x="5248276" y="4887912"/>
            <a:ext cx="3295650" cy="584775"/>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defTabSz="914400">
              <a:spcBef>
                <a:spcPts val="1000"/>
              </a:spcBef>
              <a:defRPr b="1">
                <a:solidFill>
                  <a:srgbClr val="FFCC00"/>
                </a:solidFill>
              </a:defRPr>
            </a:lvl1pPr>
          </a:lstStyle>
          <a:p>
            <a:r>
              <a:rPr sz="1600" dirty="0"/>
              <a:t>B. an intervention used to develop important skills</a:t>
            </a:r>
          </a:p>
        </p:txBody>
      </p:sp>
      <p:sp>
        <p:nvSpPr>
          <p:cNvPr id="542" name="Shape 542"/>
          <p:cNvSpPr/>
          <p:nvPr/>
        </p:nvSpPr>
        <p:spPr>
          <a:xfrm>
            <a:off x="152400" y="3962400"/>
            <a:ext cx="1295400" cy="685800"/>
          </a:xfrm>
          <a:prstGeom prst="ellipse">
            <a:avLst/>
          </a:prstGeom>
          <a:ln w="57150">
            <a:solidFill>
              <a:srgbClr val="3399FF"/>
            </a:solidFill>
          </a:ln>
        </p:spPr>
        <p:txBody>
          <a:bodyPr lIns="45719" rIns="45719" anchor="ctr"/>
          <a:lstStyle/>
          <a:p>
            <a:pPr defTabSz="914400"/>
            <a:endParaRPr/>
          </a:p>
        </p:txBody>
      </p:sp>
      <p:sp>
        <p:nvSpPr>
          <p:cNvPr id="543" name="Shape 543"/>
          <p:cNvSpPr/>
          <p:nvPr/>
        </p:nvSpPr>
        <p:spPr>
          <a:xfrm>
            <a:off x="3048000" y="3962400"/>
            <a:ext cx="1295400" cy="685800"/>
          </a:xfrm>
          <a:prstGeom prst="ellipse">
            <a:avLst/>
          </a:prstGeom>
          <a:ln w="57150">
            <a:solidFill>
              <a:srgbClr val="3399FF"/>
            </a:solidFill>
          </a:ln>
        </p:spPr>
        <p:txBody>
          <a:bodyPr lIns="45719" rIns="45719" anchor="ctr"/>
          <a:lstStyle/>
          <a:p>
            <a:pPr defTabSz="914400"/>
            <a:endParaRPr/>
          </a:p>
        </p:txBody>
      </p:sp>
      <p:sp>
        <p:nvSpPr>
          <p:cNvPr id="544" name="Shape 544"/>
          <p:cNvSpPr/>
          <p:nvPr/>
        </p:nvSpPr>
        <p:spPr>
          <a:xfrm>
            <a:off x="1600200" y="3962400"/>
            <a:ext cx="1295400" cy="685800"/>
          </a:xfrm>
          <a:prstGeom prst="ellipse">
            <a:avLst/>
          </a:prstGeom>
          <a:ln w="57150">
            <a:solidFill>
              <a:srgbClr val="3399FF"/>
            </a:solidFill>
          </a:ln>
        </p:spPr>
        <p:txBody>
          <a:bodyPr lIns="45719" rIns="45719" anchor="ctr"/>
          <a:lstStyle/>
          <a:p>
            <a:pPr defTabSz="914400"/>
            <a:endParaRPr/>
          </a:p>
        </p:txBody>
      </p:sp>
      <p:sp>
        <p:nvSpPr>
          <p:cNvPr id="545" name="Shape 545"/>
          <p:cNvSpPr/>
          <p:nvPr/>
        </p:nvSpPr>
        <p:spPr>
          <a:xfrm>
            <a:off x="336550" y="4102100"/>
            <a:ext cx="1066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b="1">
                <a:solidFill>
                  <a:srgbClr val="FFFFFF"/>
                </a:solidFill>
              </a:defRPr>
            </a:lvl1pPr>
          </a:lstStyle>
          <a:p>
            <a:r>
              <a:t>50:50</a:t>
            </a:r>
          </a:p>
        </p:txBody>
      </p:sp>
      <p:sp>
        <p:nvSpPr>
          <p:cNvPr id="546" name="Shape 546"/>
          <p:cNvSpPr/>
          <p:nvPr/>
        </p:nvSpPr>
        <p:spPr>
          <a:xfrm>
            <a:off x="6629400" y="0"/>
            <a:ext cx="2514600" cy="4724400"/>
          </a:xfrm>
          <a:prstGeom prst="rect">
            <a:avLst/>
          </a:prstGeom>
          <a:gradFill>
            <a:gsLst>
              <a:gs pos="0">
                <a:srgbClr val="0066CC"/>
              </a:gs>
              <a:gs pos="100000">
                <a:srgbClr val="000066"/>
              </a:gs>
            </a:gsLst>
            <a:path path="circle">
              <a:fillToRect l="37721" t="-19636" r="62278" b="119636"/>
            </a:path>
          </a:gradFill>
          <a:ln w="57150">
            <a:solidFill>
              <a:srgbClr val="3399FF"/>
            </a:solidFill>
            <a:miter/>
          </a:ln>
        </p:spPr>
        <p:txBody>
          <a:bodyPr lIns="45719" rIns="45719" anchor="ctr"/>
          <a:lstStyle/>
          <a:p>
            <a:pPr defTabSz="914400"/>
            <a:endParaRPr/>
          </a:p>
        </p:txBody>
      </p:sp>
      <p:sp>
        <p:nvSpPr>
          <p:cNvPr id="547" name="Shape 547"/>
          <p:cNvSpPr/>
          <p:nvPr/>
        </p:nvSpPr>
        <p:spPr>
          <a:xfrm>
            <a:off x="6705600" y="-15875"/>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15</a:t>
            </a:r>
          </a:p>
        </p:txBody>
      </p:sp>
      <p:sp>
        <p:nvSpPr>
          <p:cNvPr id="548" name="Shape 548"/>
          <p:cNvSpPr/>
          <p:nvPr/>
        </p:nvSpPr>
        <p:spPr>
          <a:xfrm>
            <a:off x="6705600" y="304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14</a:t>
            </a:r>
          </a:p>
        </p:txBody>
      </p:sp>
      <p:sp>
        <p:nvSpPr>
          <p:cNvPr id="549" name="Shape 549"/>
          <p:cNvSpPr/>
          <p:nvPr/>
        </p:nvSpPr>
        <p:spPr>
          <a:xfrm>
            <a:off x="6705600" y="609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13</a:t>
            </a:r>
          </a:p>
        </p:txBody>
      </p:sp>
      <p:sp>
        <p:nvSpPr>
          <p:cNvPr id="550" name="Shape 550"/>
          <p:cNvSpPr/>
          <p:nvPr/>
        </p:nvSpPr>
        <p:spPr>
          <a:xfrm>
            <a:off x="6705600" y="914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a:t>
            </a:r>
          </a:p>
        </p:txBody>
      </p:sp>
      <p:sp>
        <p:nvSpPr>
          <p:cNvPr id="551" name="Shape 551"/>
          <p:cNvSpPr/>
          <p:nvPr/>
        </p:nvSpPr>
        <p:spPr>
          <a:xfrm>
            <a:off x="6705600" y="1219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11</a:t>
            </a:r>
          </a:p>
        </p:txBody>
      </p:sp>
      <p:sp>
        <p:nvSpPr>
          <p:cNvPr id="552" name="Shape 552"/>
          <p:cNvSpPr/>
          <p:nvPr/>
        </p:nvSpPr>
        <p:spPr>
          <a:xfrm>
            <a:off x="6705600" y="15240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a:t>
            </a:r>
          </a:p>
        </p:txBody>
      </p:sp>
      <p:sp>
        <p:nvSpPr>
          <p:cNvPr id="553" name="Shape 553"/>
          <p:cNvSpPr/>
          <p:nvPr/>
        </p:nvSpPr>
        <p:spPr>
          <a:xfrm>
            <a:off x="6696075" y="3432174"/>
            <a:ext cx="2413000" cy="322265"/>
          </a:xfrm>
          <a:prstGeom prst="rect">
            <a:avLst/>
          </a:prstGeom>
          <a:solidFill>
            <a:srgbClr val="FF0000"/>
          </a:solidFill>
          <a:ln>
            <a:solidFill>
              <a:srgbClr val="000000"/>
            </a:solidFill>
            <a:miter/>
          </a:ln>
        </p:spPr>
        <p:txBody>
          <a:bodyPr lIns="45719" rIns="45719" anchor="ctr"/>
          <a:lstStyle/>
          <a:p>
            <a:pPr defTabSz="914400"/>
            <a:endParaRPr/>
          </a:p>
        </p:txBody>
      </p:sp>
      <p:sp>
        <p:nvSpPr>
          <p:cNvPr id="554" name="Shape 554"/>
          <p:cNvSpPr/>
          <p:nvPr/>
        </p:nvSpPr>
        <p:spPr>
          <a:xfrm>
            <a:off x="6705600" y="1828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9</a:t>
            </a:r>
          </a:p>
        </p:txBody>
      </p:sp>
      <p:sp>
        <p:nvSpPr>
          <p:cNvPr id="555" name="Shape 555"/>
          <p:cNvSpPr/>
          <p:nvPr/>
        </p:nvSpPr>
        <p:spPr>
          <a:xfrm>
            <a:off x="6705600" y="2133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a:t>
            </a:r>
          </a:p>
        </p:txBody>
      </p:sp>
      <p:sp>
        <p:nvSpPr>
          <p:cNvPr id="556" name="Shape 556"/>
          <p:cNvSpPr/>
          <p:nvPr/>
        </p:nvSpPr>
        <p:spPr>
          <a:xfrm>
            <a:off x="6705600" y="2438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7</a:t>
            </a:r>
          </a:p>
        </p:txBody>
      </p:sp>
      <p:sp>
        <p:nvSpPr>
          <p:cNvPr id="557" name="Shape 557"/>
          <p:cNvSpPr/>
          <p:nvPr/>
        </p:nvSpPr>
        <p:spPr>
          <a:xfrm>
            <a:off x="6705600" y="2743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a:t>
            </a:r>
          </a:p>
        </p:txBody>
      </p:sp>
      <p:sp>
        <p:nvSpPr>
          <p:cNvPr id="558" name="Shape 558"/>
          <p:cNvSpPr/>
          <p:nvPr/>
        </p:nvSpPr>
        <p:spPr>
          <a:xfrm>
            <a:off x="6705600" y="30480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5</a:t>
            </a:r>
          </a:p>
        </p:txBody>
      </p:sp>
      <p:sp>
        <p:nvSpPr>
          <p:cNvPr id="559" name="Shape 559"/>
          <p:cNvSpPr/>
          <p:nvPr/>
        </p:nvSpPr>
        <p:spPr>
          <a:xfrm>
            <a:off x="6705600" y="33528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a:t>
            </a:r>
          </a:p>
        </p:txBody>
      </p:sp>
      <p:sp>
        <p:nvSpPr>
          <p:cNvPr id="560" name="Shape 560"/>
          <p:cNvSpPr/>
          <p:nvPr/>
        </p:nvSpPr>
        <p:spPr>
          <a:xfrm>
            <a:off x="6705600" y="36576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a:t>
            </a:r>
          </a:p>
        </p:txBody>
      </p:sp>
      <p:sp>
        <p:nvSpPr>
          <p:cNvPr id="561" name="Shape 561"/>
          <p:cNvSpPr/>
          <p:nvPr/>
        </p:nvSpPr>
        <p:spPr>
          <a:xfrm>
            <a:off x="6705600" y="39624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a:t>
            </a:r>
          </a:p>
        </p:txBody>
      </p:sp>
      <p:sp>
        <p:nvSpPr>
          <p:cNvPr id="562" name="Shape 562"/>
          <p:cNvSpPr/>
          <p:nvPr/>
        </p:nvSpPr>
        <p:spPr>
          <a:xfrm>
            <a:off x="6705600" y="4267200"/>
            <a:ext cx="6858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a:t>
            </a:r>
          </a:p>
        </p:txBody>
      </p:sp>
      <p:sp>
        <p:nvSpPr>
          <p:cNvPr id="563" name="Shape 563"/>
          <p:cNvSpPr/>
          <p:nvPr/>
        </p:nvSpPr>
        <p:spPr>
          <a:xfrm>
            <a:off x="7543800" y="0"/>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 Million</a:t>
            </a:r>
          </a:p>
        </p:txBody>
      </p:sp>
      <p:sp>
        <p:nvSpPr>
          <p:cNvPr id="564" name="Shape 564"/>
          <p:cNvSpPr/>
          <p:nvPr/>
        </p:nvSpPr>
        <p:spPr>
          <a:xfrm>
            <a:off x="7543800" y="3206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$500,000</a:t>
            </a:r>
          </a:p>
        </p:txBody>
      </p:sp>
      <p:sp>
        <p:nvSpPr>
          <p:cNvPr id="565" name="Shape 565"/>
          <p:cNvSpPr/>
          <p:nvPr/>
        </p:nvSpPr>
        <p:spPr>
          <a:xfrm>
            <a:off x="7543800" y="625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$250,000</a:t>
            </a:r>
          </a:p>
        </p:txBody>
      </p:sp>
      <p:sp>
        <p:nvSpPr>
          <p:cNvPr id="566" name="Shape 566"/>
          <p:cNvSpPr/>
          <p:nvPr/>
        </p:nvSpPr>
        <p:spPr>
          <a:xfrm>
            <a:off x="7543800" y="9302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$125,000</a:t>
            </a:r>
          </a:p>
        </p:txBody>
      </p:sp>
      <p:sp>
        <p:nvSpPr>
          <p:cNvPr id="567" name="Shape 567"/>
          <p:cNvSpPr/>
          <p:nvPr/>
        </p:nvSpPr>
        <p:spPr>
          <a:xfrm>
            <a:off x="7543800" y="1235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$64,000</a:t>
            </a:r>
          </a:p>
        </p:txBody>
      </p:sp>
      <p:sp>
        <p:nvSpPr>
          <p:cNvPr id="568" name="Shape 568"/>
          <p:cNvSpPr/>
          <p:nvPr/>
        </p:nvSpPr>
        <p:spPr>
          <a:xfrm>
            <a:off x="7543800" y="15398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$32,000</a:t>
            </a:r>
          </a:p>
        </p:txBody>
      </p:sp>
      <p:sp>
        <p:nvSpPr>
          <p:cNvPr id="569" name="Shape 569"/>
          <p:cNvSpPr/>
          <p:nvPr/>
        </p:nvSpPr>
        <p:spPr>
          <a:xfrm>
            <a:off x="7543800" y="18446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$16,000</a:t>
            </a:r>
          </a:p>
        </p:txBody>
      </p:sp>
      <p:sp>
        <p:nvSpPr>
          <p:cNvPr id="570" name="Shape 570"/>
          <p:cNvSpPr/>
          <p:nvPr/>
        </p:nvSpPr>
        <p:spPr>
          <a:xfrm>
            <a:off x="7543800" y="2149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$8,000</a:t>
            </a:r>
          </a:p>
        </p:txBody>
      </p:sp>
      <p:sp>
        <p:nvSpPr>
          <p:cNvPr id="571" name="Shape 571"/>
          <p:cNvSpPr/>
          <p:nvPr/>
        </p:nvSpPr>
        <p:spPr>
          <a:xfrm>
            <a:off x="7543800" y="24542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$4,000</a:t>
            </a:r>
          </a:p>
        </p:txBody>
      </p:sp>
      <p:sp>
        <p:nvSpPr>
          <p:cNvPr id="572" name="Shape 572"/>
          <p:cNvSpPr/>
          <p:nvPr/>
        </p:nvSpPr>
        <p:spPr>
          <a:xfrm>
            <a:off x="7543800" y="2759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$2,000</a:t>
            </a:r>
          </a:p>
        </p:txBody>
      </p:sp>
      <p:sp>
        <p:nvSpPr>
          <p:cNvPr id="573" name="Shape 573"/>
          <p:cNvSpPr/>
          <p:nvPr/>
        </p:nvSpPr>
        <p:spPr>
          <a:xfrm>
            <a:off x="7543800" y="30638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FFFF"/>
                </a:solidFill>
              </a:defRPr>
            </a:lvl1pPr>
          </a:lstStyle>
          <a:p>
            <a:r>
              <a:t>$1,000</a:t>
            </a:r>
          </a:p>
        </p:txBody>
      </p:sp>
      <p:sp>
        <p:nvSpPr>
          <p:cNvPr id="574" name="Shape 574"/>
          <p:cNvSpPr/>
          <p:nvPr/>
        </p:nvSpPr>
        <p:spPr>
          <a:xfrm>
            <a:off x="7543800" y="3368675"/>
            <a:ext cx="1000125"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$500</a:t>
            </a:r>
          </a:p>
        </p:txBody>
      </p:sp>
      <p:sp>
        <p:nvSpPr>
          <p:cNvPr id="575" name="Shape 575"/>
          <p:cNvSpPr/>
          <p:nvPr/>
        </p:nvSpPr>
        <p:spPr>
          <a:xfrm>
            <a:off x="7543800" y="36734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$300</a:t>
            </a:r>
          </a:p>
        </p:txBody>
      </p:sp>
      <p:sp>
        <p:nvSpPr>
          <p:cNvPr id="576" name="Shape 576"/>
          <p:cNvSpPr/>
          <p:nvPr/>
        </p:nvSpPr>
        <p:spPr>
          <a:xfrm>
            <a:off x="7543800" y="3978275"/>
            <a:ext cx="13335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$200</a:t>
            </a:r>
          </a:p>
        </p:txBody>
      </p:sp>
      <p:sp>
        <p:nvSpPr>
          <p:cNvPr id="577" name="Shape 577"/>
          <p:cNvSpPr/>
          <p:nvPr/>
        </p:nvSpPr>
        <p:spPr>
          <a:xfrm>
            <a:off x="7543800" y="4283075"/>
            <a:ext cx="1600200" cy="459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1400"/>
              </a:spcBef>
              <a:defRPr sz="2400">
                <a:solidFill>
                  <a:srgbClr val="FFCC00"/>
                </a:solidFill>
              </a:defRPr>
            </a:lvl1pPr>
          </a:lstStyle>
          <a:p>
            <a:r>
              <a:t>$100</a:t>
            </a:r>
          </a:p>
        </p:txBody>
      </p:sp>
      <p:sp>
        <p:nvSpPr>
          <p:cNvPr id="578" name="Shape 578"/>
          <p:cNvSpPr/>
          <p:nvPr/>
        </p:nvSpPr>
        <p:spPr>
          <a:xfrm>
            <a:off x="7239000" y="4419600"/>
            <a:ext cx="152400" cy="152400"/>
          </a:xfrm>
          <a:prstGeom prst="ellipse">
            <a:avLst/>
          </a:prstGeom>
          <a:solidFill>
            <a:srgbClr val="FFCC00"/>
          </a:solidFill>
          <a:ln w="12700">
            <a:miter lim="400000"/>
          </a:ln>
        </p:spPr>
        <p:txBody>
          <a:bodyPr lIns="45719" rIns="45719" anchor="ctr"/>
          <a:lstStyle/>
          <a:p>
            <a:pPr defTabSz="914400"/>
            <a:endParaRPr/>
          </a:p>
        </p:txBody>
      </p:sp>
      <p:sp>
        <p:nvSpPr>
          <p:cNvPr id="579" name="Shape 579"/>
          <p:cNvSpPr/>
          <p:nvPr/>
        </p:nvSpPr>
        <p:spPr>
          <a:xfrm>
            <a:off x="7239000" y="4114800"/>
            <a:ext cx="152400" cy="152400"/>
          </a:xfrm>
          <a:prstGeom prst="ellipse">
            <a:avLst/>
          </a:prstGeom>
          <a:solidFill>
            <a:srgbClr val="FFCC00"/>
          </a:solidFill>
          <a:ln w="12700">
            <a:miter lim="400000"/>
          </a:ln>
        </p:spPr>
        <p:txBody>
          <a:bodyPr lIns="45719" rIns="45719" anchor="ctr"/>
          <a:lstStyle/>
          <a:p>
            <a:pPr defTabSz="914400"/>
            <a:endParaRPr/>
          </a:p>
        </p:txBody>
      </p:sp>
      <p:sp>
        <p:nvSpPr>
          <p:cNvPr id="580" name="Shape 580"/>
          <p:cNvSpPr/>
          <p:nvPr/>
        </p:nvSpPr>
        <p:spPr>
          <a:xfrm>
            <a:off x="7239000" y="3810000"/>
            <a:ext cx="152400" cy="152400"/>
          </a:xfrm>
          <a:prstGeom prst="ellipse">
            <a:avLst/>
          </a:prstGeom>
          <a:solidFill>
            <a:srgbClr val="FFCC00"/>
          </a:solidFill>
          <a:ln w="12700">
            <a:miter lim="400000"/>
          </a:ln>
        </p:spPr>
        <p:txBody>
          <a:bodyPr lIns="45719" rIns="45719" anchor="ctr"/>
          <a:lstStyle/>
          <a:p>
            <a:pPr defTabSz="914400"/>
            <a:endParaRPr/>
          </a:p>
        </p:txBody>
      </p:sp>
      <p:sp>
        <p:nvSpPr>
          <p:cNvPr id="581" name="Shape 581"/>
          <p:cNvSpPr/>
          <p:nvPr/>
        </p:nvSpPr>
        <p:spPr>
          <a:xfrm>
            <a:off x="7239000" y="3505200"/>
            <a:ext cx="152400" cy="152400"/>
          </a:xfrm>
          <a:prstGeom prst="ellipse">
            <a:avLst/>
          </a:prstGeom>
          <a:solidFill>
            <a:srgbClr val="FFCC00"/>
          </a:solidFill>
          <a:ln w="12700">
            <a:miter lim="400000"/>
          </a:ln>
        </p:spPr>
        <p:txBody>
          <a:bodyPr lIns="45719" rIns="45719" anchor="ctr"/>
          <a:lstStyle/>
          <a:p>
            <a:pPr defTabSz="914400"/>
            <a:endParaRPr/>
          </a:p>
        </p:txBody>
      </p:sp>
      <p:sp>
        <p:nvSpPr>
          <p:cNvPr id="582" name="Shape 582"/>
          <p:cNvSpPr/>
          <p:nvPr/>
        </p:nvSpPr>
        <p:spPr>
          <a:xfrm>
            <a:off x="7239000" y="3200400"/>
            <a:ext cx="152400" cy="152400"/>
          </a:xfrm>
          <a:prstGeom prst="ellipse">
            <a:avLst/>
          </a:prstGeom>
          <a:solidFill>
            <a:srgbClr val="FFFFFF"/>
          </a:solidFill>
          <a:ln w="12700">
            <a:miter lim="400000"/>
          </a:ln>
        </p:spPr>
        <p:txBody>
          <a:bodyPr lIns="45719" rIns="45719" anchor="ctr"/>
          <a:lstStyle/>
          <a:p>
            <a:pPr defTabSz="914400"/>
            <a:endParaRPr/>
          </a:p>
        </p:txBody>
      </p:sp>
      <p:sp>
        <p:nvSpPr>
          <p:cNvPr id="583" name="Shape 583"/>
          <p:cNvSpPr/>
          <p:nvPr/>
        </p:nvSpPr>
        <p:spPr>
          <a:xfrm>
            <a:off x="7239000" y="2895600"/>
            <a:ext cx="152400" cy="152400"/>
          </a:xfrm>
          <a:prstGeom prst="ellipse">
            <a:avLst/>
          </a:prstGeom>
          <a:solidFill>
            <a:srgbClr val="FFCC00"/>
          </a:solidFill>
          <a:ln w="12700">
            <a:miter lim="400000"/>
          </a:ln>
        </p:spPr>
        <p:txBody>
          <a:bodyPr lIns="45719" rIns="45719" anchor="ctr"/>
          <a:lstStyle/>
          <a:p>
            <a:pPr defTabSz="914400"/>
            <a:endParaRPr/>
          </a:p>
        </p:txBody>
      </p:sp>
      <p:sp>
        <p:nvSpPr>
          <p:cNvPr id="584" name="Shape 584"/>
          <p:cNvSpPr/>
          <p:nvPr/>
        </p:nvSpPr>
        <p:spPr>
          <a:xfrm>
            <a:off x="7239000" y="2590800"/>
            <a:ext cx="152400" cy="152400"/>
          </a:xfrm>
          <a:prstGeom prst="ellipse">
            <a:avLst/>
          </a:prstGeom>
          <a:solidFill>
            <a:srgbClr val="FFCC00"/>
          </a:solidFill>
          <a:ln w="12700">
            <a:miter lim="400000"/>
          </a:ln>
        </p:spPr>
        <p:txBody>
          <a:bodyPr lIns="45719" rIns="45719" anchor="ctr"/>
          <a:lstStyle/>
          <a:p>
            <a:pPr defTabSz="914400"/>
            <a:endParaRPr/>
          </a:p>
        </p:txBody>
      </p:sp>
      <p:sp>
        <p:nvSpPr>
          <p:cNvPr id="585" name="Shape 585"/>
          <p:cNvSpPr/>
          <p:nvPr/>
        </p:nvSpPr>
        <p:spPr>
          <a:xfrm>
            <a:off x="7239000" y="2286000"/>
            <a:ext cx="152400" cy="152400"/>
          </a:xfrm>
          <a:prstGeom prst="ellipse">
            <a:avLst/>
          </a:prstGeom>
          <a:solidFill>
            <a:srgbClr val="FFCC00"/>
          </a:solidFill>
          <a:ln w="12700">
            <a:miter lim="400000"/>
          </a:ln>
        </p:spPr>
        <p:txBody>
          <a:bodyPr lIns="45719" rIns="45719" anchor="ctr"/>
          <a:lstStyle/>
          <a:p>
            <a:pPr defTabSz="914400"/>
            <a:endParaRPr/>
          </a:p>
        </p:txBody>
      </p:sp>
      <p:sp>
        <p:nvSpPr>
          <p:cNvPr id="586" name="Shape 586"/>
          <p:cNvSpPr/>
          <p:nvPr/>
        </p:nvSpPr>
        <p:spPr>
          <a:xfrm>
            <a:off x="7239000" y="1981200"/>
            <a:ext cx="152400" cy="152400"/>
          </a:xfrm>
          <a:prstGeom prst="ellipse">
            <a:avLst/>
          </a:prstGeom>
          <a:solidFill>
            <a:srgbClr val="FFCC00"/>
          </a:solidFill>
          <a:ln w="12700">
            <a:miter lim="400000"/>
          </a:ln>
        </p:spPr>
        <p:txBody>
          <a:bodyPr lIns="45719" rIns="45719" anchor="ctr"/>
          <a:lstStyle/>
          <a:p>
            <a:pPr defTabSz="914400"/>
            <a:endParaRPr/>
          </a:p>
        </p:txBody>
      </p:sp>
      <p:sp>
        <p:nvSpPr>
          <p:cNvPr id="587" name="Shape 587"/>
          <p:cNvSpPr/>
          <p:nvPr/>
        </p:nvSpPr>
        <p:spPr>
          <a:xfrm>
            <a:off x="7239000" y="1676400"/>
            <a:ext cx="152400" cy="152400"/>
          </a:xfrm>
          <a:prstGeom prst="ellipse">
            <a:avLst/>
          </a:prstGeom>
          <a:solidFill>
            <a:srgbClr val="FFFFFF"/>
          </a:solidFill>
          <a:ln w="12700">
            <a:miter lim="400000"/>
          </a:ln>
        </p:spPr>
        <p:txBody>
          <a:bodyPr lIns="45719" rIns="45719" anchor="ctr"/>
          <a:lstStyle/>
          <a:p>
            <a:pPr defTabSz="914400">
              <a:defRPr sz="2400">
                <a:latin typeface="Times New Roman"/>
                <a:ea typeface="Times New Roman"/>
                <a:cs typeface="Times New Roman"/>
                <a:sym typeface="Times New Roman"/>
              </a:defRPr>
            </a:pPr>
            <a:endParaRPr/>
          </a:p>
        </p:txBody>
      </p:sp>
      <p:sp>
        <p:nvSpPr>
          <p:cNvPr id="588" name="Shape 588"/>
          <p:cNvSpPr/>
          <p:nvPr/>
        </p:nvSpPr>
        <p:spPr>
          <a:xfrm>
            <a:off x="7239000" y="1371600"/>
            <a:ext cx="152400" cy="152400"/>
          </a:xfrm>
          <a:prstGeom prst="ellipse">
            <a:avLst/>
          </a:prstGeom>
          <a:solidFill>
            <a:srgbClr val="FFCC00"/>
          </a:solidFill>
          <a:ln w="12700">
            <a:miter lim="400000"/>
          </a:ln>
        </p:spPr>
        <p:txBody>
          <a:bodyPr lIns="45719" rIns="45719" anchor="ctr"/>
          <a:lstStyle/>
          <a:p>
            <a:pPr defTabSz="914400"/>
            <a:endParaRPr/>
          </a:p>
        </p:txBody>
      </p:sp>
      <p:sp>
        <p:nvSpPr>
          <p:cNvPr id="589" name="Shape 589"/>
          <p:cNvSpPr/>
          <p:nvPr/>
        </p:nvSpPr>
        <p:spPr>
          <a:xfrm>
            <a:off x="7239000" y="1066800"/>
            <a:ext cx="152400" cy="152400"/>
          </a:xfrm>
          <a:prstGeom prst="ellipse">
            <a:avLst/>
          </a:prstGeom>
          <a:solidFill>
            <a:srgbClr val="FFCC00"/>
          </a:solidFill>
          <a:ln w="12700">
            <a:miter lim="400000"/>
          </a:ln>
        </p:spPr>
        <p:txBody>
          <a:bodyPr lIns="45719" rIns="45719" anchor="ctr"/>
          <a:lstStyle/>
          <a:p>
            <a:pPr defTabSz="914400"/>
            <a:endParaRPr/>
          </a:p>
        </p:txBody>
      </p:sp>
      <p:sp>
        <p:nvSpPr>
          <p:cNvPr id="590" name="Shape 590"/>
          <p:cNvSpPr/>
          <p:nvPr/>
        </p:nvSpPr>
        <p:spPr>
          <a:xfrm>
            <a:off x="7239000" y="762000"/>
            <a:ext cx="152400" cy="152400"/>
          </a:xfrm>
          <a:prstGeom prst="ellipse">
            <a:avLst/>
          </a:prstGeom>
          <a:solidFill>
            <a:srgbClr val="FFCC00"/>
          </a:solidFill>
          <a:ln w="12700">
            <a:miter lim="400000"/>
          </a:ln>
        </p:spPr>
        <p:txBody>
          <a:bodyPr lIns="45719" rIns="45719" anchor="ctr"/>
          <a:lstStyle/>
          <a:p>
            <a:pPr defTabSz="914400"/>
            <a:endParaRPr/>
          </a:p>
        </p:txBody>
      </p:sp>
      <p:sp>
        <p:nvSpPr>
          <p:cNvPr id="591" name="Shape 591"/>
          <p:cNvSpPr/>
          <p:nvPr/>
        </p:nvSpPr>
        <p:spPr>
          <a:xfrm>
            <a:off x="7239000" y="457200"/>
            <a:ext cx="152400" cy="152400"/>
          </a:xfrm>
          <a:prstGeom prst="ellipse">
            <a:avLst/>
          </a:prstGeom>
          <a:solidFill>
            <a:srgbClr val="FFCC00"/>
          </a:solidFill>
          <a:ln w="12700">
            <a:miter lim="400000"/>
          </a:ln>
        </p:spPr>
        <p:txBody>
          <a:bodyPr lIns="45719" rIns="45719" anchor="ctr"/>
          <a:lstStyle/>
          <a:p>
            <a:pPr defTabSz="914400"/>
            <a:endParaRPr/>
          </a:p>
        </p:txBody>
      </p:sp>
      <p:sp>
        <p:nvSpPr>
          <p:cNvPr id="592" name="Shape 592"/>
          <p:cNvSpPr/>
          <p:nvPr/>
        </p:nvSpPr>
        <p:spPr>
          <a:xfrm>
            <a:off x="7239000" y="152400"/>
            <a:ext cx="152400" cy="152400"/>
          </a:xfrm>
          <a:prstGeom prst="ellipse">
            <a:avLst/>
          </a:prstGeom>
          <a:solidFill>
            <a:srgbClr val="FFFFFF"/>
          </a:solidFill>
          <a:ln w="12700">
            <a:miter lim="400000"/>
          </a:ln>
        </p:spPr>
        <p:txBody>
          <a:bodyPr lIns="45719" rIns="45719" anchor="ctr"/>
          <a:lstStyle/>
          <a:p>
            <a:pPr defTabSz="914400"/>
            <a:endParaRPr/>
          </a:p>
        </p:txBody>
      </p:sp>
      <p:pic>
        <p:nvPicPr>
          <p:cNvPr id="593" name="image1.pdf"/>
          <p:cNvPicPr>
            <a:picLocks noChangeAspect="1"/>
          </p:cNvPicPr>
          <p:nvPr/>
        </p:nvPicPr>
        <p:blipFill>
          <a:blip r:embed="rId3">
            <a:extLst/>
          </a:blip>
          <a:stretch>
            <a:fillRect/>
          </a:stretch>
        </p:blipFill>
        <p:spPr>
          <a:xfrm flipV="1">
            <a:off x="1949450" y="3994150"/>
            <a:ext cx="514350" cy="606425"/>
          </a:xfrm>
          <a:prstGeom prst="rect">
            <a:avLst/>
          </a:prstGeom>
          <a:ln w="12700">
            <a:miter lim="400000"/>
          </a:ln>
        </p:spPr>
      </p:pic>
      <p:sp>
        <p:nvSpPr>
          <p:cNvPr id="594" name="Shape 594"/>
          <p:cNvSpPr/>
          <p:nvPr/>
        </p:nvSpPr>
        <p:spPr>
          <a:xfrm rot="5400000">
            <a:off x="3222624" y="4229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595" name="Shape 595"/>
          <p:cNvSpPr/>
          <p:nvPr/>
        </p:nvSpPr>
        <p:spPr>
          <a:xfrm>
            <a:off x="3298825" y="4076700"/>
            <a:ext cx="152400" cy="152400"/>
          </a:xfrm>
          <a:prstGeom prst="ellipse">
            <a:avLst/>
          </a:prstGeom>
          <a:ln w="38100">
            <a:solidFill>
              <a:srgbClr val="FFFFFF"/>
            </a:solidFill>
          </a:ln>
        </p:spPr>
        <p:txBody>
          <a:bodyPr lIns="45719" rIns="45719" anchor="ctr"/>
          <a:lstStyle/>
          <a:p>
            <a:pPr defTabSz="914400"/>
            <a:endParaRPr/>
          </a:p>
        </p:txBody>
      </p:sp>
      <p:sp>
        <p:nvSpPr>
          <p:cNvPr id="596" name="Shape 596"/>
          <p:cNvSpPr/>
          <p:nvPr/>
        </p:nvSpPr>
        <p:spPr>
          <a:xfrm rot="5400000">
            <a:off x="3527424" y="43053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597" name="Shape 597"/>
          <p:cNvSpPr/>
          <p:nvPr/>
        </p:nvSpPr>
        <p:spPr>
          <a:xfrm>
            <a:off x="3603625" y="4152900"/>
            <a:ext cx="152400" cy="152400"/>
          </a:xfrm>
          <a:prstGeom prst="ellipse">
            <a:avLst/>
          </a:prstGeom>
          <a:ln w="38100">
            <a:solidFill>
              <a:srgbClr val="FFFFFF"/>
            </a:solidFill>
          </a:ln>
        </p:spPr>
        <p:txBody>
          <a:bodyPr lIns="45719" rIns="45719" anchor="ctr"/>
          <a:lstStyle/>
          <a:p>
            <a:pPr defTabSz="914400"/>
            <a:endParaRPr/>
          </a:p>
        </p:txBody>
      </p:sp>
      <p:sp>
        <p:nvSpPr>
          <p:cNvPr id="598" name="Shape 598"/>
          <p:cNvSpPr/>
          <p:nvPr/>
        </p:nvSpPr>
        <p:spPr>
          <a:xfrm rot="5400000">
            <a:off x="3832224" y="4229100"/>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3600" y="0"/>
                </a:lnTo>
                <a:lnTo>
                  <a:pt x="18000" y="0"/>
                </a:lnTo>
                <a:cubicBezTo>
                  <a:pt x="19988" y="0"/>
                  <a:pt x="21600" y="4835"/>
                  <a:pt x="21600" y="10800"/>
                </a:cubicBezTo>
                <a:cubicBezTo>
                  <a:pt x="21600" y="16765"/>
                  <a:pt x="19988" y="21600"/>
                  <a:pt x="18000" y="21600"/>
                </a:cubicBezTo>
                <a:lnTo>
                  <a:pt x="3600" y="21600"/>
                </a:lnTo>
                <a:close/>
              </a:path>
            </a:pathLst>
          </a:custGeom>
          <a:ln w="38100">
            <a:solidFill>
              <a:srgbClr val="FFFFFF"/>
            </a:solidFill>
            <a:miter/>
          </a:ln>
        </p:spPr>
        <p:txBody>
          <a:bodyPr lIns="45719" rIns="45719" anchor="ctr"/>
          <a:lstStyle/>
          <a:p>
            <a:pPr defTabSz="914400"/>
            <a:endParaRPr/>
          </a:p>
        </p:txBody>
      </p:sp>
      <p:sp>
        <p:nvSpPr>
          <p:cNvPr id="599" name="Shape 599"/>
          <p:cNvSpPr/>
          <p:nvPr/>
        </p:nvSpPr>
        <p:spPr>
          <a:xfrm>
            <a:off x="3908425" y="4076700"/>
            <a:ext cx="152400" cy="152400"/>
          </a:xfrm>
          <a:prstGeom prst="ellipse">
            <a:avLst/>
          </a:prstGeom>
          <a:ln w="38100">
            <a:solidFill>
              <a:srgbClr val="FFFFFF"/>
            </a:solidFill>
          </a:ln>
        </p:spPr>
        <p:txBody>
          <a:bodyPr lIns="45719" rIns="45719" anchor="ctr"/>
          <a:lstStyle/>
          <a:p>
            <a:pPr defTabSz="914400"/>
            <a:endParaRPr/>
          </a:p>
        </p:txBody>
      </p:sp>
      <p:sp>
        <p:nvSpPr>
          <p:cNvPr id="531" name="Shape 531"/>
          <p:cNvSpPr/>
          <p:nvPr/>
        </p:nvSpPr>
        <p:spPr>
          <a:xfrm>
            <a:off x="4668837" y="5867398"/>
            <a:ext cx="4267201"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0000"/>
          </a:solidFill>
          <a:ln w="57150">
            <a:solidFill>
              <a:srgbClr val="FFCC00"/>
            </a:solidFill>
            <a:miter/>
          </a:ln>
        </p:spPr>
        <p:txBody>
          <a:bodyPr lIns="45719" rIns="45719" anchor="ctr"/>
          <a:lstStyle/>
          <a:p>
            <a:pPr defTabSz="914400"/>
            <a:endParaRPr sz="1600" dirty="0"/>
          </a:p>
        </p:txBody>
      </p:sp>
      <p:sp>
        <p:nvSpPr>
          <p:cNvPr id="600" name="Shape 600"/>
          <p:cNvSpPr/>
          <p:nvPr/>
        </p:nvSpPr>
        <p:spPr>
          <a:xfrm>
            <a:off x="685800" y="1203325"/>
            <a:ext cx="5181600" cy="713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914400">
              <a:spcBef>
                <a:spcPts val="2400"/>
              </a:spcBef>
              <a:defRPr sz="4000" b="1">
                <a:solidFill>
                  <a:srgbClr val="FFFFFF"/>
                </a:solidFill>
              </a:defRPr>
            </a:lvl1pPr>
          </a:lstStyle>
          <a:p>
            <a:r>
              <a:t>$500 Question</a:t>
            </a:r>
          </a:p>
        </p:txBody>
      </p:sp>
      <p:pic>
        <p:nvPicPr>
          <p:cNvPr id="601" name="image2.png"/>
          <p:cNvPicPr>
            <a:picLocks noChangeAspect="1"/>
          </p:cNvPicPr>
          <p:nvPr/>
        </p:nvPicPr>
        <p:blipFill>
          <a:blip r:embed="rId4">
            <a:extLst/>
          </a:blip>
          <a:stretch>
            <a:fillRect/>
          </a:stretch>
        </p:blipFill>
        <p:spPr>
          <a:xfrm>
            <a:off x="8839200" y="6553200"/>
            <a:ext cx="304800" cy="304800"/>
          </a:xfrm>
          <a:prstGeom prst="rect">
            <a:avLst/>
          </a:prstGeom>
          <a:ln w="12700">
            <a:miter lim="400000"/>
          </a:ln>
        </p:spPr>
      </p:pic>
      <p:pic>
        <p:nvPicPr>
          <p:cNvPr id="602" name="image2.png"/>
          <p:cNvPicPr>
            <a:picLocks noChangeAspect="1"/>
          </p:cNvPicPr>
          <p:nvPr/>
        </p:nvPicPr>
        <p:blipFill>
          <a:blip r:embed="rId4">
            <a:extLst/>
          </a:blip>
          <a:stretch>
            <a:fillRect/>
          </a:stretch>
        </p:blipFill>
        <p:spPr>
          <a:xfrm>
            <a:off x="0" y="6553200"/>
            <a:ext cx="304800" cy="304800"/>
          </a:xfrm>
          <a:prstGeom prst="rect">
            <a:avLst/>
          </a:prstGeom>
          <a:ln w="12700">
            <a:miter lim="400000"/>
          </a:ln>
        </p:spPr>
      </p:pic>
      <p:grpSp>
        <p:nvGrpSpPr>
          <p:cNvPr id="605" name="Group 605"/>
          <p:cNvGrpSpPr/>
          <p:nvPr/>
        </p:nvGrpSpPr>
        <p:grpSpPr>
          <a:xfrm>
            <a:off x="69848" y="2767013"/>
            <a:ext cx="6424616" cy="914402"/>
            <a:chOff x="-1" y="0"/>
            <a:chExt cx="6424614" cy="914401"/>
          </a:xfrm>
        </p:grpSpPr>
        <p:sp>
          <p:nvSpPr>
            <p:cNvPr id="603" name="Shape 603"/>
            <p:cNvSpPr/>
            <p:nvPr/>
          </p:nvSpPr>
          <p:spPr>
            <a:xfrm>
              <a:off x="-1" y="0"/>
              <a:ext cx="6424614" cy="9144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320" y="0"/>
                  </a:lnTo>
                  <a:lnTo>
                    <a:pt x="17280" y="0"/>
                  </a:lnTo>
                  <a:lnTo>
                    <a:pt x="21600" y="10800"/>
                  </a:lnTo>
                  <a:lnTo>
                    <a:pt x="17280" y="21600"/>
                  </a:lnTo>
                  <a:lnTo>
                    <a:pt x="4320" y="21600"/>
                  </a:lnTo>
                  <a:close/>
                </a:path>
              </a:pathLst>
            </a:custGeom>
            <a:solidFill>
              <a:srgbClr val="00FF00"/>
            </a:solidFill>
            <a:ln w="57150" cap="flat">
              <a:solidFill>
                <a:srgbClr val="3399FF"/>
              </a:solidFill>
              <a:prstDash val="solid"/>
              <a:miter lim="800000"/>
            </a:ln>
            <a:effectLst/>
          </p:spPr>
          <p:txBody>
            <a:bodyPr wrap="square" lIns="45719" tIns="45719" rIns="45719" bIns="45719" numCol="1" anchor="ctr">
              <a:noAutofit/>
            </a:bodyPr>
            <a:lstStyle/>
            <a:p>
              <a:pPr defTabSz="914400"/>
              <a:endParaRPr/>
            </a:p>
          </p:txBody>
        </p:sp>
        <p:sp>
          <p:nvSpPr>
            <p:cNvPr id="604" name="Shape 604"/>
            <p:cNvSpPr/>
            <p:nvPr/>
          </p:nvSpPr>
          <p:spPr>
            <a:xfrm>
              <a:off x="1758386" y="17888"/>
              <a:ext cx="2972927" cy="83099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9" tIns="45719" rIns="45719" bIns="45719" numCol="1" anchor="ctr">
              <a:spAutoFit/>
            </a:bodyPr>
            <a:lstStyle/>
            <a:p>
              <a:pPr algn="ctr" defTabSz="914400">
                <a:defRPr sz="2400" b="1">
                  <a:latin typeface="Times New Roman"/>
                  <a:ea typeface="Times New Roman"/>
                  <a:cs typeface="Times New Roman"/>
                  <a:sym typeface="Times New Roman"/>
                </a:defRPr>
              </a:pPr>
              <a:r>
                <a:rPr dirty="0"/>
                <a:t>What is an immediate</a:t>
              </a:r>
            </a:p>
            <a:p>
              <a:pPr algn="ctr" defTabSz="914400">
                <a:defRPr sz="2400" b="1">
                  <a:latin typeface="Times New Roman"/>
                  <a:ea typeface="Times New Roman"/>
                  <a:cs typeface="Times New Roman"/>
                  <a:sym typeface="Times New Roman"/>
                </a:defRPr>
              </a:pPr>
              <a:r>
                <a:rPr dirty="0"/>
                <a:t> foundational skill?</a:t>
              </a:r>
            </a:p>
          </p:txBody>
        </p:sp>
      </p:grpSp>
      <p:sp>
        <p:nvSpPr>
          <p:cNvPr id="541" name="Shape 541"/>
          <p:cNvSpPr/>
          <p:nvPr/>
        </p:nvSpPr>
        <p:spPr>
          <a:xfrm>
            <a:off x="5210175" y="6020854"/>
            <a:ext cx="3519488" cy="6463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defTabSz="914400">
              <a:spcBef>
                <a:spcPts val="1400"/>
              </a:spcBef>
              <a:defRPr sz="2400" b="1">
                <a:solidFill>
                  <a:srgbClr val="FFCC00"/>
                </a:solidFill>
              </a:defRPr>
            </a:pPr>
            <a:r>
              <a:rPr sz="2000" dirty="0"/>
              <a:t>D. </a:t>
            </a:r>
            <a:r>
              <a:rPr sz="1600" dirty="0"/>
              <a:t>a skill that occurs just prior to age-expected functioning</a:t>
            </a:r>
          </a:p>
        </p:txBody>
      </p:sp>
    </p:spTree>
    <p:extLst>
      <p:ext uri="{BB962C8B-B14F-4D97-AF65-F5344CB8AC3E}">
        <p14:creationId xmlns:p14="http://schemas.microsoft.com/office/powerpoint/2010/main" val="3622291902"/>
      </p:ext>
    </p:extLst>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0" nodeType="afterEffect">
                                  <p:stCondLst>
                                    <p:cond delay="2000"/>
                                  </p:stCondLst>
                                  <p:iterate>
                                    <p:tmAbs val="0"/>
                                  </p:iterate>
                                  <p:childTnLst>
                                    <p:set>
                                      <p:cBhvr>
                                        <p:cTn id="6" fill="hold"/>
                                        <p:tgtEl>
                                          <p:spTgt spid="600"/>
                                        </p:tgtEl>
                                        <p:attrNameLst>
                                          <p:attrName>style.visibility</p:attrName>
                                        </p:attrNameLst>
                                      </p:cBhvr>
                                      <p:to>
                                        <p:strVal val="visible"/>
                                      </p:to>
                                    </p:set>
                                    <p:animEffect transition="in" filter="dissolve">
                                      <p:cBhvr>
                                        <p:cTn id="7" dur="500"/>
                                        <p:tgtEl>
                                          <p:spTgt spid="600"/>
                                        </p:tgtEl>
                                      </p:cBhvr>
                                    </p:animEffect>
                                  </p:childTnLst>
                                </p:cTn>
                              </p:par>
                            </p:childTnLst>
                          </p:cTn>
                        </p:par>
                        <p:par>
                          <p:cTn id="8" fill="hold">
                            <p:stCondLst>
                              <p:cond delay="2500"/>
                            </p:stCondLst>
                            <p:childTnLst>
                              <p:par>
                                <p:cTn id="9" presetID="1" presetClass="entr" presetSubtype="0" fill="hold" grpId="0" nodeType="afterEffect">
                                  <p:stCondLst>
                                    <p:cond delay="2000"/>
                                  </p:stCondLst>
                                  <p:iterate>
                                    <p:tmAbs val="0"/>
                                  </p:iterate>
                                  <p:childTnLst>
                                    <p:set>
                                      <p:cBhvr>
                                        <p:cTn id="10" fill="hold"/>
                                        <p:tgtEl>
                                          <p:spTgt spid="538"/>
                                        </p:tgtEl>
                                        <p:attrNameLst>
                                          <p:attrName>style.visibility</p:attrName>
                                        </p:attrNameLst>
                                      </p:cBhvr>
                                      <p:to>
                                        <p:strVal val="visible"/>
                                      </p:to>
                                    </p:set>
                                  </p:childTnLst>
                                </p:cTn>
                              </p:par>
                            </p:childTnLst>
                          </p:cTn>
                        </p:par>
                        <p:par>
                          <p:cTn id="11" fill="hold">
                            <p:stCondLst>
                              <p:cond delay="4500"/>
                            </p:stCondLst>
                            <p:childTnLst>
                              <p:par>
                                <p:cTn id="12" presetID="1" presetClass="entr" presetSubtype="0" fill="hold" grpId="0" nodeType="afterEffect">
                                  <p:stCondLst>
                                    <p:cond delay="2000"/>
                                  </p:stCondLst>
                                  <p:iterate>
                                    <p:tmAbs val="0"/>
                                  </p:iterate>
                                  <p:childTnLst>
                                    <p:set>
                                      <p:cBhvr>
                                        <p:cTn id="13" fill="hold"/>
                                        <p:tgtEl>
                                          <p:spTgt spid="540"/>
                                        </p:tgtEl>
                                        <p:attrNameLst>
                                          <p:attrName>style.visibility</p:attrName>
                                        </p:attrNameLst>
                                      </p:cBhvr>
                                      <p:to>
                                        <p:strVal val="visible"/>
                                      </p:to>
                                    </p:set>
                                  </p:childTnLst>
                                </p:cTn>
                              </p:par>
                            </p:childTnLst>
                          </p:cTn>
                        </p:par>
                        <p:par>
                          <p:cTn id="14" fill="hold">
                            <p:stCondLst>
                              <p:cond delay="6500"/>
                            </p:stCondLst>
                            <p:childTnLst>
                              <p:par>
                                <p:cTn id="15" presetID="1" presetClass="entr" presetSubtype="0" fill="hold" grpId="0" nodeType="afterEffect">
                                  <p:stCondLst>
                                    <p:cond delay="2000"/>
                                  </p:stCondLst>
                                  <p:iterate>
                                    <p:tmAbs val="0"/>
                                  </p:iterate>
                                  <p:childTnLst>
                                    <p:set>
                                      <p:cBhvr>
                                        <p:cTn id="16" fill="hold"/>
                                        <p:tgtEl>
                                          <p:spTgt spid="539"/>
                                        </p:tgtEl>
                                        <p:attrNameLst>
                                          <p:attrName>style.visibility</p:attrName>
                                        </p:attrNameLst>
                                      </p:cBhvr>
                                      <p:to>
                                        <p:strVal val="visible"/>
                                      </p:to>
                                    </p:set>
                                  </p:childTnLst>
                                </p:cTn>
                              </p:par>
                            </p:childTnLst>
                          </p:cTn>
                        </p:par>
                        <p:par>
                          <p:cTn id="17" fill="hold">
                            <p:stCondLst>
                              <p:cond delay="8500"/>
                            </p:stCondLst>
                            <p:childTnLst>
                              <p:par>
                                <p:cTn id="18" presetID="1" presetClass="entr" presetSubtype="0" fill="hold" grpId="0" nodeType="afterEffect">
                                  <p:stCondLst>
                                    <p:cond delay="2000"/>
                                  </p:stCondLst>
                                  <p:iterate>
                                    <p:tmAbs val="0"/>
                                  </p:iterate>
                                  <p:childTnLst>
                                    <p:set>
                                      <p:cBhvr>
                                        <p:cTn id="19" fill="hold"/>
                                        <p:tgtEl>
                                          <p:spTgt spid="54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iterate>
                                    <p:tmAbs val="0"/>
                                  </p:iterate>
                                  <p:childTnLst>
                                    <p:set>
                                      <p:cBhvr>
                                        <p:cTn id="23" fill="hold"/>
                                        <p:tgtEl>
                                          <p:spTgt spid="6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8" grpId="0" animBg="1" advAuto="0"/>
      <p:bldP spid="539" grpId="0" animBg="1" advAuto="0"/>
      <p:bldP spid="540" grpId="0" animBg="1" advAuto="0"/>
      <p:bldP spid="600" grpId="0" animBg="1" advAuto="0"/>
      <p:bldP spid="605" grpId="0" animBg="1" advAuto="0"/>
      <p:bldP spid="541" grpId="0" animBg="1" advAuto="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1904&quot;&gt;&lt;object type=&quot;3&quot; unique_id=&quot;11905&quot;&gt;&lt;property id=&quot;20148&quot; value=&quot;5&quot;/&gt;&lt;property id=&quot;20300&quot; value=&quot;Slide 1&quot;/&gt;&lt;property id=&quot;20307&quot; value=&quot;258&quot;/&gt;&lt;/object&gt;&lt;object type=&quot;3&quot; unique_id=&quot;11906&quot;&gt;&lt;property id=&quot;20148&quot; value=&quot;5&quot;/&gt;&lt;property id=&quot;20300&quot; value=&quot;Slide 2 - &amp;quot;Title Here&amp;quot;&quot;/&gt;&lt;property id=&quot;20307&quot; value=&quot;257&quot;/&gt;&lt;/object&gt;&lt;object type=&quot;3&quot; unique_id=&quot;11915&quot;&gt;&lt;property id=&quot;20148&quot; value=&quot;5&quot;/&gt;&lt;property id=&quot;20300&quot; value=&quot;Slide 3 - &amp;quot;Title Here&amp;quot;&quot;/&gt;&lt;property id=&quot;20307&quot; value=&quot;259&quot;/&gt;&lt;/object&gt;&lt;object type=&quot;3&quot; unique_id=&quot;11916&quot;&gt;&lt;property id=&quot;20148&quot; value=&quot;5&quot;/&gt;&lt;property id=&quot;20300&quot; value=&quot;Slide 4 - &amp;quot;One color chart&amp;quot;&quot;/&gt;&lt;property id=&quot;20307&quot; value=&quot;261&quot;/&gt;&lt;/object&gt;&lt;object type=&quot;3&quot; unique_id=&quot;11917&quot;&gt;&lt;property id=&quot;20148&quot; value=&quot;5&quot;/&gt;&lt;property id=&quot;20300&quot; value=&quot;Slide 5 - &amp;quot;Two color chart&amp;quot;&quot;/&gt;&lt;property id=&quot;20307&quot; value=&quot;260&quot;/&gt;&lt;/object&gt;&lt;object type=&quot;3&quot; unique_id=&quot;11918&quot;&gt;&lt;property id=&quot;20148&quot; value=&quot;5&quot;/&gt;&lt;property id=&quot;20300&quot; value=&quot;Slide 6 - &amp;quot;Three color chart&amp;quot;&quot;/&gt;&lt;property id=&quot;20307&quot; value=&quot;263&quot;/&gt;&lt;/object&gt;&lt;object type=&quot;3&quot; unique_id=&quot;11919&quot;&gt;&lt;property id=&quot;20148&quot; value=&quot;5&quot;/&gt;&lt;property id=&quot;20300&quot; value=&quot;Slide 7 - &amp;quot;Four color chart&amp;quot;&quot;/&gt;&lt;property id=&quot;20307&quot; value=&quot;262&quot;/&gt;&lt;/object&gt;&lt;object type=&quot;3&quot; unique_id=&quot;11920&quot;&gt;&lt;property id=&quot;20148&quot; value=&quot;5&quot;/&gt;&lt;property id=&quot;20300&quot; value=&quot;Slide 8 - &amp;quot;Five color chart&amp;quot;&quot;/&gt;&lt;property id=&quot;20307&quot; value=&quot;264&quot;/&gt;&lt;/object&gt;&lt;object type=&quot;3&quot; unique_id=&quot;11921&quot;&gt;&lt;property id=&quot;20148&quot; value=&quot;5&quot;/&gt;&lt;property id=&quot;20300&quot; value=&quot;Slide 9 - &amp;quot;Pie chart&amp;quot;&quot;/&gt;&lt;property id=&quot;20307&quot; value=&quot;265&quot;/&gt;&lt;/object&gt;&lt;object type=&quot;3&quot; unique_id=&quot;11922&quot;&gt;&lt;property id=&quot;20148&quot; value=&quot;5&quot;/&gt;&lt;property id=&quot;20300&quot; value=&quot;Slide 10 - &amp;quot;Section Header Slide&amp;quot;&quot;/&gt;&lt;property id=&quot;20307&quot; value=&quot;266&quot;/&gt;&lt;/object&gt;&lt;object type=&quot;3&quot; unique_id=&quot;11923&quot;&gt;&lt;property id=&quot;20148&quot; value=&quot;5&quot;/&gt;&lt;property id=&quot;20300&quot; value=&quot;Slide 11 - &amp;quot;Slide with nothing at bottom for long lists or graphics&amp;quot;&quot;/&gt;&lt;property id=&quot;20307&quot; value=&quot;268&quot;/&gt;&lt;/object&gt;&lt;object type=&quot;3&quot; unique_id=&quot;11924&quot;&gt;&lt;property id=&quot;20148&quot; value=&quot;5&quot;/&gt;&lt;property id=&quot;20300&quot; value=&quot;Slide 12 - &amp;quot;Final presentation slide&amp;quot;&quot;/&gt;&lt;property id=&quot;20307&quot; value=&quot;267&quot;/&gt;&lt;/object&gt;&lt;object type=&quot;3&quot; unique_id=&quot;11925&quot;&gt;&lt;property id=&quot;20148&quot; value=&quot;5&quot;/&gt;&lt;property id=&quot;20300&quot; value=&quot;Slide 13&quot;/&gt;&lt;property id=&quot;20307&quot; value=&quot;269&quot;/&gt;&lt;/object&gt;&lt;/object&gt;&lt;object type=&quot;8&quot; unique_id=&quot;11910&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722</TotalTime>
  <Words>2679</Words>
  <Application>Microsoft Office PowerPoint</Application>
  <PresentationFormat>On-screen Show (4:3)</PresentationFormat>
  <Paragraphs>984</Paragraphs>
  <Slides>37</Slides>
  <Notes>23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Calibri</vt:lpstr>
      <vt:lpstr>Century Gothic</vt:lpstr>
      <vt:lpstr>Century Schoolbook</vt:lpstr>
      <vt:lpstr>Helvetica Neue Light</vt:lpstr>
      <vt:lpstr>Microsoft Sans Serif</vt:lpstr>
      <vt:lpstr>Times New Roman</vt:lpstr>
      <vt:lpstr>Office Theme</vt:lpstr>
      <vt:lpstr>PowerPoint Presentation</vt:lpstr>
      <vt:lpstr>PowerPoint Presentation</vt:lpstr>
      <vt:lpstr>PowerPoint Presentation</vt:lpstr>
      <vt:lpstr>PowerPoint Presentation</vt:lpstr>
      <vt:lpstr>Additional explanation</vt:lpstr>
      <vt:lpstr>7</vt:lpstr>
      <vt:lpstr>PowerPoint Presentation</vt:lpstr>
      <vt:lpstr>PowerPoint Presentation</vt:lpstr>
      <vt:lpstr>PowerPoint Presentation</vt:lpstr>
      <vt:lpstr>Immediate Foundational Skills</vt:lpstr>
      <vt:lpstr>PowerPoint Presentation</vt:lpstr>
      <vt:lpstr>PowerPoint Presentation</vt:lpstr>
      <vt:lpstr>PowerPoint Presentation</vt:lpstr>
      <vt:lpstr>5</vt:lpstr>
      <vt:lpstr>4</vt:lpstr>
      <vt:lpstr>PowerPoint Presentation</vt:lpstr>
      <vt:lpstr>PowerPoint Presentation</vt:lpstr>
      <vt:lpstr>PowerPoint Presentation</vt:lpstr>
      <vt:lpstr>PowerPoint Presentation</vt:lpstr>
      <vt:lpstr>2</vt:lpstr>
      <vt:lpstr>PowerPoint Presentation</vt:lpstr>
      <vt:lpstr>PowerPoint Presentation</vt:lpstr>
      <vt:lpstr>PowerPoint Presentation</vt:lpstr>
      <vt:lpstr>1</vt:lpstr>
      <vt:lpstr>PowerPoint Presentation</vt:lpstr>
      <vt:lpstr>PowerPoint Presentation</vt:lpstr>
      <vt:lpstr>PowerPoint Presentation</vt:lpstr>
      <vt:lpstr>6 </vt:lpstr>
      <vt:lpstr>PowerPoint Presentation</vt:lpstr>
      <vt:lpstr>PowerPoint Presentation</vt:lpstr>
      <vt:lpstr>PowerPoint Presentation</vt:lpstr>
      <vt:lpstr>PowerPoint Presentation</vt:lpstr>
      <vt:lpstr>3</vt:lpstr>
      <vt:lpstr>PowerPoint Presentation</vt:lpstr>
      <vt:lpstr>PowerPoint Presentation</vt:lpstr>
      <vt:lpstr>PowerPoint Presentation</vt:lpstr>
      <vt:lpstr>Thank you</vt:lpstr>
    </vt:vector>
  </TitlesOfParts>
  <Company>The DaSy Center and The ECTA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Roxanne Jones</dc:creator>
  <cp:lastModifiedBy>Nicholas, Amy</cp:lastModifiedBy>
  <cp:revision>77</cp:revision>
  <dcterms:created xsi:type="dcterms:W3CDTF">2013-02-06T21:54:43Z</dcterms:created>
  <dcterms:modified xsi:type="dcterms:W3CDTF">2017-08-10T16:42:21Z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