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55" r:id="rId2"/>
    <p:sldMasterId id="2147483859" r:id="rId3"/>
    <p:sldMasterId id="2147483873" r:id="rId4"/>
    <p:sldMasterId id="2147483887" r:id="rId5"/>
    <p:sldMasterId id="2147483899" r:id="rId6"/>
    <p:sldMasterId id="2147483903" r:id="rId7"/>
    <p:sldMasterId id="2147483915" r:id="rId8"/>
    <p:sldMasterId id="2147483927" r:id="rId9"/>
  </p:sldMasterIdLst>
  <p:notesMasterIdLst>
    <p:notesMasterId r:id="rId46"/>
  </p:notesMasterIdLst>
  <p:handoutMasterIdLst>
    <p:handoutMasterId r:id="rId47"/>
  </p:handoutMasterIdLst>
  <p:sldIdLst>
    <p:sldId id="572" r:id="rId10"/>
    <p:sldId id="573" r:id="rId11"/>
    <p:sldId id="574" r:id="rId12"/>
    <p:sldId id="454" r:id="rId13"/>
    <p:sldId id="548" r:id="rId14"/>
    <p:sldId id="555" r:id="rId15"/>
    <p:sldId id="551" r:id="rId16"/>
    <p:sldId id="554" r:id="rId17"/>
    <p:sldId id="514" r:id="rId18"/>
    <p:sldId id="541" r:id="rId19"/>
    <p:sldId id="530" r:id="rId20"/>
    <p:sldId id="556" r:id="rId21"/>
    <p:sldId id="557" r:id="rId22"/>
    <p:sldId id="549" r:id="rId23"/>
    <p:sldId id="446" r:id="rId24"/>
    <p:sldId id="543" r:id="rId25"/>
    <p:sldId id="544" r:id="rId26"/>
    <p:sldId id="503" r:id="rId27"/>
    <p:sldId id="561" r:id="rId28"/>
    <p:sldId id="570" r:id="rId29"/>
    <p:sldId id="558" r:id="rId30"/>
    <p:sldId id="571" r:id="rId31"/>
    <p:sldId id="568" r:id="rId32"/>
    <p:sldId id="565" r:id="rId33"/>
    <p:sldId id="567" r:id="rId34"/>
    <p:sldId id="566" r:id="rId35"/>
    <p:sldId id="552" r:id="rId36"/>
    <p:sldId id="569" r:id="rId37"/>
    <p:sldId id="575" r:id="rId38"/>
    <p:sldId id="576" r:id="rId39"/>
    <p:sldId id="577" r:id="rId40"/>
    <p:sldId id="582" r:id="rId41"/>
    <p:sldId id="578" r:id="rId42"/>
    <p:sldId id="581" r:id="rId43"/>
    <p:sldId id="579" r:id="rId44"/>
    <p:sldId id="580" r:id="rId45"/>
  </p:sldIdLst>
  <p:sldSz cx="9144000" cy="6858000" type="screen4x3"/>
  <p:notesSz cx="6950075" cy="9236075"/>
  <p:custDataLst>
    <p:tags r:id="rId48"/>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99"/>
    <a:srgbClr val="660066"/>
    <a:srgbClr val="FFFF99"/>
    <a:srgbClr val="CCFF99"/>
    <a:srgbClr val="006600"/>
    <a:srgbClr val="9999FF"/>
    <a:srgbClr val="FF7C80"/>
    <a:srgbClr val="800080"/>
    <a:srgbClr val="008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3" autoAdjust="0"/>
    <p:restoredTop sz="80761" autoAdjust="0"/>
  </p:normalViewPr>
  <p:slideViewPr>
    <p:cSldViewPr>
      <p:cViewPr varScale="1">
        <p:scale>
          <a:sx n="102" d="100"/>
          <a:sy n="102" d="100"/>
        </p:scale>
        <p:origin x="-1254" y="-84"/>
      </p:cViewPr>
      <p:guideLst>
        <p:guide orient="horz" pos="2160"/>
        <p:guide pos="2880"/>
      </p:guideLst>
    </p:cSldViewPr>
  </p:slideViewPr>
  <p:outlineViewPr>
    <p:cViewPr>
      <p:scale>
        <a:sx n="33" d="100"/>
        <a:sy n="33" d="100"/>
      </p:scale>
      <p:origin x="0" y="18720"/>
    </p:cViewPr>
  </p:outlineViewPr>
  <p:notesTextViewPr>
    <p:cViewPr>
      <p:scale>
        <a:sx n="1" d="1"/>
        <a:sy n="1" d="1"/>
      </p:scale>
      <p:origin x="0" y="0"/>
    </p:cViewPr>
  </p:notesTextViewPr>
  <p:sorterViewPr>
    <p:cViewPr>
      <p:scale>
        <a:sx n="100" d="100"/>
        <a:sy n="100" d="100"/>
      </p:scale>
      <p:origin x="0" y="2148"/>
    </p:cViewPr>
  </p:sorterViewPr>
  <p:notesViewPr>
    <p:cSldViewPr>
      <p:cViewPr varScale="1">
        <p:scale>
          <a:sx n="53" d="100"/>
          <a:sy n="53" d="100"/>
        </p:scale>
        <p:origin x="-2808" y="-9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DA740B-41B3-46AD-A67A-419E2039B3C3}" type="doc">
      <dgm:prSet loTypeId="urn:microsoft.com/office/officeart/2005/8/layout/arrow3" loCatId="relationship" qsTypeId="urn:microsoft.com/office/officeart/2005/8/quickstyle/simple2" qsCatId="simple" csTypeId="urn:microsoft.com/office/officeart/2005/8/colors/colorful2" csCatId="colorful" phldr="1"/>
      <dgm:spPr/>
      <dgm:t>
        <a:bodyPr/>
        <a:lstStyle/>
        <a:p>
          <a:endParaRPr lang="en-US"/>
        </a:p>
      </dgm:t>
    </dgm:pt>
    <dgm:pt modelId="{4A24B437-8CCE-4426-88A1-7D24676947E5}">
      <dgm:prSet phldrT="[Text]" custT="1"/>
      <dgm:spPr/>
      <dgm:t>
        <a:bodyPr/>
        <a:lstStyle/>
        <a:p>
          <a:r>
            <a:rPr lang="en-US" sz="3200" b="1" dirty="0" smtClean="0">
              <a:solidFill>
                <a:schemeClr val="bg1"/>
              </a:solidFill>
            </a:rPr>
            <a:t>Practice</a:t>
          </a:r>
          <a:endParaRPr lang="en-US" sz="3200" b="1" dirty="0">
            <a:solidFill>
              <a:schemeClr val="bg1"/>
            </a:solidFill>
          </a:endParaRPr>
        </a:p>
      </dgm:t>
    </dgm:pt>
    <dgm:pt modelId="{C7BD28DB-EEBE-4EAE-B059-CE24924C0416}" type="parTrans" cxnId="{FE364C88-63A3-471F-8982-0B4DC2E5F190}">
      <dgm:prSet/>
      <dgm:spPr/>
      <dgm:t>
        <a:bodyPr/>
        <a:lstStyle/>
        <a:p>
          <a:endParaRPr lang="en-US"/>
        </a:p>
      </dgm:t>
    </dgm:pt>
    <dgm:pt modelId="{9C3466B7-2DCA-409B-9913-5C1EBBE8837D}" type="sibTrans" cxnId="{FE364C88-63A3-471F-8982-0B4DC2E5F190}">
      <dgm:prSet/>
      <dgm:spPr/>
      <dgm:t>
        <a:bodyPr/>
        <a:lstStyle/>
        <a:p>
          <a:endParaRPr lang="en-US"/>
        </a:p>
      </dgm:t>
    </dgm:pt>
    <dgm:pt modelId="{4E75756A-F13B-433B-87FF-B5D9426274EC}">
      <dgm:prSet phldrT="[Text]"/>
      <dgm:spPr/>
      <dgm:t>
        <a:bodyPr/>
        <a:lstStyle/>
        <a:p>
          <a:r>
            <a:rPr lang="en-US" b="1" dirty="0" smtClean="0">
              <a:solidFill>
                <a:schemeClr val="bg1"/>
              </a:solidFill>
            </a:rPr>
            <a:t>Systems Building</a:t>
          </a:r>
          <a:endParaRPr lang="en-US" b="1" dirty="0">
            <a:solidFill>
              <a:schemeClr val="bg1"/>
            </a:solidFill>
          </a:endParaRPr>
        </a:p>
      </dgm:t>
    </dgm:pt>
    <dgm:pt modelId="{68385031-F939-40A0-BFC6-099C632C6873}" type="parTrans" cxnId="{0BA040D9-9C78-4F3C-A0BE-44F5F6B0F792}">
      <dgm:prSet/>
      <dgm:spPr/>
      <dgm:t>
        <a:bodyPr/>
        <a:lstStyle/>
        <a:p>
          <a:endParaRPr lang="en-US"/>
        </a:p>
      </dgm:t>
    </dgm:pt>
    <dgm:pt modelId="{63D05592-7A3B-41E3-9D5A-289C94B4116B}" type="sibTrans" cxnId="{0BA040D9-9C78-4F3C-A0BE-44F5F6B0F792}">
      <dgm:prSet/>
      <dgm:spPr/>
      <dgm:t>
        <a:bodyPr/>
        <a:lstStyle/>
        <a:p>
          <a:endParaRPr lang="en-US"/>
        </a:p>
      </dgm:t>
    </dgm:pt>
    <dgm:pt modelId="{A6733325-EED9-41C8-91FD-99886ACE3CD3}" type="pres">
      <dgm:prSet presAssocID="{01DA740B-41B3-46AD-A67A-419E2039B3C3}" presName="compositeShape" presStyleCnt="0">
        <dgm:presLayoutVars>
          <dgm:chMax val="2"/>
          <dgm:dir/>
          <dgm:resizeHandles val="exact"/>
        </dgm:presLayoutVars>
      </dgm:prSet>
      <dgm:spPr/>
      <dgm:t>
        <a:bodyPr/>
        <a:lstStyle/>
        <a:p>
          <a:endParaRPr lang="en-US"/>
        </a:p>
      </dgm:t>
    </dgm:pt>
    <dgm:pt modelId="{C34A5374-FAA8-4E25-B07A-B51241617BA1}" type="pres">
      <dgm:prSet presAssocID="{01DA740B-41B3-46AD-A67A-419E2039B3C3}" presName="divider" presStyleLbl="fgShp" presStyleIdx="0" presStyleCnt="1"/>
      <dgm:spPr/>
    </dgm:pt>
    <dgm:pt modelId="{2AE4BFC7-5C5A-41F8-89B9-50644FCD3874}" type="pres">
      <dgm:prSet presAssocID="{4A24B437-8CCE-4426-88A1-7D24676947E5}" presName="downArrow" presStyleLbl="node1" presStyleIdx="0" presStyleCnt="2"/>
      <dgm:spPr/>
    </dgm:pt>
    <dgm:pt modelId="{DD996D03-5E46-41ED-B588-12FDBE0DE041}" type="pres">
      <dgm:prSet presAssocID="{4A24B437-8CCE-4426-88A1-7D24676947E5}" presName="downArrowText" presStyleLbl="revTx" presStyleIdx="0" presStyleCnt="2">
        <dgm:presLayoutVars>
          <dgm:bulletEnabled val="1"/>
        </dgm:presLayoutVars>
      </dgm:prSet>
      <dgm:spPr/>
      <dgm:t>
        <a:bodyPr/>
        <a:lstStyle/>
        <a:p>
          <a:endParaRPr lang="en-US"/>
        </a:p>
      </dgm:t>
    </dgm:pt>
    <dgm:pt modelId="{7C6D8F4C-8591-4E39-8978-B3EF9D01B43E}" type="pres">
      <dgm:prSet presAssocID="{4E75756A-F13B-433B-87FF-B5D9426274EC}" presName="upArrow" presStyleLbl="node1" presStyleIdx="1" presStyleCnt="2"/>
      <dgm:spPr/>
    </dgm:pt>
    <dgm:pt modelId="{267DCBC2-3F87-4A36-B539-C0765780357D}" type="pres">
      <dgm:prSet presAssocID="{4E75756A-F13B-433B-87FF-B5D9426274EC}" presName="upArrowText" presStyleLbl="revTx" presStyleIdx="1" presStyleCnt="2">
        <dgm:presLayoutVars>
          <dgm:bulletEnabled val="1"/>
        </dgm:presLayoutVars>
      </dgm:prSet>
      <dgm:spPr/>
      <dgm:t>
        <a:bodyPr/>
        <a:lstStyle/>
        <a:p>
          <a:endParaRPr lang="en-US"/>
        </a:p>
      </dgm:t>
    </dgm:pt>
  </dgm:ptLst>
  <dgm:cxnLst>
    <dgm:cxn modelId="{99E6CFA2-B743-45A3-B237-C06B12BFC806}" type="presOf" srcId="{4A24B437-8CCE-4426-88A1-7D24676947E5}" destId="{DD996D03-5E46-41ED-B588-12FDBE0DE041}" srcOrd="0" destOrd="0" presId="urn:microsoft.com/office/officeart/2005/8/layout/arrow3"/>
    <dgm:cxn modelId="{9CCD55ED-FB3C-43D1-94C4-A6C1A83C878C}" type="presOf" srcId="{01DA740B-41B3-46AD-A67A-419E2039B3C3}" destId="{A6733325-EED9-41C8-91FD-99886ACE3CD3}" srcOrd="0" destOrd="0" presId="urn:microsoft.com/office/officeart/2005/8/layout/arrow3"/>
    <dgm:cxn modelId="{FE364C88-63A3-471F-8982-0B4DC2E5F190}" srcId="{01DA740B-41B3-46AD-A67A-419E2039B3C3}" destId="{4A24B437-8CCE-4426-88A1-7D24676947E5}" srcOrd="0" destOrd="0" parTransId="{C7BD28DB-EEBE-4EAE-B059-CE24924C0416}" sibTransId="{9C3466B7-2DCA-409B-9913-5C1EBBE8837D}"/>
    <dgm:cxn modelId="{5D3DC22A-43D7-4AB7-A34B-FCB11D40E694}" type="presOf" srcId="{4E75756A-F13B-433B-87FF-B5D9426274EC}" destId="{267DCBC2-3F87-4A36-B539-C0765780357D}" srcOrd="0" destOrd="0" presId="urn:microsoft.com/office/officeart/2005/8/layout/arrow3"/>
    <dgm:cxn modelId="{0BA040D9-9C78-4F3C-A0BE-44F5F6B0F792}" srcId="{01DA740B-41B3-46AD-A67A-419E2039B3C3}" destId="{4E75756A-F13B-433B-87FF-B5D9426274EC}" srcOrd="1" destOrd="0" parTransId="{68385031-F939-40A0-BFC6-099C632C6873}" sibTransId="{63D05592-7A3B-41E3-9D5A-289C94B4116B}"/>
    <dgm:cxn modelId="{7CE582EB-BC0A-4574-AA44-57AB659D9423}" type="presParOf" srcId="{A6733325-EED9-41C8-91FD-99886ACE3CD3}" destId="{C34A5374-FAA8-4E25-B07A-B51241617BA1}" srcOrd="0" destOrd="0" presId="urn:microsoft.com/office/officeart/2005/8/layout/arrow3"/>
    <dgm:cxn modelId="{B56EC576-D382-401D-8384-C07EF92F75A0}" type="presParOf" srcId="{A6733325-EED9-41C8-91FD-99886ACE3CD3}" destId="{2AE4BFC7-5C5A-41F8-89B9-50644FCD3874}" srcOrd="1" destOrd="0" presId="urn:microsoft.com/office/officeart/2005/8/layout/arrow3"/>
    <dgm:cxn modelId="{BBC60160-4BB5-420B-9138-5FA99B72CC66}" type="presParOf" srcId="{A6733325-EED9-41C8-91FD-99886ACE3CD3}" destId="{DD996D03-5E46-41ED-B588-12FDBE0DE041}" srcOrd="2" destOrd="0" presId="urn:microsoft.com/office/officeart/2005/8/layout/arrow3"/>
    <dgm:cxn modelId="{B452802A-1300-4331-9197-4BDF707122B8}" type="presParOf" srcId="{A6733325-EED9-41C8-91FD-99886ACE3CD3}" destId="{7C6D8F4C-8591-4E39-8978-B3EF9D01B43E}" srcOrd="3" destOrd="0" presId="urn:microsoft.com/office/officeart/2005/8/layout/arrow3"/>
    <dgm:cxn modelId="{69DE5B3E-E9B3-44D1-9F5B-4C12489307AE}" type="presParOf" srcId="{A6733325-EED9-41C8-91FD-99886ACE3CD3}" destId="{267DCBC2-3F87-4A36-B539-C0765780357D}" srcOrd="4" destOrd="0" presId="urn:microsoft.com/office/officeart/2005/8/layout/arrow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C9CC34-38C2-49DE-B5CA-C331B6807382}" type="doc">
      <dgm:prSet loTypeId="urn:microsoft.com/office/officeart/2005/8/layout/vList6" loCatId="list" qsTypeId="urn:microsoft.com/office/officeart/2005/8/quickstyle/3d1" qsCatId="3D" csTypeId="urn:microsoft.com/office/officeart/2005/8/colors/colorful1" csCatId="colorful" phldr="1"/>
      <dgm:spPr/>
      <dgm:t>
        <a:bodyPr/>
        <a:lstStyle/>
        <a:p>
          <a:endParaRPr lang="en-US"/>
        </a:p>
      </dgm:t>
    </dgm:pt>
    <dgm:pt modelId="{C90B6393-BFAF-4C18-B5ED-8DF486F19E92}">
      <dgm:prSet phldrT="[Text]" custT="1"/>
      <dgm:spPr/>
      <dgm:t>
        <a:bodyPr/>
        <a:lstStyle/>
        <a:p>
          <a:pPr algn="ctr"/>
          <a:r>
            <a:rPr lang="en-US" sz="2400" b="1" dirty="0" smtClean="0"/>
            <a:t>Leadership Team</a:t>
          </a:r>
        </a:p>
        <a:p>
          <a:pPr algn="ctr"/>
          <a:endParaRPr lang="en-US" sz="2400" b="1" dirty="0"/>
        </a:p>
      </dgm:t>
    </dgm:pt>
    <dgm:pt modelId="{54C2E8DD-97CD-43B0-A180-DBF221E75A89}" type="parTrans" cxnId="{B2104F2B-7008-4F2B-9B0B-34D75A3E08E8}">
      <dgm:prSet/>
      <dgm:spPr/>
      <dgm:t>
        <a:bodyPr/>
        <a:lstStyle/>
        <a:p>
          <a:endParaRPr lang="en-US" sz="1600"/>
        </a:p>
      </dgm:t>
    </dgm:pt>
    <dgm:pt modelId="{3D294A04-2B68-4511-A454-2F8D32C41542}" type="sibTrans" cxnId="{B2104F2B-7008-4F2B-9B0B-34D75A3E08E8}">
      <dgm:prSet/>
      <dgm:spPr/>
      <dgm:t>
        <a:bodyPr/>
        <a:lstStyle/>
        <a:p>
          <a:endParaRPr lang="en-US" sz="1600"/>
        </a:p>
      </dgm:t>
    </dgm:pt>
    <dgm:pt modelId="{6564B5CA-B45E-499B-A692-CCAE53C3B18E}">
      <dgm:prSet phldrT="[Text]" custT="1"/>
      <dgm:spPr/>
      <dgm:t>
        <a:bodyPr/>
        <a:lstStyle/>
        <a:p>
          <a:r>
            <a:rPr lang="en-US" sz="1400" dirty="0" smtClean="0"/>
            <a:t>Administrator, teaching staff, parent, special educator</a:t>
          </a:r>
          <a:endParaRPr lang="en-US" sz="1400" dirty="0"/>
        </a:p>
      </dgm:t>
    </dgm:pt>
    <dgm:pt modelId="{3F9CBB5E-306A-4050-A53D-9FEE4D1676FD}" type="parTrans" cxnId="{838C1B9D-404D-4FCF-BA08-54E5E02AAED9}">
      <dgm:prSet/>
      <dgm:spPr/>
      <dgm:t>
        <a:bodyPr/>
        <a:lstStyle/>
        <a:p>
          <a:endParaRPr lang="en-US" sz="1600"/>
        </a:p>
      </dgm:t>
    </dgm:pt>
    <dgm:pt modelId="{33C0B4F0-514C-4D66-975A-6A6A8BC7F42D}" type="sibTrans" cxnId="{838C1B9D-404D-4FCF-BA08-54E5E02AAED9}">
      <dgm:prSet/>
      <dgm:spPr/>
      <dgm:t>
        <a:bodyPr/>
        <a:lstStyle/>
        <a:p>
          <a:endParaRPr lang="en-US" sz="1600"/>
        </a:p>
      </dgm:t>
    </dgm:pt>
    <dgm:pt modelId="{4A7C92E8-D609-48C3-98B0-D1EAFA5E2779}">
      <dgm:prSet phldrT="[Text]" custT="1"/>
      <dgm:spPr/>
      <dgm:t>
        <a:bodyPr/>
        <a:lstStyle/>
        <a:p>
          <a:r>
            <a:rPr lang="en-US" sz="2400" b="1" dirty="0" smtClean="0"/>
            <a:t>External Systems Coach</a:t>
          </a:r>
          <a:endParaRPr lang="en-US" sz="2400" b="1" dirty="0"/>
        </a:p>
      </dgm:t>
    </dgm:pt>
    <dgm:pt modelId="{BDD7ABA5-92A1-490E-83DB-D7609A7BC2D9}" type="parTrans" cxnId="{75777026-6E55-4F7D-AFBC-E913767319D3}">
      <dgm:prSet/>
      <dgm:spPr/>
      <dgm:t>
        <a:bodyPr/>
        <a:lstStyle/>
        <a:p>
          <a:endParaRPr lang="en-US" sz="1600"/>
        </a:p>
      </dgm:t>
    </dgm:pt>
    <dgm:pt modelId="{7DD04E74-58A6-4277-B304-901F24CE394F}" type="sibTrans" cxnId="{75777026-6E55-4F7D-AFBC-E913767319D3}">
      <dgm:prSet/>
      <dgm:spPr/>
      <dgm:t>
        <a:bodyPr/>
        <a:lstStyle/>
        <a:p>
          <a:endParaRPr lang="en-US" sz="1600"/>
        </a:p>
      </dgm:t>
    </dgm:pt>
    <dgm:pt modelId="{A1A32AF4-6303-4EBB-8E21-C1FF450B5161}">
      <dgm:prSet phldrT="[Text]" custT="1"/>
      <dgm:spPr/>
      <dgm:t>
        <a:bodyPr/>
        <a:lstStyle/>
        <a:p>
          <a:r>
            <a:rPr lang="en-US" sz="2400" b="1" dirty="0" smtClean="0"/>
            <a:t>Practice-based</a:t>
          </a:r>
        </a:p>
        <a:p>
          <a:r>
            <a:rPr lang="en-US" sz="2400" b="1" dirty="0" smtClean="0"/>
            <a:t>Coach</a:t>
          </a:r>
          <a:endParaRPr lang="en-US" sz="2400" b="1" dirty="0"/>
        </a:p>
      </dgm:t>
    </dgm:pt>
    <dgm:pt modelId="{46064B74-9CC8-4EBD-87F8-BCF3A13857A0}" type="parTrans" cxnId="{1C477BCF-AA9D-4472-8073-7F46632CFB2A}">
      <dgm:prSet/>
      <dgm:spPr/>
      <dgm:t>
        <a:bodyPr/>
        <a:lstStyle/>
        <a:p>
          <a:endParaRPr lang="en-US" sz="1600"/>
        </a:p>
      </dgm:t>
    </dgm:pt>
    <dgm:pt modelId="{A61AB8A8-CD60-4AA7-852C-132FD0154E3A}" type="sibTrans" cxnId="{1C477BCF-AA9D-4472-8073-7F46632CFB2A}">
      <dgm:prSet/>
      <dgm:spPr/>
      <dgm:t>
        <a:bodyPr/>
        <a:lstStyle/>
        <a:p>
          <a:endParaRPr lang="en-US" sz="1600"/>
        </a:p>
      </dgm:t>
    </dgm:pt>
    <dgm:pt modelId="{BF284EDA-08AF-4953-AC27-A68AF67CD5D5}">
      <dgm:prSet phldrT="[Text]" custT="1"/>
      <dgm:spPr/>
      <dgm:t>
        <a:bodyPr/>
        <a:lstStyle/>
        <a:p>
          <a:r>
            <a:rPr lang="en-US" sz="1000" dirty="0" smtClean="0"/>
            <a:t>State Cadre of Practice Coaches receive intensive and ongoing training in Practice Based Coaching training and community of practice support</a:t>
          </a:r>
          <a:endParaRPr lang="en-US" sz="1000" dirty="0"/>
        </a:p>
      </dgm:t>
    </dgm:pt>
    <dgm:pt modelId="{D2916391-87C4-42F5-A83F-5B46871E8111}" type="parTrans" cxnId="{968C17F4-F3EB-450B-97C6-B52B1A9D0FBE}">
      <dgm:prSet/>
      <dgm:spPr/>
      <dgm:t>
        <a:bodyPr/>
        <a:lstStyle/>
        <a:p>
          <a:endParaRPr lang="en-US" sz="1600"/>
        </a:p>
      </dgm:t>
    </dgm:pt>
    <dgm:pt modelId="{F815C3C2-0831-436A-BAD0-41C0F653691D}" type="sibTrans" cxnId="{968C17F4-F3EB-450B-97C6-B52B1A9D0FBE}">
      <dgm:prSet/>
      <dgm:spPr/>
      <dgm:t>
        <a:bodyPr/>
        <a:lstStyle/>
        <a:p>
          <a:endParaRPr lang="en-US" sz="1600"/>
        </a:p>
      </dgm:t>
    </dgm:pt>
    <dgm:pt modelId="{F5504455-E3B0-446D-ACDC-1967574400CF}">
      <dgm:prSet phldrT="[Text]" custT="1"/>
      <dgm:spPr/>
      <dgm:t>
        <a:bodyPr/>
        <a:lstStyle/>
        <a:p>
          <a:r>
            <a:rPr lang="en-US" sz="2400" b="1" dirty="0" smtClean="0"/>
            <a:t>Cohort Site</a:t>
          </a:r>
          <a:endParaRPr lang="en-US" sz="2400" b="1" dirty="0"/>
        </a:p>
      </dgm:t>
    </dgm:pt>
    <dgm:pt modelId="{0A09F1CA-3BD2-4FCA-8895-8D87C42D5D76}" type="parTrans" cxnId="{D978999D-3B46-4161-847E-E84161BDE05D}">
      <dgm:prSet/>
      <dgm:spPr/>
      <dgm:t>
        <a:bodyPr/>
        <a:lstStyle/>
        <a:p>
          <a:endParaRPr lang="en-US" sz="1600"/>
        </a:p>
      </dgm:t>
    </dgm:pt>
    <dgm:pt modelId="{D61A8A69-2F93-4B83-A986-CE673828D870}" type="sibTrans" cxnId="{D978999D-3B46-4161-847E-E84161BDE05D}">
      <dgm:prSet/>
      <dgm:spPr/>
      <dgm:t>
        <a:bodyPr/>
        <a:lstStyle/>
        <a:p>
          <a:endParaRPr lang="en-US" sz="1600"/>
        </a:p>
      </dgm:t>
    </dgm:pt>
    <dgm:pt modelId="{71E7DDF6-13EF-4D69-AC5D-1C25959389CB}">
      <dgm:prSet phldrT="[Text]" custT="1"/>
      <dgm:spPr/>
      <dgm:t>
        <a:bodyPr/>
        <a:lstStyle/>
        <a:p>
          <a:r>
            <a:rPr lang="en-US" sz="1000" dirty="0" smtClean="0"/>
            <a:t>All staff and admin  (ownership)</a:t>
          </a:r>
          <a:endParaRPr lang="en-US" sz="1000" dirty="0"/>
        </a:p>
      </dgm:t>
    </dgm:pt>
    <dgm:pt modelId="{E6C6BF46-EABE-4011-8A7E-F756B39A8C48}" type="parTrans" cxnId="{6AF6A24B-939F-4C62-8FF8-6998FC40F26C}">
      <dgm:prSet/>
      <dgm:spPr/>
      <dgm:t>
        <a:bodyPr/>
        <a:lstStyle/>
        <a:p>
          <a:endParaRPr lang="en-US" sz="1600"/>
        </a:p>
      </dgm:t>
    </dgm:pt>
    <dgm:pt modelId="{B901303C-1BB3-4284-BB60-F87E620DA66C}" type="sibTrans" cxnId="{6AF6A24B-939F-4C62-8FF8-6998FC40F26C}">
      <dgm:prSet/>
      <dgm:spPr/>
      <dgm:t>
        <a:bodyPr/>
        <a:lstStyle/>
        <a:p>
          <a:endParaRPr lang="en-US" sz="1600"/>
        </a:p>
      </dgm:t>
    </dgm:pt>
    <dgm:pt modelId="{8B3B075B-A2F5-40C9-A7F8-0F9087059E87}">
      <dgm:prSet phldrT="[Text]" custT="1"/>
      <dgm:spPr/>
      <dgm:t>
        <a:bodyPr/>
        <a:lstStyle/>
        <a:p>
          <a:r>
            <a:rPr lang="en-US" sz="2400" b="1" dirty="0" smtClean="0"/>
            <a:t>Evaluation</a:t>
          </a:r>
        </a:p>
        <a:p>
          <a:r>
            <a:rPr lang="en-US" sz="2400" b="1" dirty="0" smtClean="0"/>
            <a:t>Fidelity Measures</a:t>
          </a:r>
          <a:endParaRPr lang="en-US" sz="2400" b="1" dirty="0"/>
        </a:p>
      </dgm:t>
    </dgm:pt>
    <dgm:pt modelId="{7344079F-2CB4-48C2-9D2D-EDEE906C2C37}" type="parTrans" cxnId="{E92A024B-C0BF-4A13-90BA-8C76DE386B41}">
      <dgm:prSet/>
      <dgm:spPr/>
      <dgm:t>
        <a:bodyPr/>
        <a:lstStyle/>
        <a:p>
          <a:endParaRPr lang="en-US" sz="1600"/>
        </a:p>
      </dgm:t>
    </dgm:pt>
    <dgm:pt modelId="{6224AF5A-5031-4EF0-AB10-0D571186989F}" type="sibTrans" cxnId="{E92A024B-C0BF-4A13-90BA-8C76DE386B41}">
      <dgm:prSet/>
      <dgm:spPr/>
      <dgm:t>
        <a:bodyPr/>
        <a:lstStyle/>
        <a:p>
          <a:endParaRPr lang="en-US" sz="1600"/>
        </a:p>
      </dgm:t>
    </dgm:pt>
    <dgm:pt modelId="{46DF52A0-19F9-4991-A397-A25D48A84C4E}">
      <dgm:prSet phldrT="[Text]" custT="1"/>
      <dgm:spPr/>
      <dgm:t>
        <a:bodyPr/>
        <a:lstStyle/>
        <a:p>
          <a:r>
            <a:rPr lang="en-US" sz="1000" dirty="0" smtClean="0"/>
            <a:t>Program wide Systems Inventory</a:t>
          </a:r>
          <a:endParaRPr lang="en-US" sz="1000" dirty="0"/>
        </a:p>
      </dgm:t>
    </dgm:pt>
    <dgm:pt modelId="{C760C44E-05CD-44E6-94FA-FAD17660AC0E}" type="parTrans" cxnId="{A1957EE1-8C16-4BE4-9D34-6A6A2C4E48AB}">
      <dgm:prSet/>
      <dgm:spPr/>
      <dgm:t>
        <a:bodyPr/>
        <a:lstStyle/>
        <a:p>
          <a:endParaRPr lang="en-US" sz="1600"/>
        </a:p>
      </dgm:t>
    </dgm:pt>
    <dgm:pt modelId="{F6F11EB4-C2D7-478D-829E-132977D93F14}" type="sibTrans" cxnId="{A1957EE1-8C16-4BE4-9D34-6A6A2C4E48AB}">
      <dgm:prSet/>
      <dgm:spPr/>
      <dgm:t>
        <a:bodyPr/>
        <a:lstStyle/>
        <a:p>
          <a:endParaRPr lang="en-US" sz="1600"/>
        </a:p>
      </dgm:t>
    </dgm:pt>
    <dgm:pt modelId="{CB476476-4247-4696-B57A-BC9B49A04236}">
      <dgm:prSet phldrT="[Text]" custT="1"/>
      <dgm:spPr/>
      <dgm:t>
        <a:bodyPr/>
        <a:lstStyle/>
        <a:p>
          <a:r>
            <a:rPr lang="en-US" sz="1000" dirty="0" smtClean="0"/>
            <a:t>Internal coaches</a:t>
          </a:r>
          <a:endParaRPr lang="en-US" sz="1000" dirty="0"/>
        </a:p>
      </dgm:t>
    </dgm:pt>
    <dgm:pt modelId="{EA88C671-88E3-45E1-AAA4-BF6905DB0F35}" type="parTrans" cxnId="{C28F253D-5FC0-4E67-89F4-F125CAD8CE1D}">
      <dgm:prSet/>
      <dgm:spPr/>
      <dgm:t>
        <a:bodyPr/>
        <a:lstStyle/>
        <a:p>
          <a:endParaRPr lang="en-US" sz="1600"/>
        </a:p>
      </dgm:t>
    </dgm:pt>
    <dgm:pt modelId="{DCB522E4-9F6B-489D-8E8D-784E7F365E73}" type="sibTrans" cxnId="{C28F253D-5FC0-4E67-89F4-F125CAD8CE1D}">
      <dgm:prSet/>
      <dgm:spPr/>
      <dgm:t>
        <a:bodyPr/>
        <a:lstStyle/>
        <a:p>
          <a:endParaRPr lang="en-US" sz="1600"/>
        </a:p>
      </dgm:t>
    </dgm:pt>
    <dgm:pt modelId="{4D05D3F5-309F-463B-AC6C-19AA64A0A629}">
      <dgm:prSet phldrT="[Text]" custT="1"/>
      <dgm:spPr/>
      <dgm:t>
        <a:bodyPr/>
        <a:lstStyle/>
        <a:p>
          <a:r>
            <a:rPr lang="en-US" sz="1000" dirty="0" smtClean="0"/>
            <a:t>TPOT </a:t>
          </a:r>
          <a:endParaRPr lang="en-US" sz="1000" dirty="0"/>
        </a:p>
      </dgm:t>
    </dgm:pt>
    <dgm:pt modelId="{93E4A929-8D66-4DD2-B8DA-B7E2BD70886A}" type="parTrans" cxnId="{DC27377E-2CE5-4EC2-B118-E8FEE3826B0D}">
      <dgm:prSet/>
      <dgm:spPr/>
      <dgm:t>
        <a:bodyPr/>
        <a:lstStyle/>
        <a:p>
          <a:endParaRPr lang="en-US" sz="1600"/>
        </a:p>
      </dgm:t>
    </dgm:pt>
    <dgm:pt modelId="{B8F40455-A047-42B6-9DA8-B1581B8C532C}" type="sibTrans" cxnId="{DC27377E-2CE5-4EC2-B118-E8FEE3826B0D}">
      <dgm:prSet/>
      <dgm:spPr/>
      <dgm:t>
        <a:bodyPr/>
        <a:lstStyle/>
        <a:p>
          <a:endParaRPr lang="en-US" sz="1600"/>
        </a:p>
      </dgm:t>
    </dgm:pt>
    <dgm:pt modelId="{B822A49E-9749-41D6-8F0B-8D5B6E58155C}">
      <dgm:prSet phldrT="[Text]" custT="1"/>
      <dgm:spPr/>
      <dgm:t>
        <a:bodyPr/>
        <a:lstStyle/>
        <a:p>
          <a:r>
            <a:rPr lang="en-US" sz="1000" dirty="0" smtClean="0"/>
            <a:t>ICP</a:t>
          </a:r>
          <a:endParaRPr lang="en-US" sz="1000" dirty="0"/>
        </a:p>
      </dgm:t>
    </dgm:pt>
    <dgm:pt modelId="{6E88BBFF-F308-45B0-AC7F-5D0071118A69}" type="parTrans" cxnId="{E31B3485-49E8-47D6-85E6-DF4602322E00}">
      <dgm:prSet/>
      <dgm:spPr/>
      <dgm:t>
        <a:bodyPr/>
        <a:lstStyle/>
        <a:p>
          <a:endParaRPr lang="en-US" sz="1600"/>
        </a:p>
      </dgm:t>
    </dgm:pt>
    <dgm:pt modelId="{3563923A-B923-47DF-B056-B36D01520F19}" type="sibTrans" cxnId="{E31B3485-49E8-47D6-85E6-DF4602322E00}">
      <dgm:prSet/>
      <dgm:spPr/>
      <dgm:t>
        <a:bodyPr/>
        <a:lstStyle/>
        <a:p>
          <a:endParaRPr lang="en-US" sz="1600"/>
        </a:p>
      </dgm:t>
    </dgm:pt>
    <dgm:pt modelId="{74AD3518-E003-4353-AE87-9B1CB9451158}">
      <dgm:prSet phldrT="[Text]" custT="1"/>
      <dgm:spPr/>
      <dgm:t>
        <a:bodyPr/>
        <a:lstStyle/>
        <a:p>
          <a:r>
            <a:rPr lang="en-US" sz="1050" dirty="0" smtClean="0"/>
            <a:t>Supports completion of systems inventory</a:t>
          </a:r>
          <a:endParaRPr lang="en-US" sz="1050" dirty="0"/>
        </a:p>
      </dgm:t>
    </dgm:pt>
    <dgm:pt modelId="{1FC27C5D-E967-464C-A597-7F30E6DF7B39}" type="parTrans" cxnId="{ACE47A40-2361-4736-B850-3CF28EE52AA7}">
      <dgm:prSet/>
      <dgm:spPr/>
      <dgm:t>
        <a:bodyPr/>
        <a:lstStyle/>
        <a:p>
          <a:endParaRPr lang="en-US" sz="1600"/>
        </a:p>
      </dgm:t>
    </dgm:pt>
    <dgm:pt modelId="{018F0EDC-292F-4F12-ACF6-483C2EE4825C}" type="sibTrans" cxnId="{ACE47A40-2361-4736-B850-3CF28EE52AA7}">
      <dgm:prSet/>
      <dgm:spPr/>
      <dgm:t>
        <a:bodyPr/>
        <a:lstStyle/>
        <a:p>
          <a:endParaRPr lang="en-US" sz="1600"/>
        </a:p>
      </dgm:t>
    </dgm:pt>
    <dgm:pt modelId="{41C371A6-F355-456C-BCB5-FE852817A034}">
      <dgm:prSet phldrT="[Text]" custT="1"/>
      <dgm:spPr/>
      <dgm:t>
        <a:bodyPr/>
        <a:lstStyle/>
        <a:p>
          <a:endParaRPr lang="en-US" sz="1050" dirty="0"/>
        </a:p>
      </dgm:t>
    </dgm:pt>
    <dgm:pt modelId="{46D6D7DF-6E43-463A-AC7C-AE7306ADBC19}" type="parTrans" cxnId="{8011DDAE-7D19-4370-9E92-D271C8D90D22}">
      <dgm:prSet/>
      <dgm:spPr/>
      <dgm:t>
        <a:bodyPr/>
        <a:lstStyle/>
        <a:p>
          <a:endParaRPr lang="en-US" sz="1600"/>
        </a:p>
      </dgm:t>
    </dgm:pt>
    <dgm:pt modelId="{2A956C54-D24A-4DD5-8C73-200ACA4BDE5E}" type="sibTrans" cxnId="{8011DDAE-7D19-4370-9E92-D271C8D90D22}">
      <dgm:prSet/>
      <dgm:spPr/>
      <dgm:t>
        <a:bodyPr/>
        <a:lstStyle/>
        <a:p>
          <a:endParaRPr lang="en-US" sz="1600"/>
        </a:p>
      </dgm:t>
    </dgm:pt>
    <dgm:pt modelId="{5CD278CF-2D0D-423A-B6B4-FDE3DBCEA774}">
      <dgm:prSet phldrT="[Text]" custT="1"/>
      <dgm:spPr/>
      <dgm:t>
        <a:bodyPr/>
        <a:lstStyle/>
        <a:p>
          <a:r>
            <a:rPr lang="en-US" sz="1050" dirty="0" smtClean="0"/>
            <a:t>State Cadre of Systems Coaches receive intensive and ongoing training</a:t>
          </a:r>
          <a:endParaRPr lang="en-US" sz="1050" dirty="0"/>
        </a:p>
      </dgm:t>
    </dgm:pt>
    <dgm:pt modelId="{9D272BA6-0839-45EE-99C9-9E4758857150}" type="sibTrans" cxnId="{33D85B16-7F0B-4CB5-ADDD-CC2327EE88BE}">
      <dgm:prSet/>
      <dgm:spPr/>
      <dgm:t>
        <a:bodyPr/>
        <a:lstStyle/>
        <a:p>
          <a:endParaRPr lang="en-US" sz="1600"/>
        </a:p>
      </dgm:t>
    </dgm:pt>
    <dgm:pt modelId="{AC9904A1-EBDB-46E4-A885-49CF8C4BC453}" type="parTrans" cxnId="{33D85B16-7F0B-4CB5-ADDD-CC2327EE88BE}">
      <dgm:prSet/>
      <dgm:spPr/>
      <dgm:t>
        <a:bodyPr/>
        <a:lstStyle/>
        <a:p>
          <a:endParaRPr lang="en-US" sz="1600"/>
        </a:p>
      </dgm:t>
    </dgm:pt>
    <dgm:pt modelId="{2B636E3A-EC7E-4C1E-9D87-993EFB5A901F}">
      <dgm:prSet phldrT="[Text]" custT="1"/>
      <dgm:spPr/>
      <dgm:t>
        <a:bodyPr/>
        <a:lstStyle/>
        <a:p>
          <a:r>
            <a:rPr lang="en-US" sz="1050" dirty="0" smtClean="0"/>
            <a:t>Collects, analyzes and reports pre/post data </a:t>
          </a:r>
          <a:endParaRPr lang="en-US" sz="1050" dirty="0"/>
        </a:p>
      </dgm:t>
    </dgm:pt>
    <dgm:pt modelId="{6BE11D34-9B0A-4402-BEC4-5C2544A8154E}" type="parTrans" cxnId="{5C4F659F-F5A1-46EC-B3AD-76F3835F383A}">
      <dgm:prSet/>
      <dgm:spPr/>
      <dgm:t>
        <a:bodyPr/>
        <a:lstStyle/>
        <a:p>
          <a:endParaRPr lang="en-US" sz="1600"/>
        </a:p>
      </dgm:t>
    </dgm:pt>
    <dgm:pt modelId="{E70F9858-6DD6-4D0A-9584-60AE045E84DE}" type="sibTrans" cxnId="{5C4F659F-F5A1-46EC-B3AD-76F3835F383A}">
      <dgm:prSet/>
      <dgm:spPr/>
      <dgm:t>
        <a:bodyPr/>
        <a:lstStyle/>
        <a:p>
          <a:endParaRPr lang="en-US" sz="1600"/>
        </a:p>
      </dgm:t>
    </dgm:pt>
    <dgm:pt modelId="{727AAF8C-FA50-452D-87CB-C14BD6F44590}">
      <dgm:prSet phldrT="[Text]" custT="1"/>
      <dgm:spPr/>
      <dgm:t>
        <a:bodyPr/>
        <a:lstStyle/>
        <a:p>
          <a:r>
            <a:rPr lang="en-US" sz="1050" dirty="0" smtClean="0"/>
            <a:t>Supports development  and follow through of  systems implementation plan</a:t>
          </a:r>
          <a:endParaRPr lang="en-US" sz="1050" dirty="0"/>
        </a:p>
      </dgm:t>
    </dgm:pt>
    <dgm:pt modelId="{C7CD19B9-AF4A-4F30-BD53-D449D33CBA21}" type="parTrans" cxnId="{37433A9D-6243-4EE9-859D-50C935AAC020}">
      <dgm:prSet/>
      <dgm:spPr/>
      <dgm:t>
        <a:bodyPr/>
        <a:lstStyle/>
        <a:p>
          <a:endParaRPr lang="en-US" sz="1600"/>
        </a:p>
      </dgm:t>
    </dgm:pt>
    <dgm:pt modelId="{331A98D8-E291-441B-9ADE-CBB73A886FD5}" type="sibTrans" cxnId="{37433A9D-6243-4EE9-859D-50C935AAC020}">
      <dgm:prSet/>
      <dgm:spPr/>
      <dgm:t>
        <a:bodyPr/>
        <a:lstStyle/>
        <a:p>
          <a:endParaRPr lang="en-US" sz="1600"/>
        </a:p>
      </dgm:t>
    </dgm:pt>
    <dgm:pt modelId="{B4EA1F17-2C56-4960-90D4-EC1550499AC1}">
      <dgm:prSet phldrT="[Text]" custT="1"/>
      <dgm:spPr/>
      <dgm:t>
        <a:bodyPr/>
        <a:lstStyle/>
        <a:p>
          <a:endParaRPr lang="en-US" sz="1400" dirty="0"/>
        </a:p>
      </dgm:t>
    </dgm:pt>
    <dgm:pt modelId="{E64185FF-8E30-411F-9DAE-8E8794D2BD2F}" type="parTrans" cxnId="{566B5287-7B71-40AD-9A44-DE0174607688}">
      <dgm:prSet/>
      <dgm:spPr/>
      <dgm:t>
        <a:bodyPr/>
        <a:lstStyle/>
        <a:p>
          <a:endParaRPr lang="en-US" sz="1600"/>
        </a:p>
      </dgm:t>
    </dgm:pt>
    <dgm:pt modelId="{BC6C7D1E-3C8A-4947-8C58-37EAC0AAB083}" type="sibTrans" cxnId="{566B5287-7B71-40AD-9A44-DE0174607688}">
      <dgm:prSet/>
      <dgm:spPr/>
      <dgm:t>
        <a:bodyPr/>
        <a:lstStyle/>
        <a:p>
          <a:endParaRPr lang="en-US" sz="1600"/>
        </a:p>
      </dgm:t>
    </dgm:pt>
    <dgm:pt modelId="{C91D74AB-D8B6-4CDA-A0CD-9E7479FD3F2E}">
      <dgm:prSet phldrT="[Text]" custT="1"/>
      <dgm:spPr/>
      <dgm:t>
        <a:bodyPr/>
        <a:lstStyle/>
        <a:p>
          <a:endParaRPr lang="en-US" sz="1000" dirty="0"/>
        </a:p>
      </dgm:t>
    </dgm:pt>
    <dgm:pt modelId="{FD888145-6D79-4295-B78C-CAA3076B4A2C}" type="parTrans" cxnId="{E276DFD2-20F7-42F1-BDA5-79C8D509E56E}">
      <dgm:prSet/>
      <dgm:spPr/>
      <dgm:t>
        <a:bodyPr/>
        <a:lstStyle/>
        <a:p>
          <a:endParaRPr lang="en-US" sz="1600"/>
        </a:p>
      </dgm:t>
    </dgm:pt>
    <dgm:pt modelId="{40039B56-23F4-457D-BE54-C77B1BA0DE56}" type="sibTrans" cxnId="{E276DFD2-20F7-42F1-BDA5-79C8D509E56E}">
      <dgm:prSet/>
      <dgm:spPr/>
      <dgm:t>
        <a:bodyPr/>
        <a:lstStyle/>
        <a:p>
          <a:endParaRPr lang="en-US" sz="1600"/>
        </a:p>
      </dgm:t>
    </dgm:pt>
    <dgm:pt modelId="{E1910E77-715B-433A-84D9-2D45790E8052}">
      <dgm:prSet custT="1"/>
      <dgm:spPr/>
      <dgm:t>
        <a:bodyPr/>
        <a:lstStyle/>
        <a:p>
          <a:r>
            <a:rPr lang="en-US" sz="1000" dirty="0" smtClean="0"/>
            <a:t>Strategies to include families</a:t>
          </a:r>
          <a:endParaRPr lang="en-US" sz="1000" dirty="0"/>
        </a:p>
      </dgm:t>
    </dgm:pt>
    <dgm:pt modelId="{891039BA-4C04-4280-A808-EBD9ECF75FBE}" type="parTrans" cxnId="{4A94593D-63C9-4DF7-8E84-847EE64FD082}">
      <dgm:prSet/>
      <dgm:spPr/>
      <dgm:t>
        <a:bodyPr/>
        <a:lstStyle/>
        <a:p>
          <a:endParaRPr lang="en-US" sz="1600"/>
        </a:p>
      </dgm:t>
    </dgm:pt>
    <dgm:pt modelId="{A3155FD6-D5C2-4CB4-B726-D94CC092A790}" type="sibTrans" cxnId="{4A94593D-63C9-4DF7-8E84-847EE64FD082}">
      <dgm:prSet/>
      <dgm:spPr/>
      <dgm:t>
        <a:bodyPr/>
        <a:lstStyle/>
        <a:p>
          <a:endParaRPr lang="en-US" sz="1600"/>
        </a:p>
      </dgm:t>
    </dgm:pt>
    <dgm:pt modelId="{7CD99F4D-69E9-4E7F-995A-3C2949067570}">
      <dgm:prSet phldrT="[Text]" custT="1"/>
      <dgm:spPr/>
      <dgm:t>
        <a:bodyPr/>
        <a:lstStyle/>
        <a:p>
          <a:r>
            <a:rPr lang="en-US" sz="1000" dirty="0" smtClean="0"/>
            <a:t>Materials and resources to share with families</a:t>
          </a:r>
          <a:endParaRPr lang="en-US" sz="1000" dirty="0"/>
        </a:p>
      </dgm:t>
    </dgm:pt>
    <dgm:pt modelId="{BC3B2C1E-A3B7-4773-AC13-24DF659D9AD1}" type="parTrans" cxnId="{FF9F0594-37DA-48E7-B89D-EB0656E49999}">
      <dgm:prSet/>
      <dgm:spPr/>
      <dgm:t>
        <a:bodyPr/>
        <a:lstStyle/>
        <a:p>
          <a:endParaRPr lang="en-US" sz="1600"/>
        </a:p>
      </dgm:t>
    </dgm:pt>
    <dgm:pt modelId="{6F1CAE98-B73D-4EC2-8F4C-921C99D94421}" type="sibTrans" cxnId="{FF9F0594-37DA-48E7-B89D-EB0656E49999}">
      <dgm:prSet/>
      <dgm:spPr/>
      <dgm:t>
        <a:bodyPr/>
        <a:lstStyle/>
        <a:p>
          <a:endParaRPr lang="en-US" sz="1600"/>
        </a:p>
      </dgm:t>
    </dgm:pt>
    <dgm:pt modelId="{5B6E7173-429C-452E-8E40-294F8132D9CF}">
      <dgm:prSet phldrT="[Text]" custT="1"/>
      <dgm:spPr/>
      <dgm:t>
        <a:bodyPr/>
        <a:lstStyle/>
        <a:p>
          <a:r>
            <a:rPr lang="en-US" sz="1000" dirty="0" smtClean="0"/>
            <a:t>Supports teaching staff EBPs</a:t>
          </a:r>
          <a:endParaRPr lang="en-US" sz="1000" dirty="0"/>
        </a:p>
      </dgm:t>
    </dgm:pt>
    <dgm:pt modelId="{5B6CC0E8-5227-446A-97A0-CA8A98722F2A}" type="parTrans" cxnId="{7EE4A78B-5392-4A60-9365-A1FE532FE5A4}">
      <dgm:prSet/>
      <dgm:spPr/>
      <dgm:t>
        <a:bodyPr/>
        <a:lstStyle/>
        <a:p>
          <a:endParaRPr lang="en-US" sz="1600"/>
        </a:p>
      </dgm:t>
    </dgm:pt>
    <dgm:pt modelId="{AC5F5DC8-FB15-45DB-9DEC-C1B6A06FB190}" type="sibTrans" cxnId="{7EE4A78B-5392-4A60-9365-A1FE532FE5A4}">
      <dgm:prSet/>
      <dgm:spPr/>
      <dgm:t>
        <a:bodyPr/>
        <a:lstStyle/>
        <a:p>
          <a:endParaRPr lang="en-US" sz="1600"/>
        </a:p>
      </dgm:t>
    </dgm:pt>
    <dgm:pt modelId="{ACAE013D-E747-45FD-8BEC-895AE773C732}">
      <dgm:prSet phldrT="[Text]" custT="1"/>
      <dgm:spPr/>
      <dgm:t>
        <a:bodyPr/>
        <a:lstStyle/>
        <a:p>
          <a:r>
            <a:rPr lang="en-US" sz="1000" dirty="0" smtClean="0"/>
            <a:t>Supports implementation of  Pyramid Model EBP and ICP action plan </a:t>
          </a:r>
          <a:endParaRPr lang="en-US" sz="1000" dirty="0"/>
        </a:p>
      </dgm:t>
    </dgm:pt>
    <dgm:pt modelId="{CAD02AC8-CAF1-466E-986F-F27F151A4A87}" type="parTrans" cxnId="{E397414B-A82A-418F-A4E2-7C104BEC29FE}">
      <dgm:prSet/>
      <dgm:spPr/>
      <dgm:t>
        <a:bodyPr/>
        <a:lstStyle/>
        <a:p>
          <a:endParaRPr lang="en-US" sz="1600"/>
        </a:p>
      </dgm:t>
    </dgm:pt>
    <dgm:pt modelId="{17487C40-7F34-41E5-AC81-BF74C630C78C}" type="sibTrans" cxnId="{E397414B-A82A-418F-A4E2-7C104BEC29FE}">
      <dgm:prSet/>
      <dgm:spPr/>
      <dgm:t>
        <a:bodyPr/>
        <a:lstStyle/>
        <a:p>
          <a:endParaRPr lang="en-US" sz="1600"/>
        </a:p>
      </dgm:t>
    </dgm:pt>
    <dgm:pt modelId="{70C74D57-7480-4EA3-9515-53E6B76BF57D}">
      <dgm:prSet phldrT="[Text]" custT="1"/>
      <dgm:spPr/>
      <dgm:t>
        <a:bodyPr/>
        <a:lstStyle/>
        <a:p>
          <a:r>
            <a:rPr lang="en-US" sz="1000" dirty="0" smtClean="0"/>
            <a:t>SSIS</a:t>
          </a:r>
          <a:endParaRPr lang="en-US" sz="1000" dirty="0"/>
        </a:p>
      </dgm:t>
    </dgm:pt>
    <dgm:pt modelId="{34A2B2DF-CF08-43CF-9AF3-89D5F9C9F001}" type="parTrans" cxnId="{1D174CFD-92F6-46B7-85A3-DBF9E10A0A67}">
      <dgm:prSet/>
      <dgm:spPr/>
      <dgm:t>
        <a:bodyPr/>
        <a:lstStyle/>
        <a:p>
          <a:endParaRPr lang="en-US" sz="1600"/>
        </a:p>
      </dgm:t>
    </dgm:pt>
    <dgm:pt modelId="{315E56C5-D109-439B-AE6E-B1D34FE49DC5}" type="sibTrans" cxnId="{1D174CFD-92F6-46B7-85A3-DBF9E10A0A67}">
      <dgm:prSet/>
      <dgm:spPr/>
      <dgm:t>
        <a:bodyPr/>
        <a:lstStyle/>
        <a:p>
          <a:endParaRPr lang="en-US" sz="1600"/>
        </a:p>
      </dgm:t>
    </dgm:pt>
    <dgm:pt modelId="{37017B54-7DDB-4C3C-859B-98DF0B26820C}">
      <dgm:prSet phldrT="[Text]" custT="1"/>
      <dgm:spPr/>
      <dgm:t>
        <a:bodyPr/>
        <a:lstStyle/>
        <a:p>
          <a:r>
            <a:rPr lang="en-US" sz="1400" dirty="0" smtClean="0"/>
            <a:t>Early MTSS Agreement *</a:t>
          </a:r>
          <a:endParaRPr lang="en-US" sz="1400" dirty="0"/>
        </a:p>
      </dgm:t>
    </dgm:pt>
    <dgm:pt modelId="{2346370B-08FF-449A-83F4-300770D230D0}" type="parTrans" cxnId="{63BC39CD-8775-4D98-BB34-01CDF6F3E64F}">
      <dgm:prSet/>
      <dgm:spPr/>
      <dgm:t>
        <a:bodyPr/>
        <a:lstStyle/>
        <a:p>
          <a:endParaRPr lang="en-US" sz="1600"/>
        </a:p>
      </dgm:t>
    </dgm:pt>
    <dgm:pt modelId="{0B1CCE1F-5980-4E5A-8C7D-940799231B82}" type="sibTrans" cxnId="{63BC39CD-8775-4D98-BB34-01CDF6F3E64F}">
      <dgm:prSet/>
      <dgm:spPr/>
      <dgm:t>
        <a:bodyPr/>
        <a:lstStyle/>
        <a:p>
          <a:endParaRPr lang="en-US" sz="1600"/>
        </a:p>
      </dgm:t>
    </dgm:pt>
    <dgm:pt modelId="{E239CCB3-238F-48BA-88C2-871CCF488964}">
      <dgm:prSet phldrT="[Text]" custT="1"/>
      <dgm:spPr/>
      <dgm:t>
        <a:bodyPr/>
        <a:lstStyle/>
        <a:p>
          <a:r>
            <a:rPr lang="en-US" sz="1400" dirty="0" smtClean="0"/>
            <a:t>Ensures sustainability of practice</a:t>
          </a:r>
          <a:endParaRPr lang="en-US" sz="1400" dirty="0"/>
        </a:p>
      </dgm:t>
    </dgm:pt>
    <dgm:pt modelId="{B5E614C8-FCCA-402E-A6B6-EEED87C6FC20}" type="parTrans" cxnId="{C3363103-3A57-4F9A-AA63-500E08C41215}">
      <dgm:prSet/>
      <dgm:spPr/>
      <dgm:t>
        <a:bodyPr/>
        <a:lstStyle/>
        <a:p>
          <a:endParaRPr lang="en-US" sz="1600"/>
        </a:p>
      </dgm:t>
    </dgm:pt>
    <dgm:pt modelId="{631932C4-311B-4DF2-B84E-D3F0C6F083ED}" type="sibTrans" cxnId="{C3363103-3A57-4F9A-AA63-500E08C41215}">
      <dgm:prSet/>
      <dgm:spPr/>
      <dgm:t>
        <a:bodyPr/>
        <a:lstStyle/>
        <a:p>
          <a:endParaRPr lang="en-US" sz="1600"/>
        </a:p>
      </dgm:t>
    </dgm:pt>
    <dgm:pt modelId="{61557DC9-2F85-44D0-A26B-6CDB528A59C2}">
      <dgm:prSet phldrT="[Text]" custT="1"/>
      <dgm:spPr/>
      <dgm:t>
        <a:bodyPr/>
        <a:lstStyle/>
        <a:p>
          <a:r>
            <a:rPr lang="en-US" sz="1000" dirty="0" smtClean="0"/>
            <a:t>Receive train-coach-train PD </a:t>
          </a:r>
          <a:endParaRPr lang="en-US" sz="1000" dirty="0"/>
        </a:p>
      </dgm:t>
    </dgm:pt>
    <dgm:pt modelId="{F231A84D-10BF-4BD0-9285-D8FF2943870B}" type="parTrans" cxnId="{A1995DC1-427A-4DB7-8D16-0BED52DE1658}">
      <dgm:prSet/>
      <dgm:spPr/>
      <dgm:t>
        <a:bodyPr/>
        <a:lstStyle/>
        <a:p>
          <a:endParaRPr lang="en-US"/>
        </a:p>
      </dgm:t>
    </dgm:pt>
    <dgm:pt modelId="{A269070D-38F3-4A0D-8FB4-C30808F7A51B}" type="sibTrans" cxnId="{A1995DC1-427A-4DB7-8D16-0BED52DE1658}">
      <dgm:prSet/>
      <dgm:spPr/>
      <dgm:t>
        <a:bodyPr/>
        <a:lstStyle/>
        <a:p>
          <a:endParaRPr lang="en-US"/>
        </a:p>
      </dgm:t>
    </dgm:pt>
    <dgm:pt modelId="{C2C2E356-78BA-44EB-B5A5-C116C87FF3B1}">
      <dgm:prSet phldrT="[Text]" custT="1"/>
      <dgm:spPr/>
      <dgm:t>
        <a:bodyPr/>
        <a:lstStyle/>
        <a:p>
          <a:r>
            <a:rPr lang="en-US" sz="1000" dirty="0" smtClean="0"/>
            <a:t>Dialogue with admin and staff to develop action plan</a:t>
          </a:r>
          <a:endParaRPr lang="en-US" sz="1000" dirty="0"/>
        </a:p>
      </dgm:t>
    </dgm:pt>
    <dgm:pt modelId="{C6CF0189-5F4A-4CE0-B2ED-7BB23B0CC2B9}" type="parTrans" cxnId="{0955D191-7800-4A36-877C-E71197200D00}">
      <dgm:prSet/>
      <dgm:spPr/>
      <dgm:t>
        <a:bodyPr/>
        <a:lstStyle/>
        <a:p>
          <a:endParaRPr lang="en-US"/>
        </a:p>
      </dgm:t>
    </dgm:pt>
    <dgm:pt modelId="{7EA771D1-1527-4F7A-BC43-30F87DF3AB1B}" type="sibTrans" cxnId="{0955D191-7800-4A36-877C-E71197200D00}">
      <dgm:prSet/>
      <dgm:spPr/>
      <dgm:t>
        <a:bodyPr/>
        <a:lstStyle/>
        <a:p>
          <a:endParaRPr lang="en-US"/>
        </a:p>
      </dgm:t>
    </dgm:pt>
    <dgm:pt modelId="{6137772F-F46B-4BEB-9057-C2A5658ABE22}">
      <dgm:prSet phldrT="[Text]" custT="1"/>
      <dgm:spPr/>
      <dgm:t>
        <a:bodyPr/>
        <a:lstStyle/>
        <a:p>
          <a:r>
            <a:rPr lang="en-US" sz="1000" dirty="0" smtClean="0"/>
            <a:t>Building family partnerships </a:t>
          </a:r>
          <a:endParaRPr lang="en-US" sz="1000" dirty="0"/>
        </a:p>
      </dgm:t>
    </dgm:pt>
    <dgm:pt modelId="{CFBA8BC5-ED76-40EB-ABA3-4D90DC8E8451}" type="parTrans" cxnId="{1D949421-FFC1-4900-BA40-807C3CA680F3}">
      <dgm:prSet/>
      <dgm:spPr/>
      <dgm:t>
        <a:bodyPr/>
        <a:lstStyle/>
        <a:p>
          <a:endParaRPr lang="en-US"/>
        </a:p>
      </dgm:t>
    </dgm:pt>
    <dgm:pt modelId="{7B130688-0A93-4891-9944-19EABE74BAFE}" type="sibTrans" cxnId="{1D949421-FFC1-4900-BA40-807C3CA680F3}">
      <dgm:prSet/>
      <dgm:spPr/>
      <dgm:t>
        <a:bodyPr/>
        <a:lstStyle/>
        <a:p>
          <a:endParaRPr lang="en-US"/>
        </a:p>
      </dgm:t>
    </dgm:pt>
    <dgm:pt modelId="{50C4CEFE-C8F5-4323-9BD3-4C25E6D476CC}">
      <dgm:prSet phldrT="[Text]" custT="1"/>
      <dgm:spPr/>
      <dgm:t>
        <a:bodyPr/>
        <a:lstStyle/>
        <a:p>
          <a:r>
            <a:rPr lang="en-US" sz="1000" dirty="0" smtClean="0"/>
            <a:t>Completes TPOT and Inclusive Classroom Profile as pre and post data</a:t>
          </a:r>
          <a:endParaRPr lang="en-US" sz="1000" dirty="0"/>
        </a:p>
      </dgm:t>
    </dgm:pt>
    <dgm:pt modelId="{A36133AD-A987-4197-BEED-35BBA215F5C1}" type="parTrans" cxnId="{14D69EB4-FE12-4914-8938-CF365C2C771E}">
      <dgm:prSet/>
      <dgm:spPr/>
      <dgm:t>
        <a:bodyPr/>
        <a:lstStyle/>
        <a:p>
          <a:endParaRPr lang="en-US"/>
        </a:p>
      </dgm:t>
    </dgm:pt>
    <dgm:pt modelId="{3CB4AAC1-2DB6-4452-AE7B-6EDA18797FA2}" type="sibTrans" cxnId="{14D69EB4-FE12-4914-8938-CF365C2C771E}">
      <dgm:prSet/>
      <dgm:spPr/>
      <dgm:t>
        <a:bodyPr/>
        <a:lstStyle/>
        <a:p>
          <a:endParaRPr lang="en-US"/>
        </a:p>
      </dgm:t>
    </dgm:pt>
    <dgm:pt modelId="{BAA6C3CB-DF3F-46D5-8014-ADED71E8F7B4}" type="pres">
      <dgm:prSet presAssocID="{F3C9CC34-38C2-49DE-B5CA-C331B6807382}" presName="Name0" presStyleCnt="0">
        <dgm:presLayoutVars>
          <dgm:dir/>
          <dgm:animLvl val="lvl"/>
          <dgm:resizeHandles/>
        </dgm:presLayoutVars>
      </dgm:prSet>
      <dgm:spPr/>
      <dgm:t>
        <a:bodyPr/>
        <a:lstStyle/>
        <a:p>
          <a:endParaRPr lang="en-US"/>
        </a:p>
      </dgm:t>
    </dgm:pt>
    <dgm:pt modelId="{38DBB0AA-2120-42AC-8DB3-49AD32113A20}" type="pres">
      <dgm:prSet presAssocID="{C90B6393-BFAF-4C18-B5ED-8DF486F19E92}" presName="linNode" presStyleCnt="0"/>
      <dgm:spPr/>
      <dgm:t>
        <a:bodyPr/>
        <a:lstStyle/>
        <a:p>
          <a:endParaRPr lang="en-US"/>
        </a:p>
      </dgm:t>
    </dgm:pt>
    <dgm:pt modelId="{B6207B1C-10DB-4217-9A15-E33D95B4C6CB}" type="pres">
      <dgm:prSet presAssocID="{C90B6393-BFAF-4C18-B5ED-8DF486F19E92}" presName="parentShp" presStyleLbl="node1" presStyleIdx="0" presStyleCnt="5">
        <dgm:presLayoutVars>
          <dgm:bulletEnabled val="1"/>
        </dgm:presLayoutVars>
      </dgm:prSet>
      <dgm:spPr/>
      <dgm:t>
        <a:bodyPr/>
        <a:lstStyle/>
        <a:p>
          <a:endParaRPr lang="en-US"/>
        </a:p>
      </dgm:t>
    </dgm:pt>
    <dgm:pt modelId="{D55B6CB7-0BEE-4D29-A5FF-5E90605D29BB}" type="pres">
      <dgm:prSet presAssocID="{C90B6393-BFAF-4C18-B5ED-8DF486F19E92}" presName="childShp" presStyleLbl="bgAccFollowNode1" presStyleIdx="0" presStyleCnt="5">
        <dgm:presLayoutVars>
          <dgm:bulletEnabled val="1"/>
        </dgm:presLayoutVars>
      </dgm:prSet>
      <dgm:spPr/>
      <dgm:t>
        <a:bodyPr/>
        <a:lstStyle/>
        <a:p>
          <a:endParaRPr lang="en-US"/>
        </a:p>
      </dgm:t>
    </dgm:pt>
    <dgm:pt modelId="{5A9B8FCA-1435-4E1E-9D00-32F5C9C60388}" type="pres">
      <dgm:prSet presAssocID="{3D294A04-2B68-4511-A454-2F8D32C41542}" presName="spacing" presStyleCnt="0"/>
      <dgm:spPr/>
      <dgm:t>
        <a:bodyPr/>
        <a:lstStyle/>
        <a:p>
          <a:endParaRPr lang="en-US"/>
        </a:p>
      </dgm:t>
    </dgm:pt>
    <dgm:pt modelId="{8B9204FC-A413-4A48-AA35-34A8E8674CBC}" type="pres">
      <dgm:prSet presAssocID="{4A7C92E8-D609-48C3-98B0-D1EAFA5E2779}" presName="linNode" presStyleCnt="0"/>
      <dgm:spPr/>
      <dgm:t>
        <a:bodyPr/>
        <a:lstStyle/>
        <a:p>
          <a:endParaRPr lang="en-US"/>
        </a:p>
      </dgm:t>
    </dgm:pt>
    <dgm:pt modelId="{34DCDA18-6738-4368-B26F-E283C3E6D3FA}" type="pres">
      <dgm:prSet presAssocID="{4A7C92E8-D609-48C3-98B0-D1EAFA5E2779}" presName="parentShp" presStyleLbl="node1" presStyleIdx="1" presStyleCnt="5">
        <dgm:presLayoutVars>
          <dgm:bulletEnabled val="1"/>
        </dgm:presLayoutVars>
      </dgm:prSet>
      <dgm:spPr/>
      <dgm:t>
        <a:bodyPr/>
        <a:lstStyle/>
        <a:p>
          <a:endParaRPr lang="en-US"/>
        </a:p>
      </dgm:t>
    </dgm:pt>
    <dgm:pt modelId="{1A9281F6-F236-4BD9-B795-EFEAF385917F}" type="pres">
      <dgm:prSet presAssocID="{4A7C92E8-D609-48C3-98B0-D1EAFA5E2779}" presName="childShp" presStyleLbl="bgAccFollowNode1" presStyleIdx="1" presStyleCnt="5" custLinFactNeighborX="2942" custLinFactNeighborY="-420">
        <dgm:presLayoutVars>
          <dgm:bulletEnabled val="1"/>
        </dgm:presLayoutVars>
      </dgm:prSet>
      <dgm:spPr/>
      <dgm:t>
        <a:bodyPr/>
        <a:lstStyle/>
        <a:p>
          <a:endParaRPr lang="en-US"/>
        </a:p>
      </dgm:t>
    </dgm:pt>
    <dgm:pt modelId="{5486C762-FCF2-4618-A0FD-C0F3FBB957C5}" type="pres">
      <dgm:prSet presAssocID="{7DD04E74-58A6-4277-B304-901F24CE394F}" presName="spacing" presStyleCnt="0"/>
      <dgm:spPr/>
      <dgm:t>
        <a:bodyPr/>
        <a:lstStyle/>
        <a:p>
          <a:endParaRPr lang="en-US"/>
        </a:p>
      </dgm:t>
    </dgm:pt>
    <dgm:pt modelId="{D069F51A-A6DF-487E-931F-6B1A2BB28346}" type="pres">
      <dgm:prSet presAssocID="{A1A32AF4-6303-4EBB-8E21-C1FF450B5161}" presName="linNode" presStyleCnt="0"/>
      <dgm:spPr/>
      <dgm:t>
        <a:bodyPr/>
        <a:lstStyle/>
        <a:p>
          <a:endParaRPr lang="en-US"/>
        </a:p>
      </dgm:t>
    </dgm:pt>
    <dgm:pt modelId="{5EA8D1FA-D430-448E-95E0-78A1CCE2DC36}" type="pres">
      <dgm:prSet presAssocID="{A1A32AF4-6303-4EBB-8E21-C1FF450B5161}" presName="parentShp" presStyleLbl="node1" presStyleIdx="2" presStyleCnt="5">
        <dgm:presLayoutVars>
          <dgm:bulletEnabled val="1"/>
        </dgm:presLayoutVars>
      </dgm:prSet>
      <dgm:spPr/>
      <dgm:t>
        <a:bodyPr/>
        <a:lstStyle/>
        <a:p>
          <a:endParaRPr lang="en-US"/>
        </a:p>
      </dgm:t>
    </dgm:pt>
    <dgm:pt modelId="{DB6A899A-C7DB-4783-9DE6-C344688121C4}" type="pres">
      <dgm:prSet presAssocID="{A1A32AF4-6303-4EBB-8E21-C1FF450B5161}" presName="childShp" presStyleLbl="bgAccFollowNode1" presStyleIdx="2" presStyleCnt="5">
        <dgm:presLayoutVars>
          <dgm:bulletEnabled val="1"/>
        </dgm:presLayoutVars>
      </dgm:prSet>
      <dgm:spPr/>
      <dgm:t>
        <a:bodyPr/>
        <a:lstStyle/>
        <a:p>
          <a:endParaRPr lang="en-US"/>
        </a:p>
      </dgm:t>
    </dgm:pt>
    <dgm:pt modelId="{7E284923-00CE-4483-85FD-37175AAA1FDE}" type="pres">
      <dgm:prSet presAssocID="{A61AB8A8-CD60-4AA7-852C-132FD0154E3A}" presName="spacing" presStyleCnt="0"/>
      <dgm:spPr/>
      <dgm:t>
        <a:bodyPr/>
        <a:lstStyle/>
        <a:p>
          <a:endParaRPr lang="en-US"/>
        </a:p>
      </dgm:t>
    </dgm:pt>
    <dgm:pt modelId="{B0E8D5CE-7D03-4FC5-86E4-D9F869BCB2EE}" type="pres">
      <dgm:prSet presAssocID="{F5504455-E3B0-446D-ACDC-1967574400CF}" presName="linNode" presStyleCnt="0"/>
      <dgm:spPr/>
      <dgm:t>
        <a:bodyPr/>
        <a:lstStyle/>
        <a:p>
          <a:endParaRPr lang="en-US"/>
        </a:p>
      </dgm:t>
    </dgm:pt>
    <dgm:pt modelId="{C98BE963-CADC-4616-851C-42CFB6BE401B}" type="pres">
      <dgm:prSet presAssocID="{F5504455-E3B0-446D-ACDC-1967574400CF}" presName="parentShp" presStyleLbl="node1" presStyleIdx="3" presStyleCnt="5">
        <dgm:presLayoutVars>
          <dgm:bulletEnabled val="1"/>
        </dgm:presLayoutVars>
      </dgm:prSet>
      <dgm:spPr/>
      <dgm:t>
        <a:bodyPr/>
        <a:lstStyle/>
        <a:p>
          <a:endParaRPr lang="en-US"/>
        </a:p>
      </dgm:t>
    </dgm:pt>
    <dgm:pt modelId="{350CCB9A-4F57-443D-9362-88784ADA8CA0}" type="pres">
      <dgm:prSet presAssocID="{F5504455-E3B0-446D-ACDC-1967574400CF}" presName="childShp" presStyleLbl="bgAccFollowNode1" presStyleIdx="3" presStyleCnt="5">
        <dgm:presLayoutVars>
          <dgm:bulletEnabled val="1"/>
        </dgm:presLayoutVars>
      </dgm:prSet>
      <dgm:spPr/>
      <dgm:t>
        <a:bodyPr/>
        <a:lstStyle/>
        <a:p>
          <a:endParaRPr lang="en-US"/>
        </a:p>
      </dgm:t>
    </dgm:pt>
    <dgm:pt modelId="{643F2871-8E24-466F-8116-2E996F3AAFDA}" type="pres">
      <dgm:prSet presAssocID="{D61A8A69-2F93-4B83-A986-CE673828D870}" presName="spacing" presStyleCnt="0"/>
      <dgm:spPr/>
      <dgm:t>
        <a:bodyPr/>
        <a:lstStyle/>
        <a:p>
          <a:endParaRPr lang="en-US"/>
        </a:p>
      </dgm:t>
    </dgm:pt>
    <dgm:pt modelId="{69D305D9-92C8-4FA2-8990-E69940FFCD7A}" type="pres">
      <dgm:prSet presAssocID="{8B3B075B-A2F5-40C9-A7F8-0F9087059E87}" presName="linNode" presStyleCnt="0"/>
      <dgm:spPr/>
      <dgm:t>
        <a:bodyPr/>
        <a:lstStyle/>
        <a:p>
          <a:endParaRPr lang="en-US"/>
        </a:p>
      </dgm:t>
    </dgm:pt>
    <dgm:pt modelId="{0D4E9534-19EB-4AB4-8CD8-915C4C4E7BDA}" type="pres">
      <dgm:prSet presAssocID="{8B3B075B-A2F5-40C9-A7F8-0F9087059E87}" presName="parentShp" presStyleLbl="node1" presStyleIdx="4" presStyleCnt="5">
        <dgm:presLayoutVars>
          <dgm:bulletEnabled val="1"/>
        </dgm:presLayoutVars>
      </dgm:prSet>
      <dgm:spPr/>
      <dgm:t>
        <a:bodyPr/>
        <a:lstStyle/>
        <a:p>
          <a:endParaRPr lang="en-US"/>
        </a:p>
      </dgm:t>
    </dgm:pt>
    <dgm:pt modelId="{C1142000-5075-413D-B7F8-1219BE5FF72E}" type="pres">
      <dgm:prSet presAssocID="{8B3B075B-A2F5-40C9-A7F8-0F9087059E87}" presName="childShp" presStyleLbl="bgAccFollowNode1" presStyleIdx="4" presStyleCnt="5">
        <dgm:presLayoutVars>
          <dgm:bulletEnabled val="1"/>
        </dgm:presLayoutVars>
      </dgm:prSet>
      <dgm:spPr/>
      <dgm:t>
        <a:bodyPr/>
        <a:lstStyle/>
        <a:p>
          <a:endParaRPr lang="en-US"/>
        </a:p>
      </dgm:t>
    </dgm:pt>
  </dgm:ptLst>
  <dgm:cxnLst>
    <dgm:cxn modelId="{0F2DA582-AEF9-4039-A1E2-1BC15ACCA190}" type="presOf" srcId="{74AD3518-E003-4353-AE87-9B1CB9451158}" destId="{1A9281F6-F236-4BD9-B795-EFEAF385917F}" srcOrd="0" destOrd="1" presId="urn:microsoft.com/office/officeart/2005/8/layout/vList6"/>
    <dgm:cxn modelId="{ACE47A40-2361-4736-B850-3CF28EE52AA7}" srcId="{4A7C92E8-D609-48C3-98B0-D1EAFA5E2779}" destId="{74AD3518-E003-4353-AE87-9B1CB9451158}" srcOrd="1" destOrd="0" parTransId="{1FC27C5D-E967-464C-A597-7F30E6DF7B39}" sibTransId="{018F0EDC-292F-4F12-ACF6-483C2EE4825C}"/>
    <dgm:cxn modelId="{B15D19EF-0F0D-48A6-96EB-CD23F65A5328}" type="presOf" srcId="{4D05D3F5-309F-463B-AC6C-19AA64A0A629}" destId="{C1142000-5075-413D-B7F8-1219BE5FF72E}" srcOrd="0" destOrd="1" presId="urn:microsoft.com/office/officeart/2005/8/layout/vList6"/>
    <dgm:cxn modelId="{968C17F4-F3EB-450B-97C6-B52B1A9D0FBE}" srcId="{A1A32AF4-6303-4EBB-8E21-C1FF450B5161}" destId="{BF284EDA-08AF-4953-AC27-A68AF67CD5D5}" srcOrd="0" destOrd="0" parTransId="{D2916391-87C4-42F5-A83F-5B46871E8111}" sibTransId="{F815C3C2-0831-436A-BAD0-41C0F653691D}"/>
    <dgm:cxn modelId="{31A4ADF5-61E7-4DE6-B55D-E6DD3812EEC1}" type="presOf" srcId="{E1910E77-715B-433A-84D9-2D45790E8052}" destId="{350CCB9A-4F57-443D-9362-88784ADA8CA0}" srcOrd="0" destOrd="4" presId="urn:microsoft.com/office/officeart/2005/8/layout/vList6"/>
    <dgm:cxn modelId="{FB31C9E6-8EC4-417D-9A36-BEF915AC53EA}" type="presOf" srcId="{B4EA1F17-2C56-4960-90D4-EC1550499AC1}" destId="{D55B6CB7-0BEE-4D29-A5FF-5E90605D29BB}" srcOrd="0" destOrd="3" presId="urn:microsoft.com/office/officeart/2005/8/layout/vList6"/>
    <dgm:cxn modelId="{D978999D-3B46-4161-847E-E84161BDE05D}" srcId="{F3C9CC34-38C2-49DE-B5CA-C331B6807382}" destId="{F5504455-E3B0-446D-ACDC-1967574400CF}" srcOrd="3" destOrd="0" parTransId="{0A09F1CA-3BD2-4FCA-8895-8D87C42D5D76}" sibTransId="{D61A8A69-2F93-4B83-A986-CE673828D870}"/>
    <dgm:cxn modelId="{08E54748-BC29-45C4-8FFD-9CC633F3221F}" type="presOf" srcId="{5CD278CF-2D0D-423A-B6B4-FDE3DBCEA774}" destId="{1A9281F6-F236-4BD9-B795-EFEAF385917F}" srcOrd="0" destOrd="0" presId="urn:microsoft.com/office/officeart/2005/8/layout/vList6"/>
    <dgm:cxn modelId="{E31B3485-49E8-47D6-85E6-DF4602322E00}" srcId="{8B3B075B-A2F5-40C9-A7F8-0F9087059E87}" destId="{B822A49E-9749-41D6-8F0B-8D5B6E58155C}" srcOrd="2" destOrd="0" parTransId="{6E88BBFF-F308-45B0-AC7F-5D0071118A69}" sibTransId="{3563923A-B923-47DF-B056-B36D01520F19}"/>
    <dgm:cxn modelId="{A1957EE1-8C16-4BE4-9D34-6A6A2C4E48AB}" srcId="{8B3B075B-A2F5-40C9-A7F8-0F9087059E87}" destId="{46DF52A0-19F9-4991-A397-A25D48A84C4E}" srcOrd="0" destOrd="0" parTransId="{C760C44E-05CD-44E6-94FA-FAD17660AC0E}" sibTransId="{F6F11EB4-C2D7-478D-829E-132977D93F14}"/>
    <dgm:cxn modelId="{FA2F6EFC-58F8-43CF-85BD-14A826064C43}" type="presOf" srcId="{4A7C92E8-D609-48C3-98B0-D1EAFA5E2779}" destId="{34DCDA18-6738-4368-B26F-E283C3E6D3FA}" srcOrd="0" destOrd="0" presId="urn:microsoft.com/office/officeart/2005/8/layout/vList6"/>
    <dgm:cxn modelId="{DC27377E-2CE5-4EC2-B118-E8FEE3826B0D}" srcId="{8B3B075B-A2F5-40C9-A7F8-0F9087059E87}" destId="{4D05D3F5-309F-463B-AC6C-19AA64A0A629}" srcOrd="1" destOrd="0" parTransId="{93E4A929-8D66-4DD2-B8DA-B7E2BD70886A}" sibTransId="{B8F40455-A047-42B6-9DA8-B1581B8C532C}"/>
    <dgm:cxn modelId="{27316979-A43E-4DD1-A644-134A74F3C7E4}" type="presOf" srcId="{C90B6393-BFAF-4C18-B5ED-8DF486F19E92}" destId="{B6207B1C-10DB-4217-9A15-E33D95B4C6CB}" srcOrd="0" destOrd="0" presId="urn:microsoft.com/office/officeart/2005/8/layout/vList6"/>
    <dgm:cxn modelId="{C068776B-6FAF-425F-9847-831C63FE70CF}" type="presOf" srcId="{8B3B075B-A2F5-40C9-A7F8-0F9087059E87}" destId="{0D4E9534-19EB-4AB4-8CD8-915C4C4E7BDA}" srcOrd="0" destOrd="0" presId="urn:microsoft.com/office/officeart/2005/8/layout/vList6"/>
    <dgm:cxn modelId="{A17A32E1-3D3E-47E6-B262-C19AAB874035}" type="presOf" srcId="{61557DC9-2F85-44D0-A26B-6CDB528A59C2}" destId="{350CCB9A-4F57-443D-9362-88784ADA8CA0}" srcOrd="0" destOrd="1" presId="urn:microsoft.com/office/officeart/2005/8/layout/vList6"/>
    <dgm:cxn modelId="{1C477BCF-AA9D-4472-8073-7F46632CFB2A}" srcId="{F3C9CC34-38C2-49DE-B5CA-C331B6807382}" destId="{A1A32AF4-6303-4EBB-8E21-C1FF450B5161}" srcOrd="2" destOrd="0" parTransId="{46064B74-9CC8-4EBD-87F8-BCF3A13857A0}" sibTransId="{A61AB8A8-CD60-4AA7-852C-132FD0154E3A}"/>
    <dgm:cxn modelId="{1D949421-FFC1-4900-BA40-807C3CA680F3}" srcId="{8B3B075B-A2F5-40C9-A7F8-0F9087059E87}" destId="{6137772F-F46B-4BEB-9057-C2A5658ABE22}" srcOrd="4" destOrd="0" parTransId="{CFBA8BC5-ED76-40EB-ABA3-4D90DC8E8451}" sibTransId="{7B130688-0A93-4891-9944-19EABE74BAFE}"/>
    <dgm:cxn modelId="{D2572A79-77E6-4A32-B9EF-B99EA56ADD69}" type="presOf" srcId="{B822A49E-9749-41D6-8F0B-8D5B6E58155C}" destId="{C1142000-5075-413D-B7F8-1219BE5FF72E}" srcOrd="0" destOrd="2" presId="urn:microsoft.com/office/officeart/2005/8/layout/vList6"/>
    <dgm:cxn modelId="{373A9BAD-8447-47AE-87C0-9AAC2E4D1AF6}" type="presOf" srcId="{CB476476-4247-4696-B57A-BC9B49A04236}" destId="{350CCB9A-4F57-443D-9362-88784ADA8CA0}" srcOrd="0" destOrd="2" presId="urn:microsoft.com/office/officeart/2005/8/layout/vList6"/>
    <dgm:cxn modelId="{75777026-6E55-4F7D-AFBC-E913767319D3}" srcId="{F3C9CC34-38C2-49DE-B5CA-C331B6807382}" destId="{4A7C92E8-D609-48C3-98B0-D1EAFA5E2779}" srcOrd="1" destOrd="0" parTransId="{BDD7ABA5-92A1-490E-83DB-D7609A7BC2D9}" sibTransId="{7DD04E74-58A6-4277-B304-901F24CE394F}"/>
    <dgm:cxn modelId="{8011DDAE-7D19-4370-9E92-D271C8D90D22}" srcId="{4A7C92E8-D609-48C3-98B0-D1EAFA5E2779}" destId="{41C371A6-F355-456C-BCB5-FE852817A034}" srcOrd="4" destOrd="0" parTransId="{46D6D7DF-6E43-463A-AC7C-AE7306ADBC19}" sibTransId="{2A956C54-D24A-4DD5-8C73-200ACA4BDE5E}"/>
    <dgm:cxn modelId="{1D174CFD-92F6-46B7-85A3-DBF9E10A0A67}" srcId="{8B3B075B-A2F5-40C9-A7F8-0F9087059E87}" destId="{70C74D57-7480-4EA3-9515-53E6B76BF57D}" srcOrd="3" destOrd="0" parTransId="{34A2B2DF-CF08-43CF-9AF3-89D5F9C9F001}" sibTransId="{315E56C5-D109-439B-AE6E-B1D34FE49DC5}"/>
    <dgm:cxn modelId="{12133ACC-F7BD-4252-87C3-BC09ED75A81F}" type="presOf" srcId="{37017B54-7DDB-4C3C-859B-98DF0B26820C}" destId="{D55B6CB7-0BEE-4D29-A5FF-5E90605D29BB}" srcOrd="0" destOrd="1" presId="urn:microsoft.com/office/officeart/2005/8/layout/vList6"/>
    <dgm:cxn modelId="{2599475F-7A7D-44CB-A5C6-3F6167991001}" type="presOf" srcId="{7CD99F4D-69E9-4E7F-995A-3C2949067570}" destId="{350CCB9A-4F57-443D-9362-88784ADA8CA0}" srcOrd="0" destOrd="3" presId="urn:microsoft.com/office/officeart/2005/8/layout/vList6"/>
    <dgm:cxn modelId="{5C4F659F-F5A1-46EC-B3AD-76F3835F383A}" srcId="{4A7C92E8-D609-48C3-98B0-D1EAFA5E2779}" destId="{2B636E3A-EC7E-4C1E-9D87-993EFB5A901F}" srcOrd="3" destOrd="0" parTransId="{6BE11D34-9B0A-4402-BEC4-5C2544A8154E}" sibTransId="{E70F9858-6DD6-4D0A-9584-60AE045E84DE}"/>
    <dgm:cxn modelId="{63BC39CD-8775-4D98-BB34-01CDF6F3E64F}" srcId="{C90B6393-BFAF-4C18-B5ED-8DF486F19E92}" destId="{37017B54-7DDB-4C3C-859B-98DF0B26820C}" srcOrd="1" destOrd="0" parTransId="{2346370B-08FF-449A-83F4-300770D230D0}" sibTransId="{0B1CCE1F-5980-4E5A-8C7D-940799231B82}"/>
    <dgm:cxn modelId="{C28F253D-5FC0-4E67-89F4-F125CAD8CE1D}" srcId="{F5504455-E3B0-446D-ACDC-1967574400CF}" destId="{CB476476-4247-4696-B57A-BC9B49A04236}" srcOrd="2" destOrd="0" parTransId="{EA88C671-88E3-45E1-AAA4-BF6905DB0F35}" sibTransId="{DCB522E4-9F6B-489D-8E8D-784E7F365E73}"/>
    <dgm:cxn modelId="{B2104F2B-7008-4F2B-9B0B-34D75A3E08E8}" srcId="{F3C9CC34-38C2-49DE-B5CA-C331B6807382}" destId="{C90B6393-BFAF-4C18-B5ED-8DF486F19E92}" srcOrd="0" destOrd="0" parTransId="{54C2E8DD-97CD-43B0-A180-DBF221E75A89}" sibTransId="{3D294A04-2B68-4511-A454-2F8D32C41542}"/>
    <dgm:cxn modelId="{0955D191-7800-4A36-877C-E71197200D00}" srcId="{A1A32AF4-6303-4EBB-8E21-C1FF450B5161}" destId="{C2C2E356-78BA-44EB-B5A5-C116C87FF3B1}" srcOrd="3" destOrd="0" parTransId="{C6CF0189-5F4A-4CE0-B2ED-7BB23B0CC2B9}" sibTransId="{7EA771D1-1527-4F7A-BC43-30F87DF3AB1B}"/>
    <dgm:cxn modelId="{37433A9D-6243-4EE9-859D-50C935AAC020}" srcId="{4A7C92E8-D609-48C3-98B0-D1EAFA5E2779}" destId="{727AAF8C-FA50-452D-87CB-C14BD6F44590}" srcOrd="2" destOrd="0" parTransId="{C7CD19B9-AF4A-4F30-BD53-D449D33CBA21}" sibTransId="{331A98D8-E291-441B-9ADE-CBB73A886FD5}"/>
    <dgm:cxn modelId="{E06465DC-3337-4098-9C89-B85F3A1B7196}" type="presOf" srcId="{6137772F-F46B-4BEB-9057-C2A5658ABE22}" destId="{C1142000-5075-413D-B7F8-1219BE5FF72E}" srcOrd="0" destOrd="4" presId="urn:microsoft.com/office/officeart/2005/8/layout/vList6"/>
    <dgm:cxn modelId="{6AF6A24B-939F-4C62-8FF8-6998FC40F26C}" srcId="{F5504455-E3B0-446D-ACDC-1967574400CF}" destId="{71E7DDF6-13EF-4D69-AC5D-1C25959389CB}" srcOrd="0" destOrd="0" parTransId="{E6C6BF46-EABE-4011-8A7E-F756B39A8C48}" sibTransId="{B901303C-1BB3-4284-BB60-F87E620DA66C}"/>
    <dgm:cxn modelId="{7EE4A78B-5392-4A60-9365-A1FE532FE5A4}" srcId="{A1A32AF4-6303-4EBB-8E21-C1FF450B5161}" destId="{5B6E7173-429C-452E-8E40-294F8132D9CF}" srcOrd="1" destOrd="0" parTransId="{5B6CC0E8-5227-446A-97A0-CA8A98722F2A}" sibTransId="{AC5F5DC8-FB15-45DB-9DEC-C1B6A06FB190}"/>
    <dgm:cxn modelId="{FF9F0594-37DA-48E7-B89D-EB0656E49999}" srcId="{F5504455-E3B0-446D-ACDC-1967574400CF}" destId="{7CD99F4D-69E9-4E7F-995A-3C2949067570}" srcOrd="3" destOrd="0" parTransId="{BC3B2C1E-A3B7-4773-AC13-24DF659D9AD1}" sibTransId="{6F1CAE98-B73D-4EC2-8F4C-921C99D94421}"/>
    <dgm:cxn modelId="{A28E2811-827D-44A7-9ED5-A22FF358066F}" type="presOf" srcId="{71E7DDF6-13EF-4D69-AC5D-1C25959389CB}" destId="{350CCB9A-4F57-443D-9362-88784ADA8CA0}" srcOrd="0" destOrd="0" presId="urn:microsoft.com/office/officeart/2005/8/layout/vList6"/>
    <dgm:cxn modelId="{5D3AC18E-F33F-48F0-B26A-B37650B914AC}" type="presOf" srcId="{5B6E7173-429C-452E-8E40-294F8132D9CF}" destId="{DB6A899A-C7DB-4783-9DE6-C344688121C4}" srcOrd="0" destOrd="1" presId="urn:microsoft.com/office/officeart/2005/8/layout/vList6"/>
    <dgm:cxn modelId="{727F2884-D71D-4C75-8A7A-966629BD568F}" type="presOf" srcId="{BF284EDA-08AF-4953-AC27-A68AF67CD5D5}" destId="{DB6A899A-C7DB-4783-9DE6-C344688121C4}" srcOrd="0" destOrd="0" presId="urn:microsoft.com/office/officeart/2005/8/layout/vList6"/>
    <dgm:cxn modelId="{C01BC794-32A3-466C-8B36-0CA97E51497F}" type="presOf" srcId="{6564B5CA-B45E-499B-A692-CCAE53C3B18E}" destId="{D55B6CB7-0BEE-4D29-A5FF-5E90605D29BB}" srcOrd="0" destOrd="0" presId="urn:microsoft.com/office/officeart/2005/8/layout/vList6"/>
    <dgm:cxn modelId="{E1BDFF0E-520A-4E22-99AF-83683FEDB049}" type="presOf" srcId="{A1A32AF4-6303-4EBB-8E21-C1FF450B5161}" destId="{5EA8D1FA-D430-448E-95E0-78A1CCE2DC36}" srcOrd="0" destOrd="0" presId="urn:microsoft.com/office/officeart/2005/8/layout/vList6"/>
    <dgm:cxn modelId="{BAF62F78-8CC7-414D-A944-F7990E0BBE82}" type="presOf" srcId="{46DF52A0-19F9-4991-A397-A25D48A84C4E}" destId="{C1142000-5075-413D-B7F8-1219BE5FF72E}" srcOrd="0" destOrd="0" presId="urn:microsoft.com/office/officeart/2005/8/layout/vList6"/>
    <dgm:cxn modelId="{BEFF2B4B-BADF-41AF-B67F-34A260AB0F76}" type="presOf" srcId="{50C4CEFE-C8F5-4323-9BD3-4C25E6D476CC}" destId="{DB6A899A-C7DB-4783-9DE6-C344688121C4}" srcOrd="0" destOrd="2" presId="urn:microsoft.com/office/officeart/2005/8/layout/vList6"/>
    <dgm:cxn modelId="{E54437C6-775D-4100-B4DE-E77696E4B593}" type="presOf" srcId="{C91D74AB-D8B6-4CDA-A0CD-9E7479FD3F2E}" destId="{350CCB9A-4F57-443D-9362-88784ADA8CA0}" srcOrd="0" destOrd="5" presId="urn:microsoft.com/office/officeart/2005/8/layout/vList6"/>
    <dgm:cxn modelId="{D1246EDA-3545-49B3-822C-16A6CDBCCC9B}" type="presOf" srcId="{ACAE013D-E747-45FD-8BEC-895AE773C732}" destId="{DB6A899A-C7DB-4783-9DE6-C344688121C4}" srcOrd="0" destOrd="4" presId="urn:microsoft.com/office/officeart/2005/8/layout/vList6"/>
    <dgm:cxn modelId="{C3363103-3A57-4F9A-AA63-500E08C41215}" srcId="{C90B6393-BFAF-4C18-B5ED-8DF486F19E92}" destId="{E239CCB3-238F-48BA-88C2-871CCF488964}" srcOrd="2" destOrd="0" parTransId="{B5E614C8-FCCA-402E-A6B6-EEED87C6FC20}" sibTransId="{631932C4-311B-4DF2-B84E-D3F0C6F083ED}"/>
    <dgm:cxn modelId="{E92A024B-C0BF-4A13-90BA-8C76DE386B41}" srcId="{F3C9CC34-38C2-49DE-B5CA-C331B6807382}" destId="{8B3B075B-A2F5-40C9-A7F8-0F9087059E87}" srcOrd="4" destOrd="0" parTransId="{7344079F-2CB4-48C2-9D2D-EDEE906C2C37}" sibTransId="{6224AF5A-5031-4EF0-AB10-0D571186989F}"/>
    <dgm:cxn modelId="{88053D97-41A2-4987-8348-6FD5301B1BF1}" type="presOf" srcId="{2B636E3A-EC7E-4C1E-9D87-993EFB5A901F}" destId="{1A9281F6-F236-4BD9-B795-EFEAF385917F}" srcOrd="0" destOrd="3" presId="urn:microsoft.com/office/officeart/2005/8/layout/vList6"/>
    <dgm:cxn modelId="{75B26D8F-29CD-4349-8FB2-654A0E82AB49}" type="presOf" srcId="{E239CCB3-238F-48BA-88C2-871CCF488964}" destId="{D55B6CB7-0BEE-4D29-A5FF-5E90605D29BB}" srcOrd="0" destOrd="2" presId="urn:microsoft.com/office/officeart/2005/8/layout/vList6"/>
    <dgm:cxn modelId="{3E47C81B-8A45-4A32-ABB2-784F28A4FDCD}" type="presOf" srcId="{41C371A6-F355-456C-BCB5-FE852817A034}" destId="{1A9281F6-F236-4BD9-B795-EFEAF385917F}" srcOrd="0" destOrd="4" presId="urn:microsoft.com/office/officeart/2005/8/layout/vList6"/>
    <dgm:cxn modelId="{285854A8-B826-4305-A3EB-F4C9F4D6EB7B}" type="presOf" srcId="{C2C2E356-78BA-44EB-B5A5-C116C87FF3B1}" destId="{DB6A899A-C7DB-4783-9DE6-C344688121C4}" srcOrd="0" destOrd="3" presId="urn:microsoft.com/office/officeart/2005/8/layout/vList6"/>
    <dgm:cxn modelId="{E276DFD2-20F7-42F1-BDA5-79C8D509E56E}" srcId="{F5504455-E3B0-446D-ACDC-1967574400CF}" destId="{C91D74AB-D8B6-4CDA-A0CD-9E7479FD3F2E}" srcOrd="5" destOrd="0" parTransId="{FD888145-6D79-4295-B78C-CAA3076B4A2C}" sibTransId="{40039B56-23F4-457D-BE54-C77B1BA0DE56}"/>
    <dgm:cxn modelId="{566B5287-7B71-40AD-9A44-DE0174607688}" srcId="{C90B6393-BFAF-4C18-B5ED-8DF486F19E92}" destId="{B4EA1F17-2C56-4960-90D4-EC1550499AC1}" srcOrd="3" destOrd="0" parTransId="{E64185FF-8E30-411F-9DAE-8E8794D2BD2F}" sibTransId="{BC6C7D1E-3C8A-4947-8C58-37EAC0AAB083}"/>
    <dgm:cxn modelId="{98238575-DBF1-4645-BD2B-09748133C958}" type="presOf" srcId="{70C74D57-7480-4EA3-9515-53E6B76BF57D}" destId="{C1142000-5075-413D-B7F8-1219BE5FF72E}" srcOrd="0" destOrd="3" presId="urn:microsoft.com/office/officeart/2005/8/layout/vList6"/>
    <dgm:cxn modelId="{42099AC7-30BA-4F6F-8E25-814243865527}" type="presOf" srcId="{727AAF8C-FA50-452D-87CB-C14BD6F44590}" destId="{1A9281F6-F236-4BD9-B795-EFEAF385917F}" srcOrd="0" destOrd="2" presId="urn:microsoft.com/office/officeart/2005/8/layout/vList6"/>
    <dgm:cxn modelId="{4F081657-D513-4515-B943-6895AB8CB8E4}" type="presOf" srcId="{F3C9CC34-38C2-49DE-B5CA-C331B6807382}" destId="{BAA6C3CB-DF3F-46D5-8014-ADED71E8F7B4}" srcOrd="0" destOrd="0" presId="urn:microsoft.com/office/officeart/2005/8/layout/vList6"/>
    <dgm:cxn modelId="{B2634103-D96E-4BF0-89E6-1754FFFFACFB}" type="presOf" srcId="{F5504455-E3B0-446D-ACDC-1967574400CF}" destId="{C98BE963-CADC-4616-851C-42CFB6BE401B}" srcOrd="0" destOrd="0" presId="urn:microsoft.com/office/officeart/2005/8/layout/vList6"/>
    <dgm:cxn modelId="{4A94593D-63C9-4DF7-8E84-847EE64FD082}" srcId="{F5504455-E3B0-446D-ACDC-1967574400CF}" destId="{E1910E77-715B-433A-84D9-2D45790E8052}" srcOrd="4" destOrd="0" parTransId="{891039BA-4C04-4280-A808-EBD9ECF75FBE}" sibTransId="{A3155FD6-D5C2-4CB4-B726-D94CC092A790}"/>
    <dgm:cxn modelId="{A1995DC1-427A-4DB7-8D16-0BED52DE1658}" srcId="{F5504455-E3B0-446D-ACDC-1967574400CF}" destId="{61557DC9-2F85-44D0-A26B-6CDB528A59C2}" srcOrd="1" destOrd="0" parTransId="{F231A84D-10BF-4BD0-9285-D8FF2943870B}" sibTransId="{A269070D-38F3-4A0D-8FB4-C30808F7A51B}"/>
    <dgm:cxn modelId="{33D85B16-7F0B-4CB5-ADDD-CC2327EE88BE}" srcId="{4A7C92E8-D609-48C3-98B0-D1EAFA5E2779}" destId="{5CD278CF-2D0D-423A-B6B4-FDE3DBCEA774}" srcOrd="0" destOrd="0" parTransId="{AC9904A1-EBDB-46E4-A885-49CF8C4BC453}" sibTransId="{9D272BA6-0839-45EE-99C9-9E4758857150}"/>
    <dgm:cxn modelId="{14D69EB4-FE12-4914-8938-CF365C2C771E}" srcId="{A1A32AF4-6303-4EBB-8E21-C1FF450B5161}" destId="{50C4CEFE-C8F5-4323-9BD3-4C25E6D476CC}" srcOrd="2" destOrd="0" parTransId="{A36133AD-A987-4197-BEED-35BBA215F5C1}" sibTransId="{3CB4AAC1-2DB6-4452-AE7B-6EDA18797FA2}"/>
    <dgm:cxn modelId="{E397414B-A82A-418F-A4E2-7C104BEC29FE}" srcId="{A1A32AF4-6303-4EBB-8E21-C1FF450B5161}" destId="{ACAE013D-E747-45FD-8BEC-895AE773C732}" srcOrd="4" destOrd="0" parTransId="{CAD02AC8-CAF1-466E-986F-F27F151A4A87}" sibTransId="{17487C40-7F34-41E5-AC81-BF74C630C78C}"/>
    <dgm:cxn modelId="{838C1B9D-404D-4FCF-BA08-54E5E02AAED9}" srcId="{C90B6393-BFAF-4C18-B5ED-8DF486F19E92}" destId="{6564B5CA-B45E-499B-A692-CCAE53C3B18E}" srcOrd="0" destOrd="0" parTransId="{3F9CBB5E-306A-4050-A53D-9FEE4D1676FD}" sibTransId="{33C0B4F0-514C-4D66-975A-6A6A8BC7F42D}"/>
    <dgm:cxn modelId="{A1922704-0C36-4C1C-9E55-DC813C8084DE}" type="presParOf" srcId="{BAA6C3CB-DF3F-46D5-8014-ADED71E8F7B4}" destId="{38DBB0AA-2120-42AC-8DB3-49AD32113A20}" srcOrd="0" destOrd="0" presId="urn:microsoft.com/office/officeart/2005/8/layout/vList6"/>
    <dgm:cxn modelId="{154F46AD-3381-41CA-9F44-B7BD9F4D2452}" type="presParOf" srcId="{38DBB0AA-2120-42AC-8DB3-49AD32113A20}" destId="{B6207B1C-10DB-4217-9A15-E33D95B4C6CB}" srcOrd="0" destOrd="0" presId="urn:microsoft.com/office/officeart/2005/8/layout/vList6"/>
    <dgm:cxn modelId="{9020B9DA-E701-4825-9D24-9FA85B2E4F50}" type="presParOf" srcId="{38DBB0AA-2120-42AC-8DB3-49AD32113A20}" destId="{D55B6CB7-0BEE-4D29-A5FF-5E90605D29BB}" srcOrd="1" destOrd="0" presId="urn:microsoft.com/office/officeart/2005/8/layout/vList6"/>
    <dgm:cxn modelId="{5FD89D81-A77C-46DC-8105-5FA8B36B0C40}" type="presParOf" srcId="{BAA6C3CB-DF3F-46D5-8014-ADED71E8F7B4}" destId="{5A9B8FCA-1435-4E1E-9D00-32F5C9C60388}" srcOrd="1" destOrd="0" presId="urn:microsoft.com/office/officeart/2005/8/layout/vList6"/>
    <dgm:cxn modelId="{730E9BC0-51F1-4A9A-BA47-D1C4FB178A88}" type="presParOf" srcId="{BAA6C3CB-DF3F-46D5-8014-ADED71E8F7B4}" destId="{8B9204FC-A413-4A48-AA35-34A8E8674CBC}" srcOrd="2" destOrd="0" presId="urn:microsoft.com/office/officeart/2005/8/layout/vList6"/>
    <dgm:cxn modelId="{2EBADBCE-657A-40D5-A1C6-34D8D6ECF46C}" type="presParOf" srcId="{8B9204FC-A413-4A48-AA35-34A8E8674CBC}" destId="{34DCDA18-6738-4368-B26F-E283C3E6D3FA}" srcOrd="0" destOrd="0" presId="urn:microsoft.com/office/officeart/2005/8/layout/vList6"/>
    <dgm:cxn modelId="{E0346A52-C19A-4B98-9C00-30F17577E602}" type="presParOf" srcId="{8B9204FC-A413-4A48-AA35-34A8E8674CBC}" destId="{1A9281F6-F236-4BD9-B795-EFEAF385917F}" srcOrd="1" destOrd="0" presId="urn:microsoft.com/office/officeart/2005/8/layout/vList6"/>
    <dgm:cxn modelId="{47B4E2A9-C619-4C8D-8A60-BBEA6084E170}" type="presParOf" srcId="{BAA6C3CB-DF3F-46D5-8014-ADED71E8F7B4}" destId="{5486C762-FCF2-4618-A0FD-C0F3FBB957C5}" srcOrd="3" destOrd="0" presId="urn:microsoft.com/office/officeart/2005/8/layout/vList6"/>
    <dgm:cxn modelId="{DDDB4F53-D4CC-4972-A302-3B35767C1C6F}" type="presParOf" srcId="{BAA6C3CB-DF3F-46D5-8014-ADED71E8F7B4}" destId="{D069F51A-A6DF-487E-931F-6B1A2BB28346}" srcOrd="4" destOrd="0" presId="urn:microsoft.com/office/officeart/2005/8/layout/vList6"/>
    <dgm:cxn modelId="{EE47AF0A-6B84-45AA-9663-E1178FB09ADA}" type="presParOf" srcId="{D069F51A-A6DF-487E-931F-6B1A2BB28346}" destId="{5EA8D1FA-D430-448E-95E0-78A1CCE2DC36}" srcOrd="0" destOrd="0" presId="urn:microsoft.com/office/officeart/2005/8/layout/vList6"/>
    <dgm:cxn modelId="{0C4458BE-4A18-4799-A8D0-82D0B30982D6}" type="presParOf" srcId="{D069F51A-A6DF-487E-931F-6B1A2BB28346}" destId="{DB6A899A-C7DB-4783-9DE6-C344688121C4}" srcOrd="1" destOrd="0" presId="urn:microsoft.com/office/officeart/2005/8/layout/vList6"/>
    <dgm:cxn modelId="{E35C2957-9E99-4A52-B8A7-E3C3429DB97D}" type="presParOf" srcId="{BAA6C3CB-DF3F-46D5-8014-ADED71E8F7B4}" destId="{7E284923-00CE-4483-85FD-37175AAA1FDE}" srcOrd="5" destOrd="0" presId="urn:microsoft.com/office/officeart/2005/8/layout/vList6"/>
    <dgm:cxn modelId="{5A05C68B-F69E-4A78-82C1-46A258B7CDAE}" type="presParOf" srcId="{BAA6C3CB-DF3F-46D5-8014-ADED71E8F7B4}" destId="{B0E8D5CE-7D03-4FC5-86E4-D9F869BCB2EE}" srcOrd="6" destOrd="0" presId="urn:microsoft.com/office/officeart/2005/8/layout/vList6"/>
    <dgm:cxn modelId="{C00658F4-6975-431F-8DEE-237783F91728}" type="presParOf" srcId="{B0E8D5CE-7D03-4FC5-86E4-D9F869BCB2EE}" destId="{C98BE963-CADC-4616-851C-42CFB6BE401B}" srcOrd="0" destOrd="0" presId="urn:microsoft.com/office/officeart/2005/8/layout/vList6"/>
    <dgm:cxn modelId="{8DB0C12A-D08C-4627-B8CC-CF7AE2E53145}" type="presParOf" srcId="{B0E8D5CE-7D03-4FC5-86E4-D9F869BCB2EE}" destId="{350CCB9A-4F57-443D-9362-88784ADA8CA0}" srcOrd="1" destOrd="0" presId="urn:microsoft.com/office/officeart/2005/8/layout/vList6"/>
    <dgm:cxn modelId="{62FD381A-473B-42EE-B1AC-7D9F417B8D45}" type="presParOf" srcId="{BAA6C3CB-DF3F-46D5-8014-ADED71E8F7B4}" destId="{643F2871-8E24-466F-8116-2E996F3AAFDA}" srcOrd="7" destOrd="0" presId="urn:microsoft.com/office/officeart/2005/8/layout/vList6"/>
    <dgm:cxn modelId="{672F295C-9445-4291-A40C-52DFAF75323F}" type="presParOf" srcId="{BAA6C3CB-DF3F-46D5-8014-ADED71E8F7B4}" destId="{69D305D9-92C8-4FA2-8990-E69940FFCD7A}" srcOrd="8" destOrd="0" presId="urn:microsoft.com/office/officeart/2005/8/layout/vList6"/>
    <dgm:cxn modelId="{B9B34C8E-D3A5-4D9E-A348-DE0CFFE23696}" type="presParOf" srcId="{69D305D9-92C8-4FA2-8990-E69940FFCD7A}" destId="{0D4E9534-19EB-4AB4-8CD8-915C4C4E7BDA}" srcOrd="0" destOrd="0" presId="urn:microsoft.com/office/officeart/2005/8/layout/vList6"/>
    <dgm:cxn modelId="{9120782E-8946-46E0-BEA0-1266E3A18CAF}" type="presParOf" srcId="{69D305D9-92C8-4FA2-8990-E69940FFCD7A}" destId="{C1142000-5075-413D-B7F8-1219BE5FF72E}"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A5374-FAA8-4E25-B07A-B51241617BA1}">
      <dsp:nvSpPr>
        <dsp:cNvPr id="0" name=""/>
        <dsp:cNvSpPr/>
      </dsp:nvSpPr>
      <dsp:spPr>
        <a:xfrm rot="21300000">
          <a:off x="18706" y="1685100"/>
          <a:ext cx="6058586" cy="693799"/>
        </a:xfrm>
        <a:prstGeom prst="mathMinus">
          <a:avLst/>
        </a:prstGeom>
        <a:solidFill>
          <a:schemeClr val="accent2">
            <a:tint val="40000"/>
            <a:hueOff val="0"/>
            <a:satOff val="0"/>
            <a:lumOff val="0"/>
            <a:alphaOff val="0"/>
          </a:schemeClr>
        </a:solidFill>
        <a:ln w="54850" cap="flat" cmpd="sng" algn="ctr">
          <a:solidFill>
            <a:schemeClr val="lt1">
              <a:hueOff val="0"/>
              <a:satOff val="0"/>
              <a:lumOff val="0"/>
              <a:alphaOff val="0"/>
            </a:schemeClr>
          </a:solidFill>
          <a:prstDash val="solid"/>
        </a:ln>
        <a:effectLst>
          <a:outerShdw blurRad="50800" dist="25400" dir="5400000" rotWithShape="0">
            <a:srgbClr val="000000">
              <a:alpha val="55000"/>
            </a:srgbClr>
          </a:outerShdw>
        </a:effectLst>
      </dsp:spPr>
      <dsp:style>
        <a:lnRef idx="3">
          <a:scrgbClr r="0" g="0" b="0"/>
        </a:lnRef>
        <a:fillRef idx="1">
          <a:scrgbClr r="0" g="0" b="0"/>
        </a:fillRef>
        <a:effectRef idx="1">
          <a:scrgbClr r="0" g="0" b="0"/>
        </a:effectRef>
        <a:fontRef idx="minor"/>
      </dsp:style>
    </dsp:sp>
    <dsp:sp modelId="{2AE4BFC7-5C5A-41F8-89B9-50644FCD3874}">
      <dsp:nvSpPr>
        <dsp:cNvPr id="0" name=""/>
        <dsp:cNvSpPr/>
      </dsp:nvSpPr>
      <dsp:spPr>
        <a:xfrm>
          <a:off x="731520" y="203200"/>
          <a:ext cx="1828800" cy="1625600"/>
        </a:xfrm>
        <a:prstGeom prst="downArrow">
          <a:avLst/>
        </a:prstGeom>
        <a:solidFill>
          <a:schemeClr val="accent2">
            <a:hueOff val="0"/>
            <a:satOff val="0"/>
            <a:lumOff val="0"/>
            <a:alphaOff val="0"/>
          </a:schemeClr>
        </a:solidFill>
        <a:ln w="54850" cap="flat" cmpd="sng" algn="ctr">
          <a:solidFill>
            <a:schemeClr val="lt1">
              <a:hueOff val="0"/>
              <a:satOff val="0"/>
              <a:lumOff val="0"/>
              <a:alphaOff val="0"/>
            </a:schemeClr>
          </a:solidFill>
          <a:prstDash val="solid"/>
        </a:ln>
        <a:effectLst>
          <a:outerShdw blurRad="50800" dist="25400" dir="5400000" rotWithShape="0">
            <a:srgbClr val="000000">
              <a:alpha val="55000"/>
            </a:srgbClr>
          </a:outerShdw>
        </a:effectLst>
      </dsp:spPr>
      <dsp:style>
        <a:lnRef idx="3">
          <a:scrgbClr r="0" g="0" b="0"/>
        </a:lnRef>
        <a:fillRef idx="1">
          <a:scrgbClr r="0" g="0" b="0"/>
        </a:fillRef>
        <a:effectRef idx="1">
          <a:scrgbClr r="0" g="0" b="0"/>
        </a:effectRef>
        <a:fontRef idx="minor">
          <a:schemeClr val="lt1"/>
        </a:fontRef>
      </dsp:style>
    </dsp:sp>
    <dsp:sp modelId="{DD996D03-5E46-41ED-B588-12FDBE0DE041}">
      <dsp:nvSpPr>
        <dsp:cNvPr id="0" name=""/>
        <dsp:cNvSpPr/>
      </dsp:nvSpPr>
      <dsp:spPr>
        <a:xfrm>
          <a:off x="3230880" y="0"/>
          <a:ext cx="1950720" cy="1706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bg1"/>
              </a:solidFill>
            </a:rPr>
            <a:t>Practice</a:t>
          </a:r>
          <a:endParaRPr lang="en-US" sz="3200" b="1" kern="1200" dirty="0">
            <a:solidFill>
              <a:schemeClr val="bg1"/>
            </a:solidFill>
          </a:endParaRPr>
        </a:p>
      </dsp:txBody>
      <dsp:txXfrm>
        <a:off x="3230880" y="0"/>
        <a:ext cx="1950720" cy="1706880"/>
      </dsp:txXfrm>
    </dsp:sp>
    <dsp:sp modelId="{7C6D8F4C-8591-4E39-8978-B3EF9D01B43E}">
      <dsp:nvSpPr>
        <dsp:cNvPr id="0" name=""/>
        <dsp:cNvSpPr/>
      </dsp:nvSpPr>
      <dsp:spPr>
        <a:xfrm>
          <a:off x="3535680" y="2235200"/>
          <a:ext cx="1828800" cy="1625600"/>
        </a:xfrm>
        <a:prstGeom prst="upArrow">
          <a:avLst/>
        </a:prstGeom>
        <a:solidFill>
          <a:schemeClr val="accent2">
            <a:hueOff val="-16207560"/>
            <a:satOff val="33334"/>
            <a:lumOff val="-2549"/>
            <a:alphaOff val="0"/>
          </a:schemeClr>
        </a:solidFill>
        <a:ln w="54850" cap="flat" cmpd="sng" algn="ctr">
          <a:solidFill>
            <a:schemeClr val="lt1">
              <a:hueOff val="0"/>
              <a:satOff val="0"/>
              <a:lumOff val="0"/>
              <a:alphaOff val="0"/>
            </a:schemeClr>
          </a:solidFill>
          <a:prstDash val="solid"/>
        </a:ln>
        <a:effectLst>
          <a:outerShdw blurRad="50800" dist="25400" dir="5400000" rotWithShape="0">
            <a:srgbClr val="000000">
              <a:alpha val="55000"/>
            </a:srgbClr>
          </a:outerShdw>
        </a:effectLst>
      </dsp:spPr>
      <dsp:style>
        <a:lnRef idx="3">
          <a:scrgbClr r="0" g="0" b="0"/>
        </a:lnRef>
        <a:fillRef idx="1">
          <a:scrgbClr r="0" g="0" b="0"/>
        </a:fillRef>
        <a:effectRef idx="1">
          <a:scrgbClr r="0" g="0" b="0"/>
        </a:effectRef>
        <a:fontRef idx="minor">
          <a:schemeClr val="lt1"/>
        </a:fontRef>
      </dsp:style>
    </dsp:sp>
    <dsp:sp modelId="{267DCBC2-3F87-4A36-B539-C0765780357D}">
      <dsp:nvSpPr>
        <dsp:cNvPr id="0" name=""/>
        <dsp:cNvSpPr/>
      </dsp:nvSpPr>
      <dsp:spPr>
        <a:xfrm>
          <a:off x="914400" y="2357120"/>
          <a:ext cx="1950720" cy="1706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bg1"/>
              </a:solidFill>
            </a:rPr>
            <a:t>Systems Building</a:t>
          </a:r>
          <a:endParaRPr lang="en-US" sz="3200" b="1" kern="1200" dirty="0">
            <a:solidFill>
              <a:schemeClr val="bg1"/>
            </a:solidFill>
          </a:endParaRPr>
        </a:p>
      </dsp:txBody>
      <dsp:txXfrm>
        <a:off x="914400" y="2357120"/>
        <a:ext cx="1950720" cy="17068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B6CB7-0BEE-4D29-A5FF-5E90605D29BB}">
      <dsp:nvSpPr>
        <dsp:cNvPr id="0" name=""/>
        <dsp:cNvSpPr/>
      </dsp:nvSpPr>
      <dsp:spPr>
        <a:xfrm>
          <a:off x="3383191" y="2213"/>
          <a:ext cx="5074786" cy="1198608"/>
        </a:xfrm>
        <a:prstGeom prst="rightArrow">
          <a:avLst>
            <a:gd name="adj1" fmla="val 75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Administrator, teaching staff, parent, special educator</a:t>
          </a:r>
          <a:endParaRPr lang="en-US" sz="1400" kern="1200" dirty="0"/>
        </a:p>
        <a:p>
          <a:pPr marL="114300" lvl="1" indent="-114300" algn="l" defTabSz="622300">
            <a:lnSpc>
              <a:spcPct val="90000"/>
            </a:lnSpc>
            <a:spcBef>
              <a:spcPct val="0"/>
            </a:spcBef>
            <a:spcAft>
              <a:spcPct val="15000"/>
            </a:spcAft>
            <a:buChar char="••"/>
          </a:pPr>
          <a:r>
            <a:rPr lang="en-US" sz="1400" kern="1200" dirty="0" smtClean="0"/>
            <a:t>Early MTSS Agreement *</a:t>
          </a:r>
          <a:endParaRPr lang="en-US" sz="1400" kern="1200" dirty="0"/>
        </a:p>
        <a:p>
          <a:pPr marL="114300" lvl="1" indent="-114300" algn="l" defTabSz="622300">
            <a:lnSpc>
              <a:spcPct val="90000"/>
            </a:lnSpc>
            <a:spcBef>
              <a:spcPct val="0"/>
            </a:spcBef>
            <a:spcAft>
              <a:spcPct val="15000"/>
            </a:spcAft>
            <a:buChar char="••"/>
          </a:pPr>
          <a:r>
            <a:rPr lang="en-US" sz="1400" kern="1200" dirty="0" smtClean="0"/>
            <a:t>Ensures sustainability of practice</a:t>
          </a:r>
          <a:endParaRPr lang="en-US" sz="1400" kern="1200" dirty="0"/>
        </a:p>
        <a:p>
          <a:pPr marL="114300" lvl="1" indent="-114300" algn="l" defTabSz="622300">
            <a:lnSpc>
              <a:spcPct val="90000"/>
            </a:lnSpc>
            <a:spcBef>
              <a:spcPct val="0"/>
            </a:spcBef>
            <a:spcAft>
              <a:spcPct val="15000"/>
            </a:spcAft>
            <a:buChar char="••"/>
          </a:pPr>
          <a:endParaRPr lang="en-US" sz="1400" kern="1200" dirty="0"/>
        </a:p>
      </dsp:txBody>
      <dsp:txXfrm>
        <a:off x="3383191" y="152039"/>
        <a:ext cx="4625308" cy="898956"/>
      </dsp:txXfrm>
    </dsp:sp>
    <dsp:sp modelId="{B6207B1C-10DB-4217-9A15-E33D95B4C6CB}">
      <dsp:nvSpPr>
        <dsp:cNvPr id="0" name=""/>
        <dsp:cNvSpPr/>
      </dsp:nvSpPr>
      <dsp:spPr>
        <a:xfrm>
          <a:off x="0" y="2213"/>
          <a:ext cx="3383191" cy="1198608"/>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smtClean="0"/>
            <a:t>Leadership Team</a:t>
          </a:r>
        </a:p>
        <a:p>
          <a:pPr lvl="0" algn="ctr" defTabSz="1066800">
            <a:lnSpc>
              <a:spcPct val="90000"/>
            </a:lnSpc>
            <a:spcBef>
              <a:spcPct val="0"/>
            </a:spcBef>
            <a:spcAft>
              <a:spcPct val="35000"/>
            </a:spcAft>
          </a:pPr>
          <a:endParaRPr lang="en-US" sz="2400" b="1" kern="1200" dirty="0"/>
        </a:p>
      </dsp:txBody>
      <dsp:txXfrm>
        <a:off x="58511" y="60724"/>
        <a:ext cx="3266169" cy="1081586"/>
      </dsp:txXfrm>
    </dsp:sp>
    <dsp:sp modelId="{1A9281F6-F236-4BD9-B795-EFEAF385917F}">
      <dsp:nvSpPr>
        <dsp:cNvPr id="0" name=""/>
        <dsp:cNvSpPr/>
      </dsp:nvSpPr>
      <dsp:spPr>
        <a:xfrm>
          <a:off x="3383191" y="1315649"/>
          <a:ext cx="5074786" cy="1198608"/>
        </a:xfrm>
        <a:prstGeom prst="rightArrow">
          <a:avLst>
            <a:gd name="adj1" fmla="val 75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985" tIns="6985" rIns="6985" bIns="6985" numCol="1" spcCol="1270" anchor="t" anchorCtr="0">
          <a:noAutofit/>
        </a:bodyPr>
        <a:lstStyle/>
        <a:p>
          <a:pPr marL="57150" lvl="1" indent="-57150" algn="l" defTabSz="466725">
            <a:lnSpc>
              <a:spcPct val="90000"/>
            </a:lnSpc>
            <a:spcBef>
              <a:spcPct val="0"/>
            </a:spcBef>
            <a:spcAft>
              <a:spcPct val="15000"/>
            </a:spcAft>
            <a:buChar char="••"/>
          </a:pPr>
          <a:r>
            <a:rPr lang="en-US" sz="1050" kern="1200" dirty="0" smtClean="0"/>
            <a:t>State Cadre of Systems Coaches receive intensive and ongoing training</a:t>
          </a:r>
          <a:endParaRPr lang="en-US" sz="1050" kern="1200" dirty="0"/>
        </a:p>
        <a:p>
          <a:pPr marL="57150" lvl="1" indent="-57150" algn="l" defTabSz="466725">
            <a:lnSpc>
              <a:spcPct val="90000"/>
            </a:lnSpc>
            <a:spcBef>
              <a:spcPct val="0"/>
            </a:spcBef>
            <a:spcAft>
              <a:spcPct val="15000"/>
            </a:spcAft>
            <a:buChar char="••"/>
          </a:pPr>
          <a:r>
            <a:rPr lang="en-US" sz="1050" kern="1200" dirty="0" smtClean="0"/>
            <a:t>Supports completion of systems inventory</a:t>
          </a:r>
          <a:endParaRPr lang="en-US" sz="1050" kern="1200" dirty="0"/>
        </a:p>
        <a:p>
          <a:pPr marL="57150" lvl="1" indent="-57150" algn="l" defTabSz="466725">
            <a:lnSpc>
              <a:spcPct val="90000"/>
            </a:lnSpc>
            <a:spcBef>
              <a:spcPct val="0"/>
            </a:spcBef>
            <a:spcAft>
              <a:spcPct val="15000"/>
            </a:spcAft>
            <a:buChar char="••"/>
          </a:pPr>
          <a:r>
            <a:rPr lang="en-US" sz="1050" kern="1200" dirty="0" smtClean="0"/>
            <a:t>Supports development  and follow through of  systems implementation plan</a:t>
          </a:r>
          <a:endParaRPr lang="en-US" sz="1050" kern="1200" dirty="0"/>
        </a:p>
        <a:p>
          <a:pPr marL="57150" lvl="1" indent="-57150" algn="l" defTabSz="466725">
            <a:lnSpc>
              <a:spcPct val="90000"/>
            </a:lnSpc>
            <a:spcBef>
              <a:spcPct val="0"/>
            </a:spcBef>
            <a:spcAft>
              <a:spcPct val="15000"/>
            </a:spcAft>
            <a:buChar char="••"/>
          </a:pPr>
          <a:r>
            <a:rPr lang="en-US" sz="1050" kern="1200" dirty="0" smtClean="0"/>
            <a:t>Collects, analyzes and reports pre/post data </a:t>
          </a:r>
          <a:endParaRPr lang="en-US" sz="1050" kern="1200" dirty="0"/>
        </a:p>
        <a:p>
          <a:pPr marL="57150" lvl="1" indent="-57150" algn="l" defTabSz="466725">
            <a:lnSpc>
              <a:spcPct val="90000"/>
            </a:lnSpc>
            <a:spcBef>
              <a:spcPct val="0"/>
            </a:spcBef>
            <a:spcAft>
              <a:spcPct val="15000"/>
            </a:spcAft>
            <a:buChar char="••"/>
          </a:pPr>
          <a:endParaRPr lang="en-US" sz="1050" kern="1200" dirty="0"/>
        </a:p>
      </dsp:txBody>
      <dsp:txXfrm>
        <a:off x="3383191" y="1465475"/>
        <a:ext cx="4625308" cy="898956"/>
      </dsp:txXfrm>
    </dsp:sp>
    <dsp:sp modelId="{34DCDA18-6738-4368-B26F-E283C3E6D3FA}">
      <dsp:nvSpPr>
        <dsp:cNvPr id="0" name=""/>
        <dsp:cNvSpPr/>
      </dsp:nvSpPr>
      <dsp:spPr>
        <a:xfrm>
          <a:off x="0" y="1320683"/>
          <a:ext cx="3383191" cy="1198608"/>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smtClean="0"/>
            <a:t>External Systems Coach</a:t>
          </a:r>
          <a:endParaRPr lang="en-US" sz="2400" b="1" kern="1200" dirty="0"/>
        </a:p>
      </dsp:txBody>
      <dsp:txXfrm>
        <a:off x="58511" y="1379194"/>
        <a:ext cx="3266169" cy="1081586"/>
      </dsp:txXfrm>
    </dsp:sp>
    <dsp:sp modelId="{DB6A899A-C7DB-4783-9DE6-C344688121C4}">
      <dsp:nvSpPr>
        <dsp:cNvPr id="0" name=""/>
        <dsp:cNvSpPr/>
      </dsp:nvSpPr>
      <dsp:spPr>
        <a:xfrm>
          <a:off x="3383191" y="2639153"/>
          <a:ext cx="5074786" cy="1198608"/>
        </a:xfrm>
        <a:prstGeom prst="rightArrow">
          <a:avLst>
            <a:gd name="adj1" fmla="val 75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350" tIns="6350" rIns="6350" bIns="635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State Cadre of Practice Coaches receive intensive and ongoing training in Practice Based Coaching training and community of practice support</a:t>
          </a:r>
          <a:endParaRPr lang="en-US" sz="1000" kern="1200" dirty="0"/>
        </a:p>
        <a:p>
          <a:pPr marL="57150" lvl="1" indent="-57150" algn="l" defTabSz="444500">
            <a:lnSpc>
              <a:spcPct val="90000"/>
            </a:lnSpc>
            <a:spcBef>
              <a:spcPct val="0"/>
            </a:spcBef>
            <a:spcAft>
              <a:spcPct val="15000"/>
            </a:spcAft>
            <a:buChar char="••"/>
          </a:pPr>
          <a:r>
            <a:rPr lang="en-US" sz="1000" kern="1200" dirty="0" smtClean="0"/>
            <a:t>Supports teaching staff EBPs</a:t>
          </a:r>
          <a:endParaRPr lang="en-US" sz="1000" kern="1200" dirty="0"/>
        </a:p>
        <a:p>
          <a:pPr marL="57150" lvl="1" indent="-57150" algn="l" defTabSz="444500">
            <a:lnSpc>
              <a:spcPct val="90000"/>
            </a:lnSpc>
            <a:spcBef>
              <a:spcPct val="0"/>
            </a:spcBef>
            <a:spcAft>
              <a:spcPct val="15000"/>
            </a:spcAft>
            <a:buChar char="••"/>
          </a:pPr>
          <a:r>
            <a:rPr lang="en-US" sz="1000" kern="1200" dirty="0" smtClean="0"/>
            <a:t>Completes TPOT and Inclusive Classroom Profile as pre and post data</a:t>
          </a:r>
          <a:endParaRPr lang="en-US" sz="1000" kern="1200" dirty="0"/>
        </a:p>
        <a:p>
          <a:pPr marL="57150" lvl="1" indent="-57150" algn="l" defTabSz="444500">
            <a:lnSpc>
              <a:spcPct val="90000"/>
            </a:lnSpc>
            <a:spcBef>
              <a:spcPct val="0"/>
            </a:spcBef>
            <a:spcAft>
              <a:spcPct val="15000"/>
            </a:spcAft>
            <a:buChar char="••"/>
          </a:pPr>
          <a:r>
            <a:rPr lang="en-US" sz="1000" kern="1200" dirty="0" smtClean="0"/>
            <a:t>Dialogue with admin and staff to develop action plan</a:t>
          </a:r>
          <a:endParaRPr lang="en-US" sz="1000" kern="1200" dirty="0"/>
        </a:p>
        <a:p>
          <a:pPr marL="57150" lvl="1" indent="-57150" algn="l" defTabSz="444500">
            <a:lnSpc>
              <a:spcPct val="90000"/>
            </a:lnSpc>
            <a:spcBef>
              <a:spcPct val="0"/>
            </a:spcBef>
            <a:spcAft>
              <a:spcPct val="15000"/>
            </a:spcAft>
            <a:buChar char="••"/>
          </a:pPr>
          <a:r>
            <a:rPr lang="en-US" sz="1000" kern="1200" dirty="0" smtClean="0"/>
            <a:t>Supports implementation of  Pyramid Model EBP and ICP action plan </a:t>
          </a:r>
          <a:endParaRPr lang="en-US" sz="1000" kern="1200" dirty="0"/>
        </a:p>
      </dsp:txBody>
      <dsp:txXfrm>
        <a:off x="3383191" y="2788979"/>
        <a:ext cx="4625308" cy="898956"/>
      </dsp:txXfrm>
    </dsp:sp>
    <dsp:sp modelId="{5EA8D1FA-D430-448E-95E0-78A1CCE2DC36}">
      <dsp:nvSpPr>
        <dsp:cNvPr id="0" name=""/>
        <dsp:cNvSpPr/>
      </dsp:nvSpPr>
      <dsp:spPr>
        <a:xfrm>
          <a:off x="0" y="2639153"/>
          <a:ext cx="3383191" cy="1198608"/>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smtClean="0"/>
            <a:t>Practice-based</a:t>
          </a:r>
        </a:p>
        <a:p>
          <a:pPr lvl="0" algn="ctr" defTabSz="1066800">
            <a:lnSpc>
              <a:spcPct val="90000"/>
            </a:lnSpc>
            <a:spcBef>
              <a:spcPct val="0"/>
            </a:spcBef>
            <a:spcAft>
              <a:spcPct val="35000"/>
            </a:spcAft>
          </a:pPr>
          <a:r>
            <a:rPr lang="en-US" sz="2400" b="1" kern="1200" dirty="0" smtClean="0"/>
            <a:t>Coach</a:t>
          </a:r>
          <a:endParaRPr lang="en-US" sz="2400" b="1" kern="1200" dirty="0"/>
        </a:p>
      </dsp:txBody>
      <dsp:txXfrm>
        <a:off x="58511" y="2697664"/>
        <a:ext cx="3266169" cy="1081586"/>
      </dsp:txXfrm>
    </dsp:sp>
    <dsp:sp modelId="{350CCB9A-4F57-443D-9362-88784ADA8CA0}">
      <dsp:nvSpPr>
        <dsp:cNvPr id="0" name=""/>
        <dsp:cNvSpPr/>
      </dsp:nvSpPr>
      <dsp:spPr>
        <a:xfrm>
          <a:off x="3383191" y="3957623"/>
          <a:ext cx="5074786" cy="1198608"/>
        </a:xfrm>
        <a:prstGeom prst="rightArrow">
          <a:avLst>
            <a:gd name="adj1" fmla="val 75000"/>
            <a:gd name="adj2" fmla="val 5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350" tIns="6350" rIns="6350" bIns="635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All staff and admin  (ownership)</a:t>
          </a:r>
          <a:endParaRPr lang="en-US" sz="1000" kern="1200" dirty="0"/>
        </a:p>
        <a:p>
          <a:pPr marL="57150" lvl="1" indent="-57150" algn="l" defTabSz="444500">
            <a:lnSpc>
              <a:spcPct val="90000"/>
            </a:lnSpc>
            <a:spcBef>
              <a:spcPct val="0"/>
            </a:spcBef>
            <a:spcAft>
              <a:spcPct val="15000"/>
            </a:spcAft>
            <a:buChar char="••"/>
          </a:pPr>
          <a:r>
            <a:rPr lang="en-US" sz="1000" kern="1200" dirty="0" smtClean="0"/>
            <a:t>Receive train-coach-train PD </a:t>
          </a:r>
          <a:endParaRPr lang="en-US" sz="1000" kern="1200" dirty="0"/>
        </a:p>
        <a:p>
          <a:pPr marL="57150" lvl="1" indent="-57150" algn="l" defTabSz="444500">
            <a:lnSpc>
              <a:spcPct val="90000"/>
            </a:lnSpc>
            <a:spcBef>
              <a:spcPct val="0"/>
            </a:spcBef>
            <a:spcAft>
              <a:spcPct val="15000"/>
            </a:spcAft>
            <a:buChar char="••"/>
          </a:pPr>
          <a:r>
            <a:rPr lang="en-US" sz="1000" kern="1200" dirty="0" smtClean="0"/>
            <a:t>Internal coaches</a:t>
          </a:r>
          <a:endParaRPr lang="en-US" sz="1000" kern="1200" dirty="0"/>
        </a:p>
        <a:p>
          <a:pPr marL="57150" lvl="1" indent="-57150" algn="l" defTabSz="444500">
            <a:lnSpc>
              <a:spcPct val="90000"/>
            </a:lnSpc>
            <a:spcBef>
              <a:spcPct val="0"/>
            </a:spcBef>
            <a:spcAft>
              <a:spcPct val="15000"/>
            </a:spcAft>
            <a:buChar char="••"/>
          </a:pPr>
          <a:r>
            <a:rPr lang="en-US" sz="1000" kern="1200" dirty="0" smtClean="0"/>
            <a:t>Materials and resources to share with families</a:t>
          </a:r>
          <a:endParaRPr lang="en-US" sz="1000" kern="1200" dirty="0"/>
        </a:p>
        <a:p>
          <a:pPr marL="57150" lvl="1" indent="-57150" algn="l" defTabSz="444500">
            <a:lnSpc>
              <a:spcPct val="90000"/>
            </a:lnSpc>
            <a:spcBef>
              <a:spcPct val="0"/>
            </a:spcBef>
            <a:spcAft>
              <a:spcPct val="15000"/>
            </a:spcAft>
            <a:buChar char="••"/>
          </a:pPr>
          <a:r>
            <a:rPr lang="en-US" sz="1000" kern="1200" dirty="0" smtClean="0"/>
            <a:t>Strategies to include families</a:t>
          </a:r>
          <a:endParaRPr lang="en-US" sz="1000" kern="1200" dirty="0"/>
        </a:p>
        <a:p>
          <a:pPr marL="57150" lvl="1" indent="-57150" algn="l" defTabSz="444500">
            <a:lnSpc>
              <a:spcPct val="90000"/>
            </a:lnSpc>
            <a:spcBef>
              <a:spcPct val="0"/>
            </a:spcBef>
            <a:spcAft>
              <a:spcPct val="15000"/>
            </a:spcAft>
            <a:buChar char="••"/>
          </a:pPr>
          <a:endParaRPr lang="en-US" sz="1000" kern="1200" dirty="0"/>
        </a:p>
      </dsp:txBody>
      <dsp:txXfrm>
        <a:off x="3383191" y="4107449"/>
        <a:ext cx="4625308" cy="898956"/>
      </dsp:txXfrm>
    </dsp:sp>
    <dsp:sp modelId="{C98BE963-CADC-4616-851C-42CFB6BE401B}">
      <dsp:nvSpPr>
        <dsp:cNvPr id="0" name=""/>
        <dsp:cNvSpPr/>
      </dsp:nvSpPr>
      <dsp:spPr>
        <a:xfrm>
          <a:off x="0" y="3957623"/>
          <a:ext cx="3383191" cy="1198608"/>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smtClean="0"/>
            <a:t>Cohort Site</a:t>
          </a:r>
          <a:endParaRPr lang="en-US" sz="2400" b="1" kern="1200" dirty="0"/>
        </a:p>
      </dsp:txBody>
      <dsp:txXfrm>
        <a:off x="58511" y="4016134"/>
        <a:ext cx="3266169" cy="1081586"/>
      </dsp:txXfrm>
    </dsp:sp>
    <dsp:sp modelId="{C1142000-5075-413D-B7F8-1219BE5FF72E}">
      <dsp:nvSpPr>
        <dsp:cNvPr id="0" name=""/>
        <dsp:cNvSpPr/>
      </dsp:nvSpPr>
      <dsp:spPr>
        <a:xfrm>
          <a:off x="3383191" y="5276093"/>
          <a:ext cx="5074786" cy="1198608"/>
        </a:xfrm>
        <a:prstGeom prst="rightArrow">
          <a:avLst>
            <a:gd name="adj1" fmla="val 75000"/>
            <a:gd name="adj2" fmla="val 50000"/>
          </a:avLst>
        </a:prstGeom>
        <a:solidFill>
          <a:schemeClr val="accent6">
            <a:tint val="40000"/>
            <a:alpha val="90000"/>
            <a:hueOff val="0"/>
            <a:satOff val="0"/>
            <a:lumOff val="0"/>
            <a:alphaOff val="0"/>
          </a:schemeClr>
        </a:solidFill>
        <a:ln w="9525" cap="flat" cmpd="sng" algn="ctr">
          <a:solidFill>
            <a:schemeClr val="accent6">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350" tIns="6350" rIns="6350" bIns="635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Program wide Systems Inventory</a:t>
          </a:r>
          <a:endParaRPr lang="en-US" sz="1000" kern="1200" dirty="0"/>
        </a:p>
        <a:p>
          <a:pPr marL="57150" lvl="1" indent="-57150" algn="l" defTabSz="444500">
            <a:lnSpc>
              <a:spcPct val="90000"/>
            </a:lnSpc>
            <a:spcBef>
              <a:spcPct val="0"/>
            </a:spcBef>
            <a:spcAft>
              <a:spcPct val="15000"/>
            </a:spcAft>
            <a:buChar char="••"/>
          </a:pPr>
          <a:r>
            <a:rPr lang="en-US" sz="1000" kern="1200" dirty="0" smtClean="0"/>
            <a:t>TPOT </a:t>
          </a:r>
          <a:endParaRPr lang="en-US" sz="1000" kern="1200" dirty="0"/>
        </a:p>
        <a:p>
          <a:pPr marL="57150" lvl="1" indent="-57150" algn="l" defTabSz="444500">
            <a:lnSpc>
              <a:spcPct val="90000"/>
            </a:lnSpc>
            <a:spcBef>
              <a:spcPct val="0"/>
            </a:spcBef>
            <a:spcAft>
              <a:spcPct val="15000"/>
            </a:spcAft>
            <a:buChar char="••"/>
          </a:pPr>
          <a:r>
            <a:rPr lang="en-US" sz="1000" kern="1200" dirty="0" smtClean="0"/>
            <a:t>ICP</a:t>
          </a:r>
          <a:endParaRPr lang="en-US" sz="1000" kern="1200" dirty="0"/>
        </a:p>
        <a:p>
          <a:pPr marL="57150" lvl="1" indent="-57150" algn="l" defTabSz="444500">
            <a:lnSpc>
              <a:spcPct val="90000"/>
            </a:lnSpc>
            <a:spcBef>
              <a:spcPct val="0"/>
            </a:spcBef>
            <a:spcAft>
              <a:spcPct val="15000"/>
            </a:spcAft>
            <a:buChar char="••"/>
          </a:pPr>
          <a:r>
            <a:rPr lang="en-US" sz="1000" kern="1200" dirty="0" smtClean="0"/>
            <a:t>SSIS</a:t>
          </a:r>
          <a:endParaRPr lang="en-US" sz="1000" kern="1200" dirty="0"/>
        </a:p>
        <a:p>
          <a:pPr marL="57150" lvl="1" indent="-57150" algn="l" defTabSz="444500">
            <a:lnSpc>
              <a:spcPct val="90000"/>
            </a:lnSpc>
            <a:spcBef>
              <a:spcPct val="0"/>
            </a:spcBef>
            <a:spcAft>
              <a:spcPct val="15000"/>
            </a:spcAft>
            <a:buChar char="••"/>
          </a:pPr>
          <a:r>
            <a:rPr lang="en-US" sz="1000" kern="1200" dirty="0" smtClean="0"/>
            <a:t>Building family partnerships </a:t>
          </a:r>
          <a:endParaRPr lang="en-US" sz="1000" kern="1200" dirty="0"/>
        </a:p>
      </dsp:txBody>
      <dsp:txXfrm>
        <a:off x="3383191" y="5425919"/>
        <a:ext cx="4625308" cy="898956"/>
      </dsp:txXfrm>
    </dsp:sp>
    <dsp:sp modelId="{0D4E9534-19EB-4AB4-8CD8-915C4C4E7BDA}">
      <dsp:nvSpPr>
        <dsp:cNvPr id="0" name=""/>
        <dsp:cNvSpPr/>
      </dsp:nvSpPr>
      <dsp:spPr>
        <a:xfrm>
          <a:off x="0" y="5276093"/>
          <a:ext cx="3383191" cy="1198608"/>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smtClean="0"/>
            <a:t>Evaluation</a:t>
          </a:r>
        </a:p>
        <a:p>
          <a:pPr lvl="0" algn="ctr" defTabSz="1066800">
            <a:lnSpc>
              <a:spcPct val="90000"/>
            </a:lnSpc>
            <a:spcBef>
              <a:spcPct val="0"/>
            </a:spcBef>
            <a:spcAft>
              <a:spcPct val="35000"/>
            </a:spcAft>
          </a:pPr>
          <a:r>
            <a:rPr lang="en-US" sz="2400" b="1" kern="1200" dirty="0" smtClean="0"/>
            <a:t>Fidelity Measures</a:t>
          </a:r>
          <a:endParaRPr lang="en-US" sz="2400" b="1" kern="1200" dirty="0"/>
        </a:p>
      </dsp:txBody>
      <dsp:txXfrm>
        <a:off x="58511" y="5334604"/>
        <a:ext cx="3266169" cy="1081586"/>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fontAlgn="auto">
              <a:spcBef>
                <a:spcPts val="0"/>
              </a:spcBef>
              <a:spcAft>
                <a:spcPts val="0"/>
              </a:spcAft>
              <a:defRPr sz="1200">
                <a:latin typeface="+mn-lt"/>
              </a:defRPr>
            </a:lvl1pPr>
          </a:lstStyle>
          <a:p>
            <a:pPr>
              <a:defRPr/>
            </a:pPr>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fontAlgn="auto">
              <a:spcBef>
                <a:spcPts val="0"/>
              </a:spcBef>
              <a:spcAft>
                <a:spcPts val="0"/>
              </a:spcAft>
              <a:defRPr sz="1200">
                <a:latin typeface="+mn-lt"/>
              </a:defRPr>
            </a:lvl1pPr>
          </a:lstStyle>
          <a:p>
            <a:pPr>
              <a:defRPr/>
            </a:pPr>
            <a:r>
              <a:rPr lang="en-US"/>
              <a:t>Iowa State University, HDFS</a:t>
            </a:r>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fontAlgn="auto">
              <a:spcBef>
                <a:spcPts val="0"/>
              </a:spcBef>
              <a:spcAft>
                <a:spcPts val="0"/>
              </a:spcAft>
              <a:defRPr sz="1200">
                <a:latin typeface="+mn-lt"/>
              </a:defRPr>
            </a:lvl1pPr>
          </a:lstStyle>
          <a:p>
            <a:pPr>
              <a:defRPr/>
            </a:pPr>
            <a:fld id="{A880D9ED-4B50-4609-AE63-64A95260034C}" type="slidenum">
              <a:rPr lang="en-US"/>
              <a:pPr>
                <a:defRPr/>
              </a:pPr>
              <a:t>‹#›</a:t>
            </a:fld>
            <a:endParaRPr lang="en-US"/>
          </a:p>
        </p:txBody>
      </p:sp>
    </p:spTree>
    <p:extLst>
      <p:ext uri="{BB962C8B-B14F-4D97-AF65-F5344CB8AC3E}">
        <p14:creationId xmlns:p14="http://schemas.microsoft.com/office/powerpoint/2010/main" val="46753509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fontAlgn="auto">
              <a:spcBef>
                <a:spcPts val="0"/>
              </a:spcBef>
              <a:spcAft>
                <a:spcPts val="0"/>
              </a:spcAft>
              <a:defRPr sz="1200">
                <a:latin typeface="+mn-lt"/>
              </a:defRPr>
            </a:lvl1pPr>
          </a:lstStyle>
          <a:p>
            <a:pPr>
              <a:defRPr/>
            </a:pPr>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pPr lvl="0"/>
            <a:endParaRPr lang="en-US" noProof="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fontAlgn="auto">
              <a:spcBef>
                <a:spcPts val="0"/>
              </a:spcBef>
              <a:spcAft>
                <a:spcPts val="0"/>
              </a:spcAft>
              <a:defRPr sz="1200">
                <a:latin typeface="+mn-lt"/>
              </a:defRPr>
            </a:lvl1pPr>
          </a:lstStyle>
          <a:p>
            <a:pPr>
              <a:defRPr/>
            </a:pPr>
            <a:r>
              <a:rPr lang="en-US"/>
              <a:t>Iowa State University, HDFS</a:t>
            </a:r>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fontAlgn="auto">
              <a:spcBef>
                <a:spcPts val="0"/>
              </a:spcBef>
              <a:spcAft>
                <a:spcPts val="0"/>
              </a:spcAft>
              <a:defRPr sz="1200">
                <a:latin typeface="+mn-lt"/>
              </a:defRPr>
            </a:lvl1pPr>
          </a:lstStyle>
          <a:p>
            <a:pPr>
              <a:defRPr/>
            </a:pPr>
            <a:fld id="{EDED7193-E22A-4E07-A334-E766E5BFE3A2}" type="slidenum">
              <a:rPr lang="en-US"/>
              <a:pPr>
                <a:defRPr/>
              </a:pPr>
              <a:t>‹#›</a:t>
            </a:fld>
            <a:endParaRPr lang="en-US"/>
          </a:p>
        </p:txBody>
      </p:sp>
    </p:spTree>
    <p:extLst>
      <p:ext uri="{BB962C8B-B14F-4D97-AF65-F5344CB8AC3E}">
        <p14:creationId xmlns:p14="http://schemas.microsoft.com/office/powerpoint/2010/main" val="1974906764"/>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pyramidplus.org/" TargetMode="External"/><Relationship Id="rId7" Type="http://schemas.openxmlformats.org/officeDocument/2006/relationships/hyperlink" Target="http://www.pyramidplus.org/sites/default/files/images/IDEA%20Provisions%20Supporting%20Preschool%20Inclusion.pdf"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pyramidplus.org/sites/default/files/images/STRAIN%20PtrYC%20what%20we%20know%20(2).pdf" TargetMode="External"/><Relationship Id="rId5" Type="http://schemas.openxmlformats.org/officeDocument/2006/relationships/hyperlink" Target="http://www.pyramidplus.org/sites/default/files/images/Brief%20Inclusion%20Fact%20Sheet%20.pdf" TargetMode="External"/><Relationship Id="rId4" Type="http://schemas.openxmlformats.org/officeDocument/2006/relationships/hyperlink" Target="http://www.pyramidplus.org/sites/default/files/images/Inclusion%20Fact%20Sheet%202014.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Kathy Whaley, ECTA Center and </a:t>
            </a:r>
            <a:r>
              <a:rPr lang="en-US" altLang="en-US" dirty="0" err="1" smtClean="0">
                <a:ea typeface="ＭＳ Ｐゴシック" pitchFamily="34" charset="-128"/>
              </a:rPr>
              <a:t>DaSy</a:t>
            </a:r>
            <a:endParaRPr lang="en-US" altLang="en-US" dirty="0" smtClean="0">
              <a:ea typeface="ＭＳ Ｐゴシック" pitchFamily="34" charset="-128"/>
            </a:endParaRPr>
          </a:p>
          <a:p>
            <a:endParaRPr lang="en-US" altLang="en-US" dirty="0" smtClean="0">
              <a:ea typeface="ＭＳ Ｐゴシック" pitchFamily="34" charset="-128"/>
            </a:endParaRPr>
          </a:p>
          <a:p>
            <a:r>
              <a:rPr lang="en-US" altLang="en-US" dirty="0" smtClean="0">
                <a:ea typeface="ＭＳ Ｐゴシック" pitchFamily="34" charset="-128"/>
              </a:rPr>
              <a:t>This webinar is the </a:t>
            </a:r>
            <a:r>
              <a:rPr lang="en-US" altLang="en-US" dirty="0" smtClean="0">
                <a:ea typeface="ＭＳ Ｐゴシック" pitchFamily="34" charset="-128"/>
              </a:rPr>
              <a:t>third</a:t>
            </a:r>
            <a:r>
              <a:rPr lang="en-US" altLang="en-US" baseline="0" dirty="0" smtClean="0">
                <a:ea typeface="ＭＳ Ｐゴシック" pitchFamily="34" charset="-128"/>
              </a:rPr>
              <a:t> </a:t>
            </a:r>
            <a:r>
              <a:rPr lang="en-US" altLang="en-US" dirty="0" smtClean="0">
                <a:ea typeface="ＭＳ Ｐゴシック" pitchFamily="34" charset="-128"/>
              </a:rPr>
              <a:t>in a series of </a:t>
            </a:r>
            <a:r>
              <a:rPr lang="en-US" altLang="en-US" dirty="0" smtClean="0">
                <a:ea typeface="ＭＳ Ｐゴシック" pitchFamily="34" charset="-128"/>
              </a:rPr>
              <a:t>webinars </a:t>
            </a:r>
            <a:r>
              <a:rPr lang="en-US" altLang="en-US" dirty="0" smtClean="0">
                <a:ea typeface="ＭＳ Ｐゴシック" pitchFamily="34" charset="-128"/>
              </a:rPr>
              <a:t>planned for 2014 and 2015, jointly sponsored between ECTA and ELC-TA.  </a:t>
            </a:r>
          </a:p>
        </p:txBody>
      </p:sp>
      <p:sp>
        <p:nvSpPr>
          <p:cNvPr id="4" name="Footer Placeholder 3"/>
          <p:cNvSpPr>
            <a:spLocks noGrp="1"/>
          </p:cNvSpPr>
          <p:nvPr>
            <p:ph type="ftr" sz="quarter" idx="4"/>
          </p:nvPr>
        </p:nvSpPr>
        <p:spPr/>
        <p:txBody>
          <a:bodyPr/>
          <a:lstStyle/>
          <a:p>
            <a:pPr>
              <a:defRPr/>
            </a:pPr>
            <a:r>
              <a:rPr lang="en-US">
                <a:solidFill>
                  <a:prstClr val="black"/>
                </a:solidFill>
              </a:rPr>
              <a:t>NECTAC/ECO/WRRC 2012</a:t>
            </a:r>
          </a:p>
        </p:txBody>
      </p:sp>
      <p:sp>
        <p:nvSpPr>
          <p:cNvPr id="56324"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37441" indent="-283631" eaLnBrk="0" hangingPunct="0">
              <a:defRPr sz="2400">
                <a:solidFill>
                  <a:schemeClr val="tx1"/>
                </a:solidFill>
                <a:latin typeface="Arial" pitchFamily="34" charset="0"/>
                <a:ea typeface="ＭＳ Ｐゴシック" pitchFamily="34" charset="-128"/>
              </a:defRPr>
            </a:lvl2pPr>
            <a:lvl3pPr marL="1134525" indent="-226905" eaLnBrk="0" hangingPunct="0">
              <a:defRPr sz="2400">
                <a:solidFill>
                  <a:schemeClr val="tx1"/>
                </a:solidFill>
                <a:latin typeface="Arial" pitchFamily="34" charset="0"/>
                <a:ea typeface="ＭＳ Ｐゴシック" pitchFamily="34" charset="-128"/>
              </a:defRPr>
            </a:lvl3pPr>
            <a:lvl4pPr marL="1588334" indent="-226905" eaLnBrk="0" hangingPunct="0">
              <a:defRPr sz="2400">
                <a:solidFill>
                  <a:schemeClr val="tx1"/>
                </a:solidFill>
                <a:latin typeface="Arial" pitchFamily="34" charset="0"/>
                <a:ea typeface="ＭＳ Ｐゴシック" pitchFamily="34" charset="-128"/>
              </a:defRPr>
            </a:lvl4pPr>
            <a:lvl5pPr marL="2042145" indent="-226905" eaLnBrk="0" hangingPunct="0">
              <a:defRPr sz="2400">
                <a:solidFill>
                  <a:schemeClr val="tx1"/>
                </a:solidFill>
                <a:latin typeface="Arial" pitchFamily="34" charset="0"/>
                <a:ea typeface="ＭＳ Ｐゴシック" pitchFamily="34" charset="-128"/>
              </a:defRPr>
            </a:lvl5pPr>
            <a:lvl6pPr marL="2495954" indent="-22690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49764" indent="-22690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03574" indent="-22690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57384" indent="-22690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183762A-A7C7-43C3-8BBC-7D5D5B753DEE}" type="slidenum">
              <a:rPr lang="en-US" altLang="en-US" sz="1200">
                <a:solidFill>
                  <a:prstClr val="black"/>
                </a:solidFill>
                <a:latin typeface="Calibri" pitchFamily="34" charset="0"/>
              </a:rPr>
              <a:pPr eaLnBrk="1" hangingPunct="1"/>
              <a:t>1</a:t>
            </a:fld>
            <a:endParaRPr lang="en-US" altLang="en-US" sz="1200">
              <a:solidFill>
                <a:prstClr val="black"/>
              </a:solidFill>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r>
              <a:rPr lang="en-US" dirty="0" smtClean="0"/>
              <a:t>The Early MTSS Systems Inventory</a:t>
            </a:r>
            <a:r>
              <a:rPr lang="en-US" baseline="0" dirty="0" smtClean="0"/>
              <a:t> was developed to support cohort site leadership teams build capacity to support implementation of EBPs in their programs. The inventory is sectioned by the 5 key components and critical elements are fleshed out to reveal program strengths and areas for improvement. This document includes a rating system and goal setting and action plan. The connect module 5 step Learning Cycle has been embedded into this process and is being utilized as a tool for teams to assist in EBP decision making. </a:t>
            </a:r>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Iowa State University, HDFS</a:t>
            </a:r>
            <a:endParaRPr lang="en-US"/>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pPr>
                <a:defRPr/>
              </a:pPr>
              <a:t>11</a:t>
            </a:fld>
            <a:endParaRPr lang="en-US"/>
          </a:p>
        </p:txBody>
      </p:sp>
    </p:spTree>
    <p:extLst>
      <p:ext uri="{BB962C8B-B14F-4D97-AF65-F5344CB8AC3E}">
        <p14:creationId xmlns:p14="http://schemas.microsoft.com/office/powerpoint/2010/main" val="124008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Critical Element: Well</a:t>
            </a:r>
            <a:r>
              <a:rPr lang="en-US" baseline="0" dirty="0" smtClean="0"/>
              <a:t> Designed Professional Development section of the Early MTSS Systems Inventory</a:t>
            </a:r>
          </a:p>
          <a:p>
            <a:r>
              <a:rPr lang="en-US" baseline="0" dirty="0" smtClean="0"/>
              <a:t>Identification of Staff Need</a:t>
            </a:r>
          </a:p>
          <a:p>
            <a:r>
              <a:rPr lang="en-US" baseline="0" dirty="0" smtClean="0"/>
              <a:t>Provision of Systemic Supports</a:t>
            </a:r>
          </a:p>
          <a:p>
            <a:r>
              <a:rPr lang="en-US" baseline="0" dirty="0" smtClean="0"/>
              <a:t>Assessment of PD learning and implementation of practices learned</a:t>
            </a:r>
            <a:endParaRPr lang="en-US" dirty="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Iowa State University, HDFS</a:t>
            </a:r>
            <a:endParaRPr lang="en-US"/>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pPr>
                <a:defRPr/>
              </a:pPr>
              <a:t>12</a:t>
            </a:fld>
            <a:endParaRPr lang="en-US"/>
          </a:p>
        </p:txBody>
      </p:sp>
    </p:spTree>
    <p:extLst>
      <p:ext uri="{BB962C8B-B14F-4D97-AF65-F5344CB8AC3E}">
        <p14:creationId xmlns:p14="http://schemas.microsoft.com/office/powerpoint/2010/main" val="2594117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Iowa State University, HDFS</a:t>
            </a:r>
            <a:endParaRPr lang="en-US"/>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pPr>
                <a:defRPr/>
              </a:pPr>
              <a:t>13</a:t>
            </a:fld>
            <a:endParaRPr lang="en-US"/>
          </a:p>
        </p:txBody>
      </p:sp>
    </p:spTree>
    <p:extLst>
      <p:ext uri="{BB962C8B-B14F-4D97-AF65-F5344CB8AC3E}">
        <p14:creationId xmlns:p14="http://schemas.microsoft.com/office/powerpoint/2010/main" val="4102198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a:t>
            </a:r>
            <a:r>
              <a:rPr lang="en-US" baseline="0" dirty="0" smtClean="0"/>
              <a:t> draft comparison </a:t>
            </a:r>
            <a:r>
              <a:rPr lang="en-US" baseline="0" dirty="0" err="1" smtClean="0"/>
              <a:t>btwn</a:t>
            </a:r>
            <a:r>
              <a:rPr lang="en-US" baseline="0" dirty="0" smtClean="0"/>
              <a:t> Vermont’s Early MTSS and K-12 MTSS framework that reflects the 5 key MTSS components and critical elements. </a:t>
            </a:r>
            <a:endParaRPr lang="en-US" dirty="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Iowa State University, HDFS</a:t>
            </a:r>
            <a:endParaRPr lang="en-US"/>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pPr>
                <a:defRPr/>
              </a:pPr>
              <a:t>14</a:t>
            </a:fld>
            <a:endParaRPr lang="en-US"/>
          </a:p>
        </p:txBody>
      </p:sp>
    </p:spTree>
    <p:extLst>
      <p:ext uri="{BB962C8B-B14F-4D97-AF65-F5344CB8AC3E}">
        <p14:creationId xmlns:p14="http://schemas.microsoft.com/office/powerpoint/2010/main" val="3163362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7955CE-CA42-4EA1-AE96-292886BACBE1}"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Did I mention that I love this!!!</a:t>
            </a:r>
            <a:endParaRPr lang="en-US" dirty="0"/>
          </a:p>
        </p:txBody>
      </p:sp>
      <p:sp>
        <p:nvSpPr>
          <p:cNvPr id="4" name="Slide Number Placeholder 3"/>
          <p:cNvSpPr>
            <a:spLocks noGrp="1"/>
          </p:cNvSpPr>
          <p:nvPr>
            <p:ph type="sldNum" sz="quarter" idx="10"/>
          </p:nvPr>
        </p:nvSpPr>
        <p:spPr/>
        <p:txBody>
          <a:bodyPr/>
          <a:lstStyle/>
          <a:p>
            <a:fld id="{F27955CE-CA42-4EA1-AE96-292886BACBE1}"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MTSS INCLUSION</a:t>
            </a:r>
            <a:r>
              <a:rPr lang="en-US" baseline="0" dirty="0" smtClean="0"/>
              <a:t> PD Components</a:t>
            </a:r>
          </a:p>
          <a:p>
            <a:r>
              <a:rPr lang="en-US" baseline="0" dirty="0" smtClean="0"/>
              <a:t>Cohort sites establish leadership team-systems inventory and goal setting tool is completed</a:t>
            </a:r>
          </a:p>
          <a:p>
            <a:r>
              <a:rPr lang="en-US" baseline="0" dirty="0" smtClean="0"/>
              <a:t>Cohort sites receive a designated systems coach. Coach supports LT completion of inventory tool to identify strengths and areas for improvement</a:t>
            </a:r>
          </a:p>
          <a:p>
            <a:r>
              <a:rPr lang="en-US" baseline="0" dirty="0" smtClean="0"/>
              <a:t>Cohort sites identify ‘internal’ systems coach to train with state level systems coach in order to build capacity and sustainability</a:t>
            </a:r>
          </a:p>
          <a:p>
            <a:r>
              <a:rPr lang="en-US" baseline="0" dirty="0" smtClean="0"/>
              <a:t>Practice coach is designated per cohort site. PC supports classroom staff on identifying strengths and areas for improvement. PBC conducts observations of classroom practices on inclusion. The Inclusive Classroom Profile and Teaching Pyramid Observation tool is used for pre/post and on-going data collection on practice implementation.</a:t>
            </a:r>
          </a:p>
          <a:p>
            <a:r>
              <a:rPr lang="en-US" baseline="0" dirty="0" smtClean="0"/>
              <a:t>All cohort site staff receive training on Pyramid Model practices and other EBPs to support knowledge and increase use of EBPs in classroom.</a:t>
            </a:r>
          </a:p>
          <a:p>
            <a:r>
              <a:rPr lang="en-US" baseline="0" dirty="0" smtClean="0"/>
              <a:t>Training includes focus on family partnership and resources.</a:t>
            </a:r>
          </a:p>
          <a:p>
            <a:r>
              <a:rPr lang="en-US" baseline="0" dirty="0" smtClean="0"/>
              <a:t>Evaluation is 3 pronged: </a:t>
            </a:r>
          </a:p>
          <a:p>
            <a:r>
              <a:rPr lang="en-US" baseline="0" dirty="0" smtClean="0"/>
              <a:t>Building Systems-Systems Inventory (includes </a:t>
            </a:r>
            <a:r>
              <a:rPr lang="en-US" baseline="0" smtClean="0"/>
              <a:t>family partnerships)</a:t>
            </a:r>
            <a:endParaRPr lang="en-US" baseline="0" dirty="0" smtClean="0"/>
          </a:p>
          <a:p>
            <a:r>
              <a:rPr lang="en-US" baseline="0" dirty="0" smtClean="0"/>
              <a:t>Teacher Practice- TPOT, ICP, beginning to use CLASS</a:t>
            </a:r>
          </a:p>
          <a:p>
            <a:r>
              <a:rPr lang="en-US" baseline="0" dirty="0" smtClean="0"/>
              <a:t>Child Progress Data- SSIS, IEP</a:t>
            </a:r>
          </a:p>
          <a:p>
            <a:endParaRPr lang="en-US" baseline="0" dirty="0" smtClean="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Iowa State University, HDFS</a:t>
            </a:r>
            <a:endParaRPr lang="en-US"/>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pPr>
                <a:defRPr/>
              </a:pPr>
              <a:t>17</a:t>
            </a:fld>
            <a:endParaRPr lang="en-US"/>
          </a:p>
        </p:txBody>
      </p:sp>
    </p:spTree>
    <p:extLst>
      <p:ext uri="{BB962C8B-B14F-4D97-AF65-F5344CB8AC3E}">
        <p14:creationId xmlns:p14="http://schemas.microsoft.com/office/powerpoint/2010/main" val="1142008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r>
              <a:rPr lang="en-US" dirty="0" smtClean="0"/>
              <a:t>Some changes</a:t>
            </a:r>
            <a:r>
              <a:rPr lang="en-US" baseline="0" dirty="0" smtClean="0"/>
              <a:t> in early</a:t>
            </a:r>
            <a:endParaRPr lang="en-US" dirty="0"/>
          </a:p>
        </p:txBody>
      </p:sp>
      <p:sp>
        <p:nvSpPr>
          <p:cNvPr id="4" name="Slide Number Placeholder 3"/>
          <p:cNvSpPr>
            <a:spLocks noGrp="1"/>
          </p:cNvSpPr>
          <p:nvPr>
            <p:ph type="sldNum" sz="quarter" idx="10"/>
          </p:nvPr>
        </p:nvSpPr>
        <p:spPr/>
        <p:txBody>
          <a:bodyPr/>
          <a:lstStyle/>
          <a:p>
            <a:fld id="{A8032AA9-5CF4-422B-8B4D-73D19516B1DD}" type="slidenum">
              <a:rPr lang="en-US" smtClean="0"/>
              <a:t>18</a:t>
            </a:fld>
            <a:endParaRPr lang="en-US"/>
          </a:p>
        </p:txBody>
      </p:sp>
    </p:spTree>
    <p:extLst>
      <p:ext uri="{BB962C8B-B14F-4D97-AF65-F5344CB8AC3E}">
        <p14:creationId xmlns:p14="http://schemas.microsoft.com/office/powerpoint/2010/main" val="3366594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Windsor Southeast SU (WSESU) is comprised of 4 separate rural school districts in Vermont. The WSESU Early Childhood Program provides inclusive Pre-K for children ages 3-5 in one of the elementary schools and in community based settings such as Head Start, Child Care Programs or private preschools.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Special Educators and related service providers are part of the Early Childhood Team and provide support for children on IEP’s in all settings. Building a cohesive multidisciplinary Early Childhood Team has been on ongoing goal and for several years the WSESU </a:t>
            </a:r>
            <a:r>
              <a:rPr lang="en-US" dirty="0" smtClean="0"/>
              <a:t>Early Childhood staff</a:t>
            </a:r>
            <a:r>
              <a:rPr lang="en-US" baseline="0" dirty="0" smtClean="0"/>
              <a:t> has </a:t>
            </a:r>
            <a:r>
              <a:rPr lang="en-US" dirty="0" smtClean="0"/>
              <a:t>been asking</a:t>
            </a:r>
            <a:r>
              <a:rPr lang="en-US" baseline="0" dirty="0" smtClean="0"/>
              <a:t> questions around key factors for providing high quality inclusion and how to bring impact a larger system change within the Supervisory Union to support and sustain inclusive practices. </a:t>
            </a:r>
          </a:p>
          <a:p>
            <a:endParaRPr lang="en-US" baseline="0" dirty="0" smtClean="0"/>
          </a:p>
          <a:p>
            <a:r>
              <a:rPr lang="en-US" baseline="0" dirty="0" smtClean="0"/>
              <a:t>Using the NECTAC Quality Indicators of Inclusive Programs (</a:t>
            </a:r>
            <a:r>
              <a:rPr lang="en-US" baseline="0" dirty="0" err="1" smtClean="0"/>
              <a:t>Nylander</a:t>
            </a:r>
            <a:r>
              <a:rPr lang="en-US" baseline="0" dirty="0" smtClean="0"/>
              <a:t>, 2009) The WSESU Early Childhood Program has many of the pieces in place, but not all, especially in the areas of System Support, Professional Development, and Data based Decision making. </a:t>
            </a:r>
            <a:endParaRPr lang="en-US" dirty="0" smtClean="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Iowa State University, HDFS</a:t>
            </a:r>
            <a:endParaRPr lang="en-US"/>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pPr>
                <a:defRPr/>
              </a:pPr>
              <a:t>19</a:t>
            </a:fld>
            <a:endParaRPr lang="en-US"/>
          </a:p>
        </p:txBody>
      </p:sp>
    </p:spTree>
    <p:extLst>
      <p:ext uri="{BB962C8B-B14F-4D97-AF65-F5344CB8AC3E}">
        <p14:creationId xmlns:p14="http://schemas.microsoft.com/office/powerpoint/2010/main" val="2463179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Creating high quality learning environments for all children and Implementing high quality inclusive practices is a </a:t>
            </a:r>
            <a:r>
              <a:rPr lang="en-US" dirty="0" smtClean="0"/>
              <a:t>journey and ours began</a:t>
            </a:r>
            <a:r>
              <a:rPr lang="en-US" baseline="0" dirty="0" smtClean="0"/>
              <a:t> over a decade ago.  We started with</a:t>
            </a:r>
            <a:r>
              <a:rPr lang="en-US" dirty="0" smtClean="0"/>
              <a:t> children “attending” Pre-K but</a:t>
            </a:r>
            <a:r>
              <a:rPr lang="en-US" baseline="0" dirty="0" smtClean="0"/>
              <a:t> </a:t>
            </a:r>
            <a:r>
              <a:rPr lang="en-US" dirty="0" smtClean="0"/>
              <a:t>receiving most of  their IEP services outside</a:t>
            </a:r>
            <a:r>
              <a:rPr lang="en-US" baseline="0" dirty="0" smtClean="0"/>
              <a:t> of the classroom with occasional in-class instruction and supports or consultation to the classroom teacher. Over the past several years we have been implementing practices to provide explicit and coordinated embedded instruction in every day routines and learning experiences for all children.  But it hasn’t always been that way and we know we can and need to do more to include families in meaningful ways. </a:t>
            </a:r>
          </a:p>
          <a:p>
            <a:endParaRPr lang="en-US" baseline="0" dirty="0" smtClean="0"/>
          </a:p>
          <a:p>
            <a:r>
              <a:rPr lang="en-US" baseline="0" dirty="0" smtClean="0"/>
              <a:t>The next slide is an example of the shift in practice from in classroom IEP services provided in a quiet or separate of the classroom to embedded instruction within naturally occurring routines and learning activities. </a:t>
            </a:r>
            <a:endParaRPr lang="en-US" dirty="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Iowa State University, HDFS</a:t>
            </a:r>
            <a:endParaRPr lang="en-US"/>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pPr>
                <a:defRPr/>
              </a:pPr>
              <a:t>20</a:t>
            </a:fld>
            <a:endParaRPr lang="en-US"/>
          </a:p>
        </p:txBody>
      </p:sp>
    </p:spTree>
    <p:extLst>
      <p:ext uri="{BB962C8B-B14F-4D97-AF65-F5344CB8AC3E}">
        <p14:creationId xmlns:p14="http://schemas.microsoft.com/office/powerpoint/2010/main" val="2104469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a:defRPr/>
            </a:pPr>
            <a:endParaRPr lang="en-US" dirty="0" smtClean="0"/>
          </a:p>
          <a:p>
            <a:pPr>
              <a:defRPr/>
            </a:pPr>
            <a:endParaRPr lang="en-US" dirty="0"/>
          </a:p>
        </p:txBody>
      </p:sp>
      <p:sp>
        <p:nvSpPr>
          <p:cNvPr id="4" name="Footer Placeholder 3"/>
          <p:cNvSpPr>
            <a:spLocks noGrp="1"/>
          </p:cNvSpPr>
          <p:nvPr>
            <p:ph type="ftr" sz="quarter" idx="4"/>
          </p:nvPr>
        </p:nvSpPr>
        <p:spPr/>
        <p:txBody>
          <a:bodyPr/>
          <a:lstStyle/>
          <a:p>
            <a:pPr>
              <a:defRPr/>
            </a:pPr>
            <a:r>
              <a:rPr lang="en-US">
                <a:solidFill>
                  <a:prstClr val="black"/>
                </a:solidFill>
              </a:rPr>
              <a:t>NECTAC/ECO/WRRC 2012</a:t>
            </a:r>
          </a:p>
        </p:txBody>
      </p:sp>
      <p:sp>
        <p:nvSpPr>
          <p:cNvPr id="57348"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37441" indent="-283631" eaLnBrk="0" hangingPunct="0">
              <a:defRPr sz="2400">
                <a:solidFill>
                  <a:schemeClr val="tx1"/>
                </a:solidFill>
                <a:latin typeface="Arial" pitchFamily="34" charset="0"/>
                <a:ea typeface="ＭＳ Ｐゴシック" pitchFamily="34" charset="-128"/>
              </a:defRPr>
            </a:lvl2pPr>
            <a:lvl3pPr marL="1134525" indent="-226905" eaLnBrk="0" hangingPunct="0">
              <a:defRPr sz="2400">
                <a:solidFill>
                  <a:schemeClr val="tx1"/>
                </a:solidFill>
                <a:latin typeface="Arial" pitchFamily="34" charset="0"/>
                <a:ea typeface="ＭＳ Ｐゴシック" pitchFamily="34" charset="-128"/>
              </a:defRPr>
            </a:lvl3pPr>
            <a:lvl4pPr marL="1588334" indent="-226905" eaLnBrk="0" hangingPunct="0">
              <a:defRPr sz="2400">
                <a:solidFill>
                  <a:schemeClr val="tx1"/>
                </a:solidFill>
                <a:latin typeface="Arial" pitchFamily="34" charset="0"/>
                <a:ea typeface="ＭＳ Ｐゴシック" pitchFamily="34" charset="-128"/>
              </a:defRPr>
            </a:lvl4pPr>
            <a:lvl5pPr marL="2042145" indent="-226905" eaLnBrk="0" hangingPunct="0">
              <a:defRPr sz="2400">
                <a:solidFill>
                  <a:schemeClr val="tx1"/>
                </a:solidFill>
                <a:latin typeface="Arial" pitchFamily="34" charset="0"/>
                <a:ea typeface="ＭＳ Ｐゴシック" pitchFamily="34" charset="-128"/>
              </a:defRPr>
            </a:lvl5pPr>
            <a:lvl6pPr marL="2495954" indent="-22690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49764" indent="-22690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03574" indent="-22690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57384" indent="-22690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9686663-D928-4FFD-BEDB-69B33397D69B}" type="slidenum">
              <a:rPr lang="en-US" altLang="en-US" sz="1200">
                <a:solidFill>
                  <a:prstClr val="black"/>
                </a:solidFill>
                <a:latin typeface="Calibri" pitchFamily="34" charset="0"/>
              </a:rPr>
              <a:pPr eaLnBrk="1" hangingPunct="1"/>
              <a:t>3</a:t>
            </a:fld>
            <a:endParaRPr lang="en-US" altLang="en-US" sz="1200">
              <a:solidFill>
                <a:prstClr val="black"/>
              </a:solidFill>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NECTAC’s “</a:t>
            </a:r>
            <a:r>
              <a:rPr lang="en-US" b="1" u="sng" baseline="0" dirty="0" smtClean="0"/>
              <a:t>Quality Indicators of Inclusive Early Childhood Programs/Practices</a:t>
            </a:r>
            <a:r>
              <a:rPr lang="en-US" baseline="0" dirty="0" smtClean="0"/>
              <a:t>,” (September 2010) includes a variety of resources for defining and measuring indicators of quality in inclusive settings including  one from </a:t>
            </a:r>
            <a:r>
              <a:rPr lang="en-US" dirty="0" smtClean="0"/>
              <a:t>The Florida Technical Assistance and Training System (TATS) </a:t>
            </a:r>
            <a:r>
              <a:rPr lang="en-US" i="1" dirty="0" err="1" smtClean="0"/>
              <a:t>eUpdates</a:t>
            </a:r>
            <a:r>
              <a:rPr lang="en-US" baseline="0" dirty="0" smtClean="0"/>
              <a:t> which identified the most important areas of a quality classroom: Physical environment, Curriculum, and Teaching Practices. In the area of Teaching Practices 4 elements were identified.  Within each of these 4 elements are potential areas for Professional Development:  Multi-disciplinary Team building, collaboration, Family engagement, Positive behavior supports.  </a:t>
            </a:r>
          </a:p>
          <a:p>
            <a:endParaRPr lang="en-US" baseline="0" dirty="0" smtClean="0"/>
          </a:p>
          <a:p>
            <a:endParaRPr lang="en-US" dirty="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Iowa State University, HDFS</a:t>
            </a:r>
            <a:endParaRPr lang="en-US"/>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pPr>
                <a:defRPr/>
              </a:pPr>
              <a:t>21</a:t>
            </a:fld>
            <a:endParaRPr lang="en-US"/>
          </a:p>
        </p:txBody>
      </p:sp>
    </p:spTree>
    <p:extLst>
      <p:ext uri="{BB962C8B-B14F-4D97-AF65-F5344CB8AC3E}">
        <p14:creationId xmlns:p14="http://schemas.microsoft.com/office/powerpoint/2010/main" val="2447117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of the trainings</a:t>
            </a:r>
            <a:r>
              <a:rPr lang="en-US" baseline="0" dirty="0" smtClean="0"/>
              <a:t> some </a:t>
            </a:r>
            <a:r>
              <a:rPr lang="en-US" dirty="0" smtClean="0"/>
              <a:t>staff have attended in the past year.  O</a:t>
            </a:r>
            <a:r>
              <a:rPr lang="en-US" baseline="0" dirty="0" smtClean="0"/>
              <a:t>ther than annual Teacher generated Professional Development Goals, there is no cohesive or aligned plan to identify or prioritize the kind of training or content for Professional Development or way to measure the impact on teaching practices or child outcomes.  </a:t>
            </a:r>
            <a:endParaRPr lang="en-US" dirty="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Iowa State University, HDFS</a:t>
            </a:r>
            <a:endParaRPr lang="en-US"/>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pPr>
                <a:defRPr/>
              </a:pPr>
              <a:t>22</a:t>
            </a:fld>
            <a:endParaRPr lang="en-US"/>
          </a:p>
        </p:txBody>
      </p:sp>
    </p:spTree>
    <p:extLst>
      <p:ext uri="{BB962C8B-B14F-4D97-AF65-F5344CB8AC3E}">
        <p14:creationId xmlns:p14="http://schemas.microsoft.com/office/powerpoint/2010/main" val="1391868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 Quality Indicators, DEC/NAEYC</a:t>
            </a:r>
            <a:r>
              <a:rPr lang="en-US" baseline="0" dirty="0" smtClean="0"/>
              <a:t> published a Joint Position statement on inclusion that identified </a:t>
            </a:r>
            <a:r>
              <a:rPr lang="en-US" sz="1200" b="0" i="1" u="none" strike="noStrike" kern="1200" baseline="0" dirty="0" smtClean="0">
                <a:solidFill>
                  <a:schemeClr val="tx1"/>
                </a:solidFill>
                <a:latin typeface="Arial" pitchFamily="34" charset="0"/>
                <a:ea typeface="+mn-ea"/>
                <a:cs typeface="Arial" pitchFamily="34" charset="0"/>
              </a:rPr>
              <a:t>The defining features of  inclusion to be access, participation, and supports. </a:t>
            </a:r>
            <a:r>
              <a:rPr lang="en-US" baseline="0" dirty="0" smtClean="0"/>
              <a:t> </a:t>
            </a:r>
            <a:r>
              <a:rPr lang="en-US" sz="1200" b="0" i="0" u="none" strike="noStrike" kern="1200" baseline="0" dirty="0" smtClean="0">
                <a:solidFill>
                  <a:schemeClr val="tx1"/>
                </a:solidFill>
                <a:latin typeface="Arial" pitchFamily="34" charset="0"/>
                <a:ea typeface="+mn-ea"/>
                <a:cs typeface="Arial" pitchFamily="34" charset="0"/>
              </a:rPr>
              <a:t>Supports are broadly defined as aspects of the system such as professional development, incentives for inclusion, and opportunities for communication and collaboration among families and professionals to assure high quality inclusion. The WSESU Early Childhood Program provides access and participation but there is no framework or system in place at the SU level to explicitly support and assure high quality inclusion.  Current SU/District PD opportunities focus on curriculum and instructional practices for PK-12.  As an Early MTSS site, we will have access to both onsite and state level training that will be support through the Administration.  </a:t>
            </a:r>
            <a:endParaRPr lang="en-US" dirty="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Iowa State University, HDFS</a:t>
            </a:r>
            <a:endParaRPr lang="en-US"/>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pPr>
                <a:defRPr/>
              </a:pPr>
              <a:t>23</a:t>
            </a:fld>
            <a:endParaRPr lang="en-US"/>
          </a:p>
        </p:txBody>
      </p:sp>
    </p:spTree>
    <p:extLst>
      <p:ext uri="{BB962C8B-B14F-4D97-AF65-F5344CB8AC3E}">
        <p14:creationId xmlns:p14="http://schemas.microsoft.com/office/powerpoint/2010/main" val="2105689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Iowa State University, HDFS</a:t>
            </a:r>
            <a:endParaRPr lang="en-US"/>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pPr>
                <a:defRPr/>
              </a:pPr>
              <a:t>24</a:t>
            </a:fld>
            <a:endParaRPr lang="en-US"/>
          </a:p>
        </p:txBody>
      </p:sp>
    </p:spTree>
    <p:extLst>
      <p:ext uri="{BB962C8B-B14F-4D97-AF65-F5344CB8AC3E}">
        <p14:creationId xmlns:p14="http://schemas.microsoft.com/office/powerpoint/2010/main" val="129145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currently monitor and measure individual and aggregate</a:t>
            </a:r>
            <a:r>
              <a:rPr lang="en-US" baseline="0" dirty="0" smtClean="0"/>
              <a:t> </a:t>
            </a:r>
            <a:r>
              <a:rPr lang="en-US" dirty="0" smtClean="0"/>
              <a:t>child progress and</a:t>
            </a:r>
            <a:r>
              <a:rPr lang="en-US" baseline="0" dirty="0" smtClean="0"/>
              <a:t> the classroom environment is assessed using the CLASS.  In the fall the </a:t>
            </a:r>
            <a:r>
              <a:rPr lang="en-US" i="1" baseline="0" dirty="0" smtClean="0"/>
              <a:t>Inclusive Classroom Profile</a:t>
            </a:r>
            <a:r>
              <a:rPr lang="en-US" baseline="0" dirty="0" smtClean="0"/>
              <a:t> will be added.  Using this information will help inform our plan for Professional Development.  </a:t>
            </a:r>
            <a:endParaRPr lang="en-US" dirty="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Iowa State University, HDFS</a:t>
            </a:r>
            <a:endParaRPr lang="en-US"/>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pPr>
                <a:defRPr/>
              </a:pPr>
              <a:t>25</a:t>
            </a:fld>
            <a:endParaRPr lang="en-US"/>
          </a:p>
        </p:txBody>
      </p:sp>
    </p:spTree>
    <p:extLst>
      <p:ext uri="{BB962C8B-B14F-4D97-AF65-F5344CB8AC3E}">
        <p14:creationId xmlns:p14="http://schemas.microsoft.com/office/powerpoint/2010/main" val="2931283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VT </a:t>
            </a:r>
            <a:r>
              <a:rPr lang="en-US" dirty="0" smtClean="0"/>
              <a:t>Early MTSS The Process- We are in the beginning stages of building</a:t>
            </a:r>
            <a:r>
              <a:rPr lang="en-US" baseline="0" dirty="0" smtClean="0"/>
              <a:t> our Action Plan.  We have verbal commitment and a signed Early MTSS Pilot Site Agreement from the Supervisory Union Leadership Team which consists of the Superintendent, Director of Curriculum, Director of Student Support Services, Principals and the Director of the Early Childhood Program. </a:t>
            </a:r>
          </a:p>
          <a:p>
            <a:r>
              <a:rPr lang="en-US" baseline="0" dirty="0" smtClean="0"/>
              <a:t>The Early Childhood Director has received training in Practice Based Coaching, The Inclusive Classroom Profile, and is a trainer for the CSEFEL modules.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Next steps will be to identify and build the Leadership Team and develop an Action Plan based on the Program Inventory, The Inventory of Practices for Promoting Social Emotional Competence, Environment, Child and staff data.  The Action Plan and inventories will help identify priorities for Professional Development and</a:t>
            </a:r>
            <a:r>
              <a:rPr lang="en-US" dirty="0" smtClean="0"/>
              <a:t> ensure we are building</a:t>
            </a:r>
            <a:r>
              <a:rPr lang="en-US" baseline="0" dirty="0" smtClean="0"/>
              <a:t> a </a:t>
            </a:r>
            <a:r>
              <a:rPr lang="en-US" dirty="0" smtClean="0"/>
              <a:t>shared knowledge and skill</a:t>
            </a:r>
            <a:r>
              <a:rPr lang="en-US" baseline="0" dirty="0" smtClean="0"/>
              <a:t> base across all staff to improve the use of evidence based practice.  Using data we will have evidence of measurable positive </a:t>
            </a:r>
            <a:r>
              <a:rPr lang="en-US" dirty="0" smtClean="0"/>
              <a:t>outcomes for staff and most importantly for all children. </a:t>
            </a:r>
          </a:p>
          <a:p>
            <a:r>
              <a:rPr lang="en-US" baseline="0" dirty="0" smtClean="0"/>
              <a:t>  </a:t>
            </a:r>
          </a:p>
          <a:p>
            <a:endParaRPr lang="en-US" baseline="0" dirty="0" smtClean="0"/>
          </a:p>
          <a:p>
            <a:endParaRPr lang="en-US" baseline="0" dirty="0" smtClean="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Iowa State University, HDFS</a:t>
            </a:r>
            <a:endParaRPr lang="en-US"/>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pPr>
                <a:defRPr/>
              </a:pPr>
              <a:t>26</a:t>
            </a:fld>
            <a:endParaRPr lang="en-US"/>
          </a:p>
        </p:txBody>
      </p:sp>
    </p:spTree>
    <p:extLst>
      <p:ext uri="{BB962C8B-B14F-4D97-AF65-F5344CB8AC3E}">
        <p14:creationId xmlns:p14="http://schemas.microsoft.com/office/powerpoint/2010/main" val="848292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Iowa State University, HDFS</a:t>
            </a:r>
            <a:endParaRPr lang="en-US"/>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pPr>
                <a:defRPr/>
              </a:pPr>
              <a:t>27</a:t>
            </a:fld>
            <a:endParaRPr lang="en-US"/>
          </a:p>
        </p:txBody>
      </p:sp>
    </p:spTree>
    <p:extLst>
      <p:ext uri="{BB962C8B-B14F-4D97-AF65-F5344CB8AC3E}">
        <p14:creationId xmlns:p14="http://schemas.microsoft.com/office/powerpoint/2010/main" val="1837207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Iowa State University, HDFS</a:t>
            </a:r>
            <a:endParaRPr lang="en-US"/>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pPr>
                <a:defRPr/>
              </a:pPr>
              <a:t>28</a:t>
            </a:fld>
            <a:endParaRPr lang="en-US"/>
          </a:p>
        </p:txBody>
      </p:sp>
    </p:spTree>
    <p:extLst>
      <p:ext uri="{BB962C8B-B14F-4D97-AF65-F5344CB8AC3E}">
        <p14:creationId xmlns:p14="http://schemas.microsoft.com/office/powerpoint/2010/main" val="2104469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dirty="0" smtClean="0">
                <a:solidFill>
                  <a:prstClr val="black"/>
                </a:solidFill>
              </a:rPr>
              <a:t>NECTAC/ECO/WRRC 2012</a:t>
            </a:r>
            <a:endParaRPr lang="en-US" dirty="0">
              <a:solidFill>
                <a:prstClr val="black"/>
              </a:solidFill>
            </a:endParaRPr>
          </a:p>
        </p:txBody>
      </p:sp>
      <p:sp>
        <p:nvSpPr>
          <p:cNvPr id="14336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272" indent="-288951" eaLnBrk="0" hangingPunct="0">
              <a:defRPr sz="2400">
                <a:solidFill>
                  <a:schemeClr val="tx1"/>
                </a:solidFill>
                <a:latin typeface="Arial" pitchFamily="34" charset="0"/>
                <a:ea typeface="ＭＳ Ｐゴシック" pitchFamily="34" charset="-128"/>
              </a:defRPr>
            </a:lvl2pPr>
            <a:lvl3pPr marL="1155803" indent="-231160" eaLnBrk="0" hangingPunct="0">
              <a:defRPr sz="2400">
                <a:solidFill>
                  <a:schemeClr val="tx1"/>
                </a:solidFill>
                <a:latin typeface="Arial" pitchFamily="34" charset="0"/>
                <a:ea typeface="ＭＳ Ｐゴシック" pitchFamily="34" charset="-128"/>
              </a:defRPr>
            </a:lvl3pPr>
            <a:lvl4pPr marL="1618126" indent="-231160" eaLnBrk="0" hangingPunct="0">
              <a:defRPr sz="2400">
                <a:solidFill>
                  <a:schemeClr val="tx1"/>
                </a:solidFill>
                <a:latin typeface="Arial" pitchFamily="34" charset="0"/>
                <a:ea typeface="ＭＳ Ｐゴシック" pitchFamily="34" charset="-128"/>
              </a:defRPr>
            </a:lvl4pPr>
            <a:lvl5pPr marL="2080446" indent="-231160" eaLnBrk="0" hangingPunct="0">
              <a:defRPr sz="2400">
                <a:solidFill>
                  <a:schemeClr val="tx1"/>
                </a:solidFill>
                <a:latin typeface="Arial" pitchFamily="34" charset="0"/>
                <a:ea typeface="ＭＳ Ｐゴシック" pitchFamily="34" charset="-128"/>
              </a:defRPr>
            </a:lvl5pPr>
            <a:lvl6pPr marL="2542768" indent="-23116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5088" indent="-23116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7410" indent="-23116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9731" indent="-23116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689E512-0977-44C0-A0A7-12556714E63F}" type="slidenum">
              <a:rPr lang="en-US" sz="1200">
                <a:solidFill>
                  <a:prstClr val="black"/>
                </a:solidFill>
                <a:latin typeface="Calibri" pitchFamily="34" charset="0"/>
              </a:rPr>
              <a:pPr eaLnBrk="1" hangingPunct="1"/>
              <a:t>29</a:t>
            </a:fld>
            <a:endParaRPr lang="en-US" sz="1200" dirty="0">
              <a:solidFill>
                <a:prstClr val="black"/>
              </a:solidFill>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Iowa State University, HDFS</a:t>
            </a:r>
            <a:endParaRPr lang="en-US"/>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pPr>
                <a:defRPr/>
              </a:pPr>
              <a:t>30</a:t>
            </a:fld>
            <a:endParaRPr lang="en-US"/>
          </a:p>
        </p:txBody>
      </p:sp>
    </p:spTree>
    <p:extLst>
      <p:ext uri="{BB962C8B-B14F-4D97-AF65-F5344CB8AC3E}">
        <p14:creationId xmlns:p14="http://schemas.microsoft.com/office/powerpoint/2010/main" val="1979821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r>
              <a:rPr lang="en-US" dirty="0" smtClean="0"/>
              <a:t>Thank you for including Jan and I in the webinar today. </a:t>
            </a:r>
            <a:r>
              <a:rPr lang="en-US" baseline="0" dirty="0" smtClean="0"/>
              <a:t>The VT Agency of Education has identified a </a:t>
            </a:r>
            <a:r>
              <a:rPr lang="en-US" b="1" u="sng" baseline="0" dirty="0" smtClean="0"/>
              <a:t>multi-tiered system of support </a:t>
            </a:r>
            <a:r>
              <a:rPr lang="en-US" baseline="0" dirty="0" smtClean="0"/>
              <a:t>as a major component of its school improvement and effectiveness work. MTSS is a comprehensive and systematic approach for assessing and maximizing learning opportunities for all children age 3 thru 21. The focus of Early MTSS is birth to age 8. This framework supports our PD efforts to support high quality inclusive settings for young children with disabilities.</a:t>
            </a:r>
          </a:p>
          <a:p>
            <a:endParaRPr lang="en-US" dirty="0" smtClean="0"/>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smtClean="0"/>
              <a:t>Iowa State University, HDFS</a:t>
            </a:r>
            <a:endParaRPr lang="en-US" dirty="0"/>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pPr>
                <a:defRPr/>
              </a:pPr>
              <a:t>4</a:t>
            </a:fld>
            <a:endParaRPr lang="en-US" dirty="0"/>
          </a:p>
        </p:txBody>
      </p:sp>
    </p:spTree>
    <p:extLst>
      <p:ext uri="{BB962C8B-B14F-4D97-AF65-F5344CB8AC3E}">
        <p14:creationId xmlns:p14="http://schemas.microsoft.com/office/powerpoint/2010/main" val="1311067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dirty="0" smtClean="0">
                <a:solidFill>
                  <a:prstClr val="black"/>
                </a:solidFill>
              </a:rPr>
              <a:t>NECTAC/ECO/WRRC 2012</a:t>
            </a:r>
            <a:endParaRPr lang="en-US" dirty="0">
              <a:solidFill>
                <a:prstClr val="black"/>
              </a:solidFill>
            </a:endParaRPr>
          </a:p>
        </p:txBody>
      </p:sp>
      <p:sp>
        <p:nvSpPr>
          <p:cNvPr id="14336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272" indent="-288951" eaLnBrk="0" hangingPunct="0">
              <a:defRPr sz="2400">
                <a:solidFill>
                  <a:schemeClr val="tx1"/>
                </a:solidFill>
                <a:latin typeface="Arial" pitchFamily="34" charset="0"/>
                <a:ea typeface="ＭＳ Ｐゴシック" pitchFamily="34" charset="-128"/>
              </a:defRPr>
            </a:lvl2pPr>
            <a:lvl3pPr marL="1155803" indent="-231160" eaLnBrk="0" hangingPunct="0">
              <a:defRPr sz="2400">
                <a:solidFill>
                  <a:schemeClr val="tx1"/>
                </a:solidFill>
                <a:latin typeface="Arial" pitchFamily="34" charset="0"/>
                <a:ea typeface="ＭＳ Ｐゴシック" pitchFamily="34" charset="-128"/>
              </a:defRPr>
            </a:lvl3pPr>
            <a:lvl4pPr marL="1618126" indent="-231160" eaLnBrk="0" hangingPunct="0">
              <a:defRPr sz="2400">
                <a:solidFill>
                  <a:schemeClr val="tx1"/>
                </a:solidFill>
                <a:latin typeface="Arial" pitchFamily="34" charset="0"/>
                <a:ea typeface="ＭＳ Ｐゴシック" pitchFamily="34" charset="-128"/>
              </a:defRPr>
            </a:lvl4pPr>
            <a:lvl5pPr marL="2080446" indent="-231160" eaLnBrk="0" hangingPunct="0">
              <a:defRPr sz="2400">
                <a:solidFill>
                  <a:schemeClr val="tx1"/>
                </a:solidFill>
                <a:latin typeface="Arial" pitchFamily="34" charset="0"/>
                <a:ea typeface="ＭＳ Ｐゴシック" pitchFamily="34" charset="-128"/>
              </a:defRPr>
            </a:lvl5pPr>
            <a:lvl6pPr marL="2542768" indent="-23116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5088" indent="-23116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7410" indent="-23116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9731" indent="-23116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689E512-0977-44C0-A0A7-12556714E63F}" type="slidenum">
              <a:rPr lang="en-US" sz="1200">
                <a:solidFill>
                  <a:prstClr val="black"/>
                </a:solidFill>
                <a:latin typeface="Calibri" pitchFamily="34" charset="0"/>
              </a:rPr>
              <a:pPr eaLnBrk="1" hangingPunct="1"/>
              <a:t>34</a:t>
            </a:fld>
            <a:endParaRPr lang="en-US" sz="1200" dirty="0">
              <a:solidFill>
                <a:prstClr val="black"/>
              </a:solidFill>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Megan</a:t>
            </a:r>
          </a:p>
          <a:p>
            <a:endParaRPr lang="en-US" dirty="0" smtClean="0"/>
          </a:p>
          <a:p>
            <a:r>
              <a:rPr lang="en-US" dirty="0" smtClean="0"/>
              <a:t>Either share on the line (press *6 to unmute) or via the chat.</a:t>
            </a:r>
          </a:p>
          <a:p>
            <a:endParaRPr lang="en-US" dirty="0" smtClean="0"/>
          </a:p>
          <a:p>
            <a:r>
              <a:rPr lang="en-US" dirty="0" smtClean="0"/>
              <a:t>Q: Do you have strategies you use in your state? List in chat.</a:t>
            </a:r>
          </a:p>
          <a:p>
            <a:endParaRPr lang="en-US" dirty="0"/>
          </a:p>
        </p:txBody>
      </p:sp>
      <p:sp>
        <p:nvSpPr>
          <p:cNvPr id="4" name="Slide Number Placeholder 3"/>
          <p:cNvSpPr>
            <a:spLocks noGrp="1"/>
          </p:cNvSpPr>
          <p:nvPr>
            <p:ph type="sldNum" sz="quarter" idx="10"/>
          </p:nvPr>
        </p:nvSpPr>
        <p:spPr/>
        <p:txBody>
          <a:bodyPr/>
          <a:lstStyle/>
          <a:p>
            <a:fld id="{0EC4B05F-3FBD-4432-A9A5-33054EF4FC06}" type="slidenum">
              <a:rPr lang="en-US" smtClean="0"/>
              <a:t>35</a:t>
            </a:fld>
            <a:endParaRPr lang="en-US"/>
          </a:p>
        </p:txBody>
      </p:sp>
    </p:spTree>
    <p:extLst>
      <p:ext uri="{BB962C8B-B14F-4D97-AF65-F5344CB8AC3E}">
        <p14:creationId xmlns:p14="http://schemas.microsoft.com/office/powerpoint/2010/main" val="148989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ea typeface="ＭＳ Ｐゴシック" pitchFamily="34" charset="-128"/>
              </a:rPr>
              <a:t>Megan</a:t>
            </a:r>
          </a:p>
          <a:p>
            <a:r>
              <a:rPr lang="en-US" altLang="en-US" dirty="0" smtClean="0">
                <a:latin typeface="Arial" pitchFamily="34" charset="0"/>
                <a:ea typeface="ＭＳ Ｐゴシック" pitchFamily="34" charset="-128"/>
              </a:rPr>
              <a:t>Resources related to this webinar and other presentations are available at the following URL: </a:t>
            </a:r>
            <a:r>
              <a:rPr lang="en-US" altLang="en-US" b="1" i="1" dirty="0" smtClean="0">
                <a:solidFill>
                  <a:srgbClr val="FF3300"/>
                </a:solidFill>
                <a:latin typeface="Arial" pitchFamily="34" charset="0"/>
                <a:ea typeface="ＭＳ Ｐゴシック" pitchFamily="34" charset="-128"/>
              </a:rPr>
              <a:t>http://ectacenter.org/webinars.asp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VT’s service delivery model varies</a:t>
            </a:r>
            <a:r>
              <a:rPr lang="en-US" baseline="0" dirty="0" smtClean="0"/>
              <a:t> greatly across LEAs. School districts provide spec </a:t>
            </a:r>
            <a:r>
              <a:rPr lang="en-US" baseline="0" dirty="0" err="1" smtClean="0"/>
              <a:t>ed</a:t>
            </a:r>
            <a:r>
              <a:rPr lang="en-US" baseline="0" dirty="0" smtClean="0"/>
              <a:t> and related services in school-based classrooms and school operated classrooms that may not be located within the school building. Some of these classrooms are separate classrooms but most are regular early </a:t>
            </a:r>
            <a:r>
              <a:rPr lang="en-US" baseline="0" dirty="0" err="1" smtClean="0"/>
              <a:t>ed</a:t>
            </a:r>
            <a:r>
              <a:rPr lang="en-US" baseline="0" dirty="0" smtClean="0"/>
              <a:t> settings. </a:t>
            </a:r>
          </a:p>
          <a:p>
            <a:r>
              <a:rPr lang="en-US" baseline="0" dirty="0" smtClean="0"/>
              <a:t>Act 166 was passed in 2014 which provide public </a:t>
            </a:r>
            <a:r>
              <a:rPr lang="en-US" baseline="0" dirty="0" err="1" smtClean="0"/>
              <a:t>preK</a:t>
            </a:r>
            <a:r>
              <a:rPr lang="en-US" baseline="0" dirty="0" smtClean="0"/>
              <a:t> for all 3,4, and 5 year olds (not age eligible for K) public education for 10 hours per week for 35 weeks per year. These partnerships will allow LEAs to provide more options for children with d to participate in </a:t>
            </a:r>
            <a:r>
              <a:rPr lang="en-US" baseline="0" dirty="0" err="1" smtClean="0"/>
              <a:t>reg</a:t>
            </a:r>
            <a:r>
              <a:rPr lang="en-US" baseline="0" dirty="0" smtClean="0"/>
              <a:t> </a:t>
            </a:r>
            <a:r>
              <a:rPr lang="en-US" baseline="0" dirty="0" err="1" smtClean="0"/>
              <a:t>ed</a:t>
            </a:r>
            <a:r>
              <a:rPr lang="en-US" baseline="0" dirty="0" smtClean="0"/>
              <a:t> settings with their same age peers. </a:t>
            </a:r>
          </a:p>
          <a:p>
            <a:r>
              <a:rPr lang="en-US" baseline="0" dirty="0" smtClean="0"/>
              <a:t>Children are also served in HS, private preschool and childcare programs, family childcare, licensed childcare as well as within their home. </a:t>
            </a:r>
            <a:endParaRPr lang="en-US" dirty="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Iowa State University, HDFS</a:t>
            </a:r>
            <a:endParaRPr lang="en-US"/>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pPr>
                <a:defRPr/>
              </a:pPr>
              <a:t>5</a:t>
            </a:fld>
            <a:endParaRPr lang="en-US"/>
          </a:p>
        </p:txBody>
      </p:sp>
    </p:spTree>
    <p:extLst>
      <p:ext uri="{BB962C8B-B14F-4D97-AF65-F5344CB8AC3E}">
        <p14:creationId xmlns:p14="http://schemas.microsoft.com/office/powerpoint/2010/main" val="911840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 of children with disabilities who participate in </a:t>
            </a:r>
            <a:r>
              <a:rPr lang="en-US" baseline="0" dirty="0" err="1" smtClean="0"/>
              <a:t>reg</a:t>
            </a:r>
            <a:r>
              <a:rPr lang="en-US" baseline="0" dirty="0" smtClean="0"/>
              <a:t> </a:t>
            </a:r>
            <a:r>
              <a:rPr lang="en-US" baseline="0" dirty="0" err="1" smtClean="0"/>
              <a:t>ed</a:t>
            </a:r>
            <a:r>
              <a:rPr lang="en-US" baseline="0" dirty="0" smtClean="0"/>
              <a:t> settings that I just highlighted in the previous slide is 73.68%. This % includes children who attend &gt; 10 hours and &lt; 10 hours.</a:t>
            </a:r>
          </a:p>
          <a:p>
            <a:r>
              <a:rPr lang="en-US" baseline="0" dirty="0" smtClean="0"/>
              <a:t>This % seems wonderful doesn’t it? To</a:t>
            </a:r>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Iowa State University, HDFS</a:t>
            </a:r>
            <a:endParaRPr lang="en-US"/>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pPr>
                <a:defRPr/>
              </a:pPr>
              <a:t>6</a:t>
            </a:fld>
            <a:endParaRPr lang="en-US"/>
          </a:p>
        </p:txBody>
      </p:sp>
    </p:spTree>
    <p:extLst>
      <p:ext uri="{BB962C8B-B14F-4D97-AF65-F5344CB8AC3E}">
        <p14:creationId xmlns:p14="http://schemas.microsoft.com/office/powerpoint/2010/main" val="4184459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Iowa State University, HDFS</a:t>
            </a:r>
            <a:endParaRPr lang="en-US"/>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pPr>
                <a:defRPr/>
              </a:pPr>
              <a:t>7</a:t>
            </a:fld>
            <a:endParaRPr lang="en-US"/>
          </a:p>
        </p:txBody>
      </p:sp>
    </p:spTree>
    <p:extLst>
      <p:ext uri="{BB962C8B-B14F-4D97-AF65-F5344CB8AC3E}">
        <p14:creationId xmlns:p14="http://schemas.microsoft.com/office/powerpoint/2010/main" val="2009756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dirty="0" smtClean="0"/>
              <a:t>The</a:t>
            </a:r>
            <a:r>
              <a:rPr lang="en-US" sz="900" b="0" baseline="0" dirty="0" smtClean="0"/>
              <a:t> ICP focuses on EBPs in the classroom. Focus is on teacher/staff implementation of practices.</a:t>
            </a:r>
          </a:p>
          <a:p>
            <a:r>
              <a:rPr lang="en-US" sz="900" b="0" baseline="0" dirty="0" smtClean="0"/>
              <a:t>DEC RPs we all know and appreciate! </a:t>
            </a:r>
          </a:p>
          <a:p>
            <a:r>
              <a:rPr lang="en-US" sz="900" b="0" baseline="0" dirty="0" smtClean="0"/>
              <a:t>The scale up doc from ECTA is an excellent source to use as the framework to build capacity in states to implement and sustain RPs.</a:t>
            </a:r>
          </a:p>
          <a:p>
            <a:r>
              <a:rPr lang="en-US" sz="900" b="0" dirty="0" smtClean="0"/>
              <a:t>Also refer to </a:t>
            </a:r>
            <a:r>
              <a:rPr lang="en-US" sz="900" b="0" dirty="0" smtClean="0">
                <a:sym typeface="Wingdings" panose="05000000000000000000" pitchFamily="2" charset="2"/>
              </a:rPr>
              <a:t></a:t>
            </a:r>
            <a:r>
              <a:rPr lang="en-US" sz="900" b="0" dirty="0" smtClean="0"/>
              <a:t>Fact Sheets: </a:t>
            </a:r>
            <a:r>
              <a:rPr lang="en-US" sz="900" dirty="0" smtClean="0"/>
              <a:t>This collection of resources from </a:t>
            </a:r>
            <a:r>
              <a:rPr lang="en-US" sz="900" dirty="0" smtClean="0">
                <a:hlinkClick r:id="rId3"/>
              </a:rPr>
              <a:t>Pyramid Plus</a:t>
            </a:r>
            <a:r>
              <a:rPr lang="en-US" sz="900" dirty="0" smtClean="0"/>
              <a:t> can be used by state and local programs to raise awareness, support planning, offer strategies, and clarify IDEA data and regulatory requirements for improving and increasing inclusive practices. </a:t>
            </a:r>
            <a:r>
              <a:rPr lang="en-US" sz="900" i="1" dirty="0" smtClean="0"/>
              <a:t>(posted October 22, 2014)</a:t>
            </a:r>
            <a:r>
              <a:rPr lang="en-US" sz="900" dirty="0" smtClean="0"/>
              <a:t> </a:t>
            </a:r>
          </a:p>
          <a:p>
            <a:pPr lvl="1"/>
            <a:r>
              <a:rPr lang="en-US" sz="900" dirty="0" smtClean="0">
                <a:hlinkClick r:id="rId4"/>
              </a:rPr>
              <a:t>Fact Sheet of Research on Preschool Inclusion</a:t>
            </a:r>
            <a:r>
              <a:rPr lang="en-US" sz="900" dirty="0" smtClean="0"/>
              <a:t> (2014): Dr. Erin Barton and Dr. Barbara Smith, this handout presents a list of 11 evidence-based facts that support inclusive practices in the preschool.</a:t>
            </a:r>
          </a:p>
          <a:p>
            <a:pPr lvl="1"/>
            <a:r>
              <a:rPr lang="en-US" sz="900" dirty="0" smtClean="0">
                <a:hlinkClick r:id="rId5"/>
              </a:rPr>
              <a:t>Brief Fact Sheet of Research on Preschool Inclusion</a:t>
            </a:r>
            <a:r>
              <a:rPr lang="en-US" sz="900" dirty="0" smtClean="0"/>
              <a:t>: 1 page version of the above resource (4 pages with End Notes and References)</a:t>
            </a:r>
          </a:p>
          <a:p>
            <a:pPr lvl="1"/>
            <a:r>
              <a:rPr lang="en-US" sz="900" dirty="0" smtClean="0">
                <a:hlinkClick r:id="rId6"/>
              </a:rPr>
              <a:t>Inclusion for Preschool Children with Disabilities: What We Know and Should Be Doing</a:t>
            </a:r>
            <a:r>
              <a:rPr lang="en-US" sz="900" dirty="0" smtClean="0"/>
              <a:t> (2014): Dr. Phil Strain</a:t>
            </a:r>
          </a:p>
          <a:p>
            <a:pPr lvl="1"/>
            <a:r>
              <a:rPr lang="en-US" sz="900" dirty="0" smtClean="0">
                <a:hlinkClick r:id="rId7"/>
              </a:rPr>
              <a:t>IDEA Provisions Supporting Preschool Inclusion</a:t>
            </a:r>
            <a:r>
              <a:rPr lang="en-US" sz="900" dirty="0" smtClean="0"/>
              <a:t> (2014): Created by Dr. Barbara Smith, this handout briefly outlines provisions in IDEA that support inclusive practices in the preschool.</a:t>
            </a:r>
          </a:p>
          <a:p>
            <a:endParaRPr lang="en-US" sz="1000" dirty="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Iowa State University, HDFS</a:t>
            </a:r>
            <a:endParaRPr lang="en-US"/>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pPr>
                <a:defRPr/>
              </a:pPr>
              <a:t>8</a:t>
            </a:fld>
            <a:endParaRPr lang="en-US"/>
          </a:p>
        </p:txBody>
      </p:sp>
    </p:spTree>
    <p:extLst>
      <p:ext uri="{BB962C8B-B14F-4D97-AF65-F5344CB8AC3E}">
        <p14:creationId xmlns:p14="http://schemas.microsoft.com/office/powerpoint/2010/main" val="3783551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r>
              <a:rPr lang="en-US" dirty="0" smtClean="0"/>
              <a:t>VT</a:t>
            </a:r>
            <a:r>
              <a:rPr lang="en-US" baseline="0" dirty="0" smtClean="0"/>
              <a:t> Early MTSS is a balanced approach. Lessons learned from previous </a:t>
            </a:r>
            <a:r>
              <a:rPr lang="en-US" baseline="0" dirty="0" err="1" smtClean="0"/>
              <a:t>pd</a:t>
            </a:r>
            <a:r>
              <a:rPr lang="en-US" baseline="0" dirty="0" smtClean="0"/>
              <a:t> efforts resulted in a huge gap in systemic support to support the practice.  Early MTSS is now a two prong approach with focus on systems building and evidence based practices. </a:t>
            </a:r>
            <a:endParaRPr lang="en-US" dirty="0"/>
          </a:p>
        </p:txBody>
      </p:sp>
      <p:sp>
        <p:nvSpPr>
          <p:cNvPr id="4" name="Date Placeholder 3"/>
          <p:cNvSpPr>
            <a:spLocks noGrp="1"/>
          </p:cNvSpPr>
          <p:nvPr>
            <p:ph type="dt" idx="10"/>
          </p:nvPr>
        </p:nvSpPr>
        <p:spPr/>
        <p:txBody>
          <a:bodyPr/>
          <a:lstStyle/>
          <a:p>
            <a:pPr>
              <a:defRPr/>
            </a:pPr>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solidFill>
              </a:rPr>
              <a:t>Iowa State University, HDFS</a:t>
            </a:r>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2965344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stated before, Early MTSS aligns with VT’s school age MTSS. The following 5 components of our Early MTSS framework has been adopted and adapted from our school age MTSS guidance document/work. The benchmark of qualities was also a primary document ‘Data Decision-Making and Program-Wide Implementation of the Pyramid Model </a:t>
            </a:r>
            <a:r>
              <a:rPr lang="en-US" baseline="0" dirty="0" err="1" smtClean="0"/>
              <a:t>Lise</a:t>
            </a:r>
            <a:r>
              <a:rPr lang="en-US" baseline="0" dirty="0" smtClean="0"/>
              <a:t> Fox, Myrna Veguilla,</a:t>
            </a:r>
          </a:p>
          <a:p>
            <a:r>
              <a:rPr lang="en-US" baseline="0" dirty="0" smtClean="0"/>
              <a:t>and Denise Perez Binder</a:t>
            </a:r>
          </a:p>
          <a:p>
            <a:r>
              <a:rPr lang="en-US" baseline="0" dirty="0" smtClean="0"/>
              <a:t>March, 2014 was adopted and adapted by VT to inform the design of our system.</a:t>
            </a:r>
            <a:endParaRPr lang="en-US" dirty="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Iowa State University, HDFS</a:t>
            </a:r>
            <a:endParaRPr lang="en-US"/>
          </a:p>
        </p:txBody>
      </p:sp>
      <p:sp>
        <p:nvSpPr>
          <p:cNvPr id="6" name="Slide Number Placeholder 5"/>
          <p:cNvSpPr>
            <a:spLocks noGrp="1"/>
          </p:cNvSpPr>
          <p:nvPr>
            <p:ph type="sldNum" sz="quarter" idx="12"/>
          </p:nvPr>
        </p:nvSpPr>
        <p:spPr/>
        <p:txBody>
          <a:bodyPr/>
          <a:lstStyle/>
          <a:p>
            <a:pPr>
              <a:defRPr/>
            </a:pPr>
            <a:fld id="{EDED7193-E22A-4E07-A334-E766E5BFE3A2}" type="slidenum">
              <a:rPr lang="en-US" smtClean="0"/>
              <a:pPr>
                <a:defRPr/>
              </a:pPr>
              <a:t>10</a:t>
            </a:fld>
            <a:endParaRPr lang="en-US"/>
          </a:p>
        </p:txBody>
      </p:sp>
    </p:spTree>
    <p:extLst>
      <p:ext uri="{BB962C8B-B14F-4D97-AF65-F5344CB8AC3E}">
        <p14:creationId xmlns:p14="http://schemas.microsoft.com/office/powerpoint/2010/main" val="31196026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C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stretch>
            <a:fillRect/>
          </a:stretch>
        </p:blipFill>
        <p:spPr>
          <a:xfrm>
            <a:off x="457201" y="4953000"/>
            <a:ext cx="1914525" cy="1231900"/>
          </a:xfrm>
          <a:prstGeom prst="rect">
            <a:avLst/>
          </a:prstGeom>
          <a:ln>
            <a:noFill/>
          </a:ln>
          <a:effectLst>
            <a:outerShdw blurRad="292100" dist="139700" dir="2700000" algn="tl" rotWithShape="0">
              <a:srgbClr val="333333">
                <a:alpha val="65000"/>
              </a:srgbClr>
            </a:outerShdw>
          </a:effectLst>
        </p:spPr>
      </p:pic>
      <p:sp>
        <p:nvSpPr>
          <p:cNvPr id="6" name="TextBox 7"/>
          <p:cNvSpPr txBox="1"/>
          <p:nvPr userDrawn="1"/>
        </p:nvSpPr>
        <p:spPr>
          <a:xfrm>
            <a:off x="457200" y="152400"/>
            <a:ext cx="8305800" cy="615950"/>
          </a:xfrm>
          <a:prstGeom prst="rect">
            <a:avLst/>
          </a:prstGeom>
          <a:noFill/>
        </p:spPr>
        <p:txBody>
          <a:bodyPr>
            <a:spAutoFit/>
          </a:bodyPr>
          <a:lstStyle/>
          <a:p>
            <a:pPr algn="ctr" fontAlgn="auto">
              <a:spcBef>
                <a:spcPts val="0"/>
              </a:spcBef>
              <a:spcAft>
                <a:spcPts val="0"/>
              </a:spcAft>
              <a:defRPr/>
            </a:pPr>
            <a:r>
              <a:rPr lang="en-US" dirty="0">
                <a:solidFill>
                  <a:schemeClr val="accent5">
                    <a:lumMod val="50000"/>
                  </a:schemeClr>
                </a:solidFill>
                <a:latin typeface="Arial Narrow" pitchFamily="34" charset="0"/>
              </a:rPr>
              <a:t>Iowa State University</a:t>
            </a:r>
          </a:p>
          <a:p>
            <a:pPr algn="ctr" fontAlgn="auto">
              <a:spcBef>
                <a:spcPts val="0"/>
              </a:spcBef>
              <a:spcAft>
                <a:spcPts val="0"/>
              </a:spcAft>
              <a:defRPr/>
            </a:pPr>
            <a:r>
              <a:rPr lang="en-US" sz="1600" dirty="0">
                <a:solidFill>
                  <a:schemeClr val="accent5">
                    <a:lumMod val="50000"/>
                  </a:schemeClr>
                </a:solidFill>
                <a:latin typeface="Arial Narrow" pitchFamily="34" charset="0"/>
              </a:rPr>
              <a:t>Department of Human Development &amp; Family Studies</a:t>
            </a:r>
          </a:p>
        </p:txBody>
      </p:sp>
      <p:sp>
        <p:nvSpPr>
          <p:cNvPr id="2" name="Title 1"/>
          <p:cNvSpPr>
            <a:spLocks noGrp="1"/>
          </p:cNvSpPr>
          <p:nvPr>
            <p:ph type="ctrTitle"/>
          </p:nvPr>
        </p:nvSpPr>
        <p:spPr>
          <a:xfrm>
            <a:off x="685800" y="838200"/>
            <a:ext cx="7772400" cy="1066800"/>
          </a:xfrm>
        </p:spPr>
        <p:txBody>
          <a:bodyPr/>
          <a:lstStyle>
            <a:lvl1pPr algn="ctr">
              <a:defRPr cap="small" baseline="0">
                <a:solidFill>
                  <a:srgbClr val="003300"/>
                </a:solidFill>
                <a:latin typeface="Arial Black"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438400" y="5562600"/>
            <a:ext cx="6400800" cy="609600"/>
          </a:xfrm>
        </p:spPr>
        <p:txBody>
          <a:bodyPr/>
          <a:lstStyle>
            <a:lvl1pPr marL="0" indent="0" algn="r">
              <a:buNone/>
              <a:defRPr i="1" cap="none" baseline="0">
                <a:solidFill>
                  <a:schemeClr val="accent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Picture Placeholder 9"/>
          <p:cNvSpPr>
            <a:spLocks noGrp="1"/>
          </p:cNvSpPr>
          <p:nvPr>
            <p:ph type="pic" sz="quarter" idx="13"/>
          </p:nvPr>
        </p:nvSpPr>
        <p:spPr>
          <a:xfrm>
            <a:off x="1524000" y="1981200"/>
            <a:ext cx="6019800" cy="2743200"/>
          </a:xfrm>
        </p:spPr>
        <p:txBody>
          <a:bodyPr rtlCol="0">
            <a:normAutofit/>
          </a:bodyPr>
          <a:lstStyle/>
          <a:p>
            <a:pPr lvl="0"/>
            <a:endParaRPr lang="en-US" noProof="0" dirty="0"/>
          </a:p>
        </p:txBody>
      </p:sp>
      <p:sp>
        <p:nvSpPr>
          <p:cNvPr id="7" name="Date Placeholder 3"/>
          <p:cNvSpPr>
            <a:spLocks noGrp="1"/>
          </p:cNvSpPr>
          <p:nvPr>
            <p:ph type="dt" sz="half" idx="14"/>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8" name="Footer Placeholder 4"/>
          <p:cNvSpPr>
            <a:spLocks noGrp="1"/>
          </p:cNvSpPr>
          <p:nvPr>
            <p:ph type="ftr" sz="quarter" idx="15"/>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9" name="Slide Number Placeholder 5"/>
          <p:cNvSpPr>
            <a:spLocks noGrp="1"/>
          </p:cNvSpPr>
          <p:nvPr>
            <p:ph type="sldNum" sz="quarter" idx="16"/>
          </p:nvPr>
        </p:nvSpPr>
        <p:spPr/>
        <p:txBody>
          <a:bodyPr/>
          <a:lstStyle>
            <a:lvl1pPr eaLnBrk="1" fontAlgn="auto" hangingPunct="1">
              <a:spcBef>
                <a:spcPts val="0"/>
              </a:spcBef>
              <a:spcAft>
                <a:spcPts val="0"/>
              </a:spcAft>
              <a:defRPr>
                <a:ea typeface="+mn-ea"/>
              </a:defRPr>
            </a:lvl1pPr>
          </a:lstStyle>
          <a:p>
            <a:pPr>
              <a:defRPr/>
            </a:pPr>
            <a:fld id="{8B8F099D-A8D3-45E3-8846-0423738FFF3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ea typeface="+mn-ea"/>
              </a:defRPr>
            </a:lvl1pPr>
          </a:lstStyle>
          <a:p>
            <a:pPr>
              <a:defRPr/>
            </a:pPr>
            <a:fld id="{00D35A95-6371-4E5B-95AD-C6B8DD4E4C1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ea typeface="+mn-ea"/>
              </a:defRPr>
            </a:lvl1pPr>
          </a:lstStyle>
          <a:p>
            <a:pPr>
              <a:defRPr/>
            </a:pPr>
            <a:fld id="{09722DD7-46D9-4747-BA69-16BD290AA04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CSEFEL">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a:latin typeface="Arial Narrow" pitchFamily="34"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2"/>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p:spPr>
        <p:txBody>
          <a:bodyPr/>
          <a:lstStyle>
            <a:lvl1pPr eaLnBrk="1" fontAlgn="auto" hangingPunct="1">
              <a:spcBef>
                <a:spcPts val="0"/>
              </a:spcBef>
              <a:spcAft>
                <a:spcPts val="0"/>
              </a:spcAft>
              <a:defRPr>
                <a:solidFill>
                  <a:srgbClr val="000000"/>
                </a:solidFill>
                <a:latin typeface="Arial" charset="0"/>
                <a:ea typeface="+mn-ea"/>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p:spPr>
        <p:txBody>
          <a:bodyPr/>
          <a:lstStyle>
            <a:lvl1pPr eaLnBrk="1" fontAlgn="auto" hangingPunct="1">
              <a:spcBef>
                <a:spcPts val="0"/>
              </a:spcBef>
              <a:spcAft>
                <a:spcPts val="0"/>
              </a:spcAft>
              <a:defRPr>
                <a:solidFill>
                  <a:srgbClr val="000000"/>
                </a:solidFill>
                <a:latin typeface="Arial"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solidFill>
                  <a:schemeClr val="tx1">
                    <a:tint val="75000"/>
                  </a:schemeClr>
                </a:solidFill>
                <a:ea typeface="+mn-ea"/>
              </a:defRPr>
            </a:lvl1pPr>
          </a:lstStyle>
          <a:p>
            <a:pPr>
              <a:defRPr/>
            </a:pPr>
            <a:fld id="{EB64CB41-DEF1-41B6-AA17-95D968D26BAC}"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5123" name="Rectangle 3"/>
          <p:cNvSpPr>
            <a:spLocks noGrp="1" noChangeArrowheads="1"/>
          </p:cNvSpPr>
          <p:nvPr>
            <p:ph type="ctrTitle"/>
          </p:nvPr>
        </p:nvSpPr>
        <p:spPr>
          <a:xfrm>
            <a:off x="2514600" y="1676401"/>
            <a:ext cx="6019800" cy="1470025"/>
          </a:xfrm>
        </p:spPr>
        <p:txBody>
          <a:bodyPr/>
          <a:lstStyle>
            <a:lvl1pPr algn="r">
              <a:defRPr/>
            </a:lvl1pPr>
          </a:lstStyle>
          <a:p>
            <a:r>
              <a:rPr lang="en-US"/>
              <a:t>Click to edit Master title style</a:t>
            </a:r>
          </a:p>
        </p:txBody>
      </p:sp>
      <p:sp>
        <p:nvSpPr>
          <p:cNvPr id="5124" name="Rectangle 4"/>
          <p:cNvSpPr>
            <a:spLocks noGrp="1" noChangeArrowheads="1"/>
          </p:cNvSpPr>
          <p:nvPr>
            <p:ph type="subTitle" idx="1"/>
          </p:nvPr>
        </p:nvSpPr>
        <p:spPr>
          <a:xfrm>
            <a:off x="3124200" y="3581400"/>
            <a:ext cx="5410200" cy="1295400"/>
          </a:xfrm>
        </p:spPr>
        <p:txBody>
          <a:bodyPr/>
          <a:lstStyle>
            <a:lvl1pPr marL="0" indent="0" algn="r">
              <a:buFontTx/>
              <a:buNone/>
              <a:defRPr/>
            </a:lvl1pPr>
          </a:lstStyle>
          <a:p>
            <a:r>
              <a:rPr lang="en-US"/>
              <a:t>Click to edit Master subtitle style</a:t>
            </a:r>
          </a:p>
        </p:txBody>
      </p:sp>
      <p:sp>
        <p:nvSpPr>
          <p:cNvPr id="4" name="Rectangle 5"/>
          <p:cNvSpPr>
            <a:spLocks noGrp="1" noChangeArrowheads="1"/>
          </p:cNvSpPr>
          <p:nvPr>
            <p:ph type="dt" sz="half" idx="10"/>
          </p:nvPr>
        </p:nvSpPr>
        <p:spPr/>
        <p:txBody>
          <a:bodyPr/>
          <a:lstStyle>
            <a:lvl1pPr eaLnBrk="0" fontAlgn="auto" hangingPunct="0">
              <a:spcBef>
                <a:spcPts val="0"/>
              </a:spcBef>
              <a:spcAft>
                <a:spcPts val="0"/>
              </a:spcAft>
              <a:defRPr>
                <a:solidFill>
                  <a:schemeClr val="tx1">
                    <a:tint val="75000"/>
                  </a:schemeClr>
                </a:solidFill>
                <a:latin typeface="Arial" pitchFamily="34" charset="0"/>
                <a:ea typeface="ＭＳ Ｐゴシック" pitchFamily="34" charset="-128"/>
              </a:defRPr>
            </a:lvl1pPr>
          </a:lstStyle>
          <a:p>
            <a:pPr>
              <a:defRPr/>
            </a:pPr>
            <a:endParaRPr lang="en-US"/>
          </a:p>
        </p:txBody>
      </p:sp>
      <p:sp>
        <p:nvSpPr>
          <p:cNvPr id="5" name="Rectangle 6"/>
          <p:cNvSpPr>
            <a:spLocks noGrp="1" noChangeArrowheads="1"/>
          </p:cNvSpPr>
          <p:nvPr>
            <p:ph type="ftr" sz="quarter" idx="11"/>
          </p:nvPr>
        </p:nvSpPr>
        <p:spPr/>
        <p:txBody>
          <a:bodyPr/>
          <a:lstStyle>
            <a:lvl1pPr algn="l" eaLnBrk="0" fontAlgn="auto" hangingPunct="0">
              <a:spcBef>
                <a:spcPts val="0"/>
              </a:spcBef>
              <a:spcAft>
                <a:spcPts val="0"/>
              </a:spcAft>
              <a:defRPr>
                <a:solidFill>
                  <a:schemeClr val="tx1">
                    <a:tint val="75000"/>
                  </a:schemeClr>
                </a:solidFill>
                <a:latin typeface="Arial" pitchFamily="34" charset="0"/>
                <a:ea typeface="ＭＳ Ｐゴシック" pitchFamily="34" charset="-128"/>
              </a:defRPr>
            </a:lvl1pPr>
          </a:lstStyle>
          <a:p>
            <a:pPr>
              <a:defRPr/>
            </a:pPr>
            <a:endParaRPr lang="en-US"/>
          </a:p>
        </p:txBody>
      </p:sp>
      <p:sp>
        <p:nvSpPr>
          <p:cNvPr id="6" name="Rectangle 7"/>
          <p:cNvSpPr>
            <a:spLocks noGrp="1" noChangeArrowheads="1"/>
          </p:cNvSpPr>
          <p:nvPr>
            <p:ph type="sldNum" sz="quarter" idx="12"/>
          </p:nvPr>
        </p:nvSpPr>
        <p:spPr>
          <a:xfrm>
            <a:off x="4800600" y="5105400"/>
            <a:ext cx="3733800" cy="1143000"/>
          </a:xfrm>
        </p:spPr>
        <p:txBody>
          <a:bodyPr/>
          <a:lstStyle>
            <a:lvl1pPr eaLnBrk="0" fontAlgn="auto" hangingPunct="0">
              <a:spcBef>
                <a:spcPts val="0"/>
              </a:spcBef>
              <a:spcAft>
                <a:spcPts val="0"/>
              </a:spcAft>
              <a:defRPr>
                <a:solidFill>
                  <a:schemeClr val="tx1">
                    <a:tint val="75000"/>
                  </a:schemeClr>
                </a:solidFill>
                <a:latin typeface="Arial" pitchFamily="34" charset="0"/>
                <a:ea typeface="ＭＳ Ｐゴシック" pitchFamily="34" charset="-128"/>
              </a:defRPr>
            </a:lvl1pPr>
          </a:lstStyle>
          <a:p>
            <a:pPr>
              <a:defRPr/>
            </a:pPr>
            <a:fld id="{B9E9FC57-BAF8-4B93-AC74-8565FD0E208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ormAutofit/>
          </a:bodyPr>
          <a:lstStyle>
            <a:lvl1pPr algn="l">
              <a:defRPr sz="3600" b="1" cap="small" baseline="0">
                <a:solidFill>
                  <a:srgbClr val="003300"/>
                </a:solidFill>
                <a:latin typeface="Arial Black" pitchFamily="34" charset="0"/>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4" name="Footer Placeholder 4"/>
          <p:cNvSpPr>
            <a:spLocks noGrp="1"/>
          </p:cNvSpPr>
          <p:nvPr>
            <p:ph type="ftr" sz="quarter" idx="11"/>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5" name="Slide Number Placeholder 5"/>
          <p:cNvSpPr>
            <a:spLocks noGrp="1"/>
          </p:cNvSpPr>
          <p:nvPr>
            <p:ph type="sldNum" sz="quarter" idx="12"/>
          </p:nvPr>
        </p:nvSpPr>
        <p:spPr/>
        <p:txBody>
          <a:bodyPr/>
          <a:lstStyle>
            <a:lvl1pPr eaLnBrk="1" fontAlgn="auto" hangingPunct="1">
              <a:spcBef>
                <a:spcPts val="0"/>
              </a:spcBef>
              <a:spcAft>
                <a:spcPts val="0"/>
              </a:spcAft>
              <a:defRPr>
                <a:ea typeface="+mn-ea"/>
              </a:defRPr>
            </a:lvl1pPr>
          </a:lstStyle>
          <a:p>
            <a:pPr>
              <a:defRPr/>
            </a:pPr>
            <a:fld id="{3D1A9026-AEE0-4CDF-8983-477434BCC1A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C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stretch>
            <a:fillRect/>
          </a:stretch>
        </p:blipFill>
        <p:spPr>
          <a:xfrm>
            <a:off x="457201" y="4953000"/>
            <a:ext cx="1914525" cy="1231900"/>
          </a:xfrm>
          <a:prstGeom prst="rect">
            <a:avLst/>
          </a:prstGeom>
          <a:ln>
            <a:noFill/>
          </a:ln>
          <a:effectLst>
            <a:outerShdw blurRad="292100" dist="139700" dir="2700000" algn="tl" rotWithShape="0">
              <a:srgbClr val="333333">
                <a:alpha val="65000"/>
              </a:srgbClr>
            </a:outerShdw>
          </a:effectLst>
        </p:spPr>
      </p:pic>
      <p:sp>
        <p:nvSpPr>
          <p:cNvPr id="6" name="TextBox 7"/>
          <p:cNvSpPr txBox="1"/>
          <p:nvPr userDrawn="1"/>
        </p:nvSpPr>
        <p:spPr>
          <a:xfrm>
            <a:off x="457200" y="152400"/>
            <a:ext cx="8305800" cy="615950"/>
          </a:xfrm>
          <a:prstGeom prst="rect">
            <a:avLst/>
          </a:prstGeom>
          <a:noFill/>
        </p:spPr>
        <p:txBody>
          <a:bodyPr>
            <a:spAutoFit/>
          </a:bodyPr>
          <a:lstStyle/>
          <a:p>
            <a:pPr algn="ctr" fontAlgn="auto">
              <a:spcBef>
                <a:spcPts val="0"/>
              </a:spcBef>
              <a:spcAft>
                <a:spcPts val="0"/>
              </a:spcAft>
              <a:defRPr/>
            </a:pPr>
            <a:r>
              <a:rPr lang="en-US" dirty="0">
                <a:solidFill>
                  <a:schemeClr val="accent5">
                    <a:lumMod val="50000"/>
                  </a:schemeClr>
                </a:solidFill>
                <a:latin typeface="Arial Narrow" pitchFamily="34" charset="0"/>
              </a:rPr>
              <a:t>Iowa State University</a:t>
            </a:r>
          </a:p>
          <a:p>
            <a:pPr algn="ctr" fontAlgn="auto">
              <a:spcBef>
                <a:spcPts val="0"/>
              </a:spcBef>
              <a:spcAft>
                <a:spcPts val="0"/>
              </a:spcAft>
              <a:defRPr/>
            </a:pPr>
            <a:r>
              <a:rPr lang="en-US" sz="1600" dirty="0">
                <a:solidFill>
                  <a:schemeClr val="accent5">
                    <a:lumMod val="50000"/>
                  </a:schemeClr>
                </a:solidFill>
                <a:latin typeface="Arial Narrow" pitchFamily="34" charset="0"/>
              </a:rPr>
              <a:t>Department of Human Development &amp; Family Studies</a:t>
            </a:r>
          </a:p>
        </p:txBody>
      </p:sp>
      <p:sp>
        <p:nvSpPr>
          <p:cNvPr id="2" name="Title 1"/>
          <p:cNvSpPr>
            <a:spLocks noGrp="1"/>
          </p:cNvSpPr>
          <p:nvPr>
            <p:ph type="ctrTitle"/>
          </p:nvPr>
        </p:nvSpPr>
        <p:spPr>
          <a:xfrm>
            <a:off x="685800" y="838200"/>
            <a:ext cx="7772400" cy="1066800"/>
          </a:xfrm>
        </p:spPr>
        <p:txBody>
          <a:bodyPr/>
          <a:lstStyle>
            <a:lvl1pPr algn="ctr">
              <a:defRPr cap="small" baseline="0">
                <a:solidFill>
                  <a:srgbClr val="003300"/>
                </a:solidFill>
                <a:latin typeface="Arial Black"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438400" y="5562600"/>
            <a:ext cx="6400800" cy="609600"/>
          </a:xfrm>
        </p:spPr>
        <p:txBody>
          <a:bodyPr/>
          <a:lstStyle>
            <a:lvl1pPr marL="0" indent="0" algn="r">
              <a:buNone/>
              <a:defRPr i="1" cap="none" baseline="0">
                <a:solidFill>
                  <a:schemeClr val="accent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Picture Placeholder 9"/>
          <p:cNvSpPr>
            <a:spLocks noGrp="1"/>
          </p:cNvSpPr>
          <p:nvPr>
            <p:ph type="pic" sz="quarter" idx="13"/>
          </p:nvPr>
        </p:nvSpPr>
        <p:spPr>
          <a:xfrm>
            <a:off x="1524000" y="1981200"/>
            <a:ext cx="6019800" cy="2743200"/>
          </a:xfrm>
        </p:spPr>
        <p:txBody>
          <a:bodyPr rtlCol="0">
            <a:normAutofit/>
          </a:bodyPr>
          <a:lstStyle/>
          <a:p>
            <a:pPr lvl="0"/>
            <a:r>
              <a:rPr lang="en-US" noProof="0" smtClean="0"/>
              <a:t>Click icon to add picture</a:t>
            </a:r>
            <a:endParaRPr lang="en-US" noProof="0" dirty="0"/>
          </a:p>
        </p:txBody>
      </p:sp>
      <p:sp>
        <p:nvSpPr>
          <p:cNvPr id="7" name="Date Placeholder 3"/>
          <p:cNvSpPr>
            <a:spLocks noGrp="1"/>
          </p:cNvSpPr>
          <p:nvPr>
            <p:ph type="dt" sz="half" idx="14"/>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8" name="Footer Placeholder 4"/>
          <p:cNvSpPr>
            <a:spLocks noGrp="1"/>
          </p:cNvSpPr>
          <p:nvPr>
            <p:ph type="ftr" sz="quarter" idx="15"/>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9" name="Slide Number Placeholder 5"/>
          <p:cNvSpPr>
            <a:spLocks noGrp="1"/>
          </p:cNvSpPr>
          <p:nvPr>
            <p:ph type="sldNum" sz="quarter" idx="16"/>
          </p:nvPr>
        </p:nvSpPr>
        <p:spPr/>
        <p:txBody>
          <a:bodyPr/>
          <a:lstStyle>
            <a:lvl1pPr eaLnBrk="1" fontAlgn="auto" hangingPunct="1">
              <a:spcBef>
                <a:spcPts val="0"/>
              </a:spcBef>
              <a:spcAft>
                <a:spcPts val="0"/>
              </a:spcAft>
              <a:defRPr>
                <a:ea typeface="+mn-ea"/>
              </a:defRPr>
            </a:lvl1pPr>
          </a:lstStyle>
          <a:p>
            <a:pPr>
              <a:defRPr/>
            </a:pPr>
            <a:fld id="{21BF8950-4505-42E3-AF40-D6907B8AF4D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ormAutofit/>
          </a:bodyPr>
          <a:lstStyle>
            <a:lvl1pPr algn="l">
              <a:defRPr sz="3600" b="1" cap="small" baseline="0">
                <a:solidFill>
                  <a:srgbClr val="003300"/>
                </a:solidFill>
                <a:latin typeface="Arial Black" pitchFamily="34" charset="0"/>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4" name="Footer Placeholder 4"/>
          <p:cNvSpPr>
            <a:spLocks noGrp="1"/>
          </p:cNvSpPr>
          <p:nvPr>
            <p:ph type="ftr" sz="quarter" idx="11"/>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5" name="Slide Number Placeholder 5"/>
          <p:cNvSpPr>
            <a:spLocks noGrp="1"/>
          </p:cNvSpPr>
          <p:nvPr>
            <p:ph type="sldNum" sz="quarter" idx="12"/>
          </p:nvPr>
        </p:nvSpPr>
        <p:spPr/>
        <p:txBody>
          <a:bodyPr/>
          <a:lstStyle>
            <a:lvl1pPr eaLnBrk="1" fontAlgn="auto" hangingPunct="1">
              <a:spcBef>
                <a:spcPts val="0"/>
              </a:spcBef>
              <a:spcAft>
                <a:spcPts val="0"/>
              </a:spcAft>
              <a:defRPr>
                <a:ea typeface="+mn-ea"/>
              </a:defRPr>
            </a:lvl1pPr>
          </a:lstStyle>
          <a:p>
            <a:pPr>
              <a:defRPr/>
            </a:pPr>
            <a:fld id="{26BFBEEC-1A6F-4B20-B235-AD2DB23F7F6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2" y="1406024"/>
            <a:ext cx="6172199" cy="2251579"/>
          </a:xfrm>
        </p:spPr>
        <p:txBody>
          <a:bodyPr lIns="0" rIns="0" anchor="t">
            <a:noAutofit/>
          </a:bodyPr>
          <a:lstStyle>
            <a:lvl1pP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066800" y="3905864"/>
            <a:ext cx="6172200" cy="1123336"/>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Slide Number Placeholder 7"/>
          <p:cNvSpPr>
            <a:spLocks noGrp="1"/>
          </p:cNvSpPr>
          <p:nvPr>
            <p:ph type="sldNum" sz="quarter" idx="11"/>
          </p:nvPr>
        </p:nvSpPr>
        <p:spPr/>
        <p:txBody>
          <a:bodyPr/>
          <a:lstStyle/>
          <a:p>
            <a:pPr>
              <a:defRPr/>
            </a:pPr>
            <a:fld id="{B9E9FC57-BAF8-4B93-AC74-8565FD0E2085}" type="slidenum">
              <a:rPr lang="en-US" smtClean="0"/>
              <a:pPr>
                <a:defRPr/>
              </a:pPr>
              <a:t>‹#›</a:t>
            </a:fld>
            <a:endParaRPr lang="en-US"/>
          </a:p>
        </p:txBody>
      </p:sp>
      <p:sp>
        <p:nvSpPr>
          <p:cNvPr id="9" name="Footer Placeholder 8"/>
          <p:cNvSpPr>
            <a:spLocks noGrp="1"/>
          </p:cNvSpPr>
          <p:nvPr>
            <p:ph type="ftr" sz="quarter" idx="12"/>
          </p:nvPr>
        </p:nvSpPr>
        <p:spPr/>
        <p:txBody>
          <a:bodyPr/>
          <a:lstStyle/>
          <a:p>
            <a:pPr>
              <a:defRPr/>
            </a:pPr>
            <a:endParaRPr 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456432" y="1545336"/>
            <a:ext cx="4224528"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8"/>
          <p:cNvSpPr>
            <a:spLocks noGrp="1"/>
          </p:cNvSpPr>
          <p:nvPr>
            <p:ph type="dt" sz="half" idx="14"/>
          </p:nvPr>
        </p:nvSpPr>
        <p:spPr/>
        <p:txBody>
          <a:bodyPr/>
          <a:lstStyle/>
          <a:p>
            <a:pPr>
              <a:defRPr/>
            </a:pPr>
            <a:endParaRPr lang="en-US"/>
          </a:p>
        </p:txBody>
      </p:sp>
      <p:sp>
        <p:nvSpPr>
          <p:cNvPr id="10" name="Slide Number Placeholder 9"/>
          <p:cNvSpPr>
            <a:spLocks noGrp="1"/>
          </p:cNvSpPr>
          <p:nvPr>
            <p:ph type="sldNum" sz="quarter" idx="15"/>
          </p:nvPr>
        </p:nvSpPr>
        <p:spPr/>
        <p:txBody>
          <a:bodyPr/>
          <a:lstStyle/>
          <a:p>
            <a:pPr>
              <a:defRPr/>
            </a:pPr>
            <a:fld id="{89C6E3AC-C2C4-4078-9F32-40445134B733}" type="slidenum">
              <a:rPr lang="en-US" smtClean="0"/>
              <a:pPr>
                <a:defRPr/>
              </a:pPr>
              <a:t>‹#›</a:t>
            </a:fld>
            <a:endParaRPr lang="en-US"/>
          </a:p>
        </p:txBody>
      </p:sp>
      <p:sp>
        <p:nvSpPr>
          <p:cNvPr id="11" name="Footer Placeholder 10"/>
          <p:cNvSpPr>
            <a:spLocks noGrp="1"/>
          </p:cNvSpPr>
          <p:nvPr>
            <p:ph type="ftr" sz="quarter" idx="16"/>
          </p:nvPr>
        </p:nvSpPr>
        <p:spPr/>
        <p:txBody>
          <a:bodyPr/>
          <a:lstStyle/>
          <a:p>
            <a:pPr>
              <a:defRPr/>
            </a:pPr>
            <a:endParaRPr lang="en-US"/>
          </a:p>
        </p:txBody>
      </p:sp>
      <p:sp>
        <p:nvSpPr>
          <p:cNvPr id="12" name="Title 11"/>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9848" y="1472184"/>
            <a:ext cx="6172200" cy="2130552"/>
          </a:xfrm>
        </p:spPr>
        <p:txBody>
          <a:bodyPr anchor="t">
            <a:noAutofit/>
          </a:bodyPr>
          <a:lstStyle>
            <a:lvl1pPr algn="l">
              <a:defRPr sz="48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069848" y="3886200"/>
            <a:ext cx="6172200" cy="914400"/>
          </a:xfrm>
        </p:spPr>
        <p:txBody>
          <a:bodyPr anchor="t">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Slide Number Placeholder 7"/>
          <p:cNvSpPr>
            <a:spLocks noGrp="1"/>
          </p:cNvSpPr>
          <p:nvPr>
            <p:ph type="sldNum" sz="quarter" idx="11"/>
          </p:nvPr>
        </p:nvSpPr>
        <p:spPr/>
        <p:txBody>
          <a:bodyPr/>
          <a:lstStyle/>
          <a:p>
            <a:pPr>
              <a:defRPr/>
            </a:pPr>
            <a:fld id="{68FB3DA3-DB57-4CF3-88BE-30349143AB63}" type="slidenum">
              <a:rPr lang="en-US" smtClean="0"/>
              <a:pPr>
                <a:defRPr/>
              </a:pPr>
              <a:t>‹#›</a:t>
            </a:fld>
            <a:endParaRPr lang="en-US"/>
          </a:p>
        </p:txBody>
      </p:sp>
      <p:sp>
        <p:nvSpPr>
          <p:cNvPr id="9" name="Footer Placeholder 8"/>
          <p:cNvSpPr>
            <a:spLocks noGrp="1"/>
          </p:cNvSpPr>
          <p:nvPr>
            <p:ph type="ftr" sz="quarter" idx="12"/>
          </p:nvPr>
        </p:nvSpPr>
        <p:spPr/>
        <p:txBody>
          <a:bodyPr/>
          <a:lstStyle/>
          <a:p>
            <a:pPr>
              <a:defRPr/>
            </a:pPr>
            <a:endParaRPr lang="en-US"/>
          </a:p>
        </p:txBody>
      </p:sp>
    </p:spTree>
  </p:cSld>
  <p:clrMapOvr>
    <a:masterClrMapping/>
  </p:clrMapOvr>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ea typeface="+mn-ea"/>
              </a:defRPr>
            </a:lvl1pPr>
          </a:lstStyle>
          <a:p>
            <a:pPr>
              <a:defRPr/>
            </a:pPr>
            <a:fld id="{89C6E3AC-C2C4-4078-9F32-40445134B733}"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3778" y="609600"/>
            <a:ext cx="3616325" cy="1066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486998" y="1915859"/>
            <a:ext cx="3646966" cy="288142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755" y="1915881"/>
            <a:ext cx="3639311" cy="288139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0"/>
          </p:nvPr>
        </p:nvSpPr>
        <p:spPr/>
        <p:txBody>
          <a:bodyPr/>
          <a:lstStyle/>
          <a:p>
            <a:pPr>
              <a:defRPr/>
            </a:pPr>
            <a:endParaRPr lang="en-US"/>
          </a:p>
        </p:txBody>
      </p:sp>
      <p:sp>
        <p:nvSpPr>
          <p:cNvPr id="10" name="Slide Number Placeholder 9"/>
          <p:cNvSpPr>
            <a:spLocks noGrp="1"/>
          </p:cNvSpPr>
          <p:nvPr>
            <p:ph type="sldNum" sz="quarter" idx="11"/>
          </p:nvPr>
        </p:nvSpPr>
        <p:spPr/>
        <p:txBody>
          <a:bodyPr/>
          <a:lstStyle/>
          <a:p>
            <a:pPr>
              <a:defRPr/>
            </a:pPr>
            <a:fld id="{9AA7671F-B83B-46EA-A11D-59D7FE54D77B}" type="slidenum">
              <a:rPr lang="en-US" smtClean="0"/>
              <a:pPr>
                <a:defRPr/>
              </a:pPr>
              <a:t>‹#›</a:t>
            </a:fld>
            <a:endParaRPr lang="en-US"/>
          </a:p>
        </p:txBody>
      </p:sp>
      <p:sp>
        <p:nvSpPr>
          <p:cNvPr id="11" name="Footer Placeholder 10"/>
          <p:cNvSpPr>
            <a:spLocks noGrp="1"/>
          </p:cNvSpPr>
          <p:nvPr>
            <p:ph type="ftr" sz="quarter" idx="12"/>
          </p:nvPr>
        </p:nvSpPr>
        <p:spPr>
          <a:xfrm>
            <a:off x="493776" y="6356354"/>
            <a:ext cx="5102352" cy="365125"/>
          </a:xfrm>
        </p:spPr>
        <p:txBody>
          <a:bodyPr/>
          <a:lstStyle/>
          <a:p>
            <a:pPr>
              <a:defRPr/>
            </a:pPr>
            <a:endParaRPr 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5734" cy="1066799"/>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95301" y="1916113"/>
            <a:ext cx="3638550"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860680"/>
            <a:ext cx="3638550" cy="28828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2627" y="1916113"/>
            <a:ext cx="3660775"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92626" y="2860676"/>
            <a:ext cx="3651250" cy="28829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0"/>
          </p:nvPr>
        </p:nvSpPr>
        <p:spPr/>
        <p:txBody>
          <a:bodyPr/>
          <a:lstStyle/>
          <a:p>
            <a:pPr>
              <a:defRPr/>
            </a:pPr>
            <a:endParaRPr lang="en-US"/>
          </a:p>
        </p:txBody>
      </p:sp>
      <p:sp>
        <p:nvSpPr>
          <p:cNvPr id="11" name="Slide Number Placeholder 10"/>
          <p:cNvSpPr>
            <a:spLocks noGrp="1"/>
          </p:cNvSpPr>
          <p:nvPr>
            <p:ph type="sldNum" sz="quarter" idx="11"/>
          </p:nvPr>
        </p:nvSpPr>
        <p:spPr/>
        <p:txBody>
          <a:bodyPr/>
          <a:lstStyle/>
          <a:p>
            <a:pPr>
              <a:defRPr/>
            </a:pPr>
            <a:fld id="{4111B645-5E75-47D4-BD21-8EE80B9F1775}" type="slidenum">
              <a:rPr lang="en-US" smtClean="0"/>
              <a:pPr>
                <a:defRPr/>
              </a:pPr>
              <a:t>‹#›</a:t>
            </a:fld>
            <a:endParaRPr lang="en-US"/>
          </a:p>
        </p:txBody>
      </p:sp>
      <p:sp>
        <p:nvSpPr>
          <p:cNvPr id="12" name="Footer Placeholder 11"/>
          <p:cNvSpPr>
            <a:spLocks noGrp="1"/>
          </p:cNvSpPr>
          <p:nvPr>
            <p:ph type="ftr" sz="quarter" idx="12"/>
          </p:nvPr>
        </p:nvSpPr>
        <p:spPr>
          <a:xfrm>
            <a:off x="493776" y="6356354"/>
            <a:ext cx="5102352" cy="365125"/>
          </a:xfrm>
        </p:spPr>
        <p:txBody>
          <a:bodyPr/>
          <a:lstStyle/>
          <a:p>
            <a:pPr>
              <a:defRPr/>
            </a:pPr>
            <a:endParaRPr 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162800" y="1551544"/>
            <a:ext cx="1828800" cy="365125"/>
          </a:xfrm>
        </p:spPr>
        <p:txBody>
          <a:bodyPr/>
          <a:lstStyle/>
          <a:p>
            <a:pPr>
              <a:defRPr/>
            </a:pPr>
            <a:endParaRPr lang="en-US"/>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pPr>
              <a:defRPr/>
            </a:pPr>
            <a:fld id="{66747951-2543-4C94-9985-0F5A15AFDB1E}" type="slidenum">
              <a:rPr lang="en-US" smtClean="0"/>
              <a:pPr>
                <a:defRPr/>
              </a:pPr>
              <a:t>‹#›</a:t>
            </a:fld>
            <a:endParaRPr lang="en-US"/>
          </a:p>
        </p:txBody>
      </p:sp>
      <p:sp>
        <p:nvSpPr>
          <p:cNvPr id="6" name="Footer Placeholder 5"/>
          <p:cNvSpPr>
            <a:spLocks noGrp="1"/>
          </p:cNvSpPr>
          <p:nvPr>
            <p:ph type="ftr" sz="quarter" idx="12"/>
          </p:nvPr>
        </p:nvSpPr>
        <p:spPr/>
        <p:txBody>
          <a:bodyPr/>
          <a:lstStyle/>
          <a:p>
            <a:pPr>
              <a:defRPr/>
            </a:pPr>
            <a:endParaRPr 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06649C3-8CE8-4CE1-81C6-AAA7430C8AA9}"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452" y="1920878"/>
            <a:ext cx="3654425" cy="2889249"/>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93777" y="606425"/>
            <a:ext cx="3629025" cy="1041400"/>
          </a:xfrm>
        </p:spPr>
        <p:txBody>
          <a:bodyPr anchor="t">
            <a:normAutofit/>
          </a:bodyPr>
          <a:lstStyle>
            <a:lvl1pPr algn="l">
              <a:defRPr sz="18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1" y="1920878"/>
            <a:ext cx="3629025" cy="1812925"/>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pPr>
              <a:defRPr/>
            </a:pPr>
            <a:endParaRPr lang="en-US"/>
          </a:p>
        </p:txBody>
      </p:sp>
      <p:sp>
        <p:nvSpPr>
          <p:cNvPr id="9" name="Slide Number Placeholder 8"/>
          <p:cNvSpPr>
            <a:spLocks noGrp="1"/>
          </p:cNvSpPr>
          <p:nvPr>
            <p:ph type="sldNum" sz="quarter" idx="11"/>
          </p:nvPr>
        </p:nvSpPr>
        <p:spPr/>
        <p:txBody>
          <a:bodyPr/>
          <a:lstStyle/>
          <a:p>
            <a:pPr>
              <a:defRPr/>
            </a:pPr>
            <a:fld id="{EBFC59E5-65D4-4DDC-85AA-099ADEB2C143}" type="slidenum">
              <a:rPr lang="en-US" smtClean="0"/>
              <a:pPr>
                <a:defRPr/>
              </a:pPr>
              <a:t>‹#›</a:t>
            </a:fld>
            <a:endParaRPr lang="en-US"/>
          </a:p>
        </p:txBody>
      </p:sp>
      <p:sp>
        <p:nvSpPr>
          <p:cNvPr id="10" name="Footer Placeholder 9"/>
          <p:cNvSpPr>
            <a:spLocks noGrp="1"/>
          </p:cNvSpPr>
          <p:nvPr>
            <p:ph type="ftr" sz="quarter" idx="12"/>
          </p:nvPr>
        </p:nvSpPr>
        <p:spPr>
          <a:xfrm>
            <a:off x="493776" y="6356354"/>
            <a:ext cx="5102352" cy="365125"/>
          </a:xfrm>
        </p:spPr>
        <p:txBody>
          <a:bodyPr/>
          <a:lstStyle/>
          <a:p>
            <a:pPr>
              <a:defRPr/>
            </a:pPr>
            <a:endParaRPr lang="en-US"/>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777" y="600078"/>
            <a:ext cx="2074862" cy="1981201"/>
          </a:xfrm>
          <a:ln>
            <a:noFill/>
          </a:ln>
        </p:spPr>
        <p:txBody>
          <a:bodyPr anchor="t">
            <a:normAutofit/>
          </a:bodyPr>
          <a:lstStyle>
            <a:lvl1pPr algn="l">
              <a:defRPr sz="1800" b="0"/>
            </a:lvl1pPr>
          </a:lstStyle>
          <a:p>
            <a:r>
              <a:rPr lang="en-US" smtClean="0"/>
              <a:t>Click to edit Master title style</a:t>
            </a:r>
            <a:endParaRPr lang="en-US" dirty="0"/>
          </a:p>
        </p:txBody>
      </p:sp>
      <p:sp>
        <p:nvSpPr>
          <p:cNvPr id="3" name="Picture Placeholder 2"/>
          <p:cNvSpPr>
            <a:spLocks noGrp="1"/>
          </p:cNvSpPr>
          <p:nvPr>
            <p:ph type="pic" idx="1"/>
          </p:nvPr>
        </p:nvSpPr>
        <p:spPr>
          <a:xfrm>
            <a:off x="2963864" y="1651003"/>
            <a:ext cx="5627687" cy="42207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963862" y="614366"/>
            <a:ext cx="3741738" cy="90963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pPr>
              <a:defRPr/>
            </a:pPr>
            <a:endParaRPr lang="en-US"/>
          </a:p>
        </p:txBody>
      </p:sp>
      <p:sp>
        <p:nvSpPr>
          <p:cNvPr id="9" name="Slide Number Placeholder 8"/>
          <p:cNvSpPr>
            <a:spLocks noGrp="1"/>
          </p:cNvSpPr>
          <p:nvPr>
            <p:ph type="sldNum" sz="quarter" idx="11"/>
          </p:nvPr>
        </p:nvSpPr>
        <p:spPr/>
        <p:txBody>
          <a:bodyPr/>
          <a:lstStyle/>
          <a:p>
            <a:pPr>
              <a:defRPr/>
            </a:pPr>
            <a:fld id="{7FD3E846-9E4A-4A4A-8873-A65CE28A150A}" type="slidenum">
              <a:rPr lang="en-US" smtClean="0"/>
              <a:pPr>
                <a:defRPr/>
              </a:pPr>
              <a:t>‹#›</a:t>
            </a:fld>
            <a:endParaRPr lang="en-US"/>
          </a:p>
        </p:txBody>
      </p:sp>
      <p:sp>
        <p:nvSpPr>
          <p:cNvPr id="10" name="Footer Placeholder 9"/>
          <p:cNvSpPr>
            <a:spLocks noGrp="1"/>
          </p:cNvSpPr>
          <p:nvPr>
            <p:ph type="ftr" sz="quarter" idx="12"/>
          </p:nvPr>
        </p:nvSpPr>
        <p:spPr>
          <a:xfrm>
            <a:off x="493776" y="6356354"/>
            <a:ext cx="5102352" cy="365125"/>
          </a:xfrm>
        </p:spPr>
        <p:txBody>
          <a:bodyPr/>
          <a:lstStyle/>
          <a:p>
            <a:pPr>
              <a:defRPr/>
            </a:pPr>
            <a:endParaRPr lang="en-US"/>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0" y="1554480"/>
            <a:ext cx="4222308" cy="38862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0D35A95-6371-4E5B-95AD-C6B8DD4E4C1D}"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848" y="1554480"/>
            <a:ext cx="2075688" cy="3886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6432" y="1554480"/>
            <a:ext cx="4224528" cy="3886200"/>
          </a:xfrm>
        </p:spPr>
        <p:txBody>
          <a:bodyPr vert="eaVe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9722DD7-46D9-4747-BA69-16BD290AA04C}"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ormAutofit/>
          </a:bodyPr>
          <a:lstStyle>
            <a:lvl1pPr algn="l">
              <a:defRPr sz="3600" b="1" cap="small" baseline="0">
                <a:solidFill>
                  <a:srgbClr val="003300"/>
                </a:solidFill>
                <a:latin typeface="Arial Black" pitchFamily="34" charset="0"/>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4" name="Footer Placeholder 4"/>
          <p:cNvSpPr>
            <a:spLocks noGrp="1"/>
          </p:cNvSpPr>
          <p:nvPr>
            <p:ph type="ftr" sz="quarter" idx="11"/>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5" name="Slide Number Placeholder 5"/>
          <p:cNvSpPr>
            <a:spLocks noGrp="1"/>
          </p:cNvSpPr>
          <p:nvPr>
            <p:ph type="sldNum" sz="quarter" idx="12"/>
          </p:nvPr>
        </p:nvSpPr>
        <p:spPr/>
        <p:txBody>
          <a:bodyPr/>
          <a:lstStyle>
            <a:lvl1pPr eaLnBrk="1" fontAlgn="auto" hangingPunct="1">
              <a:spcBef>
                <a:spcPts val="0"/>
              </a:spcBef>
              <a:spcAft>
                <a:spcPts val="0"/>
              </a:spcAft>
              <a:defRPr>
                <a:ea typeface="+mn-ea"/>
              </a:defRPr>
            </a:lvl1pPr>
          </a:lstStyle>
          <a:p>
            <a:pPr>
              <a:defRPr/>
            </a:pPr>
            <a:fld id="{3D1A9026-AEE0-4CDF-8983-477434BCC1A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143000" y="2133600"/>
            <a:ext cx="7772400" cy="70485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algn="r">
              <a:defRPr sz="3600"/>
            </a:lvl1pPr>
          </a:lstStyle>
          <a:p>
            <a:pPr lvl="0"/>
            <a:r>
              <a:rPr lang="en-US" altLang="en-US" noProof="0" smtClean="0"/>
              <a:t>Click to edit Master title style</a:t>
            </a:r>
          </a:p>
        </p:txBody>
      </p:sp>
      <p:sp>
        <p:nvSpPr>
          <p:cNvPr id="2051" name="Rectangle 3"/>
          <p:cNvSpPr>
            <a:spLocks noGrp="1" noChangeArrowheads="1"/>
          </p:cNvSpPr>
          <p:nvPr>
            <p:ph type="subTitle" idx="1"/>
          </p:nvPr>
        </p:nvSpPr>
        <p:spPr>
          <a:xfrm>
            <a:off x="1143000" y="2819400"/>
            <a:ext cx="7772400" cy="68580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marL="0" indent="0" algn="r">
              <a:buFontTx/>
              <a:buNone/>
              <a:defRPr sz="2400">
                <a:solidFill>
                  <a:schemeClr val="bg2"/>
                </a:solidFill>
              </a:defRPr>
            </a:lvl1pPr>
          </a:lstStyle>
          <a:p>
            <a:pPr lvl="0"/>
            <a:r>
              <a:rPr lang="en-US" altLang="en-US" noProof="0" smtClean="0"/>
              <a:t>Click to edit Master subtitle style</a:t>
            </a:r>
          </a:p>
        </p:txBody>
      </p:sp>
    </p:spTree>
    <p:extLst>
      <p:ext uri="{BB962C8B-B14F-4D97-AF65-F5344CB8AC3E}">
        <p14:creationId xmlns:p14="http://schemas.microsoft.com/office/powerpoint/2010/main" val="668046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ormAutofit/>
          </a:bodyPr>
          <a:lstStyle>
            <a:lvl1pPr algn="l">
              <a:defRPr sz="3600" b="1" cap="small" baseline="0">
                <a:solidFill>
                  <a:srgbClr val="003300"/>
                </a:solidFill>
                <a:latin typeface="Arial Black" pitchFamily="34" charset="0"/>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4" name="Footer Placeholder 4"/>
          <p:cNvSpPr>
            <a:spLocks noGrp="1"/>
          </p:cNvSpPr>
          <p:nvPr>
            <p:ph type="ftr" sz="quarter" idx="11"/>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5" name="Slide Number Placeholder 5"/>
          <p:cNvSpPr>
            <a:spLocks noGrp="1"/>
          </p:cNvSpPr>
          <p:nvPr>
            <p:ph type="sldNum" sz="quarter" idx="12"/>
          </p:nvPr>
        </p:nvSpPr>
        <p:spPr/>
        <p:txBody>
          <a:bodyPr/>
          <a:lstStyle>
            <a:lvl1pPr eaLnBrk="1" fontAlgn="auto" hangingPunct="1">
              <a:spcBef>
                <a:spcPts val="0"/>
              </a:spcBef>
              <a:spcAft>
                <a:spcPts val="0"/>
              </a:spcAft>
              <a:defRPr>
                <a:ea typeface="+mn-ea"/>
              </a:defRPr>
            </a:lvl1pPr>
          </a:lstStyle>
          <a:p>
            <a:pPr>
              <a:defRPr/>
            </a:pPr>
            <a:fld id="{3D1A9026-AEE0-4CDF-8983-477434BCC1A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0330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57438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295400"/>
            <a:ext cx="3581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0" y="1295400"/>
            <a:ext cx="3581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8317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3617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90011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59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240859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001440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68578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50" y="381000"/>
            <a:ext cx="18478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381000"/>
            <a:ext cx="53911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2672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ea typeface="+mn-ea"/>
              </a:defRPr>
            </a:lvl1pPr>
          </a:lstStyle>
          <a:p>
            <a:pPr>
              <a:defRPr/>
            </a:pPr>
            <a:fld id="{9AA7671F-B83B-46EA-A11D-59D7FE54D77B}"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wo Pictures with Captions">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6437344" y="5951812"/>
            <a:ext cx="2133600" cy="365125"/>
          </a:xfrm>
          <a:prstGeom prst="rect">
            <a:avLst/>
          </a:prstGeom>
        </p:spPr>
        <p:txBody>
          <a:bodyPr/>
          <a:lstStyle/>
          <a:p>
            <a:pPr algn="ctr"/>
            <a:fld id="{4CF99945-0A15-4715-AB6C-F5E56CF20F70}" type="datetimeFigureOut">
              <a:rPr lang="en-US" sz="2400">
                <a:solidFill>
                  <a:prstClr val="black"/>
                </a:solidFill>
                <a:latin typeface="Arial" pitchFamily="34" charset="0"/>
              </a:rPr>
              <a:pPr algn="ctr"/>
              <a:t>6/1/2015</a:t>
            </a:fld>
            <a:endParaRPr sz="2400">
              <a:solidFill>
                <a:prstClr val="black"/>
              </a:solidFill>
              <a:latin typeface="Arial" pitchFamily="34" charset="0"/>
            </a:endParaRPr>
          </a:p>
        </p:txBody>
      </p:sp>
      <p:sp>
        <p:nvSpPr>
          <p:cNvPr id="7" name="Footer Placeholder 6"/>
          <p:cNvSpPr>
            <a:spLocks noGrp="1"/>
          </p:cNvSpPr>
          <p:nvPr>
            <p:ph type="ftr" sz="quarter" idx="11"/>
          </p:nvPr>
        </p:nvSpPr>
        <p:spPr>
          <a:xfrm>
            <a:off x="1180945" y="5951812"/>
            <a:ext cx="5256399" cy="365125"/>
          </a:xfrm>
          <a:prstGeom prst="rect">
            <a:avLst/>
          </a:prstGeom>
        </p:spPr>
        <p:txBody>
          <a:bodyPr/>
          <a:lstStyle/>
          <a:p>
            <a:pPr algn="ctr"/>
            <a:endParaRPr sz="2400">
              <a:solidFill>
                <a:prstClr val="black"/>
              </a:solidFill>
              <a:latin typeface="Arial" pitchFamily="34" charset="0"/>
            </a:endParaRPr>
          </a:p>
        </p:txBody>
      </p:sp>
      <p:sp>
        <p:nvSpPr>
          <p:cNvPr id="8" name="Slide Number Placeholder 7"/>
          <p:cNvSpPr>
            <a:spLocks noGrp="1"/>
          </p:cNvSpPr>
          <p:nvPr>
            <p:ph type="sldNum" sz="quarter" idx="12"/>
          </p:nvPr>
        </p:nvSpPr>
        <p:spPr>
          <a:xfrm>
            <a:off x="572659" y="5951812"/>
            <a:ext cx="608287" cy="365125"/>
          </a:xfrm>
          <a:prstGeom prst="rect">
            <a:avLst/>
          </a:prstGeom>
        </p:spPr>
        <p:txBody>
          <a:bodyPr/>
          <a:lstStyle/>
          <a:p>
            <a:pPr algn="ctr"/>
            <a:fld id="{022B156B-59AE-415F-B24B-8756D48BB977}" type="slidenum">
              <a:rPr sz="2400">
                <a:solidFill>
                  <a:prstClr val="black"/>
                </a:solidFill>
                <a:latin typeface="Arial" pitchFamily="34" charset="0"/>
              </a:rPr>
              <a:pPr algn="ctr"/>
              <a:t>‹#›</a:t>
            </a:fld>
            <a:endParaRPr sz="2400">
              <a:solidFill>
                <a:prstClr val="black"/>
              </a:solidFill>
              <a:latin typeface="Arial" pitchFamily="34" charset="0"/>
            </a:endParaRPr>
          </a:p>
        </p:txBody>
      </p:sp>
      <p:sp>
        <p:nvSpPr>
          <p:cNvPr id="36" name="Picture Placeholder 33"/>
          <p:cNvSpPr>
            <a:spLocks noGrp="1" noChangeAspect="1"/>
          </p:cNvSpPr>
          <p:nvPr>
            <p:ph type="pic" sz="quarter" idx="17"/>
          </p:nvPr>
        </p:nvSpPr>
        <p:spPr>
          <a:xfrm>
            <a:off x="625215" y="1020195"/>
            <a:ext cx="3600451" cy="3200400"/>
          </a:xfrm>
          <a:solidFill>
            <a:schemeClr val="bg2"/>
          </a:solidFill>
          <a:ln w="38100">
            <a:solidFill>
              <a:schemeClr val="bg1"/>
            </a:solidFill>
          </a:ln>
        </p:spPr>
        <p:txBody>
          <a:bodyPr/>
          <a:lstStyle>
            <a:lvl1pPr marL="0" indent="0" algn="ctr">
              <a:buNone/>
              <a:defRPr/>
            </a:lvl1pPr>
          </a:lstStyle>
          <a:p>
            <a:r>
              <a:rPr lang="en-US" smtClean="0"/>
              <a:t>Click icon to add picture</a:t>
            </a:r>
            <a:endParaRPr/>
          </a:p>
        </p:txBody>
      </p:sp>
      <p:sp>
        <p:nvSpPr>
          <p:cNvPr id="37" name="Picture Placeholder 33"/>
          <p:cNvSpPr>
            <a:spLocks noGrp="1" noChangeAspect="1"/>
          </p:cNvSpPr>
          <p:nvPr>
            <p:ph type="pic" sz="quarter" idx="18"/>
          </p:nvPr>
        </p:nvSpPr>
        <p:spPr>
          <a:xfrm>
            <a:off x="4908232" y="1020195"/>
            <a:ext cx="3600451" cy="3200400"/>
          </a:xfrm>
          <a:solidFill>
            <a:schemeClr val="bg2"/>
          </a:solidFill>
          <a:ln w="38100">
            <a:solidFill>
              <a:schemeClr val="bg1"/>
            </a:solidFill>
          </a:ln>
        </p:spPr>
        <p:txBody>
          <a:bodyPr/>
          <a:lstStyle>
            <a:lvl1pPr marL="0" indent="0" algn="ctr">
              <a:buNone/>
              <a:defRPr/>
            </a:lvl1pPr>
          </a:lstStyle>
          <a:p>
            <a:r>
              <a:rPr lang="en-US" smtClean="0"/>
              <a:t>Click icon to add picture</a:t>
            </a:r>
            <a:endParaRPr/>
          </a:p>
        </p:txBody>
      </p:sp>
      <p:sp>
        <p:nvSpPr>
          <p:cNvPr id="39" name="Text Placeholder 3"/>
          <p:cNvSpPr>
            <a:spLocks noGrp="1"/>
          </p:cNvSpPr>
          <p:nvPr>
            <p:ph type="body" sz="half" idx="2"/>
          </p:nvPr>
        </p:nvSpPr>
        <p:spPr>
          <a:xfrm>
            <a:off x="789317" y="4648200"/>
            <a:ext cx="3276735"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0" name="Text Placeholder 3"/>
          <p:cNvSpPr>
            <a:spLocks noGrp="1"/>
          </p:cNvSpPr>
          <p:nvPr>
            <p:ph type="body" sz="half" idx="19"/>
          </p:nvPr>
        </p:nvSpPr>
        <p:spPr>
          <a:xfrm>
            <a:off x="5057181" y="4648200"/>
            <a:ext cx="3276735"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66589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ormAutofit/>
          </a:bodyPr>
          <a:lstStyle>
            <a:lvl1pPr algn="l">
              <a:defRPr sz="3600" b="1" cap="small" baseline="0">
                <a:solidFill>
                  <a:srgbClr val="003300"/>
                </a:solidFill>
                <a:latin typeface="Arial Black" pitchFamily="34" charset="0"/>
              </a:defRPr>
            </a:lvl1pPr>
          </a:lstStyle>
          <a:p>
            <a:r>
              <a:rPr lang="en-US" smtClean="0"/>
              <a:t>Click to edit Master title style</a:t>
            </a:r>
            <a:endParaRPr lang="en-US"/>
          </a:p>
        </p:txBody>
      </p:sp>
      <p:sp>
        <p:nvSpPr>
          <p:cNvPr id="3" name="Date Placeholder 3"/>
          <p:cNvSpPr>
            <a:spLocks noGrp="1"/>
          </p:cNvSpPr>
          <p:nvPr>
            <p:ph type="dt" sz="half" idx="10"/>
          </p:nvPr>
        </p:nvSpPr>
        <p:spPr>
          <a:xfrm>
            <a:off x="7162800" y="189468"/>
            <a:ext cx="1828800" cy="365125"/>
          </a:xfrm>
          <a:prstGeom prst="rect">
            <a:avLst/>
          </a:prstGeom>
        </p:spPr>
        <p:txBody>
          <a:bodyPr/>
          <a:lstStyle>
            <a:lvl1pPr eaLnBrk="1" fontAlgn="auto" hangingPunct="1">
              <a:spcBef>
                <a:spcPts val="0"/>
              </a:spcBef>
              <a:spcAft>
                <a:spcPts val="0"/>
              </a:spcAft>
              <a:defRPr>
                <a:ea typeface="+mn-ea"/>
              </a:defRPr>
            </a:lvl1pPr>
          </a:lstStyle>
          <a:p>
            <a:pPr algn="ctr">
              <a:defRPr/>
            </a:pPr>
            <a:endParaRPr lang="en-US" sz="2400">
              <a:solidFill>
                <a:prstClr val="black">
                  <a:tint val="75000"/>
                </a:prstClr>
              </a:solidFill>
              <a:latin typeface="Arial" pitchFamily="34" charset="0"/>
            </a:endParaRPr>
          </a:p>
        </p:txBody>
      </p:sp>
      <p:sp>
        <p:nvSpPr>
          <p:cNvPr id="4" name="Footer Placeholder 4"/>
          <p:cNvSpPr>
            <a:spLocks noGrp="1"/>
          </p:cNvSpPr>
          <p:nvPr>
            <p:ph type="ftr" sz="quarter" idx="11"/>
          </p:nvPr>
        </p:nvSpPr>
        <p:spPr>
          <a:xfrm>
            <a:off x="1069848" y="6356350"/>
            <a:ext cx="5102352" cy="365125"/>
          </a:xfrm>
          <a:prstGeom prst="rect">
            <a:avLst/>
          </a:prstGeom>
        </p:spPr>
        <p:txBody>
          <a:bodyPr/>
          <a:lstStyle>
            <a:lvl1pPr eaLnBrk="1" fontAlgn="auto" hangingPunct="1">
              <a:spcBef>
                <a:spcPts val="0"/>
              </a:spcBef>
              <a:spcAft>
                <a:spcPts val="0"/>
              </a:spcAft>
              <a:defRPr>
                <a:ea typeface="+mn-ea"/>
              </a:defRPr>
            </a:lvl1pPr>
          </a:lstStyle>
          <a:p>
            <a:pPr algn="ctr">
              <a:defRPr/>
            </a:pPr>
            <a:endParaRPr lang="en-US" sz="2400">
              <a:solidFill>
                <a:prstClr val="black"/>
              </a:solidFill>
              <a:latin typeface="Arial" pitchFamily="34" charset="0"/>
            </a:endParaRPr>
          </a:p>
        </p:txBody>
      </p:sp>
      <p:sp>
        <p:nvSpPr>
          <p:cNvPr id="5" name="Slide Number Placeholder 5"/>
          <p:cNvSpPr>
            <a:spLocks noGrp="1"/>
          </p:cNvSpPr>
          <p:nvPr>
            <p:ph type="sldNum" sz="quarter" idx="12"/>
          </p:nvPr>
        </p:nvSpPr>
        <p:spPr>
          <a:xfrm>
            <a:off x="7159752" y="6356350"/>
            <a:ext cx="1137684" cy="365125"/>
          </a:xfrm>
          <a:prstGeom prst="rect">
            <a:avLst/>
          </a:prstGeom>
        </p:spPr>
        <p:txBody>
          <a:bodyPr/>
          <a:lstStyle>
            <a:lvl1pPr eaLnBrk="1" fontAlgn="auto" hangingPunct="1">
              <a:spcBef>
                <a:spcPts val="0"/>
              </a:spcBef>
              <a:spcAft>
                <a:spcPts val="0"/>
              </a:spcAft>
              <a:defRPr>
                <a:ea typeface="+mn-ea"/>
              </a:defRPr>
            </a:lvl1pPr>
          </a:lstStyle>
          <a:p>
            <a:pPr algn="ctr">
              <a:defRPr/>
            </a:pPr>
            <a:fld id="{3D1A9026-AEE0-4CDF-8983-477434BCC1A9}" type="slidenum">
              <a:rPr lang="en-US" sz="2400">
                <a:solidFill>
                  <a:prstClr val="black">
                    <a:tint val="75000"/>
                  </a:prstClr>
                </a:solidFill>
                <a:latin typeface="Arial" pitchFamily="34" charset="0"/>
              </a:rPr>
              <a:pPr algn="ctr">
                <a:defRPr/>
              </a:pPr>
              <a:t>‹#›</a:t>
            </a:fld>
            <a:endParaRPr lang="en-US" sz="2400">
              <a:solidFill>
                <a:prstClr val="black">
                  <a:tint val="75000"/>
                </a:prstClr>
              </a:solidFill>
              <a:latin typeface="Arial" pitchFamily="34" charset="0"/>
            </a:endParaRPr>
          </a:p>
        </p:txBody>
      </p:sp>
    </p:spTree>
    <p:extLst>
      <p:ext uri="{BB962C8B-B14F-4D97-AF65-F5344CB8AC3E}">
        <p14:creationId xmlns:p14="http://schemas.microsoft.com/office/powerpoint/2010/main" val="146496671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143000" y="2133600"/>
            <a:ext cx="7772400" cy="70485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algn="r">
              <a:defRPr sz="3600"/>
            </a:lvl1pPr>
          </a:lstStyle>
          <a:p>
            <a:pPr lvl="0"/>
            <a:r>
              <a:rPr lang="en-US" altLang="en-US" noProof="0" smtClean="0"/>
              <a:t>Click to edit Master title style</a:t>
            </a:r>
          </a:p>
        </p:txBody>
      </p:sp>
      <p:sp>
        <p:nvSpPr>
          <p:cNvPr id="2051" name="Rectangle 3"/>
          <p:cNvSpPr>
            <a:spLocks noGrp="1" noChangeArrowheads="1"/>
          </p:cNvSpPr>
          <p:nvPr>
            <p:ph type="subTitle" idx="1"/>
          </p:nvPr>
        </p:nvSpPr>
        <p:spPr>
          <a:xfrm>
            <a:off x="1143000" y="2819400"/>
            <a:ext cx="7772400" cy="68580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marL="0" indent="0" algn="r">
              <a:buFontTx/>
              <a:buNone/>
              <a:defRPr sz="2400">
                <a:solidFill>
                  <a:schemeClr val="bg2"/>
                </a:solidFill>
              </a:defRPr>
            </a:lvl1pPr>
          </a:lstStyle>
          <a:p>
            <a:pPr lvl="0"/>
            <a:r>
              <a:rPr lang="en-US" altLang="en-US" noProof="0" smtClean="0"/>
              <a:t>Click to edit Master subtitle style</a:t>
            </a:r>
          </a:p>
        </p:txBody>
      </p:sp>
    </p:spTree>
    <p:extLst>
      <p:ext uri="{BB962C8B-B14F-4D97-AF65-F5344CB8AC3E}">
        <p14:creationId xmlns:p14="http://schemas.microsoft.com/office/powerpoint/2010/main" val="47233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05258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63250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295400"/>
            <a:ext cx="3581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0" y="1295400"/>
            <a:ext cx="3581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9638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9076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311579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6907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22636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Narrow"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atin typeface="Arial Narrow"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8" name="Footer Placeholder 7"/>
          <p:cNvSpPr>
            <a:spLocks noGrp="1"/>
          </p:cNvSpPr>
          <p:nvPr>
            <p:ph type="ftr" sz="quarter" idx="11"/>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9" name="Slide Number Placeholder 8"/>
          <p:cNvSpPr>
            <a:spLocks noGrp="1"/>
          </p:cNvSpPr>
          <p:nvPr>
            <p:ph type="sldNum" sz="quarter" idx="12"/>
          </p:nvPr>
        </p:nvSpPr>
        <p:spPr/>
        <p:txBody>
          <a:bodyPr/>
          <a:lstStyle>
            <a:lvl1pPr eaLnBrk="1" fontAlgn="auto" hangingPunct="1">
              <a:spcBef>
                <a:spcPts val="0"/>
              </a:spcBef>
              <a:spcAft>
                <a:spcPts val="0"/>
              </a:spcAft>
              <a:defRPr>
                <a:ea typeface="+mn-ea"/>
              </a:defRPr>
            </a:lvl1pPr>
          </a:lstStyle>
          <a:p>
            <a:pPr>
              <a:defRPr/>
            </a:pPr>
            <a:fld id="{4111B645-5E75-47D4-BD21-8EE80B9F177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954306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40743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50" y="381000"/>
            <a:ext cx="18478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381000"/>
            <a:ext cx="53911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62996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wo Pictures with Captions">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6437344" y="5951812"/>
            <a:ext cx="2133600" cy="365125"/>
          </a:xfrm>
          <a:prstGeom prst="rect">
            <a:avLst/>
          </a:prstGeom>
        </p:spPr>
        <p:txBody>
          <a:bodyPr/>
          <a:lstStyle/>
          <a:p>
            <a:pPr algn="ctr"/>
            <a:fld id="{4CF99945-0A15-4715-AB6C-F5E56CF20F70}" type="datetimeFigureOut">
              <a:rPr lang="en-US" sz="2400">
                <a:solidFill>
                  <a:prstClr val="black"/>
                </a:solidFill>
                <a:latin typeface="Arial" pitchFamily="34" charset="0"/>
              </a:rPr>
              <a:pPr algn="ctr"/>
              <a:t>6/1/2015</a:t>
            </a:fld>
            <a:endParaRPr sz="2400">
              <a:solidFill>
                <a:prstClr val="black"/>
              </a:solidFill>
              <a:latin typeface="Arial" pitchFamily="34" charset="0"/>
            </a:endParaRPr>
          </a:p>
        </p:txBody>
      </p:sp>
      <p:sp>
        <p:nvSpPr>
          <p:cNvPr id="7" name="Footer Placeholder 6"/>
          <p:cNvSpPr>
            <a:spLocks noGrp="1"/>
          </p:cNvSpPr>
          <p:nvPr>
            <p:ph type="ftr" sz="quarter" idx="11"/>
          </p:nvPr>
        </p:nvSpPr>
        <p:spPr>
          <a:xfrm>
            <a:off x="1180945" y="5951812"/>
            <a:ext cx="5256399" cy="365125"/>
          </a:xfrm>
          <a:prstGeom prst="rect">
            <a:avLst/>
          </a:prstGeom>
        </p:spPr>
        <p:txBody>
          <a:bodyPr/>
          <a:lstStyle/>
          <a:p>
            <a:pPr algn="ctr"/>
            <a:endParaRPr sz="2400">
              <a:solidFill>
                <a:prstClr val="black"/>
              </a:solidFill>
              <a:latin typeface="Arial" pitchFamily="34" charset="0"/>
            </a:endParaRPr>
          </a:p>
        </p:txBody>
      </p:sp>
      <p:sp>
        <p:nvSpPr>
          <p:cNvPr id="8" name="Slide Number Placeholder 7"/>
          <p:cNvSpPr>
            <a:spLocks noGrp="1"/>
          </p:cNvSpPr>
          <p:nvPr>
            <p:ph type="sldNum" sz="quarter" idx="12"/>
          </p:nvPr>
        </p:nvSpPr>
        <p:spPr>
          <a:xfrm>
            <a:off x="572659" y="5951812"/>
            <a:ext cx="608287" cy="365125"/>
          </a:xfrm>
          <a:prstGeom prst="rect">
            <a:avLst/>
          </a:prstGeom>
        </p:spPr>
        <p:txBody>
          <a:bodyPr/>
          <a:lstStyle/>
          <a:p>
            <a:pPr algn="ctr"/>
            <a:fld id="{022B156B-59AE-415F-B24B-8756D48BB977}" type="slidenum">
              <a:rPr sz="2400">
                <a:solidFill>
                  <a:prstClr val="black"/>
                </a:solidFill>
                <a:latin typeface="Arial" pitchFamily="34" charset="0"/>
              </a:rPr>
              <a:pPr algn="ctr"/>
              <a:t>‹#›</a:t>
            </a:fld>
            <a:endParaRPr sz="2400">
              <a:solidFill>
                <a:prstClr val="black"/>
              </a:solidFill>
              <a:latin typeface="Arial" pitchFamily="34" charset="0"/>
            </a:endParaRPr>
          </a:p>
        </p:txBody>
      </p:sp>
      <p:sp>
        <p:nvSpPr>
          <p:cNvPr id="36" name="Picture Placeholder 33"/>
          <p:cNvSpPr>
            <a:spLocks noGrp="1" noChangeAspect="1"/>
          </p:cNvSpPr>
          <p:nvPr>
            <p:ph type="pic" sz="quarter" idx="17"/>
          </p:nvPr>
        </p:nvSpPr>
        <p:spPr>
          <a:xfrm>
            <a:off x="625215" y="1020195"/>
            <a:ext cx="3600451" cy="3200400"/>
          </a:xfrm>
          <a:solidFill>
            <a:schemeClr val="bg2"/>
          </a:solidFill>
          <a:ln w="38100">
            <a:solidFill>
              <a:schemeClr val="bg1"/>
            </a:solidFill>
          </a:ln>
        </p:spPr>
        <p:txBody>
          <a:bodyPr/>
          <a:lstStyle>
            <a:lvl1pPr marL="0" indent="0" algn="ctr">
              <a:buNone/>
              <a:defRPr/>
            </a:lvl1pPr>
          </a:lstStyle>
          <a:p>
            <a:r>
              <a:rPr lang="en-US" smtClean="0"/>
              <a:t>Click icon to add picture</a:t>
            </a:r>
            <a:endParaRPr/>
          </a:p>
        </p:txBody>
      </p:sp>
      <p:sp>
        <p:nvSpPr>
          <p:cNvPr id="37" name="Picture Placeholder 33"/>
          <p:cNvSpPr>
            <a:spLocks noGrp="1" noChangeAspect="1"/>
          </p:cNvSpPr>
          <p:nvPr>
            <p:ph type="pic" sz="quarter" idx="18"/>
          </p:nvPr>
        </p:nvSpPr>
        <p:spPr>
          <a:xfrm>
            <a:off x="4908232" y="1020195"/>
            <a:ext cx="3600451" cy="3200400"/>
          </a:xfrm>
          <a:solidFill>
            <a:schemeClr val="bg2"/>
          </a:solidFill>
          <a:ln w="38100">
            <a:solidFill>
              <a:schemeClr val="bg1"/>
            </a:solidFill>
          </a:ln>
        </p:spPr>
        <p:txBody>
          <a:bodyPr/>
          <a:lstStyle>
            <a:lvl1pPr marL="0" indent="0" algn="ctr">
              <a:buNone/>
              <a:defRPr/>
            </a:lvl1pPr>
          </a:lstStyle>
          <a:p>
            <a:r>
              <a:rPr lang="en-US" smtClean="0"/>
              <a:t>Click icon to add picture</a:t>
            </a:r>
            <a:endParaRPr/>
          </a:p>
        </p:txBody>
      </p:sp>
      <p:sp>
        <p:nvSpPr>
          <p:cNvPr id="39" name="Text Placeholder 3"/>
          <p:cNvSpPr>
            <a:spLocks noGrp="1"/>
          </p:cNvSpPr>
          <p:nvPr>
            <p:ph type="body" sz="half" idx="2"/>
          </p:nvPr>
        </p:nvSpPr>
        <p:spPr>
          <a:xfrm>
            <a:off x="789317" y="4648200"/>
            <a:ext cx="3276735"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0" name="Text Placeholder 3"/>
          <p:cNvSpPr>
            <a:spLocks noGrp="1"/>
          </p:cNvSpPr>
          <p:nvPr>
            <p:ph type="body" sz="half" idx="19"/>
          </p:nvPr>
        </p:nvSpPr>
        <p:spPr>
          <a:xfrm>
            <a:off x="5057181" y="4648200"/>
            <a:ext cx="3276735"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04126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ormAutofit/>
          </a:bodyPr>
          <a:lstStyle>
            <a:lvl1pPr algn="l">
              <a:defRPr sz="3600" b="1" cap="small" baseline="0">
                <a:solidFill>
                  <a:srgbClr val="003300"/>
                </a:solidFill>
                <a:latin typeface="Arial Black" pitchFamily="34" charset="0"/>
              </a:defRPr>
            </a:lvl1pPr>
          </a:lstStyle>
          <a:p>
            <a:r>
              <a:rPr lang="en-US" smtClean="0"/>
              <a:t>Click to edit Master title style</a:t>
            </a:r>
            <a:endParaRPr lang="en-US"/>
          </a:p>
        </p:txBody>
      </p:sp>
      <p:sp>
        <p:nvSpPr>
          <p:cNvPr id="3" name="Date Placeholder 3"/>
          <p:cNvSpPr>
            <a:spLocks noGrp="1"/>
          </p:cNvSpPr>
          <p:nvPr>
            <p:ph type="dt" sz="half" idx="10"/>
          </p:nvPr>
        </p:nvSpPr>
        <p:spPr>
          <a:xfrm>
            <a:off x="7162800" y="189468"/>
            <a:ext cx="1828800" cy="365125"/>
          </a:xfrm>
          <a:prstGeom prst="rect">
            <a:avLst/>
          </a:prstGeom>
        </p:spPr>
        <p:txBody>
          <a:bodyPr/>
          <a:lstStyle>
            <a:lvl1pPr eaLnBrk="1" fontAlgn="auto" hangingPunct="1">
              <a:spcBef>
                <a:spcPts val="0"/>
              </a:spcBef>
              <a:spcAft>
                <a:spcPts val="0"/>
              </a:spcAft>
              <a:defRPr>
                <a:ea typeface="+mn-ea"/>
              </a:defRPr>
            </a:lvl1pPr>
          </a:lstStyle>
          <a:p>
            <a:pPr algn="ctr">
              <a:defRPr/>
            </a:pPr>
            <a:endParaRPr lang="en-US" sz="2400">
              <a:solidFill>
                <a:prstClr val="black">
                  <a:tint val="75000"/>
                </a:prstClr>
              </a:solidFill>
              <a:latin typeface="Arial" pitchFamily="34" charset="0"/>
            </a:endParaRPr>
          </a:p>
        </p:txBody>
      </p:sp>
      <p:sp>
        <p:nvSpPr>
          <p:cNvPr id="4" name="Footer Placeholder 4"/>
          <p:cNvSpPr>
            <a:spLocks noGrp="1"/>
          </p:cNvSpPr>
          <p:nvPr>
            <p:ph type="ftr" sz="quarter" idx="11"/>
          </p:nvPr>
        </p:nvSpPr>
        <p:spPr>
          <a:xfrm>
            <a:off x="1069848" y="6356350"/>
            <a:ext cx="5102352" cy="365125"/>
          </a:xfrm>
          <a:prstGeom prst="rect">
            <a:avLst/>
          </a:prstGeom>
        </p:spPr>
        <p:txBody>
          <a:bodyPr/>
          <a:lstStyle>
            <a:lvl1pPr eaLnBrk="1" fontAlgn="auto" hangingPunct="1">
              <a:spcBef>
                <a:spcPts val="0"/>
              </a:spcBef>
              <a:spcAft>
                <a:spcPts val="0"/>
              </a:spcAft>
              <a:defRPr>
                <a:ea typeface="+mn-ea"/>
              </a:defRPr>
            </a:lvl1pPr>
          </a:lstStyle>
          <a:p>
            <a:pPr algn="ctr">
              <a:defRPr/>
            </a:pPr>
            <a:endParaRPr lang="en-US" sz="2400">
              <a:solidFill>
                <a:prstClr val="black"/>
              </a:solidFill>
              <a:latin typeface="Arial" pitchFamily="34" charset="0"/>
            </a:endParaRPr>
          </a:p>
        </p:txBody>
      </p:sp>
      <p:sp>
        <p:nvSpPr>
          <p:cNvPr id="5" name="Slide Number Placeholder 5"/>
          <p:cNvSpPr>
            <a:spLocks noGrp="1"/>
          </p:cNvSpPr>
          <p:nvPr>
            <p:ph type="sldNum" sz="quarter" idx="12"/>
          </p:nvPr>
        </p:nvSpPr>
        <p:spPr>
          <a:xfrm>
            <a:off x="7159752" y="6356350"/>
            <a:ext cx="1137684" cy="365125"/>
          </a:xfrm>
          <a:prstGeom prst="rect">
            <a:avLst/>
          </a:prstGeom>
        </p:spPr>
        <p:txBody>
          <a:bodyPr/>
          <a:lstStyle>
            <a:lvl1pPr eaLnBrk="1" fontAlgn="auto" hangingPunct="1">
              <a:spcBef>
                <a:spcPts val="0"/>
              </a:spcBef>
              <a:spcAft>
                <a:spcPts val="0"/>
              </a:spcAft>
              <a:defRPr>
                <a:ea typeface="+mn-ea"/>
              </a:defRPr>
            </a:lvl1pPr>
          </a:lstStyle>
          <a:p>
            <a:pPr algn="ctr">
              <a:defRPr/>
            </a:pPr>
            <a:fld id="{3D1A9026-AEE0-4CDF-8983-477434BCC1A9}" type="slidenum">
              <a:rPr lang="en-US" sz="2400">
                <a:solidFill>
                  <a:prstClr val="black">
                    <a:tint val="75000"/>
                  </a:prstClr>
                </a:solidFill>
                <a:latin typeface="Arial" pitchFamily="34" charset="0"/>
              </a:rPr>
              <a:pPr algn="ctr">
                <a:defRPr/>
              </a:pPr>
              <a:t>‹#›</a:t>
            </a:fld>
            <a:endParaRPr lang="en-US" sz="2400">
              <a:solidFill>
                <a:prstClr val="black">
                  <a:tint val="75000"/>
                </a:prstClr>
              </a:solidFill>
              <a:latin typeface="Arial" pitchFamily="34" charset="0"/>
            </a:endParaRPr>
          </a:p>
        </p:txBody>
      </p:sp>
    </p:spTree>
    <p:extLst>
      <p:ext uri="{BB962C8B-B14F-4D97-AF65-F5344CB8AC3E}">
        <p14:creationId xmlns:p14="http://schemas.microsoft.com/office/powerpoint/2010/main" val="5155766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8F09B3-2682-4341-9B94-F041FD86105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17641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25E21D-6F1A-4CAC-A565-4565569E333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57189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E425F0-3FB4-442E-9694-2EF46AC821C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971047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09F83F-CF1F-4772-A0D4-B06E319EDDD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870315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26F5BDC-D6BD-48DC-AE82-268B424B0F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35666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4" name="Footer Placeholder 3"/>
          <p:cNvSpPr>
            <a:spLocks noGrp="1"/>
          </p:cNvSpPr>
          <p:nvPr>
            <p:ph type="ftr" sz="quarter" idx="11"/>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5" name="Slide Number Placeholder 4"/>
          <p:cNvSpPr>
            <a:spLocks noGrp="1"/>
          </p:cNvSpPr>
          <p:nvPr>
            <p:ph type="sldNum" sz="quarter" idx="12"/>
          </p:nvPr>
        </p:nvSpPr>
        <p:spPr/>
        <p:txBody>
          <a:bodyPr/>
          <a:lstStyle>
            <a:lvl1pPr eaLnBrk="1" fontAlgn="auto" hangingPunct="1">
              <a:spcBef>
                <a:spcPts val="0"/>
              </a:spcBef>
              <a:spcAft>
                <a:spcPts val="0"/>
              </a:spcAft>
              <a:defRPr>
                <a:ea typeface="+mn-ea"/>
              </a:defRPr>
            </a:lvl1pPr>
          </a:lstStyle>
          <a:p>
            <a:pPr>
              <a:defRPr/>
            </a:pPr>
            <a:fld id="{66747951-2543-4C94-9985-0F5A15AFDB1E}"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636E7A-2936-42B6-8DD5-D7E8CCC7D5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955524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54E0DA5-9EAE-4EF6-A8EE-6E00D59B2C4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541615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6AAEF0-DD36-4A6A-8B52-83FF12EE186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107756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43B4DA-BBBC-4E1A-82CC-DF63547A231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518398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341895-FB04-42BF-9980-B07A1B160D6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805867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7FBCEC-FC39-4F2B-8642-A58831B839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147884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4038600"/>
            <a:ext cx="8839200" cy="762000"/>
          </a:xfrm>
        </p:spPr>
        <p:txBody>
          <a:bodyPr/>
          <a:lstStyle>
            <a:lvl1pPr algn="l">
              <a:defRPr sz="32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52400" y="152400"/>
            <a:ext cx="8839200" cy="3733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52400" y="4953000"/>
            <a:ext cx="8839200" cy="1752600"/>
          </a:xfrm>
        </p:spPr>
        <p:txBody>
          <a:bodyPr/>
          <a:lstStyle>
            <a:lvl1pPr marL="0" indent="0">
              <a:buNone/>
              <a:defRPr sz="140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720517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91613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7391400" y="304800"/>
            <a:ext cx="1600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CDB84DE-E552-44F7-8FA5-E562D13472BE}" type="slidenum">
              <a:rPr lang="en-US" altLang="en-US" sz="2400" smtClean="0">
                <a:solidFill>
                  <a:prstClr val="black"/>
                </a:solidFill>
                <a:latin typeface="Arial" pitchFamily="34" charset="0"/>
                <a:ea typeface="ＭＳ Ｐゴシック" pitchFamily="34" charset="-128"/>
              </a:rPr>
              <a:pPr/>
              <a:t>‹#›</a:t>
            </a:fld>
            <a:endParaRPr lang="en-US" altLang="en-US" sz="2400" smtClean="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21329820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22D8B3-7748-4837-979B-857CB6A02407}" type="datetimeFigureOut">
              <a:rPr lang="en-US" smtClean="0">
                <a:solidFill>
                  <a:prstClr val="black">
                    <a:tint val="75000"/>
                  </a:prstClr>
                </a:solidFill>
              </a:rPr>
              <a:pPr/>
              <a:t>6/1/2015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E5DBA1-466B-4C1B-984C-3E035501F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187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3" name="Footer Placeholder 2"/>
          <p:cNvSpPr>
            <a:spLocks noGrp="1"/>
          </p:cNvSpPr>
          <p:nvPr>
            <p:ph type="ftr" sz="quarter" idx="11"/>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4" name="Slide Number Placeholder 3"/>
          <p:cNvSpPr>
            <a:spLocks noGrp="1"/>
          </p:cNvSpPr>
          <p:nvPr>
            <p:ph type="sldNum" sz="quarter" idx="12"/>
          </p:nvPr>
        </p:nvSpPr>
        <p:spPr/>
        <p:txBody>
          <a:bodyPr/>
          <a:lstStyle>
            <a:lvl1pPr eaLnBrk="1" fontAlgn="auto" hangingPunct="1">
              <a:spcBef>
                <a:spcPts val="0"/>
              </a:spcBef>
              <a:spcAft>
                <a:spcPts val="0"/>
              </a:spcAft>
              <a:defRPr>
                <a:ea typeface="+mn-ea"/>
              </a:defRPr>
            </a:lvl1pPr>
          </a:lstStyle>
          <a:p>
            <a:pPr>
              <a:defRPr/>
            </a:pPr>
            <a:fld id="{106649C3-8CE8-4CE1-81C6-AAA7430C8AA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22D8B3-7748-4837-979B-857CB6A02407}" type="datetimeFigureOut">
              <a:rPr lang="en-US" smtClean="0">
                <a:solidFill>
                  <a:prstClr val="black">
                    <a:tint val="75000"/>
                  </a:prstClr>
                </a:solidFill>
              </a:rPr>
              <a:pPr/>
              <a:t>6/1/2015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E5DBA1-466B-4C1B-984C-3E035501F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187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22D8B3-7748-4837-979B-857CB6A02407}" type="datetimeFigureOut">
              <a:rPr lang="en-US" smtClean="0">
                <a:solidFill>
                  <a:prstClr val="black">
                    <a:tint val="75000"/>
                  </a:prstClr>
                </a:solidFill>
              </a:rPr>
              <a:pPr/>
              <a:t>6/1/2015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E5DBA1-466B-4C1B-984C-3E035501F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4085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22D8B3-7748-4837-979B-857CB6A02407}" type="datetimeFigureOut">
              <a:rPr lang="en-US" smtClean="0">
                <a:solidFill>
                  <a:prstClr val="black">
                    <a:tint val="75000"/>
                  </a:prstClr>
                </a:solidFill>
              </a:rPr>
              <a:pPr/>
              <a:t>6/1/2015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E5DBA1-466B-4C1B-984C-3E035501F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4647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22D8B3-7748-4837-979B-857CB6A02407}" type="datetimeFigureOut">
              <a:rPr lang="en-US" smtClean="0">
                <a:solidFill>
                  <a:prstClr val="black">
                    <a:tint val="75000"/>
                  </a:prstClr>
                </a:solidFill>
              </a:rPr>
              <a:pPr/>
              <a:t>6/1/2015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EE5DBA1-466B-4C1B-984C-3E035501F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34620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22D8B3-7748-4837-979B-857CB6A02407}" type="datetimeFigureOut">
              <a:rPr lang="en-US" smtClean="0">
                <a:solidFill>
                  <a:prstClr val="black">
                    <a:tint val="75000"/>
                  </a:prstClr>
                </a:solidFill>
              </a:rPr>
              <a:pPr/>
              <a:t>6/1/2015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EE5DBA1-466B-4C1B-984C-3E035501F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1249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2D8B3-7748-4837-979B-857CB6A02407}" type="datetimeFigureOut">
              <a:rPr lang="en-US" smtClean="0">
                <a:solidFill>
                  <a:prstClr val="black">
                    <a:tint val="75000"/>
                  </a:prstClr>
                </a:solidFill>
              </a:rPr>
              <a:pPr/>
              <a:t>6/1/2015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EE5DBA1-466B-4C1B-984C-3E035501F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5387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22D8B3-7748-4837-979B-857CB6A02407}" type="datetimeFigureOut">
              <a:rPr lang="en-US" smtClean="0">
                <a:solidFill>
                  <a:prstClr val="black">
                    <a:tint val="75000"/>
                  </a:prstClr>
                </a:solidFill>
              </a:rPr>
              <a:pPr/>
              <a:t>6/1/2015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E5DBA1-466B-4C1B-984C-3E035501F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2696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22D8B3-7748-4837-979B-857CB6A02407}" type="datetimeFigureOut">
              <a:rPr lang="en-US" smtClean="0">
                <a:solidFill>
                  <a:prstClr val="black">
                    <a:tint val="75000"/>
                  </a:prstClr>
                </a:solidFill>
              </a:rPr>
              <a:pPr/>
              <a:t>6/1/2015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E5DBA1-466B-4C1B-984C-3E035501F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0101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22D8B3-7748-4837-979B-857CB6A02407}" type="datetimeFigureOut">
              <a:rPr lang="en-US" smtClean="0">
                <a:solidFill>
                  <a:prstClr val="black">
                    <a:tint val="75000"/>
                  </a:prstClr>
                </a:solidFill>
              </a:rPr>
              <a:pPr/>
              <a:t>6/1/2015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E5DBA1-466B-4C1B-984C-3E035501F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80057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22D8B3-7748-4837-979B-857CB6A02407}" type="datetimeFigureOut">
              <a:rPr lang="en-US" smtClean="0">
                <a:solidFill>
                  <a:prstClr val="black">
                    <a:tint val="75000"/>
                  </a:prstClr>
                </a:solidFill>
              </a:rPr>
              <a:pPr/>
              <a:t>6/1/2015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E5DBA1-466B-4C1B-984C-3E035501F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090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ea typeface="+mn-ea"/>
              </a:defRPr>
            </a:lvl1pPr>
          </a:lstStyle>
          <a:p>
            <a:pPr>
              <a:defRPr/>
            </a:pPr>
            <a:fld id="{EBFC59E5-65D4-4DDC-85AA-099ADEB2C143}"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22D8B3-7748-4837-979B-857CB6A02407}" type="datetimeFigureOut">
              <a:rPr lang="en-US" smtClean="0">
                <a:solidFill>
                  <a:prstClr val="black">
                    <a:tint val="75000"/>
                  </a:prstClr>
                </a:solidFill>
              </a:rPr>
              <a:pPr/>
              <a:t>6/1/2015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E5DBA1-466B-4C1B-984C-3E035501F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8428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22D8B3-7748-4837-979B-857CB6A02407}" type="datetimeFigureOut">
              <a:rPr lang="en-US" smtClean="0">
                <a:solidFill>
                  <a:prstClr val="black">
                    <a:tint val="75000"/>
                  </a:prstClr>
                </a:solidFill>
              </a:rPr>
              <a:pPr/>
              <a:t>6/1/2015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E5DBA1-466B-4C1B-984C-3E035501F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5873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22D8B3-7748-4837-979B-857CB6A02407}" type="datetimeFigureOut">
              <a:rPr lang="en-US" smtClean="0">
                <a:solidFill>
                  <a:prstClr val="black">
                    <a:tint val="75000"/>
                  </a:prstClr>
                </a:solidFill>
              </a:rPr>
              <a:pPr/>
              <a:t>6/1/2015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E5DBA1-466B-4C1B-984C-3E035501F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8212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22D8B3-7748-4837-979B-857CB6A02407}" type="datetimeFigureOut">
              <a:rPr lang="en-US" smtClean="0">
                <a:solidFill>
                  <a:prstClr val="black">
                    <a:tint val="75000"/>
                  </a:prstClr>
                </a:solidFill>
              </a:rPr>
              <a:pPr/>
              <a:t>6/1/2015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E5DBA1-466B-4C1B-984C-3E035501F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31803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22D8B3-7748-4837-979B-857CB6A02407}" type="datetimeFigureOut">
              <a:rPr lang="en-US" smtClean="0">
                <a:solidFill>
                  <a:prstClr val="black">
                    <a:tint val="75000"/>
                  </a:prstClr>
                </a:solidFill>
              </a:rPr>
              <a:pPr/>
              <a:t>6/1/2015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EE5DBA1-466B-4C1B-984C-3E035501F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4049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22D8B3-7748-4837-979B-857CB6A02407}" type="datetimeFigureOut">
              <a:rPr lang="en-US" smtClean="0">
                <a:solidFill>
                  <a:prstClr val="black">
                    <a:tint val="75000"/>
                  </a:prstClr>
                </a:solidFill>
              </a:rPr>
              <a:pPr/>
              <a:t>6/1/2015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EE5DBA1-466B-4C1B-984C-3E035501F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1631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2D8B3-7748-4837-979B-857CB6A02407}" type="datetimeFigureOut">
              <a:rPr lang="en-US" smtClean="0">
                <a:solidFill>
                  <a:prstClr val="black">
                    <a:tint val="75000"/>
                  </a:prstClr>
                </a:solidFill>
              </a:rPr>
              <a:pPr/>
              <a:t>6/1/2015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EE5DBA1-466B-4C1B-984C-3E035501F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5989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22D8B3-7748-4837-979B-857CB6A02407}" type="datetimeFigureOut">
              <a:rPr lang="en-US" smtClean="0">
                <a:solidFill>
                  <a:prstClr val="black">
                    <a:tint val="75000"/>
                  </a:prstClr>
                </a:solidFill>
              </a:rPr>
              <a:pPr/>
              <a:t>6/1/2015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E5DBA1-466B-4C1B-984C-3E035501F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8772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22D8B3-7748-4837-979B-857CB6A02407}" type="datetimeFigureOut">
              <a:rPr lang="en-US" smtClean="0">
                <a:solidFill>
                  <a:prstClr val="black">
                    <a:tint val="75000"/>
                  </a:prstClr>
                </a:solidFill>
              </a:rPr>
              <a:pPr/>
              <a:t>6/1/2015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E5DBA1-466B-4C1B-984C-3E035501F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15325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22D8B3-7748-4837-979B-857CB6A02407}" type="datetimeFigureOut">
              <a:rPr lang="en-US" smtClean="0">
                <a:solidFill>
                  <a:prstClr val="black">
                    <a:tint val="75000"/>
                  </a:prstClr>
                </a:solidFill>
              </a:rPr>
              <a:pPr/>
              <a:t>6/1/2015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E5DBA1-466B-4C1B-984C-3E035501F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530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ea typeface="+mn-ea"/>
              </a:defRPr>
            </a:lvl1pPr>
          </a:lstStyle>
          <a:p>
            <a:pPr>
              <a:defRPr/>
            </a:pPr>
            <a:endParaRPr lang="en-US"/>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ea typeface="+mn-ea"/>
              </a:defRPr>
            </a:lvl1pPr>
          </a:lstStyle>
          <a:p>
            <a:pPr>
              <a:defRPr/>
            </a:pPr>
            <a:fld id="{7FD3E846-9E4A-4A4A-8873-A65CE28A150A}"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22D8B3-7748-4837-979B-857CB6A02407}" type="datetimeFigureOut">
              <a:rPr lang="en-US" smtClean="0">
                <a:solidFill>
                  <a:prstClr val="black">
                    <a:tint val="75000"/>
                  </a:prstClr>
                </a:solidFill>
              </a:rPr>
              <a:pPr/>
              <a:t>6/1/2015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E5DBA1-466B-4C1B-984C-3E035501F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9196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4038600"/>
            <a:ext cx="8839200" cy="762000"/>
          </a:xfrm>
        </p:spPr>
        <p:txBody>
          <a:bodyPr/>
          <a:lstStyle>
            <a:lvl1pPr algn="l">
              <a:defRPr sz="32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52400" y="152400"/>
            <a:ext cx="8839200" cy="3733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52400" y="4953000"/>
            <a:ext cx="8839200" cy="1752600"/>
          </a:xfrm>
        </p:spPr>
        <p:txBody>
          <a:bodyPr/>
          <a:lstStyle>
            <a:lvl1pPr marL="0" indent="0">
              <a:buNone/>
              <a:defRPr sz="140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263759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66741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622D8B3-7748-4837-979B-857CB6A02407}" type="datetimeFigureOut">
              <a:rPr lang="en-US" sz="2400" smtClean="0">
                <a:solidFill>
                  <a:prstClr val="black"/>
                </a:solidFill>
                <a:ea typeface="ＭＳ Ｐゴシック" charset="0"/>
              </a:rPr>
              <a:pPr/>
              <a:t>6/1/2015</a:t>
            </a:fld>
            <a:endParaRPr lang="en-US" sz="2400">
              <a:solidFill>
                <a:prstClr val="black"/>
              </a:solidFill>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sz="2400">
              <a:solidFill>
                <a:prstClr val="black"/>
              </a:solidFill>
              <a:ea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EE5DBA1-466B-4C1B-984C-3E035501FD7D}" type="slidenum">
              <a:rPr lang="en-US" sz="2400" smtClean="0">
                <a:solidFill>
                  <a:prstClr val="black"/>
                </a:solidFill>
                <a:ea typeface="ＭＳ Ｐゴシック" charset="0"/>
              </a:rPr>
              <a:pPr/>
              <a:t>‹#›</a:t>
            </a:fld>
            <a:endParaRPr lang="en-US" sz="2400">
              <a:solidFill>
                <a:prstClr val="black"/>
              </a:solidFill>
              <a:ea typeface="ＭＳ Ｐゴシック" charset="0"/>
            </a:endParaRPr>
          </a:p>
        </p:txBody>
      </p:sp>
    </p:spTree>
    <p:extLst>
      <p:ext uri="{BB962C8B-B14F-4D97-AF65-F5344CB8AC3E}">
        <p14:creationId xmlns:p14="http://schemas.microsoft.com/office/powerpoint/2010/main" val="17884003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622D8B3-7748-4837-979B-857CB6A02407}" type="datetimeFigureOut">
              <a:rPr lang="en-US" sz="2400" smtClean="0">
                <a:solidFill>
                  <a:prstClr val="black"/>
                </a:solidFill>
                <a:ea typeface="ＭＳ Ｐゴシック" charset="0"/>
              </a:rPr>
              <a:pPr/>
              <a:t>6/1/2015</a:t>
            </a:fld>
            <a:endParaRPr lang="en-US" sz="2400">
              <a:solidFill>
                <a:prstClr val="black"/>
              </a:solidFill>
              <a:ea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sz="2400">
              <a:solidFill>
                <a:prstClr val="black"/>
              </a:solidFill>
              <a:ea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EE5DBA1-466B-4C1B-984C-3E035501FD7D}" type="slidenum">
              <a:rPr lang="en-US" sz="2400" smtClean="0">
                <a:solidFill>
                  <a:prstClr val="black"/>
                </a:solidFill>
                <a:ea typeface="ＭＳ Ｐゴシック" charset="0"/>
              </a:rPr>
              <a:pPr/>
              <a:t>‹#›</a:t>
            </a:fld>
            <a:endParaRPr lang="en-US" sz="2400">
              <a:solidFill>
                <a:prstClr val="black"/>
              </a:solidFill>
              <a:ea typeface="ＭＳ Ｐゴシック" charset="0"/>
            </a:endParaRPr>
          </a:p>
        </p:txBody>
      </p:sp>
    </p:spTree>
    <p:extLst>
      <p:ext uri="{BB962C8B-B14F-4D97-AF65-F5344CB8AC3E}">
        <p14:creationId xmlns:p14="http://schemas.microsoft.com/office/powerpoint/2010/main" val="17379198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8229600" y="6314115"/>
            <a:ext cx="609600" cy="365125"/>
          </a:xfrm>
          <a:prstGeom prst="rect">
            <a:avLst/>
          </a:prstGeom>
        </p:spPr>
        <p:txBody>
          <a:bodyPr/>
          <a:lstStyle/>
          <a:p>
            <a:fld id="{487B06C6-5BB1-4C0F-896D-41D7684AC346}" type="slidenum">
              <a:rPr lang="en-US" sz="2400" smtClean="0">
                <a:solidFill>
                  <a:prstClr val="black"/>
                </a:solidFill>
                <a:ea typeface="ＭＳ Ｐゴシック" charset="0"/>
              </a:rPr>
              <a:pPr/>
              <a:t>‹#›</a:t>
            </a:fld>
            <a:endParaRPr lang="en-US" sz="2400">
              <a:solidFill>
                <a:prstClr val="black"/>
              </a:solidFill>
              <a:ea typeface="ＭＳ Ｐゴシック" charset="0"/>
            </a:endParaRPr>
          </a:p>
        </p:txBody>
      </p:sp>
    </p:spTree>
    <p:extLst>
      <p:ext uri="{BB962C8B-B14F-4D97-AF65-F5344CB8AC3E}">
        <p14:creationId xmlns:p14="http://schemas.microsoft.com/office/powerpoint/2010/main" val="60599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2.jpe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5" Type="http://schemas.openxmlformats.org/officeDocument/2006/relationships/image" Target="../media/image4.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3.xml"/><Relationship Id="rId7" Type="http://schemas.openxmlformats.org/officeDocument/2006/relationships/image" Target="../media/image4.pn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theme" Target="../theme/theme9.xml"/><Relationship Id="rId5" Type="http://schemas.openxmlformats.org/officeDocument/2006/relationships/slideLayout" Target="../slideLayouts/slideLayout95.xml"/><Relationship Id="rId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0000">
              <a:schemeClr val="bg1">
                <a:lumMod val="95000"/>
              </a:schemeClr>
            </a:gs>
            <a:gs pos="100000">
              <a:srgbClr val="FFCC99"/>
            </a:gs>
          </a:gsLst>
          <a:path path="circle">
            <a:fillToRect l="50000" t="20000" r="100000" b="100000"/>
          </a:path>
          <a:tileRect/>
        </a:gradFill>
        <a:effectLst/>
      </p:bgPr>
    </p:bg>
    <p:spTree>
      <p:nvGrpSpPr>
        <p:cNvPr id="1" name=""/>
        <p:cNvGrpSpPr/>
        <p:nvPr/>
      </p:nvGrpSpPr>
      <p:grpSpPr>
        <a:xfrm>
          <a:off x="0" y="0"/>
          <a:ext cx="0" cy="0"/>
          <a:chOff x="0" y="0"/>
          <a:chExt cx="0" cy="0"/>
        </a:xfrm>
      </p:grpSpPr>
      <p:sp>
        <p:nvSpPr>
          <p:cNvPr id="9728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7283" name="Text Placeholder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Arial Narrow" pitchFamily="34" charset="0"/>
                <a:ea typeface="ＭＳ Ｐゴシック" pitchFamily="-80" charset="-128"/>
              </a:defRPr>
            </a:lvl1pPr>
          </a:lstStyle>
          <a:p>
            <a:pPr>
              <a:defRPr/>
            </a:pPr>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Arial Narrow" pitchFamily="34" charset="0"/>
                <a:ea typeface="ＭＳ Ｐゴシック" pitchFamily="-80" charset="-128"/>
              </a:defRPr>
            </a:lvl1pPr>
          </a:lstStyle>
          <a:p>
            <a:pPr>
              <a:defRPr/>
            </a:pPr>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Arial Narrow" pitchFamily="34" charset="0"/>
                <a:ea typeface="ＭＳ Ｐゴシック" pitchFamily="-80" charset="-128"/>
              </a:defRPr>
            </a:lvl1pPr>
          </a:lstStyle>
          <a:p>
            <a:pPr>
              <a:defRPr/>
            </a:pPr>
            <a:fld id="{68FB3DA3-DB57-4CF3-88BE-30349143AB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54" r:id="rId14"/>
    <p:sldLayoutId id="2147483700" r:id="rId15"/>
    <p:sldLayoutId id="2147483702" r:id="rId16"/>
  </p:sldLayoutIdLst>
  <p:timing>
    <p:tnLst>
      <p:par>
        <p:cTn id="1" dur="indefinite" restart="never" nodeType="tmRoot"/>
      </p:par>
    </p:tnLst>
  </p:timing>
  <p:hf hdr="0" ftr="0" dt="0"/>
  <p:txStyles>
    <p:titleStyle>
      <a:lvl1pPr algn="ctr" rtl="0" eaLnBrk="0" fontAlgn="base" hangingPunct="0">
        <a:spcBef>
          <a:spcPct val="0"/>
        </a:spcBef>
        <a:spcAft>
          <a:spcPct val="0"/>
        </a:spcAft>
        <a:defRPr sz="4000" kern="1200">
          <a:solidFill>
            <a:srgbClr val="5C1F34"/>
          </a:solidFill>
          <a:latin typeface="Arial Narrow" pitchFamily="34" charset="0"/>
          <a:ea typeface="+mj-ea"/>
          <a:cs typeface="+mj-cs"/>
        </a:defRPr>
      </a:lvl1pPr>
      <a:lvl2pPr algn="ctr" rtl="0" eaLnBrk="0" fontAlgn="base" hangingPunct="0">
        <a:spcBef>
          <a:spcPct val="0"/>
        </a:spcBef>
        <a:spcAft>
          <a:spcPct val="0"/>
        </a:spcAft>
        <a:defRPr sz="4000">
          <a:solidFill>
            <a:srgbClr val="5C1F34"/>
          </a:solidFill>
          <a:latin typeface="Arial Narrow" pitchFamily="34" charset="0"/>
        </a:defRPr>
      </a:lvl2pPr>
      <a:lvl3pPr algn="ctr" rtl="0" eaLnBrk="0" fontAlgn="base" hangingPunct="0">
        <a:spcBef>
          <a:spcPct val="0"/>
        </a:spcBef>
        <a:spcAft>
          <a:spcPct val="0"/>
        </a:spcAft>
        <a:defRPr sz="4000">
          <a:solidFill>
            <a:srgbClr val="5C1F34"/>
          </a:solidFill>
          <a:latin typeface="Arial Narrow" pitchFamily="34" charset="0"/>
        </a:defRPr>
      </a:lvl3pPr>
      <a:lvl4pPr algn="ctr" rtl="0" eaLnBrk="0" fontAlgn="base" hangingPunct="0">
        <a:spcBef>
          <a:spcPct val="0"/>
        </a:spcBef>
        <a:spcAft>
          <a:spcPct val="0"/>
        </a:spcAft>
        <a:defRPr sz="4000">
          <a:solidFill>
            <a:srgbClr val="5C1F34"/>
          </a:solidFill>
          <a:latin typeface="Arial Narrow" pitchFamily="34" charset="0"/>
        </a:defRPr>
      </a:lvl4pPr>
      <a:lvl5pPr algn="ctr" rtl="0" eaLnBrk="0" fontAlgn="base" hangingPunct="0">
        <a:spcBef>
          <a:spcPct val="0"/>
        </a:spcBef>
        <a:spcAft>
          <a:spcPct val="0"/>
        </a:spcAft>
        <a:defRPr sz="4000">
          <a:solidFill>
            <a:srgbClr val="5C1F34"/>
          </a:solidFill>
          <a:latin typeface="Arial Narrow" pitchFamily="34" charset="0"/>
        </a:defRPr>
      </a:lvl5pPr>
      <a:lvl6pPr marL="457200" algn="ctr" rtl="0" fontAlgn="base">
        <a:spcBef>
          <a:spcPct val="0"/>
        </a:spcBef>
        <a:spcAft>
          <a:spcPct val="0"/>
        </a:spcAft>
        <a:defRPr sz="4000">
          <a:solidFill>
            <a:srgbClr val="5C1F34"/>
          </a:solidFill>
          <a:latin typeface="Arial Narrow" pitchFamily="34" charset="0"/>
        </a:defRPr>
      </a:lvl6pPr>
      <a:lvl7pPr marL="914400" algn="ctr" rtl="0" fontAlgn="base">
        <a:spcBef>
          <a:spcPct val="0"/>
        </a:spcBef>
        <a:spcAft>
          <a:spcPct val="0"/>
        </a:spcAft>
        <a:defRPr sz="4000">
          <a:solidFill>
            <a:srgbClr val="5C1F34"/>
          </a:solidFill>
          <a:latin typeface="Arial Narrow" pitchFamily="34" charset="0"/>
        </a:defRPr>
      </a:lvl7pPr>
      <a:lvl8pPr marL="1371600" algn="ctr" rtl="0" fontAlgn="base">
        <a:spcBef>
          <a:spcPct val="0"/>
        </a:spcBef>
        <a:spcAft>
          <a:spcPct val="0"/>
        </a:spcAft>
        <a:defRPr sz="4000">
          <a:solidFill>
            <a:srgbClr val="5C1F34"/>
          </a:solidFill>
          <a:latin typeface="Arial Narrow" pitchFamily="34" charset="0"/>
        </a:defRPr>
      </a:lvl8pPr>
      <a:lvl9pPr marL="1828800" algn="ctr" rtl="0" fontAlgn="base">
        <a:spcBef>
          <a:spcPct val="0"/>
        </a:spcBef>
        <a:spcAft>
          <a:spcPct val="0"/>
        </a:spcAft>
        <a:defRPr sz="4000">
          <a:solidFill>
            <a:srgbClr val="5C1F34"/>
          </a:solidFill>
          <a:latin typeface="Arial Narrow"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0">
              <a:schemeClr val="bg1">
                <a:lumMod val="95000"/>
              </a:schemeClr>
            </a:gs>
            <a:gs pos="100000">
              <a:srgbClr val="FFCC99"/>
            </a:gs>
          </a:gsLst>
          <a:path path="circle">
            <a:fillToRect l="50000" t="20000"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1554480"/>
            <a:ext cx="2073348" cy="197946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454400" y="1547036"/>
            <a:ext cx="4222308" cy="38862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189469"/>
            <a:ext cx="1828800" cy="365125"/>
          </a:xfrm>
          <a:prstGeom prst="rect">
            <a:avLst/>
          </a:prstGeom>
        </p:spPr>
        <p:txBody>
          <a:bodyPr vert="horz" lIns="91440" tIns="45720" rIns="91440" bIns="45720" rtlCol="0" anchor="t"/>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069848" y="6356354"/>
            <a:ext cx="5102352" cy="365125"/>
          </a:xfrm>
          <a:prstGeom prst="rect">
            <a:avLst/>
          </a:prstGeom>
        </p:spPr>
        <p:txBody>
          <a:bodyPr vert="horz" lIns="91440" tIns="45720" rIns="91440" bIns="45720" rtlCol="0" anchor="t"/>
          <a:lstStyle>
            <a:lvl1pPr algn="l">
              <a:defRPr sz="1200">
                <a:solidFill>
                  <a:schemeClr val="tx1"/>
                </a:solidFill>
              </a:defRPr>
            </a:lvl1pPr>
          </a:lstStyle>
          <a:p>
            <a:pPr>
              <a:defRPr/>
            </a:pPr>
            <a:endParaRPr lang="en-US"/>
          </a:p>
        </p:txBody>
      </p:sp>
      <p:sp>
        <p:nvSpPr>
          <p:cNvPr id="6" name="Slide Number Placeholder 5"/>
          <p:cNvSpPr>
            <a:spLocks noGrp="1"/>
          </p:cNvSpPr>
          <p:nvPr>
            <p:ph type="sldNum" sz="quarter" idx="4"/>
          </p:nvPr>
        </p:nvSpPr>
        <p:spPr>
          <a:xfrm>
            <a:off x="7159752" y="6356354"/>
            <a:ext cx="1137684" cy="365125"/>
          </a:xfrm>
          <a:prstGeom prst="rect">
            <a:avLst/>
          </a:prstGeom>
        </p:spPr>
        <p:txBody>
          <a:bodyPr vert="horz" lIns="91440" tIns="45720" rIns="91440" bIns="45720" rtlCol="0" anchor="t"/>
          <a:lstStyle>
            <a:lvl1pPr algn="l">
              <a:defRPr sz="1200">
                <a:solidFill>
                  <a:schemeClr val="tx1">
                    <a:tint val="75000"/>
                  </a:schemeClr>
                </a:solidFill>
              </a:defRPr>
            </a:lvl1pPr>
          </a:lstStyle>
          <a:p>
            <a:pPr>
              <a:defRPr/>
            </a:pPr>
            <a:fld id="{68FB3DA3-DB57-4CF3-88BE-30349143AB6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Lst>
  <p:timing>
    <p:tnLst>
      <p:par>
        <p:cTn id="1" dur="indefinite" restart="never" nodeType="tmRoot"/>
      </p:par>
    </p:tnLst>
  </p:timing>
  <p:hf hdr="0" ftr="0" dt="0"/>
  <p:txStyles>
    <p:title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gradFill flip="none" rotWithShape="1">
          <a:gsLst>
            <a:gs pos="20000">
              <a:schemeClr val="bg1">
                <a:lumMod val="95000"/>
              </a:schemeClr>
            </a:gs>
            <a:gs pos="100000">
              <a:srgbClr val="FFCC99"/>
            </a:gs>
          </a:gsLst>
          <a:path path="circle">
            <a:fillToRect l="50000" t="20000" r="100000" b="10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381000"/>
            <a:ext cx="73152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600200" y="1295400"/>
            <a:ext cx="73152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447507799"/>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txStyles>
    <p:titleStyle>
      <a:lvl1pPr algn="l" rtl="0" eaLnBrk="0" fontAlgn="base" hangingPunct="0">
        <a:spcBef>
          <a:spcPct val="0"/>
        </a:spcBef>
        <a:spcAft>
          <a:spcPct val="0"/>
        </a:spcAft>
        <a:defRPr sz="4400">
          <a:solidFill>
            <a:schemeClr val="bg2"/>
          </a:solidFill>
          <a:latin typeface="+mj-lt"/>
          <a:ea typeface="+mj-ea"/>
          <a:cs typeface="+mj-cs"/>
        </a:defRPr>
      </a:lvl1pPr>
      <a:lvl2pPr algn="l" rtl="0" eaLnBrk="0" fontAlgn="base" hangingPunct="0">
        <a:spcBef>
          <a:spcPct val="0"/>
        </a:spcBef>
        <a:spcAft>
          <a:spcPct val="0"/>
        </a:spcAft>
        <a:defRPr sz="4400">
          <a:solidFill>
            <a:schemeClr val="bg2"/>
          </a:solidFill>
          <a:latin typeface="Microsoft Sans Serif" pitchFamily="34" charset="0"/>
        </a:defRPr>
      </a:lvl2pPr>
      <a:lvl3pPr algn="l" rtl="0" eaLnBrk="0" fontAlgn="base" hangingPunct="0">
        <a:spcBef>
          <a:spcPct val="0"/>
        </a:spcBef>
        <a:spcAft>
          <a:spcPct val="0"/>
        </a:spcAft>
        <a:defRPr sz="4400">
          <a:solidFill>
            <a:schemeClr val="bg2"/>
          </a:solidFill>
          <a:latin typeface="Microsoft Sans Serif" pitchFamily="34" charset="0"/>
        </a:defRPr>
      </a:lvl3pPr>
      <a:lvl4pPr algn="l" rtl="0" eaLnBrk="0" fontAlgn="base" hangingPunct="0">
        <a:spcBef>
          <a:spcPct val="0"/>
        </a:spcBef>
        <a:spcAft>
          <a:spcPct val="0"/>
        </a:spcAft>
        <a:defRPr sz="4400">
          <a:solidFill>
            <a:schemeClr val="bg2"/>
          </a:solidFill>
          <a:latin typeface="Microsoft Sans Serif" pitchFamily="34" charset="0"/>
        </a:defRPr>
      </a:lvl4pPr>
      <a:lvl5pPr algn="l" rtl="0" eaLnBrk="0" fontAlgn="base" hangingPunct="0">
        <a:spcBef>
          <a:spcPct val="0"/>
        </a:spcBef>
        <a:spcAft>
          <a:spcPct val="0"/>
        </a:spcAft>
        <a:defRPr sz="4400">
          <a:solidFill>
            <a:schemeClr val="bg2"/>
          </a:solidFill>
          <a:latin typeface="Microsoft Sans Serif" pitchFamily="34" charset="0"/>
        </a:defRPr>
      </a:lvl5pPr>
      <a:lvl6pPr marL="457200" algn="l" rtl="0" fontAlgn="base">
        <a:spcBef>
          <a:spcPct val="0"/>
        </a:spcBef>
        <a:spcAft>
          <a:spcPct val="0"/>
        </a:spcAft>
        <a:defRPr sz="4400">
          <a:solidFill>
            <a:schemeClr val="bg2"/>
          </a:solidFill>
          <a:latin typeface="Microsoft Sans Serif" pitchFamily="34" charset="0"/>
        </a:defRPr>
      </a:lvl6pPr>
      <a:lvl7pPr marL="914400" algn="l" rtl="0" fontAlgn="base">
        <a:spcBef>
          <a:spcPct val="0"/>
        </a:spcBef>
        <a:spcAft>
          <a:spcPct val="0"/>
        </a:spcAft>
        <a:defRPr sz="4400">
          <a:solidFill>
            <a:schemeClr val="bg2"/>
          </a:solidFill>
          <a:latin typeface="Microsoft Sans Serif" pitchFamily="34" charset="0"/>
        </a:defRPr>
      </a:lvl7pPr>
      <a:lvl8pPr marL="1371600" algn="l" rtl="0" fontAlgn="base">
        <a:spcBef>
          <a:spcPct val="0"/>
        </a:spcBef>
        <a:spcAft>
          <a:spcPct val="0"/>
        </a:spcAft>
        <a:defRPr sz="4400">
          <a:solidFill>
            <a:schemeClr val="bg2"/>
          </a:solidFill>
          <a:latin typeface="Microsoft Sans Serif" pitchFamily="34" charset="0"/>
        </a:defRPr>
      </a:lvl8pPr>
      <a:lvl9pPr marL="1828800" algn="l" rtl="0" fontAlgn="base">
        <a:spcBef>
          <a:spcPct val="0"/>
        </a:spcBef>
        <a:spcAft>
          <a:spcPct val="0"/>
        </a:spcAft>
        <a:defRPr sz="4400">
          <a:solidFill>
            <a:schemeClr val="bg2"/>
          </a:solidFill>
          <a:latin typeface="Microsoft Sans Serif"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381000"/>
            <a:ext cx="73152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600200" y="1295400"/>
            <a:ext cx="73152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438505916"/>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Lst>
  <p:txStyles>
    <p:titleStyle>
      <a:lvl1pPr algn="l" rtl="0" eaLnBrk="0" fontAlgn="base" hangingPunct="0">
        <a:spcBef>
          <a:spcPct val="0"/>
        </a:spcBef>
        <a:spcAft>
          <a:spcPct val="0"/>
        </a:spcAft>
        <a:defRPr sz="4400">
          <a:solidFill>
            <a:schemeClr val="bg2"/>
          </a:solidFill>
          <a:latin typeface="+mj-lt"/>
          <a:ea typeface="+mj-ea"/>
          <a:cs typeface="+mj-cs"/>
        </a:defRPr>
      </a:lvl1pPr>
      <a:lvl2pPr algn="l" rtl="0" eaLnBrk="0" fontAlgn="base" hangingPunct="0">
        <a:spcBef>
          <a:spcPct val="0"/>
        </a:spcBef>
        <a:spcAft>
          <a:spcPct val="0"/>
        </a:spcAft>
        <a:defRPr sz="4400">
          <a:solidFill>
            <a:schemeClr val="bg2"/>
          </a:solidFill>
          <a:latin typeface="Microsoft Sans Serif" pitchFamily="34" charset="0"/>
        </a:defRPr>
      </a:lvl2pPr>
      <a:lvl3pPr algn="l" rtl="0" eaLnBrk="0" fontAlgn="base" hangingPunct="0">
        <a:spcBef>
          <a:spcPct val="0"/>
        </a:spcBef>
        <a:spcAft>
          <a:spcPct val="0"/>
        </a:spcAft>
        <a:defRPr sz="4400">
          <a:solidFill>
            <a:schemeClr val="bg2"/>
          </a:solidFill>
          <a:latin typeface="Microsoft Sans Serif" pitchFamily="34" charset="0"/>
        </a:defRPr>
      </a:lvl3pPr>
      <a:lvl4pPr algn="l" rtl="0" eaLnBrk="0" fontAlgn="base" hangingPunct="0">
        <a:spcBef>
          <a:spcPct val="0"/>
        </a:spcBef>
        <a:spcAft>
          <a:spcPct val="0"/>
        </a:spcAft>
        <a:defRPr sz="4400">
          <a:solidFill>
            <a:schemeClr val="bg2"/>
          </a:solidFill>
          <a:latin typeface="Microsoft Sans Serif" pitchFamily="34" charset="0"/>
        </a:defRPr>
      </a:lvl4pPr>
      <a:lvl5pPr algn="l" rtl="0" eaLnBrk="0" fontAlgn="base" hangingPunct="0">
        <a:spcBef>
          <a:spcPct val="0"/>
        </a:spcBef>
        <a:spcAft>
          <a:spcPct val="0"/>
        </a:spcAft>
        <a:defRPr sz="4400">
          <a:solidFill>
            <a:schemeClr val="bg2"/>
          </a:solidFill>
          <a:latin typeface="Microsoft Sans Serif" pitchFamily="34" charset="0"/>
        </a:defRPr>
      </a:lvl5pPr>
      <a:lvl6pPr marL="457200" algn="l" rtl="0" fontAlgn="base">
        <a:spcBef>
          <a:spcPct val="0"/>
        </a:spcBef>
        <a:spcAft>
          <a:spcPct val="0"/>
        </a:spcAft>
        <a:defRPr sz="4400">
          <a:solidFill>
            <a:schemeClr val="bg2"/>
          </a:solidFill>
          <a:latin typeface="Microsoft Sans Serif" pitchFamily="34" charset="0"/>
        </a:defRPr>
      </a:lvl6pPr>
      <a:lvl7pPr marL="914400" algn="l" rtl="0" fontAlgn="base">
        <a:spcBef>
          <a:spcPct val="0"/>
        </a:spcBef>
        <a:spcAft>
          <a:spcPct val="0"/>
        </a:spcAft>
        <a:defRPr sz="4400">
          <a:solidFill>
            <a:schemeClr val="bg2"/>
          </a:solidFill>
          <a:latin typeface="Microsoft Sans Serif" pitchFamily="34" charset="0"/>
        </a:defRPr>
      </a:lvl7pPr>
      <a:lvl8pPr marL="1371600" algn="l" rtl="0" fontAlgn="base">
        <a:spcBef>
          <a:spcPct val="0"/>
        </a:spcBef>
        <a:spcAft>
          <a:spcPct val="0"/>
        </a:spcAft>
        <a:defRPr sz="4400">
          <a:solidFill>
            <a:schemeClr val="bg2"/>
          </a:solidFill>
          <a:latin typeface="Microsoft Sans Serif" pitchFamily="34" charset="0"/>
        </a:defRPr>
      </a:lvl8pPr>
      <a:lvl9pPr marL="1828800" algn="l" rtl="0" fontAlgn="base">
        <a:spcBef>
          <a:spcPct val="0"/>
        </a:spcBef>
        <a:spcAft>
          <a:spcPct val="0"/>
        </a:spcAft>
        <a:defRPr sz="4400">
          <a:solidFill>
            <a:schemeClr val="bg2"/>
          </a:solidFill>
          <a:latin typeface="Microsoft Sans Serif"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Ref idx="1003">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单击此处编辑母版标题样式</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单击此处编辑母版文本样式</a:t>
            </a:r>
          </a:p>
          <a:p>
            <a:pPr lvl="1"/>
            <a:r>
              <a:rPr lang="en-US" altLang="en-US" smtClean="0"/>
              <a:t>第二级</a:t>
            </a:r>
          </a:p>
          <a:p>
            <a:pPr lvl="2"/>
            <a:r>
              <a:rPr lang="en-US" altLang="en-US" smtClean="0"/>
              <a:t>第三级</a:t>
            </a:r>
          </a:p>
          <a:p>
            <a:pPr lvl="3"/>
            <a:r>
              <a:rPr lang="en-US" altLang="en-US" smtClean="0"/>
              <a:t>第四级</a:t>
            </a:r>
          </a:p>
          <a:p>
            <a:pPr lvl="4"/>
            <a:r>
              <a:rPr lang="en-US" altLang="en-US" smtClean="0"/>
              <a:t>第五级</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US" altLang="en-US">
              <a:solidFill>
                <a:srgbClr val="000000"/>
              </a:solidFill>
              <a:latin typeface="Arial" pitchFamily="34"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lgn="ctr">
              <a:defRPr/>
            </a:pPr>
            <a:endParaRPr lang="en-US" altLang="en-US">
              <a:solidFill>
                <a:srgbClr val="000000"/>
              </a:solidFill>
              <a:latin typeface="Arial" pitchFamily="34"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A6EB9562-29AC-4083-AB7A-969F0A8152F7}" type="slidenum">
              <a:rPr lang="en-US" altLang="en-US">
                <a:solidFill>
                  <a:srgbClr val="000000"/>
                </a:solidFill>
                <a:latin typeface="Arial" pitchFamily="34" charset="0"/>
              </a:rPr>
              <a:pPr>
                <a:defRPr/>
              </a:pPr>
              <a:t>‹#›</a:t>
            </a:fld>
            <a:endParaRPr lang="en-US" altLang="en-US">
              <a:solidFill>
                <a:srgbClr val="000000"/>
              </a:solidFill>
              <a:latin typeface="Arial" pitchFamily="34" charset="0"/>
            </a:endParaRPr>
          </a:p>
        </p:txBody>
      </p:sp>
    </p:spTree>
    <p:extLst>
      <p:ext uri="{BB962C8B-B14F-4D97-AF65-F5344CB8AC3E}">
        <p14:creationId xmlns:p14="http://schemas.microsoft.com/office/powerpoint/2010/main" val="4265861586"/>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28600"/>
            <a:ext cx="8763000" cy="7620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2051" name="Text Placeholder 2"/>
          <p:cNvSpPr>
            <a:spLocks noGrp="1"/>
          </p:cNvSpPr>
          <p:nvPr>
            <p:ph type="body" idx="1"/>
          </p:nvPr>
        </p:nvSpPr>
        <p:spPr bwMode="auto">
          <a:xfrm>
            <a:off x="228600" y="1143000"/>
            <a:ext cx="8763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182872921"/>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Lst>
  <p:hf hdr="0" ftr="0" dt="0"/>
  <p:txStyles>
    <p:titleStyle>
      <a:lvl1pPr algn="ctr" defTabSz="457200" rtl="0" eaLnBrk="0" fontAlgn="base" hangingPunct="0">
        <a:spcBef>
          <a:spcPct val="0"/>
        </a:spcBef>
        <a:spcAft>
          <a:spcPct val="0"/>
        </a:spcAft>
        <a:defRPr sz="3200" kern="1200">
          <a:solidFill>
            <a:schemeClr val="tx2"/>
          </a:solidFill>
          <a:effectLst>
            <a:outerShdw dist="25400" dir="2400000" algn="tl" rotWithShape="0">
              <a:schemeClr val="bg2"/>
            </a:outerShdw>
          </a:effectLst>
          <a:latin typeface="Helvetica"/>
          <a:ea typeface="ＭＳ Ｐゴシック" charset="0"/>
          <a:cs typeface="Helvetica"/>
        </a:defRPr>
      </a:lvl1pPr>
      <a:lvl2pPr algn="ctr" defTabSz="457200" rtl="0" eaLnBrk="0" fontAlgn="base" hangingPunct="0">
        <a:spcBef>
          <a:spcPct val="0"/>
        </a:spcBef>
        <a:spcAft>
          <a:spcPct val="0"/>
        </a:spcAft>
        <a:defRPr sz="3200">
          <a:solidFill>
            <a:schemeClr val="tx2"/>
          </a:solidFill>
          <a:latin typeface="Helvetica" charset="0"/>
          <a:ea typeface="ＭＳ Ｐゴシック" charset="0"/>
          <a:cs typeface="Georgia" pitchFamily="18" charset="0"/>
        </a:defRPr>
      </a:lvl2pPr>
      <a:lvl3pPr algn="ctr" defTabSz="457200" rtl="0" eaLnBrk="0" fontAlgn="base" hangingPunct="0">
        <a:spcBef>
          <a:spcPct val="0"/>
        </a:spcBef>
        <a:spcAft>
          <a:spcPct val="0"/>
        </a:spcAft>
        <a:defRPr sz="3200">
          <a:solidFill>
            <a:schemeClr val="tx2"/>
          </a:solidFill>
          <a:latin typeface="Helvetica" charset="0"/>
          <a:ea typeface="ＭＳ Ｐゴシック" charset="0"/>
          <a:cs typeface="Georgia" pitchFamily="18" charset="0"/>
        </a:defRPr>
      </a:lvl3pPr>
      <a:lvl4pPr algn="ctr" defTabSz="457200" rtl="0" eaLnBrk="0" fontAlgn="base" hangingPunct="0">
        <a:spcBef>
          <a:spcPct val="0"/>
        </a:spcBef>
        <a:spcAft>
          <a:spcPct val="0"/>
        </a:spcAft>
        <a:defRPr sz="3200">
          <a:solidFill>
            <a:schemeClr val="tx2"/>
          </a:solidFill>
          <a:latin typeface="Helvetica" charset="0"/>
          <a:ea typeface="ＭＳ Ｐゴシック" charset="0"/>
          <a:cs typeface="Georgia" pitchFamily="18" charset="0"/>
        </a:defRPr>
      </a:lvl4pPr>
      <a:lvl5pPr algn="ctr" defTabSz="457200" rtl="0" eaLnBrk="0" fontAlgn="base" hangingPunct="0">
        <a:spcBef>
          <a:spcPct val="0"/>
        </a:spcBef>
        <a:spcAft>
          <a:spcPct val="0"/>
        </a:spcAft>
        <a:defRPr sz="3200">
          <a:solidFill>
            <a:schemeClr val="tx2"/>
          </a:solidFill>
          <a:latin typeface="Helvetica" charset="0"/>
          <a:ea typeface="ＭＳ Ｐゴシック" charset="0"/>
          <a:cs typeface="Georgia" pitchFamily="18" charset="0"/>
        </a:defRPr>
      </a:lvl5pPr>
      <a:lvl6pPr marL="457200" algn="ctr" defTabSz="457200" rtl="0" fontAlgn="base">
        <a:spcBef>
          <a:spcPct val="0"/>
        </a:spcBef>
        <a:spcAft>
          <a:spcPct val="0"/>
        </a:spcAft>
        <a:defRPr sz="3200" i="1">
          <a:solidFill>
            <a:srgbClr val="EF6011"/>
          </a:solidFill>
          <a:latin typeface="Georgia" charset="0"/>
          <a:ea typeface="ＭＳ Ｐゴシック" charset="0"/>
        </a:defRPr>
      </a:lvl6pPr>
      <a:lvl7pPr marL="914400" algn="ctr" defTabSz="457200" rtl="0" fontAlgn="base">
        <a:spcBef>
          <a:spcPct val="0"/>
        </a:spcBef>
        <a:spcAft>
          <a:spcPct val="0"/>
        </a:spcAft>
        <a:defRPr sz="3200" i="1">
          <a:solidFill>
            <a:srgbClr val="EF6011"/>
          </a:solidFill>
          <a:latin typeface="Georgia" charset="0"/>
          <a:ea typeface="ＭＳ Ｐゴシック" charset="0"/>
        </a:defRPr>
      </a:lvl7pPr>
      <a:lvl8pPr marL="1371600" algn="ctr" defTabSz="457200" rtl="0" fontAlgn="base">
        <a:spcBef>
          <a:spcPct val="0"/>
        </a:spcBef>
        <a:spcAft>
          <a:spcPct val="0"/>
        </a:spcAft>
        <a:defRPr sz="3200" i="1">
          <a:solidFill>
            <a:srgbClr val="EF6011"/>
          </a:solidFill>
          <a:latin typeface="Georgia" charset="0"/>
          <a:ea typeface="ＭＳ Ｐゴシック" charset="0"/>
        </a:defRPr>
      </a:lvl8pPr>
      <a:lvl9pPr marL="1828800" algn="ctr" defTabSz="457200" rtl="0" fontAlgn="base">
        <a:spcBef>
          <a:spcPct val="0"/>
        </a:spcBef>
        <a:spcAft>
          <a:spcPct val="0"/>
        </a:spcAft>
        <a:defRPr sz="3200" i="1">
          <a:solidFill>
            <a:srgbClr val="EF6011"/>
          </a:solidFill>
          <a:latin typeface="Georgia" charset="0"/>
          <a:ea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kern="1200">
          <a:solidFill>
            <a:srgbClr val="404040"/>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itchFamily="34" charset="0"/>
        <a:buChar char="–"/>
        <a:defRPr kern="1200">
          <a:solidFill>
            <a:srgbClr val="404040"/>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itchFamily="34" charset="0"/>
        <a:buChar char="•"/>
        <a:defRPr kern="1200">
          <a:solidFill>
            <a:srgbClr val="404040"/>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itchFamily="34" charset="0"/>
        <a:buChar char="–"/>
        <a:defRPr kern="1200">
          <a:solidFill>
            <a:srgbClr val="404040"/>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itchFamily="34" charset="0"/>
        <a:buChar char="»"/>
        <a:defRPr kern="1200">
          <a:solidFill>
            <a:srgbClr val="404040"/>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622D8B3-7748-4837-979B-857CB6A02407}" type="datetimeFigureOut">
              <a:rPr lang="en-US" smtClean="0">
                <a:solidFill>
                  <a:prstClr val="black">
                    <a:tint val="75000"/>
                  </a:prstClr>
                </a:solidFill>
                <a:latin typeface="Calibri"/>
              </a:rPr>
              <a:pPr fontAlgn="auto">
                <a:spcBef>
                  <a:spcPts val="0"/>
                </a:spcBef>
                <a:spcAft>
                  <a:spcPts val="0"/>
                </a:spcAft>
              </a:pPr>
              <a:t>6/1/2015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EE5DBA1-466B-4C1B-984C-3E035501FD7D}"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5754033"/>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622D8B3-7748-4837-979B-857CB6A02407}" type="datetimeFigureOut">
              <a:rPr lang="en-US" smtClean="0">
                <a:solidFill>
                  <a:prstClr val="black">
                    <a:tint val="75000"/>
                  </a:prstClr>
                </a:solidFill>
                <a:latin typeface="Calibri"/>
              </a:rPr>
              <a:pPr fontAlgn="auto">
                <a:spcBef>
                  <a:spcPts val="0"/>
                </a:spcBef>
                <a:spcAft>
                  <a:spcPts val="0"/>
                </a:spcAft>
              </a:pPr>
              <a:t>6/1/2015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EE5DBA1-466B-4C1B-984C-3E035501FD7D}"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201324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28600"/>
            <a:ext cx="8763000" cy="7620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11267" name="Text Placeholder 2"/>
          <p:cNvSpPr>
            <a:spLocks noGrp="1"/>
          </p:cNvSpPr>
          <p:nvPr>
            <p:ph type="body" idx="1"/>
          </p:nvPr>
        </p:nvSpPr>
        <p:spPr bwMode="auto">
          <a:xfrm>
            <a:off x="228600" y="1143000"/>
            <a:ext cx="8763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9813186"/>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Lst>
  <p:hf hdr="0" dt="0"/>
  <p:txStyles>
    <p:titleStyle>
      <a:lvl1pPr algn="ctr" defTabSz="457200" rtl="0" eaLnBrk="0" fontAlgn="base" hangingPunct="0">
        <a:spcBef>
          <a:spcPct val="0"/>
        </a:spcBef>
        <a:spcAft>
          <a:spcPct val="0"/>
        </a:spcAft>
        <a:defRPr sz="3200" kern="1200">
          <a:solidFill>
            <a:schemeClr val="tx2"/>
          </a:solidFill>
          <a:effectLst>
            <a:outerShdw dist="25400" dir="2400000" algn="tl" rotWithShape="0">
              <a:schemeClr val="bg2"/>
            </a:outerShdw>
          </a:effectLst>
          <a:latin typeface="Helvetica"/>
          <a:ea typeface="ＭＳ Ｐゴシック" charset="0"/>
          <a:cs typeface="Helvetica"/>
        </a:defRPr>
      </a:lvl1pPr>
      <a:lvl2pPr algn="ctr" defTabSz="457200" rtl="0" eaLnBrk="0" fontAlgn="base" hangingPunct="0">
        <a:spcBef>
          <a:spcPct val="0"/>
        </a:spcBef>
        <a:spcAft>
          <a:spcPct val="0"/>
        </a:spcAft>
        <a:defRPr sz="3200">
          <a:solidFill>
            <a:schemeClr val="tx2"/>
          </a:solidFill>
          <a:latin typeface="Helvetica" charset="0"/>
          <a:ea typeface="ＭＳ Ｐゴシック" charset="0"/>
          <a:cs typeface="Georgia" pitchFamily="18" charset="0"/>
        </a:defRPr>
      </a:lvl2pPr>
      <a:lvl3pPr algn="ctr" defTabSz="457200" rtl="0" eaLnBrk="0" fontAlgn="base" hangingPunct="0">
        <a:spcBef>
          <a:spcPct val="0"/>
        </a:spcBef>
        <a:spcAft>
          <a:spcPct val="0"/>
        </a:spcAft>
        <a:defRPr sz="3200">
          <a:solidFill>
            <a:schemeClr val="tx2"/>
          </a:solidFill>
          <a:latin typeface="Helvetica" charset="0"/>
          <a:ea typeface="ＭＳ Ｐゴシック" charset="0"/>
          <a:cs typeface="Georgia" pitchFamily="18" charset="0"/>
        </a:defRPr>
      </a:lvl3pPr>
      <a:lvl4pPr algn="ctr" defTabSz="457200" rtl="0" eaLnBrk="0" fontAlgn="base" hangingPunct="0">
        <a:spcBef>
          <a:spcPct val="0"/>
        </a:spcBef>
        <a:spcAft>
          <a:spcPct val="0"/>
        </a:spcAft>
        <a:defRPr sz="3200">
          <a:solidFill>
            <a:schemeClr val="tx2"/>
          </a:solidFill>
          <a:latin typeface="Helvetica" charset="0"/>
          <a:ea typeface="ＭＳ Ｐゴシック" charset="0"/>
          <a:cs typeface="Georgia" pitchFamily="18" charset="0"/>
        </a:defRPr>
      </a:lvl4pPr>
      <a:lvl5pPr algn="ctr" defTabSz="457200" rtl="0" eaLnBrk="0" fontAlgn="base" hangingPunct="0">
        <a:spcBef>
          <a:spcPct val="0"/>
        </a:spcBef>
        <a:spcAft>
          <a:spcPct val="0"/>
        </a:spcAft>
        <a:defRPr sz="3200">
          <a:solidFill>
            <a:schemeClr val="tx2"/>
          </a:solidFill>
          <a:latin typeface="Helvetica" charset="0"/>
          <a:ea typeface="ＭＳ Ｐゴシック" charset="0"/>
          <a:cs typeface="Georgia" pitchFamily="18" charset="0"/>
        </a:defRPr>
      </a:lvl5pPr>
      <a:lvl6pPr marL="457200" algn="ctr" defTabSz="457200" rtl="0" fontAlgn="base">
        <a:spcBef>
          <a:spcPct val="0"/>
        </a:spcBef>
        <a:spcAft>
          <a:spcPct val="0"/>
        </a:spcAft>
        <a:defRPr sz="3200" i="1">
          <a:solidFill>
            <a:srgbClr val="EF6011"/>
          </a:solidFill>
          <a:latin typeface="Georgia" charset="0"/>
          <a:ea typeface="ＭＳ Ｐゴシック" charset="0"/>
        </a:defRPr>
      </a:lvl6pPr>
      <a:lvl7pPr marL="914400" algn="ctr" defTabSz="457200" rtl="0" fontAlgn="base">
        <a:spcBef>
          <a:spcPct val="0"/>
        </a:spcBef>
        <a:spcAft>
          <a:spcPct val="0"/>
        </a:spcAft>
        <a:defRPr sz="3200" i="1">
          <a:solidFill>
            <a:srgbClr val="EF6011"/>
          </a:solidFill>
          <a:latin typeface="Georgia" charset="0"/>
          <a:ea typeface="ＭＳ Ｐゴシック" charset="0"/>
        </a:defRPr>
      </a:lvl7pPr>
      <a:lvl8pPr marL="1371600" algn="ctr" defTabSz="457200" rtl="0" fontAlgn="base">
        <a:spcBef>
          <a:spcPct val="0"/>
        </a:spcBef>
        <a:spcAft>
          <a:spcPct val="0"/>
        </a:spcAft>
        <a:defRPr sz="3200" i="1">
          <a:solidFill>
            <a:srgbClr val="EF6011"/>
          </a:solidFill>
          <a:latin typeface="Georgia" charset="0"/>
          <a:ea typeface="ＭＳ Ｐゴシック" charset="0"/>
        </a:defRPr>
      </a:lvl8pPr>
      <a:lvl9pPr marL="1828800" algn="ctr" defTabSz="457200" rtl="0" fontAlgn="base">
        <a:spcBef>
          <a:spcPct val="0"/>
        </a:spcBef>
        <a:spcAft>
          <a:spcPct val="0"/>
        </a:spcAft>
        <a:defRPr sz="3200" i="1">
          <a:solidFill>
            <a:srgbClr val="EF6011"/>
          </a:solidFill>
          <a:latin typeface="Georgia"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404040"/>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kern="1200">
          <a:solidFill>
            <a:srgbClr val="404040"/>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kern="1200">
          <a:solidFill>
            <a:srgbClr val="404040"/>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kern="1200">
          <a:solidFill>
            <a:srgbClr val="404040"/>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kern="1200">
          <a:solidFill>
            <a:srgbClr val="404040"/>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67.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29.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package" Target="../embeddings/Microsoft_Word_Document1.docx"/></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microsoft.com/office/2007/relationships/hdphoto" Target="../media/hdphoto5.wdp"/><Relationship Id="rId5" Type="http://schemas.openxmlformats.org/officeDocument/2006/relationships/image" Target="../media/image37.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26.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microsoft.com/office/2007/relationships/hdphoto" Target="../media/hdphoto6.wdp"/><Relationship Id="rId5" Type="http://schemas.openxmlformats.org/officeDocument/2006/relationships/image" Target="../media/image38.png"/><Relationship Id="rId10" Type="http://schemas.openxmlformats.org/officeDocument/2006/relationships/image" Target="../media/image42.png"/><Relationship Id="rId4" Type="http://schemas.microsoft.com/office/2007/relationships/hdphoto" Target="../media/hdphoto4.wdp"/><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microsoft.com/office/2007/relationships/hdphoto" Target="../media/hdphoto5.wdp"/><Relationship Id="rId5" Type="http://schemas.openxmlformats.org/officeDocument/2006/relationships/image" Target="../media/image37.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7.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9.xml"/><Relationship Id="rId1" Type="http://schemas.openxmlformats.org/officeDocument/2006/relationships/slideLayout" Target="../slideLayouts/slideLayout81.xml"/><Relationship Id="rId4" Type="http://schemas.openxmlformats.org/officeDocument/2006/relationships/hyperlink" Target="http://ectacenter.org/topics/inclusion/personnel/personnel.asp"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2.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4.xml"/><Relationship Id="rId1" Type="http://schemas.openxmlformats.org/officeDocument/2006/relationships/tags" Target="../tags/tag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ectacenter.org/webinars.asp"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24.png"/><Relationship Id="rId7" Type="http://schemas.openxmlformats.org/officeDocument/2006/relationships/image" Target="../media/image27.png"/><Relationship Id="rId12"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diagramColors" Target="../diagrams/colors1.xml"/><Relationship Id="rId5" Type="http://schemas.openxmlformats.org/officeDocument/2006/relationships/image" Target="../media/image26.png"/><Relationship Id="rId10" Type="http://schemas.openxmlformats.org/officeDocument/2006/relationships/diagramQuickStyle" Target="../diagrams/quickStyle1.xml"/><Relationship Id="rId4" Type="http://schemas.openxmlformats.org/officeDocument/2006/relationships/image" Target="../media/image25.png"/><Relationship Id="rId9"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title="Photograph: two children on tricycle"/>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48756"/>
          <a:stretch/>
        </p:blipFill>
        <p:spPr>
          <a:xfrm>
            <a:off x="5105400" y="1533525"/>
            <a:ext cx="3733800" cy="2657475"/>
          </a:xfrm>
          <a:ln w="38100">
            <a:solidFill>
              <a:schemeClr val="tx2">
                <a:lumMod val="40000"/>
                <a:lumOff val="60000"/>
              </a:schemeClr>
            </a:solidFill>
          </a:ln>
        </p:spPr>
      </p:pic>
      <p:pic>
        <p:nvPicPr>
          <p:cNvPr id="16386" name="Picture 8" descr="ta-and-d-templat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6248400"/>
            <a:ext cx="12954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ELCTA_logo-01.png" title="Logo: ELCTA"/>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989638" y="0"/>
            <a:ext cx="234632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ectalogo-template-larg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 y="241300"/>
            <a:ext cx="3505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90500" y="1981200"/>
            <a:ext cx="4762500" cy="1905000"/>
          </a:xfrm>
        </p:spPr>
        <p:txBody>
          <a:bodyPr wrap="square" numCol="1" anchor="ctr" compatLnSpc="1">
            <a:prstTxWarp prst="textNoShape">
              <a:avLst/>
            </a:prstTxWarp>
            <a:normAutofit fontScale="90000"/>
          </a:bodyPr>
          <a:lstStyle/>
          <a:p>
            <a:r>
              <a:rPr lang="en-US" altLang="en-US" sz="3600" b="1" dirty="0" smtClean="0">
                <a:effectLst/>
                <a:latin typeface="Helvetica" charset="0"/>
                <a:ea typeface="ＭＳ Ｐゴシック" pitchFamily="34" charset="-128"/>
              </a:rPr>
              <a:t>    </a:t>
            </a:r>
            <a:br>
              <a:rPr lang="en-US" altLang="en-US" sz="3600" b="1" dirty="0" smtClean="0">
                <a:effectLst/>
                <a:latin typeface="Helvetica" charset="0"/>
                <a:ea typeface="ＭＳ Ｐゴシック" pitchFamily="34" charset="-128"/>
              </a:rPr>
            </a:br>
            <a:r>
              <a:rPr lang="en-US" altLang="en-US" sz="3600" b="1" dirty="0" smtClean="0">
                <a:effectLst/>
                <a:latin typeface="Helvetica" charset="0"/>
                <a:ea typeface="ＭＳ Ｐゴシック" pitchFamily="34" charset="-128"/>
              </a:rPr>
              <a:t/>
            </a:r>
            <a:br>
              <a:rPr lang="en-US" altLang="en-US" sz="3600" b="1" dirty="0" smtClean="0">
                <a:effectLst/>
                <a:latin typeface="Helvetica" charset="0"/>
                <a:ea typeface="ＭＳ Ｐゴシック" pitchFamily="34" charset="-128"/>
              </a:rPr>
            </a:br>
            <a:r>
              <a:rPr lang="en-US" altLang="en-US" sz="3600" b="1" dirty="0">
                <a:effectLst/>
                <a:latin typeface="Helvetica" charset="0"/>
                <a:ea typeface="ＭＳ Ｐゴシック" pitchFamily="34" charset="-128"/>
              </a:rPr>
              <a:t/>
            </a:r>
            <a:br>
              <a:rPr lang="en-US" altLang="en-US" sz="3600" b="1" dirty="0">
                <a:effectLst/>
                <a:latin typeface="Helvetica" charset="0"/>
                <a:ea typeface="ＭＳ Ｐゴシック" pitchFamily="34" charset="-128"/>
              </a:rPr>
            </a:br>
            <a:r>
              <a:rPr lang="en-US" altLang="en-US" sz="3100" b="1" dirty="0" smtClean="0">
                <a:solidFill>
                  <a:schemeClr val="bg2">
                    <a:lumMod val="50000"/>
                  </a:schemeClr>
                </a:solidFill>
                <a:effectLst/>
                <a:latin typeface="Helvetica" charset="0"/>
                <a:ea typeface="ＭＳ Ｐゴシック" pitchFamily="34" charset="-128"/>
              </a:rPr>
              <a:t>Webinar Series </a:t>
            </a:r>
            <a:r>
              <a:rPr lang="en-US" altLang="en-US" sz="3600" b="1" dirty="0" smtClean="0">
                <a:solidFill>
                  <a:srgbClr val="262D37"/>
                </a:solidFill>
                <a:effectLst/>
                <a:latin typeface="Helvetica" charset="0"/>
                <a:ea typeface="ＭＳ Ｐゴシック" pitchFamily="34" charset="-128"/>
              </a:rPr>
              <a:t>- </a:t>
            </a:r>
            <a:br>
              <a:rPr lang="en-US" altLang="en-US" sz="3600" b="1" dirty="0" smtClean="0">
                <a:solidFill>
                  <a:srgbClr val="262D37"/>
                </a:solidFill>
                <a:effectLst/>
                <a:latin typeface="Helvetica" charset="0"/>
                <a:ea typeface="ＭＳ Ｐゴシック" pitchFamily="34" charset="-128"/>
              </a:rPr>
            </a:br>
            <a:r>
              <a:rPr lang="en-US" altLang="en-US" sz="2900" b="1" dirty="0" smtClean="0">
                <a:solidFill>
                  <a:srgbClr val="262D37"/>
                </a:solidFill>
                <a:effectLst/>
                <a:latin typeface="Helvetica" charset="0"/>
                <a:ea typeface="ＭＳ Ｐゴシック" pitchFamily="34" charset="-128"/>
              </a:rPr>
              <a:t>Supporting </a:t>
            </a:r>
            <a:r>
              <a:rPr lang="en-US" altLang="en-US" sz="2900" b="1" dirty="0" smtClean="0">
                <a:solidFill>
                  <a:srgbClr val="262D37"/>
                </a:solidFill>
                <a:effectLst/>
                <a:latin typeface="Helvetica" charset="0"/>
                <a:ea typeface="ＭＳ Ｐゴシック" pitchFamily="34" charset="-128"/>
              </a:rPr>
              <a:t>the Inclusion </a:t>
            </a:r>
            <a:br>
              <a:rPr lang="en-US" altLang="en-US" sz="2900" b="1" dirty="0" smtClean="0">
                <a:solidFill>
                  <a:srgbClr val="262D37"/>
                </a:solidFill>
                <a:effectLst/>
                <a:latin typeface="Helvetica" charset="0"/>
                <a:ea typeface="ＭＳ Ｐゴシック" pitchFamily="34" charset="-128"/>
              </a:rPr>
            </a:br>
            <a:r>
              <a:rPr lang="en-US" altLang="en-US" sz="2900" b="1" dirty="0" smtClean="0">
                <a:solidFill>
                  <a:srgbClr val="262D37"/>
                </a:solidFill>
                <a:effectLst/>
                <a:latin typeface="Helvetica" charset="0"/>
                <a:ea typeface="ＭＳ Ｐゴシック" pitchFamily="34" charset="-128"/>
              </a:rPr>
              <a:t>of </a:t>
            </a:r>
            <a:r>
              <a:rPr lang="en-US" altLang="en-US" sz="2900" b="1" dirty="0" smtClean="0">
                <a:solidFill>
                  <a:srgbClr val="262D37"/>
                </a:solidFill>
                <a:effectLst/>
                <a:latin typeface="Helvetica" charset="0"/>
                <a:ea typeface="ＭＳ Ｐゴシック" pitchFamily="34" charset="-128"/>
              </a:rPr>
              <a:t>Young Children with </a:t>
            </a:r>
            <a:r>
              <a:rPr lang="en-US" altLang="en-US" sz="2900" b="1" dirty="0" smtClean="0">
                <a:solidFill>
                  <a:srgbClr val="262D37"/>
                </a:solidFill>
                <a:effectLst/>
                <a:latin typeface="Helvetica" charset="0"/>
                <a:ea typeface="ＭＳ Ｐゴシック" pitchFamily="34" charset="-128"/>
              </a:rPr>
              <a:t>Disabilities</a:t>
            </a:r>
            <a:br>
              <a:rPr lang="en-US" altLang="en-US" sz="2900" b="1" dirty="0" smtClean="0">
                <a:solidFill>
                  <a:srgbClr val="262D37"/>
                </a:solidFill>
                <a:effectLst/>
                <a:latin typeface="Helvetica" charset="0"/>
                <a:ea typeface="ＭＳ Ｐゴシック" pitchFamily="34" charset="-128"/>
              </a:rPr>
            </a:br>
            <a:r>
              <a:rPr lang="en-US" altLang="en-US" sz="2900" b="1" dirty="0">
                <a:solidFill>
                  <a:srgbClr val="262D37"/>
                </a:solidFill>
                <a:effectLst/>
                <a:latin typeface="Helvetica" charset="0"/>
                <a:ea typeface="ＭＳ Ｐゴシック" pitchFamily="34" charset="-128"/>
              </a:rPr>
              <a:t/>
            </a:r>
            <a:br>
              <a:rPr lang="en-US" altLang="en-US" sz="2900" b="1" dirty="0">
                <a:solidFill>
                  <a:srgbClr val="262D37"/>
                </a:solidFill>
                <a:effectLst/>
                <a:latin typeface="Helvetica" charset="0"/>
                <a:ea typeface="ＭＳ Ｐゴシック" pitchFamily="34" charset="-128"/>
              </a:rPr>
            </a:br>
            <a:r>
              <a:rPr lang="en-US" altLang="en-US" sz="2900" b="1" dirty="0" smtClean="0">
                <a:solidFill>
                  <a:srgbClr val="262D37"/>
                </a:solidFill>
                <a:effectLst/>
                <a:latin typeface="Helvetica" charset="0"/>
                <a:ea typeface="ＭＳ Ｐゴシック" pitchFamily="34" charset="-128"/>
              </a:rPr>
              <a:t>June 2, 2015</a:t>
            </a:r>
            <a:r>
              <a:rPr lang="en-US" altLang="en-US" sz="2900" b="1" dirty="0" smtClean="0">
                <a:solidFill>
                  <a:srgbClr val="262D37"/>
                </a:solidFill>
                <a:effectLst/>
                <a:latin typeface="Helvetica" charset="0"/>
                <a:ea typeface="ＭＳ Ｐゴシック" pitchFamily="34" charset="-128"/>
              </a:rPr>
              <a:t/>
            </a:r>
            <a:br>
              <a:rPr lang="en-US" altLang="en-US" sz="2900" b="1" dirty="0" smtClean="0">
                <a:solidFill>
                  <a:srgbClr val="262D37"/>
                </a:solidFill>
                <a:effectLst/>
                <a:latin typeface="Helvetica" charset="0"/>
                <a:ea typeface="ＭＳ Ｐゴシック" pitchFamily="34" charset="-128"/>
              </a:rPr>
            </a:br>
            <a:r>
              <a:rPr lang="en-US" altLang="en-US" sz="2900" b="1" dirty="0" smtClean="0">
                <a:solidFill>
                  <a:srgbClr val="262D37"/>
                </a:solidFill>
                <a:effectLst/>
                <a:latin typeface="Helvetica" charset="0"/>
                <a:ea typeface="ＭＳ Ｐゴシック" pitchFamily="34" charset="-128"/>
              </a:rPr>
              <a:t/>
            </a:r>
            <a:br>
              <a:rPr lang="en-US" altLang="en-US" sz="2900" b="1" dirty="0" smtClean="0">
                <a:solidFill>
                  <a:srgbClr val="262D37"/>
                </a:solidFill>
                <a:effectLst/>
                <a:latin typeface="Helvetica" charset="0"/>
                <a:ea typeface="ＭＳ Ｐゴシック" pitchFamily="34" charset="-128"/>
              </a:rPr>
            </a:br>
            <a:r>
              <a:rPr lang="en-US" altLang="en-US" sz="2900" b="1" dirty="0" smtClean="0">
                <a:solidFill>
                  <a:srgbClr val="262D37"/>
                </a:solidFill>
                <a:effectLst/>
                <a:latin typeface="Helvetica" charset="0"/>
                <a:ea typeface="ＭＳ Ｐゴシック" pitchFamily="34" charset="-128"/>
              </a:rPr>
              <a:t/>
            </a:r>
            <a:br>
              <a:rPr lang="en-US" altLang="en-US" sz="2900" b="1" dirty="0" smtClean="0">
                <a:solidFill>
                  <a:srgbClr val="262D37"/>
                </a:solidFill>
                <a:effectLst/>
                <a:latin typeface="Helvetica" charset="0"/>
                <a:ea typeface="ＭＳ Ｐゴシック" pitchFamily="34" charset="-128"/>
              </a:rPr>
            </a:br>
            <a:r>
              <a:rPr lang="en-US" altLang="en-US" sz="2800" b="1" dirty="0" smtClean="0">
                <a:solidFill>
                  <a:srgbClr val="2E7AB6"/>
                </a:solidFill>
                <a:effectLst/>
                <a:latin typeface="Helvetica" charset="0"/>
                <a:ea typeface="ＭＳ Ｐゴシック" pitchFamily="34" charset="-128"/>
              </a:rPr>
              <a:t/>
            </a:r>
            <a:br>
              <a:rPr lang="en-US" altLang="en-US" sz="2800" b="1" dirty="0" smtClean="0">
                <a:solidFill>
                  <a:srgbClr val="2E7AB6"/>
                </a:solidFill>
                <a:effectLst/>
                <a:latin typeface="Helvetica" charset="0"/>
                <a:ea typeface="ＭＳ Ｐゴシック" pitchFamily="34" charset="-128"/>
              </a:rPr>
            </a:br>
            <a:r>
              <a:rPr lang="en-US" altLang="en-US" sz="2800" b="1" dirty="0" smtClean="0">
                <a:solidFill>
                  <a:srgbClr val="2E7AB6"/>
                </a:solidFill>
                <a:effectLst/>
                <a:latin typeface="Helvetica" charset="0"/>
                <a:ea typeface="ＭＳ Ｐゴシック" pitchFamily="34" charset="-128"/>
              </a:rPr>
              <a:t/>
            </a:r>
            <a:br>
              <a:rPr lang="en-US" altLang="en-US" sz="2800" b="1" dirty="0" smtClean="0">
                <a:solidFill>
                  <a:srgbClr val="2E7AB6"/>
                </a:solidFill>
                <a:effectLst/>
                <a:latin typeface="Helvetica" charset="0"/>
                <a:ea typeface="ＭＳ Ｐゴシック" pitchFamily="34" charset="-128"/>
              </a:rPr>
            </a:br>
            <a:r>
              <a:rPr lang="en-US" altLang="en-US" sz="2800" b="1" dirty="0" smtClean="0">
                <a:solidFill>
                  <a:srgbClr val="2E7AB6"/>
                </a:solidFill>
                <a:effectLst/>
                <a:latin typeface="Helvetica" charset="0"/>
                <a:ea typeface="ＭＳ Ｐゴシック" pitchFamily="34" charset="-128"/>
              </a:rPr>
              <a:t>        </a:t>
            </a:r>
            <a:endParaRPr lang="en-US" altLang="en-US" sz="2000" b="1" dirty="0" smtClean="0">
              <a:solidFill>
                <a:srgbClr val="2E7AB6"/>
              </a:solidFill>
              <a:effectLst/>
              <a:latin typeface="Helvetica" charset="0"/>
              <a:ea typeface="ＭＳ Ｐゴシック" pitchFamily="34" charset="-128"/>
            </a:endParaRPr>
          </a:p>
        </p:txBody>
      </p:sp>
      <p:sp>
        <p:nvSpPr>
          <p:cNvPr id="2" name="TextBox 1"/>
          <p:cNvSpPr txBox="1"/>
          <p:nvPr/>
        </p:nvSpPr>
        <p:spPr>
          <a:xfrm>
            <a:off x="533400" y="4572000"/>
            <a:ext cx="8216220" cy="1384995"/>
          </a:xfrm>
          <a:prstGeom prst="rect">
            <a:avLst/>
          </a:prstGeom>
          <a:noFill/>
        </p:spPr>
        <p:txBody>
          <a:bodyPr wrap="square" rtlCol="0">
            <a:spAutoFit/>
          </a:bodyPr>
          <a:lstStyle/>
          <a:p>
            <a:pPr algn="ctr"/>
            <a:r>
              <a:rPr lang="en-US" altLang="en-US" sz="2800" b="1" dirty="0">
                <a:solidFill>
                  <a:srgbClr val="2E7AB6"/>
                </a:solidFill>
                <a:latin typeface="Helvetica" charset="0"/>
                <a:ea typeface="ＭＳ Ｐゴシック" pitchFamily="34" charset="-128"/>
                <a:cs typeface="Helvetica"/>
              </a:rPr>
              <a:t>Session 3: </a:t>
            </a:r>
            <a:br>
              <a:rPr lang="en-US" altLang="en-US" sz="2800" b="1" dirty="0">
                <a:solidFill>
                  <a:srgbClr val="2E7AB6"/>
                </a:solidFill>
                <a:latin typeface="Helvetica" charset="0"/>
                <a:ea typeface="ＭＳ Ｐゴシック" pitchFamily="34" charset="-128"/>
                <a:cs typeface="Helvetica"/>
              </a:rPr>
            </a:br>
            <a:r>
              <a:rPr lang="en-US" altLang="en-US" sz="2800" b="1" dirty="0">
                <a:solidFill>
                  <a:srgbClr val="2E7AB6"/>
                </a:solidFill>
                <a:latin typeface="Helvetica" charset="0"/>
                <a:ea typeface="ＭＳ Ｐゴシック" pitchFamily="34" charset="-128"/>
                <a:cs typeface="Helvetica"/>
              </a:rPr>
              <a:t>State Professional Development Strategies to </a:t>
            </a:r>
            <a:br>
              <a:rPr lang="en-US" altLang="en-US" sz="2800" b="1" dirty="0">
                <a:solidFill>
                  <a:srgbClr val="2E7AB6"/>
                </a:solidFill>
                <a:latin typeface="Helvetica" charset="0"/>
                <a:ea typeface="ＭＳ Ｐゴシック" pitchFamily="34" charset="-128"/>
                <a:cs typeface="Helvetica"/>
              </a:rPr>
            </a:br>
            <a:r>
              <a:rPr lang="en-US" altLang="en-US" sz="2800" b="1" dirty="0">
                <a:solidFill>
                  <a:srgbClr val="2E7AB6"/>
                </a:solidFill>
                <a:latin typeface="Helvetica" charset="0"/>
                <a:ea typeface="ＭＳ Ｐゴシック" pitchFamily="34" charset="-128"/>
                <a:cs typeface="Helvetica"/>
              </a:rPr>
              <a:t>Support Inclusive Practices</a:t>
            </a:r>
            <a:endParaRPr lang="en-US" dirty="0"/>
          </a:p>
        </p:txBody>
      </p:sp>
    </p:spTree>
    <p:custDataLst>
      <p:tags r:id="rId1"/>
    </p:custDataLst>
    <p:extLst>
      <p:ext uri="{BB962C8B-B14F-4D97-AF65-F5344CB8AC3E}">
        <p14:creationId xmlns:p14="http://schemas.microsoft.com/office/powerpoint/2010/main" val="2079595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p:txBody>
          <a:bodyPr/>
          <a:lstStyle/>
          <a:p>
            <a:endParaRPr lang="en-US" sz="1400" dirty="0" smtClean="0">
              <a:solidFill>
                <a:srgbClr val="002060"/>
              </a:solidFill>
            </a:endParaRPr>
          </a:p>
          <a:p>
            <a:pPr>
              <a:buFont typeface="+mj-lt"/>
              <a:buAutoNum type="arabicPeriod" startAt="4"/>
            </a:pPr>
            <a:r>
              <a:rPr lang="en-US" sz="1800" b="1" dirty="0" smtClean="0">
                <a:solidFill>
                  <a:srgbClr val="002060"/>
                </a:solidFill>
              </a:rPr>
              <a:t>Provision </a:t>
            </a:r>
            <a:r>
              <a:rPr lang="en-US" sz="1800" b="1" dirty="0">
                <a:solidFill>
                  <a:srgbClr val="002060"/>
                </a:solidFill>
              </a:rPr>
              <a:t>of High Quality &amp; </a:t>
            </a:r>
            <a:br>
              <a:rPr lang="en-US" sz="1800" b="1" dirty="0">
                <a:solidFill>
                  <a:srgbClr val="002060"/>
                </a:solidFill>
              </a:rPr>
            </a:br>
            <a:r>
              <a:rPr lang="en-US" sz="1800" b="1" dirty="0" smtClean="0">
                <a:solidFill>
                  <a:srgbClr val="002060"/>
                </a:solidFill>
              </a:rPr>
              <a:t>Responsive </a:t>
            </a:r>
            <a:r>
              <a:rPr lang="en-US" sz="1800" b="1" dirty="0">
                <a:solidFill>
                  <a:srgbClr val="002060"/>
                </a:solidFill>
              </a:rPr>
              <a:t>Learning Environments</a:t>
            </a:r>
          </a:p>
          <a:p>
            <a:pPr lvl="1"/>
            <a:r>
              <a:rPr lang="en-US" sz="1400" dirty="0">
                <a:solidFill>
                  <a:srgbClr val="002060"/>
                </a:solidFill>
              </a:rPr>
              <a:t>Social and Emotional Confidence and Competence</a:t>
            </a:r>
          </a:p>
          <a:p>
            <a:pPr lvl="1"/>
            <a:r>
              <a:rPr lang="en-US" sz="1400" dirty="0">
                <a:solidFill>
                  <a:srgbClr val="002060"/>
                </a:solidFill>
              </a:rPr>
              <a:t>Early Learning (Literacy) Confidence and Competence</a:t>
            </a:r>
          </a:p>
          <a:p>
            <a:pPr lvl="1"/>
            <a:r>
              <a:rPr lang="en-US" sz="1400" dirty="0">
                <a:solidFill>
                  <a:srgbClr val="002060"/>
                </a:solidFill>
              </a:rPr>
              <a:t>Early Learning (Numeracy) Confidence and </a:t>
            </a:r>
            <a:r>
              <a:rPr lang="en-US" sz="1400" dirty="0" smtClean="0">
                <a:solidFill>
                  <a:srgbClr val="002060"/>
                </a:solidFill>
              </a:rPr>
              <a:t>Competence</a:t>
            </a:r>
          </a:p>
          <a:p>
            <a:pPr marL="457200" lvl="1" indent="0">
              <a:buNone/>
            </a:pPr>
            <a:endParaRPr lang="en-US" sz="1400" dirty="0" smtClean="0">
              <a:solidFill>
                <a:srgbClr val="002060"/>
              </a:solidFill>
            </a:endParaRPr>
          </a:p>
          <a:p>
            <a:pPr>
              <a:buFont typeface="+mj-lt"/>
              <a:buAutoNum type="arabicPeriod" startAt="5"/>
            </a:pPr>
            <a:r>
              <a:rPr lang="en-US" sz="1800" b="1" dirty="0">
                <a:solidFill>
                  <a:srgbClr val="002060"/>
                </a:solidFill>
              </a:rPr>
              <a:t>Comprehensive &amp; Functional  </a:t>
            </a:r>
            <a:br>
              <a:rPr lang="en-US" sz="1800" b="1" dirty="0">
                <a:solidFill>
                  <a:srgbClr val="002060"/>
                </a:solidFill>
              </a:rPr>
            </a:br>
            <a:r>
              <a:rPr lang="en-US" sz="1800" b="1" dirty="0">
                <a:solidFill>
                  <a:srgbClr val="002060"/>
                </a:solidFill>
              </a:rPr>
              <a:t>     Assessment system</a:t>
            </a:r>
          </a:p>
          <a:p>
            <a:pPr lvl="1"/>
            <a:r>
              <a:rPr lang="en-US" sz="1400" dirty="0" smtClean="0">
                <a:solidFill>
                  <a:srgbClr val="002060"/>
                </a:solidFill>
              </a:rPr>
              <a:t>Effective </a:t>
            </a:r>
            <a:r>
              <a:rPr lang="en-US" sz="1400" dirty="0">
                <a:solidFill>
                  <a:srgbClr val="002060"/>
                </a:solidFill>
              </a:rPr>
              <a:t>Problem Solving Process</a:t>
            </a:r>
          </a:p>
          <a:p>
            <a:pPr lvl="1"/>
            <a:r>
              <a:rPr lang="en-US" sz="1400" dirty="0">
                <a:solidFill>
                  <a:srgbClr val="002060"/>
                </a:solidFill>
              </a:rPr>
              <a:t>Data-Based Decision Making</a:t>
            </a:r>
          </a:p>
          <a:p>
            <a:pPr lvl="1"/>
            <a:r>
              <a:rPr lang="en-US" sz="1400" dirty="0">
                <a:solidFill>
                  <a:srgbClr val="002060"/>
                </a:solidFill>
              </a:rPr>
              <a:t>Promotes Ongoing Improvement</a:t>
            </a:r>
          </a:p>
          <a:p>
            <a:pPr lvl="1"/>
            <a:endParaRPr lang="en-US" sz="1400" dirty="0" smtClean="0">
              <a:solidFill>
                <a:srgbClr val="002060"/>
              </a:solidFill>
            </a:endParaRPr>
          </a:p>
          <a:p>
            <a:pPr lvl="1"/>
            <a:endParaRPr lang="en-US" sz="1400" dirty="0">
              <a:solidFill>
                <a:srgbClr val="002060"/>
              </a:solidFill>
            </a:endParaRPr>
          </a:p>
          <a:p>
            <a:pPr lvl="1"/>
            <a:endParaRPr lang="en-US" sz="1400" dirty="0">
              <a:solidFill>
                <a:srgbClr val="002060"/>
              </a:solidFill>
            </a:endParaRPr>
          </a:p>
          <a:p>
            <a:endParaRPr lang="en-US" dirty="0"/>
          </a:p>
        </p:txBody>
      </p:sp>
      <p:sp>
        <p:nvSpPr>
          <p:cNvPr id="3" name="Slide Number Placeholder 2"/>
          <p:cNvSpPr>
            <a:spLocks noGrp="1"/>
          </p:cNvSpPr>
          <p:nvPr>
            <p:ph type="sldNum" sz="quarter" idx="12"/>
          </p:nvPr>
        </p:nvSpPr>
        <p:spPr/>
        <p:txBody>
          <a:bodyPr/>
          <a:lstStyle/>
          <a:p>
            <a:pPr>
              <a:defRPr/>
            </a:pPr>
            <a:fld id="{89C6E3AC-C2C4-4078-9F32-40445134B733}" type="slidenum">
              <a:rPr lang="en-US" smtClean="0"/>
              <a:pPr>
                <a:defRPr/>
              </a:pPr>
              <a:t>10</a:t>
            </a:fld>
            <a:endParaRPr lang="en-US"/>
          </a:p>
        </p:txBody>
      </p:sp>
      <p:sp>
        <p:nvSpPr>
          <p:cNvPr id="8" name="TextBox 7"/>
          <p:cNvSpPr txBox="1"/>
          <p:nvPr/>
        </p:nvSpPr>
        <p:spPr>
          <a:xfrm>
            <a:off x="2362200" y="609600"/>
            <a:ext cx="6096000"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002060"/>
                </a:solidFill>
                <a:effectLst/>
                <a:uLnTx/>
                <a:uFillTx/>
              </a:rPr>
              <a:t>5 Key Components of Early MTSS</a:t>
            </a:r>
          </a:p>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smtClean="0">
                <a:solidFill>
                  <a:srgbClr val="002060"/>
                </a:solidFill>
              </a:rPr>
              <a:t>Systems Building</a:t>
            </a:r>
            <a:endParaRPr kumimoji="0" lang="en-US" sz="2800" b="1" i="0" u="none" strike="noStrike" kern="0" cap="none" spc="0" normalizeH="0" baseline="0" noProof="0" dirty="0" smtClean="0">
              <a:ln>
                <a:noFill/>
              </a:ln>
              <a:solidFill>
                <a:srgbClr val="002060"/>
              </a:solidFill>
              <a:effectLst/>
              <a:uLnTx/>
              <a:uFillTx/>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52400"/>
            <a:ext cx="252412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p:cNvSpPr>
            <a:spLocks noGrp="1"/>
          </p:cNvSpPr>
          <p:nvPr>
            <p:ph sz="half" idx="1"/>
          </p:nvPr>
        </p:nvSpPr>
        <p:spPr/>
        <p:txBody>
          <a:bodyPr>
            <a:normAutofit fontScale="92500" lnSpcReduction="10000"/>
          </a:bodyPr>
          <a:lstStyle/>
          <a:p>
            <a:pPr marL="0" indent="0">
              <a:buNone/>
            </a:pPr>
            <a:endParaRPr lang="en-US" sz="2000" dirty="0">
              <a:solidFill>
                <a:srgbClr val="002060"/>
              </a:solidFill>
            </a:endParaRPr>
          </a:p>
          <a:p>
            <a:pPr>
              <a:buFont typeface="+mj-lt"/>
              <a:buAutoNum type="arabicPeriod"/>
            </a:pPr>
            <a:r>
              <a:rPr lang="en-US" sz="1800" b="1" dirty="0" smtClean="0">
                <a:solidFill>
                  <a:srgbClr val="002060"/>
                </a:solidFill>
              </a:rPr>
              <a:t>Strong System Support</a:t>
            </a:r>
          </a:p>
          <a:p>
            <a:pPr lvl="1"/>
            <a:r>
              <a:rPr lang="en-US" sz="1500" dirty="0" smtClean="0">
                <a:solidFill>
                  <a:srgbClr val="002060"/>
                </a:solidFill>
              </a:rPr>
              <a:t>Functioning Leadership Team</a:t>
            </a:r>
          </a:p>
          <a:p>
            <a:pPr lvl="1"/>
            <a:r>
              <a:rPr lang="en-US" sz="1500" dirty="0" smtClean="0">
                <a:solidFill>
                  <a:srgbClr val="002060"/>
                </a:solidFill>
              </a:rPr>
              <a:t>Staff Commitment</a:t>
            </a:r>
          </a:p>
          <a:p>
            <a:pPr lvl="1"/>
            <a:r>
              <a:rPr lang="en-US" sz="1500" dirty="0" smtClean="0">
                <a:solidFill>
                  <a:srgbClr val="002060"/>
                </a:solidFill>
              </a:rPr>
              <a:t>Supportive Systems</a:t>
            </a:r>
          </a:p>
          <a:p>
            <a:pPr lvl="1"/>
            <a:endParaRPr lang="en-US" sz="1100" b="1" dirty="0" smtClean="0">
              <a:solidFill>
                <a:srgbClr val="002060"/>
              </a:solidFill>
            </a:endParaRPr>
          </a:p>
          <a:p>
            <a:pPr>
              <a:buFont typeface="+mj-lt"/>
              <a:buAutoNum type="arabicPeriod"/>
            </a:pPr>
            <a:r>
              <a:rPr lang="en-US" sz="1800" b="1" dirty="0" smtClean="0">
                <a:solidFill>
                  <a:srgbClr val="002060"/>
                </a:solidFill>
              </a:rPr>
              <a:t>Partnership </a:t>
            </a:r>
            <a:r>
              <a:rPr lang="en-US" sz="1800" b="1" dirty="0">
                <a:solidFill>
                  <a:srgbClr val="002060"/>
                </a:solidFill>
              </a:rPr>
              <a:t>&amp; Collaboration</a:t>
            </a:r>
          </a:p>
          <a:p>
            <a:pPr lvl="1"/>
            <a:r>
              <a:rPr lang="en-US" sz="1500" dirty="0" smtClean="0">
                <a:solidFill>
                  <a:srgbClr val="002060"/>
                </a:solidFill>
              </a:rPr>
              <a:t>Family </a:t>
            </a:r>
            <a:r>
              <a:rPr lang="en-US" sz="1500" dirty="0">
                <a:solidFill>
                  <a:srgbClr val="002060"/>
                </a:solidFill>
              </a:rPr>
              <a:t>Partnership</a:t>
            </a:r>
          </a:p>
          <a:p>
            <a:pPr lvl="1"/>
            <a:r>
              <a:rPr lang="en-US" sz="1500" dirty="0">
                <a:solidFill>
                  <a:srgbClr val="002060"/>
                </a:solidFill>
              </a:rPr>
              <a:t>Early Childhood Community Based Partners</a:t>
            </a:r>
          </a:p>
          <a:p>
            <a:pPr lvl="1"/>
            <a:r>
              <a:rPr lang="en-US" sz="1500" dirty="0">
                <a:solidFill>
                  <a:srgbClr val="002060"/>
                </a:solidFill>
              </a:rPr>
              <a:t>Transition (including K-3 transition</a:t>
            </a:r>
            <a:r>
              <a:rPr lang="en-US" sz="1500" dirty="0" smtClean="0">
                <a:solidFill>
                  <a:srgbClr val="002060"/>
                </a:solidFill>
              </a:rPr>
              <a:t>)</a:t>
            </a:r>
          </a:p>
          <a:p>
            <a:pPr marL="457200" lvl="1" indent="0">
              <a:buNone/>
            </a:pPr>
            <a:endParaRPr lang="en-US" sz="1300" dirty="0" smtClean="0">
              <a:solidFill>
                <a:srgbClr val="002060"/>
              </a:solidFill>
            </a:endParaRPr>
          </a:p>
          <a:p>
            <a:pPr>
              <a:buFont typeface="+mj-lt"/>
              <a:buAutoNum type="arabicPeriod" startAt="3"/>
            </a:pPr>
            <a:r>
              <a:rPr lang="en-US" sz="1800" b="1" dirty="0">
                <a:solidFill>
                  <a:srgbClr val="002060"/>
                </a:solidFill>
              </a:rPr>
              <a:t>Well-Designed Professional Development</a:t>
            </a:r>
          </a:p>
          <a:p>
            <a:pPr lvl="1"/>
            <a:r>
              <a:rPr lang="en-US" sz="1500" dirty="0">
                <a:solidFill>
                  <a:srgbClr val="002060"/>
                </a:solidFill>
              </a:rPr>
              <a:t>Identification of Staff need</a:t>
            </a:r>
          </a:p>
          <a:p>
            <a:pPr lvl="1"/>
            <a:r>
              <a:rPr lang="en-US" sz="1500" dirty="0">
                <a:solidFill>
                  <a:srgbClr val="002060"/>
                </a:solidFill>
              </a:rPr>
              <a:t>Provision of Professional Development Supports</a:t>
            </a:r>
          </a:p>
          <a:p>
            <a:pPr lvl="1"/>
            <a:r>
              <a:rPr lang="en-US" sz="1500" dirty="0">
                <a:solidFill>
                  <a:srgbClr val="002060"/>
                </a:solidFill>
              </a:rPr>
              <a:t>Assessment of Learning and Implementation</a:t>
            </a:r>
          </a:p>
          <a:p>
            <a:pPr marL="457200" lvl="1" indent="0">
              <a:buNone/>
            </a:pPr>
            <a:endParaRPr lang="en-US" sz="1400" dirty="0">
              <a:solidFill>
                <a:srgbClr val="002060"/>
              </a:solidFill>
            </a:endParaRPr>
          </a:p>
          <a:p>
            <a:pPr lvl="1"/>
            <a:endParaRPr lang="en-US" sz="1400" dirty="0" smtClean="0">
              <a:solidFill>
                <a:srgbClr val="002060"/>
              </a:solidFill>
            </a:endParaRPr>
          </a:p>
          <a:p>
            <a:pPr lvl="1"/>
            <a:endParaRPr lang="en-US" sz="1400" dirty="0">
              <a:solidFill>
                <a:srgbClr val="002060"/>
              </a:solidFill>
            </a:endParaRPr>
          </a:p>
          <a:p>
            <a:pPr lvl="1"/>
            <a:endParaRPr lang="en-US" sz="1400" dirty="0" smtClean="0">
              <a:solidFill>
                <a:srgbClr val="002060"/>
              </a:solidFill>
            </a:endParaRPr>
          </a:p>
          <a:p>
            <a:endParaRPr lang="en-US" sz="1800" dirty="0" smtClean="0">
              <a:solidFill>
                <a:srgbClr val="002060"/>
              </a:solidFill>
            </a:endParaRPr>
          </a:p>
          <a:p>
            <a:pPr>
              <a:buFont typeface="+mj-lt"/>
              <a:buAutoNum type="arabicPeriod"/>
            </a:pPr>
            <a:endParaRPr lang="en-US" sz="1800" dirty="0">
              <a:solidFill>
                <a:srgbClr val="002060"/>
              </a:solidFill>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2087" y="241300"/>
            <a:ext cx="639763"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290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fade">
                                      <p:cBhvr>
                                        <p:cTn id="10" dur="500"/>
                                        <p:tgtEl>
                                          <p:spTgt spid="11">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fade">
                                      <p:cBhvr>
                                        <p:cTn id="13" dur="500"/>
                                        <p:tgtEl>
                                          <p:spTgt spid="11">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fade">
                                      <p:cBhvr>
                                        <p:cTn id="16" dur="500"/>
                                        <p:tgtEl>
                                          <p:spTgt spid="11">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animEffect transition="in" filter="fade">
                                      <p:cBhvr>
                                        <p:cTn id="21" dur="500"/>
                                        <p:tgtEl>
                                          <p:spTgt spid="11">
                                            <p:txEl>
                                              <p:pRg st="6" end="6"/>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xEl>
                                              <p:pRg st="7" end="7"/>
                                            </p:txEl>
                                          </p:spTgt>
                                        </p:tgtEl>
                                        <p:attrNameLst>
                                          <p:attrName>style.visibility</p:attrName>
                                        </p:attrNameLst>
                                      </p:cBhvr>
                                      <p:to>
                                        <p:strVal val="visible"/>
                                      </p:to>
                                    </p:set>
                                    <p:animEffect transition="in" filter="fade">
                                      <p:cBhvr>
                                        <p:cTn id="24" dur="500"/>
                                        <p:tgtEl>
                                          <p:spTgt spid="11">
                                            <p:txEl>
                                              <p:pRg st="7" end="7"/>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animEffect transition="in" filter="fade">
                                      <p:cBhvr>
                                        <p:cTn id="27" dur="500"/>
                                        <p:tgtEl>
                                          <p:spTgt spid="11">
                                            <p:txEl>
                                              <p:pRg st="8" end="8"/>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xEl>
                                              <p:pRg st="9" end="9"/>
                                            </p:txEl>
                                          </p:spTgt>
                                        </p:tgtEl>
                                        <p:attrNameLst>
                                          <p:attrName>style.visibility</p:attrName>
                                        </p:attrNameLst>
                                      </p:cBhvr>
                                      <p:to>
                                        <p:strVal val="visible"/>
                                      </p:to>
                                    </p:set>
                                    <p:animEffect transition="in" filter="fade">
                                      <p:cBhvr>
                                        <p:cTn id="30" dur="500"/>
                                        <p:tgtEl>
                                          <p:spTgt spid="11">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xEl>
                                              <p:pRg st="11" end="11"/>
                                            </p:txEl>
                                          </p:spTgt>
                                        </p:tgtEl>
                                        <p:attrNameLst>
                                          <p:attrName>style.visibility</p:attrName>
                                        </p:attrNameLst>
                                      </p:cBhvr>
                                      <p:to>
                                        <p:strVal val="visible"/>
                                      </p:to>
                                    </p:set>
                                    <p:animEffect transition="in" filter="fade">
                                      <p:cBhvr>
                                        <p:cTn id="35" dur="500"/>
                                        <p:tgtEl>
                                          <p:spTgt spid="11">
                                            <p:txEl>
                                              <p:pRg st="11" end="11"/>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xEl>
                                              <p:pRg st="12" end="12"/>
                                            </p:txEl>
                                          </p:spTgt>
                                        </p:tgtEl>
                                        <p:attrNameLst>
                                          <p:attrName>style.visibility</p:attrName>
                                        </p:attrNameLst>
                                      </p:cBhvr>
                                      <p:to>
                                        <p:strVal val="visible"/>
                                      </p:to>
                                    </p:set>
                                    <p:animEffect transition="in" filter="fade">
                                      <p:cBhvr>
                                        <p:cTn id="38" dur="500"/>
                                        <p:tgtEl>
                                          <p:spTgt spid="11">
                                            <p:txEl>
                                              <p:pRg st="12" end="12"/>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xEl>
                                              <p:pRg st="13" end="13"/>
                                            </p:txEl>
                                          </p:spTgt>
                                        </p:tgtEl>
                                        <p:attrNameLst>
                                          <p:attrName>style.visibility</p:attrName>
                                        </p:attrNameLst>
                                      </p:cBhvr>
                                      <p:to>
                                        <p:strVal val="visible"/>
                                      </p:to>
                                    </p:set>
                                    <p:animEffect transition="in" filter="fade">
                                      <p:cBhvr>
                                        <p:cTn id="41" dur="500"/>
                                        <p:tgtEl>
                                          <p:spTgt spid="11">
                                            <p:txEl>
                                              <p:pRg st="13" end="13"/>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xEl>
                                              <p:pRg st="14" end="14"/>
                                            </p:txEl>
                                          </p:spTgt>
                                        </p:tgtEl>
                                        <p:attrNameLst>
                                          <p:attrName>style.visibility</p:attrName>
                                        </p:attrNameLst>
                                      </p:cBhvr>
                                      <p:to>
                                        <p:strVal val="visible"/>
                                      </p:to>
                                    </p:set>
                                    <p:animEffect transition="in" filter="fade">
                                      <p:cBhvr>
                                        <p:cTn id="44" dur="500"/>
                                        <p:tgtEl>
                                          <p:spTgt spid="11">
                                            <p:txEl>
                                              <p:pRg st="14" end="1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txEl>
                                              <p:pRg st="1" end="1"/>
                                            </p:txEl>
                                          </p:spTgt>
                                        </p:tgtEl>
                                        <p:attrNameLst>
                                          <p:attrName>style.visibility</p:attrName>
                                        </p:attrNameLst>
                                      </p:cBhvr>
                                      <p:to>
                                        <p:strVal val="visible"/>
                                      </p:to>
                                    </p:set>
                                    <p:animEffect transition="in" filter="fade">
                                      <p:cBhvr>
                                        <p:cTn id="49" dur="500"/>
                                        <p:tgtEl>
                                          <p:spTgt spid="7">
                                            <p:txEl>
                                              <p:pRg st="1" end="1"/>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
                                            <p:txEl>
                                              <p:pRg st="2" end="2"/>
                                            </p:txEl>
                                          </p:spTgt>
                                        </p:tgtEl>
                                        <p:attrNameLst>
                                          <p:attrName>style.visibility</p:attrName>
                                        </p:attrNameLst>
                                      </p:cBhvr>
                                      <p:to>
                                        <p:strVal val="visible"/>
                                      </p:to>
                                    </p:set>
                                    <p:animEffect transition="in" filter="fade">
                                      <p:cBhvr>
                                        <p:cTn id="52" dur="500"/>
                                        <p:tgtEl>
                                          <p:spTgt spid="7">
                                            <p:txEl>
                                              <p:pRg st="2" end="2"/>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animEffect transition="in" filter="fade">
                                      <p:cBhvr>
                                        <p:cTn id="55" dur="500"/>
                                        <p:tgtEl>
                                          <p:spTgt spid="7">
                                            <p:txEl>
                                              <p:pRg st="3" end="3"/>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
                                            <p:txEl>
                                              <p:pRg st="4" end="4"/>
                                            </p:txEl>
                                          </p:spTgt>
                                        </p:tgtEl>
                                        <p:attrNameLst>
                                          <p:attrName>style.visibility</p:attrName>
                                        </p:attrNameLst>
                                      </p:cBhvr>
                                      <p:to>
                                        <p:strVal val="visible"/>
                                      </p:to>
                                    </p:set>
                                    <p:animEffect transition="in" filter="fade">
                                      <p:cBhvr>
                                        <p:cTn id="58" dur="500"/>
                                        <p:tgtEl>
                                          <p:spTgt spid="7">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xEl>
                                              <p:pRg st="6" end="6"/>
                                            </p:txEl>
                                          </p:spTgt>
                                        </p:tgtEl>
                                        <p:attrNameLst>
                                          <p:attrName>style.visibility</p:attrName>
                                        </p:attrNameLst>
                                      </p:cBhvr>
                                      <p:to>
                                        <p:strVal val="visible"/>
                                      </p:to>
                                    </p:set>
                                    <p:animEffect transition="in" filter="fade">
                                      <p:cBhvr>
                                        <p:cTn id="63" dur="500"/>
                                        <p:tgtEl>
                                          <p:spTgt spid="7">
                                            <p:txEl>
                                              <p:pRg st="6" end="6"/>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
                                            <p:txEl>
                                              <p:pRg st="7" end="7"/>
                                            </p:txEl>
                                          </p:spTgt>
                                        </p:tgtEl>
                                        <p:attrNameLst>
                                          <p:attrName>style.visibility</p:attrName>
                                        </p:attrNameLst>
                                      </p:cBhvr>
                                      <p:to>
                                        <p:strVal val="visible"/>
                                      </p:to>
                                    </p:set>
                                    <p:animEffect transition="in" filter="fade">
                                      <p:cBhvr>
                                        <p:cTn id="66" dur="500"/>
                                        <p:tgtEl>
                                          <p:spTgt spid="7">
                                            <p:txEl>
                                              <p:pRg st="7" end="7"/>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
                                            <p:txEl>
                                              <p:pRg st="8" end="8"/>
                                            </p:txEl>
                                          </p:spTgt>
                                        </p:tgtEl>
                                        <p:attrNameLst>
                                          <p:attrName>style.visibility</p:attrName>
                                        </p:attrNameLst>
                                      </p:cBhvr>
                                      <p:to>
                                        <p:strVal val="visible"/>
                                      </p:to>
                                    </p:set>
                                    <p:animEffect transition="in" filter="fade">
                                      <p:cBhvr>
                                        <p:cTn id="69" dur="500"/>
                                        <p:tgtEl>
                                          <p:spTgt spid="7">
                                            <p:txEl>
                                              <p:pRg st="8" end="8"/>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
                                            <p:txEl>
                                              <p:pRg st="9" end="9"/>
                                            </p:txEl>
                                          </p:spTgt>
                                        </p:tgtEl>
                                        <p:attrNameLst>
                                          <p:attrName>style.visibility</p:attrName>
                                        </p:attrNameLst>
                                      </p:cBhvr>
                                      <p:to>
                                        <p:strVal val="visible"/>
                                      </p:to>
                                    </p:set>
                                    <p:animEffect transition="in" filter="fade">
                                      <p:cBhvr>
                                        <p:cTn id="72"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38400" y="457200"/>
            <a:ext cx="4572000" cy="914400"/>
          </a:xfrm>
        </p:spPr>
        <p:txBody>
          <a:bodyPr>
            <a:normAutofit fontScale="90000"/>
          </a:bodyPr>
          <a:lstStyle/>
          <a:p>
            <a:r>
              <a:rPr lang="en-US" sz="2800" b="1" dirty="0" smtClean="0">
                <a:solidFill>
                  <a:srgbClr val="002060"/>
                </a:solidFill>
              </a:rPr>
              <a:t> </a:t>
            </a:r>
            <a:r>
              <a:rPr lang="en-US" sz="2800" b="1" dirty="0">
                <a:solidFill>
                  <a:srgbClr val="002060"/>
                </a:solidFill>
              </a:rPr>
              <a:t/>
            </a:r>
            <a:br>
              <a:rPr lang="en-US" sz="2800" b="1" dirty="0">
                <a:solidFill>
                  <a:srgbClr val="002060"/>
                </a:solidFill>
              </a:rPr>
            </a:br>
            <a:r>
              <a:rPr lang="en-US" sz="2800" b="1" dirty="0" smtClean="0">
                <a:solidFill>
                  <a:srgbClr val="002060"/>
                </a:solidFill>
              </a:rPr>
              <a:t>Systems Inventory</a:t>
            </a:r>
            <a:endParaRPr lang="en-US" sz="2800" b="1" dirty="0">
              <a:solidFill>
                <a:srgbClr val="002060"/>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6272" y="1789948"/>
            <a:ext cx="5282874" cy="3970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381000" y="1789948"/>
            <a:ext cx="3009900" cy="452431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smtClean="0">
                <a:solidFill>
                  <a:srgbClr val="002060"/>
                </a:solidFill>
              </a:rPr>
              <a:t>Used by programs to assess progress so that  Early MTSS initiatives are implemented with fidelity, sustainable and benefit children and families</a:t>
            </a:r>
          </a:p>
          <a:p>
            <a:endParaRPr lang="en-US" dirty="0">
              <a:solidFill>
                <a:srgbClr val="002060"/>
              </a:solidFill>
            </a:endParaRPr>
          </a:p>
          <a:p>
            <a:r>
              <a:rPr lang="en-US" dirty="0" smtClean="0">
                <a:solidFill>
                  <a:srgbClr val="002060"/>
                </a:solidFill>
              </a:rPr>
              <a:t>Grounded in the science of implementation</a:t>
            </a:r>
          </a:p>
          <a:p>
            <a:endParaRPr lang="en-US" dirty="0">
              <a:solidFill>
                <a:srgbClr val="002060"/>
              </a:solidFill>
            </a:endParaRPr>
          </a:p>
          <a:p>
            <a:r>
              <a:rPr lang="en-US" dirty="0" smtClean="0">
                <a:solidFill>
                  <a:srgbClr val="002060"/>
                </a:solidFill>
              </a:rPr>
              <a:t>Bridges gap between evidence based practices (EBP) and high fidelity implementation of practice</a:t>
            </a:r>
          </a:p>
          <a:p>
            <a:endParaRPr lang="en-US" dirty="0">
              <a:solidFill>
                <a:srgbClr val="002060"/>
              </a:solidFill>
            </a:endParaRPr>
          </a:p>
          <a:p>
            <a:r>
              <a:rPr lang="en-US" dirty="0" smtClean="0">
                <a:solidFill>
                  <a:srgbClr val="002060"/>
                </a:solidFill>
              </a:rPr>
              <a:t>Goal Setting Tool for Professional Development</a:t>
            </a:r>
            <a:endParaRPr lang="en-US" dirty="0">
              <a:solidFill>
                <a:srgbClr val="002060"/>
              </a:solidFill>
            </a:endParaRP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3"/>
            <a:ext cx="252412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6861" y="152400"/>
            <a:ext cx="639763"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01490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228600"/>
            <a:ext cx="5029200" cy="1117600"/>
          </a:xfrm>
        </p:spPr>
        <p:txBody>
          <a:bodyPr/>
          <a:lstStyle/>
          <a:p>
            <a:r>
              <a:rPr lang="en-US" dirty="0" smtClean="0"/>
              <a:t>Early MTSS Systems Inventory</a:t>
            </a:r>
            <a:endParaRPr lang="en-US" dirty="0"/>
          </a:p>
        </p:txBody>
      </p:sp>
      <p:sp>
        <p:nvSpPr>
          <p:cNvPr id="8" name="Text Placeholder 7"/>
          <p:cNvSpPr>
            <a:spLocks noGrp="1"/>
          </p:cNvSpPr>
          <p:nvPr>
            <p:ph type="body" sz="half" idx="2"/>
          </p:nvPr>
        </p:nvSpPr>
        <p:spPr>
          <a:xfrm>
            <a:off x="76200" y="685800"/>
            <a:ext cx="1524000" cy="2133600"/>
          </a:xfrm>
        </p:spPr>
        <p:txBody>
          <a:bodyPr>
            <a:normAutofit/>
          </a:bodyPr>
          <a:lstStyle/>
          <a:p>
            <a:r>
              <a:rPr lang="en-US" b="1" dirty="0" smtClean="0"/>
              <a:t>Critical Element:</a:t>
            </a:r>
          </a:p>
          <a:p>
            <a:r>
              <a:rPr lang="en-US" b="1" dirty="0" smtClean="0">
                <a:solidFill>
                  <a:srgbClr val="C00000"/>
                </a:solidFill>
              </a:rPr>
              <a:t>Well Designed Professional Development</a:t>
            </a:r>
            <a:endParaRPr lang="en-US" b="1" dirty="0">
              <a:solidFill>
                <a:srgbClr val="C00000"/>
              </a:solidFill>
            </a:endParaRPr>
          </a:p>
        </p:txBody>
      </p:sp>
      <p:sp>
        <p:nvSpPr>
          <p:cNvPr id="5" name="Slide Number Placeholder 4"/>
          <p:cNvSpPr>
            <a:spLocks noGrp="1"/>
          </p:cNvSpPr>
          <p:nvPr>
            <p:ph type="sldNum" sz="quarter" idx="11"/>
          </p:nvPr>
        </p:nvSpPr>
        <p:spPr/>
        <p:txBody>
          <a:bodyPr/>
          <a:lstStyle/>
          <a:p>
            <a:pPr>
              <a:defRPr/>
            </a:pPr>
            <a:fld id="{7FD3E846-9E4A-4A4A-8873-A65CE28A150A}" type="slidenum">
              <a:rPr lang="en-US" smtClean="0"/>
              <a:pPr>
                <a:defRPr/>
              </a:pPr>
              <a:t>12</a:t>
            </a:fld>
            <a:endParaRPr lang="en-US"/>
          </a:p>
        </p:txBody>
      </p:sp>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85800"/>
            <a:ext cx="7836024"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37385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7FD3E846-9E4A-4A4A-8873-A65CE28A150A}" type="slidenum">
              <a:rPr lang="en-US" smtClean="0"/>
              <a:pPr>
                <a:defRPr/>
              </a:pPr>
              <a:t>13</a:t>
            </a:fld>
            <a:endParaRPr lang="en-US"/>
          </a:p>
        </p:txBody>
      </p:sp>
      <p:sp>
        <p:nvSpPr>
          <p:cNvPr id="9" name="AutoShape 4" descr="Image result for &quot;5 step learning cycl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57200"/>
            <a:ext cx="5956300" cy="4535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0" name="Rectangle 9"/>
          <p:cNvSpPr/>
          <p:nvPr/>
        </p:nvSpPr>
        <p:spPr>
          <a:xfrm>
            <a:off x="4994756" y="5295900"/>
            <a:ext cx="3476144" cy="369332"/>
          </a:xfrm>
          <a:prstGeom prst="rect">
            <a:avLst/>
          </a:prstGeom>
        </p:spPr>
        <p:txBody>
          <a:bodyPr wrap="none">
            <a:spAutoFit/>
          </a:bodyPr>
          <a:lstStyle/>
          <a:p>
            <a:r>
              <a:rPr lang="en-US" b="1" dirty="0">
                <a:solidFill>
                  <a:srgbClr val="C00000"/>
                </a:solidFill>
              </a:rPr>
              <a:t>http://community.fpg.unc.edu/</a:t>
            </a:r>
          </a:p>
        </p:txBody>
      </p:sp>
      <p:sp>
        <p:nvSpPr>
          <p:cNvPr id="11" name="Rectangle 10"/>
          <p:cNvSpPr/>
          <p:nvPr/>
        </p:nvSpPr>
        <p:spPr>
          <a:xfrm>
            <a:off x="762000" y="5833428"/>
            <a:ext cx="7848600" cy="523220"/>
          </a:xfrm>
          <a:prstGeom prst="rect">
            <a:avLst/>
          </a:prstGeom>
        </p:spPr>
        <p:txBody>
          <a:bodyPr wrap="square">
            <a:spAutoFit/>
          </a:bodyPr>
          <a:lstStyle/>
          <a:p>
            <a:pPr algn="r"/>
            <a:r>
              <a:rPr lang="en-US" sz="1400" b="1" dirty="0">
                <a:solidFill>
                  <a:srgbClr val="C00000"/>
                </a:solidFill>
              </a:rPr>
              <a:t>http://community.fpg.unc.edu/connect-modules/instructor-community/module-1/Training-Module-on-Early-Childhood-Inclusion</a:t>
            </a:r>
          </a:p>
        </p:txBody>
      </p:sp>
      <p:sp>
        <p:nvSpPr>
          <p:cNvPr id="12" name="TextBox 11"/>
          <p:cNvSpPr txBox="1"/>
          <p:nvPr/>
        </p:nvSpPr>
        <p:spPr>
          <a:xfrm>
            <a:off x="307975" y="1143000"/>
            <a:ext cx="2054225" cy="1938992"/>
          </a:xfrm>
          <a:prstGeom prst="rect">
            <a:avLst/>
          </a:prstGeom>
          <a:noFill/>
        </p:spPr>
        <p:txBody>
          <a:bodyPr wrap="square" rtlCol="0">
            <a:spAutoFit/>
          </a:bodyPr>
          <a:lstStyle/>
          <a:p>
            <a:r>
              <a:rPr lang="en-US" sz="2000" b="1" dirty="0" smtClean="0">
                <a:solidFill>
                  <a:srgbClr val="002060"/>
                </a:solidFill>
              </a:rPr>
              <a:t>Early MTSS Goal Setting Tool includes </a:t>
            </a:r>
          </a:p>
          <a:p>
            <a:r>
              <a:rPr lang="en-US" sz="2000" b="1" i="1" dirty="0" smtClean="0">
                <a:solidFill>
                  <a:srgbClr val="C00000"/>
                </a:solidFill>
              </a:rPr>
              <a:t>5 Step Learning </a:t>
            </a:r>
          </a:p>
          <a:p>
            <a:r>
              <a:rPr lang="en-US" sz="2000" b="1" i="1" dirty="0" smtClean="0">
                <a:solidFill>
                  <a:srgbClr val="C00000"/>
                </a:solidFill>
              </a:rPr>
              <a:t>Cycle </a:t>
            </a:r>
            <a:endParaRPr lang="en-US" sz="2000" b="1" i="1" dirty="0">
              <a:solidFill>
                <a:srgbClr val="C00000"/>
              </a:solidFill>
            </a:endParaRPr>
          </a:p>
        </p:txBody>
      </p:sp>
    </p:spTree>
    <p:extLst>
      <p:ext uri="{BB962C8B-B14F-4D97-AF65-F5344CB8AC3E}">
        <p14:creationId xmlns:p14="http://schemas.microsoft.com/office/powerpoint/2010/main" val="40740575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9AA7671F-B83B-46EA-A11D-59D7FE54D77B}" type="slidenum">
              <a:rPr lang="en-US" smtClean="0"/>
              <a:pPr>
                <a:defRPr/>
              </a:pPr>
              <a:t>14</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946565477"/>
              </p:ext>
            </p:extLst>
          </p:nvPr>
        </p:nvGraphicFramePr>
        <p:xfrm>
          <a:off x="685800" y="1066800"/>
          <a:ext cx="7924800" cy="5618317"/>
        </p:xfrm>
        <a:graphic>
          <a:graphicData uri="http://schemas.openxmlformats.org/presentationml/2006/ole">
            <mc:AlternateContent xmlns:mc="http://schemas.openxmlformats.org/markup-compatibility/2006">
              <mc:Choice xmlns:v="urn:schemas-microsoft-com:vml" Requires="v">
                <p:oleObj spid="_x0000_s6236" name="Document" r:id="rId4" imgW="7011247" imgH="7488317" progId="Word.Document.12">
                  <p:embed/>
                </p:oleObj>
              </mc:Choice>
              <mc:Fallback>
                <p:oleObj name="Document" r:id="rId4" imgW="7011247" imgH="7488317" progId="Word.Document.12">
                  <p:embed/>
                  <p:pic>
                    <p:nvPicPr>
                      <p:cNvPr id="0" name=""/>
                      <p:cNvPicPr/>
                      <p:nvPr/>
                    </p:nvPicPr>
                    <p:blipFill>
                      <a:blip r:embed="rId5"/>
                      <a:stretch>
                        <a:fillRect/>
                      </a:stretch>
                    </p:blipFill>
                    <p:spPr>
                      <a:xfrm>
                        <a:off x="685800" y="1066800"/>
                        <a:ext cx="7924800" cy="5618317"/>
                      </a:xfrm>
                      <a:prstGeom prst="rect">
                        <a:avLst/>
                      </a:prstGeom>
                    </p:spPr>
                  </p:pic>
                </p:oleObj>
              </mc:Fallback>
            </mc:AlternateContent>
          </a:graphicData>
        </a:graphic>
      </p:graphicFrame>
      <p:pic>
        <p:nvPicPr>
          <p:cNvPr id="6166"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512762"/>
            <a:ext cx="1335088" cy="854075"/>
          </a:xfrm>
          <a:prstGeom prst="rect">
            <a:avLst/>
          </a:prstGeom>
          <a:noFill/>
          <a:extLst>
            <a:ext uri="{909E8E84-426E-40DD-AFC4-6F175D3DCCD1}">
              <a14:hiddenFill xmlns:a14="http://schemas.microsoft.com/office/drawing/2010/main">
                <a:solidFill>
                  <a:srgbClr val="FFFFFF"/>
                </a:solidFill>
              </a14:hiddenFill>
            </a:ext>
          </a:extLst>
        </p:spPr>
      </p:pic>
      <p:pic>
        <p:nvPicPr>
          <p:cNvPr id="616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588961"/>
            <a:ext cx="685800" cy="7016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4"/>
          <p:cNvSpPr>
            <a:spLocks noChangeArrowheads="1"/>
          </p:cNvSpPr>
          <p:nvPr/>
        </p:nvSpPr>
        <p:spPr bwMode="auto">
          <a:xfrm>
            <a:off x="990600" y="203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5"/>
          <p:cNvSpPr>
            <a:spLocks noChangeArrowheads="1"/>
          </p:cNvSpPr>
          <p:nvPr/>
        </p:nvSpPr>
        <p:spPr bwMode="auto">
          <a:xfrm>
            <a:off x="2171700" y="244901"/>
            <a:ext cx="49149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2060"/>
                </a:solidFill>
                <a:effectLst/>
                <a:latin typeface="Calibri" pitchFamily="34" charset="0"/>
                <a:ea typeface="Calibri" pitchFamily="34" charset="0"/>
                <a:cs typeface="Times New Roman" pitchFamily="18" charset="0"/>
              </a:rPr>
              <a:t>Vermont Multi-Tiered System of Supports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2060"/>
                </a:solidFill>
                <a:effectLst/>
                <a:latin typeface="Calibri" pitchFamily="34" charset="0"/>
                <a:ea typeface="Calibri" pitchFamily="34" charset="0"/>
                <a:cs typeface="Times New Roman" pitchFamily="18" charset="0"/>
              </a:rPr>
              <a:t> </a:t>
            </a:r>
            <a:endParaRPr kumimoji="0" lang="en-US" altLang="en-US" sz="1400" b="1" i="0" u="none" strike="noStrike" cap="none" normalizeH="0" baseline="0" dirty="0" smtClean="0">
              <a:ln>
                <a:noFill/>
              </a:ln>
              <a:solidFill>
                <a:srgbClr val="632423"/>
              </a:solidFill>
              <a:effectLst/>
              <a:latin typeface="Arial"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632423"/>
                </a:solidFill>
                <a:effectLst/>
                <a:latin typeface="Arial" pitchFamily="34" charset="0"/>
                <a:ea typeface="Calibri" pitchFamily="34" charset="0"/>
                <a:cs typeface="Times New Roman" pitchFamily="18" charset="0"/>
              </a:rPr>
              <a:t>Early MTSS and K-12 MTSS Comparison</a:t>
            </a:r>
            <a:r>
              <a:rPr kumimoji="0" lang="en-US" altLang="en-US" sz="700" b="0" i="0" u="none" strike="noStrike" cap="none" normalizeH="0" baseline="0" dirty="0" smtClean="0">
                <a:ln>
                  <a:noFill/>
                </a:ln>
                <a:solidFill>
                  <a:schemeClr val="tx1"/>
                </a:solidFill>
                <a:effectLst/>
                <a:latin typeface="Arial" pitchFamily="34" charset="0"/>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592380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1" name="Rectangle 5"/>
          <p:cNvSpPr>
            <a:spLocks/>
          </p:cNvSpPr>
          <p:nvPr/>
        </p:nvSpPr>
        <p:spPr bwMode="auto">
          <a:xfrm>
            <a:off x="400555" y="4657510"/>
            <a:ext cx="2051346" cy="144780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lIns="0" tIns="0" rIns="0" bIns="0"/>
          <a:lstStyle/>
          <a:p>
            <a:pPr algn="ctr" defTabSz="642938">
              <a:defRPr/>
            </a:pPr>
            <a:endParaRPr lang="en-US" sz="3000">
              <a:solidFill>
                <a:srgbClr val="FFFFFF"/>
              </a:solidFill>
              <a:latin typeface="Chalkboard" charset="0"/>
              <a:ea typeface="ヒラギノ角ゴ ProN W3" charset="-128"/>
              <a:cs typeface="ヒラギノ角ゴ ProN W3" charset="-128"/>
              <a:sym typeface="Chalkboard" charset="0"/>
            </a:endParaRPr>
          </a:p>
        </p:txBody>
      </p:sp>
      <p:sp>
        <p:nvSpPr>
          <p:cNvPr id="152582" name="Rectangle 6"/>
          <p:cNvSpPr>
            <a:spLocks/>
          </p:cNvSpPr>
          <p:nvPr/>
        </p:nvSpPr>
        <p:spPr bwMode="auto">
          <a:xfrm>
            <a:off x="238780" y="5042694"/>
            <a:ext cx="2374901" cy="685800"/>
          </a:xfrm>
          <a:prstGeom prst="rect">
            <a:avLst/>
          </a:prstGeom>
          <a:noFill/>
          <a:ln w="12700">
            <a:noFill/>
            <a:miter lim="800000"/>
            <a:headEnd/>
            <a:tailEnd/>
          </a:ln>
        </p:spPr>
        <p:txBody>
          <a:bodyPr lIns="0" tIns="0" rIns="40638" bIns="0" anchor="ctr"/>
          <a:lstStyle/>
          <a:p>
            <a:pPr marL="39688" algn="ctr" defTabSz="642938">
              <a:defRPr/>
            </a:pP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endParaRPr>
          </a:p>
          <a:p>
            <a:pPr marL="39688" algn="ctr" defTabSz="642938">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    </a:t>
            </a: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Early Childhood</a:t>
            </a:r>
          </a:p>
          <a:p>
            <a:pPr marL="39688" algn="ctr" defTabSz="642938">
              <a:defRPr/>
            </a:pP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Classroom, Teachers, </a:t>
            </a:r>
          </a:p>
          <a:p>
            <a:pPr marL="39688" algn="ctr" defTabSz="642938">
              <a:defRPr/>
            </a:pP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Home- Visitors, </a:t>
            </a:r>
          </a:p>
          <a:p>
            <a:pPr marL="39688" algn="ctr" defTabSz="642938">
              <a:defRPr/>
            </a:pP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Children and </a:t>
            </a:r>
          </a:p>
          <a:p>
            <a:pPr marL="39688" algn="ctr" defTabSz="642938">
              <a:defRPr/>
            </a:pP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Families</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endParaRPr>
          </a:p>
        </p:txBody>
      </p:sp>
      <p:sp>
        <p:nvSpPr>
          <p:cNvPr id="31" name="Rectangle 5"/>
          <p:cNvSpPr>
            <a:spLocks/>
          </p:cNvSpPr>
          <p:nvPr/>
        </p:nvSpPr>
        <p:spPr bwMode="auto">
          <a:xfrm>
            <a:off x="2233907" y="3497410"/>
            <a:ext cx="2090737" cy="1346199"/>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lIns="0" tIns="0" rIns="0" bIns="0"/>
          <a:lstStyle/>
          <a:p>
            <a:pPr algn="ctr" defTabSz="642938">
              <a:defRPr/>
            </a:pPr>
            <a:endParaRPr lang="en-US" sz="3000" dirty="0">
              <a:solidFill>
                <a:schemeClr val="accent2">
                  <a:lumMod val="50000"/>
                </a:schemeClr>
              </a:solidFill>
              <a:latin typeface="Chalkboard" charset="0"/>
              <a:ea typeface="ヒラギノ角ゴ ProN W3" charset="-128"/>
              <a:cs typeface="ヒラギノ角ゴ ProN W3" charset="-128"/>
              <a:sym typeface="Chalkboard" charset="0"/>
            </a:endParaRPr>
          </a:p>
        </p:txBody>
      </p:sp>
      <p:sp>
        <p:nvSpPr>
          <p:cNvPr id="32" name="Rectangle 6"/>
          <p:cNvSpPr>
            <a:spLocks/>
          </p:cNvSpPr>
          <p:nvPr/>
        </p:nvSpPr>
        <p:spPr bwMode="auto">
          <a:xfrm>
            <a:off x="2180048" y="3480758"/>
            <a:ext cx="2198453" cy="1176752"/>
          </a:xfrm>
          <a:prstGeom prst="rect">
            <a:avLst/>
          </a:prstGeom>
          <a:noFill/>
          <a:ln w="12700">
            <a:noFill/>
            <a:miter lim="800000"/>
            <a:headEnd/>
            <a:tailEnd/>
          </a:ln>
        </p:spPr>
        <p:txBody>
          <a:bodyPr lIns="0" tIns="0" rIns="40638" bIns="0" anchor="ctr"/>
          <a:lstStyle/>
          <a:p>
            <a:pPr marL="39688" algn="ctr" defTabSz="642938">
              <a:defRPr/>
            </a:pP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ea typeface="Lucida Grande" charset="0"/>
              <a:cs typeface="Lucida Grande" charset="0"/>
              <a:sym typeface="Arial" charset="0"/>
            </a:endParaRPr>
          </a:p>
          <a:p>
            <a:pPr marL="39688" algn="ctr" defTabSz="642938">
              <a:defRPr/>
            </a:pP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SU and /or</a:t>
            </a:r>
          </a:p>
          <a:p>
            <a:pPr marL="39688" algn="ctr" defTabSz="642938">
              <a:defRPr/>
            </a:pP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Local </a:t>
            </a:r>
          </a:p>
          <a:p>
            <a:pPr marL="39688" algn="ctr" defTabSz="642938">
              <a:defRPr/>
            </a:pP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Early Childhood Program</a:t>
            </a:r>
          </a:p>
          <a:p>
            <a:pPr marL="39688" algn="ctr" defTabSz="642938">
              <a:defRPr/>
            </a:pP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Leadership Team</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endParaRPr>
          </a:p>
        </p:txBody>
      </p:sp>
      <p:sp>
        <p:nvSpPr>
          <p:cNvPr id="34" name="Rectangle 5"/>
          <p:cNvSpPr>
            <a:spLocks/>
          </p:cNvSpPr>
          <p:nvPr/>
        </p:nvSpPr>
        <p:spPr bwMode="auto">
          <a:xfrm>
            <a:off x="4214130" y="2092839"/>
            <a:ext cx="2109202" cy="1512277"/>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lIns="0" tIns="0" rIns="0" bIns="0">
            <a:scene3d>
              <a:camera prst="orthographicFront"/>
              <a:lightRig rig="glow" dir="tl">
                <a:rot lat="0" lon="0" rev="5400000"/>
              </a:lightRig>
            </a:scene3d>
            <a:sp3d contourW="12700">
              <a:bevelT w="25400" h="25400"/>
              <a:contourClr>
                <a:schemeClr val="accent6">
                  <a:shade val="73000"/>
                </a:schemeClr>
              </a:contourClr>
            </a:sp3d>
          </a:bodyPr>
          <a:lstStyle/>
          <a:p>
            <a:pPr algn="ctr" defTabSz="642938">
              <a:defRPr/>
            </a:pPr>
            <a:endParaRPr lang="en-US" sz="3000" b="1" dirty="0">
              <a:ln w="11430">
                <a:no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halkboard" charset="0"/>
              <a:ea typeface="ヒラギノ角ゴ ProN W3" charset="-128"/>
              <a:cs typeface="ヒラギノ角ゴ ProN W3" charset="-128"/>
              <a:sym typeface="Chalkboard" charset="0"/>
            </a:endParaRPr>
          </a:p>
        </p:txBody>
      </p:sp>
      <p:sp>
        <p:nvSpPr>
          <p:cNvPr id="35" name="Rectangle 6"/>
          <p:cNvSpPr>
            <a:spLocks/>
          </p:cNvSpPr>
          <p:nvPr/>
        </p:nvSpPr>
        <p:spPr bwMode="auto">
          <a:xfrm>
            <a:off x="4214130" y="2259763"/>
            <a:ext cx="2040727" cy="1274152"/>
          </a:xfrm>
          <a:prstGeom prst="rect">
            <a:avLst/>
          </a:prstGeom>
          <a:noFill/>
          <a:ln w="12700">
            <a:noFill/>
            <a:miter lim="800000"/>
            <a:headEnd/>
            <a:tailEnd/>
          </a:ln>
          <a:scene3d>
            <a:camera prst="orthographicFront"/>
            <a:lightRig rig="threePt" dir="t"/>
          </a:scene3d>
          <a:sp3d>
            <a:bevelT prst="angle"/>
          </a:sp3d>
        </p:spPr>
        <p:txBody>
          <a:bodyPr lIns="0" tIns="0" rIns="40638" bIns="0" anchor="ctr"/>
          <a:lstStyle/>
          <a:p>
            <a:pPr marL="39688" algn="ctr" defTabSz="642938">
              <a:defRPr/>
            </a:pP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REGIONAL</a:t>
            </a:r>
          </a:p>
          <a:p>
            <a:pPr marL="39688" algn="ctr" defTabSz="642938">
              <a:defRPr/>
            </a:pP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Early Childhood Council  </a:t>
            </a:r>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endParaRPr>
          </a:p>
          <a:p>
            <a:pPr marL="39688" algn="ctr" defTabSz="642938">
              <a:defRPr/>
            </a:pPr>
            <a:endPar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ea typeface="Lucida Grande" charset="0"/>
              <a:cs typeface="Lucida Grande" charset="0"/>
              <a:sym typeface="Arial" charset="0"/>
            </a:endParaRPr>
          </a:p>
        </p:txBody>
      </p:sp>
      <p:sp>
        <p:nvSpPr>
          <p:cNvPr id="40" name="Rectangle 5"/>
          <p:cNvSpPr>
            <a:spLocks/>
          </p:cNvSpPr>
          <p:nvPr/>
        </p:nvSpPr>
        <p:spPr bwMode="auto">
          <a:xfrm>
            <a:off x="6162753" y="634528"/>
            <a:ext cx="2209800" cy="166146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lIns="0" tIns="0" rIns="0" bIns="0"/>
          <a:lstStyle/>
          <a:p>
            <a:pPr algn="ctr" defTabSz="642938">
              <a:defRPr/>
            </a:pPr>
            <a:endParaRPr lang="en-US" sz="3000">
              <a:solidFill>
                <a:srgbClr val="FFFFFF"/>
              </a:solidFill>
              <a:latin typeface="Chalkboard" charset="0"/>
              <a:ea typeface="ヒラギノ角ゴ ProN W3" charset="-128"/>
              <a:cs typeface="ヒラギノ角ゴ ProN W3" charset="-128"/>
              <a:sym typeface="Chalkboard" charset="0"/>
            </a:endParaRPr>
          </a:p>
        </p:txBody>
      </p:sp>
      <p:sp>
        <p:nvSpPr>
          <p:cNvPr id="51" name="AutoShape 11"/>
          <p:cNvSpPr>
            <a:spLocks/>
          </p:cNvSpPr>
          <p:nvPr/>
        </p:nvSpPr>
        <p:spPr bwMode="auto">
          <a:xfrm>
            <a:off x="5051240" y="1214113"/>
            <a:ext cx="1093787" cy="838200"/>
          </a:xfrm>
          <a:custGeom>
            <a:avLst/>
            <a:gdLst>
              <a:gd name="T0" fmla="*/ 23969544 w 21600"/>
              <a:gd name="T1" fmla="*/ 11242788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solidFill>
            <a:srgbClr val="800080"/>
          </a:solidFill>
          <a:ln>
            <a:headEnd/>
            <a:tailEnd/>
          </a:ln>
          <a:scene3d>
            <a:camera prst="orthographicFront"/>
            <a:lightRig rig="threePt" dir="t"/>
          </a:scene3d>
          <a:sp3d>
            <a:bevelT/>
          </a:sp3d>
        </p:spPr>
        <p:style>
          <a:lnRef idx="3">
            <a:schemeClr val="accent6"/>
          </a:lnRef>
          <a:fillRef idx="0">
            <a:schemeClr val="accent6"/>
          </a:fillRef>
          <a:effectRef idx="2">
            <a:schemeClr val="accent6"/>
          </a:effectRef>
          <a:fontRef idx="minor">
            <a:schemeClr val="tx1"/>
          </a:fontRef>
        </p:style>
        <p:txBody>
          <a:bodyPr lIns="0" tIns="0" rIns="0" bIns="0"/>
          <a:lstStyle/>
          <a:p>
            <a:pPr algn="ctr" defTabSz="642938">
              <a:defRPr/>
            </a:pPr>
            <a:endParaRPr lang="en-US" sz="3000">
              <a:solidFill>
                <a:srgbClr val="FFFFFF"/>
              </a:solidFill>
              <a:latin typeface="Chalkboard" charset="0"/>
              <a:ea typeface="ヒラギノ角ゴ ProN W3" charset="-128"/>
              <a:cs typeface="ヒラギノ角ゴ ProN W3" charset="-128"/>
              <a:sym typeface="Chalkboard" charset="0"/>
            </a:endParaRPr>
          </a:p>
        </p:txBody>
      </p:sp>
      <p:pic>
        <p:nvPicPr>
          <p:cNvPr id="30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3000"/>
                    </a14:imgEffect>
                  </a14:imgLayer>
                </a14:imgProps>
              </a:ext>
              <a:ext uri="{28A0092B-C50C-407E-A947-70E740481C1C}">
                <a14:useLocalDpi xmlns:a14="http://schemas.microsoft.com/office/drawing/2010/main" val="0"/>
              </a:ext>
            </a:extLst>
          </a:blip>
          <a:srcRect/>
          <a:stretch>
            <a:fillRect/>
          </a:stretch>
        </p:blipFill>
        <p:spPr bwMode="auto">
          <a:xfrm>
            <a:off x="234173" y="-1"/>
            <a:ext cx="2379505" cy="151228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AutoShape 25"/>
          <p:cNvSpPr>
            <a:spLocks/>
          </p:cNvSpPr>
          <p:nvPr/>
        </p:nvSpPr>
        <p:spPr bwMode="auto">
          <a:xfrm rot="10800000">
            <a:off x="2433340" y="4966197"/>
            <a:ext cx="1017587" cy="696912"/>
          </a:xfrm>
          <a:custGeom>
            <a:avLst/>
            <a:gdLst>
              <a:gd name="T0" fmla="*/ 1606623736 w 21600"/>
              <a:gd name="T1" fmla="*/ 515604503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solidFill>
            <a:srgbClr val="006600"/>
          </a:solidFill>
          <a:ln>
            <a:headEnd/>
            <a:tailEnd/>
          </a:ln>
          <a:scene3d>
            <a:camera prst="orthographicFront"/>
            <a:lightRig rig="threePt" dir="t"/>
          </a:scene3d>
          <a:sp3d>
            <a:bevelT/>
          </a:sp3d>
        </p:spPr>
        <p:style>
          <a:lnRef idx="3">
            <a:schemeClr val="accent6"/>
          </a:lnRef>
          <a:fillRef idx="0">
            <a:schemeClr val="accent6"/>
          </a:fillRef>
          <a:effectRef idx="2">
            <a:schemeClr val="accent6"/>
          </a:effectRef>
          <a:fontRef idx="minor">
            <a:schemeClr val="tx1"/>
          </a:fontRef>
        </p:style>
        <p:txBody>
          <a:bodyPr rot="10800000" lIns="0" tIns="0" rIns="0" bIns="0"/>
          <a:lstStyle/>
          <a:p>
            <a:pPr algn="ctr" defTabSz="642938">
              <a:defRPr/>
            </a:pPr>
            <a:endParaRPr lang="en-US" sz="3000">
              <a:solidFill>
                <a:srgbClr val="FFFFFF"/>
              </a:solidFill>
              <a:latin typeface="Chalkboard" charset="0"/>
              <a:ea typeface="ヒラギノ角ゴ ProN W3" charset="-128"/>
              <a:cs typeface="ヒラギノ角ゴ ProN W3" charset="-128"/>
              <a:sym typeface="Chalkboard" charset="0"/>
            </a:endParaRPr>
          </a:p>
        </p:txBody>
      </p:sp>
      <p:sp>
        <p:nvSpPr>
          <p:cNvPr id="21" name="AutoShape 11"/>
          <p:cNvSpPr>
            <a:spLocks/>
          </p:cNvSpPr>
          <p:nvPr/>
        </p:nvSpPr>
        <p:spPr bwMode="auto">
          <a:xfrm>
            <a:off x="3120343" y="2611863"/>
            <a:ext cx="1093787" cy="838200"/>
          </a:xfrm>
          <a:custGeom>
            <a:avLst/>
            <a:gdLst>
              <a:gd name="T0" fmla="*/ 23969544 w 21600"/>
              <a:gd name="T1" fmla="*/ 11242788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solidFill>
            <a:srgbClr val="800080"/>
          </a:solidFill>
          <a:ln>
            <a:headEnd/>
            <a:tailEnd/>
          </a:ln>
          <a:scene3d>
            <a:camera prst="orthographicFront"/>
            <a:lightRig rig="threePt" dir="t"/>
          </a:scene3d>
          <a:sp3d>
            <a:bevelT/>
          </a:sp3d>
        </p:spPr>
        <p:style>
          <a:lnRef idx="3">
            <a:schemeClr val="accent6"/>
          </a:lnRef>
          <a:fillRef idx="0">
            <a:schemeClr val="accent6"/>
          </a:fillRef>
          <a:effectRef idx="2">
            <a:schemeClr val="accent6"/>
          </a:effectRef>
          <a:fontRef idx="minor">
            <a:schemeClr val="tx1"/>
          </a:fontRef>
        </p:style>
        <p:txBody>
          <a:bodyPr lIns="0" tIns="0" rIns="0" bIns="0"/>
          <a:lstStyle/>
          <a:p>
            <a:pPr algn="ctr" defTabSz="642938">
              <a:defRPr/>
            </a:pPr>
            <a:endParaRPr lang="en-US" sz="3000">
              <a:solidFill>
                <a:srgbClr val="FFFFFF"/>
              </a:solidFill>
              <a:latin typeface="Chalkboard" charset="0"/>
              <a:ea typeface="ヒラギノ角ゴ ProN W3" charset="-128"/>
              <a:cs typeface="ヒラギノ角ゴ ProN W3" charset="-128"/>
              <a:sym typeface="Chalkboard" charset="0"/>
            </a:endParaRPr>
          </a:p>
        </p:txBody>
      </p:sp>
      <p:sp>
        <p:nvSpPr>
          <p:cNvPr id="22" name="AutoShape 11"/>
          <p:cNvSpPr>
            <a:spLocks/>
          </p:cNvSpPr>
          <p:nvPr/>
        </p:nvSpPr>
        <p:spPr bwMode="auto">
          <a:xfrm>
            <a:off x="1047797" y="3751405"/>
            <a:ext cx="1093787" cy="838200"/>
          </a:xfrm>
          <a:custGeom>
            <a:avLst/>
            <a:gdLst>
              <a:gd name="T0" fmla="*/ 23969544 w 21600"/>
              <a:gd name="T1" fmla="*/ 11242788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solidFill>
            <a:srgbClr val="800080"/>
          </a:solidFill>
          <a:ln>
            <a:headEnd/>
            <a:tailEnd/>
          </a:ln>
          <a:scene3d>
            <a:camera prst="orthographicFront"/>
            <a:lightRig rig="threePt" dir="t"/>
          </a:scene3d>
          <a:sp3d>
            <a:bevelT/>
          </a:sp3d>
        </p:spPr>
        <p:style>
          <a:lnRef idx="3">
            <a:schemeClr val="accent6"/>
          </a:lnRef>
          <a:fillRef idx="0">
            <a:schemeClr val="accent6"/>
          </a:fillRef>
          <a:effectRef idx="2">
            <a:schemeClr val="accent6"/>
          </a:effectRef>
          <a:fontRef idx="minor">
            <a:schemeClr val="tx1"/>
          </a:fontRef>
        </p:style>
        <p:txBody>
          <a:bodyPr lIns="0" tIns="0" rIns="0" bIns="0"/>
          <a:lstStyle/>
          <a:p>
            <a:pPr algn="ctr" defTabSz="642938">
              <a:defRPr/>
            </a:pPr>
            <a:endParaRPr lang="en-US" sz="3000">
              <a:solidFill>
                <a:srgbClr val="FFFFFF"/>
              </a:solidFill>
              <a:latin typeface="Chalkboard" charset="0"/>
              <a:ea typeface="ヒラギノ角ゴ ProN W3" charset="-128"/>
              <a:cs typeface="ヒラギノ角ゴ ProN W3" charset="-128"/>
              <a:sym typeface="Chalkboard" charset="0"/>
            </a:endParaRPr>
          </a:p>
        </p:txBody>
      </p:sp>
      <p:sp>
        <p:nvSpPr>
          <p:cNvPr id="23" name="AutoShape 25"/>
          <p:cNvSpPr>
            <a:spLocks/>
          </p:cNvSpPr>
          <p:nvPr/>
        </p:nvSpPr>
        <p:spPr bwMode="auto">
          <a:xfrm rot="10800000">
            <a:off x="4380757" y="3720678"/>
            <a:ext cx="1017587" cy="696912"/>
          </a:xfrm>
          <a:custGeom>
            <a:avLst/>
            <a:gdLst>
              <a:gd name="T0" fmla="*/ 1606623736 w 21600"/>
              <a:gd name="T1" fmla="*/ 515604503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solidFill>
            <a:srgbClr val="006600"/>
          </a:solidFill>
          <a:ln>
            <a:headEnd/>
            <a:tailEnd/>
          </a:ln>
          <a:scene3d>
            <a:camera prst="orthographicFront"/>
            <a:lightRig rig="threePt" dir="t"/>
          </a:scene3d>
          <a:sp3d>
            <a:bevelT/>
          </a:sp3d>
        </p:spPr>
        <p:style>
          <a:lnRef idx="3">
            <a:schemeClr val="accent6"/>
          </a:lnRef>
          <a:fillRef idx="0">
            <a:schemeClr val="accent6"/>
          </a:fillRef>
          <a:effectRef idx="2">
            <a:schemeClr val="accent6"/>
          </a:effectRef>
          <a:fontRef idx="minor">
            <a:schemeClr val="tx1"/>
          </a:fontRef>
        </p:style>
        <p:txBody>
          <a:bodyPr rot="10800000" lIns="0" tIns="0" rIns="0" bIns="0"/>
          <a:lstStyle/>
          <a:p>
            <a:pPr algn="ctr" defTabSz="642938">
              <a:defRPr/>
            </a:pPr>
            <a:endParaRPr lang="en-US" sz="3000">
              <a:solidFill>
                <a:srgbClr val="FFFFFF"/>
              </a:solidFill>
              <a:latin typeface="Chalkboard" charset="0"/>
              <a:ea typeface="ヒラギノ角ゴ ProN W3" charset="-128"/>
              <a:cs typeface="ヒラギノ角ゴ ProN W3" charset="-128"/>
              <a:sym typeface="Chalkboard" charset="0"/>
            </a:endParaRPr>
          </a:p>
        </p:txBody>
      </p:sp>
      <p:sp>
        <p:nvSpPr>
          <p:cNvPr id="24" name="AutoShape 25"/>
          <p:cNvSpPr>
            <a:spLocks/>
          </p:cNvSpPr>
          <p:nvPr/>
        </p:nvSpPr>
        <p:spPr bwMode="auto">
          <a:xfrm rot="10800000">
            <a:off x="6395647" y="2408141"/>
            <a:ext cx="1017587" cy="696912"/>
          </a:xfrm>
          <a:custGeom>
            <a:avLst/>
            <a:gdLst>
              <a:gd name="T0" fmla="*/ 1606623736 w 21600"/>
              <a:gd name="T1" fmla="*/ 515604503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solidFill>
            <a:srgbClr val="006600"/>
          </a:solidFill>
          <a:ln>
            <a:headEnd/>
            <a:tailEnd/>
          </a:ln>
          <a:scene3d>
            <a:camera prst="orthographicFront"/>
            <a:lightRig rig="threePt" dir="t"/>
          </a:scene3d>
          <a:sp3d>
            <a:bevelT/>
          </a:sp3d>
        </p:spPr>
        <p:style>
          <a:lnRef idx="3">
            <a:schemeClr val="accent6"/>
          </a:lnRef>
          <a:fillRef idx="0">
            <a:schemeClr val="accent6"/>
          </a:fillRef>
          <a:effectRef idx="2">
            <a:schemeClr val="accent6"/>
          </a:effectRef>
          <a:fontRef idx="minor">
            <a:schemeClr val="tx1"/>
          </a:fontRef>
        </p:style>
        <p:txBody>
          <a:bodyPr rot="10800000" lIns="0" tIns="0" rIns="0" bIns="0"/>
          <a:lstStyle/>
          <a:p>
            <a:pPr algn="ctr" defTabSz="642938">
              <a:defRPr/>
            </a:pPr>
            <a:endParaRPr lang="en-US" sz="3000">
              <a:solidFill>
                <a:srgbClr val="FFFFFF"/>
              </a:solidFill>
              <a:latin typeface="Chalkboard" charset="0"/>
              <a:ea typeface="ヒラギノ角ゴ ProN W3" charset="-128"/>
              <a:cs typeface="ヒラギノ角ゴ ProN W3" charset="-128"/>
              <a:sym typeface="Chalkboard" charset="0"/>
            </a:endParaRPr>
          </a:p>
        </p:txBody>
      </p:sp>
      <p:pic>
        <p:nvPicPr>
          <p:cNvPr id="25" name="Picture 24"/>
          <p:cNvPicPr>
            <a:picLocks noChangeAspect="1"/>
          </p:cNvPicPr>
          <p:nvPr/>
        </p:nvPicPr>
        <p:blipFill>
          <a:blip r:embed="rId5" cstate="print">
            <a:extLst>
              <a:ext uri="{BEBA8EAE-BF5A-486C-A8C5-ECC9F3942E4B}">
                <a14:imgProps xmlns:a14="http://schemas.microsoft.com/office/drawing/2010/main">
                  <a14:imgLayer r:embed="rId6">
                    <a14:imgEffect>
                      <a14:backgroundRemoval t="0" b="67172" l="7759" r="92414"/>
                    </a14:imgEffect>
                  </a14:imgLayer>
                </a14:imgProps>
              </a:ext>
              <a:ext uri="{28A0092B-C50C-407E-A947-70E740481C1C}">
                <a14:useLocalDpi xmlns:a14="http://schemas.microsoft.com/office/drawing/2010/main" val="0"/>
              </a:ext>
            </a:extLst>
          </a:blip>
          <a:stretch>
            <a:fillRect/>
          </a:stretch>
        </p:blipFill>
        <p:spPr>
          <a:xfrm>
            <a:off x="1455722" y="212875"/>
            <a:ext cx="639520" cy="711967"/>
          </a:xfrm>
          <a:prstGeom prst="rect">
            <a:avLst/>
          </a:prstGeom>
          <a:effectLst>
            <a:innerShdw blurRad="63500" dist="50800" dir="16200000">
              <a:prstClr val="black">
                <a:alpha val="50000"/>
              </a:prstClr>
            </a:innerShdw>
          </a:effectLst>
        </p:spPr>
      </p:pic>
      <p:sp>
        <p:nvSpPr>
          <p:cNvPr id="26" name="Rectangle 6"/>
          <p:cNvSpPr>
            <a:spLocks/>
          </p:cNvSpPr>
          <p:nvPr/>
        </p:nvSpPr>
        <p:spPr bwMode="auto">
          <a:xfrm>
            <a:off x="6037364" y="634525"/>
            <a:ext cx="2317750" cy="1295400"/>
          </a:xfrm>
          <a:prstGeom prst="rect">
            <a:avLst/>
          </a:prstGeom>
          <a:noFill/>
          <a:ln w="12700">
            <a:noFill/>
            <a:miter lim="800000"/>
            <a:headEnd/>
            <a:tailEnd/>
          </a:ln>
        </p:spPr>
        <p:txBody>
          <a:bodyPr lIns="0" tIns="0" rIns="40638" bIns="0" anchor="ctr"/>
          <a:lstStyle/>
          <a:p>
            <a:pPr marL="39688" algn="ctr" defTabSz="642938">
              <a:defRPr/>
            </a:pPr>
            <a:endPar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ea typeface="Lucida Grande" charset="0"/>
              <a:cs typeface="Lucida Grande" charset="0"/>
              <a:sym typeface="Arial" charset="0"/>
            </a:endParaRPr>
          </a:p>
          <a:p>
            <a:pPr marL="39688" algn="ctr" defTabSz="642938">
              <a:defRPr/>
            </a:pP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STATE Team</a:t>
            </a:r>
          </a:p>
          <a:p>
            <a:pPr marL="39688" algn="ctr" defTabSz="642938">
              <a:defRPr/>
            </a:pP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AOE/ </a:t>
            </a:r>
          </a:p>
          <a:p>
            <a:pPr marL="39688" algn="ctr" defTabSz="642938">
              <a:defRPr/>
            </a:pP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RTT-ELC </a:t>
            </a: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    </a:t>
            </a:r>
            <a:endPar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endParaRPr>
          </a:p>
        </p:txBody>
      </p:sp>
      <p:sp>
        <p:nvSpPr>
          <p:cNvPr id="27" name="Rectangle 26"/>
          <p:cNvSpPr/>
          <p:nvPr/>
        </p:nvSpPr>
        <p:spPr>
          <a:xfrm rot="19792784">
            <a:off x="1084761" y="1474698"/>
            <a:ext cx="3974042" cy="738664"/>
          </a:xfrm>
          <a:prstGeom prst="rect">
            <a:avLst/>
          </a:prstGeom>
        </p:spPr>
        <p:txBody>
          <a:bodyPr wrap="square">
            <a:spAutoFit/>
          </a:bodyPr>
          <a:lstStyle/>
          <a:p>
            <a:pPr>
              <a:defRPr/>
            </a:pPr>
            <a:r>
              <a:rPr lang="en-US" sz="2800" kern="0" dirty="0">
                <a:solidFill>
                  <a:srgbClr val="660066"/>
                </a:solidFill>
                <a:latin typeface="Arial Black"/>
                <a:ea typeface="Arial" charset="0"/>
                <a:cs typeface="Arial Black"/>
                <a:sym typeface="Arial" charset="0"/>
              </a:rPr>
              <a:t>Feedback Loops</a:t>
            </a:r>
          </a:p>
          <a:p>
            <a:pPr>
              <a:defRPr/>
            </a:pPr>
            <a:r>
              <a:rPr lang="en-US" sz="1400" dirty="0">
                <a:solidFill>
                  <a:srgbClr val="660066"/>
                </a:solidFill>
              </a:rPr>
              <a:t>Providing feedback and </a:t>
            </a:r>
            <a:r>
              <a:rPr lang="en-US" sz="1400" dirty="0" smtClean="0">
                <a:solidFill>
                  <a:srgbClr val="660066"/>
                </a:solidFill>
              </a:rPr>
              <a:t>data on implementation</a:t>
            </a:r>
            <a:endParaRPr lang="en-US" sz="1400" dirty="0">
              <a:solidFill>
                <a:srgbClr val="660066"/>
              </a:solidFill>
            </a:endParaRPr>
          </a:p>
        </p:txBody>
      </p:sp>
      <p:sp>
        <p:nvSpPr>
          <p:cNvPr id="28" name="Rectangle 27"/>
          <p:cNvSpPr/>
          <p:nvPr/>
        </p:nvSpPr>
        <p:spPr>
          <a:xfrm rot="19834732">
            <a:off x="4187105" y="4919849"/>
            <a:ext cx="3013176" cy="523220"/>
          </a:xfrm>
          <a:prstGeom prst="rect">
            <a:avLst/>
          </a:prstGeom>
          <a:noFill/>
          <a:ln>
            <a:noFill/>
          </a:ln>
          <a:effectLst>
            <a:glow rad="101600">
              <a:schemeClr val="bg1">
                <a:alpha val="75000"/>
              </a:schemeClr>
            </a:glow>
          </a:effectLst>
        </p:spPr>
        <p:txBody>
          <a:bodyPr wrap="square">
            <a:spAutoFit/>
          </a:bodyPr>
          <a:lstStyle/>
          <a:p>
            <a:pPr>
              <a:defRPr/>
            </a:pPr>
            <a:r>
              <a:rPr lang="en-US" sz="2800" kern="0" dirty="0" smtClean="0">
                <a:solidFill>
                  <a:srgbClr val="006600"/>
                </a:solidFill>
                <a:latin typeface="Arial Black"/>
                <a:ea typeface="Arial" charset="0"/>
                <a:cs typeface="Arial Black"/>
                <a:sym typeface="Arial" charset="0"/>
              </a:rPr>
              <a:t>Support Loops </a:t>
            </a:r>
            <a:endParaRPr lang="en-US" sz="2800" dirty="0">
              <a:solidFill>
                <a:srgbClr val="006600"/>
              </a:solidFill>
              <a:latin typeface="Arial Black"/>
              <a:ea typeface="ヒラギノ角ゴ ProN W3" charset="-128"/>
              <a:cs typeface="Arial Black"/>
              <a:sym typeface="Chalkboard" charset="0"/>
            </a:endParaRPr>
          </a:p>
        </p:txBody>
      </p:sp>
      <p:sp>
        <p:nvSpPr>
          <p:cNvPr id="29" name="Rectangle 28"/>
          <p:cNvSpPr/>
          <p:nvPr/>
        </p:nvSpPr>
        <p:spPr>
          <a:xfrm rot="19804083">
            <a:off x="4513339" y="5205706"/>
            <a:ext cx="3298825" cy="523220"/>
          </a:xfrm>
          <a:prstGeom prst="rect">
            <a:avLst/>
          </a:prstGeom>
        </p:spPr>
        <p:txBody>
          <a:bodyPr wrap="square">
            <a:spAutoFit/>
          </a:bodyPr>
          <a:lstStyle/>
          <a:p>
            <a:r>
              <a:rPr lang="en-US" sz="1400" b="1" dirty="0">
                <a:solidFill>
                  <a:srgbClr val="006600"/>
                </a:solidFill>
              </a:rPr>
              <a:t>Providing supports for effective </a:t>
            </a:r>
          </a:p>
          <a:p>
            <a:r>
              <a:rPr lang="en-US" sz="1400" b="1" dirty="0">
                <a:solidFill>
                  <a:srgbClr val="006600"/>
                </a:solidFill>
              </a:rPr>
              <a:t>practices implemented with fidelity.</a:t>
            </a:r>
            <a:endParaRPr lang="en-US" sz="1400" dirty="0">
              <a:solidFill>
                <a:srgbClr val="006600"/>
              </a:solidFill>
            </a:endParaRPr>
          </a:p>
        </p:txBody>
      </p:sp>
    </p:spTree>
    <p:extLst>
      <p:ext uri="{BB962C8B-B14F-4D97-AF65-F5344CB8AC3E}">
        <p14:creationId xmlns:p14="http://schemas.microsoft.com/office/powerpoint/2010/main" val="702852520"/>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AutoShape 11"/>
          <p:cNvSpPr>
            <a:spLocks/>
          </p:cNvSpPr>
          <p:nvPr/>
        </p:nvSpPr>
        <p:spPr bwMode="auto">
          <a:xfrm>
            <a:off x="5505771" y="909955"/>
            <a:ext cx="1093787" cy="838200"/>
          </a:xfrm>
          <a:custGeom>
            <a:avLst/>
            <a:gdLst>
              <a:gd name="T0" fmla="*/ 23969544 w 21600"/>
              <a:gd name="T1" fmla="*/ 11242788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solidFill>
            <a:srgbClr val="800080"/>
          </a:solidFill>
          <a:ln>
            <a:headEnd/>
            <a:tailEnd/>
          </a:ln>
          <a:scene3d>
            <a:camera prst="orthographicFront"/>
            <a:lightRig rig="threePt" dir="t"/>
          </a:scene3d>
          <a:sp3d>
            <a:bevelT/>
          </a:sp3d>
        </p:spPr>
        <p:style>
          <a:lnRef idx="3">
            <a:schemeClr val="accent6"/>
          </a:lnRef>
          <a:fillRef idx="0">
            <a:schemeClr val="accent6"/>
          </a:fillRef>
          <a:effectRef idx="2">
            <a:schemeClr val="accent6"/>
          </a:effectRef>
          <a:fontRef idx="minor">
            <a:schemeClr val="tx1"/>
          </a:fontRef>
        </p:style>
        <p:txBody>
          <a:bodyPr lIns="0" tIns="0" rIns="0" bIns="0"/>
          <a:lstStyle/>
          <a:p>
            <a:pPr algn="ctr" defTabSz="642938">
              <a:defRPr/>
            </a:pPr>
            <a:endParaRPr lang="en-US" sz="3000">
              <a:solidFill>
                <a:srgbClr val="FFFFFF"/>
              </a:solidFill>
              <a:latin typeface="Chalkboard" charset="0"/>
              <a:ea typeface="ヒラギノ角ゴ ProN W3" charset="-128"/>
              <a:cs typeface="ヒラギノ角ゴ ProN W3" charset="-128"/>
              <a:sym typeface="Chalkboard" charset="0"/>
            </a:endParaRPr>
          </a:p>
        </p:txBody>
      </p:sp>
      <p:sp>
        <p:nvSpPr>
          <p:cNvPr id="53" name="Rectangle 52"/>
          <p:cNvSpPr/>
          <p:nvPr/>
        </p:nvSpPr>
        <p:spPr>
          <a:xfrm rot="19792784">
            <a:off x="846750" y="1308145"/>
            <a:ext cx="3974042" cy="738664"/>
          </a:xfrm>
          <a:prstGeom prst="rect">
            <a:avLst/>
          </a:prstGeom>
        </p:spPr>
        <p:txBody>
          <a:bodyPr wrap="square">
            <a:spAutoFit/>
          </a:bodyPr>
          <a:lstStyle/>
          <a:p>
            <a:pPr>
              <a:defRPr/>
            </a:pPr>
            <a:r>
              <a:rPr lang="en-US" sz="2800" kern="0" dirty="0">
                <a:solidFill>
                  <a:srgbClr val="660066"/>
                </a:solidFill>
                <a:latin typeface="Arial Black"/>
                <a:ea typeface="Arial" charset="0"/>
                <a:cs typeface="Arial Black"/>
                <a:sym typeface="Arial" charset="0"/>
              </a:rPr>
              <a:t>Feedback Loops</a:t>
            </a:r>
          </a:p>
          <a:p>
            <a:pPr>
              <a:defRPr/>
            </a:pPr>
            <a:r>
              <a:rPr lang="en-US" sz="1400" dirty="0">
                <a:solidFill>
                  <a:srgbClr val="660066"/>
                </a:solidFill>
              </a:rPr>
              <a:t>Providing feedback and </a:t>
            </a:r>
            <a:r>
              <a:rPr lang="en-US" sz="1400" dirty="0" smtClean="0">
                <a:solidFill>
                  <a:srgbClr val="660066"/>
                </a:solidFill>
              </a:rPr>
              <a:t>data on implementation</a:t>
            </a:r>
            <a:endParaRPr lang="en-US" sz="1400" dirty="0">
              <a:solidFill>
                <a:srgbClr val="660066"/>
              </a:solidFill>
            </a:endParaRPr>
          </a:p>
        </p:txBody>
      </p:sp>
      <p:sp>
        <p:nvSpPr>
          <p:cNvPr id="54" name="Rectangle 53"/>
          <p:cNvSpPr/>
          <p:nvPr/>
        </p:nvSpPr>
        <p:spPr>
          <a:xfrm rot="19834732">
            <a:off x="4891191" y="5224212"/>
            <a:ext cx="3013176" cy="523220"/>
          </a:xfrm>
          <a:prstGeom prst="rect">
            <a:avLst/>
          </a:prstGeom>
          <a:noFill/>
          <a:ln>
            <a:noFill/>
          </a:ln>
          <a:effectLst>
            <a:glow rad="101600">
              <a:schemeClr val="bg1">
                <a:alpha val="75000"/>
              </a:schemeClr>
            </a:glow>
          </a:effectLst>
        </p:spPr>
        <p:txBody>
          <a:bodyPr wrap="square">
            <a:spAutoFit/>
          </a:bodyPr>
          <a:lstStyle/>
          <a:p>
            <a:pPr>
              <a:defRPr/>
            </a:pPr>
            <a:r>
              <a:rPr lang="en-US" sz="2800" kern="0" dirty="0" smtClean="0">
                <a:solidFill>
                  <a:srgbClr val="006600"/>
                </a:solidFill>
                <a:latin typeface="Arial Black"/>
                <a:ea typeface="Arial" charset="0"/>
                <a:cs typeface="Arial Black"/>
                <a:sym typeface="Arial" charset="0"/>
              </a:rPr>
              <a:t>Support Loops </a:t>
            </a:r>
            <a:endParaRPr lang="en-US" sz="2800" dirty="0">
              <a:solidFill>
                <a:srgbClr val="006600"/>
              </a:solidFill>
              <a:latin typeface="Arial Black"/>
              <a:ea typeface="ヒラギノ角ゴ ProN W3" charset="-128"/>
              <a:cs typeface="Arial Black"/>
              <a:sym typeface="Chalkboard" charset="0"/>
            </a:endParaRPr>
          </a:p>
        </p:txBody>
      </p:sp>
      <p:pic>
        <p:nvPicPr>
          <p:cNvPr id="30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3000"/>
                    </a14:imgEffect>
                  </a14:imgLayer>
                </a14:imgProps>
              </a:ext>
              <a:ext uri="{28A0092B-C50C-407E-A947-70E740481C1C}">
                <a14:useLocalDpi xmlns:a14="http://schemas.microsoft.com/office/drawing/2010/main" val="0"/>
              </a:ext>
            </a:extLst>
          </a:blip>
          <a:srcRect/>
          <a:stretch>
            <a:fillRect/>
          </a:stretch>
        </p:blipFill>
        <p:spPr bwMode="auto">
          <a:xfrm>
            <a:off x="152413" y="0"/>
            <a:ext cx="2333598" cy="1483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19804083">
            <a:off x="5268528" y="5408905"/>
            <a:ext cx="3298825" cy="523220"/>
          </a:xfrm>
          <a:prstGeom prst="rect">
            <a:avLst/>
          </a:prstGeom>
        </p:spPr>
        <p:txBody>
          <a:bodyPr wrap="square">
            <a:spAutoFit/>
          </a:bodyPr>
          <a:lstStyle/>
          <a:p>
            <a:r>
              <a:rPr lang="en-US" sz="1400" b="1" dirty="0">
                <a:solidFill>
                  <a:srgbClr val="006600"/>
                </a:solidFill>
              </a:rPr>
              <a:t>Providing supports for effective </a:t>
            </a:r>
          </a:p>
          <a:p>
            <a:r>
              <a:rPr lang="en-US" sz="1400" b="1" dirty="0">
                <a:solidFill>
                  <a:srgbClr val="006600"/>
                </a:solidFill>
              </a:rPr>
              <a:t>practices implemented with fidelity.</a:t>
            </a:r>
            <a:endParaRPr lang="en-US" sz="1400" dirty="0">
              <a:solidFill>
                <a:srgbClr val="006600"/>
              </a:solidFill>
            </a:endParaRPr>
          </a:p>
        </p:txBody>
      </p:sp>
      <p:sp>
        <p:nvSpPr>
          <p:cNvPr id="20" name="AutoShape 25"/>
          <p:cNvSpPr>
            <a:spLocks/>
          </p:cNvSpPr>
          <p:nvPr/>
        </p:nvSpPr>
        <p:spPr bwMode="auto">
          <a:xfrm rot="10800000">
            <a:off x="2659766" y="5971722"/>
            <a:ext cx="1017587" cy="696912"/>
          </a:xfrm>
          <a:custGeom>
            <a:avLst/>
            <a:gdLst>
              <a:gd name="T0" fmla="*/ 1606623736 w 21600"/>
              <a:gd name="T1" fmla="*/ 515604503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solidFill>
            <a:srgbClr val="006600"/>
          </a:solidFill>
          <a:ln>
            <a:headEnd/>
            <a:tailEnd/>
          </a:ln>
          <a:scene3d>
            <a:camera prst="orthographicFront"/>
            <a:lightRig rig="threePt" dir="t"/>
          </a:scene3d>
          <a:sp3d>
            <a:bevelT/>
          </a:sp3d>
        </p:spPr>
        <p:style>
          <a:lnRef idx="3">
            <a:schemeClr val="accent6"/>
          </a:lnRef>
          <a:fillRef idx="0">
            <a:schemeClr val="accent6"/>
          </a:fillRef>
          <a:effectRef idx="2">
            <a:schemeClr val="accent6"/>
          </a:effectRef>
          <a:fontRef idx="minor">
            <a:schemeClr val="tx1"/>
          </a:fontRef>
        </p:style>
        <p:txBody>
          <a:bodyPr rot="10800000" lIns="0" tIns="0" rIns="0" bIns="0"/>
          <a:lstStyle/>
          <a:p>
            <a:pPr algn="ctr" defTabSz="642938">
              <a:defRPr/>
            </a:pPr>
            <a:endParaRPr lang="en-US" sz="3000">
              <a:solidFill>
                <a:srgbClr val="FFFFFF"/>
              </a:solidFill>
              <a:latin typeface="Chalkboard" charset="0"/>
              <a:ea typeface="ヒラギノ角ゴ ProN W3" charset="-128"/>
              <a:cs typeface="ヒラギノ角ゴ ProN W3" charset="-128"/>
              <a:sym typeface="Chalkboard" charset="0"/>
            </a:endParaRPr>
          </a:p>
        </p:txBody>
      </p:sp>
      <p:sp>
        <p:nvSpPr>
          <p:cNvPr id="21" name="AutoShape 11"/>
          <p:cNvSpPr>
            <a:spLocks/>
          </p:cNvSpPr>
          <p:nvPr/>
        </p:nvSpPr>
        <p:spPr bwMode="auto">
          <a:xfrm>
            <a:off x="3644043" y="2199499"/>
            <a:ext cx="1093787" cy="838200"/>
          </a:xfrm>
          <a:custGeom>
            <a:avLst/>
            <a:gdLst>
              <a:gd name="T0" fmla="*/ 23969544 w 21600"/>
              <a:gd name="T1" fmla="*/ 11242788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solidFill>
            <a:srgbClr val="800080"/>
          </a:solidFill>
          <a:ln>
            <a:headEnd/>
            <a:tailEnd/>
          </a:ln>
          <a:scene3d>
            <a:camera prst="orthographicFront"/>
            <a:lightRig rig="threePt" dir="t"/>
          </a:scene3d>
          <a:sp3d>
            <a:bevelT/>
          </a:sp3d>
        </p:spPr>
        <p:style>
          <a:lnRef idx="3">
            <a:schemeClr val="accent6"/>
          </a:lnRef>
          <a:fillRef idx="0">
            <a:schemeClr val="accent6"/>
          </a:fillRef>
          <a:effectRef idx="2">
            <a:schemeClr val="accent6"/>
          </a:effectRef>
          <a:fontRef idx="minor">
            <a:schemeClr val="tx1"/>
          </a:fontRef>
        </p:style>
        <p:txBody>
          <a:bodyPr lIns="0" tIns="0" rIns="0" bIns="0"/>
          <a:lstStyle/>
          <a:p>
            <a:pPr algn="ctr" defTabSz="642938">
              <a:defRPr/>
            </a:pPr>
            <a:endParaRPr lang="en-US" sz="3000">
              <a:solidFill>
                <a:srgbClr val="FFFFFF"/>
              </a:solidFill>
              <a:latin typeface="Chalkboard" charset="0"/>
              <a:ea typeface="ヒラギノ角ゴ ProN W3" charset="-128"/>
              <a:cs typeface="ヒラギノ角ゴ ProN W3" charset="-128"/>
              <a:sym typeface="Chalkboard" charset="0"/>
            </a:endParaRPr>
          </a:p>
        </p:txBody>
      </p:sp>
      <p:sp>
        <p:nvSpPr>
          <p:cNvPr id="22" name="AutoShape 11"/>
          <p:cNvSpPr>
            <a:spLocks/>
          </p:cNvSpPr>
          <p:nvPr/>
        </p:nvSpPr>
        <p:spPr bwMode="auto">
          <a:xfrm>
            <a:off x="1683489" y="3270870"/>
            <a:ext cx="1093787" cy="838200"/>
          </a:xfrm>
          <a:custGeom>
            <a:avLst/>
            <a:gdLst>
              <a:gd name="T0" fmla="*/ 23969544 w 21600"/>
              <a:gd name="T1" fmla="*/ 11242788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solidFill>
            <a:srgbClr val="800080"/>
          </a:solidFill>
          <a:ln>
            <a:headEnd/>
            <a:tailEnd/>
          </a:ln>
          <a:scene3d>
            <a:camera prst="orthographicFront"/>
            <a:lightRig rig="threePt" dir="t"/>
          </a:scene3d>
          <a:sp3d>
            <a:bevelT/>
          </a:sp3d>
        </p:spPr>
        <p:style>
          <a:lnRef idx="3">
            <a:schemeClr val="accent6"/>
          </a:lnRef>
          <a:fillRef idx="0">
            <a:schemeClr val="accent6"/>
          </a:fillRef>
          <a:effectRef idx="2">
            <a:schemeClr val="accent6"/>
          </a:effectRef>
          <a:fontRef idx="minor">
            <a:schemeClr val="tx1"/>
          </a:fontRef>
        </p:style>
        <p:txBody>
          <a:bodyPr lIns="0" tIns="0" rIns="0" bIns="0"/>
          <a:lstStyle/>
          <a:p>
            <a:pPr algn="ctr" defTabSz="642938">
              <a:defRPr/>
            </a:pPr>
            <a:endParaRPr lang="en-US" sz="3000">
              <a:solidFill>
                <a:srgbClr val="FFFFFF"/>
              </a:solidFill>
              <a:latin typeface="Chalkboard" charset="0"/>
              <a:ea typeface="ヒラギノ角ゴ ProN W3" charset="-128"/>
              <a:cs typeface="ヒラギノ角ゴ ProN W3" charset="-128"/>
              <a:sym typeface="Chalkboard" charset="0"/>
            </a:endParaRPr>
          </a:p>
        </p:txBody>
      </p:sp>
      <p:sp>
        <p:nvSpPr>
          <p:cNvPr id="23" name="AutoShape 25"/>
          <p:cNvSpPr>
            <a:spLocks/>
          </p:cNvSpPr>
          <p:nvPr/>
        </p:nvSpPr>
        <p:spPr bwMode="auto">
          <a:xfrm rot="10800000">
            <a:off x="4622897" y="4727802"/>
            <a:ext cx="1017587" cy="696912"/>
          </a:xfrm>
          <a:custGeom>
            <a:avLst/>
            <a:gdLst>
              <a:gd name="T0" fmla="*/ 1606623736 w 21600"/>
              <a:gd name="T1" fmla="*/ 515604503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solidFill>
            <a:srgbClr val="006600"/>
          </a:solidFill>
          <a:ln>
            <a:headEnd/>
            <a:tailEnd/>
          </a:ln>
          <a:scene3d>
            <a:camera prst="orthographicFront"/>
            <a:lightRig rig="threePt" dir="t"/>
          </a:scene3d>
          <a:sp3d>
            <a:bevelT/>
          </a:sp3d>
        </p:spPr>
        <p:style>
          <a:lnRef idx="3">
            <a:schemeClr val="accent6"/>
          </a:lnRef>
          <a:fillRef idx="0">
            <a:schemeClr val="accent6"/>
          </a:fillRef>
          <a:effectRef idx="2">
            <a:schemeClr val="accent6"/>
          </a:effectRef>
          <a:fontRef idx="minor">
            <a:schemeClr val="tx1"/>
          </a:fontRef>
        </p:style>
        <p:txBody>
          <a:bodyPr rot="10800000" lIns="0" tIns="0" rIns="0" bIns="0"/>
          <a:lstStyle/>
          <a:p>
            <a:pPr algn="ctr" defTabSz="642938">
              <a:defRPr/>
            </a:pPr>
            <a:endParaRPr lang="en-US" sz="3000">
              <a:solidFill>
                <a:srgbClr val="FFFFFF"/>
              </a:solidFill>
              <a:latin typeface="Chalkboard" charset="0"/>
              <a:ea typeface="ヒラギノ角ゴ ProN W3" charset="-128"/>
              <a:cs typeface="ヒラギノ角ゴ ProN W3" charset="-128"/>
              <a:sym typeface="Chalkboard" charset="0"/>
            </a:endParaRPr>
          </a:p>
        </p:txBody>
      </p:sp>
      <p:sp>
        <p:nvSpPr>
          <p:cNvPr id="24" name="AutoShape 25"/>
          <p:cNvSpPr>
            <a:spLocks/>
          </p:cNvSpPr>
          <p:nvPr/>
        </p:nvSpPr>
        <p:spPr bwMode="auto">
          <a:xfrm rot="10800000">
            <a:off x="6397781" y="3258065"/>
            <a:ext cx="1017587" cy="696912"/>
          </a:xfrm>
          <a:custGeom>
            <a:avLst/>
            <a:gdLst>
              <a:gd name="T0" fmla="*/ 1606623736 w 21600"/>
              <a:gd name="T1" fmla="*/ 515604503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solidFill>
            <a:srgbClr val="006600"/>
          </a:solidFill>
          <a:ln>
            <a:headEnd/>
            <a:tailEnd/>
          </a:ln>
          <a:scene3d>
            <a:camera prst="orthographicFront"/>
            <a:lightRig rig="threePt" dir="t"/>
          </a:scene3d>
          <a:sp3d>
            <a:bevelT/>
          </a:sp3d>
        </p:spPr>
        <p:style>
          <a:lnRef idx="3">
            <a:schemeClr val="accent6"/>
          </a:lnRef>
          <a:fillRef idx="0">
            <a:schemeClr val="accent6"/>
          </a:fillRef>
          <a:effectRef idx="2">
            <a:schemeClr val="accent6"/>
          </a:effectRef>
          <a:fontRef idx="minor">
            <a:schemeClr val="tx1"/>
          </a:fontRef>
        </p:style>
        <p:txBody>
          <a:bodyPr rot="10800000" lIns="0" tIns="0" rIns="0" bIns="0"/>
          <a:lstStyle/>
          <a:p>
            <a:pPr algn="ctr" defTabSz="642938">
              <a:defRPr/>
            </a:pPr>
            <a:endParaRPr lang="en-US" sz="3000">
              <a:solidFill>
                <a:srgbClr val="FFFFFF"/>
              </a:solidFill>
              <a:latin typeface="Chalkboard" charset="0"/>
              <a:ea typeface="ヒラギノ角ゴ ProN W3" charset="-128"/>
              <a:cs typeface="ヒラギノ角ゴ ProN W3" charset="-128"/>
              <a:sym typeface="Chalkboard" charset="0"/>
            </a:endParaRPr>
          </a:p>
        </p:txBody>
      </p:sp>
      <p:pic>
        <p:nvPicPr>
          <p:cNvPr id="25" name="Picture 24"/>
          <p:cNvPicPr>
            <a:picLocks noChangeAspect="1"/>
          </p:cNvPicPr>
          <p:nvPr/>
        </p:nvPicPr>
        <p:blipFill>
          <a:blip r:embed="rId5" cstate="print">
            <a:extLst>
              <a:ext uri="{BEBA8EAE-BF5A-486C-A8C5-ECC9F3942E4B}">
                <a14:imgProps xmlns:a14="http://schemas.microsoft.com/office/drawing/2010/main">
                  <a14:imgLayer r:embed="rId6">
                    <a14:imgEffect>
                      <a14:backgroundRemoval t="0" b="67172" l="7759" r="92414"/>
                    </a14:imgEffect>
                  </a14:imgLayer>
                </a14:imgProps>
              </a:ext>
              <a:ext uri="{28A0092B-C50C-407E-A947-70E740481C1C}">
                <a14:useLocalDpi xmlns:a14="http://schemas.microsoft.com/office/drawing/2010/main" val="0"/>
              </a:ext>
            </a:extLst>
          </a:blip>
          <a:stretch>
            <a:fillRect/>
          </a:stretch>
        </p:blipFill>
        <p:spPr>
          <a:xfrm>
            <a:off x="1344534" y="136154"/>
            <a:ext cx="468700" cy="521796"/>
          </a:xfrm>
          <a:prstGeom prst="rect">
            <a:avLst/>
          </a:prstGeom>
          <a:effectLst>
            <a:innerShdw blurRad="63500" dist="50800" dir="16200000">
              <a:prstClr val="black">
                <a:alpha val="50000"/>
              </a:prstClr>
            </a:innerShdw>
          </a:effectLst>
        </p:spPr>
      </p:pic>
      <p:grpSp>
        <p:nvGrpSpPr>
          <p:cNvPr id="26" name="Group 25"/>
          <p:cNvGrpSpPr/>
          <p:nvPr/>
        </p:nvGrpSpPr>
        <p:grpSpPr>
          <a:xfrm>
            <a:off x="4943304" y="1782211"/>
            <a:ext cx="1396211" cy="2875300"/>
            <a:chOff x="1037232" y="444413"/>
            <a:chExt cx="1396211" cy="3169919"/>
          </a:xfrm>
        </p:grpSpPr>
        <p:sp>
          <p:nvSpPr>
            <p:cNvPr id="27" name="Rectangle 26"/>
            <p:cNvSpPr/>
            <p:nvPr/>
          </p:nvSpPr>
          <p:spPr>
            <a:xfrm>
              <a:off x="1037232" y="444413"/>
              <a:ext cx="1396211" cy="3169919"/>
            </a:xfrm>
            <a:prstGeom prst="rect">
              <a:avLst/>
            </a:prstGeom>
            <a:solidFill>
              <a:srgbClr val="660066"/>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dirty="0" smtClean="0"/>
                <a:t>    Regional</a:t>
              </a:r>
              <a:endParaRPr lang="en-US" dirty="0"/>
            </a:p>
          </p:txBody>
        </p:sp>
        <p:sp>
          <p:nvSpPr>
            <p:cNvPr id="28" name="Rectangle 27"/>
            <p:cNvSpPr/>
            <p:nvPr/>
          </p:nvSpPr>
          <p:spPr>
            <a:xfrm>
              <a:off x="1037232" y="444413"/>
              <a:ext cx="1396211" cy="31699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904" tIns="493704" rIns="120904" bIns="120904" numCol="1" spcCol="1270" anchor="t" anchorCtr="0">
              <a:noAutofit/>
            </a:bodyPr>
            <a:lstStyle/>
            <a:p>
              <a:pPr marL="114300" lvl="1" indent="-114300" algn="l" defTabSz="577850">
                <a:lnSpc>
                  <a:spcPct val="90000"/>
                </a:lnSpc>
                <a:spcBef>
                  <a:spcPct val="0"/>
                </a:spcBef>
                <a:spcAft>
                  <a:spcPct val="15000"/>
                </a:spcAft>
                <a:buChar char="••"/>
              </a:pPr>
              <a:endParaRPr lang="en-US" sz="1300" b="1" kern="1200" dirty="0"/>
            </a:p>
          </p:txBody>
        </p:sp>
      </p:grpSp>
      <p:grpSp>
        <p:nvGrpSpPr>
          <p:cNvPr id="29" name="Group 28"/>
          <p:cNvGrpSpPr/>
          <p:nvPr/>
        </p:nvGrpSpPr>
        <p:grpSpPr>
          <a:xfrm>
            <a:off x="2920004" y="3093435"/>
            <a:ext cx="1573824" cy="2821461"/>
            <a:chOff x="1037232" y="444413"/>
            <a:chExt cx="1396211" cy="3169919"/>
          </a:xfrm>
        </p:grpSpPr>
        <p:sp>
          <p:nvSpPr>
            <p:cNvPr id="30" name="Rectangle 29"/>
            <p:cNvSpPr/>
            <p:nvPr/>
          </p:nvSpPr>
          <p:spPr>
            <a:xfrm>
              <a:off x="1037232" y="444413"/>
              <a:ext cx="1396211" cy="3169919"/>
            </a:xfrm>
            <a:prstGeom prst="rect">
              <a:avLst/>
            </a:prstGeom>
            <a:solidFill>
              <a:srgbClr val="660066"/>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3" name="Rectangle 32"/>
            <p:cNvSpPr/>
            <p:nvPr/>
          </p:nvSpPr>
          <p:spPr>
            <a:xfrm>
              <a:off x="1037232" y="444413"/>
              <a:ext cx="1396211" cy="3169919"/>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120904" tIns="493704" rIns="120904" bIns="120904" numCol="1" spcCol="1270" anchor="t" anchorCtr="0">
              <a:noAutofit/>
            </a:bodyPr>
            <a:lstStyle/>
            <a:p>
              <a:pPr marL="114300" lvl="1" indent="-114300" algn="l" defTabSz="577850">
                <a:lnSpc>
                  <a:spcPct val="90000"/>
                </a:lnSpc>
                <a:spcBef>
                  <a:spcPct val="0"/>
                </a:spcBef>
                <a:spcAft>
                  <a:spcPct val="15000"/>
                </a:spcAft>
                <a:buChar char="••"/>
              </a:pPr>
              <a:endParaRPr lang="en-US" sz="1300" b="1" kern="1200" dirty="0"/>
            </a:p>
          </p:txBody>
        </p:sp>
      </p:grpSp>
      <p:grpSp>
        <p:nvGrpSpPr>
          <p:cNvPr id="36" name="Group 35"/>
          <p:cNvGrpSpPr/>
          <p:nvPr/>
        </p:nvGrpSpPr>
        <p:grpSpPr>
          <a:xfrm>
            <a:off x="22269" y="3809648"/>
            <a:ext cx="2507210" cy="2644119"/>
            <a:chOff x="1037232" y="444413"/>
            <a:chExt cx="2543827" cy="3574724"/>
          </a:xfrm>
        </p:grpSpPr>
        <p:sp>
          <p:nvSpPr>
            <p:cNvPr id="37" name="Rectangle 36"/>
            <p:cNvSpPr/>
            <p:nvPr/>
          </p:nvSpPr>
          <p:spPr>
            <a:xfrm>
              <a:off x="2184848" y="849218"/>
              <a:ext cx="1396211" cy="3169919"/>
            </a:xfrm>
            <a:prstGeom prst="rect">
              <a:avLst/>
            </a:prstGeom>
            <a:solidFill>
              <a:srgbClr val="660066"/>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Rectangle 37"/>
            <p:cNvSpPr/>
            <p:nvPr/>
          </p:nvSpPr>
          <p:spPr>
            <a:xfrm>
              <a:off x="1037232" y="444413"/>
              <a:ext cx="1396211" cy="3169919"/>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120904" tIns="493704" rIns="120904" bIns="120904" numCol="1" spcCol="1270" anchor="t" anchorCtr="0">
              <a:noAutofit/>
            </a:bodyPr>
            <a:lstStyle/>
            <a:p>
              <a:pPr marL="0" lvl="1" algn="l" defTabSz="577850">
                <a:lnSpc>
                  <a:spcPct val="90000"/>
                </a:lnSpc>
                <a:spcBef>
                  <a:spcPct val="0"/>
                </a:spcBef>
                <a:spcAft>
                  <a:spcPct val="15000"/>
                </a:spcAft>
              </a:pPr>
              <a:endParaRPr lang="en-US" sz="1300" b="1" kern="1200" dirty="0"/>
            </a:p>
          </p:txBody>
        </p:sp>
      </p:grpSp>
      <p:sp>
        <p:nvSpPr>
          <p:cNvPr id="4" name="Rectangle 3"/>
          <p:cNvSpPr/>
          <p:nvPr/>
        </p:nvSpPr>
        <p:spPr>
          <a:xfrm>
            <a:off x="4942378" y="2271108"/>
            <a:ext cx="1396211" cy="2246769"/>
          </a:xfrm>
          <a:prstGeom prst="rect">
            <a:avLst/>
          </a:prstGeom>
        </p:spPr>
        <p:txBody>
          <a:bodyPr wrap="square">
            <a:spAutoFit/>
          </a:bodyPr>
          <a:lstStyle/>
          <a:p>
            <a:pPr marL="39688" lvl="0" defTabSz="642938">
              <a:defRPr/>
            </a:pPr>
            <a:r>
              <a:rPr lang="en-US" sz="1400" dirty="0">
                <a:ln w="18415" cmpd="sng">
                  <a:solidFill>
                    <a:srgbClr val="FFFFFF"/>
                  </a:solidFill>
                  <a:prstDash val="solid"/>
                </a:ln>
                <a:solidFill>
                  <a:srgbClr val="FFFFFF"/>
                </a:solidFill>
                <a:latin typeface="Candara" panose="020E0502030303020204" pitchFamily="34" charset="0"/>
                <a:ea typeface="Cambria Math" panose="02040503050406030204" pitchFamily="18" charset="0"/>
                <a:cs typeface="Lucida Grande" charset="0"/>
                <a:sym typeface="Arial" charset="0"/>
              </a:rPr>
              <a:t>BBF Council </a:t>
            </a:r>
          </a:p>
          <a:p>
            <a:pPr marL="325438" lvl="0" indent="-285750" defTabSz="642938">
              <a:buFont typeface="Arial" panose="020B0604020202020204" pitchFamily="34" charset="0"/>
              <a:buChar char="•"/>
              <a:defRPr/>
            </a:pPr>
            <a:r>
              <a:rPr lang="en-US" sz="1400" dirty="0">
                <a:ln w="18415" cmpd="sng">
                  <a:solidFill>
                    <a:srgbClr val="FFFFFF"/>
                  </a:solidFill>
                  <a:prstDash val="solid"/>
                </a:ln>
                <a:solidFill>
                  <a:srgbClr val="FFFFFF"/>
                </a:solidFill>
                <a:latin typeface="Candara" panose="020E0502030303020204" pitchFamily="34" charset="0"/>
                <a:ea typeface="Cambria Math" panose="02040503050406030204" pitchFamily="18" charset="0"/>
                <a:cs typeface="Lucida Grande" charset="0"/>
                <a:sym typeface="Arial" charset="0"/>
              </a:rPr>
              <a:t>Designates member as internal systems coach </a:t>
            </a:r>
          </a:p>
          <a:p>
            <a:pPr marL="325438" lvl="0" indent="-285750" defTabSz="642938">
              <a:buFont typeface="Arial" panose="020B0604020202020204" pitchFamily="34" charset="0"/>
              <a:buChar char="•"/>
              <a:defRPr/>
            </a:pPr>
            <a:r>
              <a:rPr lang="en-US" sz="1400" dirty="0">
                <a:ln w="18415" cmpd="sng">
                  <a:solidFill>
                    <a:srgbClr val="FFFFFF"/>
                  </a:solidFill>
                  <a:prstDash val="solid"/>
                </a:ln>
                <a:solidFill>
                  <a:srgbClr val="FFFFFF"/>
                </a:solidFill>
                <a:latin typeface="Candara" panose="020E0502030303020204" pitchFamily="34" charset="0"/>
                <a:ea typeface="Cambria Math" panose="02040503050406030204" pitchFamily="18" charset="0"/>
                <a:cs typeface="Lucida Grande" charset="0"/>
                <a:sym typeface="Arial" charset="0"/>
              </a:rPr>
              <a:t>Develops Regional Systems Inventory</a:t>
            </a:r>
          </a:p>
        </p:txBody>
      </p:sp>
      <p:grpSp>
        <p:nvGrpSpPr>
          <p:cNvPr id="42" name="Group 41"/>
          <p:cNvGrpSpPr/>
          <p:nvPr/>
        </p:nvGrpSpPr>
        <p:grpSpPr>
          <a:xfrm>
            <a:off x="6795832" y="655035"/>
            <a:ext cx="1777207" cy="2438400"/>
            <a:chOff x="1882158" y="894080"/>
            <a:chExt cx="1396211" cy="3169919"/>
          </a:xfrm>
        </p:grpSpPr>
        <p:sp>
          <p:nvSpPr>
            <p:cNvPr id="43" name="Rectangle 42"/>
            <p:cNvSpPr/>
            <p:nvPr/>
          </p:nvSpPr>
          <p:spPr>
            <a:xfrm>
              <a:off x="1882158" y="894080"/>
              <a:ext cx="1396211" cy="3169919"/>
            </a:xfrm>
            <a:prstGeom prst="rect">
              <a:avLst/>
            </a:prstGeom>
            <a:solidFill>
              <a:srgbClr val="660066"/>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dirty="0"/>
                <a:t> </a:t>
              </a:r>
              <a:r>
                <a:rPr lang="en-US" dirty="0" smtClean="0"/>
                <a:t>        State</a:t>
              </a:r>
              <a:endParaRPr lang="en-US" dirty="0"/>
            </a:p>
          </p:txBody>
        </p:sp>
        <p:sp>
          <p:nvSpPr>
            <p:cNvPr id="44" name="Rectangle 43"/>
            <p:cNvSpPr/>
            <p:nvPr/>
          </p:nvSpPr>
          <p:spPr>
            <a:xfrm>
              <a:off x="1882158" y="894080"/>
              <a:ext cx="1396211" cy="3169919"/>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120904" tIns="493704" rIns="120904" bIns="120904" numCol="1" spcCol="1270" anchor="t" anchorCtr="0">
              <a:noAutofit/>
            </a:bodyPr>
            <a:lstStyle/>
            <a:p>
              <a:pPr marL="114300" lvl="1" indent="-114300" algn="l" defTabSz="577850">
                <a:lnSpc>
                  <a:spcPct val="90000"/>
                </a:lnSpc>
                <a:spcBef>
                  <a:spcPct val="0"/>
                </a:spcBef>
                <a:spcAft>
                  <a:spcPct val="15000"/>
                </a:spcAft>
                <a:buChar char="••"/>
              </a:pPr>
              <a:r>
                <a:rPr lang="en-US" sz="1400" b="1" kern="1200" dirty="0" smtClean="0">
                  <a:latin typeface="Candara" panose="020E0502030303020204" pitchFamily="34" charset="0"/>
                </a:rPr>
                <a:t>Early MTSS Co-coordinators</a:t>
              </a:r>
              <a:endParaRPr lang="en-US" sz="1400" b="1" kern="1200" dirty="0">
                <a:latin typeface="Candara" panose="020E0502030303020204" pitchFamily="34" charset="0"/>
              </a:endParaRPr>
            </a:p>
            <a:p>
              <a:pPr marL="114300" lvl="1" indent="-114300" algn="l" defTabSz="577850">
                <a:lnSpc>
                  <a:spcPct val="90000"/>
                </a:lnSpc>
                <a:spcBef>
                  <a:spcPct val="0"/>
                </a:spcBef>
                <a:spcAft>
                  <a:spcPct val="15000"/>
                </a:spcAft>
                <a:buChar char="••"/>
              </a:pPr>
              <a:r>
                <a:rPr lang="en-US" sz="1400" b="1" kern="1200" dirty="0" smtClean="0">
                  <a:latin typeface="Candara" panose="020E0502030303020204" pitchFamily="34" charset="0"/>
                </a:rPr>
                <a:t>Cadre of Trainers, Coaches</a:t>
              </a:r>
              <a:endParaRPr lang="en-US" sz="1400" b="1" kern="1200" dirty="0">
                <a:latin typeface="Candara" panose="020E0502030303020204" pitchFamily="34" charset="0"/>
              </a:endParaRPr>
            </a:p>
            <a:p>
              <a:pPr marL="114300" lvl="1" indent="-114300" algn="l" defTabSz="577850">
                <a:lnSpc>
                  <a:spcPct val="90000"/>
                </a:lnSpc>
                <a:spcBef>
                  <a:spcPct val="0"/>
                </a:spcBef>
                <a:spcAft>
                  <a:spcPct val="15000"/>
                </a:spcAft>
                <a:buChar char="••"/>
              </a:pPr>
              <a:r>
                <a:rPr lang="en-US" sz="1400" b="1" kern="1200" dirty="0" smtClean="0">
                  <a:latin typeface="Candara" panose="020E0502030303020204" pitchFamily="34" charset="0"/>
                </a:rPr>
                <a:t>Contract with </a:t>
              </a:r>
              <a:r>
                <a:rPr lang="en-US" sz="1400" b="1" kern="1200" dirty="0" err="1" smtClean="0">
                  <a:latin typeface="Candara" panose="020E0502030303020204" pitchFamily="34" charset="0"/>
                </a:rPr>
                <a:t>nat’l</a:t>
              </a:r>
              <a:r>
                <a:rPr lang="en-US" sz="1400" b="1" kern="1200" dirty="0" smtClean="0">
                  <a:latin typeface="Candara" panose="020E0502030303020204" pitchFamily="34" charset="0"/>
                </a:rPr>
                <a:t> experts</a:t>
              </a:r>
              <a:endParaRPr lang="en-US" sz="1400" b="1" kern="1200" dirty="0">
                <a:latin typeface="Candara" panose="020E0502030303020204" pitchFamily="34" charset="0"/>
              </a:endParaRPr>
            </a:p>
            <a:p>
              <a:pPr marL="114300" lvl="1" indent="-114300" algn="l" defTabSz="577850">
                <a:lnSpc>
                  <a:spcPct val="90000"/>
                </a:lnSpc>
                <a:spcBef>
                  <a:spcPct val="0"/>
                </a:spcBef>
                <a:spcAft>
                  <a:spcPct val="15000"/>
                </a:spcAft>
                <a:buChar char="••"/>
              </a:pPr>
              <a:r>
                <a:rPr lang="en-US" sz="1400" b="1" kern="1200" dirty="0" smtClean="0">
                  <a:latin typeface="Candara" panose="020E0502030303020204" pitchFamily="34" charset="0"/>
                </a:rPr>
                <a:t>Data Analysis and Continuous Improvement</a:t>
              </a:r>
              <a:endParaRPr lang="en-US" sz="1400" b="1" kern="1200" dirty="0">
                <a:latin typeface="Candara" panose="020E0502030303020204" pitchFamily="34" charset="0"/>
              </a:endParaRPr>
            </a:p>
          </p:txBody>
        </p:sp>
      </p:grpSp>
      <p:sp>
        <p:nvSpPr>
          <p:cNvPr id="39" name="Rectangle 38"/>
          <p:cNvSpPr/>
          <p:nvPr/>
        </p:nvSpPr>
        <p:spPr>
          <a:xfrm>
            <a:off x="6705601" y="349408"/>
            <a:ext cx="587658" cy="590903"/>
          </a:xfrm>
          <a:prstGeom prst="rect">
            <a:avLst/>
          </a:prstGeom>
          <a:blipFill rotWithShape="1">
            <a:blip r:embed="rId7"/>
            <a:stretch>
              <a:fillRect/>
            </a:stretch>
          </a:blip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Rectangle 4"/>
          <p:cNvSpPr/>
          <p:nvPr/>
        </p:nvSpPr>
        <p:spPr>
          <a:xfrm>
            <a:off x="2712666" y="3120777"/>
            <a:ext cx="1781162" cy="2677656"/>
          </a:xfrm>
          <a:prstGeom prst="rect">
            <a:avLst/>
          </a:prstGeom>
          <a:scene3d>
            <a:camera prst="orthographicFront"/>
            <a:lightRig rig="threePt" dir="t"/>
          </a:scene3d>
          <a:sp3d>
            <a:bevelT/>
          </a:sp3d>
        </p:spPr>
        <p:txBody>
          <a:bodyPr wrap="square">
            <a:spAutoFit/>
          </a:bodyPr>
          <a:lstStyle/>
          <a:p>
            <a:pPr marL="39688" defTabSz="642938">
              <a:defRPr/>
            </a:pP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             </a:t>
            </a:r>
          </a:p>
          <a:p>
            <a:pPr marL="39688" defTabSz="642938">
              <a:defRPr/>
            </a:pP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Microsoft Sans Serif" panose="020B0604020202020204" pitchFamily="34" charset="0"/>
                <a:sym typeface="Arial" charset="0"/>
              </a:rPr>
              <a:t> </a:t>
            </a: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Microsoft Sans Serif" panose="020B0604020202020204" pitchFamily="34" charset="0"/>
                <a:sym typeface="Arial" charset="0"/>
              </a:rPr>
              <a: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Cambria Math" panose="02040503050406030204" pitchFamily="18" charset="0"/>
                <a:cs typeface="Microsoft Sans Serif" panose="020B0604020202020204" pitchFamily="34" charset="0"/>
                <a:sym typeface="Arial" charset="0"/>
              </a:rPr>
              <a:t>Program</a:t>
            </a:r>
          </a:p>
          <a:p>
            <a:pPr marL="39688" defTabSz="642938">
              <a:defRPr/>
            </a:pPr>
            <a:endPar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endParaRPr>
          </a:p>
          <a:p>
            <a:pPr marL="325438" lvl="0" indent="-285750" defTabSz="642938">
              <a:buFont typeface="Arial" panose="020B0604020202020204" pitchFamily="34" charset="0"/>
              <a:buChar char="•"/>
              <a:defRPr/>
            </a:pPr>
            <a: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anose="020E0502030303020204" pitchFamily="34" charset="0"/>
                <a:ea typeface="Cambria Math" panose="02040503050406030204" pitchFamily="18" charset="0"/>
                <a:cs typeface="Lucida Grande" charset="0"/>
                <a:sym typeface="Arial" charset="0"/>
              </a:rPr>
              <a:t>Leadership </a:t>
            </a:r>
            <a:r>
              <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anose="020E0502030303020204" pitchFamily="34" charset="0"/>
                <a:ea typeface="Cambria Math" panose="02040503050406030204" pitchFamily="18" charset="0"/>
                <a:cs typeface="Lucida Grande" charset="0"/>
                <a:sym typeface="Arial" charset="0"/>
              </a:rPr>
              <a:t>Team </a:t>
            </a:r>
          </a:p>
          <a:p>
            <a:pPr marL="325438" lvl="0" indent="-285750" defTabSz="642938">
              <a:buFont typeface="Arial" panose="020B0604020202020204" pitchFamily="34" charset="0"/>
              <a:buChar char="•"/>
              <a:defRPr/>
            </a:pPr>
            <a:r>
              <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anose="020E0502030303020204" pitchFamily="34" charset="0"/>
                <a:ea typeface="Cambria Math" panose="02040503050406030204" pitchFamily="18" charset="0"/>
                <a:cs typeface="Lucida Grande" charset="0"/>
                <a:sym typeface="Arial" charset="0"/>
              </a:rPr>
              <a:t> Designates </a:t>
            </a:r>
            <a: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anose="020E0502030303020204" pitchFamily="34" charset="0"/>
                <a:ea typeface="Cambria Math" panose="02040503050406030204" pitchFamily="18" charset="0"/>
                <a:cs typeface="Lucida Grande" charset="0"/>
                <a:sym typeface="Arial" charset="0"/>
              </a:rPr>
              <a:t>Internal </a:t>
            </a:r>
            <a:r>
              <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anose="020E0502030303020204" pitchFamily="34" charset="0"/>
                <a:ea typeface="Cambria Math" panose="02040503050406030204" pitchFamily="18" charset="0"/>
                <a:cs typeface="Lucida Grande" charset="0"/>
                <a:sym typeface="Arial" charset="0"/>
              </a:rPr>
              <a:t>coach</a:t>
            </a:r>
          </a:p>
          <a:p>
            <a:pPr marL="325438" lvl="0" indent="-285750" defTabSz="642938">
              <a:buFont typeface="Arial" panose="020B0604020202020204" pitchFamily="34" charset="0"/>
              <a:buChar char="•"/>
              <a:defRPr/>
            </a:pPr>
            <a:r>
              <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anose="020E0502030303020204" pitchFamily="34" charset="0"/>
                <a:ea typeface="Cambria Math" panose="02040503050406030204" pitchFamily="18" charset="0"/>
                <a:cs typeface="Lucida Grande" charset="0"/>
                <a:sym typeface="Arial" charset="0"/>
              </a:rPr>
              <a:t>Receive Training</a:t>
            </a:r>
          </a:p>
          <a:p>
            <a:pPr marL="325438" lvl="0" indent="-285750" defTabSz="642938">
              <a:buFont typeface="Arial" panose="020B0604020202020204" pitchFamily="34" charset="0"/>
              <a:buChar char="•"/>
              <a:defRPr/>
            </a:pPr>
            <a:r>
              <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anose="020E0502030303020204" pitchFamily="34" charset="0"/>
                <a:ea typeface="Cambria Math" panose="02040503050406030204" pitchFamily="18" charset="0"/>
                <a:cs typeface="Lucida Grande" charset="0"/>
                <a:sym typeface="Arial" charset="0"/>
              </a:rPr>
              <a:t>Receives external coach</a:t>
            </a:r>
          </a:p>
          <a:p>
            <a:pPr marL="325438" lvl="0" indent="-285750" defTabSz="642938">
              <a:buFont typeface="Arial" panose="020B0604020202020204" pitchFamily="34" charset="0"/>
              <a:buChar char="•"/>
              <a:defRPr/>
            </a:pPr>
            <a:r>
              <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anose="020E0502030303020204" pitchFamily="34" charset="0"/>
                <a:ea typeface="Cambria Math" panose="02040503050406030204" pitchFamily="18" charset="0"/>
                <a:cs typeface="Lucida Grande" charset="0"/>
                <a:sym typeface="Arial" charset="0"/>
              </a:rPr>
              <a:t>Early MTSS </a:t>
            </a:r>
            <a: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anose="020E0502030303020204" pitchFamily="34" charset="0"/>
                <a:ea typeface="Cambria Math" panose="02040503050406030204" pitchFamily="18" charset="0"/>
                <a:cs typeface="Lucida Grande" charset="0"/>
                <a:sym typeface="Arial" charset="0"/>
              </a:rPr>
              <a:t>Systems Inventory</a:t>
            </a: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anose="020E0502030303020204" pitchFamily="34" charset="0"/>
              <a:ea typeface="Cambria Math" panose="02040503050406030204" pitchFamily="18" charset="0"/>
              <a:cs typeface="Lucida Grande" charset="0"/>
              <a:sym typeface="Arial" charset="0"/>
            </a:endParaRPr>
          </a:p>
        </p:txBody>
      </p:sp>
      <p:pic>
        <p:nvPicPr>
          <p:cNvPr id="2052" name="Picture 4"/>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91337" y="3836116"/>
            <a:ext cx="607045" cy="6234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953524" y="4116040"/>
            <a:ext cx="1636688" cy="1877437"/>
          </a:xfrm>
          <a:prstGeom prst="rect">
            <a:avLst/>
          </a:prstGeom>
        </p:spPr>
        <p:txBody>
          <a:bodyPr wrap="square">
            <a:spAutoFit/>
          </a:bodyPr>
          <a:lstStyle/>
          <a:p>
            <a:pPr marL="39688" lvl="0" defTabSz="642938">
              <a:defRPr/>
            </a:pP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icrosoft Sans Serif" panose="020B0604020202020204" pitchFamily="34" charset="0"/>
                <a:ea typeface="Cambria Math" panose="02040503050406030204" pitchFamily="18" charset="0"/>
                <a:cs typeface="Microsoft Sans Serif" panose="020B0604020202020204" pitchFamily="34" charset="0"/>
                <a:sym typeface="Arial" charset="0"/>
              </a:rPr>
              <a:t>      Classroom</a:t>
            </a:r>
          </a:p>
          <a:p>
            <a:pPr marL="39688" lvl="0" defTabSz="642938">
              <a:defRPr/>
            </a:pP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icrosoft Sans Serif" panose="020B0604020202020204" pitchFamily="34" charset="0"/>
              <a:ea typeface="Cambria Math" panose="02040503050406030204" pitchFamily="18" charset="0"/>
              <a:cs typeface="Microsoft Sans Serif" panose="020B0604020202020204" pitchFamily="34" charset="0"/>
              <a:sym typeface="Arial" charset="0"/>
            </a:endParaRPr>
          </a:p>
          <a:p>
            <a:pPr marL="325438" lvl="0" indent="-285750" defTabSz="642938">
              <a:buFont typeface="Arial" panose="020B0604020202020204" pitchFamily="34" charset="0"/>
              <a:buChar char="•"/>
              <a:defRPr/>
            </a:pP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All staff receive training on EBPs </a:t>
            </a:r>
          </a:p>
          <a:p>
            <a:pPr marL="325438" lvl="0" indent="-285750" defTabSz="642938">
              <a:buFont typeface="Arial" panose="020B0604020202020204" pitchFamily="34" charset="0"/>
              <a:buChar char="•"/>
              <a:defRPr/>
            </a:pP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Coach supports practice  </a:t>
            </a:r>
            <a:endPar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endParaRPr>
          </a:p>
          <a:p>
            <a:pPr marL="325438" lvl="0" indent="-285750" defTabSz="642938">
              <a:buFont typeface="Arial" panose="020B0604020202020204" pitchFamily="34" charset="0"/>
              <a:buChar char="•"/>
              <a:defRPr/>
            </a:pP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Coach </a:t>
            </a: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conducts pre and post </a:t>
            </a:r>
            <a:r>
              <a:rPr lang="en-US" sz="1200" dirty="0">
                <a:ln w="18415" cmpd="sng">
                  <a:solidFill>
                    <a:srgbClr val="FFFFFF"/>
                  </a:solidFill>
                  <a:prstDash val="solid"/>
                </a:ln>
                <a:solidFill>
                  <a:srgbClr val="03136A"/>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via </a:t>
            </a:r>
            <a:r>
              <a:rPr lang="en-US" sz="1200" dirty="0" smtClean="0">
                <a:ln w="18415" cmpd="sng">
                  <a:solidFill>
                    <a:srgbClr val="FFFFFF"/>
                  </a:solidFill>
                  <a:prstDash val="solid"/>
                </a:ln>
                <a:solidFill>
                  <a:srgbClr val="03136A"/>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TPOT </a:t>
            </a:r>
            <a:r>
              <a:rPr lang="en-US" sz="1200" dirty="0">
                <a:ln w="18415" cmpd="sng">
                  <a:solidFill>
                    <a:srgbClr val="FFFFFF"/>
                  </a:solidFill>
                  <a:prstDash val="solid"/>
                </a:ln>
                <a:solidFill>
                  <a:srgbClr val="03136A"/>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 </a:t>
            </a:r>
            <a:r>
              <a:rPr lang="en-US" sz="1200" dirty="0" smtClean="0">
                <a:ln w="18415" cmpd="sng">
                  <a:solidFill>
                    <a:srgbClr val="FFFFFF"/>
                  </a:solidFill>
                  <a:prstDash val="solid"/>
                </a:ln>
                <a:solidFill>
                  <a:srgbClr val="03136A"/>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Lucida Grande" charset="0"/>
                <a:sym typeface="Arial" charset="0"/>
              </a:rPr>
              <a:t>&amp; ICP</a:t>
            </a:r>
            <a:endParaRPr lang="en-US" dirty="0"/>
          </a:p>
        </p:txBody>
      </p:sp>
      <p:pic>
        <p:nvPicPr>
          <p:cNvPr id="45" name="Picture 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751876" y="2709342"/>
            <a:ext cx="581904" cy="56943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6538" y="1345032"/>
            <a:ext cx="795152" cy="806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24147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500"/>
                                        <p:tgtEl>
                                          <p:spTgt spid="54"/>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nodeType="withEffect">
                                  <p:stCondLst>
                                    <p:cond delay="0"/>
                                  </p:stCondLst>
                                  <p:childTnLst>
                                    <p:set>
                                      <p:cBhvr>
                                        <p:cTn id="30" dur="1" fill="hold">
                                          <p:stCondLst>
                                            <p:cond delay="0"/>
                                          </p:stCondLst>
                                        </p:cTn>
                                        <p:tgtEl>
                                          <p:spTgt spid="2053"/>
                                        </p:tgtEl>
                                        <p:attrNameLst>
                                          <p:attrName>style.visibility</p:attrName>
                                        </p:attrNameLst>
                                      </p:cBhvr>
                                      <p:to>
                                        <p:strVal val="visible"/>
                                      </p:to>
                                    </p:set>
                                    <p:animEffect transition="in" filter="fade">
                                      <p:cBhvr>
                                        <p:cTn id="31" dur="500"/>
                                        <p:tgtEl>
                                          <p:spTgt spid="205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par>
                                <p:cTn id="43" presetID="10"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10"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par>
                                <p:cTn id="54" presetID="10" presetClass="entr" presetSubtype="0" fill="hold" nodeType="withEffect">
                                  <p:stCondLst>
                                    <p:cond delay="0"/>
                                  </p:stCondLst>
                                  <p:childTnLst>
                                    <p:set>
                                      <p:cBhvr>
                                        <p:cTn id="55" dur="1" fill="hold">
                                          <p:stCondLst>
                                            <p:cond delay="0"/>
                                          </p:stCondLst>
                                        </p:cTn>
                                        <p:tgtEl>
                                          <p:spTgt spid="2052"/>
                                        </p:tgtEl>
                                        <p:attrNameLst>
                                          <p:attrName>style.visibility</p:attrName>
                                        </p:attrNameLst>
                                      </p:cBhvr>
                                      <p:to>
                                        <p:strVal val="visible"/>
                                      </p:to>
                                    </p:set>
                                    <p:animEffect transition="in" filter="fade">
                                      <p:cBhvr>
                                        <p:cTn id="56" dur="500"/>
                                        <p:tgtEl>
                                          <p:spTgt spid="205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fade">
                                      <p:cBhvr>
                                        <p:cTn id="7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3" grpId="0"/>
      <p:bldP spid="54" grpId="0"/>
      <p:bldP spid="2" grpId="0"/>
      <p:bldP spid="20" grpId="0" animBg="1"/>
      <p:bldP spid="21" grpId="0" animBg="1"/>
      <p:bldP spid="22" grpId="0" animBg="1"/>
      <p:bldP spid="23" grpId="0" animBg="1"/>
      <p:bldP spid="24" grpId="0" animBg="1"/>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94124514"/>
              </p:ext>
            </p:extLst>
          </p:nvPr>
        </p:nvGraphicFramePr>
        <p:xfrm>
          <a:off x="381110" y="152400"/>
          <a:ext cx="8457978" cy="6476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071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graphicEl>
                                              <a:dgm id="{B6207B1C-10DB-4217-9A15-E33D95B4C6CB}"/>
                                            </p:graphicEl>
                                          </p:spTgt>
                                        </p:tgtEl>
                                        <p:attrNameLst>
                                          <p:attrName>style.visibility</p:attrName>
                                        </p:attrNameLst>
                                      </p:cBhvr>
                                      <p:to>
                                        <p:strVal val="visible"/>
                                      </p:to>
                                    </p:set>
                                    <p:anim calcmode="lin" valueType="num">
                                      <p:cBhvr additive="base">
                                        <p:cTn id="7" dur="500" fill="hold"/>
                                        <p:tgtEl>
                                          <p:spTgt spid="4">
                                            <p:graphicEl>
                                              <a:dgm id="{B6207B1C-10DB-4217-9A15-E33D95B4C6CB}"/>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graphicEl>
                                              <a:dgm id="{B6207B1C-10DB-4217-9A15-E33D95B4C6CB}"/>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graphicEl>
                                              <a:dgm id="{D55B6CB7-0BEE-4D29-A5FF-5E90605D29BB}"/>
                                            </p:graphicEl>
                                          </p:spTgt>
                                        </p:tgtEl>
                                        <p:attrNameLst>
                                          <p:attrName>style.visibility</p:attrName>
                                        </p:attrNameLst>
                                      </p:cBhvr>
                                      <p:to>
                                        <p:strVal val="visible"/>
                                      </p:to>
                                    </p:set>
                                    <p:anim calcmode="lin" valueType="num">
                                      <p:cBhvr additive="base">
                                        <p:cTn id="13" dur="500" fill="hold"/>
                                        <p:tgtEl>
                                          <p:spTgt spid="4">
                                            <p:graphicEl>
                                              <a:dgm id="{D55B6CB7-0BEE-4D29-A5FF-5E90605D29BB}"/>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graphicEl>
                                              <a:dgm id="{D55B6CB7-0BEE-4D29-A5FF-5E90605D29BB}"/>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graphicEl>
                                              <a:dgm id="{34DCDA18-6738-4368-B26F-E283C3E6D3FA}"/>
                                            </p:graphicEl>
                                          </p:spTgt>
                                        </p:tgtEl>
                                        <p:attrNameLst>
                                          <p:attrName>style.visibility</p:attrName>
                                        </p:attrNameLst>
                                      </p:cBhvr>
                                      <p:to>
                                        <p:strVal val="visible"/>
                                      </p:to>
                                    </p:set>
                                    <p:anim calcmode="lin" valueType="num">
                                      <p:cBhvr additive="base">
                                        <p:cTn id="19" dur="500" fill="hold"/>
                                        <p:tgtEl>
                                          <p:spTgt spid="4">
                                            <p:graphicEl>
                                              <a:dgm id="{34DCDA18-6738-4368-B26F-E283C3E6D3FA}"/>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graphicEl>
                                              <a:dgm id="{34DCDA18-6738-4368-B26F-E283C3E6D3FA}"/>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graphicEl>
                                              <a:dgm id="{1A9281F6-F236-4BD9-B795-EFEAF385917F}"/>
                                            </p:graphicEl>
                                          </p:spTgt>
                                        </p:tgtEl>
                                        <p:attrNameLst>
                                          <p:attrName>style.visibility</p:attrName>
                                        </p:attrNameLst>
                                      </p:cBhvr>
                                      <p:to>
                                        <p:strVal val="visible"/>
                                      </p:to>
                                    </p:set>
                                    <p:anim calcmode="lin" valueType="num">
                                      <p:cBhvr additive="base">
                                        <p:cTn id="25" dur="500" fill="hold"/>
                                        <p:tgtEl>
                                          <p:spTgt spid="4">
                                            <p:graphicEl>
                                              <a:dgm id="{1A9281F6-F236-4BD9-B795-EFEAF385917F}"/>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graphicEl>
                                              <a:dgm id="{1A9281F6-F236-4BD9-B795-EFEAF385917F}"/>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
                                            <p:graphicEl>
                                              <a:dgm id="{5EA8D1FA-D430-448E-95E0-78A1CCE2DC36}"/>
                                            </p:graphicEl>
                                          </p:spTgt>
                                        </p:tgtEl>
                                        <p:attrNameLst>
                                          <p:attrName>style.visibility</p:attrName>
                                        </p:attrNameLst>
                                      </p:cBhvr>
                                      <p:to>
                                        <p:strVal val="visible"/>
                                      </p:to>
                                    </p:set>
                                    <p:anim calcmode="lin" valueType="num">
                                      <p:cBhvr additive="base">
                                        <p:cTn id="31" dur="500" fill="hold"/>
                                        <p:tgtEl>
                                          <p:spTgt spid="4">
                                            <p:graphicEl>
                                              <a:dgm id="{5EA8D1FA-D430-448E-95E0-78A1CCE2DC36}"/>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graphicEl>
                                              <a:dgm id="{5EA8D1FA-D430-448E-95E0-78A1CCE2DC36}"/>
                                            </p:graphic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
                                            <p:graphicEl>
                                              <a:dgm id="{DB6A899A-C7DB-4783-9DE6-C344688121C4}"/>
                                            </p:graphicEl>
                                          </p:spTgt>
                                        </p:tgtEl>
                                        <p:attrNameLst>
                                          <p:attrName>style.visibility</p:attrName>
                                        </p:attrNameLst>
                                      </p:cBhvr>
                                      <p:to>
                                        <p:strVal val="visible"/>
                                      </p:to>
                                    </p:set>
                                    <p:anim calcmode="lin" valueType="num">
                                      <p:cBhvr additive="base">
                                        <p:cTn id="37" dur="500" fill="hold"/>
                                        <p:tgtEl>
                                          <p:spTgt spid="4">
                                            <p:graphicEl>
                                              <a:dgm id="{DB6A899A-C7DB-4783-9DE6-C344688121C4}"/>
                                            </p:graphic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
                                            <p:graphicEl>
                                              <a:dgm id="{DB6A899A-C7DB-4783-9DE6-C344688121C4}"/>
                                            </p:graphic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
                                            <p:graphicEl>
                                              <a:dgm id="{C98BE963-CADC-4616-851C-42CFB6BE401B}"/>
                                            </p:graphicEl>
                                          </p:spTgt>
                                        </p:tgtEl>
                                        <p:attrNameLst>
                                          <p:attrName>style.visibility</p:attrName>
                                        </p:attrNameLst>
                                      </p:cBhvr>
                                      <p:to>
                                        <p:strVal val="visible"/>
                                      </p:to>
                                    </p:set>
                                    <p:anim calcmode="lin" valueType="num">
                                      <p:cBhvr additive="base">
                                        <p:cTn id="43" dur="500" fill="hold"/>
                                        <p:tgtEl>
                                          <p:spTgt spid="4">
                                            <p:graphicEl>
                                              <a:dgm id="{C98BE963-CADC-4616-851C-42CFB6BE401B}"/>
                                            </p:graphic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
                                            <p:graphicEl>
                                              <a:dgm id="{C98BE963-CADC-4616-851C-42CFB6BE401B}"/>
                                            </p:graphic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
                                            <p:graphicEl>
                                              <a:dgm id="{350CCB9A-4F57-443D-9362-88784ADA8CA0}"/>
                                            </p:graphicEl>
                                          </p:spTgt>
                                        </p:tgtEl>
                                        <p:attrNameLst>
                                          <p:attrName>style.visibility</p:attrName>
                                        </p:attrNameLst>
                                      </p:cBhvr>
                                      <p:to>
                                        <p:strVal val="visible"/>
                                      </p:to>
                                    </p:set>
                                    <p:anim calcmode="lin" valueType="num">
                                      <p:cBhvr additive="base">
                                        <p:cTn id="49" dur="500" fill="hold"/>
                                        <p:tgtEl>
                                          <p:spTgt spid="4">
                                            <p:graphicEl>
                                              <a:dgm id="{350CCB9A-4F57-443D-9362-88784ADA8CA0}"/>
                                            </p:graphic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
                                            <p:graphicEl>
                                              <a:dgm id="{350CCB9A-4F57-443D-9362-88784ADA8CA0}"/>
                                            </p:graphic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
                                            <p:graphicEl>
                                              <a:dgm id="{0D4E9534-19EB-4AB4-8CD8-915C4C4E7BDA}"/>
                                            </p:graphicEl>
                                          </p:spTgt>
                                        </p:tgtEl>
                                        <p:attrNameLst>
                                          <p:attrName>style.visibility</p:attrName>
                                        </p:attrNameLst>
                                      </p:cBhvr>
                                      <p:to>
                                        <p:strVal val="visible"/>
                                      </p:to>
                                    </p:set>
                                    <p:anim calcmode="lin" valueType="num">
                                      <p:cBhvr additive="base">
                                        <p:cTn id="55" dur="500" fill="hold"/>
                                        <p:tgtEl>
                                          <p:spTgt spid="4">
                                            <p:graphicEl>
                                              <a:dgm id="{0D4E9534-19EB-4AB4-8CD8-915C4C4E7BDA}"/>
                                            </p:graphic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
                                            <p:graphicEl>
                                              <a:dgm id="{0D4E9534-19EB-4AB4-8CD8-915C4C4E7BDA}"/>
                                            </p:graphic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
                                            <p:graphicEl>
                                              <a:dgm id="{C1142000-5075-413D-B7F8-1219BE5FF72E}"/>
                                            </p:graphicEl>
                                          </p:spTgt>
                                        </p:tgtEl>
                                        <p:attrNameLst>
                                          <p:attrName>style.visibility</p:attrName>
                                        </p:attrNameLst>
                                      </p:cBhvr>
                                      <p:to>
                                        <p:strVal val="visible"/>
                                      </p:to>
                                    </p:set>
                                    <p:anim calcmode="lin" valueType="num">
                                      <p:cBhvr additive="base">
                                        <p:cTn id="61" dur="500" fill="hold"/>
                                        <p:tgtEl>
                                          <p:spTgt spid="4">
                                            <p:graphicEl>
                                              <a:dgm id="{C1142000-5075-413D-B7F8-1219BE5FF72E}"/>
                                            </p:graphic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
                                            <p:graphicEl>
                                              <a:dgm id="{C1142000-5075-413D-B7F8-1219BE5FF72E}"/>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Flowchart: Punched Tape 3"/>
          <p:cNvSpPr/>
          <p:nvPr/>
        </p:nvSpPr>
        <p:spPr>
          <a:xfrm>
            <a:off x="533400" y="990600"/>
            <a:ext cx="8153400" cy="3886200"/>
          </a:xfrm>
          <a:prstGeom prst="flowChartPunchedTap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ndalus" panose="02020603050405020304" pitchFamily="18" charset="-78"/>
              <a:cs typeface="Andalus" panose="02020603050405020304" pitchFamily="18" charset="-78"/>
            </a:endParaRPr>
          </a:p>
        </p:txBody>
      </p:sp>
      <p:sp>
        <p:nvSpPr>
          <p:cNvPr id="3" name="Content Placeholder 2"/>
          <p:cNvSpPr>
            <a:spLocks noGrp="1"/>
          </p:cNvSpPr>
          <p:nvPr>
            <p:ph idx="4294967295"/>
          </p:nvPr>
        </p:nvSpPr>
        <p:spPr>
          <a:xfrm>
            <a:off x="457200" y="1981200"/>
            <a:ext cx="8229600" cy="2667000"/>
          </a:xfrm>
          <a:prstGeom prst="rect">
            <a:avLst/>
          </a:prstGeom>
        </p:spPr>
        <p:txBody>
          <a:bodyPr>
            <a:normAutofit/>
          </a:bodyPr>
          <a:lstStyle/>
          <a:p>
            <a:pPr marL="0" indent="0" algn="ctr">
              <a:buNone/>
            </a:pPr>
            <a:r>
              <a:rPr lang="en-US" sz="3600" b="1" dirty="0" smtClean="0">
                <a:solidFill>
                  <a:srgbClr val="660066"/>
                </a:solidFill>
                <a:latin typeface="KodchiangUPC" panose="02020603050405020304" pitchFamily="18" charset="-34"/>
                <a:cs typeface="KodchiangUPC" panose="02020603050405020304" pitchFamily="18" charset="-34"/>
              </a:rPr>
              <a:t>“For every increment of performance I demand from you, I have an equal responsibility to provide you with the </a:t>
            </a:r>
          </a:p>
          <a:p>
            <a:pPr marL="0" indent="0" algn="ctr">
              <a:buNone/>
            </a:pPr>
            <a:r>
              <a:rPr lang="en-US" sz="3600" b="1" dirty="0" smtClean="0">
                <a:solidFill>
                  <a:srgbClr val="660066"/>
                </a:solidFill>
                <a:latin typeface="KodchiangUPC" panose="02020603050405020304" pitchFamily="18" charset="-34"/>
                <a:cs typeface="KodchiangUPC" panose="02020603050405020304" pitchFamily="18" charset="-34"/>
              </a:rPr>
              <a:t>capacity to meet that expectation.”</a:t>
            </a:r>
            <a:endParaRPr lang="en-US" sz="3600" dirty="0" smtClean="0">
              <a:solidFill>
                <a:srgbClr val="002060"/>
              </a:solidFill>
              <a:latin typeface="KodchiangUPC" panose="02020603050405020304" pitchFamily="18" charset="-34"/>
              <a:cs typeface="KodchiangUPC" panose="02020603050405020304" pitchFamily="18" charset="-34"/>
            </a:endParaRPr>
          </a:p>
          <a:p>
            <a:pPr marL="0" indent="0" algn="ctr">
              <a:buNone/>
            </a:pPr>
            <a:r>
              <a:rPr lang="en-US" sz="2000" dirty="0" smtClean="0">
                <a:solidFill>
                  <a:srgbClr val="002060"/>
                </a:solidFill>
                <a:latin typeface="KodchiangUPC" panose="02020603050405020304" pitchFamily="18" charset="-34"/>
                <a:cs typeface="KodchiangUPC" panose="02020603050405020304" pitchFamily="18" charset="-34"/>
              </a:rPr>
              <a:t>                                                                                                       Elmore, 2002</a:t>
            </a:r>
            <a:endParaRPr lang="en-US" sz="2000" b="1" dirty="0" smtClean="0">
              <a:solidFill>
                <a:srgbClr val="660066"/>
              </a:solidFill>
              <a:latin typeface="KodchiangUPC" panose="02020603050405020304" pitchFamily="18" charset="-34"/>
              <a:cs typeface="KodchiangUPC" panose="02020603050405020304" pitchFamily="18" charset="-34"/>
            </a:endParaRPr>
          </a:p>
          <a:p>
            <a:pPr marL="0" indent="0" algn="ctr">
              <a:buNone/>
            </a:pPr>
            <a:r>
              <a:rPr lang="en-US" sz="1600" dirty="0" smtClean="0">
                <a:solidFill>
                  <a:srgbClr val="002060"/>
                </a:solidFill>
                <a:latin typeface="KodchiangUPC" panose="02020603050405020304" pitchFamily="18" charset="-34"/>
                <a:cs typeface="KodchiangUPC" panose="02020603050405020304" pitchFamily="18" charset="-34"/>
              </a:rPr>
              <a:t>                                                                                                                                       </a:t>
            </a:r>
            <a:endParaRPr lang="en-US" sz="1600" dirty="0">
              <a:latin typeface="KodchiangUPC" panose="02020603050405020304" pitchFamily="18" charset="-34"/>
              <a:cs typeface="KodchiangUPC" panose="02020603050405020304" pitchFamily="18" charset="-34"/>
            </a:endParaRPr>
          </a:p>
          <a:p>
            <a:pPr marL="0" indent="0" algn="ctr">
              <a:buNone/>
            </a:pPr>
            <a:endParaRPr lang="en-US" sz="1600" dirty="0" smtClean="0">
              <a:latin typeface="KodchiangUPC" panose="02020603050405020304" pitchFamily="18" charset="-34"/>
              <a:cs typeface="KodchiangUPC" panose="02020603050405020304" pitchFamily="18" charset="-34"/>
            </a:endParaRPr>
          </a:p>
          <a:p>
            <a:pPr marL="0" indent="0" algn="ctr">
              <a:buNone/>
            </a:pPr>
            <a:endParaRPr lang="en-US" sz="1600" dirty="0" smtClean="0">
              <a:latin typeface="KodchiangUPC" panose="02020603050405020304" pitchFamily="18" charset="-34"/>
              <a:cs typeface="KodchiangUPC" panose="02020603050405020304" pitchFamily="18" charset="-34"/>
            </a:endParaRPr>
          </a:p>
        </p:txBody>
      </p:sp>
      <p:pic>
        <p:nvPicPr>
          <p:cNvPr id="5" name="Picture_x0020_1" descr="early mtss logo"/>
          <p:cNvPicPr>
            <a:picLocks noChangeAspect="1" noChangeArrowheads="1"/>
          </p:cNvPicPr>
          <p:nvPr/>
        </p:nvPicPr>
        <p:blipFill>
          <a:blip r:embed="rId4"/>
          <a:srcRect/>
          <a:stretch>
            <a:fillRect/>
          </a:stretch>
        </p:blipFill>
        <p:spPr bwMode="auto">
          <a:xfrm>
            <a:off x="5943600" y="4495800"/>
            <a:ext cx="3200400" cy="2133600"/>
          </a:xfrm>
          <a:prstGeom prst="rect">
            <a:avLst/>
          </a:prstGeom>
          <a:noFill/>
          <a:ln w="9525">
            <a:noFill/>
            <a:miter lim="800000"/>
            <a:headEnd/>
            <a:tailEnd/>
          </a:ln>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0" b="67172" l="7759" r="92414"/>
                    </a14:imgEffect>
                  </a14:imgLayer>
                </a14:imgProps>
              </a:ext>
              <a:ext uri="{28A0092B-C50C-407E-A947-70E740481C1C}">
                <a14:useLocalDpi xmlns:a14="http://schemas.microsoft.com/office/drawing/2010/main" val="0"/>
              </a:ext>
            </a:extLst>
          </a:blip>
          <a:stretch>
            <a:fillRect/>
          </a:stretch>
        </p:blipFill>
        <p:spPr>
          <a:xfrm>
            <a:off x="7543800" y="4784108"/>
            <a:ext cx="639520" cy="711967"/>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42465642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85800" y="457200"/>
            <a:ext cx="7620000" cy="12954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a:buNone/>
            </a:pPr>
            <a:r>
              <a:rPr lang="en-US" sz="2800" b="1" dirty="0" smtClean="0">
                <a:ln w="11430"/>
                <a:solidFill>
                  <a:schemeClr val="accent2">
                    <a:lumMod val="50000"/>
                  </a:schemeClr>
                </a:solidFill>
                <a:effectLst>
                  <a:outerShdw blurRad="50800" dist="39000" dir="5460000" algn="tl">
                    <a:srgbClr val="000000">
                      <a:alpha val="38000"/>
                    </a:srgbClr>
                  </a:outerShdw>
                </a:effectLst>
              </a:rPr>
              <a:t>WHAT DOES HIGH QUALITY INCLUSION IN PRE-K LOOK LIKE AND HOW DO WE GET THERE ?  </a:t>
            </a:r>
            <a:endParaRPr lang="en-US" sz="2800" b="1" dirty="0">
              <a:ln w="11430"/>
              <a:solidFill>
                <a:schemeClr val="accent2">
                  <a:lumMod val="50000"/>
                </a:schemeClr>
              </a:solidFill>
              <a:effectLst>
                <a:outerShdw blurRad="50800" dist="39000" dir="5460000" algn="tl">
                  <a:srgbClr val="000000">
                    <a:alpha val="38000"/>
                  </a:srgbClr>
                </a:outerShdw>
              </a:effectLst>
            </a:endParaRPr>
          </a:p>
        </p:txBody>
      </p:sp>
      <p:sp>
        <p:nvSpPr>
          <p:cNvPr id="3" name="Slide Number Placeholder 2"/>
          <p:cNvSpPr>
            <a:spLocks noGrp="1"/>
          </p:cNvSpPr>
          <p:nvPr>
            <p:ph type="sldNum" sz="quarter" idx="15"/>
          </p:nvPr>
        </p:nvSpPr>
        <p:spPr/>
        <p:txBody>
          <a:bodyPr/>
          <a:lstStyle/>
          <a:p>
            <a:pPr>
              <a:defRPr/>
            </a:pPr>
            <a:fld id="{89C6E3AC-C2C4-4078-9F32-40445134B733}" type="slidenum">
              <a:rPr lang="en-US" smtClean="0"/>
              <a:pPr>
                <a:defRPr/>
              </a:pPr>
              <a:t>19</a:t>
            </a:fld>
            <a:endParaRPr lang="en-US"/>
          </a:p>
        </p:txBody>
      </p:sp>
      <p:pic>
        <p:nvPicPr>
          <p:cNvPr id="5" name="Picture 4"/>
          <p:cNvPicPr>
            <a:picLocks noChangeAspect="1"/>
          </p:cNvPicPr>
          <p:nvPr/>
        </p:nvPicPr>
        <p:blipFill>
          <a:blip r:embed="rId3"/>
          <a:stretch>
            <a:fillRect/>
          </a:stretch>
        </p:blipFill>
        <p:spPr>
          <a:xfrm>
            <a:off x="1066800" y="1905000"/>
            <a:ext cx="7162800" cy="4572000"/>
          </a:xfrm>
          <a:prstGeom prst="rect">
            <a:avLst/>
          </a:prstGeom>
        </p:spPr>
      </p:pic>
    </p:spTree>
    <p:extLst>
      <p:ext uri="{BB962C8B-B14F-4D97-AF65-F5344CB8AC3E}">
        <p14:creationId xmlns:p14="http://schemas.microsoft.com/office/powerpoint/2010/main" val="1083814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50000"/>
                  </a:schemeClr>
                </a:solidFill>
              </a:rPr>
              <a:t>Webinar Presenters</a:t>
            </a:r>
            <a:endParaRPr lang="en-US" dirty="0">
              <a:solidFill>
                <a:schemeClr val="bg2">
                  <a:lumMod val="50000"/>
                </a:schemeClr>
              </a:solidFill>
            </a:endParaRPr>
          </a:p>
        </p:txBody>
      </p:sp>
      <p:sp>
        <p:nvSpPr>
          <p:cNvPr id="3" name="Content Placeholder 2"/>
          <p:cNvSpPr>
            <a:spLocks noGrp="1"/>
          </p:cNvSpPr>
          <p:nvPr>
            <p:ph idx="1"/>
          </p:nvPr>
        </p:nvSpPr>
        <p:spPr/>
        <p:txBody>
          <a:bodyPr/>
          <a:lstStyle/>
          <a:p>
            <a:pPr marL="457200" lvl="1" indent="0">
              <a:spcBef>
                <a:spcPts val="0"/>
              </a:spcBef>
              <a:buNone/>
            </a:pPr>
            <a:endParaRPr lang="en-US" sz="2500" dirty="0" smtClean="0"/>
          </a:p>
          <a:p>
            <a:pPr lvl="1">
              <a:spcBef>
                <a:spcPts val="0"/>
              </a:spcBef>
              <a:buFont typeface="Wingdings" panose="05000000000000000000" pitchFamily="2" charset="2"/>
              <a:buChar char="v"/>
            </a:pPr>
            <a:r>
              <a:rPr lang="en-US" sz="2500" dirty="0" smtClean="0"/>
              <a:t>Kate </a:t>
            </a:r>
            <a:r>
              <a:rPr lang="en-US" sz="2500" dirty="0"/>
              <a:t>Rogers, 619 </a:t>
            </a:r>
            <a:r>
              <a:rPr lang="en-US" sz="2500" dirty="0" smtClean="0"/>
              <a:t>Coordinator</a:t>
            </a:r>
          </a:p>
          <a:p>
            <a:pPr marL="457200" lvl="1" indent="0">
              <a:spcBef>
                <a:spcPts val="0"/>
              </a:spcBef>
              <a:buNone/>
            </a:pPr>
            <a:r>
              <a:rPr lang="en-US" sz="2500" dirty="0" smtClean="0"/>
              <a:t>    Vermont </a:t>
            </a:r>
            <a:r>
              <a:rPr lang="en-US" sz="2500" dirty="0"/>
              <a:t>State Department of </a:t>
            </a:r>
            <a:r>
              <a:rPr lang="en-US" sz="2500" dirty="0" smtClean="0"/>
              <a:t>Education</a:t>
            </a:r>
          </a:p>
          <a:p>
            <a:pPr marL="457200" lvl="1" indent="0">
              <a:buNone/>
            </a:pPr>
            <a:endParaRPr lang="en-US" sz="2500" dirty="0"/>
          </a:p>
          <a:p>
            <a:pPr lvl="1">
              <a:spcBef>
                <a:spcPts val="0"/>
              </a:spcBef>
              <a:buFont typeface="Wingdings" panose="05000000000000000000" pitchFamily="2" charset="2"/>
              <a:buChar char="v"/>
            </a:pPr>
            <a:r>
              <a:rPr lang="en-US" sz="2500" dirty="0"/>
              <a:t>Janice Crow, </a:t>
            </a:r>
            <a:r>
              <a:rPr lang="en-US" sz="2500" dirty="0" smtClean="0"/>
              <a:t>Director</a:t>
            </a:r>
          </a:p>
          <a:p>
            <a:pPr marL="857250" lvl="2" indent="0">
              <a:spcBef>
                <a:spcPts val="0"/>
              </a:spcBef>
              <a:buNone/>
            </a:pPr>
            <a:r>
              <a:rPr lang="en-US" sz="2500" dirty="0" smtClean="0"/>
              <a:t>Early </a:t>
            </a:r>
            <a:r>
              <a:rPr lang="en-US" sz="2500" dirty="0"/>
              <a:t>Childhood </a:t>
            </a:r>
            <a:r>
              <a:rPr lang="en-US" sz="2500" dirty="0" smtClean="0"/>
              <a:t>Programs </a:t>
            </a:r>
          </a:p>
          <a:p>
            <a:pPr marL="857250" lvl="2" indent="0">
              <a:spcBef>
                <a:spcPts val="0"/>
              </a:spcBef>
              <a:buNone/>
            </a:pPr>
            <a:r>
              <a:rPr lang="en-US" sz="2500" dirty="0" smtClean="0"/>
              <a:t>Windsor </a:t>
            </a:r>
            <a:r>
              <a:rPr lang="en-US" sz="2500" dirty="0"/>
              <a:t>Southeast Supervisory </a:t>
            </a:r>
            <a:r>
              <a:rPr lang="en-US" sz="2500" dirty="0" smtClean="0"/>
              <a:t>Union</a:t>
            </a:r>
          </a:p>
          <a:p>
            <a:pPr marL="457200" lvl="1" indent="0">
              <a:spcBef>
                <a:spcPts val="0"/>
              </a:spcBef>
              <a:buNone/>
            </a:pPr>
            <a:endParaRPr lang="en-US" sz="2500" dirty="0"/>
          </a:p>
          <a:p>
            <a:pPr lvl="1">
              <a:spcBef>
                <a:spcPts val="0"/>
              </a:spcBef>
              <a:buFont typeface="Wingdings" panose="05000000000000000000" pitchFamily="2" charset="2"/>
              <a:buChar char="v"/>
            </a:pPr>
            <a:r>
              <a:rPr lang="en-US" sz="2500" dirty="0"/>
              <a:t>Melissa A. Crist, Clinical </a:t>
            </a:r>
            <a:r>
              <a:rPr lang="en-US" sz="2500" dirty="0" smtClean="0"/>
              <a:t>Faculty</a:t>
            </a:r>
            <a:endParaRPr lang="en-US" sz="2500" dirty="0"/>
          </a:p>
          <a:p>
            <a:pPr marL="857250" lvl="2" indent="0">
              <a:spcBef>
                <a:spcPts val="0"/>
              </a:spcBef>
              <a:buNone/>
            </a:pPr>
            <a:r>
              <a:rPr lang="en-US" sz="2500" dirty="0" smtClean="0"/>
              <a:t>Idaho STARS</a:t>
            </a:r>
          </a:p>
          <a:p>
            <a:pPr marL="857250" lvl="2" indent="0">
              <a:spcBef>
                <a:spcPts val="0"/>
              </a:spcBef>
              <a:buNone/>
            </a:pPr>
            <a:r>
              <a:rPr lang="en-US" sz="2500" dirty="0" smtClean="0"/>
              <a:t>University </a:t>
            </a:r>
            <a:r>
              <a:rPr lang="en-US" sz="2500" dirty="0"/>
              <a:t>of Idaho Center on Disabilities and Human Development</a:t>
            </a:r>
          </a:p>
        </p:txBody>
      </p:sp>
    </p:spTree>
    <p:extLst>
      <p:ext uri="{BB962C8B-B14F-4D97-AF65-F5344CB8AC3E}">
        <p14:creationId xmlns:p14="http://schemas.microsoft.com/office/powerpoint/2010/main" val="2710070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9C6E3AC-C2C4-4078-9F32-40445134B733}" type="slidenum">
              <a:rPr lang="en-US" b="1" smtClean="0">
                <a:solidFill>
                  <a:schemeClr val="bg1"/>
                </a:solidFill>
              </a:rPr>
              <a:pPr>
                <a:defRPr/>
              </a:pPr>
              <a:t>20</a:t>
            </a:fld>
            <a:endParaRPr lang="en-US" b="1">
              <a:solidFill>
                <a:schemeClr val="bg1"/>
              </a:solidFill>
            </a:endParaRPr>
          </a:p>
        </p:txBody>
      </p:sp>
      <p:pic>
        <p:nvPicPr>
          <p:cNvPr id="5" name="Pictur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95326"/>
            <a:ext cx="8382000" cy="6324600"/>
          </a:xfrm>
          <a:prstGeom prst="rect">
            <a:avLst/>
          </a:prstGeom>
        </p:spPr>
      </p:pic>
      <p:sp>
        <p:nvSpPr>
          <p:cNvPr id="6" name="TextBox 5"/>
          <p:cNvSpPr txBox="1"/>
          <p:nvPr/>
        </p:nvSpPr>
        <p:spPr>
          <a:xfrm>
            <a:off x="4191000" y="5715000"/>
            <a:ext cx="4419600" cy="923330"/>
          </a:xfrm>
          <a:prstGeom prst="rect">
            <a:avLst/>
          </a:prstGeom>
          <a:noFill/>
        </p:spPr>
        <p:txBody>
          <a:bodyPr wrap="square" rtlCol="0">
            <a:spAutoFit/>
          </a:bodyPr>
          <a:lstStyle/>
          <a:p>
            <a:r>
              <a:rPr lang="en-US" b="1" dirty="0" smtClean="0">
                <a:solidFill>
                  <a:schemeClr val="bg1"/>
                </a:solidFill>
              </a:rPr>
              <a:t>Children receive IEP services outside of their Preschool classroom. (hallway, therapy room, etc.)  </a:t>
            </a:r>
          </a:p>
        </p:txBody>
      </p:sp>
      <p:sp>
        <p:nvSpPr>
          <p:cNvPr id="2" name="TextBox 1"/>
          <p:cNvSpPr txBox="1"/>
          <p:nvPr/>
        </p:nvSpPr>
        <p:spPr>
          <a:xfrm>
            <a:off x="2971800" y="4191000"/>
            <a:ext cx="4343400" cy="923330"/>
          </a:xfrm>
          <a:prstGeom prst="rect">
            <a:avLst/>
          </a:prstGeom>
          <a:noFill/>
        </p:spPr>
        <p:txBody>
          <a:bodyPr wrap="square" rtlCol="0">
            <a:spAutoFit/>
          </a:bodyPr>
          <a:lstStyle/>
          <a:p>
            <a:r>
              <a:rPr lang="en-US" b="1" dirty="0" smtClean="0">
                <a:solidFill>
                  <a:schemeClr val="bg1"/>
                </a:solidFill>
              </a:rPr>
              <a:t>IEP services are provided </a:t>
            </a:r>
            <a:endParaRPr lang="en-US" b="1" dirty="0">
              <a:solidFill>
                <a:schemeClr val="bg1"/>
              </a:solidFill>
            </a:endParaRPr>
          </a:p>
          <a:p>
            <a:r>
              <a:rPr lang="en-US" b="1" dirty="0" smtClean="0">
                <a:solidFill>
                  <a:schemeClr val="bg1"/>
                </a:solidFill>
              </a:rPr>
              <a:t>In classrooms.  Service providers </a:t>
            </a:r>
          </a:p>
          <a:p>
            <a:r>
              <a:rPr lang="en-US" b="1" dirty="0" smtClean="0">
                <a:solidFill>
                  <a:schemeClr val="bg1"/>
                </a:solidFill>
              </a:rPr>
              <a:t>are itinerant.</a:t>
            </a:r>
            <a:endParaRPr lang="en-US" b="1" dirty="0">
              <a:solidFill>
                <a:schemeClr val="bg1"/>
              </a:solidFill>
            </a:endParaRPr>
          </a:p>
        </p:txBody>
      </p:sp>
      <p:sp>
        <p:nvSpPr>
          <p:cNvPr id="7" name="TextBox 6"/>
          <p:cNvSpPr txBox="1"/>
          <p:nvPr/>
        </p:nvSpPr>
        <p:spPr>
          <a:xfrm>
            <a:off x="914400" y="2590800"/>
            <a:ext cx="4343400" cy="1477328"/>
          </a:xfrm>
          <a:prstGeom prst="rect">
            <a:avLst/>
          </a:prstGeom>
          <a:noFill/>
        </p:spPr>
        <p:txBody>
          <a:bodyPr wrap="square" rtlCol="0">
            <a:spAutoFit/>
          </a:bodyPr>
          <a:lstStyle/>
          <a:p>
            <a:r>
              <a:rPr lang="en-US" b="1" dirty="0" smtClean="0">
                <a:solidFill>
                  <a:schemeClr val="bg1"/>
                </a:solidFill>
              </a:rPr>
              <a:t>Service Providers, classroom teachers and support staff plan intentional interventions. Instruction is embedded in daily routines and the curriculum.  </a:t>
            </a:r>
            <a:endParaRPr lang="en-US" b="1" dirty="0">
              <a:solidFill>
                <a:schemeClr val="bg1"/>
              </a:solidFill>
            </a:endParaRPr>
          </a:p>
        </p:txBody>
      </p:sp>
      <p:sp>
        <p:nvSpPr>
          <p:cNvPr id="8" name="TextBox 7"/>
          <p:cNvSpPr txBox="1"/>
          <p:nvPr/>
        </p:nvSpPr>
        <p:spPr>
          <a:xfrm>
            <a:off x="3505200" y="533400"/>
            <a:ext cx="4800600" cy="923330"/>
          </a:xfrm>
          <a:prstGeom prst="rect">
            <a:avLst/>
          </a:prstGeom>
          <a:noFill/>
        </p:spPr>
        <p:txBody>
          <a:bodyPr wrap="square" rtlCol="0">
            <a:spAutoFit/>
          </a:bodyPr>
          <a:lstStyle/>
          <a:p>
            <a:r>
              <a:rPr lang="en-US" b="1" dirty="0" smtClean="0">
                <a:solidFill>
                  <a:schemeClr val="bg1"/>
                </a:solidFill>
              </a:rPr>
              <a:t>All children have access to high quality early learning environments and all providers support all children. </a:t>
            </a:r>
            <a:endParaRPr lang="en-US" b="1" dirty="0">
              <a:solidFill>
                <a:schemeClr val="bg1"/>
              </a:solidFill>
            </a:endParaRPr>
          </a:p>
        </p:txBody>
      </p:sp>
    </p:spTree>
    <p:extLst>
      <p:ext uri="{BB962C8B-B14F-4D97-AF65-F5344CB8AC3E}">
        <p14:creationId xmlns:p14="http://schemas.microsoft.com/office/powerpoint/2010/main" val="29461410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62000" y="1752600"/>
            <a:ext cx="7924800" cy="4419600"/>
          </a:xfrm>
        </p:spPr>
        <p:txBody>
          <a:bodyPr>
            <a:noAutofit/>
          </a:bodyPr>
          <a:lstStyle/>
          <a:p>
            <a:r>
              <a:rPr lang="en-US" sz="2800" i="0" dirty="0" smtClean="0">
                <a:solidFill>
                  <a:srgbClr val="660066"/>
                </a:solidFill>
              </a:rPr>
              <a:t>All adults </a:t>
            </a:r>
            <a:r>
              <a:rPr lang="en-US" sz="2800" i="0" dirty="0">
                <a:solidFill>
                  <a:srgbClr val="660066"/>
                </a:solidFill>
              </a:rPr>
              <a:t>work collaboratively as a </a:t>
            </a:r>
            <a:r>
              <a:rPr lang="en-US" sz="2800" i="0" dirty="0" smtClean="0">
                <a:solidFill>
                  <a:srgbClr val="660066"/>
                </a:solidFill>
              </a:rPr>
              <a:t>team.</a:t>
            </a:r>
          </a:p>
          <a:p>
            <a:r>
              <a:rPr lang="en-US" sz="2800" i="0" dirty="0" smtClean="0">
                <a:solidFill>
                  <a:srgbClr val="660066"/>
                </a:solidFill>
              </a:rPr>
              <a:t> All </a:t>
            </a:r>
            <a:r>
              <a:rPr lang="en-US" sz="2800" i="0" dirty="0">
                <a:solidFill>
                  <a:srgbClr val="660066"/>
                </a:solidFill>
              </a:rPr>
              <a:t>staff uses positive classroom management </a:t>
            </a:r>
            <a:r>
              <a:rPr lang="en-US" sz="2800" i="0" dirty="0" smtClean="0">
                <a:solidFill>
                  <a:srgbClr val="660066"/>
                </a:solidFill>
              </a:rPr>
              <a:t>strategies. </a:t>
            </a:r>
          </a:p>
          <a:p>
            <a:r>
              <a:rPr lang="en-US" sz="2800" i="0" dirty="0" smtClean="0">
                <a:solidFill>
                  <a:srgbClr val="660066"/>
                </a:solidFill>
              </a:rPr>
              <a:t>All </a:t>
            </a:r>
            <a:r>
              <a:rPr lang="en-US" sz="2800" i="0" dirty="0">
                <a:solidFill>
                  <a:srgbClr val="660066"/>
                </a:solidFill>
              </a:rPr>
              <a:t>staff facilitate and support the development of social-emotional skills and encourages interactions among all children</a:t>
            </a:r>
          </a:p>
          <a:p>
            <a:r>
              <a:rPr lang="en-US" sz="2800" i="0" dirty="0" smtClean="0">
                <a:solidFill>
                  <a:srgbClr val="660066"/>
                </a:solidFill>
              </a:rPr>
              <a:t>Family </a:t>
            </a:r>
            <a:r>
              <a:rPr lang="en-US" sz="2800" i="0" dirty="0">
                <a:solidFill>
                  <a:srgbClr val="660066"/>
                </a:solidFill>
              </a:rPr>
              <a:t>involvement is encouraged in the classroom and at home.</a:t>
            </a:r>
            <a:endParaRPr lang="en-US" sz="2800" dirty="0">
              <a:solidFill>
                <a:srgbClr val="660066"/>
              </a:solidFill>
            </a:endParaRPr>
          </a:p>
          <a:p>
            <a:endParaRPr lang="en-US" sz="2800" i="0" dirty="0" smtClean="0">
              <a:solidFill>
                <a:srgbClr val="660066"/>
              </a:solidFill>
            </a:endParaRPr>
          </a:p>
        </p:txBody>
      </p:sp>
      <p:sp>
        <p:nvSpPr>
          <p:cNvPr id="3" name="Slide Number Placeholder 2"/>
          <p:cNvSpPr>
            <a:spLocks noGrp="1"/>
          </p:cNvSpPr>
          <p:nvPr>
            <p:ph type="sldNum" sz="quarter" idx="15"/>
          </p:nvPr>
        </p:nvSpPr>
        <p:spPr/>
        <p:txBody>
          <a:bodyPr/>
          <a:lstStyle/>
          <a:p>
            <a:pPr>
              <a:defRPr/>
            </a:pPr>
            <a:fld id="{89C6E3AC-C2C4-4078-9F32-40445134B733}" type="slidenum">
              <a:rPr lang="en-US" smtClean="0"/>
              <a:pPr>
                <a:defRPr/>
              </a:pPr>
              <a:t>21</a:t>
            </a:fld>
            <a:endParaRPr lang="en-US"/>
          </a:p>
        </p:txBody>
      </p:sp>
      <p:sp>
        <p:nvSpPr>
          <p:cNvPr id="4" name="Title 3"/>
          <p:cNvSpPr>
            <a:spLocks noGrp="1"/>
          </p:cNvSpPr>
          <p:nvPr>
            <p:ph type="title"/>
          </p:nvPr>
        </p:nvSpPr>
        <p:spPr>
          <a:xfrm>
            <a:off x="381000" y="228600"/>
            <a:ext cx="8153400" cy="1371600"/>
          </a:xfrm>
        </p:spPr>
        <p:txBody>
          <a:bodyPr>
            <a:normAutofit/>
          </a:bodyPr>
          <a:lstStyle/>
          <a:p>
            <a:pPr algn="ctr"/>
            <a:r>
              <a:rPr lang="en-US" sz="3200" dirty="0" smtClean="0">
                <a:solidFill>
                  <a:srgbClr val="660066"/>
                </a:solidFill>
                <a:latin typeface="DejaVu LGC Sans Condensed"/>
                <a:cs typeface="DejaVu LGC Sans Condensed"/>
              </a:rPr>
              <a:t>Elements of </a:t>
            </a:r>
            <a:r>
              <a:rPr lang="en-US" sz="3200" dirty="0">
                <a:solidFill>
                  <a:srgbClr val="660066"/>
                </a:solidFill>
                <a:latin typeface="DejaVu LGC Sans Condensed"/>
                <a:cs typeface="DejaVu LGC Sans Condensed"/>
              </a:rPr>
              <a:t>quality inclusive teaching </a:t>
            </a:r>
            <a:r>
              <a:rPr lang="en-US" sz="3200" dirty="0" smtClean="0">
                <a:solidFill>
                  <a:srgbClr val="660066"/>
                </a:solidFill>
                <a:latin typeface="DejaVu LGC Sans Condensed"/>
                <a:cs typeface="DejaVu LGC Sans Condensed"/>
              </a:rPr>
              <a:t>practices</a:t>
            </a:r>
            <a:endParaRPr lang="en-US" sz="3200" dirty="0">
              <a:solidFill>
                <a:srgbClr val="660066"/>
              </a:solidFill>
              <a:latin typeface="DejaVu LGC Sans Condensed"/>
              <a:cs typeface="DejaVu LGC Sans Condensed"/>
            </a:endParaRPr>
          </a:p>
        </p:txBody>
      </p:sp>
    </p:spTree>
    <p:extLst>
      <p:ext uri="{BB962C8B-B14F-4D97-AF65-F5344CB8AC3E}">
        <p14:creationId xmlns:p14="http://schemas.microsoft.com/office/powerpoint/2010/main" val="17710843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US" dirty="0" smtClean="0">
                <a:solidFill>
                  <a:srgbClr val="660066"/>
                </a:solidFill>
              </a:rPr>
              <a:t>Examples of Professional Development  </a:t>
            </a:r>
            <a:endParaRPr lang="en-US" dirty="0">
              <a:solidFill>
                <a:srgbClr val="660066"/>
              </a:solidFill>
            </a:endParaRPr>
          </a:p>
        </p:txBody>
      </p:sp>
      <p:sp>
        <p:nvSpPr>
          <p:cNvPr id="3" name="Content Placeholder 2"/>
          <p:cNvSpPr>
            <a:spLocks noGrp="1"/>
          </p:cNvSpPr>
          <p:nvPr>
            <p:ph idx="1"/>
          </p:nvPr>
        </p:nvSpPr>
        <p:spPr>
          <a:xfrm>
            <a:off x="457200" y="1219200"/>
            <a:ext cx="8229600" cy="5029200"/>
          </a:xfrm>
        </p:spPr>
        <p:txBody>
          <a:bodyPr/>
          <a:lstStyle/>
          <a:p>
            <a:r>
              <a:rPr lang="en-US" sz="2800" b="1" dirty="0" smtClean="0">
                <a:solidFill>
                  <a:srgbClr val="660066"/>
                </a:solidFill>
              </a:rPr>
              <a:t>Teaching Strategies Gold </a:t>
            </a:r>
          </a:p>
          <a:p>
            <a:r>
              <a:rPr lang="en-US" sz="2800" b="1" dirty="0" smtClean="0">
                <a:solidFill>
                  <a:srgbClr val="660066"/>
                </a:solidFill>
              </a:rPr>
              <a:t>Building Blocks for Early Literacy </a:t>
            </a:r>
          </a:p>
          <a:p>
            <a:r>
              <a:rPr lang="en-US" sz="2800" b="1" dirty="0" smtClean="0">
                <a:solidFill>
                  <a:srgbClr val="660066"/>
                </a:solidFill>
              </a:rPr>
              <a:t>CSEFEL Training Modules 1-3 </a:t>
            </a:r>
          </a:p>
          <a:p>
            <a:r>
              <a:rPr lang="en-US" sz="2800" b="1" dirty="0" smtClean="0">
                <a:solidFill>
                  <a:srgbClr val="660066"/>
                </a:solidFill>
              </a:rPr>
              <a:t>7 Norms of Collaboration </a:t>
            </a:r>
          </a:p>
          <a:p>
            <a:r>
              <a:rPr lang="en-US" sz="2800" b="1" dirty="0" smtClean="0">
                <a:solidFill>
                  <a:srgbClr val="660066"/>
                </a:solidFill>
              </a:rPr>
              <a:t> Cara’s Kit </a:t>
            </a:r>
          </a:p>
          <a:p>
            <a:r>
              <a:rPr lang="en-US" sz="2800" b="1" dirty="0" smtClean="0">
                <a:solidFill>
                  <a:srgbClr val="660066"/>
                </a:solidFill>
              </a:rPr>
              <a:t>Theory of Mind/Social Stories</a:t>
            </a:r>
          </a:p>
          <a:p>
            <a:r>
              <a:rPr lang="en-US" sz="2800" b="1" dirty="0" smtClean="0">
                <a:solidFill>
                  <a:srgbClr val="660066"/>
                </a:solidFill>
              </a:rPr>
              <a:t>Eureka Math Pre-K</a:t>
            </a:r>
          </a:p>
          <a:p>
            <a:r>
              <a:rPr lang="en-US" sz="2800" b="1" dirty="0" smtClean="0">
                <a:solidFill>
                  <a:srgbClr val="660066"/>
                </a:solidFill>
              </a:rPr>
              <a:t>ASQ Screening</a:t>
            </a:r>
          </a:p>
          <a:p>
            <a:r>
              <a:rPr lang="en-US" sz="2800" b="1" dirty="0" smtClean="0">
                <a:solidFill>
                  <a:srgbClr val="660066"/>
                </a:solidFill>
              </a:rPr>
              <a:t>Each &amp; Every Child</a:t>
            </a:r>
          </a:p>
          <a:p>
            <a:r>
              <a:rPr lang="en-US" sz="2800" b="1" dirty="0" smtClean="0">
                <a:solidFill>
                  <a:srgbClr val="660066"/>
                </a:solidFill>
              </a:rPr>
              <a:t>New Possibilities Conference</a:t>
            </a:r>
            <a:endParaRPr lang="en-US" sz="2800" b="1" dirty="0">
              <a:solidFill>
                <a:srgbClr val="660066"/>
              </a:solidFill>
            </a:endParaRPr>
          </a:p>
        </p:txBody>
      </p:sp>
      <p:sp>
        <p:nvSpPr>
          <p:cNvPr id="4" name="Slide Number Placeholder 3"/>
          <p:cNvSpPr>
            <a:spLocks noGrp="1"/>
          </p:cNvSpPr>
          <p:nvPr>
            <p:ph type="sldNum" sz="quarter" idx="12"/>
          </p:nvPr>
        </p:nvSpPr>
        <p:spPr/>
        <p:txBody>
          <a:bodyPr/>
          <a:lstStyle/>
          <a:p>
            <a:pPr>
              <a:defRPr/>
            </a:pPr>
            <a:fld id="{89C6E3AC-C2C4-4078-9F32-40445134B733}" type="slidenum">
              <a:rPr lang="en-US" smtClean="0"/>
              <a:pPr>
                <a:defRPr/>
              </a:pPr>
              <a:t>22</a:t>
            </a:fld>
            <a:endParaRPr lang="en-US"/>
          </a:p>
        </p:txBody>
      </p:sp>
    </p:spTree>
    <p:extLst>
      <p:ext uri="{BB962C8B-B14F-4D97-AF65-F5344CB8AC3E}">
        <p14:creationId xmlns:p14="http://schemas.microsoft.com/office/powerpoint/2010/main" val="10899261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9C6E3AC-C2C4-4078-9F32-40445134B733}" type="slidenum">
              <a:rPr lang="en-US" smtClean="0"/>
              <a:pPr>
                <a:defRPr/>
              </a:pPr>
              <a:t>23</a:t>
            </a:fld>
            <a:endParaRPr lang="en-US"/>
          </a:p>
        </p:txBody>
      </p:sp>
      <p:pic>
        <p:nvPicPr>
          <p:cNvPr id="12" name="Picture Placeholder 11" descr="DSCN1755.JPG"/>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l="3060" r="3060"/>
          <a:stretch>
            <a:fillRect/>
          </a:stretch>
        </p:blipFill>
        <p:spPr>
          <a:xfrm>
            <a:off x="1066800" y="381000"/>
            <a:ext cx="7442200" cy="5943600"/>
          </a:xfrm>
        </p:spPr>
      </p:pic>
    </p:spTree>
    <p:extLst>
      <p:ext uri="{BB962C8B-B14F-4D97-AF65-F5344CB8AC3E}">
        <p14:creationId xmlns:p14="http://schemas.microsoft.com/office/powerpoint/2010/main" val="99649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660066"/>
                </a:solidFill>
              </a:rPr>
              <a:t>Why Participate in Early MTSS? </a:t>
            </a:r>
            <a:endParaRPr lang="en-US" dirty="0">
              <a:solidFill>
                <a:srgbClr val="660066"/>
              </a:solidFill>
            </a:endParaRPr>
          </a:p>
        </p:txBody>
      </p:sp>
      <p:sp>
        <p:nvSpPr>
          <p:cNvPr id="6" name="Content Placeholder 5"/>
          <p:cNvSpPr>
            <a:spLocks noGrp="1"/>
          </p:cNvSpPr>
          <p:nvPr>
            <p:ph idx="1"/>
          </p:nvPr>
        </p:nvSpPr>
        <p:spPr>
          <a:xfrm>
            <a:off x="381000" y="1524000"/>
            <a:ext cx="8229600" cy="5105400"/>
          </a:xfrm>
        </p:spPr>
        <p:txBody>
          <a:bodyPr/>
          <a:lstStyle/>
          <a:p>
            <a:r>
              <a:rPr lang="en-US" dirty="0">
                <a:solidFill>
                  <a:srgbClr val="660066"/>
                </a:solidFill>
              </a:rPr>
              <a:t>We want to build a framework that supports system-wide change and is sustainable. </a:t>
            </a:r>
          </a:p>
          <a:p>
            <a:r>
              <a:rPr lang="en-US" dirty="0" smtClean="0">
                <a:solidFill>
                  <a:srgbClr val="660066"/>
                </a:solidFill>
              </a:rPr>
              <a:t>We believe we provide </a:t>
            </a:r>
            <a:r>
              <a:rPr lang="en-US" dirty="0">
                <a:solidFill>
                  <a:srgbClr val="660066"/>
                </a:solidFill>
              </a:rPr>
              <a:t>high quality </a:t>
            </a:r>
            <a:r>
              <a:rPr lang="en-US" dirty="0" smtClean="0">
                <a:solidFill>
                  <a:srgbClr val="660066"/>
                </a:solidFill>
              </a:rPr>
              <a:t>inclusive learning opportunities for all children, but . . . </a:t>
            </a:r>
            <a:endParaRPr lang="en-US" dirty="0">
              <a:solidFill>
                <a:srgbClr val="660066"/>
              </a:solidFill>
            </a:endParaRPr>
          </a:p>
          <a:p>
            <a:r>
              <a:rPr lang="en-US" dirty="0" smtClean="0">
                <a:solidFill>
                  <a:srgbClr val="660066"/>
                </a:solidFill>
              </a:rPr>
              <a:t>We </a:t>
            </a:r>
            <a:r>
              <a:rPr lang="en-US" dirty="0">
                <a:solidFill>
                  <a:srgbClr val="660066"/>
                </a:solidFill>
              </a:rPr>
              <a:t>need </a:t>
            </a:r>
            <a:r>
              <a:rPr lang="en-US" dirty="0" smtClean="0">
                <a:solidFill>
                  <a:srgbClr val="660066"/>
                </a:solidFill>
              </a:rPr>
              <a:t>a Leadership Team</a:t>
            </a:r>
            <a:r>
              <a:rPr lang="en-US" baseline="0" dirty="0" smtClean="0">
                <a:solidFill>
                  <a:srgbClr val="660066"/>
                </a:solidFill>
              </a:rPr>
              <a:t> that includes</a:t>
            </a:r>
            <a:r>
              <a:rPr lang="en-US" dirty="0" smtClean="0">
                <a:solidFill>
                  <a:srgbClr val="660066"/>
                </a:solidFill>
              </a:rPr>
              <a:t> parent representation, to support and sustain a high quality program.</a:t>
            </a:r>
            <a:endParaRPr lang="en-US" dirty="0">
              <a:solidFill>
                <a:srgbClr val="660066"/>
              </a:solidFill>
            </a:endParaRPr>
          </a:p>
        </p:txBody>
      </p:sp>
      <p:sp>
        <p:nvSpPr>
          <p:cNvPr id="3" name="Slide Number Placeholder 2"/>
          <p:cNvSpPr>
            <a:spLocks noGrp="1"/>
          </p:cNvSpPr>
          <p:nvPr>
            <p:ph type="sldNum" sz="quarter" idx="12"/>
          </p:nvPr>
        </p:nvSpPr>
        <p:spPr/>
        <p:txBody>
          <a:bodyPr/>
          <a:lstStyle/>
          <a:p>
            <a:pPr>
              <a:defRPr/>
            </a:pPr>
            <a:fld id="{89C6E3AC-C2C4-4078-9F32-40445134B733}" type="slidenum">
              <a:rPr lang="en-US" smtClean="0"/>
              <a:pPr>
                <a:defRPr/>
              </a:pPr>
              <a:t>24</a:t>
            </a:fld>
            <a:endParaRPr lang="en-US"/>
          </a:p>
        </p:txBody>
      </p:sp>
    </p:spTree>
    <p:extLst>
      <p:ext uri="{BB962C8B-B14F-4D97-AF65-F5344CB8AC3E}">
        <p14:creationId xmlns:p14="http://schemas.microsoft.com/office/powerpoint/2010/main" val="28671804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660066"/>
                </a:solidFill>
              </a:rPr>
              <a:t>Why Participate in Early MTSS? </a:t>
            </a:r>
            <a:endParaRPr lang="en-US" dirty="0">
              <a:solidFill>
                <a:srgbClr val="660066"/>
              </a:solidFill>
            </a:endParaRPr>
          </a:p>
        </p:txBody>
      </p:sp>
      <p:sp>
        <p:nvSpPr>
          <p:cNvPr id="6" name="Content Placeholder 5"/>
          <p:cNvSpPr>
            <a:spLocks noGrp="1"/>
          </p:cNvSpPr>
          <p:nvPr>
            <p:ph idx="1"/>
          </p:nvPr>
        </p:nvSpPr>
        <p:spPr>
          <a:xfrm>
            <a:off x="457200" y="1371600"/>
            <a:ext cx="8229600" cy="5029200"/>
          </a:xfrm>
        </p:spPr>
        <p:txBody>
          <a:bodyPr/>
          <a:lstStyle/>
          <a:p>
            <a:r>
              <a:rPr lang="en-US" dirty="0">
                <a:solidFill>
                  <a:srgbClr val="660066"/>
                </a:solidFill>
              </a:rPr>
              <a:t> We need a well articulated implementation plan that is grounded in evidence based practices.  </a:t>
            </a:r>
          </a:p>
          <a:p>
            <a:r>
              <a:rPr lang="en-US" dirty="0" smtClean="0">
                <a:solidFill>
                  <a:srgbClr val="660066"/>
                </a:solidFill>
              </a:rPr>
              <a:t>We want to insure Professional Development is ongoing, explicitly supports inclusion and is aligned with best practices. </a:t>
            </a:r>
          </a:p>
          <a:p>
            <a:r>
              <a:rPr lang="en-US" dirty="0" smtClean="0">
                <a:solidFill>
                  <a:srgbClr val="660066"/>
                </a:solidFill>
              </a:rPr>
              <a:t>We want to measure and assess growth, at all levels, over time. </a:t>
            </a:r>
          </a:p>
        </p:txBody>
      </p:sp>
      <p:sp>
        <p:nvSpPr>
          <p:cNvPr id="3" name="Slide Number Placeholder 2"/>
          <p:cNvSpPr>
            <a:spLocks noGrp="1"/>
          </p:cNvSpPr>
          <p:nvPr>
            <p:ph type="sldNum" sz="quarter" idx="12"/>
          </p:nvPr>
        </p:nvSpPr>
        <p:spPr/>
        <p:txBody>
          <a:bodyPr/>
          <a:lstStyle/>
          <a:p>
            <a:pPr>
              <a:defRPr/>
            </a:pPr>
            <a:fld id="{89C6E3AC-C2C4-4078-9F32-40445134B733}" type="slidenum">
              <a:rPr lang="en-US" smtClean="0"/>
              <a:pPr>
                <a:defRPr/>
              </a:pPr>
              <a:t>25</a:t>
            </a:fld>
            <a:endParaRPr lang="en-US"/>
          </a:p>
        </p:txBody>
      </p:sp>
    </p:spTree>
    <p:extLst>
      <p:ext uri="{BB962C8B-B14F-4D97-AF65-F5344CB8AC3E}">
        <p14:creationId xmlns:p14="http://schemas.microsoft.com/office/powerpoint/2010/main" val="28671804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660066"/>
                </a:solidFill>
              </a:rPr>
              <a:t>VT Early MTSS Program Inventory:</a:t>
            </a:r>
            <a:br>
              <a:rPr lang="en-US" dirty="0" smtClean="0">
                <a:solidFill>
                  <a:srgbClr val="660066"/>
                </a:solidFill>
              </a:rPr>
            </a:br>
            <a:r>
              <a:rPr lang="en-US" dirty="0" smtClean="0">
                <a:solidFill>
                  <a:srgbClr val="660066"/>
                </a:solidFill>
              </a:rPr>
              <a:t>Well Designed Professional Development</a:t>
            </a:r>
            <a:endParaRPr lang="en-US" dirty="0">
              <a:solidFill>
                <a:srgbClr val="660066"/>
              </a:solidFill>
            </a:endParaRPr>
          </a:p>
        </p:txBody>
      </p:sp>
      <p:sp>
        <p:nvSpPr>
          <p:cNvPr id="3" name="Content Placeholder 2"/>
          <p:cNvSpPr>
            <a:spLocks noGrp="1"/>
          </p:cNvSpPr>
          <p:nvPr>
            <p:ph idx="1"/>
          </p:nvPr>
        </p:nvSpPr>
        <p:spPr>
          <a:xfrm>
            <a:off x="457200" y="1752600"/>
            <a:ext cx="8229600" cy="4343400"/>
          </a:xfrm>
        </p:spPr>
        <p:txBody>
          <a:bodyPr/>
          <a:lstStyle/>
          <a:p>
            <a:r>
              <a:rPr lang="en-US" sz="2800" dirty="0" smtClean="0">
                <a:solidFill>
                  <a:srgbClr val="660066"/>
                </a:solidFill>
              </a:rPr>
              <a:t>Training needs are determined based on knowledge, skills and competence in implementing Evidence based practices that support High Quality and Responsive Learning Environments. </a:t>
            </a:r>
          </a:p>
          <a:p>
            <a:endParaRPr lang="en-US" sz="2800" dirty="0" smtClean="0">
              <a:solidFill>
                <a:srgbClr val="660066"/>
              </a:solidFill>
            </a:endParaRPr>
          </a:p>
          <a:p>
            <a:r>
              <a:rPr lang="en-US" sz="2800" dirty="0" smtClean="0">
                <a:solidFill>
                  <a:srgbClr val="660066"/>
                </a:solidFill>
              </a:rPr>
              <a:t>All staff are supported in data based decision making. </a:t>
            </a:r>
          </a:p>
          <a:p>
            <a:endParaRPr lang="en-US" dirty="0" smtClean="0">
              <a:solidFill>
                <a:srgbClr val="660066"/>
              </a:solidFill>
            </a:endParaRPr>
          </a:p>
        </p:txBody>
      </p:sp>
      <p:sp>
        <p:nvSpPr>
          <p:cNvPr id="4" name="Slide Number Placeholder 3"/>
          <p:cNvSpPr>
            <a:spLocks noGrp="1"/>
          </p:cNvSpPr>
          <p:nvPr>
            <p:ph type="sldNum" sz="quarter" idx="12"/>
          </p:nvPr>
        </p:nvSpPr>
        <p:spPr/>
        <p:txBody>
          <a:bodyPr/>
          <a:lstStyle/>
          <a:p>
            <a:pPr>
              <a:defRPr/>
            </a:pPr>
            <a:fld id="{89C6E3AC-C2C4-4078-9F32-40445134B733}" type="slidenum">
              <a:rPr lang="en-US" smtClean="0"/>
              <a:pPr>
                <a:defRPr/>
              </a:pPr>
              <a:t>26</a:t>
            </a:fld>
            <a:endParaRPr lang="en-US"/>
          </a:p>
        </p:txBody>
      </p:sp>
    </p:spTree>
    <p:extLst>
      <p:ext uri="{BB962C8B-B14F-4D97-AF65-F5344CB8AC3E}">
        <p14:creationId xmlns:p14="http://schemas.microsoft.com/office/powerpoint/2010/main" val="17845087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990600"/>
            <a:ext cx="8001000" cy="5105400"/>
          </a:xfrm>
        </p:spPr>
        <p:txBody>
          <a:bodyPr>
            <a:normAutofit/>
          </a:bodyPr>
          <a:lstStyle/>
          <a:p>
            <a:pPr marL="0" indent="0" algn="ctr">
              <a:buNone/>
            </a:pPr>
            <a:r>
              <a:rPr lang="en-US" sz="4000" dirty="0" smtClean="0">
                <a:solidFill>
                  <a:srgbClr val="660066"/>
                </a:solidFill>
              </a:rPr>
              <a:t>“Programs not children have to be ready for inclusion . . .the most successful programs view inclusion as the starting point for all children.”</a:t>
            </a:r>
          </a:p>
          <a:p>
            <a:pPr marL="0" indent="0">
              <a:buNone/>
            </a:pPr>
            <a:r>
              <a:rPr lang="en-US" sz="3200" dirty="0" smtClean="0">
                <a:solidFill>
                  <a:srgbClr val="660066"/>
                </a:solidFill>
              </a:rPr>
              <a:t> </a:t>
            </a:r>
            <a:r>
              <a:rPr lang="en-US" dirty="0" smtClean="0">
                <a:solidFill>
                  <a:srgbClr val="660066"/>
                </a:solidFill>
              </a:rPr>
              <a:t>Ilene Swartz, Samuel E. Odom, Susan R. </a:t>
            </a:r>
            <a:r>
              <a:rPr lang="en-US" dirty="0" err="1" smtClean="0">
                <a:solidFill>
                  <a:srgbClr val="660066"/>
                </a:solidFill>
              </a:rPr>
              <a:t>Sandall</a:t>
            </a:r>
            <a:r>
              <a:rPr lang="en-US" dirty="0" smtClean="0">
                <a:solidFill>
                  <a:srgbClr val="660066"/>
                </a:solidFill>
              </a:rPr>
              <a:t>, </a:t>
            </a:r>
            <a:endParaRPr lang="en-US" dirty="0">
              <a:solidFill>
                <a:srgbClr val="660066"/>
              </a:solidFill>
            </a:endParaRPr>
          </a:p>
        </p:txBody>
      </p:sp>
      <p:sp>
        <p:nvSpPr>
          <p:cNvPr id="3" name="Slide Number Placeholder 2"/>
          <p:cNvSpPr>
            <a:spLocks noGrp="1"/>
          </p:cNvSpPr>
          <p:nvPr>
            <p:ph type="sldNum" sz="quarter" idx="15"/>
          </p:nvPr>
        </p:nvSpPr>
        <p:spPr/>
        <p:txBody>
          <a:bodyPr/>
          <a:lstStyle/>
          <a:p>
            <a:pPr>
              <a:defRPr/>
            </a:pPr>
            <a:fld id="{89C6E3AC-C2C4-4078-9F32-40445134B733}" type="slidenum">
              <a:rPr lang="en-US" smtClean="0"/>
              <a:pPr>
                <a:defRPr/>
              </a:pPr>
              <a:t>27</a:t>
            </a:fld>
            <a:endParaRPr lang="en-US"/>
          </a:p>
        </p:txBody>
      </p:sp>
    </p:spTree>
    <p:extLst>
      <p:ext uri="{BB962C8B-B14F-4D97-AF65-F5344CB8AC3E}">
        <p14:creationId xmlns:p14="http://schemas.microsoft.com/office/powerpoint/2010/main" val="10373708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9C6E3AC-C2C4-4078-9F32-40445134B733}" type="slidenum">
              <a:rPr lang="en-US" smtClean="0"/>
              <a:pPr>
                <a:defRPr/>
              </a:pPr>
              <a:t>28</a:t>
            </a:fld>
            <a:endParaRPr lang="en-US"/>
          </a:p>
        </p:txBody>
      </p:sp>
      <p:pic>
        <p:nvPicPr>
          <p:cNvPr id="5" name="Pictur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14400"/>
            <a:ext cx="8001000" cy="4947976"/>
          </a:xfrm>
          <a:prstGeom prst="rect">
            <a:avLst/>
          </a:prstGeom>
        </p:spPr>
      </p:pic>
      <p:sp>
        <p:nvSpPr>
          <p:cNvPr id="6" name="TextBox 5"/>
          <p:cNvSpPr txBox="1"/>
          <p:nvPr/>
        </p:nvSpPr>
        <p:spPr>
          <a:xfrm>
            <a:off x="1143000" y="1524000"/>
            <a:ext cx="7162800" cy="2000548"/>
          </a:xfrm>
          <a:prstGeom prst="rect">
            <a:avLst/>
          </a:prstGeom>
          <a:noFill/>
        </p:spPr>
        <p:txBody>
          <a:bodyPr wrap="square" rtlCol="0">
            <a:spAutoFit/>
          </a:bodyPr>
          <a:lstStyle/>
          <a:p>
            <a:pPr algn="ctr"/>
            <a:endParaRPr lang="en-US" sz="2800" dirty="0" smtClean="0">
              <a:solidFill>
                <a:schemeClr val="bg1"/>
              </a:solidFill>
            </a:endParaRPr>
          </a:p>
          <a:p>
            <a:pPr algn="ctr"/>
            <a:r>
              <a:rPr lang="en-US" sz="3200" dirty="0" smtClean="0">
                <a:solidFill>
                  <a:schemeClr val="bg1"/>
                </a:solidFill>
              </a:rPr>
              <a:t>High Quality </a:t>
            </a:r>
            <a:r>
              <a:rPr lang="en-US" sz="3200" dirty="0">
                <a:solidFill>
                  <a:schemeClr val="bg1"/>
                </a:solidFill>
              </a:rPr>
              <a:t>I</a:t>
            </a:r>
            <a:r>
              <a:rPr lang="en-US" sz="3200" dirty="0" smtClean="0">
                <a:solidFill>
                  <a:schemeClr val="bg1"/>
                </a:solidFill>
              </a:rPr>
              <a:t>nclusion is a Journey </a:t>
            </a:r>
          </a:p>
          <a:p>
            <a:pPr algn="ctr"/>
            <a:r>
              <a:rPr lang="en-US" sz="3200" u="sng" dirty="0" smtClean="0">
                <a:solidFill>
                  <a:schemeClr val="bg1"/>
                </a:solidFill>
              </a:rPr>
              <a:t>and </a:t>
            </a:r>
          </a:p>
          <a:p>
            <a:pPr algn="ctr"/>
            <a:r>
              <a:rPr lang="en-US" sz="3200" dirty="0">
                <a:solidFill>
                  <a:schemeClr val="bg1"/>
                </a:solidFill>
              </a:rPr>
              <a:t>a</a:t>
            </a:r>
            <a:r>
              <a:rPr lang="en-US" sz="3200" dirty="0" smtClean="0">
                <a:solidFill>
                  <a:schemeClr val="bg1"/>
                </a:solidFill>
              </a:rPr>
              <a:t> Destination</a:t>
            </a:r>
            <a:endParaRPr lang="en-US" sz="3200" dirty="0">
              <a:solidFill>
                <a:schemeClr val="bg1"/>
              </a:solidFill>
            </a:endParaRPr>
          </a:p>
        </p:txBody>
      </p:sp>
    </p:spTree>
    <p:extLst>
      <p:ext uri="{BB962C8B-B14F-4D97-AF65-F5344CB8AC3E}">
        <p14:creationId xmlns:p14="http://schemas.microsoft.com/office/powerpoint/2010/main" val="38908850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84250"/>
          </a:xfrm>
        </p:spPr>
        <p:txBody>
          <a:bodyPr wrap="square" numCol="1" compatLnSpc="1">
            <a:prstTxWarp prst="textNoShape">
              <a:avLst/>
            </a:prstTxWarp>
            <a:normAutofit/>
          </a:bodyPr>
          <a:lstStyle/>
          <a:p>
            <a:pPr>
              <a:defRPr/>
            </a:pPr>
            <a:r>
              <a:rPr lang="en-US" sz="4000" b="1" dirty="0" smtClean="0">
                <a:latin typeface="+mn-lt"/>
                <a:ea typeface="ＭＳ Ｐゴシック" pitchFamily="34" charset="-128"/>
              </a:rPr>
              <a:t>Questions for Janice or Kate</a:t>
            </a:r>
            <a:r>
              <a:rPr lang="en-US" sz="3600" b="1" dirty="0" smtClean="0">
                <a:latin typeface="+mn-lt"/>
                <a:ea typeface="ＭＳ Ｐゴシック" pitchFamily="34" charset="-128"/>
              </a:rPr>
              <a:t>?</a:t>
            </a:r>
            <a:endParaRPr lang="en-US" sz="3600" b="1" dirty="0" smtClean="0">
              <a:latin typeface="+mn-lt"/>
              <a:ea typeface="ＭＳ Ｐゴシック" pitchFamily="34" charset="-12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 y="1828800"/>
            <a:ext cx="7366000" cy="4889500"/>
          </a:xfrm>
          <a:prstGeom prst="rect">
            <a:avLst/>
          </a:prstGeom>
        </p:spPr>
      </p:pic>
    </p:spTree>
    <p:extLst>
      <p:ext uri="{BB962C8B-B14F-4D97-AF65-F5344CB8AC3E}">
        <p14:creationId xmlns:p14="http://schemas.microsoft.com/office/powerpoint/2010/main" val="34415907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763000" cy="5486400"/>
          </a:xfrm>
        </p:spPr>
        <p:txBody>
          <a:bodyPr/>
          <a:lstStyle/>
          <a:p>
            <a:pPr marL="0" marR="0" indent="0">
              <a:lnSpc>
                <a:spcPct val="107000"/>
              </a:lnSpc>
              <a:spcBef>
                <a:spcPts val="0"/>
              </a:spcBef>
              <a:spcAft>
                <a:spcPts val="0"/>
              </a:spcAft>
              <a:buNone/>
            </a:pPr>
            <a:r>
              <a:rPr lang="en-US" sz="4000" dirty="0" smtClean="0">
                <a:effectLst/>
                <a:latin typeface="Calibri"/>
                <a:ea typeface="Calibri"/>
                <a:cs typeface="Times New Roman"/>
              </a:rPr>
              <a:t>Participants will:</a:t>
            </a:r>
          </a:p>
          <a:p>
            <a:pPr marL="0" marR="0" indent="0">
              <a:lnSpc>
                <a:spcPct val="107000"/>
              </a:lnSpc>
              <a:spcBef>
                <a:spcPts val="0"/>
              </a:spcBef>
              <a:spcAft>
                <a:spcPts val="0"/>
              </a:spcAft>
              <a:buNone/>
            </a:pPr>
            <a:endParaRPr lang="en-US" sz="3200" dirty="0" smtClean="0">
              <a:effectLst/>
              <a:latin typeface="Calibri"/>
              <a:ea typeface="Calibri"/>
              <a:cs typeface="Times New Roman"/>
            </a:endParaRPr>
          </a:p>
          <a:p>
            <a:pPr lvl="0"/>
            <a:r>
              <a:rPr lang="en-US" sz="2800" dirty="0" smtClean="0"/>
              <a:t>Receive information on how </a:t>
            </a:r>
            <a:r>
              <a:rPr lang="en-US" sz="2800" dirty="0"/>
              <a:t>Vermont has designed and is implementing professional development strategies for improving inclusive practices</a:t>
            </a:r>
            <a:r>
              <a:rPr lang="en-US" sz="2800" dirty="0" smtClean="0"/>
              <a:t>. </a:t>
            </a:r>
          </a:p>
          <a:p>
            <a:pPr marL="0" lvl="0" indent="0">
              <a:buNone/>
            </a:pPr>
            <a:endParaRPr lang="en-US" sz="2800" dirty="0"/>
          </a:p>
          <a:p>
            <a:pPr lvl="0"/>
            <a:r>
              <a:rPr lang="en-US" sz="2800" dirty="0" smtClean="0"/>
              <a:t>Receive </a:t>
            </a:r>
            <a:r>
              <a:rPr lang="en-US" sz="2800" dirty="0"/>
              <a:t>information on state resources designed to improve personnel capacity to implement inclusive practices. </a:t>
            </a:r>
          </a:p>
          <a:p>
            <a:pPr>
              <a:lnSpc>
                <a:spcPct val="150000"/>
              </a:lnSpc>
              <a:buClr>
                <a:srgbClr val="AFE969"/>
              </a:buClr>
              <a:buFont typeface="Wingdings" panose="05000000000000000000" pitchFamily="2" charset="2"/>
              <a:buChar char="v"/>
              <a:defRPr/>
            </a:pPr>
            <a:endParaRPr lang="en-US" sz="3000" dirty="0"/>
          </a:p>
        </p:txBody>
      </p:sp>
      <p:sp>
        <p:nvSpPr>
          <p:cNvPr id="2" name="Title 1"/>
          <p:cNvSpPr>
            <a:spLocks noGrp="1"/>
          </p:cNvSpPr>
          <p:nvPr>
            <p:ph type="title"/>
          </p:nvPr>
        </p:nvSpPr>
        <p:spPr>
          <a:xfrm>
            <a:off x="15875" y="228600"/>
            <a:ext cx="8763000" cy="762000"/>
          </a:xfrm>
        </p:spPr>
        <p:txBody>
          <a:bodyPr/>
          <a:lstStyle/>
          <a:p>
            <a:pPr>
              <a:defRPr/>
            </a:pPr>
            <a:r>
              <a:rPr lang="en-US" sz="4000" b="1" dirty="0" smtClean="0">
                <a:solidFill>
                  <a:schemeClr val="bg2">
                    <a:lumMod val="50000"/>
                  </a:schemeClr>
                </a:solidFill>
                <a:effectLst/>
              </a:rPr>
              <a:t>Objectives</a:t>
            </a:r>
            <a:r>
              <a:rPr lang="en-US" sz="4000" dirty="0" smtClean="0">
                <a:effectLst/>
              </a:rPr>
              <a:t> </a:t>
            </a:r>
            <a:endParaRPr lang="en-US" sz="4000" dirty="0">
              <a:solidFill>
                <a:srgbClr val="FF0000"/>
              </a:solidFill>
              <a:effectLst/>
            </a:endParaRPr>
          </a:p>
        </p:txBody>
      </p:sp>
    </p:spTree>
    <p:custDataLst>
      <p:tags r:id="rId1"/>
    </p:custDataLst>
    <p:extLst>
      <p:ext uri="{BB962C8B-B14F-4D97-AF65-F5344CB8AC3E}">
        <p14:creationId xmlns:p14="http://schemas.microsoft.com/office/powerpoint/2010/main" val="31623024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solidFill>
                  <a:schemeClr val="tx2">
                    <a:lumMod val="60000"/>
                    <a:lumOff val="40000"/>
                  </a:schemeClr>
                </a:solidFill>
              </a:rPr>
              <a:t>Personnel Development </a:t>
            </a:r>
            <a:r>
              <a:rPr lang="en-US" sz="4000" b="1" dirty="0">
                <a:solidFill>
                  <a:schemeClr val="tx2">
                    <a:lumMod val="60000"/>
                    <a:lumOff val="40000"/>
                  </a:schemeClr>
                </a:solidFill>
              </a:rPr>
              <a:t>for Inclusion</a:t>
            </a:r>
            <a:r>
              <a:rPr lang="en-US" sz="3600" dirty="0">
                <a:solidFill>
                  <a:schemeClr val="tx2">
                    <a:lumMod val="60000"/>
                    <a:lumOff val="40000"/>
                  </a:schemeClr>
                </a:solidFill>
              </a:rPr>
              <a:t/>
            </a:r>
            <a:br>
              <a:rPr lang="en-US" sz="3600" dirty="0">
                <a:solidFill>
                  <a:schemeClr val="tx2">
                    <a:lumMod val="60000"/>
                    <a:lumOff val="40000"/>
                  </a:schemeClr>
                </a:solidFill>
              </a:rPr>
            </a:br>
            <a:r>
              <a:rPr lang="en-US" sz="2700" dirty="0" smtClean="0">
                <a:solidFill>
                  <a:schemeClr val="tx2">
                    <a:lumMod val="60000"/>
                    <a:lumOff val="40000"/>
                  </a:schemeClr>
                </a:solidFill>
              </a:rPr>
              <a:t/>
            </a:r>
            <a:br>
              <a:rPr lang="en-US" sz="2700" dirty="0" smtClean="0">
                <a:solidFill>
                  <a:schemeClr val="tx2">
                    <a:lumMod val="60000"/>
                    <a:lumOff val="40000"/>
                  </a:schemeClr>
                </a:solidFill>
              </a:rPr>
            </a:br>
            <a:endParaRPr lang="en-US" sz="2700" dirty="0">
              <a:solidFill>
                <a:schemeClr val="tx2">
                  <a:lumMod val="60000"/>
                  <a:lumOff val="40000"/>
                </a:schemeClr>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1600200"/>
            <a:ext cx="8229600" cy="3886200"/>
          </a:xfrm>
        </p:spPr>
      </p:pic>
      <p:sp>
        <p:nvSpPr>
          <p:cNvPr id="7" name="TextBox 6"/>
          <p:cNvSpPr txBox="1"/>
          <p:nvPr/>
        </p:nvSpPr>
        <p:spPr>
          <a:xfrm>
            <a:off x="685800" y="5867400"/>
            <a:ext cx="7772400" cy="1200329"/>
          </a:xfrm>
          <a:prstGeom prst="rect">
            <a:avLst/>
          </a:prstGeom>
          <a:noFill/>
        </p:spPr>
        <p:txBody>
          <a:bodyPr wrap="square" rtlCol="0">
            <a:spAutoFit/>
          </a:bodyPr>
          <a:lstStyle/>
          <a:p>
            <a:pPr algn="ctr" fontAlgn="auto">
              <a:spcBef>
                <a:spcPts val="0"/>
              </a:spcBef>
              <a:spcAft>
                <a:spcPts val="0"/>
              </a:spcAft>
            </a:pPr>
            <a:r>
              <a:rPr lang="en-US" dirty="0">
                <a:solidFill>
                  <a:srgbClr val="1F497D">
                    <a:lumMod val="60000"/>
                    <a:lumOff val="40000"/>
                  </a:srgbClr>
                </a:solidFill>
                <a:latin typeface="Calibri"/>
                <a:hlinkClick r:id="rId4"/>
              </a:rPr>
              <a:t>http://</a:t>
            </a:r>
            <a:r>
              <a:rPr lang="en-US" dirty="0" smtClean="0">
                <a:solidFill>
                  <a:srgbClr val="1F497D">
                    <a:lumMod val="60000"/>
                    <a:lumOff val="40000"/>
                  </a:srgbClr>
                </a:solidFill>
                <a:latin typeface="Calibri"/>
                <a:hlinkClick r:id="rId4"/>
              </a:rPr>
              <a:t>ectacenter.org/topics/inclusion/personnel/personnel.asp</a:t>
            </a:r>
            <a:endParaRPr lang="en-US" dirty="0" smtClean="0">
              <a:solidFill>
                <a:srgbClr val="1F497D">
                  <a:lumMod val="60000"/>
                  <a:lumOff val="40000"/>
                </a:srgbClr>
              </a:solidFill>
              <a:latin typeface="Calibri"/>
            </a:endParaRPr>
          </a:p>
          <a:p>
            <a:pPr algn="ctr" fontAlgn="auto">
              <a:spcBef>
                <a:spcPts val="0"/>
              </a:spcBef>
              <a:spcAft>
                <a:spcPts val="0"/>
              </a:spcAft>
            </a:pPr>
            <a:endParaRPr lang="en-US" dirty="0" smtClean="0">
              <a:solidFill>
                <a:srgbClr val="1F497D">
                  <a:lumMod val="60000"/>
                  <a:lumOff val="40000"/>
                </a:srgbClr>
              </a:solidFill>
              <a:latin typeface="Calibri"/>
            </a:endParaRPr>
          </a:p>
          <a:p>
            <a:pPr algn="ctr" fontAlgn="auto">
              <a:spcBef>
                <a:spcPts val="0"/>
              </a:spcBef>
              <a:spcAft>
                <a:spcPts val="0"/>
              </a:spcAft>
            </a:pPr>
            <a:endParaRPr lang="en-US" dirty="0" smtClean="0">
              <a:solidFill>
                <a:srgbClr val="1F497D">
                  <a:lumMod val="60000"/>
                  <a:lumOff val="40000"/>
                </a:srgbClr>
              </a:solidFill>
              <a:latin typeface="Calibri"/>
            </a:endParaRPr>
          </a:p>
          <a:p>
            <a:pPr algn="ctr" fontAlgn="auto">
              <a:spcBef>
                <a:spcPts val="0"/>
              </a:spcBef>
              <a:spcAft>
                <a:spcPts val="0"/>
              </a:spcAft>
            </a:pPr>
            <a:endParaRPr lang="en-US" dirty="0">
              <a:solidFill>
                <a:prstClr val="black"/>
              </a:solidFill>
              <a:latin typeface="Calibri"/>
            </a:endParaRPr>
          </a:p>
        </p:txBody>
      </p:sp>
    </p:spTree>
    <p:extLst>
      <p:ext uri="{BB962C8B-B14F-4D97-AF65-F5344CB8AC3E}">
        <p14:creationId xmlns:p14="http://schemas.microsoft.com/office/powerpoint/2010/main" val="159356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lumMod val="60000"/>
                    <a:lumOff val="40000"/>
                  </a:schemeClr>
                </a:solidFill>
              </a:rPr>
              <a:t>TA </a:t>
            </a:r>
            <a:r>
              <a:rPr lang="en-US" b="1" dirty="0" smtClean="0">
                <a:solidFill>
                  <a:schemeClr val="tx2">
                    <a:lumMod val="60000"/>
                    <a:lumOff val="40000"/>
                  </a:schemeClr>
                </a:solidFill>
              </a:rPr>
              <a:t>Projects </a:t>
            </a:r>
            <a:r>
              <a:rPr lang="en-US" b="1" dirty="0" smtClean="0">
                <a:solidFill>
                  <a:schemeClr val="tx2">
                    <a:lumMod val="60000"/>
                    <a:lumOff val="40000"/>
                  </a:schemeClr>
                </a:solidFill>
              </a:rPr>
              <a:t>and </a:t>
            </a:r>
            <a:r>
              <a:rPr lang="en-US" b="1" dirty="0">
                <a:solidFill>
                  <a:schemeClr val="tx2">
                    <a:lumMod val="60000"/>
                    <a:lumOff val="40000"/>
                  </a:schemeClr>
                </a:solidFill>
              </a:rPr>
              <a:t>N</a:t>
            </a:r>
            <a:r>
              <a:rPr lang="en-US" b="1" dirty="0" smtClean="0">
                <a:solidFill>
                  <a:schemeClr val="tx2">
                    <a:lumMod val="60000"/>
                    <a:lumOff val="40000"/>
                  </a:schemeClr>
                </a:solidFill>
              </a:rPr>
              <a:t>ational Organizations</a:t>
            </a:r>
            <a:endParaRPr lang="en-US" b="1" dirty="0">
              <a:solidFill>
                <a:schemeClr val="tx2">
                  <a:lumMod val="60000"/>
                  <a:lumOff val="40000"/>
                </a:schemeClr>
              </a:solidFill>
            </a:endParaRP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081" t="17065" r="14926" b="12975"/>
          <a:stretch/>
        </p:blipFill>
        <p:spPr bwMode="auto">
          <a:xfrm>
            <a:off x="228600" y="990600"/>
            <a:ext cx="8763000" cy="4534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4850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600200"/>
          </a:xfrm>
        </p:spPr>
        <p:txBody>
          <a:bodyPr/>
          <a:lstStyle/>
          <a:p>
            <a:endParaRPr lang="en-US" dirty="0"/>
          </a:p>
        </p:txBody>
      </p:sp>
      <p:sp>
        <p:nvSpPr>
          <p:cNvPr id="3" name="Content Placeholder 2"/>
          <p:cNvSpPr>
            <a:spLocks noGrp="1"/>
          </p:cNvSpPr>
          <p:nvPr>
            <p:ph idx="1"/>
          </p:nvPr>
        </p:nvSpPr>
        <p:spPr>
          <a:xfrm>
            <a:off x="228600" y="1905000"/>
            <a:ext cx="8763000" cy="4724400"/>
          </a:xfrm>
        </p:spPr>
        <p:txBody>
          <a:bodyPr/>
          <a:lstStyle/>
          <a:p>
            <a:pPr>
              <a:buFont typeface="Wingdings" panose="05000000000000000000" pitchFamily="2" charset="2"/>
              <a:buChar char="§"/>
            </a:pPr>
            <a:r>
              <a:rPr lang="en-US" sz="2400" dirty="0" smtClean="0"/>
              <a:t>Specialized Initiatives and Projects</a:t>
            </a:r>
          </a:p>
          <a:p>
            <a:pPr>
              <a:buFont typeface="Wingdings" panose="05000000000000000000" pitchFamily="2" charset="2"/>
              <a:buChar char="§"/>
            </a:pPr>
            <a:r>
              <a:rPr lang="en-US" sz="2400" dirty="0" smtClean="0"/>
              <a:t>Toolkits</a:t>
            </a:r>
          </a:p>
          <a:p>
            <a:pPr>
              <a:buFont typeface="Wingdings" panose="05000000000000000000" pitchFamily="2" charset="2"/>
              <a:buChar char="§"/>
            </a:pPr>
            <a:r>
              <a:rPr lang="en-US" sz="2400" dirty="0" smtClean="0"/>
              <a:t>Activities/Modules/Webinars &amp; Podcasts</a:t>
            </a:r>
          </a:p>
          <a:p>
            <a:pPr>
              <a:buFont typeface="Wingdings" panose="05000000000000000000" pitchFamily="2" charset="2"/>
              <a:buChar char="§"/>
            </a:pPr>
            <a:r>
              <a:rPr lang="en-US" sz="2400" dirty="0" smtClean="0"/>
              <a:t>Videos</a:t>
            </a:r>
          </a:p>
          <a:p>
            <a:pPr>
              <a:buFont typeface="Wingdings" panose="05000000000000000000" pitchFamily="2" charset="2"/>
              <a:buChar char="§"/>
            </a:pPr>
            <a:r>
              <a:rPr lang="en-US" sz="2400" dirty="0" smtClean="0"/>
              <a:t>Communities of Practice &amp; Peer to Peer Networking</a:t>
            </a:r>
          </a:p>
          <a:p>
            <a:pPr>
              <a:buFont typeface="Wingdings" panose="05000000000000000000" pitchFamily="2" charset="2"/>
              <a:buChar char="§"/>
            </a:pPr>
            <a:r>
              <a:rPr lang="en-US" sz="2400" dirty="0" smtClean="0"/>
              <a:t>Coaching/Mentoring &amp; Site-based Consultation Strategies</a:t>
            </a:r>
          </a:p>
          <a:p>
            <a:pPr>
              <a:buFont typeface="Wingdings" panose="05000000000000000000" pitchFamily="2" charset="2"/>
              <a:buChar char="§"/>
            </a:pPr>
            <a:r>
              <a:rPr lang="en-US" sz="2400" dirty="0" smtClean="0"/>
              <a:t>Self-assessments &amp; Checklists</a:t>
            </a:r>
          </a:p>
          <a:p>
            <a:pPr>
              <a:buFont typeface="Wingdings" panose="05000000000000000000" pitchFamily="2" charset="2"/>
              <a:buChar char="§"/>
            </a:pPr>
            <a:r>
              <a:rPr lang="en-US" sz="2400" dirty="0" smtClean="0"/>
              <a:t>Incentives</a:t>
            </a:r>
          </a:p>
          <a:p>
            <a:pPr>
              <a:buFont typeface="Wingdings" panose="05000000000000000000" pitchFamily="2" charset="2"/>
              <a:buChar char="§"/>
            </a:pPr>
            <a:r>
              <a:rPr lang="en-US" sz="2400" dirty="0" smtClean="0"/>
              <a:t>Specialized Certification, Endorsements  &amp; Competencies</a:t>
            </a:r>
            <a:endParaRPr lang="en-US"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228600"/>
            <a:ext cx="8324850" cy="1447800"/>
          </a:xfrm>
        </p:spPr>
      </p:pic>
    </p:spTree>
    <p:extLst>
      <p:ext uri="{BB962C8B-B14F-4D97-AF65-F5344CB8AC3E}">
        <p14:creationId xmlns:p14="http://schemas.microsoft.com/office/powerpoint/2010/main" val="1300273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981200"/>
          </a:xfrm>
        </p:spPr>
        <p:txBody>
          <a:bodyPr/>
          <a:lstStyle/>
          <a:p>
            <a:r>
              <a:rPr lang="en-US" dirty="0" smtClean="0"/>
              <a:t/>
            </a:r>
            <a:br>
              <a:rPr lang="en-US" dirty="0" smtClean="0"/>
            </a:br>
            <a:r>
              <a:rPr lang="en-US" sz="3800" dirty="0" smtClean="0">
                <a:solidFill>
                  <a:schemeClr val="tx2">
                    <a:lumMod val="60000"/>
                    <a:lumOff val="40000"/>
                  </a:schemeClr>
                </a:solidFill>
              </a:rPr>
              <a:t>A Web Tour: Looking at the Idaho Stars Professional Development Resources</a:t>
            </a:r>
            <a:endParaRPr lang="en-US" sz="3800" dirty="0">
              <a:solidFill>
                <a:schemeClr val="tx2">
                  <a:lumMod val="60000"/>
                  <a:lumOff val="40000"/>
                </a:schemeClr>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7675" y="3200400"/>
            <a:ext cx="8324850" cy="1447800"/>
          </a:xfrm>
        </p:spPr>
      </p:pic>
    </p:spTree>
    <p:extLst>
      <p:ext uri="{BB962C8B-B14F-4D97-AF65-F5344CB8AC3E}">
        <p14:creationId xmlns:p14="http://schemas.microsoft.com/office/powerpoint/2010/main" val="2275309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84250"/>
          </a:xfrm>
        </p:spPr>
        <p:txBody>
          <a:bodyPr wrap="square" numCol="1" compatLnSpc="1">
            <a:prstTxWarp prst="textNoShape">
              <a:avLst/>
            </a:prstTxWarp>
            <a:normAutofit/>
          </a:bodyPr>
          <a:lstStyle/>
          <a:p>
            <a:pPr>
              <a:defRPr/>
            </a:pPr>
            <a:r>
              <a:rPr lang="en-US" sz="4000" b="1" dirty="0" smtClean="0">
                <a:latin typeface="+mn-lt"/>
                <a:ea typeface="ＭＳ Ｐゴシック" pitchFamily="34" charset="-128"/>
              </a:rPr>
              <a:t>Questions for Melissa</a:t>
            </a:r>
            <a:r>
              <a:rPr lang="en-US" sz="3600" b="1" dirty="0" smtClean="0">
                <a:latin typeface="+mn-lt"/>
                <a:ea typeface="ＭＳ Ｐゴシック" pitchFamily="34" charset="-128"/>
              </a:rPr>
              <a:t>?</a:t>
            </a:r>
            <a:endParaRPr lang="en-US" sz="3600" b="1" dirty="0" smtClean="0">
              <a:latin typeface="+mn-lt"/>
              <a:ea typeface="ＭＳ Ｐゴシック" pitchFamily="34" charset="-12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 y="1828800"/>
            <a:ext cx="7366000" cy="4889500"/>
          </a:xfrm>
          <a:prstGeom prst="rect">
            <a:avLst/>
          </a:prstGeom>
        </p:spPr>
      </p:pic>
    </p:spTree>
    <p:extLst>
      <p:ext uri="{BB962C8B-B14F-4D97-AF65-F5344CB8AC3E}">
        <p14:creationId xmlns:p14="http://schemas.microsoft.com/office/powerpoint/2010/main" val="16654810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76200"/>
            <a:ext cx="9296400" cy="914400"/>
          </a:xfrm>
          <a:prstGeom prst="rect">
            <a:avLst/>
          </a:prstGeom>
          <a:gradFill>
            <a:gsLst>
              <a:gs pos="75000">
                <a:schemeClr val="bg2">
                  <a:lumMod val="50000"/>
                </a:schemeClr>
              </a:gs>
              <a:gs pos="0">
                <a:schemeClr val="bg2">
                  <a:lumMod val="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endParaRPr>
          </a:p>
        </p:txBody>
      </p:sp>
      <p:sp>
        <p:nvSpPr>
          <p:cNvPr id="10" name="Title 1"/>
          <p:cNvSpPr txBox="1">
            <a:spLocks/>
          </p:cNvSpPr>
          <p:nvPr/>
        </p:nvSpPr>
        <p:spPr>
          <a:xfrm>
            <a:off x="228600" y="3276600"/>
            <a:ext cx="8763000" cy="1905000"/>
          </a:xfrm>
          <a:prstGeom prst="rect">
            <a:avLst/>
          </a:prstGeom>
        </p:spPr>
        <p:txBody>
          <a:bodyPr anchor="ctr"/>
          <a:lstStyle>
            <a:lvl1pPr algn="ctr" defTabSz="457200" rtl="0" eaLnBrk="0" fontAlgn="base" hangingPunct="0">
              <a:spcBef>
                <a:spcPct val="0"/>
              </a:spcBef>
              <a:spcAft>
                <a:spcPct val="0"/>
              </a:spcAft>
              <a:defRPr sz="3200" kern="1200">
                <a:solidFill>
                  <a:schemeClr val="tx2"/>
                </a:solidFill>
                <a:effectLst>
                  <a:outerShdw dist="25400" dir="2400000" algn="tl" rotWithShape="0">
                    <a:schemeClr val="bg2"/>
                  </a:outerShdw>
                </a:effectLst>
                <a:latin typeface="Helvetica"/>
                <a:ea typeface="ＭＳ Ｐゴシック" charset="0"/>
                <a:cs typeface="Helvetica"/>
              </a:defRPr>
            </a:lvl1pPr>
            <a:lvl2pPr algn="ctr" defTabSz="457200" rtl="0" eaLnBrk="0" fontAlgn="base" hangingPunct="0">
              <a:spcBef>
                <a:spcPct val="0"/>
              </a:spcBef>
              <a:spcAft>
                <a:spcPct val="0"/>
              </a:spcAft>
              <a:defRPr sz="3200">
                <a:solidFill>
                  <a:schemeClr val="tx2"/>
                </a:solidFill>
                <a:latin typeface="Helvetica" charset="0"/>
                <a:ea typeface="ＭＳ Ｐゴシック" charset="0"/>
                <a:cs typeface="Georgia" pitchFamily="18" charset="0"/>
              </a:defRPr>
            </a:lvl2pPr>
            <a:lvl3pPr algn="ctr" defTabSz="457200" rtl="0" eaLnBrk="0" fontAlgn="base" hangingPunct="0">
              <a:spcBef>
                <a:spcPct val="0"/>
              </a:spcBef>
              <a:spcAft>
                <a:spcPct val="0"/>
              </a:spcAft>
              <a:defRPr sz="3200">
                <a:solidFill>
                  <a:schemeClr val="tx2"/>
                </a:solidFill>
                <a:latin typeface="Helvetica" charset="0"/>
                <a:ea typeface="ＭＳ Ｐゴシック" charset="0"/>
                <a:cs typeface="Georgia" pitchFamily="18" charset="0"/>
              </a:defRPr>
            </a:lvl3pPr>
            <a:lvl4pPr algn="ctr" defTabSz="457200" rtl="0" eaLnBrk="0" fontAlgn="base" hangingPunct="0">
              <a:spcBef>
                <a:spcPct val="0"/>
              </a:spcBef>
              <a:spcAft>
                <a:spcPct val="0"/>
              </a:spcAft>
              <a:defRPr sz="3200">
                <a:solidFill>
                  <a:schemeClr val="tx2"/>
                </a:solidFill>
                <a:latin typeface="Helvetica" charset="0"/>
                <a:ea typeface="ＭＳ Ｐゴシック" charset="0"/>
                <a:cs typeface="Georgia" pitchFamily="18" charset="0"/>
              </a:defRPr>
            </a:lvl4pPr>
            <a:lvl5pPr algn="ctr" defTabSz="457200" rtl="0" eaLnBrk="0" fontAlgn="base" hangingPunct="0">
              <a:spcBef>
                <a:spcPct val="0"/>
              </a:spcBef>
              <a:spcAft>
                <a:spcPct val="0"/>
              </a:spcAft>
              <a:defRPr sz="3200">
                <a:solidFill>
                  <a:schemeClr val="tx2"/>
                </a:solidFill>
                <a:latin typeface="Helvetica" charset="0"/>
                <a:ea typeface="ＭＳ Ｐゴシック" charset="0"/>
                <a:cs typeface="Georgia" pitchFamily="18" charset="0"/>
              </a:defRPr>
            </a:lvl5pPr>
            <a:lvl6pPr marL="457200" algn="ctr" defTabSz="457200" rtl="0" fontAlgn="base">
              <a:spcBef>
                <a:spcPct val="0"/>
              </a:spcBef>
              <a:spcAft>
                <a:spcPct val="0"/>
              </a:spcAft>
              <a:defRPr sz="3200" i="1">
                <a:solidFill>
                  <a:srgbClr val="EF6011"/>
                </a:solidFill>
                <a:latin typeface="Georgia" charset="0"/>
                <a:ea typeface="ＭＳ Ｐゴシック" charset="0"/>
              </a:defRPr>
            </a:lvl6pPr>
            <a:lvl7pPr marL="914400" algn="ctr" defTabSz="457200" rtl="0" fontAlgn="base">
              <a:spcBef>
                <a:spcPct val="0"/>
              </a:spcBef>
              <a:spcAft>
                <a:spcPct val="0"/>
              </a:spcAft>
              <a:defRPr sz="3200" i="1">
                <a:solidFill>
                  <a:srgbClr val="EF6011"/>
                </a:solidFill>
                <a:latin typeface="Georgia" charset="0"/>
                <a:ea typeface="ＭＳ Ｐゴシック" charset="0"/>
              </a:defRPr>
            </a:lvl7pPr>
            <a:lvl8pPr marL="1371600" algn="ctr" defTabSz="457200" rtl="0" fontAlgn="base">
              <a:spcBef>
                <a:spcPct val="0"/>
              </a:spcBef>
              <a:spcAft>
                <a:spcPct val="0"/>
              </a:spcAft>
              <a:defRPr sz="3200" i="1">
                <a:solidFill>
                  <a:srgbClr val="EF6011"/>
                </a:solidFill>
                <a:latin typeface="Georgia" charset="0"/>
                <a:ea typeface="ＭＳ Ｐゴシック" charset="0"/>
              </a:defRPr>
            </a:lvl8pPr>
            <a:lvl9pPr marL="1828800" algn="ctr" defTabSz="457200" rtl="0" fontAlgn="base">
              <a:spcBef>
                <a:spcPct val="0"/>
              </a:spcBef>
              <a:spcAft>
                <a:spcPct val="0"/>
              </a:spcAft>
              <a:defRPr sz="3200" i="1">
                <a:solidFill>
                  <a:srgbClr val="EF6011"/>
                </a:solidFill>
                <a:latin typeface="Georgia" charset="0"/>
                <a:ea typeface="ＭＳ Ｐゴシック" charset="0"/>
              </a:defRPr>
            </a:lvl9pPr>
          </a:lstStyle>
          <a:p>
            <a:endParaRPr lang="en-US" sz="2400" dirty="0">
              <a:solidFill>
                <a:srgbClr val="1B416C"/>
              </a:solidFill>
              <a:effectLst>
                <a:outerShdw dist="25400" dir="2400000" algn="tl" rotWithShape="0">
                  <a:srgbClr val="D4E6F4"/>
                </a:outerShdw>
              </a:effectLst>
            </a:endParaRPr>
          </a:p>
        </p:txBody>
      </p:sp>
      <p:sp>
        <p:nvSpPr>
          <p:cNvPr id="8" name="Title 1"/>
          <p:cNvSpPr>
            <a:spLocks noGrp="1"/>
          </p:cNvSpPr>
          <p:nvPr>
            <p:ph type="title"/>
          </p:nvPr>
        </p:nvSpPr>
        <p:spPr>
          <a:xfrm>
            <a:off x="228600" y="1371600"/>
            <a:ext cx="8763000" cy="4419600"/>
          </a:xfrm>
        </p:spPr>
        <p:txBody>
          <a:bodyPr>
            <a:normAutofit/>
          </a:bodyPr>
          <a:lstStyle/>
          <a:p>
            <a:pPr marL="342900" lvl="0" indent="-342900" defTabSz="914400" eaLnBrk="1" fontAlgn="auto" hangingPunct="1">
              <a:spcBef>
                <a:spcPct val="20000"/>
              </a:spcBef>
              <a:spcAft>
                <a:spcPts val="0"/>
              </a:spcAft>
            </a:pPr>
            <a:r>
              <a:rPr lang="en-US" sz="4000" dirty="0" smtClean="0"/>
              <a:t/>
            </a:r>
            <a:br>
              <a:rPr lang="en-US" sz="4000" dirty="0" smtClean="0"/>
            </a:br>
            <a:r>
              <a:rPr lang="en-US" sz="4000" dirty="0" smtClean="0"/>
              <a:t>Have </a:t>
            </a:r>
            <a:r>
              <a:rPr lang="en-US" sz="4000" dirty="0"/>
              <a:t>you come up with </a:t>
            </a:r>
            <a:r>
              <a:rPr lang="en-US" sz="4000" dirty="0" smtClean="0"/>
              <a:t/>
            </a:r>
            <a:br>
              <a:rPr lang="en-US" sz="4000" dirty="0" smtClean="0"/>
            </a:br>
            <a:r>
              <a:rPr lang="en-US" sz="4000" dirty="0" smtClean="0"/>
              <a:t>one </a:t>
            </a:r>
            <a:r>
              <a:rPr lang="en-US" sz="4000" dirty="0"/>
              <a:t>new idea </a:t>
            </a:r>
            <a:r>
              <a:rPr lang="en-US" sz="4000" dirty="0" smtClean="0"/>
              <a:t>from </a:t>
            </a:r>
            <a:r>
              <a:rPr lang="en-US" sz="4000" dirty="0"/>
              <a:t>today’s </a:t>
            </a:r>
            <a:r>
              <a:rPr lang="en-US" sz="4000" dirty="0" smtClean="0"/>
              <a:t>call</a:t>
            </a:r>
            <a:r>
              <a:rPr lang="en-US" sz="4000" dirty="0"/>
              <a:t> </a:t>
            </a:r>
            <a:r>
              <a:rPr lang="en-US" sz="4000" dirty="0" smtClean="0"/>
              <a:t/>
            </a:r>
            <a:br>
              <a:rPr lang="en-US" sz="4000" dirty="0" smtClean="0"/>
            </a:br>
            <a:r>
              <a:rPr lang="en-US" sz="4000" dirty="0" smtClean="0"/>
              <a:t>that you would like to </a:t>
            </a:r>
            <a:br>
              <a:rPr lang="en-US" sz="4000" dirty="0" smtClean="0"/>
            </a:br>
            <a:r>
              <a:rPr lang="en-US" sz="4000" dirty="0" smtClean="0"/>
              <a:t>explore further? </a:t>
            </a:r>
            <a:br>
              <a:rPr lang="en-US" sz="4000" dirty="0" smtClean="0"/>
            </a:br>
            <a:r>
              <a:rPr lang="en-US" sz="4000" dirty="0"/>
              <a:t>I</a:t>
            </a:r>
            <a:r>
              <a:rPr lang="en-US" sz="4000" dirty="0" smtClean="0"/>
              <a:t>f </a:t>
            </a:r>
            <a:r>
              <a:rPr lang="en-US" sz="4000" dirty="0"/>
              <a:t>so, what is it?</a:t>
            </a:r>
            <a:br>
              <a:rPr lang="en-US" sz="4000" dirty="0"/>
            </a:br>
            <a:endParaRPr lang="en-US" sz="4000" dirty="0"/>
          </a:p>
        </p:txBody>
      </p:sp>
    </p:spTree>
    <p:extLst>
      <p:ext uri="{BB962C8B-B14F-4D97-AF65-F5344CB8AC3E}">
        <p14:creationId xmlns:p14="http://schemas.microsoft.com/office/powerpoint/2010/main" val="3458462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idx="4294967295"/>
          </p:nvPr>
        </p:nvSpPr>
        <p:spPr>
          <a:xfrm>
            <a:off x="457200" y="3638550"/>
            <a:ext cx="8229600" cy="798513"/>
          </a:xfrm>
        </p:spPr>
        <p:txBody>
          <a:bodyPr/>
          <a:lstStyle/>
          <a:p>
            <a:r>
              <a:rPr lang="en-US" altLang="en-US" b="1" i="1" dirty="0">
                <a:solidFill>
                  <a:srgbClr val="FF3300"/>
                </a:solidFill>
                <a:latin typeface="Arial" pitchFamily="34" charset="0"/>
                <a:ea typeface="ＭＳ Ｐゴシック" pitchFamily="34" charset="-128"/>
              </a:rPr>
              <a:t>Thank you for </a:t>
            </a:r>
            <a:r>
              <a:rPr lang="en-US" altLang="en-US" b="1" i="1" dirty="0" smtClean="0">
                <a:solidFill>
                  <a:srgbClr val="FF3300"/>
                </a:solidFill>
                <a:latin typeface="Arial" pitchFamily="34" charset="0"/>
                <a:ea typeface="ＭＳ Ｐゴシック" pitchFamily="34" charset="-128"/>
              </a:rPr>
              <a:t>joining us!</a:t>
            </a:r>
            <a:endParaRPr lang="en-US" altLang="en-US" b="1" i="1" dirty="0">
              <a:solidFill>
                <a:srgbClr val="FF3300"/>
              </a:solidFill>
              <a:latin typeface="Arial" pitchFamily="34" charset="0"/>
              <a:ea typeface="ＭＳ Ｐゴシック" pitchFamily="34" charset="-128"/>
            </a:endParaRPr>
          </a:p>
        </p:txBody>
      </p:sp>
      <p:sp>
        <p:nvSpPr>
          <p:cNvPr id="97283" name="Rectangle 3"/>
          <p:cNvSpPr>
            <a:spLocks noGrp="1" noChangeArrowheads="1"/>
          </p:cNvSpPr>
          <p:nvPr>
            <p:ph type="body" idx="4294967295"/>
          </p:nvPr>
        </p:nvSpPr>
        <p:spPr>
          <a:xfrm>
            <a:off x="457200" y="4694238"/>
            <a:ext cx="8229600" cy="1612900"/>
          </a:xfrm>
        </p:spPr>
        <p:txBody>
          <a:bodyPr/>
          <a:lstStyle/>
          <a:p>
            <a:pPr marL="0" indent="1588">
              <a:lnSpc>
                <a:spcPct val="90000"/>
              </a:lnSpc>
              <a:buFontTx/>
              <a:buNone/>
            </a:pPr>
            <a:r>
              <a:rPr lang="en-US" altLang="en-US" sz="2400">
                <a:latin typeface="Arial" pitchFamily="34" charset="0"/>
                <a:ea typeface="ＭＳ Ｐゴシック" pitchFamily="34" charset="-128"/>
              </a:rPr>
              <a:t>Resources related to this webinar and other presentations are available at the following URL: </a:t>
            </a:r>
          </a:p>
          <a:p>
            <a:pPr marL="0" indent="1588">
              <a:lnSpc>
                <a:spcPct val="90000"/>
              </a:lnSpc>
              <a:buFontTx/>
              <a:buNone/>
            </a:pPr>
            <a:endParaRPr lang="en-US" altLang="en-US" sz="2400">
              <a:latin typeface="Arial" pitchFamily="34" charset="0"/>
              <a:ea typeface="ＭＳ Ｐゴシック" pitchFamily="34" charset="-128"/>
            </a:endParaRPr>
          </a:p>
          <a:p>
            <a:pPr marL="0" indent="1588" algn="ctr">
              <a:lnSpc>
                <a:spcPct val="90000"/>
              </a:lnSpc>
              <a:buFontTx/>
              <a:buNone/>
            </a:pPr>
            <a:r>
              <a:rPr lang="en-US" altLang="en-US" sz="2400" b="1" i="1">
                <a:solidFill>
                  <a:srgbClr val="FF3300"/>
                </a:solidFill>
                <a:latin typeface="Arial" pitchFamily="34" charset="0"/>
                <a:ea typeface="ＭＳ Ｐゴシック" pitchFamily="34" charset="-128"/>
                <a:hlinkClick r:id="rId4"/>
              </a:rPr>
              <a:t>http://ectacenter.org/webinars.asp</a:t>
            </a:r>
            <a:r>
              <a:rPr lang="en-US" altLang="en-US" sz="2400" b="1" i="1">
                <a:solidFill>
                  <a:srgbClr val="FF3300"/>
                </a:solidFill>
                <a:latin typeface="Arial" pitchFamily="34" charset="0"/>
                <a:ea typeface="ＭＳ Ｐゴシック" pitchFamily="34" charset="-128"/>
              </a:rPr>
              <a:t>  </a:t>
            </a:r>
          </a:p>
        </p:txBody>
      </p:sp>
      <p:pic>
        <p:nvPicPr>
          <p:cNvPr id="97285" name="Picture 5" descr="ECTA Center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657544"/>
            <a:ext cx="4605337"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7" descr="ELCTA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9209" y="1662455"/>
            <a:ext cx="3267075" cy="13811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63128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16CA439E-F45C-4211-8330-469F13CD6727}" type="slidenum">
              <a:rPr lang="en-US" smtClean="0"/>
              <a:pPr>
                <a:defRPr/>
              </a:pPr>
              <a:t>4</a:t>
            </a:fld>
            <a:endParaRPr lang="en-US" dirty="0"/>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3000"/>
                    </a14:imgEffect>
                  </a14:imgLayer>
                </a14:imgProps>
              </a:ext>
              <a:ext uri="{28A0092B-C50C-407E-A947-70E740481C1C}">
                <a14:useLocalDpi xmlns:a14="http://schemas.microsoft.com/office/drawing/2010/main" val="0"/>
              </a:ext>
            </a:extLst>
          </a:blip>
          <a:srcRect/>
          <a:stretch>
            <a:fillRect/>
          </a:stretch>
        </p:blipFill>
        <p:spPr bwMode="auto">
          <a:xfrm>
            <a:off x="696201" y="381000"/>
            <a:ext cx="10191211" cy="6477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5532" b="93617" l="9873" r="89809">
                        <a14:foregroundMark x1="20382" y1="84255" x2="20382" y2="84255"/>
                        <a14:foregroundMark x1="31847" y1="62979" x2="31847" y2="62979"/>
                        <a14:foregroundMark x1="50955" y1="56170" x2="50955" y2="56170"/>
                        <a14:foregroundMark x1="67516" y1="54468" x2="67516" y2="54468"/>
                        <a14:foregroundMark x1="86624" y1="17021" x2="86624" y2="17021"/>
                        <a14:foregroundMark x1="56688" y1="39149" x2="56688" y2="39149"/>
                        <a14:foregroundMark x1="36943" y1="46383" x2="36943" y2="46383"/>
                        <a14:foregroundMark x1="22293" y1="65106" x2="22293" y2="65106"/>
                        <a14:foregroundMark x1="18790" y1="76596" x2="18790" y2="76596"/>
                        <a14:foregroundMark x1="34076" y1="54468" x2="34076" y2="54468"/>
                        <a14:foregroundMark x1="89809" y1="5957" x2="89809" y2="5957"/>
                        <a14:foregroundMark x1="73567" y1="37447" x2="73567" y2="37447"/>
                        <a14:foregroundMark x1="28981" y1="87234" x2="28981" y2="87234"/>
                        <a14:foregroundMark x1="22930" y1="89362" x2="22930" y2="89362"/>
                        <a14:foregroundMark x1="14968" y1="87234" x2="14968" y2="87234"/>
                        <a14:foregroundMark x1="54140" y1="48511" x2="54140" y2="48511"/>
                        <a14:foregroundMark x1="51592" y1="65532" x2="51592" y2="65532"/>
                        <a14:foregroundMark x1="68471" y1="64681" x2="68471" y2="64681"/>
                        <a14:foregroundMark x1="86306" y1="27234" x2="86306" y2="27234"/>
                        <a14:backgroundMark x1="51592" y1="87660" x2="51592" y2="87660"/>
                      </a14:backgroundRemoval>
                    </a14:imgEffect>
                  </a14:imgLayer>
                </a14:imgProps>
              </a:ext>
              <a:ext uri="{28A0092B-C50C-407E-A947-70E740481C1C}">
                <a14:useLocalDpi xmlns:a14="http://schemas.microsoft.com/office/drawing/2010/main" val="0"/>
              </a:ext>
            </a:extLst>
          </a:blip>
          <a:stretch>
            <a:fillRect/>
          </a:stretch>
        </p:blipFill>
        <p:spPr>
          <a:xfrm rot="21396963">
            <a:off x="833402" y="2722011"/>
            <a:ext cx="5582596" cy="3522780"/>
          </a:xfrm>
          <a:prstGeom prst="rect">
            <a:avLst/>
          </a:prstGeom>
        </p:spPr>
      </p:pic>
      <p:sp>
        <p:nvSpPr>
          <p:cNvPr id="9" name="TextBox 8"/>
          <p:cNvSpPr txBox="1"/>
          <p:nvPr/>
        </p:nvSpPr>
        <p:spPr>
          <a:xfrm rot="20361681">
            <a:off x="-1703861" y="569206"/>
            <a:ext cx="7101841" cy="1569660"/>
          </a:xfrm>
          <a:prstGeom prst="rect">
            <a:avLst/>
          </a:prstGeom>
          <a:noFill/>
        </p:spPr>
        <p:txBody>
          <a:bodyPr wrap="square" rtlCol="0">
            <a:spAutoFit/>
          </a:bodyPr>
          <a:lstStyle/>
          <a:p>
            <a:pPr algn="ctr"/>
            <a:r>
              <a:rPr lang="en-US" sz="2400" b="1" dirty="0" smtClean="0">
                <a:solidFill>
                  <a:srgbClr val="002060"/>
                </a:solidFill>
                <a:latin typeface="+mn-lt"/>
              </a:rPr>
              <a:t>What’s is it?</a:t>
            </a:r>
          </a:p>
          <a:p>
            <a:pPr algn="ctr"/>
            <a:r>
              <a:rPr lang="en-US" sz="2400" b="1" dirty="0" smtClean="0">
                <a:solidFill>
                  <a:srgbClr val="002060"/>
                </a:solidFill>
                <a:latin typeface="+mn-lt"/>
              </a:rPr>
              <a:t>       What’s in </a:t>
            </a:r>
            <a:r>
              <a:rPr lang="en-US" sz="2400" b="1" dirty="0">
                <a:solidFill>
                  <a:srgbClr val="002060"/>
                </a:solidFill>
                <a:latin typeface="+mn-lt"/>
              </a:rPr>
              <a:t>i</a:t>
            </a:r>
            <a:r>
              <a:rPr lang="en-US" sz="2400" b="1" dirty="0" smtClean="0">
                <a:solidFill>
                  <a:srgbClr val="002060"/>
                </a:solidFill>
                <a:latin typeface="+mn-lt"/>
              </a:rPr>
              <a:t>t for You?</a:t>
            </a:r>
          </a:p>
          <a:p>
            <a:pPr algn="ctr"/>
            <a:r>
              <a:rPr lang="en-US" sz="2400" b="1" dirty="0" smtClean="0">
                <a:solidFill>
                  <a:srgbClr val="002060"/>
                </a:solidFill>
                <a:latin typeface="+mn-lt"/>
              </a:rPr>
              <a:t>                What’s in it for young children with </a:t>
            </a:r>
          </a:p>
          <a:p>
            <a:pPr algn="ctr"/>
            <a:r>
              <a:rPr lang="en-US" sz="2400" b="1" dirty="0">
                <a:solidFill>
                  <a:srgbClr val="002060"/>
                </a:solidFill>
                <a:latin typeface="+mn-lt"/>
              </a:rPr>
              <a:t> </a:t>
            </a:r>
            <a:r>
              <a:rPr lang="en-US" sz="2400" b="1" dirty="0" smtClean="0">
                <a:solidFill>
                  <a:srgbClr val="002060"/>
                </a:solidFill>
                <a:latin typeface="+mn-lt"/>
              </a:rPr>
              <a:t>                 disabilities and their families?</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3200" y="6019800"/>
            <a:ext cx="2203203" cy="552572"/>
          </a:xfrm>
          <a:prstGeom prst="rect">
            <a:avLst/>
          </a:prstGeom>
        </p:spPr>
      </p:pic>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backgroundRemoval t="0" b="67172" l="7759" r="92414"/>
                    </a14:imgEffect>
                  </a14:imgLayer>
                </a14:imgProps>
              </a:ext>
              <a:ext uri="{28A0092B-C50C-407E-A947-70E740481C1C}">
                <a14:useLocalDpi xmlns:a14="http://schemas.microsoft.com/office/drawing/2010/main" val="0"/>
              </a:ext>
            </a:extLst>
          </a:blip>
          <a:stretch>
            <a:fillRect/>
          </a:stretch>
        </p:blipFill>
        <p:spPr>
          <a:xfrm>
            <a:off x="6096000" y="609600"/>
            <a:ext cx="2464063" cy="2743200"/>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1857217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0000">
              <a:schemeClr val="bg1">
                <a:lumMod val="95000"/>
              </a:schemeClr>
            </a:gs>
            <a:gs pos="100000">
              <a:schemeClr val="accent6">
                <a:lumMod val="60000"/>
                <a:lumOff val="40000"/>
              </a:schemeClr>
            </a:gs>
          </a:gsLst>
          <a:path path="circle">
            <a:fillToRect l="50000" t="20000" r="100000" b="100000"/>
          </a:path>
        </a:gradFill>
        <a:effectLst/>
      </p:bgPr>
    </p:bg>
    <p:spTree>
      <p:nvGrpSpPr>
        <p:cNvPr id="1" name=""/>
        <p:cNvGrpSpPr/>
        <p:nvPr/>
      </p:nvGrpSpPr>
      <p:grpSpPr>
        <a:xfrm>
          <a:off x="0" y="0"/>
          <a:ext cx="0" cy="0"/>
          <a:chOff x="0" y="0"/>
          <a:chExt cx="0" cy="0"/>
        </a:xfrm>
      </p:grpSpPr>
      <p:sp>
        <p:nvSpPr>
          <p:cNvPr id="11" name="TextBox 10"/>
          <p:cNvSpPr txBox="1"/>
          <p:nvPr/>
        </p:nvSpPr>
        <p:spPr>
          <a:xfrm>
            <a:off x="1587565" y="2411076"/>
            <a:ext cx="2444632" cy="1015663"/>
          </a:xfrm>
          <a:prstGeom prst="rect">
            <a:avLst/>
          </a:prstGeom>
          <a:solidFill>
            <a:srgbClr val="660033"/>
          </a:solidFill>
          <a:ln>
            <a:solidFill>
              <a:srgbClr val="8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0" b="1" dirty="0" smtClean="0">
                <a:solidFill>
                  <a:prstClr val="white"/>
                </a:solidFill>
              </a:rPr>
              <a:t>School Based</a:t>
            </a:r>
          </a:p>
          <a:p>
            <a:pPr algn="ctr"/>
            <a:r>
              <a:rPr lang="en-US" sz="2000" b="1" dirty="0" smtClean="0">
                <a:solidFill>
                  <a:prstClr val="white"/>
                </a:solidFill>
              </a:rPr>
              <a:t>and</a:t>
            </a:r>
          </a:p>
          <a:p>
            <a:pPr algn="ctr"/>
            <a:r>
              <a:rPr lang="en-US" sz="2000" b="1" dirty="0" smtClean="0">
                <a:solidFill>
                  <a:prstClr val="white"/>
                </a:solidFill>
              </a:rPr>
              <a:t>School Operated</a:t>
            </a:r>
            <a:endParaRPr lang="en-US" sz="2000" b="1" dirty="0">
              <a:solidFill>
                <a:prstClr val="white"/>
              </a:solidFill>
            </a:endParaRPr>
          </a:p>
        </p:txBody>
      </p:sp>
      <p:sp>
        <p:nvSpPr>
          <p:cNvPr id="4" name="TextBox 3"/>
          <p:cNvSpPr txBox="1"/>
          <p:nvPr/>
        </p:nvSpPr>
        <p:spPr>
          <a:xfrm>
            <a:off x="1587565" y="1392321"/>
            <a:ext cx="2444632" cy="954107"/>
          </a:xfrm>
          <a:prstGeom prst="rect">
            <a:avLst/>
          </a:prstGeom>
          <a:solidFill>
            <a:srgbClr val="660033"/>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800" b="1" dirty="0" smtClean="0">
                <a:solidFill>
                  <a:prstClr val="white"/>
                </a:solidFill>
              </a:rPr>
              <a:t>School Districts /LEA</a:t>
            </a:r>
            <a:endParaRPr lang="en-US" sz="2800" b="1" dirty="0">
              <a:solidFill>
                <a:prstClr val="white"/>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50" y="410645"/>
            <a:ext cx="1866851" cy="739858"/>
          </a:xfrm>
          <a:prstGeom prst="rect">
            <a:avLst/>
          </a:prstGeom>
          <a:ln>
            <a:noFill/>
          </a:ln>
          <a:effectLst>
            <a:softEdge rad="112500"/>
          </a:effectLst>
        </p:spPr>
      </p:pic>
      <p:pic>
        <p:nvPicPr>
          <p:cNvPr id="1026" name="Picture 2" descr="http://vtqsoparty.westriverradio.org/Data/Image/VT-State-Outli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10" y="1749520"/>
            <a:ext cx="2238375" cy="4048125"/>
          </a:xfrm>
          <a:prstGeom prst="rect">
            <a:avLst/>
          </a:prstGeom>
          <a:noFill/>
          <a:ln>
            <a:noFill/>
          </a:ln>
        </p:spPr>
      </p:pic>
      <p:sp>
        <p:nvSpPr>
          <p:cNvPr id="7" name="Rectangle 6"/>
          <p:cNvSpPr/>
          <p:nvPr/>
        </p:nvSpPr>
        <p:spPr>
          <a:xfrm>
            <a:off x="2362258" y="3758227"/>
            <a:ext cx="2285940" cy="830997"/>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sz="2400" dirty="0">
                <a:solidFill>
                  <a:srgbClr val="03136A"/>
                </a:solidFill>
              </a:rPr>
              <a:t>Public </a:t>
            </a:r>
            <a:r>
              <a:rPr lang="en-US" sz="2400" dirty="0" err="1">
                <a:solidFill>
                  <a:srgbClr val="03136A"/>
                </a:solidFill>
              </a:rPr>
              <a:t>PreK</a:t>
            </a:r>
            <a:r>
              <a:rPr lang="en-US" sz="2400" dirty="0">
                <a:solidFill>
                  <a:srgbClr val="03136A"/>
                </a:solidFill>
              </a:rPr>
              <a:t> </a:t>
            </a:r>
            <a:endParaRPr lang="en-US" sz="2400" dirty="0" smtClean="0">
              <a:solidFill>
                <a:srgbClr val="03136A"/>
              </a:solidFill>
            </a:endParaRPr>
          </a:p>
          <a:p>
            <a:pPr algn="ctr"/>
            <a:r>
              <a:rPr lang="en-US" sz="2400" dirty="0" smtClean="0">
                <a:solidFill>
                  <a:srgbClr val="03136A"/>
                </a:solidFill>
              </a:rPr>
              <a:t>Partnerships</a:t>
            </a:r>
            <a:endParaRPr lang="en-US" sz="2400" dirty="0">
              <a:solidFill>
                <a:srgbClr val="03136A"/>
              </a:solidFill>
            </a:endParaRPr>
          </a:p>
        </p:txBody>
      </p:sp>
      <p:sp>
        <p:nvSpPr>
          <p:cNvPr id="8" name="Rectangle 7"/>
          <p:cNvSpPr/>
          <p:nvPr/>
        </p:nvSpPr>
        <p:spPr>
          <a:xfrm>
            <a:off x="5139729" y="1525778"/>
            <a:ext cx="1656223" cy="461665"/>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gn="ctr"/>
            <a:r>
              <a:rPr lang="en-US" sz="2400" dirty="0">
                <a:solidFill>
                  <a:srgbClr val="03136A"/>
                </a:solidFill>
              </a:rPr>
              <a:t>Head Start</a:t>
            </a:r>
          </a:p>
        </p:txBody>
      </p:sp>
      <p:sp>
        <p:nvSpPr>
          <p:cNvPr id="9" name="Rectangle 8"/>
          <p:cNvSpPr/>
          <p:nvPr/>
        </p:nvSpPr>
        <p:spPr>
          <a:xfrm>
            <a:off x="5553556" y="2402942"/>
            <a:ext cx="3161617" cy="830997"/>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sz="2400" dirty="0" smtClean="0">
                <a:solidFill>
                  <a:srgbClr val="03136A"/>
                </a:solidFill>
              </a:rPr>
              <a:t>Private Preschool and  Childcare</a:t>
            </a:r>
            <a:endParaRPr lang="en-US" sz="2400" dirty="0">
              <a:solidFill>
                <a:srgbClr val="03136A"/>
              </a:solidFill>
            </a:endParaRPr>
          </a:p>
        </p:txBody>
      </p:sp>
      <p:sp>
        <p:nvSpPr>
          <p:cNvPr id="10" name="Rectangle 9"/>
          <p:cNvSpPr/>
          <p:nvPr/>
        </p:nvSpPr>
        <p:spPr>
          <a:xfrm>
            <a:off x="5105386" y="4604578"/>
            <a:ext cx="1491114" cy="830997"/>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gn="ctr"/>
            <a:r>
              <a:rPr lang="en-US" sz="2400" dirty="0">
                <a:solidFill>
                  <a:srgbClr val="03136A"/>
                </a:solidFill>
              </a:rPr>
              <a:t>Family </a:t>
            </a:r>
            <a:endParaRPr lang="en-US" sz="2400" dirty="0" smtClean="0">
              <a:solidFill>
                <a:srgbClr val="03136A"/>
              </a:solidFill>
            </a:endParaRPr>
          </a:p>
          <a:p>
            <a:pPr algn="ctr"/>
            <a:r>
              <a:rPr lang="en-US" sz="2400" dirty="0" smtClean="0">
                <a:solidFill>
                  <a:srgbClr val="03136A"/>
                </a:solidFill>
              </a:rPr>
              <a:t>Childcare</a:t>
            </a:r>
            <a:endParaRPr lang="en-US" sz="2400" dirty="0">
              <a:solidFill>
                <a:srgbClr val="03136A"/>
              </a:solidFill>
            </a:endParaRPr>
          </a:p>
        </p:txBody>
      </p:sp>
      <p:sp>
        <p:nvSpPr>
          <p:cNvPr id="12" name="TextBox 11"/>
          <p:cNvSpPr txBox="1"/>
          <p:nvPr/>
        </p:nvSpPr>
        <p:spPr>
          <a:xfrm>
            <a:off x="4940276" y="3503901"/>
            <a:ext cx="3581132" cy="83099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400" dirty="0" smtClean="0">
                <a:solidFill>
                  <a:srgbClr val="03136A"/>
                </a:solidFill>
              </a:rPr>
              <a:t>Non-regulated/informal Childcare</a:t>
            </a:r>
            <a:endParaRPr lang="en-US" sz="2400" dirty="0">
              <a:solidFill>
                <a:srgbClr val="03136A"/>
              </a:solidFill>
            </a:endParaRPr>
          </a:p>
        </p:txBody>
      </p:sp>
      <p:sp>
        <p:nvSpPr>
          <p:cNvPr id="14" name="TextBox 13"/>
          <p:cNvSpPr txBox="1"/>
          <p:nvPr/>
        </p:nvSpPr>
        <p:spPr>
          <a:xfrm>
            <a:off x="1212965" y="4966648"/>
            <a:ext cx="3352711" cy="83099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400" dirty="0" smtClean="0">
                <a:solidFill>
                  <a:srgbClr val="03136A"/>
                </a:solidFill>
              </a:rPr>
              <a:t>Licensed Childcare Private and Non-profit</a:t>
            </a:r>
            <a:endParaRPr lang="en-US" sz="2400" dirty="0">
              <a:solidFill>
                <a:srgbClr val="03136A"/>
              </a:solidFill>
            </a:endParaRPr>
          </a:p>
        </p:txBody>
      </p:sp>
      <p:pic>
        <p:nvPicPr>
          <p:cNvPr id="1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1" y="247777"/>
            <a:ext cx="5486399" cy="114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960834" y="5566812"/>
            <a:ext cx="1007006" cy="461665"/>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gn="ctr"/>
            <a:r>
              <a:rPr lang="en-US" sz="2400" dirty="0" smtClean="0">
                <a:solidFill>
                  <a:srgbClr val="03136A"/>
                </a:solidFill>
              </a:rPr>
              <a:t>Home</a:t>
            </a:r>
          </a:p>
        </p:txBody>
      </p:sp>
    </p:spTree>
    <p:extLst>
      <p:ext uri="{BB962C8B-B14F-4D97-AF65-F5344CB8AC3E}">
        <p14:creationId xmlns:p14="http://schemas.microsoft.com/office/powerpoint/2010/main" val="251827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7" grpId="0" animBg="1"/>
      <p:bldP spid="8" grpId="0" animBg="1"/>
      <p:bldP spid="9" grpId="0" animBg="1"/>
      <p:bldP spid="10" grpId="0" animBg="1"/>
      <p:bldP spid="12" grpId="0" animBg="1"/>
      <p:bldP spid="14"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68000">
              <a:srgbClr val="FFCC99"/>
            </a:gs>
            <a:gs pos="100000">
              <a:schemeClr val="bg1"/>
            </a:gs>
          </a:gsLst>
          <a:path path="circle">
            <a:fillToRect l="50000" t="50000" r="50000" b="50000"/>
          </a:path>
        </a:gradFill>
        <a:effectLst/>
      </p:bgPr>
    </p:bg>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1784" y="762070"/>
            <a:ext cx="3971021" cy="31368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gradFill rotWithShape="0">
                  <a:gsLst>
                    <a:gs pos="0">
                      <a:schemeClr val="bg2">
                        <a:gamma/>
                        <a:tint val="26667"/>
                        <a:invGamma/>
                      </a:schemeClr>
                    </a:gs>
                    <a:gs pos="100000">
                      <a:schemeClr val="bg2">
                        <a:alpha val="14999"/>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96" y="762070"/>
            <a:ext cx="3557288" cy="4805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gradFill rotWithShape="0">
                  <a:gsLst>
                    <a:gs pos="0">
                      <a:schemeClr val="bg2">
                        <a:gamma/>
                        <a:tint val="26667"/>
                        <a:invGamma/>
                      </a:schemeClr>
                    </a:gs>
                    <a:gs pos="100000">
                      <a:schemeClr val="bg2">
                        <a:alpha val="14999"/>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4471784" y="3898912"/>
            <a:ext cx="3971021" cy="1668940"/>
          </a:xfrm>
          <a:prstGeom prst="rect">
            <a:avLst/>
          </a:prstGeom>
          <a:solidFill>
            <a:srgbClr val="000000"/>
          </a:solidFill>
          <a:ln>
            <a:noFill/>
          </a:ln>
          <a:effectLst/>
          <a:extLst/>
        </p:spPr>
        <p:txBody>
          <a:bodyPr vert="horz" wrap="none" lIns="91440" tIns="45720" rIns="91440" bIns="45720" numCol="1" rtlCol="0" anchor="ctr" anchorCtr="0" compatLnSpc="1">
            <a:prstTxWarp prst="textNoShape">
              <a:avLst/>
            </a:prstTxWarp>
          </a:bodyPr>
          <a:lstStyle/>
          <a:p>
            <a:pPr algn="ctr"/>
            <a:r>
              <a:rPr lang="en-US" sz="2800" b="1" dirty="0" smtClean="0">
                <a:solidFill>
                  <a:srgbClr val="FF9900"/>
                </a:solidFill>
                <a:latin typeface="Arial" pitchFamily="34" charset="0"/>
              </a:rPr>
              <a:t>73.68% </a:t>
            </a:r>
          </a:p>
          <a:p>
            <a:pPr algn="ctr"/>
            <a:r>
              <a:rPr lang="en-US" sz="2000" b="1" dirty="0" smtClean="0">
                <a:solidFill>
                  <a:srgbClr val="FFFFFF"/>
                </a:solidFill>
                <a:latin typeface="Arial" pitchFamily="34" charset="0"/>
              </a:rPr>
              <a:t>% of children age 3,4 and 5</a:t>
            </a:r>
          </a:p>
          <a:p>
            <a:pPr algn="ctr"/>
            <a:r>
              <a:rPr lang="en-US" sz="2000" b="1" dirty="0" smtClean="0">
                <a:solidFill>
                  <a:srgbClr val="FFFFFF"/>
                </a:solidFill>
                <a:latin typeface="Arial" pitchFamily="34" charset="0"/>
              </a:rPr>
              <a:t>on IEPs</a:t>
            </a:r>
            <a:r>
              <a:rPr lang="en-US" sz="2000" b="1" dirty="0" smtClean="0">
                <a:solidFill>
                  <a:srgbClr val="FFFF00"/>
                </a:solidFill>
                <a:latin typeface="Arial" pitchFamily="34" charset="0"/>
              </a:rPr>
              <a:t> </a:t>
            </a:r>
            <a:r>
              <a:rPr lang="en-US" sz="2000" b="1" dirty="0" smtClean="0">
                <a:solidFill>
                  <a:srgbClr val="FFFFFF"/>
                </a:solidFill>
                <a:latin typeface="Arial" pitchFamily="34" charset="0"/>
              </a:rPr>
              <a:t>who</a:t>
            </a:r>
            <a:r>
              <a:rPr lang="en-US" sz="2000" b="1" dirty="0" smtClean="0">
                <a:solidFill>
                  <a:srgbClr val="FFFF00"/>
                </a:solidFill>
                <a:latin typeface="Arial" pitchFamily="34" charset="0"/>
              </a:rPr>
              <a:t> </a:t>
            </a:r>
            <a:r>
              <a:rPr lang="en-US" sz="2000" b="1" dirty="0" smtClean="0">
                <a:solidFill>
                  <a:srgbClr val="FFFFFF"/>
                </a:solidFill>
                <a:latin typeface="Arial" pitchFamily="34" charset="0"/>
              </a:rPr>
              <a:t>receive services </a:t>
            </a:r>
          </a:p>
          <a:p>
            <a:pPr algn="ctr"/>
            <a:r>
              <a:rPr lang="en-US" sz="2000" b="1" dirty="0" smtClean="0">
                <a:solidFill>
                  <a:srgbClr val="FFFFFF"/>
                </a:solidFill>
                <a:latin typeface="Arial" pitchFamily="34" charset="0"/>
              </a:rPr>
              <a:t>in regular </a:t>
            </a:r>
            <a:r>
              <a:rPr lang="en-US" sz="2000" b="1" dirty="0" err="1" smtClean="0">
                <a:solidFill>
                  <a:srgbClr val="FFFFFF"/>
                </a:solidFill>
                <a:latin typeface="Arial" pitchFamily="34" charset="0"/>
              </a:rPr>
              <a:t>ed</a:t>
            </a:r>
            <a:r>
              <a:rPr lang="en-US" sz="2000" b="1" dirty="0" smtClean="0">
                <a:solidFill>
                  <a:srgbClr val="FFFFFF"/>
                </a:solidFill>
                <a:latin typeface="Arial" pitchFamily="34" charset="0"/>
              </a:rPr>
              <a:t> setting </a:t>
            </a:r>
          </a:p>
        </p:txBody>
      </p:sp>
    </p:spTree>
    <p:extLst>
      <p:ext uri="{BB962C8B-B14F-4D97-AF65-F5344CB8AC3E}">
        <p14:creationId xmlns:p14="http://schemas.microsoft.com/office/powerpoint/2010/main" val="191813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700" y="663575"/>
            <a:ext cx="7620000" cy="1066800"/>
          </a:xfrm>
        </p:spPr>
        <p:txBody>
          <a:bodyPr>
            <a:normAutofit/>
          </a:bodyPr>
          <a:lstStyle/>
          <a:p>
            <a:pPr algn="ctr"/>
            <a:r>
              <a:rPr lang="en-US" sz="2000" dirty="0" smtClean="0">
                <a:solidFill>
                  <a:srgbClr val="800000"/>
                </a:solidFill>
              </a:rPr>
              <a:t>Early </a:t>
            </a:r>
            <a:r>
              <a:rPr lang="en-US" sz="2000" dirty="0" err="1" smtClean="0">
                <a:solidFill>
                  <a:srgbClr val="800000"/>
                </a:solidFill>
              </a:rPr>
              <a:t>MulTi</a:t>
            </a:r>
            <a:r>
              <a:rPr lang="en-US" sz="2000" dirty="0" smtClean="0">
                <a:solidFill>
                  <a:srgbClr val="800000"/>
                </a:solidFill>
              </a:rPr>
              <a:t>-Tiered System of Supports (MTSS) Inclusion Goals</a:t>
            </a:r>
            <a:endParaRPr lang="en-US" sz="2000" dirty="0">
              <a:solidFill>
                <a:srgbClr val="800000"/>
              </a:solidFill>
            </a:endParaRPr>
          </a:p>
        </p:txBody>
      </p:sp>
      <p:sp>
        <p:nvSpPr>
          <p:cNvPr id="3" name="Content Placeholder 2"/>
          <p:cNvSpPr>
            <a:spLocks noGrp="1"/>
          </p:cNvSpPr>
          <p:nvPr>
            <p:ph idx="4294967295"/>
          </p:nvPr>
        </p:nvSpPr>
        <p:spPr>
          <a:xfrm>
            <a:off x="609600" y="1981200"/>
            <a:ext cx="8153400" cy="4267200"/>
          </a:xfrm>
          <a:prstGeom prst="rect">
            <a:avLst/>
          </a:prstGeom>
        </p:spPr>
        <p:txBody>
          <a:bodyPr>
            <a:normAutofit fontScale="92500" lnSpcReduction="10000"/>
          </a:bodyPr>
          <a:lstStyle/>
          <a:p>
            <a:pPr>
              <a:buFont typeface="Arial" panose="020B0604020202020204" pitchFamily="34" charset="0"/>
              <a:buChar char="•"/>
            </a:pPr>
            <a:r>
              <a:rPr lang="en-US" sz="2800" dirty="0" smtClean="0"/>
              <a:t>To provide High Quality Inclusion for young Children with Disabilities </a:t>
            </a:r>
          </a:p>
          <a:p>
            <a:pPr>
              <a:buFont typeface="Arial" panose="020B0604020202020204" pitchFamily="34" charset="0"/>
              <a:buChar char="•"/>
            </a:pPr>
            <a:r>
              <a:rPr lang="en-US" sz="2800" dirty="0" smtClean="0"/>
              <a:t>To enhance practitioner knowledge and use of EBPs &amp; DEC  Recommended Practices to support inclusion</a:t>
            </a:r>
          </a:p>
          <a:p>
            <a:pPr>
              <a:buFont typeface="Arial" panose="020B0604020202020204" pitchFamily="34" charset="0"/>
              <a:buChar char="•"/>
            </a:pPr>
            <a:r>
              <a:rPr lang="en-US" sz="2800" dirty="0" smtClean="0"/>
              <a:t>To provide systems design to ensure program wide implementation and sustainability of EBPs</a:t>
            </a:r>
          </a:p>
          <a:p>
            <a:r>
              <a:rPr lang="en-US" sz="2800" dirty="0" smtClean="0"/>
              <a:t>To increase LEAs capacity to offer a full continuum of educational </a:t>
            </a:r>
            <a:r>
              <a:rPr lang="en-US" sz="2800" dirty="0"/>
              <a:t>placement </a:t>
            </a:r>
            <a:r>
              <a:rPr lang="en-US" sz="2800" dirty="0" smtClean="0"/>
              <a:t>options</a:t>
            </a:r>
          </a:p>
          <a:p>
            <a:r>
              <a:rPr lang="en-US" sz="2800" dirty="0" smtClean="0"/>
              <a:t>To build </a:t>
            </a:r>
            <a:r>
              <a:rPr lang="en-US" sz="2800" dirty="0"/>
              <a:t>a </a:t>
            </a:r>
            <a:r>
              <a:rPr lang="en-US" sz="2800" dirty="0" smtClean="0"/>
              <a:t>sustainable </a:t>
            </a:r>
            <a:r>
              <a:rPr lang="en-US" sz="2800" dirty="0"/>
              <a:t>statewide system of high quality inclusive learning environments for each and every child</a:t>
            </a:r>
          </a:p>
          <a:p>
            <a:pPr>
              <a:buFont typeface="Arial" panose="020B0604020202020204" pitchFamily="34" charset="0"/>
              <a:buChar char="•"/>
            </a:pPr>
            <a:endParaRPr lang="en-US" sz="2800" dirty="0" smtClean="0"/>
          </a:p>
          <a:p>
            <a:pPr>
              <a:buFont typeface="Arial" panose="020B0604020202020204" pitchFamily="34" charset="0"/>
              <a:buChar char="•"/>
            </a:pPr>
            <a:endParaRPr lang="en-US" sz="2800" dirty="0" smtClean="0"/>
          </a:p>
          <a:p>
            <a:pPr marL="0" indent="0">
              <a:buNone/>
            </a:pPr>
            <a:endParaRPr lang="en-US" sz="2800" dirty="0" smtClean="0"/>
          </a:p>
          <a:p>
            <a:pPr marL="0" indent="0">
              <a:buNone/>
            </a:pPr>
            <a:endParaRPr lang="en-US" sz="2800" dirty="0" smtClean="0"/>
          </a:p>
          <a:p>
            <a:pPr>
              <a:buFont typeface="Arial" panose="020B0604020202020204" pitchFamily="34" charset="0"/>
              <a:buChar char="•"/>
            </a:pPr>
            <a:endParaRPr lang="en-US" sz="2800" dirty="0" smtClean="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252412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402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575300"/>
            <a:ext cx="8000886" cy="1295400"/>
          </a:xfrm>
        </p:spPr>
        <p:txBody>
          <a:bodyPr>
            <a:noAutofit/>
          </a:bodyPr>
          <a:lstStyle/>
          <a:p>
            <a:pPr algn="ctr"/>
            <a:r>
              <a:rPr lang="en-US" sz="2400" dirty="0" smtClean="0">
                <a:solidFill>
                  <a:schemeClr val="accent6">
                    <a:lumMod val="75000"/>
                  </a:schemeClr>
                </a:solidFill>
              </a:rPr>
              <a:t>How do we really know if we are practicing </a:t>
            </a:r>
            <a:r>
              <a:rPr lang="en-US" sz="2400" i="1" u="sng" dirty="0" smtClean="0">
                <a:solidFill>
                  <a:srgbClr val="800000"/>
                </a:solidFill>
              </a:rPr>
              <a:t>high quality inclusion</a:t>
            </a:r>
            <a:r>
              <a:rPr lang="en-US" sz="2400" i="1" u="sng" dirty="0"/>
              <a:t>?</a:t>
            </a:r>
          </a:p>
        </p:txBody>
      </p:sp>
      <p:pic>
        <p:nvPicPr>
          <p:cNvPr id="5" name="Picture Placeholder 4"/>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l="4682" r="4682"/>
          <a:stretch>
            <a:fillRect/>
          </a:stretch>
        </p:blipFill>
        <p:spPr>
          <a:xfrm>
            <a:off x="1338176" y="622079"/>
            <a:ext cx="2933871" cy="2889373"/>
          </a:xfrm>
          <a:prstGeom prst="ellipse">
            <a:avLst/>
          </a:prstGeom>
          <a:scene3d>
            <a:camera prst="orthographicFront"/>
            <a:lightRig rig="threePt" dir="t"/>
          </a:scene3d>
          <a:sp3d>
            <a:bevelT/>
          </a:sp3d>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228600"/>
            <a:ext cx="3781804" cy="4022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757383"/>
            <a:ext cx="3781425" cy="1513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3886200"/>
            <a:ext cx="3562468" cy="1255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7436" y="841277"/>
            <a:ext cx="2238396" cy="2695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625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5BC3FCC-7485-473C-BD87-AFF2DE8ECF0A}" type="slidenum">
              <a:rPr lang="en-US" smtClean="0">
                <a:solidFill>
                  <a:srgbClr val="898989"/>
                </a:solidFill>
              </a:rPr>
              <a:pPr fontAlgn="base">
                <a:spcBef>
                  <a:spcPct val="0"/>
                </a:spcBef>
                <a:spcAft>
                  <a:spcPct val="0"/>
                </a:spcAft>
              </a:pPr>
              <a:t>9</a:t>
            </a:fld>
            <a:endParaRPr lang="en-US" dirty="0" smtClean="0">
              <a:solidFill>
                <a:srgbClr val="898989"/>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383" y="158407"/>
            <a:ext cx="7774018" cy="538692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19" y="2573071"/>
            <a:ext cx="2995997" cy="4314237"/>
          </a:xfrm>
          <a:prstGeom prst="rect">
            <a:avLst/>
          </a:prstGeom>
        </p:spPr>
      </p:pic>
      <p:sp>
        <p:nvSpPr>
          <p:cNvPr id="13" name="Diagonal Stripe 12"/>
          <p:cNvSpPr/>
          <p:nvPr/>
        </p:nvSpPr>
        <p:spPr>
          <a:xfrm>
            <a:off x="2766639" y="4302369"/>
            <a:ext cx="457200" cy="228600"/>
          </a:xfrm>
          <a:prstGeom prst="diagStripe">
            <a:avLst/>
          </a:prstGeom>
          <a:solidFill>
            <a:srgbClr val="99F0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2088154" y="1084830"/>
            <a:ext cx="5880474" cy="2976489"/>
          </a:xfrm>
        </p:spPr>
        <p:txBody>
          <a:bodyPr>
            <a:normAutofit/>
          </a:bodyPr>
          <a:lstStyle/>
          <a:p>
            <a:pPr algn="ctr"/>
            <a:r>
              <a:rPr lang="en-US" sz="4000" dirty="0" smtClean="0">
                <a:solidFill>
                  <a:schemeClr val="bg1"/>
                </a:solidFill>
                <a:latin typeface="Comic Sans MS" panose="030F0702030302020204" pitchFamily="66" charset="0"/>
              </a:rPr>
              <a:t>What is </a:t>
            </a:r>
            <a:br>
              <a:rPr lang="en-US" sz="4000" dirty="0" smtClean="0">
                <a:solidFill>
                  <a:schemeClr val="bg1"/>
                </a:solidFill>
                <a:latin typeface="Comic Sans MS" panose="030F0702030302020204" pitchFamily="66" charset="0"/>
              </a:rPr>
            </a:br>
            <a:r>
              <a:rPr lang="en-US" sz="4000" dirty="0" smtClean="0">
                <a:solidFill>
                  <a:schemeClr val="bg1"/>
                </a:solidFill>
                <a:latin typeface="Comic Sans MS" panose="030F0702030302020204" pitchFamily="66" charset="0"/>
              </a:rPr>
              <a:t>early MTSS?</a:t>
            </a:r>
            <a:r>
              <a:rPr lang="en-US" dirty="0" smtClean="0">
                <a:solidFill>
                  <a:schemeClr val="bg1"/>
                </a:solidFill>
                <a:latin typeface="Comic Sans MS" panose="030F0702030302020204" pitchFamily="66" charset="0"/>
              </a:rPr>
              <a:t/>
            </a:r>
            <a:br>
              <a:rPr lang="en-US" dirty="0" smtClean="0">
                <a:solidFill>
                  <a:schemeClr val="bg1"/>
                </a:solidFill>
                <a:latin typeface="Comic Sans MS" panose="030F0702030302020204" pitchFamily="66" charset="0"/>
              </a:rPr>
            </a:br>
            <a:r>
              <a:rPr lang="en-US" dirty="0">
                <a:solidFill>
                  <a:schemeClr val="bg1"/>
                </a:solidFill>
                <a:latin typeface="Comic Sans MS" panose="030F0702030302020204" pitchFamily="66" charset="0"/>
              </a:rPr>
              <a:t/>
            </a:r>
            <a:br>
              <a:rPr lang="en-US" dirty="0">
                <a:solidFill>
                  <a:schemeClr val="bg1"/>
                </a:solidFill>
                <a:latin typeface="Comic Sans MS" panose="030F0702030302020204" pitchFamily="66" charset="0"/>
              </a:rPr>
            </a:br>
            <a:endParaRPr lang="en-US" dirty="0">
              <a:solidFill>
                <a:schemeClr val="bg1"/>
              </a:solidFill>
              <a:latin typeface="Comic Sans MS" panose="030F0702030302020204" pitchFamily="66" charset="0"/>
            </a:endParaRPr>
          </a:p>
        </p:txBody>
      </p:sp>
      <p:sp>
        <p:nvSpPr>
          <p:cNvPr id="3" name="TextBox 2"/>
          <p:cNvSpPr txBox="1"/>
          <p:nvPr/>
        </p:nvSpPr>
        <p:spPr>
          <a:xfrm>
            <a:off x="1905000" y="5697733"/>
            <a:ext cx="7164418" cy="584775"/>
          </a:xfrm>
          <a:prstGeom prst="rect">
            <a:avLst/>
          </a:prstGeom>
          <a:noFill/>
        </p:spPr>
        <p:txBody>
          <a:bodyPr wrap="square" rtlCol="0">
            <a:spAutoFit/>
          </a:bodyPr>
          <a:lstStyle/>
          <a:p>
            <a:r>
              <a:rPr lang="en-US" sz="3200" b="1" cap="small" dirty="0" smtClean="0">
                <a:solidFill>
                  <a:srgbClr val="002060"/>
                </a:solidFill>
                <a:latin typeface="Comic Sans MS" panose="030F0702030302020204" pitchFamily="66" charset="0"/>
                <a:ea typeface="+mj-ea"/>
                <a:cs typeface="+mj-cs"/>
              </a:rPr>
              <a:t>Multi-Tiered </a:t>
            </a:r>
            <a:r>
              <a:rPr lang="en-US" sz="3200" b="1" cap="small" dirty="0">
                <a:solidFill>
                  <a:srgbClr val="002060"/>
                </a:solidFill>
                <a:latin typeface="Comic Sans MS" panose="030F0702030302020204" pitchFamily="66" charset="0"/>
                <a:ea typeface="+mj-ea"/>
                <a:cs typeface="+mj-cs"/>
              </a:rPr>
              <a:t>System of </a:t>
            </a:r>
            <a:r>
              <a:rPr lang="en-US" sz="3200" b="1" cap="small" dirty="0" smtClean="0">
                <a:solidFill>
                  <a:srgbClr val="002060"/>
                </a:solidFill>
                <a:latin typeface="Comic Sans MS" panose="030F0702030302020204" pitchFamily="66" charset="0"/>
                <a:ea typeface="+mj-ea"/>
                <a:cs typeface="+mj-cs"/>
              </a:rPr>
              <a:t>Supports</a:t>
            </a:r>
            <a:endParaRPr lang="en-US" sz="1600" dirty="0">
              <a:solidFill>
                <a:srgbClr val="002060"/>
              </a:solidFill>
            </a:endParaRPr>
          </a:p>
        </p:txBody>
      </p:sp>
      <p:pic>
        <p:nvPicPr>
          <p:cNvPr id="9"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13000"/>
                    </a14:imgEffect>
                  </a14:imgLayer>
                </a14:imgProps>
              </a:ext>
              <a:ext uri="{28A0092B-C50C-407E-A947-70E740481C1C}">
                <a14:useLocalDpi xmlns:a14="http://schemas.microsoft.com/office/drawing/2010/main" val="0"/>
              </a:ext>
            </a:extLst>
          </a:blip>
          <a:srcRect/>
          <a:stretch>
            <a:fillRect/>
          </a:stretch>
        </p:blipFill>
        <p:spPr bwMode="auto">
          <a:xfrm>
            <a:off x="-48370" y="-2"/>
            <a:ext cx="2379505" cy="151228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45465" y="4090102"/>
            <a:ext cx="526303" cy="336336"/>
          </a:xfrm>
          <a:prstGeom prst="rect">
            <a:avLst/>
          </a:prstGeom>
          <a:noFill/>
          <a:ln>
            <a:noFill/>
          </a:ln>
          <a:effectLst/>
          <a:scene3d>
            <a:camera prst="isometricOffAxis1Righ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Diagram 4"/>
          <p:cNvGraphicFramePr/>
          <p:nvPr>
            <p:extLst>
              <p:ext uri="{D42A27DB-BD31-4B8C-83A1-F6EECF244321}">
                <p14:modId xmlns:p14="http://schemas.microsoft.com/office/powerpoint/2010/main" val="3440211140"/>
              </p:ext>
            </p:extLst>
          </p:nvPr>
        </p:nvGraphicFramePr>
        <p:xfrm>
          <a:off x="2133600" y="666189"/>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5430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C34A5374-FAA8-4E25-B07A-B51241617BA1}"/>
                                            </p:graphicEl>
                                          </p:spTgt>
                                        </p:tgtEl>
                                        <p:attrNameLst>
                                          <p:attrName>style.visibility</p:attrName>
                                        </p:attrNameLst>
                                      </p:cBhvr>
                                      <p:to>
                                        <p:strVal val="visible"/>
                                      </p:to>
                                    </p:set>
                                    <p:animEffect transition="in" filter="fade">
                                      <p:cBhvr>
                                        <p:cTn id="12" dur="500"/>
                                        <p:tgtEl>
                                          <p:spTgt spid="5">
                                            <p:graphicEl>
                                              <a:dgm id="{C34A5374-FAA8-4E25-B07A-B51241617BA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2AE4BFC7-5C5A-41F8-89B9-50644FCD3874}"/>
                                            </p:graphicEl>
                                          </p:spTgt>
                                        </p:tgtEl>
                                        <p:attrNameLst>
                                          <p:attrName>style.visibility</p:attrName>
                                        </p:attrNameLst>
                                      </p:cBhvr>
                                      <p:to>
                                        <p:strVal val="visible"/>
                                      </p:to>
                                    </p:set>
                                    <p:animEffect transition="in" filter="fade">
                                      <p:cBhvr>
                                        <p:cTn id="17" dur="500"/>
                                        <p:tgtEl>
                                          <p:spTgt spid="5">
                                            <p:graphicEl>
                                              <a:dgm id="{2AE4BFC7-5C5A-41F8-89B9-50644FCD3874}"/>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graphicEl>
                                              <a:dgm id="{DD996D03-5E46-41ED-B588-12FDBE0DE041}"/>
                                            </p:graphicEl>
                                          </p:spTgt>
                                        </p:tgtEl>
                                        <p:attrNameLst>
                                          <p:attrName>style.visibility</p:attrName>
                                        </p:attrNameLst>
                                      </p:cBhvr>
                                      <p:to>
                                        <p:strVal val="visible"/>
                                      </p:to>
                                    </p:set>
                                    <p:animEffect transition="in" filter="fade">
                                      <p:cBhvr>
                                        <p:cTn id="20" dur="500"/>
                                        <p:tgtEl>
                                          <p:spTgt spid="5">
                                            <p:graphicEl>
                                              <a:dgm id="{DD996D03-5E46-41ED-B588-12FDBE0DE041}"/>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7C6D8F4C-8591-4E39-8978-B3EF9D01B43E}"/>
                                            </p:graphicEl>
                                          </p:spTgt>
                                        </p:tgtEl>
                                        <p:attrNameLst>
                                          <p:attrName>style.visibility</p:attrName>
                                        </p:attrNameLst>
                                      </p:cBhvr>
                                      <p:to>
                                        <p:strVal val="visible"/>
                                      </p:to>
                                    </p:set>
                                    <p:animEffect transition="in" filter="fade">
                                      <p:cBhvr>
                                        <p:cTn id="23" dur="500"/>
                                        <p:tgtEl>
                                          <p:spTgt spid="5">
                                            <p:graphicEl>
                                              <a:dgm id="{7C6D8F4C-8591-4E39-8978-B3EF9D01B43E}"/>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dgm id="{267DCBC2-3F87-4A36-B539-C0765780357D}"/>
                                            </p:graphicEl>
                                          </p:spTgt>
                                        </p:tgtEl>
                                        <p:attrNameLst>
                                          <p:attrName>style.visibility</p:attrName>
                                        </p:attrNameLst>
                                      </p:cBhvr>
                                      <p:to>
                                        <p:strVal val="visible"/>
                                      </p:to>
                                    </p:set>
                                    <p:animEffect transition="in" filter="fade">
                                      <p:cBhvr>
                                        <p:cTn id="26" dur="500"/>
                                        <p:tgtEl>
                                          <p:spTgt spid="5">
                                            <p:graphicEl>
                                              <a:dgm id="{267DCBC2-3F87-4A36-B539-C0765780357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uiExpand="1">
        <p:bldSub>
          <a:bldDgm bld="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PPSNARRATIONPROPS" val="n:\ECTA Center\Presentations\2014 - inclusion\inclusion01\01.mp3"/>
  <p:tag name="PPSNARRATION" val="1,-328291827,N:\ECTA Center\Presentations\2014 - inclusion\inclusion01\inclusion-2014-10-5.ppc"/>
</p:tagLst>
</file>

<file path=ppt/tags/tag3.xml><?xml version="1.0" encoding="utf-8"?>
<p:tagLst xmlns:a="http://schemas.openxmlformats.org/drawingml/2006/main" xmlns:r="http://schemas.openxmlformats.org/officeDocument/2006/relationships" xmlns:p="http://schemas.openxmlformats.org/presentationml/2006/main">
  <p:tag name="PPSNARRATIONPROPS" val="n:\ECTA Center\Presentations\2014 - inclusion\inclusion01\02.mp3"/>
  <p:tag name="PPSNARRATION" val="2,-328291827,N:\ECTA Center\Presentations\2014 - inclusion\inclusion01\inclusion-2014-10-5.ppc"/>
</p:tagLst>
</file>

<file path=ppt/tags/tag4.xml><?xml version="1.0" encoding="utf-8"?>
<p:tagLst xmlns:a="http://schemas.openxmlformats.org/drawingml/2006/main" xmlns:r="http://schemas.openxmlformats.org/officeDocument/2006/relationships" xmlns:p="http://schemas.openxmlformats.org/presentationml/2006/main">
  <p:tag name="PPSNARRATIONPROPS" val="n:\ECTA Center\Presentations\ECTA Sting.mp3"/>
  <p:tag name="PPSNARRATION" val="39,-328291827,N:\ECTA Center\Presentations\2014 - inclusion\inclusion01\inclusion-2014-10-5.ppc"/>
</p:tagLst>
</file>

<file path=ppt/theme/theme1.xml><?xml version="1.0" encoding="utf-8"?>
<a:theme xmlns:a="http://schemas.openxmlformats.org/drawingml/2006/main" name="2_Office Theme">
  <a:themeElements>
    <a:clrScheme name="Custom 2">
      <a:dk1>
        <a:srgbClr val="B2B2B2"/>
      </a:dk1>
      <a:lt1>
        <a:sysClr val="window" lastClr="FFFFFF"/>
      </a:lt1>
      <a:dk2>
        <a:srgbClr val="242852"/>
      </a:dk2>
      <a:lt2>
        <a:srgbClr val="ACCBF9"/>
      </a:lt2>
      <a:accent1>
        <a:srgbClr val="629DD1"/>
      </a:accent1>
      <a:accent2>
        <a:srgbClr val="297FD5"/>
      </a:accent2>
      <a:accent3>
        <a:srgbClr val="4A66AC"/>
      </a:accent3>
      <a:accent4>
        <a:srgbClr val="4A66AC"/>
      </a:accent4>
      <a:accent5>
        <a:srgbClr val="90A2CF"/>
      </a:accent5>
      <a:accent6>
        <a:srgbClr val="9D90A0"/>
      </a:accent6>
      <a:hlink>
        <a:srgbClr val="7F7F7F"/>
      </a:hlink>
      <a:folHlink>
        <a:srgbClr val="3723C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adeshow">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Tradeshow">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adeshow">
      <a:fillStyleLst>
        <a:solidFill>
          <a:schemeClr val="phClr"/>
        </a:solidFill>
        <a:gradFill rotWithShape="1">
          <a:gsLst>
            <a:gs pos="0">
              <a:schemeClr val="phClr">
                <a:tint val="45000"/>
                <a:satMod val="300000"/>
              </a:schemeClr>
            </a:gs>
            <a:gs pos="35000">
              <a:schemeClr val="phClr">
                <a:tint val="45000"/>
                <a:satMod val="300000"/>
              </a:schemeClr>
            </a:gs>
            <a:gs pos="69000">
              <a:schemeClr val="phClr">
                <a:tint val="45000"/>
                <a:satMod val="350000"/>
              </a:schemeClr>
            </a:gs>
            <a:gs pos="100000">
              <a:schemeClr val="phClr">
                <a:tint val="60000"/>
                <a:satMod val="350000"/>
              </a:schemeClr>
            </a:gs>
          </a:gsLst>
          <a:path path="circle">
            <a:fillToRect l="50000" t="50000" r="100000" b="100000"/>
          </a:path>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9525" cap="rnd" cmpd="sng" algn="ctr">
          <a:solidFill>
            <a:schemeClr val="phClr"/>
          </a:solidFill>
          <a:prstDash val="solid"/>
        </a:ln>
        <a:ln w="38475" cap="flat" cmpd="sng" algn="ctr">
          <a:solidFill>
            <a:schemeClr val="phClr"/>
          </a:solidFill>
          <a:prstDash val="solid"/>
        </a:ln>
        <a:ln w="54850" cap="flat" cmpd="sng" algn="ctr">
          <a:solidFill>
            <a:schemeClr val="phClr"/>
          </a:solidFill>
          <a:prstDash val="solid"/>
        </a:ln>
      </a:lnStyleLst>
      <a:effectStyleLst>
        <a:effectStyle>
          <a:effectLst>
            <a:outerShdw blurRad="50800" dist="25400" dir="5400000" rotWithShape="0">
              <a:srgbClr val="000000">
                <a:alpha val="55000"/>
              </a:srgbClr>
            </a:outerShdw>
          </a:effectLst>
        </a:effectStyle>
        <a:effectStyle>
          <a:effectLst>
            <a:outerShdw blurRad="50800" dist="25400" dir="5400000" rotWithShape="0">
              <a:srgbClr val="000000">
                <a:alpha val="44000"/>
              </a:srgbClr>
            </a:outerShdw>
          </a:effectLst>
        </a:effectStyle>
        <a:effectStyle>
          <a:effectLst>
            <a:outerShdw blurRad="50800" dist="25400" dir="5400000" rotWithShape="0">
              <a:srgbClr val="000000">
                <a:alpha val="55000"/>
              </a:srgbClr>
            </a:outerShdw>
          </a:effectLst>
          <a:scene3d>
            <a:camera prst="orthographicFront">
              <a:rot lat="0" lon="0" rev="0"/>
            </a:camera>
            <a:lightRig rig="brightRoom" dir="tl">
              <a:rot lat="0" lon="0" rev="3600000"/>
            </a:lightRig>
          </a:scene3d>
          <a:sp3d contourW="31750" prstMaterial="flat">
            <a:bevelT w="127000" h="254000" prst="angle"/>
            <a:contourClr>
              <a:schemeClr val="phClr">
                <a:shade val="20000"/>
              </a:schemeClr>
            </a:contourClr>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3.xml><?xml version="1.0" encoding="utf-8"?>
<a:theme xmlns:a="http://schemas.openxmlformats.org/drawingml/2006/main" name="powerpoint-template-2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gradFill rotWithShape="0">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powerpoint-template-24 1">
        <a:dk1>
          <a:srgbClr val="4D4D4D"/>
        </a:dk1>
        <a:lt1>
          <a:srgbClr val="FFFFFF"/>
        </a:lt1>
        <a:dk2>
          <a:srgbClr val="4D4D4D"/>
        </a:dk2>
        <a:lt2>
          <a:srgbClr val="0C209B"/>
        </a:lt2>
        <a:accent1>
          <a:srgbClr val="2167BF"/>
        </a:accent1>
        <a:accent2>
          <a:srgbClr val="C60C0D"/>
        </a:accent2>
        <a:accent3>
          <a:srgbClr val="FFFFFF"/>
        </a:accent3>
        <a:accent4>
          <a:srgbClr val="404040"/>
        </a:accent4>
        <a:accent5>
          <a:srgbClr val="ABB8DC"/>
        </a:accent5>
        <a:accent6>
          <a:srgbClr val="B30A0B"/>
        </a:accent6>
        <a:hlink>
          <a:srgbClr val="4793C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4B8ACD"/>
        </a:lt2>
        <a:accent1>
          <a:srgbClr val="5C98C2"/>
        </a:accent1>
        <a:accent2>
          <a:srgbClr val="93BAD6"/>
        </a:accent2>
        <a:accent3>
          <a:srgbClr val="FFFFFF"/>
        </a:accent3>
        <a:accent4>
          <a:srgbClr val="404040"/>
        </a:accent4>
        <a:accent5>
          <a:srgbClr val="B5CADD"/>
        </a:accent5>
        <a:accent6>
          <a:srgbClr val="85A8C2"/>
        </a:accent6>
        <a:hlink>
          <a:srgbClr val="AECDE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4377BA"/>
        </a:lt2>
        <a:accent1>
          <a:srgbClr val="5793D1"/>
        </a:accent1>
        <a:accent2>
          <a:srgbClr val="5FA2DB"/>
        </a:accent2>
        <a:accent3>
          <a:srgbClr val="FFFFFF"/>
        </a:accent3>
        <a:accent4>
          <a:srgbClr val="404040"/>
        </a:accent4>
        <a:accent5>
          <a:srgbClr val="B4C8E5"/>
        </a:accent5>
        <a:accent6>
          <a:srgbClr val="5592C6"/>
        </a:accent6>
        <a:hlink>
          <a:srgbClr val="68AEE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0067B5"/>
        </a:lt2>
        <a:accent1>
          <a:srgbClr val="1881BF"/>
        </a:accent1>
        <a:accent2>
          <a:srgbClr val="39B0DA"/>
        </a:accent2>
        <a:accent3>
          <a:srgbClr val="FFFFFF"/>
        </a:accent3>
        <a:accent4>
          <a:srgbClr val="404040"/>
        </a:accent4>
        <a:accent5>
          <a:srgbClr val="ABC1DC"/>
        </a:accent5>
        <a:accent6>
          <a:srgbClr val="339FC5"/>
        </a:accent6>
        <a:hlink>
          <a:srgbClr val="40B0D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0F4FBE"/>
        </a:lt2>
        <a:accent1>
          <a:srgbClr val="0664E4"/>
        </a:accent1>
        <a:accent2>
          <a:srgbClr val="0A8AF4"/>
        </a:accent2>
        <a:accent3>
          <a:srgbClr val="FFFFFF"/>
        </a:accent3>
        <a:accent4>
          <a:srgbClr val="404040"/>
        </a:accent4>
        <a:accent5>
          <a:srgbClr val="AAB8EF"/>
        </a:accent5>
        <a:accent6>
          <a:srgbClr val="087DDD"/>
        </a:accent6>
        <a:hlink>
          <a:srgbClr val="0B99F8"/>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0345B9"/>
        </a:lt2>
        <a:accent1>
          <a:srgbClr val="1E65CA"/>
        </a:accent1>
        <a:accent2>
          <a:srgbClr val="2C77D1"/>
        </a:accent2>
        <a:accent3>
          <a:srgbClr val="FFFFFF"/>
        </a:accent3>
        <a:accent4>
          <a:srgbClr val="404040"/>
        </a:accent4>
        <a:accent5>
          <a:srgbClr val="ABB8E1"/>
        </a:accent5>
        <a:accent6>
          <a:srgbClr val="276BBD"/>
        </a:accent6>
        <a:hlink>
          <a:srgbClr val="4091DE"/>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5CA3E0"/>
        </a:lt2>
        <a:accent1>
          <a:srgbClr val="6DAFE4"/>
        </a:accent1>
        <a:accent2>
          <a:srgbClr val="72B3E5"/>
        </a:accent2>
        <a:accent3>
          <a:srgbClr val="FFFFFF"/>
        </a:accent3>
        <a:accent4>
          <a:srgbClr val="404040"/>
        </a:accent4>
        <a:accent5>
          <a:srgbClr val="BAD4EF"/>
        </a:accent5>
        <a:accent6>
          <a:srgbClr val="67A2CF"/>
        </a:accent6>
        <a:hlink>
          <a:srgbClr val="7DB8E6"/>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2D2D2D"/>
        </a:lt2>
        <a:accent1>
          <a:srgbClr val="353535"/>
        </a:accent1>
        <a:accent2>
          <a:srgbClr val="4F4F4F"/>
        </a:accent2>
        <a:accent3>
          <a:srgbClr val="FFFFFF"/>
        </a:accent3>
        <a:accent4>
          <a:srgbClr val="404040"/>
        </a:accent4>
        <a:accent5>
          <a:srgbClr val="AEAEAE"/>
        </a:accent5>
        <a:accent6>
          <a:srgbClr val="474747"/>
        </a:accent6>
        <a:hlink>
          <a:srgbClr val="7D7D7D"/>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69ADC2"/>
        </a:lt2>
        <a:accent1>
          <a:srgbClr val="59994F"/>
        </a:accent1>
        <a:accent2>
          <a:srgbClr val="7FA14B"/>
        </a:accent2>
        <a:accent3>
          <a:srgbClr val="FFFFFF"/>
        </a:accent3>
        <a:accent4>
          <a:srgbClr val="404040"/>
        </a:accent4>
        <a:accent5>
          <a:srgbClr val="B5CAB2"/>
        </a:accent5>
        <a:accent6>
          <a:srgbClr val="729143"/>
        </a:accent6>
        <a:hlink>
          <a:srgbClr val="8A8B7D"/>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306778"/>
        </a:lt2>
        <a:accent1>
          <a:srgbClr val="59994F"/>
        </a:accent1>
        <a:accent2>
          <a:srgbClr val="7FA14B"/>
        </a:accent2>
        <a:accent3>
          <a:srgbClr val="FFFFFF"/>
        </a:accent3>
        <a:accent4>
          <a:srgbClr val="404040"/>
        </a:accent4>
        <a:accent5>
          <a:srgbClr val="B5CAB2"/>
        </a:accent5>
        <a:accent6>
          <a:srgbClr val="729143"/>
        </a:accent6>
        <a:hlink>
          <a:srgbClr val="8A8B7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owerpoint-template-2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gradFill rotWithShape="0">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powerpoint-template-24 1">
        <a:dk1>
          <a:srgbClr val="4D4D4D"/>
        </a:dk1>
        <a:lt1>
          <a:srgbClr val="FFFFFF"/>
        </a:lt1>
        <a:dk2>
          <a:srgbClr val="4D4D4D"/>
        </a:dk2>
        <a:lt2>
          <a:srgbClr val="0C209B"/>
        </a:lt2>
        <a:accent1>
          <a:srgbClr val="2167BF"/>
        </a:accent1>
        <a:accent2>
          <a:srgbClr val="C60C0D"/>
        </a:accent2>
        <a:accent3>
          <a:srgbClr val="FFFFFF"/>
        </a:accent3>
        <a:accent4>
          <a:srgbClr val="404040"/>
        </a:accent4>
        <a:accent5>
          <a:srgbClr val="ABB8DC"/>
        </a:accent5>
        <a:accent6>
          <a:srgbClr val="B30A0B"/>
        </a:accent6>
        <a:hlink>
          <a:srgbClr val="4793C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4B8ACD"/>
        </a:lt2>
        <a:accent1>
          <a:srgbClr val="5C98C2"/>
        </a:accent1>
        <a:accent2>
          <a:srgbClr val="93BAD6"/>
        </a:accent2>
        <a:accent3>
          <a:srgbClr val="FFFFFF"/>
        </a:accent3>
        <a:accent4>
          <a:srgbClr val="404040"/>
        </a:accent4>
        <a:accent5>
          <a:srgbClr val="B5CADD"/>
        </a:accent5>
        <a:accent6>
          <a:srgbClr val="85A8C2"/>
        </a:accent6>
        <a:hlink>
          <a:srgbClr val="AECDE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4377BA"/>
        </a:lt2>
        <a:accent1>
          <a:srgbClr val="5793D1"/>
        </a:accent1>
        <a:accent2>
          <a:srgbClr val="5FA2DB"/>
        </a:accent2>
        <a:accent3>
          <a:srgbClr val="FFFFFF"/>
        </a:accent3>
        <a:accent4>
          <a:srgbClr val="404040"/>
        </a:accent4>
        <a:accent5>
          <a:srgbClr val="B4C8E5"/>
        </a:accent5>
        <a:accent6>
          <a:srgbClr val="5592C6"/>
        </a:accent6>
        <a:hlink>
          <a:srgbClr val="68AEE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0067B5"/>
        </a:lt2>
        <a:accent1>
          <a:srgbClr val="1881BF"/>
        </a:accent1>
        <a:accent2>
          <a:srgbClr val="39B0DA"/>
        </a:accent2>
        <a:accent3>
          <a:srgbClr val="FFFFFF"/>
        </a:accent3>
        <a:accent4>
          <a:srgbClr val="404040"/>
        </a:accent4>
        <a:accent5>
          <a:srgbClr val="ABC1DC"/>
        </a:accent5>
        <a:accent6>
          <a:srgbClr val="339FC5"/>
        </a:accent6>
        <a:hlink>
          <a:srgbClr val="40B0D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0F4FBE"/>
        </a:lt2>
        <a:accent1>
          <a:srgbClr val="0664E4"/>
        </a:accent1>
        <a:accent2>
          <a:srgbClr val="0A8AF4"/>
        </a:accent2>
        <a:accent3>
          <a:srgbClr val="FFFFFF"/>
        </a:accent3>
        <a:accent4>
          <a:srgbClr val="404040"/>
        </a:accent4>
        <a:accent5>
          <a:srgbClr val="AAB8EF"/>
        </a:accent5>
        <a:accent6>
          <a:srgbClr val="087DDD"/>
        </a:accent6>
        <a:hlink>
          <a:srgbClr val="0B99F8"/>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0345B9"/>
        </a:lt2>
        <a:accent1>
          <a:srgbClr val="1E65CA"/>
        </a:accent1>
        <a:accent2>
          <a:srgbClr val="2C77D1"/>
        </a:accent2>
        <a:accent3>
          <a:srgbClr val="FFFFFF"/>
        </a:accent3>
        <a:accent4>
          <a:srgbClr val="404040"/>
        </a:accent4>
        <a:accent5>
          <a:srgbClr val="ABB8E1"/>
        </a:accent5>
        <a:accent6>
          <a:srgbClr val="276BBD"/>
        </a:accent6>
        <a:hlink>
          <a:srgbClr val="4091DE"/>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5CA3E0"/>
        </a:lt2>
        <a:accent1>
          <a:srgbClr val="6DAFE4"/>
        </a:accent1>
        <a:accent2>
          <a:srgbClr val="72B3E5"/>
        </a:accent2>
        <a:accent3>
          <a:srgbClr val="FFFFFF"/>
        </a:accent3>
        <a:accent4>
          <a:srgbClr val="404040"/>
        </a:accent4>
        <a:accent5>
          <a:srgbClr val="BAD4EF"/>
        </a:accent5>
        <a:accent6>
          <a:srgbClr val="67A2CF"/>
        </a:accent6>
        <a:hlink>
          <a:srgbClr val="7DB8E6"/>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2D2D2D"/>
        </a:lt2>
        <a:accent1>
          <a:srgbClr val="353535"/>
        </a:accent1>
        <a:accent2>
          <a:srgbClr val="4F4F4F"/>
        </a:accent2>
        <a:accent3>
          <a:srgbClr val="FFFFFF"/>
        </a:accent3>
        <a:accent4>
          <a:srgbClr val="404040"/>
        </a:accent4>
        <a:accent5>
          <a:srgbClr val="AEAEAE"/>
        </a:accent5>
        <a:accent6>
          <a:srgbClr val="474747"/>
        </a:accent6>
        <a:hlink>
          <a:srgbClr val="7D7D7D"/>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69ADC2"/>
        </a:lt2>
        <a:accent1>
          <a:srgbClr val="59994F"/>
        </a:accent1>
        <a:accent2>
          <a:srgbClr val="7FA14B"/>
        </a:accent2>
        <a:accent3>
          <a:srgbClr val="FFFFFF"/>
        </a:accent3>
        <a:accent4>
          <a:srgbClr val="404040"/>
        </a:accent4>
        <a:accent5>
          <a:srgbClr val="B5CAB2"/>
        </a:accent5>
        <a:accent6>
          <a:srgbClr val="729143"/>
        </a:accent6>
        <a:hlink>
          <a:srgbClr val="8A8B7D"/>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306778"/>
        </a:lt2>
        <a:accent1>
          <a:srgbClr val="59994F"/>
        </a:accent1>
        <a:accent2>
          <a:srgbClr val="7FA14B"/>
        </a:accent2>
        <a:accent3>
          <a:srgbClr val="FFFFFF"/>
        </a:accent3>
        <a:accent4>
          <a:srgbClr val="404040"/>
        </a:accent4>
        <a:accent5>
          <a:srgbClr val="B5CAB2"/>
        </a:accent5>
        <a:accent6>
          <a:srgbClr val="729143"/>
        </a:accent6>
        <a:hlink>
          <a:srgbClr val="8A8B7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gradFill rotWithShape="0">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Custom 3">
      <a:dk1>
        <a:sysClr val="windowText" lastClr="000000"/>
      </a:dk1>
      <a:lt1>
        <a:sysClr val="window" lastClr="FFFFFF"/>
      </a:lt1>
      <a:dk2>
        <a:srgbClr val="1B416C"/>
      </a:dk2>
      <a:lt2>
        <a:srgbClr val="D4E6F4"/>
      </a:lt2>
      <a:accent1>
        <a:srgbClr val="FE9B00"/>
      </a:accent1>
      <a:accent2>
        <a:srgbClr val="EF6011"/>
      </a:accent2>
      <a:accent3>
        <a:srgbClr val="3F3F3F"/>
      </a:accent3>
      <a:accent4>
        <a:srgbClr val="929292"/>
      </a:accent4>
      <a:accent5>
        <a:srgbClr val="4B5A6F"/>
      </a:accent5>
      <a:accent6>
        <a:srgbClr val="F1EEE4"/>
      </a:accent6>
      <a:hlink>
        <a:srgbClr val="3F86C3"/>
      </a:hlink>
      <a:folHlink>
        <a:srgbClr val="1B416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Custom 3">
      <a:dk1>
        <a:sysClr val="windowText" lastClr="000000"/>
      </a:dk1>
      <a:lt1>
        <a:sysClr val="window" lastClr="FFFFFF"/>
      </a:lt1>
      <a:dk2>
        <a:srgbClr val="1B416C"/>
      </a:dk2>
      <a:lt2>
        <a:srgbClr val="D4E6F4"/>
      </a:lt2>
      <a:accent1>
        <a:srgbClr val="FE9B00"/>
      </a:accent1>
      <a:accent2>
        <a:srgbClr val="EF6011"/>
      </a:accent2>
      <a:accent3>
        <a:srgbClr val="3F3F3F"/>
      </a:accent3>
      <a:accent4>
        <a:srgbClr val="929292"/>
      </a:accent4>
      <a:accent5>
        <a:srgbClr val="4B5A6F"/>
      </a:accent5>
      <a:accent6>
        <a:srgbClr val="F1EEE4"/>
      </a:accent6>
      <a:hlink>
        <a:srgbClr val="3F86C3"/>
      </a:hlink>
      <a:folHlink>
        <a:srgbClr val="1B416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21292</TotalTime>
  <Words>3164</Words>
  <Application>Microsoft Office PowerPoint</Application>
  <PresentationFormat>On-screen Show (4:3)</PresentationFormat>
  <Paragraphs>387</Paragraphs>
  <Slides>36</Slides>
  <Notes>32</Notes>
  <HiddenSlides>0</HiddenSlides>
  <MMClips>0</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36</vt:i4>
      </vt:variant>
    </vt:vector>
  </HeadingPairs>
  <TitlesOfParts>
    <vt:vector size="46" baseType="lpstr">
      <vt:lpstr>2_Office Theme</vt:lpstr>
      <vt:lpstr>Tradeshow</vt:lpstr>
      <vt:lpstr>powerpoint-template-24</vt:lpstr>
      <vt:lpstr>1_powerpoint-template-24</vt:lpstr>
      <vt:lpstr>默认设计模板</vt:lpstr>
      <vt:lpstr>3_Office Theme</vt:lpstr>
      <vt:lpstr>Office Theme</vt:lpstr>
      <vt:lpstr>1_Office Theme</vt:lpstr>
      <vt:lpstr>4_Office Theme</vt:lpstr>
      <vt:lpstr>Document</vt:lpstr>
      <vt:lpstr>       Webinar Series -  Supporting the Inclusion  of Young Children with Disabilities  June 2, 2015             </vt:lpstr>
      <vt:lpstr>Webinar Presenters</vt:lpstr>
      <vt:lpstr>Objectives </vt:lpstr>
      <vt:lpstr>PowerPoint Presentation</vt:lpstr>
      <vt:lpstr>PowerPoint Presentation</vt:lpstr>
      <vt:lpstr>PowerPoint Presentation</vt:lpstr>
      <vt:lpstr>Early MulTi-Tiered System of Supports (MTSS) Inclusion Goals</vt:lpstr>
      <vt:lpstr>How do we really know if we are practicing high quality inclusion?</vt:lpstr>
      <vt:lpstr>What is  early MTSS?  </vt:lpstr>
      <vt:lpstr>PowerPoint Presentation</vt:lpstr>
      <vt:lpstr>  Systems Inventory</vt:lpstr>
      <vt:lpstr>Early MTSS Systems Inventory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Elements of quality inclusive teaching practices</vt:lpstr>
      <vt:lpstr>Examples of Professional Development  </vt:lpstr>
      <vt:lpstr>PowerPoint Presentation</vt:lpstr>
      <vt:lpstr>Why Participate in Early MTSS? </vt:lpstr>
      <vt:lpstr>Why Participate in Early MTSS? </vt:lpstr>
      <vt:lpstr>VT Early MTSS Program Inventory: Well Designed Professional Development</vt:lpstr>
      <vt:lpstr>PowerPoint Presentation</vt:lpstr>
      <vt:lpstr>PowerPoint Presentation</vt:lpstr>
      <vt:lpstr>Questions for Janice or Kate?</vt:lpstr>
      <vt:lpstr>Personnel Development for Inclusion  </vt:lpstr>
      <vt:lpstr>TA Projects and National Organizations</vt:lpstr>
      <vt:lpstr>PowerPoint Presentation</vt:lpstr>
      <vt:lpstr> A Web Tour: Looking at the Idaho Stars Professional Development Resources</vt:lpstr>
      <vt:lpstr>Questions for Melissa?</vt:lpstr>
      <vt:lpstr> Have you come up with  one new idea from today’s call  that you would like to  explore further?  If so, what is it? </vt:lpstr>
      <vt:lpstr>Thank you for joining us!</vt:lpstr>
    </vt:vector>
  </TitlesOfParts>
  <Company>Iowa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Shimmin, Candice E [HD FS]</dc:creator>
  <cp:lastModifiedBy>Kathy Whaley</cp:lastModifiedBy>
  <cp:revision>421</cp:revision>
  <cp:lastPrinted>2015-06-01T14:46:34Z</cp:lastPrinted>
  <dcterms:created xsi:type="dcterms:W3CDTF">2012-06-28T19:32:51Z</dcterms:created>
  <dcterms:modified xsi:type="dcterms:W3CDTF">2015-06-01T18:52:08Z</dcterms:modified>
</cp:coreProperties>
</file>