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8BD2-EFB5-42E3-BF7E-89CBAD1C2FE1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5F2B-5C38-47BB-9001-E48A2680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William is 30 months old he lives at home with his mom Bee and his younger brother. William’s father is deployed. More information will follow.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5F2B-5C38-47BB-9001-E48A26802DB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2892E-634A-44DD-B88F-AC2B784B577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5F2B-5C38-47BB-9001-E48A26802DB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5F2B-5C38-47BB-9001-E48A26802DB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5F2B-5C38-47BB-9001-E48A26802DB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0805BD-B373-46FB-9D92-53F0114CA74D}" type="datetime1">
              <a:rPr lang="en-US" smtClean="0"/>
              <a:t>3/29/2012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588336" cy="228600"/>
          </a:xfrm>
        </p:spPr>
        <p:txBody>
          <a:bodyPr/>
          <a:lstStyle>
            <a:lvl1pPr>
              <a:defRPr lang="en-US" b="1" smtClean="0">
                <a:solidFill>
                  <a:schemeClr val="tx1"/>
                </a:solidFill>
              </a:defRPr>
            </a:lvl1pPr>
            <a:extLst/>
          </a:lstStyle>
          <a:p>
            <a:fld id="{82450AFB-6892-4EE9-A745-8232D26EBC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BF8AF-E495-4EA3-8D83-51A08E96B008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AC7609-6436-49B1-A8F6-49EE2C8A41AF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9906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72390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88336" cy="228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fld id="{82450AFB-6892-4EE9-A745-8232D26EBC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3089DA-1795-4A42-BF0A-87359D10D250}" type="datetime1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8A73AE-D212-47B5-A363-E7D317D15D52}" type="datetime1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41A54-B5A9-405D-9FC3-149E59CB4F86}" type="datetime1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706F3-8AF8-4939-9AC4-ACB9721E7AD9}" type="datetime1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77C05C-4CAF-429E-994F-2AF5EFDADB15}" type="datetime1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56FF6-B108-4839-BFB0-73C0A2CBA6F3}" type="datetime1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70D9F-14EB-49E0-B205-57F5E87584E0}" type="datetime1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EF9C12-D55A-473F-8F4B-1603DC90DC43}" type="datetime1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450AFB-6892-4EE9-A745-8232D26EB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aomi\Desktop\MD%20COS%20Jun%202011\Final%20MD%20COS%20PPT%20and%20Video\Meeting%20William%20-%20Bonus%2001.wmv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5"/>
          <p:cNvSpPr>
            <a:spLocks noGrp="1"/>
          </p:cNvSpPr>
          <p:nvPr>
            <p:ph type="ctrTitle"/>
          </p:nvPr>
        </p:nvSpPr>
        <p:spPr>
          <a:xfrm>
            <a:off x="2971800" y="3733800"/>
            <a:ext cx="5867400" cy="1927225"/>
          </a:xfrm>
        </p:spPr>
        <p:txBody>
          <a:bodyPr>
            <a:noAutofit/>
          </a:bodyPr>
          <a:lstStyle/>
          <a:p>
            <a:pPr algn="ctr"/>
            <a: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Pulling it All Together</a:t>
            </a:r>
            <a:b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16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Meeting William &amp; His </a:t>
            </a:r>
            <a: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Family</a:t>
            </a:r>
            <a:b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5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6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Naomi Younggren, Ph.D.</a:t>
            </a:r>
            <a:endParaRPr lang="en-US" sz="48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1000"/>
            <a:ext cx="2529860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Maryland Dept. of Ed.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 Intervention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 Conference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November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AFB-6892-4EE9-A745-8232D26EBCBD}" type="slidenum">
              <a:rPr lang="en-US" smtClean="0"/>
              <a:t>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0" y="1945820"/>
            <a:ext cx="2514600" cy="2209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962400" cy="2057400"/>
          </a:xfrm>
        </p:spPr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/>
            <a:r>
              <a:rPr lang="en-US" sz="3100" cap="none" dirty="0" smtClean="0">
                <a:ln w="50800"/>
                <a:solidFill>
                  <a:schemeClr val="accent3"/>
                </a:solidFill>
              </a:rPr>
              <a:t>6. </a:t>
            </a:r>
            <a:r>
              <a:rPr lang="en-US" sz="3100" cap="none" dirty="0" smtClean="0">
                <a:solidFill>
                  <a:schemeClr val="bg1"/>
                </a:solidFill>
              </a:rPr>
              <a:t>Complete Strengths &amp; Needs Summary - Generate COS Rating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(15 </a:t>
            </a:r>
            <a:r>
              <a:rPr lang="en-US" sz="1800" i="1" cap="non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minutes</a:t>
            </a:r>
            <a: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1600" dirty="0" smtClean="0">
                <a:solidFill>
                  <a:schemeClr val="accent3"/>
                </a:solidFill>
              </a:rPr>
              <a:t/>
            </a:r>
            <a:br>
              <a:rPr lang="en-US" sz="1600" dirty="0" smtClean="0">
                <a:solidFill>
                  <a:schemeClr val="accent3"/>
                </a:solidFill>
              </a:rPr>
            </a:br>
            <a: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34000" y="3810000"/>
            <a:ext cx="3200400" cy="2438400"/>
          </a:xfrm>
        </p:spPr>
        <p:txBody>
          <a:bodyPr>
            <a:normAutofit/>
          </a:bodyPr>
          <a:lstStyle/>
          <a:p>
            <a:pPr marL="400050" lvl="1" indent="-400050"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Role play the conversation     with Bee</a:t>
            </a:r>
          </a:p>
          <a:p>
            <a:pPr marL="400050" lvl="1" indent="-400050"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lvl="1" indent="-400050"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Complete the COS</a:t>
            </a:r>
          </a:p>
          <a:p>
            <a:pPr marL="400050" indent="-400050"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88336" cy="228600"/>
          </a:xfrm>
        </p:spPr>
        <p:txBody>
          <a:bodyPr/>
          <a:lstStyle/>
          <a:p>
            <a:fld id="{82450AFB-6892-4EE9-A745-8232D26EBCBD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4206240" cy="4206240"/>
          </a:xfrm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67492"/>
            <a:ext cx="3733800" cy="395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4114800" cy="2057400"/>
          </a:xfrm>
        </p:spPr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/>
            <a:r>
              <a:rPr lang="en-US" sz="3100" cap="none" dirty="0" smtClean="0">
                <a:ln w="50800"/>
                <a:solidFill>
                  <a:schemeClr val="accent3"/>
                </a:solidFill>
              </a:rPr>
              <a:t>7.  </a:t>
            </a:r>
            <a:r>
              <a:rPr lang="en-US" sz="3100" cap="none" dirty="0" smtClean="0">
                <a:solidFill>
                  <a:schemeClr val="bg1"/>
                </a:solidFill>
              </a:rPr>
              <a:t>Share Observations &amp; Ahah’s 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1800" b="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(15 </a:t>
            </a:r>
            <a:r>
              <a:rPr lang="en-US" sz="1800" b="0" i="1" cap="non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minutes)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34000" y="2590800"/>
            <a:ext cx="3429000" cy="3124200"/>
          </a:xfrm>
        </p:spPr>
        <p:txBody>
          <a:bodyPr>
            <a:normAutofit/>
          </a:bodyPr>
          <a:lstStyle/>
          <a:p>
            <a:pPr marL="400050" lvl="1" indent="-400050"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588336" cy="228600"/>
          </a:xfrm>
        </p:spPr>
        <p:txBody>
          <a:bodyPr/>
          <a:lstStyle/>
          <a:p>
            <a:fld id="{82450AFB-6892-4EE9-A745-8232D26EBCBD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533400" y="1066800"/>
            <a:ext cx="4206240" cy="4206240"/>
          </a:xfrm>
        </p:spPr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219200"/>
            <a:ext cx="38861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Applaud your work…</a:t>
            </a:r>
            <a:b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some pointers from Jessica</a:t>
            </a:r>
            <a:endParaRPr lang="en-US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588336" cy="228600"/>
          </a:xfrm>
        </p:spPr>
        <p:txBody>
          <a:bodyPr/>
          <a:lstStyle/>
          <a:p>
            <a:fld id="{82450AFB-6892-4EE9-A745-8232D26EBCBD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5592128" cy="4343400"/>
          </a:xfrm>
          <a:prstGeom prst="ellipse">
            <a:avLst/>
          </a:prstGeom>
          <a:ln w="76200">
            <a:solidFill>
              <a:schemeClr val="bg2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Objectives</a:t>
            </a:r>
            <a:endParaRPr lang="en-US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Apply your knowledge of the COS process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materials important to the COS process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Simulate sharing information with parents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Learn from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AFB-6892-4EE9-A745-8232D26EBCB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838200"/>
          </a:xfrm>
        </p:spPr>
        <p:txBody>
          <a:bodyPr/>
          <a:lstStyle/>
          <a:p>
            <a:r>
              <a:rPr lang="en-US" dirty="0" smtClean="0"/>
              <a:t>Outline – 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315200" cy="5943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Get Organized</a:t>
            </a:r>
            <a:r>
              <a:rPr lang="en-US" sz="1700" dirty="0" smtClean="0"/>
              <a:t> </a:t>
            </a:r>
            <a:r>
              <a:rPr lang="en-US" sz="1700" i="1" dirty="0" smtClean="0">
                <a:solidFill>
                  <a:schemeClr val="accent3"/>
                </a:solidFill>
              </a:rPr>
              <a:t>(5 minutes)</a:t>
            </a:r>
            <a:endParaRPr lang="en-US" sz="1700" dirty="0" smtClean="0"/>
          </a:p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Observe typical 30 month old child </a:t>
            </a:r>
            <a:r>
              <a:rPr lang="en-US" sz="1600" i="1" dirty="0" smtClean="0">
                <a:solidFill>
                  <a:schemeClr val="accent3"/>
                </a:solidFill>
              </a:rPr>
              <a:t>(5 minutes)</a:t>
            </a:r>
          </a:p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Review information about William and Family </a:t>
            </a:r>
            <a:r>
              <a:rPr lang="en-US" sz="1500" i="1" dirty="0" smtClean="0">
                <a:solidFill>
                  <a:schemeClr val="accent3"/>
                </a:solidFill>
              </a:rPr>
              <a:t>(10 minutes)</a:t>
            </a:r>
            <a:endParaRPr lang="en-US" sz="1500" dirty="0" smtClean="0">
              <a:solidFill>
                <a:schemeClr val="accent3"/>
              </a:solidFill>
            </a:endParaRPr>
          </a:p>
          <a:p>
            <a:pPr marL="914400" lvl="1" indent="-171450">
              <a:lnSpc>
                <a:spcPct val="170000"/>
              </a:lnSpc>
            </a:pPr>
            <a:r>
              <a:rPr lang="en-US" dirty="0" smtClean="0"/>
              <a:t>Assign someone to “play” William’s Mother</a:t>
            </a:r>
          </a:p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Meet William and his family</a:t>
            </a:r>
            <a:r>
              <a:rPr lang="en-US" sz="2800" i="1" dirty="0" smtClean="0"/>
              <a:t> </a:t>
            </a:r>
            <a:r>
              <a:rPr lang="en-US" sz="1500" i="1" dirty="0" smtClean="0">
                <a:solidFill>
                  <a:schemeClr val="accent3"/>
                </a:solidFill>
              </a:rPr>
              <a:t>(10 minutes)</a:t>
            </a:r>
            <a:endParaRPr lang="en-US" sz="1500" dirty="0" smtClean="0">
              <a:solidFill>
                <a:schemeClr val="accent3"/>
              </a:solidFill>
            </a:endParaRPr>
          </a:p>
          <a:p>
            <a:pPr marL="914400" lvl="1" indent="-171450">
              <a:lnSpc>
                <a:spcPct val="170000"/>
              </a:lnSpc>
            </a:pPr>
            <a:r>
              <a:rPr lang="en-US" dirty="0" smtClean="0"/>
              <a:t>Conduct authentic assessment</a:t>
            </a:r>
          </a:p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Compile available information using COS tools</a:t>
            </a:r>
            <a:r>
              <a:rPr lang="en-US" sz="2800" i="1" dirty="0" smtClean="0"/>
              <a:t> </a:t>
            </a:r>
            <a:r>
              <a:rPr lang="en-US" sz="1500" i="1" dirty="0" smtClean="0">
                <a:solidFill>
                  <a:schemeClr val="accent3"/>
                </a:solidFill>
              </a:rPr>
              <a:t>(15 minutes)</a:t>
            </a:r>
            <a:endParaRPr lang="en-US" sz="1500" dirty="0" smtClean="0">
              <a:solidFill>
                <a:schemeClr val="accent3"/>
              </a:solidFill>
            </a:endParaRPr>
          </a:p>
          <a:p>
            <a:pPr marL="914400" lvl="1" indent="-171450">
              <a:lnSpc>
                <a:spcPct val="170000"/>
              </a:lnSpc>
            </a:pPr>
            <a:r>
              <a:rPr lang="en-US" dirty="0" smtClean="0"/>
              <a:t>Apply additional information </a:t>
            </a:r>
            <a:r>
              <a:rPr lang="en-US" sz="1700" dirty="0" smtClean="0"/>
              <a:t>(AE-IF-F coded materials)</a:t>
            </a:r>
          </a:p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Complete S &amp; N Summary - Generate COS Rating </a:t>
            </a:r>
            <a:r>
              <a:rPr lang="en-US" sz="1600" i="1" dirty="0" smtClean="0">
                <a:solidFill>
                  <a:schemeClr val="accent3"/>
                </a:solidFill>
              </a:rPr>
              <a:t>(15 minutes)</a:t>
            </a:r>
            <a:endParaRPr lang="en-US" sz="1600" dirty="0" smtClean="0">
              <a:solidFill>
                <a:schemeClr val="accent3"/>
              </a:solidFill>
            </a:endParaRPr>
          </a:p>
          <a:p>
            <a:pPr marL="914400" lvl="1" indent="-171450">
              <a:lnSpc>
                <a:spcPct val="170000"/>
              </a:lnSpc>
            </a:pPr>
            <a:r>
              <a:rPr lang="en-US" dirty="0" smtClean="0"/>
              <a:t>Role play the conversation with William’s Mother</a:t>
            </a:r>
          </a:p>
          <a:p>
            <a:pPr marL="514350" indent="-514350">
              <a:lnSpc>
                <a:spcPct val="170000"/>
              </a:lnSpc>
              <a:buSzPct val="100000"/>
              <a:buFont typeface="+mj-lt"/>
              <a:buAutoNum type="arabicPeriod"/>
            </a:pPr>
            <a:r>
              <a:rPr lang="en-US" dirty="0" smtClean="0"/>
              <a:t>Share Observations and Ahah’s </a:t>
            </a:r>
            <a:r>
              <a:rPr lang="en-US" sz="1500" i="1" dirty="0" smtClean="0">
                <a:solidFill>
                  <a:schemeClr val="accent3"/>
                </a:solidFill>
              </a:rPr>
              <a:t>(15 minutes)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AFB-6892-4EE9-A745-8232D26EBCB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712698" cy="2057400"/>
          </a:xfrm>
        </p:spPr>
        <p:txBody>
          <a:bodyPr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685800" indent="-685800"/>
            <a:r>
              <a:rPr lang="en-US" sz="2800" cap="none" dirty="0" smtClean="0">
                <a:ln w="1905">
                  <a:solidFill>
                    <a:schemeClr val="accent3"/>
                  </a:solidFill>
                </a:ln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 </a:t>
            </a: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Get Organized </a:t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12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12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16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(5 minutes) </a:t>
            </a: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57800" y="2286000"/>
            <a:ext cx="3429000" cy="1920240"/>
          </a:xfrm>
        </p:spPr>
        <p:txBody>
          <a:bodyPr/>
          <a:lstStyle/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Organize into small groups </a:t>
            </a:r>
            <a:r>
              <a:rPr lang="en-US" sz="1600" i="1" dirty="0" smtClean="0">
                <a:solidFill>
                  <a:schemeClr val="accent1"/>
                </a:solidFill>
              </a:rPr>
              <a:t>(5 or so in each group)</a:t>
            </a:r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4206240" cy="4206240"/>
          </a:xfrm>
        </p:spPr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82000" y="65532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0AFB-6892-4EE9-A745-8232D26EBCB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C:\Users\Naomi\AppData\Local\Microsoft\Windows\Temporary Internet Files\Content.IE5\S89OO799\MP91021639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5335528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990600"/>
            <a:ext cx="3886200" cy="2057400"/>
          </a:xfrm>
        </p:spPr>
        <p:txBody>
          <a:bodyPr anchor="ctr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/>
            <a:r>
              <a:rPr lang="en-US" sz="31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310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Observe typical 30 month old children </a:t>
            </a:r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1800" cap="none" dirty="0" smtClean="0">
                <a:ln w="50800"/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cap="none" dirty="0" smtClean="0">
                <a:ln w="50800"/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1800" i="1" cap="none" dirty="0" smtClean="0">
                <a:ln w="50800"/>
                <a:solidFill>
                  <a:schemeClr val="bg1">
                    <a:lumMod val="50000"/>
                    <a:lumOff val="50000"/>
                  </a:schemeClr>
                </a:solidFill>
              </a:rPr>
              <a:t>(5 minutes)</a:t>
            </a:r>
            <a:br>
              <a:rPr lang="en-US" sz="1800" i="1" cap="none" dirty="0" smtClean="0">
                <a:ln w="50800"/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57800" y="2743200"/>
            <a:ext cx="3581400" cy="192024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30 Month old clips typical development</a:t>
            </a:r>
          </a:p>
          <a:p>
            <a:pPr marL="342900" indent="-34290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Watch and make note of 30 month old skills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2055" name="Picture 7" descr="C:\Users\Naomi\AppData\Local\Microsoft\Windows\Temporary Internet Files\Content.IE5\VU1DENSI\MC9004316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810000" cy="3810000"/>
          </a:xfrm>
          <a:prstGeom prst="rect">
            <a:avLst/>
          </a:prstGeom>
          <a:noFill/>
        </p:spPr>
      </p:pic>
      <p:sp>
        <p:nvSpPr>
          <p:cNvPr id="17" name="Slide Number Placeholder 4"/>
          <p:cNvSpPr txBox="1">
            <a:spLocks/>
          </p:cNvSpPr>
          <p:nvPr/>
        </p:nvSpPr>
        <p:spPr>
          <a:xfrm>
            <a:off x="8382000" y="65532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0AFB-6892-4EE9-A745-8232D26EBCB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962400" cy="2362200"/>
          </a:xfrm>
        </p:spPr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/>
            <a:r>
              <a:rPr lang="en-US" sz="3100" cap="none" dirty="0" smtClean="0">
                <a:ln w="50800"/>
                <a:solidFill>
                  <a:schemeClr val="accent3"/>
                </a:solidFill>
              </a:rPr>
              <a:t>3.  </a:t>
            </a:r>
            <a:r>
              <a:rPr lang="en-US" sz="3100" cap="none" dirty="0" smtClean="0">
                <a:ln w="50800"/>
                <a:solidFill>
                  <a:schemeClr val="bg1"/>
                </a:solidFill>
              </a:rPr>
              <a:t>R</a:t>
            </a:r>
            <a:r>
              <a:rPr lang="en-US" sz="3100" cap="none" dirty="0" smtClean="0">
                <a:solidFill>
                  <a:schemeClr val="bg1"/>
                </a:solidFill>
              </a:rPr>
              <a:t>eview information about William and His Family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18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(10 </a:t>
            </a:r>
            <a:r>
              <a:rPr lang="en-US" sz="1800" i="1" cap="non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minutes)</a:t>
            </a:r>
            <a:r>
              <a:rPr lang="en-US" sz="1800" i="1" dirty="0" smtClean="0">
                <a:solidFill>
                  <a:schemeClr val="accent3"/>
                </a:solidFill>
              </a:rPr>
              <a:t/>
            </a:r>
            <a:br>
              <a:rPr lang="en-US" sz="1800" i="1" dirty="0" smtClean="0">
                <a:solidFill>
                  <a:schemeClr val="accent3"/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57800" y="3200400"/>
            <a:ext cx="3886200" cy="2514600"/>
          </a:xfrm>
        </p:spPr>
        <p:txBody>
          <a:bodyPr>
            <a:normAutofit fontScale="92500" lnSpcReduction="10000"/>
          </a:bodyPr>
          <a:lstStyle/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Assign someone to </a:t>
            </a:r>
            <a:r>
              <a:rPr lang="en-US" sz="2600" i="1" dirty="0" smtClean="0">
                <a:solidFill>
                  <a:schemeClr val="accent1"/>
                </a:solidFill>
              </a:rPr>
              <a:t>play </a:t>
            </a:r>
            <a:r>
              <a:rPr lang="en-US" sz="2400" dirty="0" smtClean="0">
                <a:solidFill>
                  <a:schemeClr val="accent1"/>
                </a:solidFill>
              </a:rPr>
              <a:t>William’s Mother - </a:t>
            </a:r>
            <a:r>
              <a:rPr lang="en-US" sz="2400" b="1" dirty="0" smtClean="0">
                <a:solidFill>
                  <a:schemeClr val="accent1"/>
                </a:solidFill>
              </a:rPr>
              <a:t>Bee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Review IFSP Information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Make note of functional abilities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4206240" cy="4206240"/>
          </a:xfrm>
        </p:spPr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67492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8382000" y="65532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0AFB-6892-4EE9-A745-8232D26EBCB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712698" cy="2057400"/>
          </a:xfrm>
        </p:spPr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/>
            <a:r>
              <a:rPr lang="en-US" sz="31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en-US" sz="3100" cap="none" dirty="0" smtClean="0">
                <a:solidFill>
                  <a:schemeClr val="bg1"/>
                </a:solidFill>
              </a:rPr>
              <a:t>Meet William and his family</a:t>
            </a:r>
            <a:r>
              <a:rPr lang="en-US" sz="3100" i="1" cap="none" dirty="0" smtClean="0">
                <a:solidFill>
                  <a:schemeClr val="bg1"/>
                </a:solidFill>
              </a:rPr>
              <a:t> </a:t>
            </a:r>
            <a:br>
              <a:rPr lang="en-US" sz="3100" i="1" cap="none" dirty="0" smtClean="0">
                <a:solidFill>
                  <a:schemeClr val="bg1"/>
                </a:solidFill>
              </a:rPr>
            </a:br>
            <a:r>
              <a:rPr lang="en-US" sz="1800" i="1" cap="non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i="1" cap="non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1800" i="1" cap="non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(10 minutes)</a:t>
            </a:r>
            <a:r>
              <a:rPr lang="en-US" sz="2000" dirty="0" smtClean="0">
                <a:solidFill>
                  <a:schemeClr val="accent3"/>
                </a:solidFill>
              </a:rPr>
              <a:t/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57800" y="2590800"/>
            <a:ext cx="3429000" cy="3429000"/>
          </a:xfrm>
        </p:spPr>
        <p:txBody>
          <a:bodyPr>
            <a:normAutofit lnSpcReduction="10000"/>
          </a:bodyPr>
          <a:lstStyle/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Observe Video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Conduct authentic assessment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Take notes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Organize skills by outcome area and AE-IF-F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4206240" cy="4206240"/>
          </a:xfrm>
        </p:spPr>
      </p:sp>
      <p:pic>
        <p:nvPicPr>
          <p:cNvPr id="7" name="Picture 7" descr="50Adm_onBlack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20" y="1175656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8382000" y="65532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0AFB-6892-4EE9-A745-8232D26EBCB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eting William - Bonus 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8968"/>
            <a:ext cx="7823200" cy="5867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88336" cy="228600"/>
          </a:xfrm>
        </p:spPr>
        <p:txBody>
          <a:bodyPr/>
          <a:lstStyle/>
          <a:p>
            <a:fld id="{82450AFB-6892-4EE9-A745-8232D26EBCBD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712698" cy="2057400"/>
          </a:xfrm>
        </p:spPr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/>
            <a:r>
              <a:rPr lang="en-US" sz="3100" cap="none" dirty="0" smtClean="0">
                <a:ln w="50800"/>
                <a:solidFill>
                  <a:schemeClr val="accent3"/>
                </a:solidFill>
              </a:rPr>
              <a:t>5.  </a:t>
            </a:r>
            <a:r>
              <a:rPr lang="en-US" sz="31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Compile available information using COS tools</a:t>
            </a:r>
            <a: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2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18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18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1800" i="1" cap="none" dirty="0" smtClean="0">
                <a:ln w="50800"/>
                <a:solidFill>
                  <a:schemeClr val="bg1">
                    <a:lumMod val="50000"/>
                    <a:lumOff val="50000"/>
                  </a:schemeClr>
                </a:solidFill>
              </a:rPr>
              <a:t>(15 minutes)</a:t>
            </a:r>
            <a:r>
              <a:rPr lang="en-US" sz="1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1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100" i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57800" y="3048000"/>
            <a:ext cx="3733800" cy="3352800"/>
          </a:xfrm>
        </p:spPr>
        <p:txBody>
          <a:bodyPr>
            <a:normAutofit fontScale="92500" lnSpcReduction="20000"/>
          </a:bodyPr>
          <a:lstStyle/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Use documentation tools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Use all the information available to complete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Apply additional information </a:t>
            </a:r>
            <a:r>
              <a:rPr lang="en-US" sz="1600" dirty="0" smtClean="0">
                <a:solidFill>
                  <a:schemeClr val="accent1"/>
                </a:solidFill>
              </a:rPr>
              <a:t>(AE-IF-F coded materials) </a:t>
            </a: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00050" indent="-400050"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2400" i="1" dirty="0" smtClean="0">
                <a:solidFill>
                  <a:schemeClr val="accent1"/>
                </a:solidFill>
              </a:rPr>
              <a:t>Bee complete Family Worksheet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09600" y="1066800"/>
            <a:ext cx="4206240" cy="4206240"/>
          </a:xfrm>
        </p:spPr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3848673" cy="28844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036" y="1698168"/>
            <a:ext cx="2819400" cy="333103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8382000" y="6553200"/>
            <a:ext cx="533400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0AFB-6892-4EE9-A745-8232D26EBCB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51&quot;&gt;&lt;/object&gt;&lt;object type=&quot;2&quot; unique_id=&quot;10052&quot;&gt;&lt;object type=&quot;3&quot; unique_id=&quot;10053&quot;&gt;&lt;property id=&quot;20148&quot; value=&quot;5&quot;/&gt;&lt;property id=&quot;20300&quot; value=&quot;Slide 1 - &amp;quot;Pulling it All Together&amp;#x0D;&amp;#x0A;  &amp;#x0D;&amp;#x0A;Meeting William &amp;amp; His Family&amp;#x0D;&amp;#x0A;&amp;#x0D;&amp;#x0A;Naomi Younggren, Ph.D.&amp;quot;&quot;/&gt;&lt;property id=&quot;20307&quot; value=&quot;257&quot;/&gt;&lt;/object&gt;&lt;object type=&quot;3&quot; unique_id=&quot;10054&quot;&gt;&lt;property id=&quot;20148&quot; value=&quot;5&quot;/&gt;&lt;property id=&quot;20300&quot; value=&quot;Slide 2 - &amp;quot;Objectives&amp;quot;&quot;/&gt;&lt;property id=&quot;20307&quot; value=&quot;264&quot;/&gt;&lt;/object&gt;&lt;object type=&quot;3&quot; unique_id=&quot;10055&quot;&gt;&lt;property id=&quot;20148&quot; value=&quot;5&quot;/&gt;&lt;property id=&quot;20300&quot; value=&quot;Slide 3 - &amp;quot;Outline – Small Groups&amp;quot;&quot;/&gt;&lt;property id=&quot;20307&quot; value=&quot;265&quot;/&gt;&lt;/object&gt;&lt;object type=&quot;3&quot; unique_id=&quot;10056&quot;&gt;&lt;property id=&quot;20148&quot; value=&quot;5&quot;/&gt;&lt;property id=&quot;20300&quot; value=&quot;Slide 4 - &amp;quot;1.  Get Organized &amp;#x0D;&amp;#x0A;&amp;#x0D;&amp;#x0A;(5 minutes) &amp;#x0D;&amp;#x0A;&amp;quot;&quot;/&gt;&lt;property id=&quot;20307&quot; value=&quot;266&quot;/&gt;&lt;/object&gt;&lt;object type=&quot;3&quot; unique_id=&quot;10057&quot;&gt;&lt;property id=&quot;20148&quot; value=&quot;5&quot;/&gt;&lt;property id=&quot;20300&quot; value=&quot;Slide 5 - &amp;quot;2. Observe typical 30 month old children &amp;#x0D;&amp;#x0A;&amp;#x0D;&amp;#x0A;(5 minutes)&amp;#x0D;&amp;#x0A;&amp;#x0D;&amp;#x0A;&amp;quot;&quot;/&gt;&lt;property id=&quot;20307&quot; value=&quot;267&quot;/&gt;&lt;/object&gt;&lt;object type=&quot;3&quot; unique_id=&quot;10058&quot;&gt;&lt;property id=&quot;20148&quot; value=&quot;5&quot;/&gt;&lt;property id=&quot;20300&quot; value=&quot;Slide 6 - &amp;quot;3.  Review information about William and His Family &amp;#x0D;&amp;#x0A;&amp;#x0D;&amp;#x0A;(10 minutes)&amp;#x0D;&amp;#x0A;&amp;#x0D;&amp;#x0A;&amp;quot;&quot;/&gt;&lt;property id=&quot;20307&quot; value=&quot;268&quot;/&gt;&lt;/object&gt;&lt;object type=&quot;3&quot; unique_id=&quot;10059&quot;&gt;&lt;property id=&quot;20148&quot; value=&quot;5&quot;/&gt;&lt;property id=&quot;20300&quot; value=&quot;Slide 7 - &amp;quot;4. Meet William and his family &amp;#x0D;&amp;#x0A;&amp;#x0D;&amp;#x0A;(10 minutes)&amp;#x0D;&amp;#x0A;&amp;#x0D;&amp;#x0A;&amp;quot;&quot;/&gt;&lt;property id=&quot;20307&quot; value=&quot;269&quot;/&gt;&lt;/object&gt;&lt;object type=&quot;3&quot; unique_id=&quot;10060&quot;&gt;&lt;property id=&quot;20148&quot; value=&quot;5&quot;/&gt;&lt;property id=&quot;20300&quot; value=&quot;Slide 8&quot;/&gt;&lt;property id=&quot;20307&quot; value=&quot;261&quot;/&gt;&lt;/object&gt;&lt;object type=&quot;3&quot; unique_id=&quot;10061&quot;&gt;&lt;property id=&quot;20148&quot; value=&quot;5&quot;/&gt;&lt;property id=&quot;20300&quot; value=&quot;Slide 9 - &amp;quot;5.  Compile available information using COS tools &amp;#x0D;&amp;#x0A;&amp;#x0D;&amp;#x0A;(15 minutes)&amp;#x0D;&amp;#x0A;&amp;#x0D;&amp;#x0A;&amp;quot;&quot;/&gt;&lt;property id=&quot;20307&quot; value=&quot;270&quot;/&gt;&lt;/object&gt;&lt;object type=&quot;3&quot; unique_id=&quot;10062&quot;&gt;&lt;property id=&quot;20148&quot; value=&quot;5&quot;/&gt;&lt;property id=&quot;20300&quot; value=&quot;Slide 10 - &amp;quot;6. Complete Strengths &amp;amp; Needs Summary - Generate COS Rating&amp;#x0D;&amp;#x0A;&amp;#x0D;&amp;#x0A;(15 minutes)&amp;#x0D;&amp;#x0A;&amp;#x0D;&amp;#x0A;&amp;quot;&quot;/&gt;&lt;property id=&quot;20307&quot; value=&quot;271&quot;/&gt;&lt;/object&gt;&lt;object type=&quot;3&quot; unique_id=&quot;10063&quot;&gt;&lt;property id=&quot;20148&quot; value=&quot;5&quot;/&gt;&lt;property id=&quot;20300&quot; value=&quot;Slide 11 - &amp;quot;7.  Share Observations &amp;amp; Ahah’s &amp;#x0D;&amp;#x0A;&amp;#x0D;&amp;#x0A;(15 minutes)&amp;#x0D;&amp;#x0A;&amp;#x0D;&amp;#x0A;&amp;#x0D;&amp;#x0A;&amp;quot;&quot;/&gt;&lt;property id=&quot;20307&quot; value=&quot;272&quot;/&gt;&lt;/object&gt;&lt;object type=&quot;3&quot; unique_id=&quot;10064&quot;&gt;&lt;property id=&quot;20148&quot; value=&quot;5&quot;/&gt;&lt;property id=&quot;20300&quot; value=&quot;Slide 12 - &amp;quot;Applaud your work…&amp;#x0D;&amp;#x0A;             some pointers from Jessica&amp;quot;&quot;/&gt;&lt;property id=&quot;20307&quot; value=&quot;27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4614</TotalTime>
  <Words>327</Words>
  <Application>Microsoft Office PowerPoint</Application>
  <PresentationFormat>On-screen Show (4:3)</PresentationFormat>
  <Paragraphs>77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Pulling it All Together    Meeting William &amp; His Family  Naomi Younggren, Ph.D.</vt:lpstr>
      <vt:lpstr>Objectives</vt:lpstr>
      <vt:lpstr>Outline – Small Groups</vt:lpstr>
      <vt:lpstr>1.  Get Organized   (5 minutes)  </vt:lpstr>
      <vt:lpstr>2. Observe typical 30 month old children   (5 minutes)  </vt:lpstr>
      <vt:lpstr>3.  Review information about William and His Family   (10 minutes)  </vt:lpstr>
      <vt:lpstr>4. Meet William and his family   (10 minutes)  </vt:lpstr>
      <vt:lpstr>PowerPoint Presentation</vt:lpstr>
      <vt:lpstr>5.  Compile available information using COS tools   (15 minutes)  </vt:lpstr>
      <vt:lpstr>6. Complete Strengths &amp; Needs Summary - Generate COS Rating  (15 minutes)  </vt:lpstr>
      <vt:lpstr>7.  Share Observations &amp; Ahah’s   (15 minutes)   </vt:lpstr>
      <vt:lpstr>Applaud your work…              some pointers from Jessica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Naomi</dc:creator>
  <cp:lastModifiedBy>Kathi Gillaspy</cp:lastModifiedBy>
  <cp:revision>13</cp:revision>
  <dcterms:created xsi:type="dcterms:W3CDTF">2011-10-23T05:43:34Z</dcterms:created>
  <dcterms:modified xsi:type="dcterms:W3CDTF">2012-03-29T14:35:36Z</dcterms:modified>
</cp:coreProperties>
</file>