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Lst>
  <p:sldSz cx="9144000" cy="6858000" type="screen4x3"/>
  <p:notesSz cx="6858000" cy="9296400"/>
  <p:custDataLst>
    <p:tags r:id="rId4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2349" autoAdjust="0"/>
  </p:normalViewPr>
  <p:slideViewPr>
    <p:cSldViewPr>
      <p:cViewPr varScale="1">
        <p:scale>
          <a:sx n="63" d="100"/>
          <a:sy n="63" d="100"/>
        </p:scale>
        <p:origin x="-128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3EC603E6-ABAC-4B61-A9C2-4CADFFE129DF}" type="datetimeFigureOut">
              <a:rPr lang="en-US" smtClean="0"/>
              <a:t>11/19/2012</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450A8261-9935-409C-B2E8-D98431C623D1}" type="slidenum">
              <a:rPr lang="en-US" smtClean="0"/>
              <a:t>‹#›</a:t>
            </a:fld>
            <a:endParaRPr lang="en-US"/>
          </a:p>
        </p:txBody>
      </p:sp>
    </p:spTree>
    <p:extLst>
      <p:ext uri="{BB962C8B-B14F-4D97-AF65-F5344CB8AC3E}">
        <p14:creationId xmlns:p14="http://schemas.microsoft.com/office/powerpoint/2010/main" val="3087418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a:t>
            </a:r>
            <a:r>
              <a:rPr lang="en-US" baseline="0" dirty="0" smtClean="0"/>
              <a:t> data are worth millions.  Let’s see if you can earn that million</a:t>
            </a:r>
            <a:r>
              <a:rPr lang="en-US" baseline="0" dirty="0" smtClean="0"/>
              <a:t>.</a:t>
            </a:r>
          </a:p>
          <a:p>
            <a:endParaRPr lang="en-US" baseline="0" dirty="0" smtClean="0"/>
          </a:p>
          <a:p>
            <a:r>
              <a:rPr lang="en-US" baseline="0" dirty="0" smtClean="0"/>
              <a:t>[NOTE TO TRAINER:  THE INFORMATION ON THE GAME SHOW SLIDES IS PHASED IN. IT WILL COME IN ON ITS OWN SLOWLY OR YOU CAN SEE IT MORE QUICKLY BY PRESSING ENTER OR PAGE DOWN.]</a:t>
            </a:r>
            <a:endParaRPr lang="en-US" dirty="0"/>
          </a:p>
        </p:txBody>
      </p:sp>
      <p:sp>
        <p:nvSpPr>
          <p:cNvPr id="4" name="Slide Number Placeholder 3"/>
          <p:cNvSpPr>
            <a:spLocks noGrp="1"/>
          </p:cNvSpPr>
          <p:nvPr>
            <p:ph type="sldNum" sz="quarter" idx="10"/>
          </p:nvPr>
        </p:nvSpPr>
        <p:spPr/>
        <p:txBody>
          <a:bodyPr/>
          <a:lstStyle/>
          <a:p>
            <a:fld id="{B62D71B3-72C5-4B8F-923A-C85C1696071B}" type="slidenum">
              <a:rPr lang="en-US" smtClean="0"/>
              <a:pPr/>
              <a:t>1</a:t>
            </a:fld>
            <a:endParaRPr lang="en-US"/>
          </a:p>
        </p:txBody>
      </p:sp>
    </p:spTree>
    <p:extLst>
      <p:ext uri="{BB962C8B-B14F-4D97-AF65-F5344CB8AC3E}">
        <p14:creationId xmlns:p14="http://schemas.microsoft.com/office/powerpoint/2010/main" val="38149877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2D71B3-72C5-4B8F-923A-C85C1696071B}" type="slidenum">
              <a:rPr lang="en-US" smtClean="0"/>
              <a:pPr/>
              <a:t>10</a:t>
            </a:fld>
            <a:endParaRPr lang="en-US"/>
          </a:p>
        </p:txBody>
      </p:sp>
    </p:spTree>
    <p:extLst>
      <p:ext uri="{BB962C8B-B14F-4D97-AF65-F5344CB8AC3E}">
        <p14:creationId xmlns:p14="http://schemas.microsoft.com/office/powerpoint/2010/main" val="1336519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 question.</a:t>
            </a:r>
            <a:endParaRPr lang="en-US" dirty="0"/>
          </a:p>
        </p:txBody>
      </p:sp>
      <p:sp>
        <p:nvSpPr>
          <p:cNvPr id="4" name="Slide Number Placeholder 3"/>
          <p:cNvSpPr>
            <a:spLocks noGrp="1"/>
          </p:cNvSpPr>
          <p:nvPr>
            <p:ph type="sldNum" sz="quarter" idx="10"/>
          </p:nvPr>
        </p:nvSpPr>
        <p:spPr/>
        <p:txBody>
          <a:bodyPr/>
          <a:lstStyle/>
          <a:p>
            <a:fld id="{B62D71B3-72C5-4B8F-923A-C85C1696071B}" type="slidenum">
              <a:rPr lang="en-US" smtClean="0"/>
              <a:pPr/>
              <a:t>11</a:t>
            </a:fld>
            <a:endParaRPr lang="en-US"/>
          </a:p>
        </p:txBody>
      </p:sp>
    </p:spTree>
    <p:extLst>
      <p:ext uri="{BB962C8B-B14F-4D97-AF65-F5344CB8AC3E}">
        <p14:creationId xmlns:p14="http://schemas.microsoft.com/office/powerpoint/2010/main" val="1755951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[READ</a:t>
            </a:r>
            <a:r>
              <a:rPr lang="en-US" baseline="0" dirty="0" smtClean="0"/>
              <a:t> QUESTION AND ANSWER CHOICES.]</a:t>
            </a:r>
            <a:endParaRPr lang="en-US" dirty="0" smtClean="0"/>
          </a:p>
          <a:p>
            <a:endParaRPr lang="en-US" dirty="0"/>
          </a:p>
        </p:txBody>
      </p:sp>
      <p:sp>
        <p:nvSpPr>
          <p:cNvPr id="4" name="Slide Number Placeholder 3"/>
          <p:cNvSpPr>
            <a:spLocks noGrp="1"/>
          </p:cNvSpPr>
          <p:nvPr>
            <p:ph type="sldNum" sz="quarter" idx="10"/>
          </p:nvPr>
        </p:nvSpPr>
        <p:spPr/>
        <p:txBody>
          <a:bodyPr/>
          <a:lstStyle/>
          <a:p>
            <a:fld id="{B62D71B3-72C5-4B8F-923A-C85C1696071B}" type="slidenum">
              <a:rPr lang="en-US" smtClean="0"/>
              <a:pPr/>
              <a:t>12</a:t>
            </a:fld>
            <a:endParaRPr lang="en-US"/>
          </a:p>
        </p:txBody>
      </p:sp>
    </p:spTree>
    <p:extLst>
      <p:ext uri="{BB962C8B-B14F-4D97-AF65-F5344CB8AC3E}">
        <p14:creationId xmlns:p14="http://schemas.microsoft.com/office/powerpoint/2010/main" val="32649608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correct answer</a:t>
            </a:r>
            <a:r>
              <a:rPr lang="en-US" baseline="0" dirty="0" smtClean="0"/>
              <a:t> is D.</a:t>
            </a:r>
            <a:endParaRPr lang="en-US" dirty="0"/>
          </a:p>
        </p:txBody>
      </p:sp>
      <p:sp>
        <p:nvSpPr>
          <p:cNvPr id="4" name="Slide Number Placeholder 3"/>
          <p:cNvSpPr>
            <a:spLocks noGrp="1"/>
          </p:cNvSpPr>
          <p:nvPr>
            <p:ph type="sldNum" sz="quarter" idx="10"/>
          </p:nvPr>
        </p:nvSpPr>
        <p:spPr/>
        <p:txBody>
          <a:bodyPr/>
          <a:lstStyle/>
          <a:p>
            <a:fld id="{B62D71B3-72C5-4B8F-923A-C85C1696071B}" type="slidenum">
              <a:rPr lang="en-US" smtClean="0"/>
              <a:pPr/>
              <a:t>13</a:t>
            </a:fld>
            <a:endParaRPr lang="en-US"/>
          </a:p>
        </p:txBody>
      </p:sp>
    </p:spTree>
    <p:extLst>
      <p:ext uri="{BB962C8B-B14F-4D97-AF65-F5344CB8AC3E}">
        <p14:creationId xmlns:p14="http://schemas.microsoft.com/office/powerpoint/2010/main" val="35548168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0A8261-9935-409C-B2E8-D98431C623D1}" type="slidenum">
              <a:rPr lang="en-US" smtClean="0"/>
              <a:t>14</a:t>
            </a:fld>
            <a:endParaRPr lang="en-US"/>
          </a:p>
        </p:txBody>
      </p:sp>
    </p:spTree>
    <p:extLst>
      <p:ext uri="{BB962C8B-B14F-4D97-AF65-F5344CB8AC3E}">
        <p14:creationId xmlns:p14="http://schemas.microsoft.com/office/powerpoint/2010/main" val="13891841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0A8261-9935-409C-B2E8-D98431C623D1}" type="slidenum">
              <a:rPr lang="en-US" smtClean="0"/>
              <a:t>15</a:t>
            </a:fld>
            <a:endParaRPr lang="en-US"/>
          </a:p>
        </p:txBody>
      </p:sp>
    </p:spTree>
    <p:extLst>
      <p:ext uri="{BB962C8B-B14F-4D97-AF65-F5344CB8AC3E}">
        <p14:creationId xmlns:p14="http://schemas.microsoft.com/office/powerpoint/2010/main" val="21636358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0A8261-9935-409C-B2E8-D98431C623D1}" type="slidenum">
              <a:rPr lang="en-US" smtClean="0"/>
              <a:t>16</a:t>
            </a:fld>
            <a:endParaRPr lang="en-US"/>
          </a:p>
        </p:txBody>
      </p:sp>
    </p:spTree>
    <p:extLst>
      <p:ext uri="{BB962C8B-B14F-4D97-AF65-F5344CB8AC3E}">
        <p14:creationId xmlns:p14="http://schemas.microsoft.com/office/powerpoint/2010/main" val="18568591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0A8261-9935-409C-B2E8-D98431C623D1}" type="slidenum">
              <a:rPr lang="en-US" smtClean="0"/>
              <a:t>17</a:t>
            </a:fld>
            <a:endParaRPr lang="en-US"/>
          </a:p>
        </p:txBody>
      </p:sp>
    </p:spTree>
    <p:extLst>
      <p:ext uri="{BB962C8B-B14F-4D97-AF65-F5344CB8AC3E}">
        <p14:creationId xmlns:p14="http://schemas.microsoft.com/office/powerpoint/2010/main" val="15728932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[READ</a:t>
            </a:r>
            <a:r>
              <a:rPr lang="en-US" baseline="0" dirty="0" smtClean="0"/>
              <a:t> QUESTION AND ANSWER CHOICES.]</a:t>
            </a:r>
            <a:endParaRPr lang="en-US" dirty="0" smtClean="0"/>
          </a:p>
          <a:p>
            <a:endParaRPr lang="en-US" dirty="0"/>
          </a:p>
        </p:txBody>
      </p:sp>
      <p:sp>
        <p:nvSpPr>
          <p:cNvPr id="4" name="Slide Number Placeholder 3"/>
          <p:cNvSpPr>
            <a:spLocks noGrp="1"/>
          </p:cNvSpPr>
          <p:nvPr>
            <p:ph type="sldNum" sz="quarter" idx="10"/>
          </p:nvPr>
        </p:nvSpPr>
        <p:spPr/>
        <p:txBody>
          <a:bodyPr/>
          <a:lstStyle/>
          <a:p>
            <a:fld id="{B62D71B3-72C5-4B8F-923A-C85C1696071B}" type="slidenum">
              <a:rPr lang="en-US" smtClean="0"/>
              <a:pPr/>
              <a:t>18</a:t>
            </a:fld>
            <a:endParaRPr lang="en-US"/>
          </a:p>
        </p:txBody>
      </p:sp>
    </p:spTree>
    <p:extLst>
      <p:ext uri="{BB962C8B-B14F-4D97-AF65-F5344CB8AC3E}">
        <p14:creationId xmlns:p14="http://schemas.microsoft.com/office/powerpoint/2010/main" val="41187562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correct answer is C.</a:t>
            </a:r>
            <a:endParaRPr lang="en-US" dirty="0"/>
          </a:p>
        </p:txBody>
      </p:sp>
      <p:sp>
        <p:nvSpPr>
          <p:cNvPr id="4" name="Slide Number Placeholder 3"/>
          <p:cNvSpPr>
            <a:spLocks noGrp="1"/>
          </p:cNvSpPr>
          <p:nvPr>
            <p:ph type="sldNum" sz="quarter" idx="10"/>
          </p:nvPr>
        </p:nvSpPr>
        <p:spPr/>
        <p:txBody>
          <a:bodyPr/>
          <a:lstStyle/>
          <a:p>
            <a:fld id="{B62D71B3-72C5-4B8F-923A-C85C1696071B}" type="slidenum">
              <a:rPr lang="en-US" smtClean="0"/>
              <a:pPr/>
              <a:t>19</a:t>
            </a:fld>
            <a:endParaRPr lang="en-US"/>
          </a:p>
        </p:txBody>
      </p:sp>
    </p:spTree>
    <p:extLst>
      <p:ext uri="{BB962C8B-B14F-4D97-AF65-F5344CB8AC3E}">
        <p14:creationId xmlns:p14="http://schemas.microsoft.com/office/powerpoint/2010/main" val="4023957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will begin at the $100 level.</a:t>
            </a:r>
            <a:endParaRPr lang="en-US" dirty="0"/>
          </a:p>
        </p:txBody>
      </p:sp>
      <p:sp>
        <p:nvSpPr>
          <p:cNvPr id="4" name="Slide Number Placeholder 3"/>
          <p:cNvSpPr>
            <a:spLocks noGrp="1"/>
          </p:cNvSpPr>
          <p:nvPr>
            <p:ph type="sldNum" sz="quarter" idx="10"/>
          </p:nvPr>
        </p:nvSpPr>
        <p:spPr/>
        <p:txBody>
          <a:bodyPr/>
          <a:lstStyle/>
          <a:p>
            <a:fld id="{B62D71B3-72C5-4B8F-923A-C85C1696071B}" type="slidenum">
              <a:rPr lang="en-US" smtClean="0"/>
              <a:pPr/>
              <a:t>2</a:t>
            </a:fld>
            <a:endParaRPr lang="en-US"/>
          </a:p>
        </p:txBody>
      </p:sp>
    </p:spTree>
    <p:extLst>
      <p:ext uri="{BB962C8B-B14F-4D97-AF65-F5344CB8AC3E}">
        <p14:creationId xmlns:p14="http://schemas.microsoft.com/office/powerpoint/2010/main" val="33851952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0A8261-9935-409C-B2E8-D98431C623D1}" type="slidenum">
              <a:rPr lang="en-US" smtClean="0"/>
              <a:t>20</a:t>
            </a:fld>
            <a:endParaRPr lang="en-US"/>
          </a:p>
        </p:txBody>
      </p:sp>
    </p:spTree>
    <p:extLst>
      <p:ext uri="{BB962C8B-B14F-4D97-AF65-F5344CB8AC3E}">
        <p14:creationId xmlns:p14="http://schemas.microsoft.com/office/powerpoint/2010/main" val="21958482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0A8261-9935-409C-B2E8-D98431C623D1}" type="slidenum">
              <a:rPr lang="en-US" smtClean="0"/>
              <a:t>21</a:t>
            </a:fld>
            <a:endParaRPr lang="en-US"/>
          </a:p>
        </p:txBody>
      </p:sp>
    </p:spTree>
    <p:extLst>
      <p:ext uri="{BB962C8B-B14F-4D97-AF65-F5344CB8AC3E}">
        <p14:creationId xmlns:p14="http://schemas.microsoft.com/office/powerpoint/2010/main" val="3243739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[READ</a:t>
            </a:r>
            <a:r>
              <a:rPr lang="en-US" baseline="0" dirty="0" smtClean="0"/>
              <a:t> QUESTION AND ANSWER CHOICES.]</a:t>
            </a:r>
            <a:endParaRPr lang="en-US" dirty="0" smtClean="0"/>
          </a:p>
          <a:p>
            <a:endParaRPr lang="en-US" dirty="0"/>
          </a:p>
        </p:txBody>
      </p:sp>
      <p:sp>
        <p:nvSpPr>
          <p:cNvPr id="4" name="Slide Number Placeholder 3"/>
          <p:cNvSpPr>
            <a:spLocks noGrp="1"/>
          </p:cNvSpPr>
          <p:nvPr>
            <p:ph type="sldNum" sz="quarter" idx="10"/>
          </p:nvPr>
        </p:nvSpPr>
        <p:spPr/>
        <p:txBody>
          <a:bodyPr/>
          <a:lstStyle/>
          <a:p>
            <a:fld id="{B62D71B3-72C5-4B8F-923A-C85C1696071B}" type="slidenum">
              <a:rPr lang="en-US" smtClean="0"/>
              <a:pPr/>
              <a:t>22</a:t>
            </a:fld>
            <a:endParaRPr lang="en-US"/>
          </a:p>
        </p:txBody>
      </p:sp>
    </p:spTree>
    <p:extLst>
      <p:ext uri="{BB962C8B-B14F-4D97-AF65-F5344CB8AC3E}">
        <p14:creationId xmlns:p14="http://schemas.microsoft.com/office/powerpoint/2010/main" val="24484962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correct answer</a:t>
            </a:r>
            <a:r>
              <a:rPr lang="en-US" baseline="0" dirty="0" smtClean="0"/>
              <a:t> is B.</a:t>
            </a:r>
            <a:endParaRPr lang="en-US" dirty="0"/>
          </a:p>
        </p:txBody>
      </p:sp>
      <p:sp>
        <p:nvSpPr>
          <p:cNvPr id="4" name="Slide Number Placeholder 3"/>
          <p:cNvSpPr>
            <a:spLocks noGrp="1"/>
          </p:cNvSpPr>
          <p:nvPr>
            <p:ph type="sldNum" sz="quarter" idx="10"/>
          </p:nvPr>
        </p:nvSpPr>
        <p:spPr/>
        <p:txBody>
          <a:bodyPr/>
          <a:lstStyle/>
          <a:p>
            <a:fld id="{B62D71B3-72C5-4B8F-923A-C85C1696071B}" type="slidenum">
              <a:rPr lang="en-US" smtClean="0"/>
              <a:pPr/>
              <a:t>23</a:t>
            </a:fld>
            <a:endParaRPr lang="en-US"/>
          </a:p>
        </p:txBody>
      </p:sp>
    </p:spTree>
    <p:extLst>
      <p:ext uri="{BB962C8B-B14F-4D97-AF65-F5344CB8AC3E}">
        <p14:creationId xmlns:p14="http://schemas.microsoft.com/office/powerpoint/2010/main" val="37261342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p:txBody>
          <a:bodyPr/>
          <a:lstStyle/>
          <a:p>
            <a:pPr eaLnBrk="1" hangingPunct="1"/>
            <a:endParaRPr lang="en-US" smtClean="0"/>
          </a:p>
        </p:txBody>
      </p:sp>
      <p:sp>
        <p:nvSpPr>
          <p:cNvPr id="83972" name="Slide Number Placeholder 3"/>
          <p:cNvSpPr>
            <a:spLocks noGrp="1"/>
          </p:cNvSpPr>
          <p:nvPr>
            <p:ph type="sldNum" sz="quarter" idx="5"/>
          </p:nvPr>
        </p:nvSpPr>
        <p:spPr>
          <a:noFill/>
        </p:spPr>
        <p:txBody>
          <a:bodyPr/>
          <a:lstStyle/>
          <a:p>
            <a:fld id="{EB4D2609-6B41-48A8-AC7B-9662F4F1E511}" type="slidenum">
              <a:rPr lang="en-US"/>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0A8261-9935-409C-B2E8-D98431C623D1}" type="slidenum">
              <a:rPr lang="en-US" smtClean="0"/>
              <a:t>25</a:t>
            </a:fld>
            <a:endParaRPr lang="en-US"/>
          </a:p>
        </p:txBody>
      </p:sp>
    </p:spTree>
    <p:extLst>
      <p:ext uri="{BB962C8B-B14F-4D97-AF65-F5344CB8AC3E}">
        <p14:creationId xmlns:p14="http://schemas.microsoft.com/office/powerpoint/2010/main" val="2827714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[READ</a:t>
            </a:r>
            <a:r>
              <a:rPr lang="en-US" baseline="0" dirty="0" smtClean="0"/>
              <a:t> QUESTION AND ANSWER CHOICES.]</a:t>
            </a:r>
            <a:endParaRPr lang="en-US" dirty="0" smtClean="0"/>
          </a:p>
          <a:p>
            <a:endParaRPr lang="en-US" dirty="0"/>
          </a:p>
        </p:txBody>
      </p:sp>
      <p:sp>
        <p:nvSpPr>
          <p:cNvPr id="4" name="Slide Number Placeholder 3"/>
          <p:cNvSpPr>
            <a:spLocks noGrp="1"/>
          </p:cNvSpPr>
          <p:nvPr>
            <p:ph type="sldNum" sz="quarter" idx="10"/>
          </p:nvPr>
        </p:nvSpPr>
        <p:spPr/>
        <p:txBody>
          <a:bodyPr/>
          <a:lstStyle/>
          <a:p>
            <a:fld id="{B62D71B3-72C5-4B8F-923A-C85C1696071B}" type="slidenum">
              <a:rPr lang="en-US" smtClean="0"/>
              <a:pPr/>
              <a:t>26</a:t>
            </a:fld>
            <a:endParaRPr lang="en-US"/>
          </a:p>
        </p:txBody>
      </p:sp>
    </p:spTree>
    <p:extLst>
      <p:ext uri="{BB962C8B-B14F-4D97-AF65-F5344CB8AC3E}">
        <p14:creationId xmlns:p14="http://schemas.microsoft.com/office/powerpoint/2010/main" val="10922191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correct answer</a:t>
            </a:r>
            <a:r>
              <a:rPr lang="en-US" baseline="0" dirty="0" smtClean="0"/>
              <a:t> is B.</a:t>
            </a:r>
            <a:endParaRPr lang="en-US" dirty="0"/>
          </a:p>
        </p:txBody>
      </p:sp>
      <p:sp>
        <p:nvSpPr>
          <p:cNvPr id="4" name="Slide Number Placeholder 3"/>
          <p:cNvSpPr>
            <a:spLocks noGrp="1"/>
          </p:cNvSpPr>
          <p:nvPr>
            <p:ph type="sldNum" sz="quarter" idx="10"/>
          </p:nvPr>
        </p:nvSpPr>
        <p:spPr/>
        <p:txBody>
          <a:bodyPr/>
          <a:lstStyle/>
          <a:p>
            <a:fld id="{B62D71B3-72C5-4B8F-923A-C85C1696071B}" type="slidenum">
              <a:rPr lang="en-US" smtClean="0"/>
              <a:pPr/>
              <a:t>27</a:t>
            </a:fld>
            <a:endParaRPr lang="en-US"/>
          </a:p>
        </p:txBody>
      </p:sp>
    </p:spTree>
    <p:extLst>
      <p:ext uri="{BB962C8B-B14F-4D97-AF65-F5344CB8AC3E}">
        <p14:creationId xmlns:p14="http://schemas.microsoft.com/office/powerpoint/2010/main" val="1446578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0A8261-9935-409C-B2E8-D98431C623D1}" type="slidenum">
              <a:rPr lang="en-US" smtClean="0"/>
              <a:t>28</a:t>
            </a:fld>
            <a:endParaRPr lang="en-US"/>
          </a:p>
        </p:txBody>
      </p:sp>
    </p:spTree>
    <p:extLst>
      <p:ext uri="{BB962C8B-B14F-4D97-AF65-F5344CB8AC3E}">
        <p14:creationId xmlns:p14="http://schemas.microsoft.com/office/powerpoint/2010/main" val="12192933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0A8261-9935-409C-B2E8-D98431C623D1}" type="slidenum">
              <a:rPr lang="en-US" smtClean="0"/>
              <a:t>29</a:t>
            </a:fld>
            <a:endParaRPr lang="en-US"/>
          </a:p>
        </p:txBody>
      </p:sp>
    </p:spTree>
    <p:extLst>
      <p:ext uri="{BB962C8B-B14F-4D97-AF65-F5344CB8AC3E}">
        <p14:creationId xmlns:p14="http://schemas.microsoft.com/office/powerpoint/2010/main" val="3572240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a:t>
            </a:r>
            <a:r>
              <a:rPr lang="en-US" baseline="0" dirty="0" smtClean="0"/>
              <a:t> TO TRAINER:  READ THE QUESTION AND THE FOUR ANSWER CHOICES. HAVE THE GROUP SELECTS AN ANSWER BEFORE MOVING ON TO THE NEXT SLIDE WHICH CONTAINS THE ANSWER.]</a:t>
            </a:r>
            <a:endParaRPr lang="en-US" dirty="0"/>
          </a:p>
        </p:txBody>
      </p:sp>
      <p:sp>
        <p:nvSpPr>
          <p:cNvPr id="4" name="Slide Number Placeholder 3"/>
          <p:cNvSpPr>
            <a:spLocks noGrp="1"/>
          </p:cNvSpPr>
          <p:nvPr>
            <p:ph type="sldNum" sz="quarter" idx="10"/>
          </p:nvPr>
        </p:nvSpPr>
        <p:spPr/>
        <p:txBody>
          <a:bodyPr/>
          <a:lstStyle/>
          <a:p>
            <a:fld id="{B62D71B3-72C5-4B8F-923A-C85C1696071B}" type="slidenum">
              <a:rPr lang="en-US" smtClean="0"/>
              <a:pPr/>
              <a:t>3</a:t>
            </a:fld>
            <a:endParaRPr lang="en-US"/>
          </a:p>
        </p:txBody>
      </p:sp>
    </p:spTree>
    <p:extLst>
      <p:ext uri="{BB962C8B-B14F-4D97-AF65-F5344CB8AC3E}">
        <p14:creationId xmlns:p14="http://schemas.microsoft.com/office/powerpoint/2010/main" val="16572865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0A8261-9935-409C-B2E8-D98431C623D1}" type="slidenum">
              <a:rPr lang="en-US" smtClean="0"/>
              <a:t>30</a:t>
            </a:fld>
            <a:endParaRPr lang="en-US"/>
          </a:p>
        </p:txBody>
      </p:sp>
    </p:spTree>
    <p:extLst>
      <p:ext uri="{BB962C8B-B14F-4D97-AF65-F5344CB8AC3E}">
        <p14:creationId xmlns:p14="http://schemas.microsoft.com/office/powerpoint/2010/main" val="142952615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[READ</a:t>
            </a:r>
            <a:r>
              <a:rPr lang="en-US" baseline="0" dirty="0" smtClean="0"/>
              <a:t> QUESTION AND ANSWER CHOICES.]</a:t>
            </a:r>
            <a:endParaRPr lang="en-US" dirty="0" smtClean="0"/>
          </a:p>
          <a:p>
            <a:endParaRPr lang="en-US" dirty="0"/>
          </a:p>
        </p:txBody>
      </p:sp>
      <p:sp>
        <p:nvSpPr>
          <p:cNvPr id="4" name="Slide Number Placeholder 3"/>
          <p:cNvSpPr>
            <a:spLocks noGrp="1"/>
          </p:cNvSpPr>
          <p:nvPr>
            <p:ph type="sldNum" sz="quarter" idx="10"/>
          </p:nvPr>
        </p:nvSpPr>
        <p:spPr/>
        <p:txBody>
          <a:bodyPr/>
          <a:lstStyle/>
          <a:p>
            <a:fld id="{B62D71B3-72C5-4B8F-923A-C85C1696071B}" type="slidenum">
              <a:rPr lang="en-US" smtClean="0"/>
              <a:pPr/>
              <a:t>31</a:t>
            </a:fld>
            <a:endParaRPr lang="en-US"/>
          </a:p>
        </p:txBody>
      </p:sp>
    </p:spTree>
    <p:extLst>
      <p:ext uri="{BB962C8B-B14F-4D97-AF65-F5344CB8AC3E}">
        <p14:creationId xmlns:p14="http://schemas.microsoft.com/office/powerpoint/2010/main" val="210601029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correct</a:t>
            </a:r>
            <a:r>
              <a:rPr lang="en-US" baseline="0" dirty="0" smtClean="0"/>
              <a:t> answer is D.</a:t>
            </a:r>
            <a:endParaRPr lang="en-US" dirty="0"/>
          </a:p>
        </p:txBody>
      </p:sp>
      <p:sp>
        <p:nvSpPr>
          <p:cNvPr id="4" name="Slide Number Placeholder 3"/>
          <p:cNvSpPr>
            <a:spLocks noGrp="1"/>
          </p:cNvSpPr>
          <p:nvPr>
            <p:ph type="sldNum" sz="quarter" idx="10"/>
          </p:nvPr>
        </p:nvSpPr>
        <p:spPr/>
        <p:txBody>
          <a:bodyPr/>
          <a:lstStyle/>
          <a:p>
            <a:fld id="{B62D71B3-72C5-4B8F-923A-C85C1696071B}" type="slidenum">
              <a:rPr lang="en-US" smtClean="0"/>
              <a:pPr/>
              <a:t>32</a:t>
            </a:fld>
            <a:endParaRPr lang="en-US"/>
          </a:p>
        </p:txBody>
      </p:sp>
    </p:spTree>
    <p:extLst>
      <p:ext uri="{BB962C8B-B14F-4D97-AF65-F5344CB8AC3E}">
        <p14:creationId xmlns:p14="http://schemas.microsoft.com/office/powerpoint/2010/main" val="2936334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0A8261-9935-409C-B2E8-D98431C623D1}" type="slidenum">
              <a:rPr lang="en-US" smtClean="0"/>
              <a:t>33</a:t>
            </a:fld>
            <a:endParaRPr lang="en-US"/>
          </a:p>
        </p:txBody>
      </p:sp>
    </p:spTree>
    <p:extLst>
      <p:ext uri="{BB962C8B-B14F-4D97-AF65-F5344CB8AC3E}">
        <p14:creationId xmlns:p14="http://schemas.microsoft.com/office/powerpoint/2010/main" val="50651764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0A8261-9935-409C-B2E8-D98431C623D1}" type="slidenum">
              <a:rPr lang="en-US" smtClean="0"/>
              <a:t>34</a:t>
            </a:fld>
            <a:endParaRPr lang="en-US"/>
          </a:p>
        </p:txBody>
      </p:sp>
    </p:spTree>
    <p:extLst>
      <p:ext uri="{BB962C8B-B14F-4D97-AF65-F5344CB8AC3E}">
        <p14:creationId xmlns:p14="http://schemas.microsoft.com/office/powerpoint/2010/main" val="308378675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[READ</a:t>
            </a:r>
            <a:r>
              <a:rPr lang="en-US" baseline="0" dirty="0" smtClean="0"/>
              <a:t> QUESTION AND ANSWER CHOICES.]</a:t>
            </a:r>
            <a:endParaRPr lang="en-US" dirty="0" smtClean="0"/>
          </a:p>
          <a:p>
            <a:endParaRPr lang="en-US" dirty="0"/>
          </a:p>
        </p:txBody>
      </p:sp>
      <p:sp>
        <p:nvSpPr>
          <p:cNvPr id="4" name="Slide Number Placeholder 3"/>
          <p:cNvSpPr>
            <a:spLocks noGrp="1"/>
          </p:cNvSpPr>
          <p:nvPr>
            <p:ph type="sldNum" sz="quarter" idx="10"/>
          </p:nvPr>
        </p:nvSpPr>
        <p:spPr/>
        <p:txBody>
          <a:bodyPr/>
          <a:lstStyle/>
          <a:p>
            <a:fld id="{B62D71B3-72C5-4B8F-923A-C85C1696071B}" type="slidenum">
              <a:rPr lang="en-US" smtClean="0"/>
              <a:pPr/>
              <a:t>35</a:t>
            </a:fld>
            <a:endParaRPr lang="en-US"/>
          </a:p>
        </p:txBody>
      </p:sp>
    </p:spTree>
    <p:extLst>
      <p:ext uri="{BB962C8B-B14F-4D97-AF65-F5344CB8AC3E}">
        <p14:creationId xmlns:p14="http://schemas.microsoft.com/office/powerpoint/2010/main" val="373434708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correct answer is B.</a:t>
            </a:r>
            <a:endParaRPr lang="en-US" dirty="0"/>
          </a:p>
        </p:txBody>
      </p:sp>
      <p:sp>
        <p:nvSpPr>
          <p:cNvPr id="4" name="Slide Number Placeholder 3"/>
          <p:cNvSpPr>
            <a:spLocks noGrp="1"/>
          </p:cNvSpPr>
          <p:nvPr>
            <p:ph type="sldNum" sz="quarter" idx="10"/>
          </p:nvPr>
        </p:nvSpPr>
        <p:spPr/>
        <p:txBody>
          <a:bodyPr/>
          <a:lstStyle/>
          <a:p>
            <a:fld id="{B62D71B3-72C5-4B8F-923A-C85C1696071B}" type="slidenum">
              <a:rPr lang="en-US" smtClean="0"/>
              <a:pPr/>
              <a:t>36</a:t>
            </a:fld>
            <a:endParaRPr lang="en-US"/>
          </a:p>
        </p:txBody>
      </p:sp>
    </p:spTree>
    <p:extLst>
      <p:ext uri="{BB962C8B-B14F-4D97-AF65-F5344CB8AC3E}">
        <p14:creationId xmlns:p14="http://schemas.microsoft.com/office/powerpoint/2010/main" val="40215151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Sometime teams do not understand</a:t>
            </a:r>
            <a:r>
              <a:rPr lang="en-US" baseline="0" dirty="0" smtClean="0"/>
              <a:t> that the “b” question which is answered for any </a:t>
            </a:r>
            <a:r>
              <a:rPr lang="en-US" baseline="0" dirty="0" smtClean="0"/>
              <a:t>COS ratings </a:t>
            </a:r>
            <a:r>
              <a:rPr lang="en-US" baseline="0" dirty="0" smtClean="0"/>
              <a:t>completed after the entry </a:t>
            </a:r>
            <a:r>
              <a:rPr lang="en-US" baseline="0" dirty="0" smtClean="0"/>
              <a:t>COS.  </a:t>
            </a:r>
            <a:r>
              <a:rPr lang="en-US" baseline="0" dirty="0" smtClean="0"/>
              <a:t>Progress in this context refers to any new skill that that child has acquired in this outcome area.</a:t>
            </a:r>
            <a:endParaRPr lang="en-US" dirty="0"/>
          </a:p>
        </p:txBody>
      </p:sp>
      <p:sp>
        <p:nvSpPr>
          <p:cNvPr id="4" name="Slide Number Placeholder 3"/>
          <p:cNvSpPr>
            <a:spLocks noGrp="1"/>
          </p:cNvSpPr>
          <p:nvPr>
            <p:ph type="sldNum" sz="quarter" idx="10"/>
          </p:nvPr>
        </p:nvSpPr>
        <p:spPr/>
        <p:txBody>
          <a:bodyPr/>
          <a:lstStyle/>
          <a:p>
            <a:fld id="{B62D71B3-72C5-4B8F-923A-C85C1696071B}" type="slidenum">
              <a:rPr lang="en-US" smtClean="0"/>
              <a:pPr/>
              <a:t>37</a:t>
            </a:fld>
            <a:endParaRPr lang="en-US"/>
          </a:p>
        </p:txBody>
      </p:sp>
    </p:spTree>
    <p:extLst>
      <p:ext uri="{BB962C8B-B14F-4D97-AF65-F5344CB8AC3E}">
        <p14:creationId xmlns:p14="http://schemas.microsoft.com/office/powerpoint/2010/main" val="47089299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are two kinds of growth that children make:  growth relative to their own skills and progress relative to what is expected for their age.  The progress question refers to the first kind -- growth relative to his of her own skills.</a:t>
            </a:r>
            <a:endParaRPr lang="en-US" dirty="0"/>
          </a:p>
        </p:txBody>
      </p:sp>
      <p:sp>
        <p:nvSpPr>
          <p:cNvPr id="4" name="Slide Number Placeholder 3"/>
          <p:cNvSpPr>
            <a:spLocks noGrp="1"/>
          </p:cNvSpPr>
          <p:nvPr>
            <p:ph type="sldNum" sz="quarter" idx="10"/>
          </p:nvPr>
        </p:nvSpPr>
        <p:spPr/>
        <p:txBody>
          <a:bodyPr/>
          <a:lstStyle/>
          <a:p>
            <a:fld id="{B62D71B3-72C5-4B8F-923A-C85C1696071B}" type="slidenum">
              <a:rPr lang="en-US" smtClean="0"/>
              <a:pPr/>
              <a:t>38</a:t>
            </a:fld>
            <a:endParaRPr lang="en-US"/>
          </a:p>
        </p:txBody>
      </p:sp>
    </p:spTree>
    <p:extLst>
      <p:ext uri="{BB962C8B-B14F-4D97-AF65-F5344CB8AC3E}">
        <p14:creationId xmlns:p14="http://schemas.microsoft.com/office/powerpoint/2010/main" val="2340224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answer is A</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B62D71B3-72C5-4B8F-923A-C85C1696071B}" type="slidenum">
              <a:rPr lang="en-US" smtClean="0"/>
              <a:pPr/>
              <a:t>4</a:t>
            </a:fld>
            <a:endParaRPr lang="en-US"/>
          </a:p>
        </p:txBody>
      </p:sp>
    </p:spTree>
    <p:extLst>
      <p:ext uri="{BB962C8B-B14F-4D97-AF65-F5344CB8AC3E}">
        <p14:creationId xmlns:p14="http://schemas.microsoft.com/office/powerpoint/2010/main" val="625022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we need more information about an answer</a:t>
            </a:r>
            <a:r>
              <a:rPr lang="en-US" baseline="0" dirty="0" smtClean="0"/>
              <a:t> or if anyone has any questions about why the answer choice is the correct choice, we can review the additional material. Otherwise, we can skip it</a:t>
            </a:r>
            <a:r>
              <a:rPr lang="en-US" baseline="0" dirty="0" smtClean="0"/>
              <a:t>.</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[NOTE TO TRAINER:  THIS SLIDE MAY BE DELETED AND SIMPLY EXPLAINED TO PARTICIPANTS IF DESIRED.]</a:t>
            </a:r>
            <a:endParaRPr lang="en-US" dirty="0" smtClean="0"/>
          </a:p>
          <a:p>
            <a:endParaRPr lang="en-US" dirty="0"/>
          </a:p>
        </p:txBody>
      </p:sp>
      <p:sp>
        <p:nvSpPr>
          <p:cNvPr id="4" name="Slide Number Placeholder 3"/>
          <p:cNvSpPr>
            <a:spLocks noGrp="1"/>
          </p:cNvSpPr>
          <p:nvPr>
            <p:ph type="sldNum" sz="quarter" idx="10"/>
          </p:nvPr>
        </p:nvSpPr>
        <p:spPr/>
        <p:txBody>
          <a:bodyPr/>
          <a:lstStyle/>
          <a:p>
            <a:fld id="{B62D71B3-72C5-4B8F-923A-C85C1696071B}" type="slidenum">
              <a:rPr lang="en-US" smtClean="0"/>
              <a:pPr/>
              <a:t>5</a:t>
            </a:fld>
            <a:endParaRPr lang="en-US"/>
          </a:p>
        </p:txBody>
      </p:sp>
    </p:spTree>
    <p:extLst>
      <p:ext uri="{BB962C8B-B14F-4D97-AF65-F5344CB8AC3E}">
        <p14:creationId xmlns:p14="http://schemas.microsoft.com/office/powerpoint/2010/main" val="24621366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NEEDED, REVIEW CRITERIA FOR A 7.]</a:t>
            </a:r>
            <a:endParaRPr lang="en-US" dirty="0"/>
          </a:p>
        </p:txBody>
      </p:sp>
      <p:sp>
        <p:nvSpPr>
          <p:cNvPr id="4" name="Slide Number Placeholder 3"/>
          <p:cNvSpPr>
            <a:spLocks noGrp="1"/>
          </p:cNvSpPr>
          <p:nvPr>
            <p:ph type="sldNum" sz="quarter" idx="10"/>
          </p:nvPr>
        </p:nvSpPr>
        <p:spPr/>
        <p:txBody>
          <a:bodyPr/>
          <a:lstStyle/>
          <a:p>
            <a:fld id="{B62D71B3-72C5-4B8F-923A-C85C1696071B}" type="slidenum">
              <a:rPr lang="en-US" smtClean="0"/>
              <a:pPr/>
              <a:t>6</a:t>
            </a:fld>
            <a:endParaRPr lang="en-US"/>
          </a:p>
        </p:txBody>
      </p:sp>
    </p:spTree>
    <p:extLst>
      <p:ext uri="{BB962C8B-B14F-4D97-AF65-F5344CB8AC3E}">
        <p14:creationId xmlns:p14="http://schemas.microsoft.com/office/powerpoint/2010/main" val="4272437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 question.</a:t>
            </a:r>
            <a:endParaRPr lang="en-US" dirty="0"/>
          </a:p>
        </p:txBody>
      </p:sp>
      <p:sp>
        <p:nvSpPr>
          <p:cNvPr id="4" name="Slide Number Placeholder 3"/>
          <p:cNvSpPr>
            <a:spLocks noGrp="1"/>
          </p:cNvSpPr>
          <p:nvPr>
            <p:ph type="sldNum" sz="quarter" idx="10"/>
          </p:nvPr>
        </p:nvSpPr>
        <p:spPr/>
        <p:txBody>
          <a:bodyPr/>
          <a:lstStyle/>
          <a:p>
            <a:fld id="{B62D71B3-72C5-4B8F-923A-C85C1696071B}" type="slidenum">
              <a:rPr lang="en-US" smtClean="0"/>
              <a:pPr/>
              <a:t>7</a:t>
            </a:fld>
            <a:endParaRPr lang="en-US"/>
          </a:p>
        </p:txBody>
      </p:sp>
    </p:spTree>
    <p:extLst>
      <p:ext uri="{BB962C8B-B14F-4D97-AF65-F5344CB8AC3E}">
        <p14:creationId xmlns:p14="http://schemas.microsoft.com/office/powerpoint/2010/main" val="4596567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a:t>
            </a:r>
            <a:r>
              <a:rPr lang="en-US" baseline="0" dirty="0" smtClean="0"/>
              <a:t> QUESTION AND ANSWER CHOICES.]</a:t>
            </a:r>
            <a:endParaRPr lang="en-US" dirty="0"/>
          </a:p>
        </p:txBody>
      </p:sp>
      <p:sp>
        <p:nvSpPr>
          <p:cNvPr id="4" name="Slide Number Placeholder 3"/>
          <p:cNvSpPr>
            <a:spLocks noGrp="1"/>
          </p:cNvSpPr>
          <p:nvPr>
            <p:ph type="sldNum" sz="quarter" idx="10"/>
          </p:nvPr>
        </p:nvSpPr>
        <p:spPr/>
        <p:txBody>
          <a:bodyPr/>
          <a:lstStyle/>
          <a:p>
            <a:fld id="{B62D71B3-72C5-4B8F-923A-C85C1696071B}" type="slidenum">
              <a:rPr lang="en-US" smtClean="0"/>
              <a:pPr/>
              <a:t>8</a:t>
            </a:fld>
            <a:endParaRPr lang="en-US"/>
          </a:p>
        </p:txBody>
      </p:sp>
    </p:spTree>
    <p:extLst>
      <p:ext uri="{BB962C8B-B14F-4D97-AF65-F5344CB8AC3E}">
        <p14:creationId xmlns:p14="http://schemas.microsoft.com/office/powerpoint/2010/main" val="548366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correct</a:t>
            </a:r>
            <a:r>
              <a:rPr lang="en-US" baseline="0" dirty="0" smtClean="0"/>
              <a:t> answer is D.</a:t>
            </a:r>
            <a:endParaRPr lang="en-US" dirty="0"/>
          </a:p>
        </p:txBody>
      </p:sp>
      <p:sp>
        <p:nvSpPr>
          <p:cNvPr id="4" name="Slide Number Placeholder 3"/>
          <p:cNvSpPr>
            <a:spLocks noGrp="1"/>
          </p:cNvSpPr>
          <p:nvPr>
            <p:ph type="sldNum" sz="quarter" idx="10"/>
          </p:nvPr>
        </p:nvSpPr>
        <p:spPr/>
        <p:txBody>
          <a:bodyPr/>
          <a:lstStyle/>
          <a:p>
            <a:fld id="{B62D71B3-72C5-4B8F-923A-C85C1696071B}" type="slidenum">
              <a:rPr lang="en-US" smtClean="0"/>
              <a:pPr/>
              <a:t>9</a:t>
            </a:fld>
            <a:endParaRPr lang="en-US"/>
          </a:p>
        </p:txBody>
      </p:sp>
    </p:spTree>
    <p:extLst>
      <p:ext uri="{BB962C8B-B14F-4D97-AF65-F5344CB8AC3E}">
        <p14:creationId xmlns:p14="http://schemas.microsoft.com/office/powerpoint/2010/main" val="3780975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6132B8-78B7-45CC-9E33-F2E7FC831C86}" type="datetimeFigureOut">
              <a:rPr lang="en-US" smtClean="0"/>
              <a:t>11/19/2012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68180-20AD-4683-85B7-94CCBD3D9B61}" type="slidenum">
              <a:rPr lang="en-US" smtClean="0"/>
              <a:t>‹#›</a:t>
            </a:fld>
            <a:endParaRPr lang="en-US"/>
          </a:p>
        </p:txBody>
      </p:sp>
    </p:spTree>
    <p:extLst>
      <p:ext uri="{BB962C8B-B14F-4D97-AF65-F5344CB8AC3E}">
        <p14:creationId xmlns:p14="http://schemas.microsoft.com/office/powerpoint/2010/main" val="1343204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6132B8-78B7-45CC-9E33-F2E7FC831C86}" type="datetimeFigureOut">
              <a:rPr lang="en-US" smtClean="0"/>
              <a:t>11/19/2012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68180-20AD-4683-85B7-94CCBD3D9B61}" type="slidenum">
              <a:rPr lang="en-US" smtClean="0"/>
              <a:t>‹#›</a:t>
            </a:fld>
            <a:endParaRPr lang="en-US"/>
          </a:p>
        </p:txBody>
      </p:sp>
    </p:spTree>
    <p:extLst>
      <p:ext uri="{BB962C8B-B14F-4D97-AF65-F5344CB8AC3E}">
        <p14:creationId xmlns:p14="http://schemas.microsoft.com/office/powerpoint/2010/main" val="1565095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6132B8-78B7-45CC-9E33-F2E7FC831C86}" type="datetimeFigureOut">
              <a:rPr lang="en-US" smtClean="0"/>
              <a:t>11/19/2012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68180-20AD-4683-85B7-94CCBD3D9B61}" type="slidenum">
              <a:rPr lang="en-US" smtClean="0"/>
              <a:t>‹#›</a:t>
            </a:fld>
            <a:endParaRPr lang="en-US"/>
          </a:p>
        </p:txBody>
      </p:sp>
    </p:spTree>
    <p:extLst>
      <p:ext uri="{BB962C8B-B14F-4D97-AF65-F5344CB8AC3E}">
        <p14:creationId xmlns:p14="http://schemas.microsoft.com/office/powerpoint/2010/main" val="1996916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6132B8-78B7-45CC-9E33-F2E7FC831C86}" type="datetimeFigureOut">
              <a:rPr lang="en-US" smtClean="0"/>
              <a:t>11/19/2012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68180-20AD-4683-85B7-94CCBD3D9B61}" type="slidenum">
              <a:rPr lang="en-US" smtClean="0"/>
              <a:t>‹#›</a:t>
            </a:fld>
            <a:endParaRPr lang="en-US"/>
          </a:p>
        </p:txBody>
      </p:sp>
    </p:spTree>
    <p:extLst>
      <p:ext uri="{BB962C8B-B14F-4D97-AF65-F5344CB8AC3E}">
        <p14:creationId xmlns:p14="http://schemas.microsoft.com/office/powerpoint/2010/main" val="1781138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6132B8-78B7-45CC-9E33-F2E7FC831C86}" type="datetimeFigureOut">
              <a:rPr lang="en-US" smtClean="0"/>
              <a:t>11/19/2012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68180-20AD-4683-85B7-94CCBD3D9B61}" type="slidenum">
              <a:rPr lang="en-US" smtClean="0"/>
              <a:t>‹#›</a:t>
            </a:fld>
            <a:endParaRPr lang="en-US"/>
          </a:p>
        </p:txBody>
      </p:sp>
    </p:spTree>
    <p:extLst>
      <p:ext uri="{BB962C8B-B14F-4D97-AF65-F5344CB8AC3E}">
        <p14:creationId xmlns:p14="http://schemas.microsoft.com/office/powerpoint/2010/main" val="832525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6132B8-78B7-45CC-9E33-F2E7FC831C86}" type="datetimeFigureOut">
              <a:rPr lang="en-US" smtClean="0"/>
              <a:t>11/19/2012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468180-20AD-4683-85B7-94CCBD3D9B61}" type="slidenum">
              <a:rPr lang="en-US" smtClean="0"/>
              <a:t>‹#›</a:t>
            </a:fld>
            <a:endParaRPr lang="en-US"/>
          </a:p>
        </p:txBody>
      </p:sp>
    </p:spTree>
    <p:extLst>
      <p:ext uri="{BB962C8B-B14F-4D97-AF65-F5344CB8AC3E}">
        <p14:creationId xmlns:p14="http://schemas.microsoft.com/office/powerpoint/2010/main" val="2381452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6132B8-78B7-45CC-9E33-F2E7FC831C86}" type="datetimeFigureOut">
              <a:rPr lang="en-US" smtClean="0"/>
              <a:t>11/19/2012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468180-20AD-4683-85B7-94CCBD3D9B61}" type="slidenum">
              <a:rPr lang="en-US" smtClean="0"/>
              <a:t>‹#›</a:t>
            </a:fld>
            <a:endParaRPr lang="en-US"/>
          </a:p>
        </p:txBody>
      </p:sp>
    </p:spTree>
    <p:extLst>
      <p:ext uri="{BB962C8B-B14F-4D97-AF65-F5344CB8AC3E}">
        <p14:creationId xmlns:p14="http://schemas.microsoft.com/office/powerpoint/2010/main" val="26006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6132B8-78B7-45CC-9E33-F2E7FC831C86}" type="datetimeFigureOut">
              <a:rPr lang="en-US" smtClean="0"/>
              <a:t>11/19/2012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468180-20AD-4683-85B7-94CCBD3D9B61}" type="slidenum">
              <a:rPr lang="en-US" smtClean="0"/>
              <a:t>‹#›</a:t>
            </a:fld>
            <a:endParaRPr lang="en-US"/>
          </a:p>
        </p:txBody>
      </p:sp>
    </p:spTree>
    <p:extLst>
      <p:ext uri="{BB962C8B-B14F-4D97-AF65-F5344CB8AC3E}">
        <p14:creationId xmlns:p14="http://schemas.microsoft.com/office/powerpoint/2010/main" val="3875704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6132B8-78B7-45CC-9E33-F2E7FC831C86}" type="datetimeFigureOut">
              <a:rPr lang="en-US" smtClean="0"/>
              <a:t>11/19/2012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468180-20AD-4683-85B7-94CCBD3D9B61}" type="slidenum">
              <a:rPr lang="en-US" smtClean="0"/>
              <a:t>‹#›</a:t>
            </a:fld>
            <a:endParaRPr lang="en-US"/>
          </a:p>
        </p:txBody>
      </p:sp>
    </p:spTree>
    <p:extLst>
      <p:ext uri="{BB962C8B-B14F-4D97-AF65-F5344CB8AC3E}">
        <p14:creationId xmlns:p14="http://schemas.microsoft.com/office/powerpoint/2010/main" val="1372405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6132B8-78B7-45CC-9E33-F2E7FC831C86}" type="datetimeFigureOut">
              <a:rPr lang="en-US" smtClean="0"/>
              <a:t>11/19/2012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468180-20AD-4683-85B7-94CCBD3D9B61}" type="slidenum">
              <a:rPr lang="en-US" smtClean="0"/>
              <a:t>‹#›</a:t>
            </a:fld>
            <a:endParaRPr lang="en-US"/>
          </a:p>
        </p:txBody>
      </p:sp>
    </p:spTree>
    <p:extLst>
      <p:ext uri="{BB962C8B-B14F-4D97-AF65-F5344CB8AC3E}">
        <p14:creationId xmlns:p14="http://schemas.microsoft.com/office/powerpoint/2010/main" val="3165248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6132B8-78B7-45CC-9E33-F2E7FC831C86}" type="datetimeFigureOut">
              <a:rPr lang="en-US" smtClean="0"/>
              <a:t>11/19/2012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468180-20AD-4683-85B7-94CCBD3D9B61}" type="slidenum">
              <a:rPr lang="en-US" smtClean="0"/>
              <a:t>‹#›</a:t>
            </a:fld>
            <a:endParaRPr lang="en-US"/>
          </a:p>
        </p:txBody>
      </p:sp>
    </p:spTree>
    <p:extLst>
      <p:ext uri="{BB962C8B-B14F-4D97-AF65-F5344CB8AC3E}">
        <p14:creationId xmlns:p14="http://schemas.microsoft.com/office/powerpoint/2010/main" val="3267940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6132B8-78B7-45CC-9E33-F2E7FC831C86}" type="datetimeFigureOut">
              <a:rPr lang="en-US" smtClean="0"/>
              <a:t>11/19/2012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468180-20AD-4683-85B7-94CCBD3D9B61}" type="slidenum">
              <a:rPr lang="en-US" smtClean="0"/>
              <a:t>‹#›</a:t>
            </a:fld>
            <a:endParaRPr lang="en-US"/>
          </a:p>
        </p:txBody>
      </p:sp>
    </p:spTree>
    <p:extLst>
      <p:ext uri="{BB962C8B-B14F-4D97-AF65-F5344CB8AC3E}">
        <p14:creationId xmlns:p14="http://schemas.microsoft.com/office/powerpoint/2010/main" val="3679133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audio" Target="file:///C:\TEMP\GAMESF~1\WHOWAN~1\Who%20Wants%20to%20Be%20a%20Millionaire.wav" TargetMode="External"/><Relationship Id="rId5" Type="http://schemas.openxmlformats.org/officeDocument/2006/relationships/image" Target="../media/image2.png"/><Relationship Id="rId4" Type="http://schemas.openxmlformats.org/officeDocument/2006/relationships/image" Target="../media/image1.wm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audio" Target="file:///C:\TEMP\GAMESF~1\WHOWAN~1\Who%20Wants%20to%20Be%20a%20Millionaire.wav" TargetMode="External"/><Relationship Id="rId5" Type="http://schemas.openxmlformats.org/officeDocument/2006/relationships/image" Target="../media/image2.png"/><Relationship Id="rId4" Type="http://schemas.openxmlformats.org/officeDocument/2006/relationships/image" Target="../media/image1.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file:///C:\TEMP\GAMESF~1\WHOWAN~1\Who%20Wants%20to%20Be%20a%20Millionaire.wav" TargetMode="External"/><Relationship Id="rId1" Type="http://schemas.openxmlformats.org/officeDocument/2006/relationships/audio" Target="file:///C:\TEMP\GAMESF~1\WHOWAN~1\New%20Question.wav" TargetMode="External"/><Relationship Id="rId6" Type="http://schemas.openxmlformats.org/officeDocument/2006/relationships/image" Target="../media/image2.png"/><Relationship Id="rId5" Type="http://schemas.openxmlformats.org/officeDocument/2006/relationships/image" Target="../media/image1.wmf"/><Relationship Id="rId4"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file:///C:\TEMP\GAMESF~1\WHOWAN~1\Who%20Wants%20to%20Be%20a%20Millionaire.wav" TargetMode="External"/><Relationship Id="rId1" Type="http://schemas.openxmlformats.org/officeDocument/2006/relationships/audio" Target="file:///C:\TEMP\GAMESF~1\WHOWAN~1\New%20Question.wav" TargetMode="External"/><Relationship Id="rId6" Type="http://schemas.openxmlformats.org/officeDocument/2006/relationships/image" Target="../media/image2.png"/><Relationship Id="rId5" Type="http://schemas.openxmlformats.org/officeDocument/2006/relationships/image" Target="../media/image1.wmf"/><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file:///C:\TEMP\GAMESF~1\WHOWAN~1\Who%20Wants%20to%20Be%20a%20Millionaire.wav" TargetMode="External"/><Relationship Id="rId1" Type="http://schemas.openxmlformats.org/officeDocument/2006/relationships/audio" Target="file:///C:\TEMP\GAMESF~1\WHOWAN~1\New%20Question.wav" TargetMode="External"/><Relationship Id="rId6" Type="http://schemas.openxmlformats.org/officeDocument/2006/relationships/image" Target="../media/image2.png"/><Relationship Id="rId5" Type="http://schemas.openxmlformats.org/officeDocument/2006/relationships/image" Target="../media/image1.wmf"/><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0"/>
            <a:ext cx="9144000" cy="6858000"/>
          </a:xfrm>
          <a:prstGeom prst="rect">
            <a:avLst/>
          </a:prstGeom>
          <a:solidFill>
            <a:schemeClr val="bg1">
              <a:lumMod val="75000"/>
            </a:schemeClr>
          </a:solidFill>
          <a:ln w="9525">
            <a:solidFill>
              <a:schemeClr val="tx1"/>
            </a:solidFill>
            <a:miter lim="800000"/>
            <a:headEnd/>
            <a:tailEnd/>
          </a:ln>
        </p:spPr>
        <p:txBody>
          <a:bodyPr wrap="none" anchor="ctr"/>
          <a:lstStyle/>
          <a:p>
            <a:endParaRPr lang="en-US"/>
          </a:p>
        </p:txBody>
      </p:sp>
      <p:sp>
        <p:nvSpPr>
          <p:cNvPr id="14339" name="Rectangle 3"/>
          <p:cNvSpPr>
            <a:spLocks noChangeArrowheads="1"/>
          </p:cNvSpPr>
          <p:nvPr/>
        </p:nvSpPr>
        <p:spPr bwMode="auto">
          <a:xfrm>
            <a:off x="5867400" y="1508125"/>
            <a:ext cx="2514600" cy="4724400"/>
          </a:xfrm>
          <a:prstGeom prst="rect">
            <a:avLst/>
          </a:prstGeom>
          <a:gradFill rotWithShape="0">
            <a:gsLst>
              <a:gs pos="0">
                <a:srgbClr val="0066CC"/>
              </a:gs>
              <a:gs pos="100000">
                <a:srgbClr val="000066"/>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14340" name="Text Box 4"/>
          <p:cNvSpPr txBox="1">
            <a:spLocks noChangeArrowheads="1"/>
          </p:cNvSpPr>
          <p:nvPr/>
        </p:nvSpPr>
        <p:spPr bwMode="auto">
          <a:xfrm>
            <a:off x="5943600" y="149225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15</a:t>
            </a:r>
            <a:endParaRPr lang="en-US" sz="2400">
              <a:solidFill>
                <a:schemeClr val="bg1"/>
              </a:solidFill>
              <a:latin typeface="Times New Roman" pitchFamily="18" charset="0"/>
            </a:endParaRPr>
          </a:p>
        </p:txBody>
      </p:sp>
      <p:sp>
        <p:nvSpPr>
          <p:cNvPr id="14341" name="Text Box 5"/>
          <p:cNvSpPr txBox="1">
            <a:spLocks noChangeArrowheads="1"/>
          </p:cNvSpPr>
          <p:nvPr/>
        </p:nvSpPr>
        <p:spPr bwMode="auto">
          <a:xfrm>
            <a:off x="5943600" y="1812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14</a:t>
            </a:r>
            <a:endParaRPr lang="en-US" sz="2400">
              <a:solidFill>
                <a:srgbClr val="FFCC00"/>
              </a:solidFill>
              <a:latin typeface="Times New Roman" pitchFamily="18" charset="0"/>
            </a:endParaRPr>
          </a:p>
        </p:txBody>
      </p:sp>
      <p:sp>
        <p:nvSpPr>
          <p:cNvPr id="14342" name="Text Box 6"/>
          <p:cNvSpPr txBox="1">
            <a:spLocks noChangeArrowheads="1"/>
          </p:cNvSpPr>
          <p:nvPr/>
        </p:nvSpPr>
        <p:spPr bwMode="auto">
          <a:xfrm>
            <a:off x="5943600" y="2117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13</a:t>
            </a:r>
            <a:endParaRPr lang="en-US" sz="2400">
              <a:solidFill>
                <a:srgbClr val="FFCC00"/>
              </a:solidFill>
              <a:latin typeface="Times New Roman" pitchFamily="18" charset="0"/>
            </a:endParaRPr>
          </a:p>
        </p:txBody>
      </p:sp>
      <p:sp>
        <p:nvSpPr>
          <p:cNvPr id="14343" name="Text Box 7"/>
          <p:cNvSpPr txBox="1">
            <a:spLocks noChangeArrowheads="1"/>
          </p:cNvSpPr>
          <p:nvPr/>
        </p:nvSpPr>
        <p:spPr bwMode="auto">
          <a:xfrm>
            <a:off x="5943600" y="2422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a:t>
            </a:r>
            <a:endParaRPr lang="en-US" sz="2400">
              <a:solidFill>
                <a:srgbClr val="FFCC00"/>
              </a:solidFill>
              <a:latin typeface="Times New Roman" pitchFamily="18" charset="0"/>
            </a:endParaRPr>
          </a:p>
        </p:txBody>
      </p:sp>
      <p:sp>
        <p:nvSpPr>
          <p:cNvPr id="14344" name="Text Box 8"/>
          <p:cNvSpPr txBox="1">
            <a:spLocks noChangeArrowheads="1"/>
          </p:cNvSpPr>
          <p:nvPr/>
        </p:nvSpPr>
        <p:spPr bwMode="auto">
          <a:xfrm>
            <a:off x="5943600" y="2727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11</a:t>
            </a:r>
            <a:endParaRPr lang="en-US" sz="2400">
              <a:solidFill>
                <a:srgbClr val="FFCC00"/>
              </a:solidFill>
              <a:latin typeface="Times New Roman" pitchFamily="18" charset="0"/>
            </a:endParaRPr>
          </a:p>
        </p:txBody>
      </p:sp>
      <p:sp>
        <p:nvSpPr>
          <p:cNvPr id="14345" name="Text Box 9"/>
          <p:cNvSpPr txBox="1">
            <a:spLocks noChangeArrowheads="1"/>
          </p:cNvSpPr>
          <p:nvPr/>
        </p:nvSpPr>
        <p:spPr bwMode="auto">
          <a:xfrm>
            <a:off x="5943600" y="303212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a:t>
            </a:r>
            <a:endParaRPr lang="en-US" sz="2400">
              <a:solidFill>
                <a:schemeClr val="bg1"/>
              </a:solidFill>
              <a:latin typeface="Times New Roman" pitchFamily="18" charset="0"/>
            </a:endParaRPr>
          </a:p>
        </p:txBody>
      </p:sp>
      <p:sp>
        <p:nvSpPr>
          <p:cNvPr id="14346" name="Text Box 10"/>
          <p:cNvSpPr txBox="1">
            <a:spLocks noChangeArrowheads="1"/>
          </p:cNvSpPr>
          <p:nvPr/>
        </p:nvSpPr>
        <p:spPr bwMode="auto">
          <a:xfrm>
            <a:off x="5943600" y="3336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9</a:t>
            </a:r>
            <a:endParaRPr lang="en-US" sz="2400">
              <a:solidFill>
                <a:srgbClr val="FFCC00"/>
              </a:solidFill>
              <a:latin typeface="Times New Roman" pitchFamily="18" charset="0"/>
            </a:endParaRPr>
          </a:p>
        </p:txBody>
      </p:sp>
      <p:sp>
        <p:nvSpPr>
          <p:cNvPr id="14347" name="Text Box 11"/>
          <p:cNvSpPr txBox="1">
            <a:spLocks noChangeArrowheads="1"/>
          </p:cNvSpPr>
          <p:nvPr/>
        </p:nvSpPr>
        <p:spPr bwMode="auto">
          <a:xfrm>
            <a:off x="5943600" y="3641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a:t>
            </a:r>
            <a:endParaRPr lang="en-US" sz="2400">
              <a:solidFill>
                <a:srgbClr val="FFCC00"/>
              </a:solidFill>
              <a:latin typeface="Times New Roman" pitchFamily="18" charset="0"/>
            </a:endParaRPr>
          </a:p>
        </p:txBody>
      </p:sp>
      <p:sp>
        <p:nvSpPr>
          <p:cNvPr id="14348" name="Text Box 12"/>
          <p:cNvSpPr txBox="1">
            <a:spLocks noChangeArrowheads="1"/>
          </p:cNvSpPr>
          <p:nvPr/>
        </p:nvSpPr>
        <p:spPr bwMode="auto">
          <a:xfrm>
            <a:off x="5943600" y="3946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7</a:t>
            </a:r>
            <a:endParaRPr lang="en-US" sz="2400">
              <a:solidFill>
                <a:srgbClr val="FFCC00"/>
              </a:solidFill>
              <a:latin typeface="Times New Roman" pitchFamily="18" charset="0"/>
            </a:endParaRPr>
          </a:p>
        </p:txBody>
      </p:sp>
      <p:sp>
        <p:nvSpPr>
          <p:cNvPr id="14349" name="Text Box 13"/>
          <p:cNvSpPr txBox="1">
            <a:spLocks noChangeArrowheads="1"/>
          </p:cNvSpPr>
          <p:nvPr/>
        </p:nvSpPr>
        <p:spPr bwMode="auto">
          <a:xfrm>
            <a:off x="5943600" y="4251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a:t>
            </a:r>
            <a:endParaRPr lang="en-US" sz="2400">
              <a:solidFill>
                <a:srgbClr val="FFCC00"/>
              </a:solidFill>
              <a:latin typeface="Times New Roman" pitchFamily="18" charset="0"/>
            </a:endParaRPr>
          </a:p>
        </p:txBody>
      </p:sp>
      <p:sp>
        <p:nvSpPr>
          <p:cNvPr id="14350" name="Text Box 14"/>
          <p:cNvSpPr txBox="1">
            <a:spLocks noChangeArrowheads="1"/>
          </p:cNvSpPr>
          <p:nvPr/>
        </p:nvSpPr>
        <p:spPr bwMode="auto">
          <a:xfrm>
            <a:off x="5943600" y="455612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5</a:t>
            </a:r>
          </a:p>
        </p:txBody>
      </p:sp>
      <p:sp>
        <p:nvSpPr>
          <p:cNvPr id="14351" name="Text Box 15"/>
          <p:cNvSpPr txBox="1">
            <a:spLocks noChangeArrowheads="1"/>
          </p:cNvSpPr>
          <p:nvPr/>
        </p:nvSpPr>
        <p:spPr bwMode="auto">
          <a:xfrm>
            <a:off x="5943600" y="4860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a:t>
            </a:r>
            <a:endParaRPr lang="en-US" sz="2400">
              <a:solidFill>
                <a:srgbClr val="FFCC00"/>
              </a:solidFill>
              <a:latin typeface="Times New Roman" pitchFamily="18" charset="0"/>
            </a:endParaRPr>
          </a:p>
        </p:txBody>
      </p:sp>
      <p:sp>
        <p:nvSpPr>
          <p:cNvPr id="14352" name="Text Box 16"/>
          <p:cNvSpPr txBox="1">
            <a:spLocks noChangeArrowheads="1"/>
          </p:cNvSpPr>
          <p:nvPr/>
        </p:nvSpPr>
        <p:spPr bwMode="auto">
          <a:xfrm>
            <a:off x="5943600" y="5165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a:t>
            </a:r>
            <a:endParaRPr lang="en-US" sz="2400">
              <a:solidFill>
                <a:srgbClr val="FFCC00"/>
              </a:solidFill>
              <a:latin typeface="Times New Roman" pitchFamily="18" charset="0"/>
            </a:endParaRPr>
          </a:p>
        </p:txBody>
      </p:sp>
      <p:sp>
        <p:nvSpPr>
          <p:cNvPr id="14353" name="Text Box 17"/>
          <p:cNvSpPr txBox="1">
            <a:spLocks noChangeArrowheads="1"/>
          </p:cNvSpPr>
          <p:nvPr/>
        </p:nvSpPr>
        <p:spPr bwMode="auto">
          <a:xfrm>
            <a:off x="5943600" y="5470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a:t>
            </a:r>
            <a:endParaRPr lang="en-US" sz="2400">
              <a:solidFill>
                <a:srgbClr val="FFCC00"/>
              </a:solidFill>
              <a:latin typeface="Times New Roman" pitchFamily="18" charset="0"/>
            </a:endParaRPr>
          </a:p>
        </p:txBody>
      </p:sp>
      <p:sp>
        <p:nvSpPr>
          <p:cNvPr id="14354" name="Text Box 18"/>
          <p:cNvSpPr txBox="1">
            <a:spLocks noChangeArrowheads="1"/>
          </p:cNvSpPr>
          <p:nvPr/>
        </p:nvSpPr>
        <p:spPr bwMode="auto">
          <a:xfrm>
            <a:off x="5943600" y="5775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a:t>
            </a:r>
            <a:endParaRPr lang="en-US" sz="2400">
              <a:solidFill>
                <a:srgbClr val="FFCC00"/>
              </a:solidFill>
              <a:latin typeface="Times New Roman" pitchFamily="18" charset="0"/>
            </a:endParaRPr>
          </a:p>
        </p:txBody>
      </p:sp>
      <p:sp>
        <p:nvSpPr>
          <p:cNvPr id="14355" name="Text Box 19"/>
          <p:cNvSpPr txBox="1">
            <a:spLocks noChangeArrowheads="1"/>
          </p:cNvSpPr>
          <p:nvPr/>
        </p:nvSpPr>
        <p:spPr bwMode="auto">
          <a:xfrm>
            <a:off x="6781800" y="150812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 Million</a:t>
            </a:r>
            <a:endParaRPr lang="en-US" sz="2400">
              <a:solidFill>
                <a:schemeClr val="bg1"/>
              </a:solidFill>
              <a:latin typeface="Times New Roman" pitchFamily="18" charset="0"/>
            </a:endParaRPr>
          </a:p>
        </p:txBody>
      </p:sp>
      <p:sp>
        <p:nvSpPr>
          <p:cNvPr id="14356" name="Text Box 20"/>
          <p:cNvSpPr txBox="1">
            <a:spLocks noChangeArrowheads="1"/>
          </p:cNvSpPr>
          <p:nvPr/>
        </p:nvSpPr>
        <p:spPr bwMode="auto">
          <a:xfrm>
            <a:off x="6781800" y="18288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$500,000</a:t>
            </a:r>
            <a:endParaRPr lang="en-US" sz="2400">
              <a:solidFill>
                <a:srgbClr val="FFCC00"/>
              </a:solidFill>
              <a:latin typeface="Times New Roman" pitchFamily="18" charset="0"/>
            </a:endParaRPr>
          </a:p>
        </p:txBody>
      </p:sp>
      <p:sp>
        <p:nvSpPr>
          <p:cNvPr id="14357" name="Text Box 21"/>
          <p:cNvSpPr txBox="1">
            <a:spLocks noChangeArrowheads="1"/>
          </p:cNvSpPr>
          <p:nvPr/>
        </p:nvSpPr>
        <p:spPr bwMode="auto">
          <a:xfrm>
            <a:off x="6781800" y="2133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$250,000</a:t>
            </a:r>
            <a:endParaRPr lang="en-US" sz="2400">
              <a:solidFill>
                <a:srgbClr val="FFCC00"/>
              </a:solidFill>
              <a:latin typeface="Times New Roman" pitchFamily="18" charset="0"/>
            </a:endParaRPr>
          </a:p>
        </p:txBody>
      </p:sp>
      <p:sp>
        <p:nvSpPr>
          <p:cNvPr id="14358" name="Text Box 22"/>
          <p:cNvSpPr txBox="1">
            <a:spLocks noChangeArrowheads="1"/>
          </p:cNvSpPr>
          <p:nvPr/>
        </p:nvSpPr>
        <p:spPr bwMode="auto">
          <a:xfrm>
            <a:off x="6781800" y="24384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$125,000</a:t>
            </a:r>
            <a:endParaRPr lang="en-US" sz="2400">
              <a:solidFill>
                <a:srgbClr val="FFCC00"/>
              </a:solidFill>
              <a:latin typeface="Times New Roman" pitchFamily="18" charset="0"/>
            </a:endParaRPr>
          </a:p>
        </p:txBody>
      </p:sp>
      <p:sp>
        <p:nvSpPr>
          <p:cNvPr id="14359" name="Text Box 23"/>
          <p:cNvSpPr txBox="1">
            <a:spLocks noChangeArrowheads="1"/>
          </p:cNvSpPr>
          <p:nvPr/>
        </p:nvSpPr>
        <p:spPr bwMode="auto">
          <a:xfrm>
            <a:off x="6781800" y="2743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$64,000</a:t>
            </a:r>
            <a:endParaRPr lang="en-US" sz="2400">
              <a:solidFill>
                <a:srgbClr val="FFCC00"/>
              </a:solidFill>
              <a:latin typeface="Times New Roman" pitchFamily="18" charset="0"/>
            </a:endParaRPr>
          </a:p>
        </p:txBody>
      </p:sp>
      <p:sp>
        <p:nvSpPr>
          <p:cNvPr id="14360" name="Text Box 24"/>
          <p:cNvSpPr txBox="1">
            <a:spLocks noChangeArrowheads="1"/>
          </p:cNvSpPr>
          <p:nvPr/>
        </p:nvSpPr>
        <p:spPr bwMode="auto">
          <a:xfrm>
            <a:off x="6781800" y="304800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$32,000</a:t>
            </a:r>
            <a:endParaRPr lang="en-US" sz="2400">
              <a:solidFill>
                <a:schemeClr val="bg1"/>
              </a:solidFill>
              <a:latin typeface="Times New Roman" pitchFamily="18" charset="0"/>
            </a:endParaRPr>
          </a:p>
        </p:txBody>
      </p:sp>
      <p:sp>
        <p:nvSpPr>
          <p:cNvPr id="14361" name="Text Box 25"/>
          <p:cNvSpPr txBox="1">
            <a:spLocks noChangeArrowheads="1"/>
          </p:cNvSpPr>
          <p:nvPr/>
        </p:nvSpPr>
        <p:spPr bwMode="auto">
          <a:xfrm>
            <a:off x="6781800" y="33528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$16,000</a:t>
            </a:r>
            <a:endParaRPr lang="en-US" sz="2400">
              <a:solidFill>
                <a:srgbClr val="FFCC00"/>
              </a:solidFill>
              <a:latin typeface="Times New Roman" pitchFamily="18" charset="0"/>
            </a:endParaRPr>
          </a:p>
        </p:txBody>
      </p:sp>
      <p:sp>
        <p:nvSpPr>
          <p:cNvPr id="14362" name="Text Box 26"/>
          <p:cNvSpPr txBox="1">
            <a:spLocks noChangeArrowheads="1"/>
          </p:cNvSpPr>
          <p:nvPr/>
        </p:nvSpPr>
        <p:spPr bwMode="auto">
          <a:xfrm>
            <a:off x="6781800" y="3657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$8,000</a:t>
            </a:r>
            <a:endParaRPr lang="en-US" sz="2400">
              <a:solidFill>
                <a:srgbClr val="FFCC00"/>
              </a:solidFill>
              <a:latin typeface="Times New Roman" pitchFamily="18" charset="0"/>
            </a:endParaRPr>
          </a:p>
        </p:txBody>
      </p:sp>
      <p:sp>
        <p:nvSpPr>
          <p:cNvPr id="14363" name="Text Box 27"/>
          <p:cNvSpPr txBox="1">
            <a:spLocks noChangeArrowheads="1"/>
          </p:cNvSpPr>
          <p:nvPr/>
        </p:nvSpPr>
        <p:spPr bwMode="auto">
          <a:xfrm>
            <a:off x="6781800" y="39624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$4,000</a:t>
            </a:r>
            <a:endParaRPr lang="en-US" sz="2400">
              <a:solidFill>
                <a:srgbClr val="FFCC00"/>
              </a:solidFill>
              <a:latin typeface="Times New Roman" pitchFamily="18" charset="0"/>
            </a:endParaRPr>
          </a:p>
        </p:txBody>
      </p:sp>
      <p:sp>
        <p:nvSpPr>
          <p:cNvPr id="14364" name="Text Box 28"/>
          <p:cNvSpPr txBox="1">
            <a:spLocks noChangeArrowheads="1"/>
          </p:cNvSpPr>
          <p:nvPr/>
        </p:nvSpPr>
        <p:spPr bwMode="auto">
          <a:xfrm>
            <a:off x="6781800" y="4267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$2,000</a:t>
            </a:r>
            <a:endParaRPr lang="en-US" sz="2400">
              <a:solidFill>
                <a:srgbClr val="FFCC00"/>
              </a:solidFill>
              <a:latin typeface="Times New Roman" pitchFamily="18" charset="0"/>
            </a:endParaRPr>
          </a:p>
        </p:txBody>
      </p:sp>
      <p:sp>
        <p:nvSpPr>
          <p:cNvPr id="14365" name="Text Box 29"/>
          <p:cNvSpPr txBox="1">
            <a:spLocks noChangeArrowheads="1"/>
          </p:cNvSpPr>
          <p:nvPr/>
        </p:nvSpPr>
        <p:spPr bwMode="auto">
          <a:xfrm>
            <a:off x="6781800" y="457200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$1,000</a:t>
            </a:r>
          </a:p>
        </p:txBody>
      </p:sp>
      <p:sp>
        <p:nvSpPr>
          <p:cNvPr id="14366" name="Text Box 30"/>
          <p:cNvSpPr txBox="1">
            <a:spLocks noChangeArrowheads="1"/>
          </p:cNvSpPr>
          <p:nvPr/>
        </p:nvSpPr>
        <p:spPr bwMode="auto">
          <a:xfrm>
            <a:off x="6781800" y="4876800"/>
            <a:ext cx="1000125"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a:t>
            </a:r>
            <a:endParaRPr lang="en-US" sz="2400">
              <a:solidFill>
                <a:srgbClr val="FFCC00"/>
              </a:solidFill>
              <a:latin typeface="Times New Roman" pitchFamily="18" charset="0"/>
            </a:endParaRPr>
          </a:p>
        </p:txBody>
      </p:sp>
      <p:sp>
        <p:nvSpPr>
          <p:cNvPr id="14367" name="Text Box 31"/>
          <p:cNvSpPr txBox="1">
            <a:spLocks noChangeArrowheads="1"/>
          </p:cNvSpPr>
          <p:nvPr/>
        </p:nvSpPr>
        <p:spPr bwMode="auto">
          <a:xfrm>
            <a:off x="6781800" y="5181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$300</a:t>
            </a:r>
            <a:endParaRPr lang="en-US" sz="2400">
              <a:solidFill>
                <a:srgbClr val="FFCC00"/>
              </a:solidFill>
              <a:latin typeface="Times New Roman" pitchFamily="18" charset="0"/>
            </a:endParaRPr>
          </a:p>
        </p:txBody>
      </p:sp>
      <p:sp>
        <p:nvSpPr>
          <p:cNvPr id="14368" name="Text Box 32"/>
          <p:cNvSpPr txBox="1">
            <a:spLocks noChangeArrowheads="1"/>
          </p:cNvSpPr>
          <p:nvPr/>
        </p:nvSpPr>
        <p:spPr bwMode="auto">
          <a:xfrm>
            <a:off x="6781800" y="5486400"/>
            <a:ext cx="13335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a:t>
            </a:r>
            <a:endParaRPr lang="en-US" sz="2400">
              <a:solidFill>
                <a:srgbClr val="FFCC00"/>
              </a:solidFill>
              <a:latin typeface="Times New Roman" pitchFamily="18" charset="0"/>
            </a:endParaRPr>
          </a:p>
        </p:txBody>
      </p:sp>
      <p:sp>
        <p:nvSpPr>
          <p:cNvPr id="14369" name="Text Box 33"/>
          <p:cNvSpPr txBox="1">
            <a:spLocks noChangeArrowheads="1"/>
          </p:cNvSpPr>
          <p:nvPr/>
        </p:nvSpPr>
        <p:spPr bwMode="auto">
          <a:xfrm>
            <a:off x="6781800" y="5791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$100</a:t>
            </a:r>
            <a:endParaRPr lang="en-US" sz="2400">
              <a:solidFill>
                <a:srgbClr val="FFCC00"/>
              </a:solidFill>
              <a:latin typeface="Times New Roman" pitchFamily="18" charset="0"/>
            </a:endParaRPr>
          </a:p>
        </p:txBody>
      </p:sp>
      <p:sp>
        <p:nvSpPr>
          <p:cNvPr id="14370" name="Oval 34"/>
          <p:cNvSpPr>
            <a:spLocks noChangeArrowheads="1"/>
          </p:cNvSpPr>
          <p:nvPr/>
        </p:nvSpPr>
        <p:spPr bwMode="auto">
          <a:xfrm>
            <a:off x="6477000" y="5927725"/>
            <a:ext cx="152400" cy="152400"/>
          </a:xfrm>
          <a:prstGeom prst="ellipse">
            <a:avLst/>
          </a:prstGeom>
          <a:solidFill>
            <a:srgbClr val="FFCC00"/>
          </a:solidFill>
          <a:ln w="9525">
            <a:noFill/>
            <a:round/>
            <a:headEnd/>
            <a:tailEnd/>
          </a:ln>
        </p:spPr>
        <p:txBody>
          <a:bodyPr wrap="none" anchor="ctr"/>
          <a:lstStyle/>
          <a:p>
            <a:endParaRPr lang="en-US"/>
          </a:p>
        </p:txBody>
      </p:sp>
      <p:sp>
        <p:nvSpPr>
          <p:cNvPr id="14371" name="Oval 35"/>
          <p:cNvSpPr>
            <a:spLocks noChangeArrowheads="1"/>
          </p:cNvSpPr>
          <p:nvPr/>
        </p:nvSpPr>
        <p:spPr bwMode="auto">
          <a:xfrm>
            <a:off x="6477000" y="5622925"/>
            <a:ext cx="152400" cy="152400"/>
          </a:xfrm>
          <a:prstGeom prst="ellipse">
            <a:avLst/>
          </a:prstGeom>
          <a:solidFill>
            <a:srgbClr val="FFCC00"/>
          </a:solidFill>
          <a:ln w="9525">
            <a:noFill/>
            <a:round/>
            <a:headEnd/>
            <a:tailEnd/>
          </a:ln>
        </p:spPr>
        <p:txBody>
          <a:bodyPr wrap="none" anchor="ctr"/>
          <a:lstStyle/>
          <a:p>
            <a:endParaRPr lang="en-US"/>
          </a:p>
        </p:txBody>
      </p:sp>
      <p:sp>
        <p:nvSpPr>
          <p:cNvPr id="14372" name="Oval 36"/>
          <p:cNvSpPr>
            <a:spLocks noChangeArrowheads="1"/>
          </p:cNvSpPr>
          <p:nvPr/>
        </p:nvSpPr>
        <p:spPr bwMode="auto">
          <a:xfrm>
            <a:off x="6477000" y="5318125"/>
            <a:ext cx="152400" cy="152400"/>
          </a:xfrm>
          <a:prstGeom prst="ellipse">
            <a:avLst/>
          </a:prstGeom>
          <a:solidFill>
            <a:srgbClr val="FFCC00"/>
          </a:solidFill>
          <a:ln w="9525">
            <a:noFill/>
            <a:round/>
            <a:headEnd/>
            <a:tailEnd/>
          </a:ln>
        </p:spPr>
        <p:txBody>
          <a:bodyPr wrap="none" anchor="ctr"/>
          <a:lstStyle/>
          <a:p>
            <a:endParaRPr lang="en-US"/>
          </a:p>
        </p:txBody>
      </p:sp>
      <p:sp>
        <p:nvSpPr>
          <p:cNvPr id="14373" name="Oval 37"/>
          <p:cNvSpPr>
            <a:spLocks noChangeArrowheads="1"/>
          </p:cNvSpPr>
          <p:nvPr/>
        </p:nvSpPr>
        <p:spPr bwMode="auto">
          <a:xfrm>
            <a:off x="6477000" y="5013325"/>
            <a:ext cx="152400" cy="152400"/>
          </a:xfrm>
          <a:prstGeom prst="ellipse">
            <a:avLst/>
          </a:prstGeom>
          <a:solidFill>
            <a:srgbClr val="FFCC00"/>
          </a:solidFill>
          <a:ln w="9525">
            <a:noFill/>
            <a:round/>
            <a:headEnd/>
            <a:tailEnd/>
          </a:ln>
        </p:spPr>
        <p:txBody>
          <a:bodyPr wrap="none" anchor="ctr"/>
          <a:lstStyle/>
          <a:p>
            <a:endParaRPr lang="en-US"/>
          </a:p>
        </p:txBody>
      </p:sp>
      <p:sp>
        <p:nvSpPr>
          <p:cNvPr id="14374" name="Oval 38"/>
          <p:cNvSpPr>
            <a:spLocks noChangeArrowheads="1"/>
          </p:cNvSpPr>
          <p:nvPr/>
        </p:nvSpPr>
        <p:spPr bwMode="auto">
          <a:xfrm>
            <a:off x="6477000" y="4708525"/>
            <a:ext cx="152400" cy="152400"/>
          </a:xfrm>
          <a:prstGeom prst="ellipse">
            <a:avLst/>
          </a:prstGeom>
          <a:solidFill>
            <a:schemeClr val="bg1"/>
          </a:solidFill>
          <a:ln w="9525">
            <a:noFill/>
            <a:round/>
            <a:headEnd/>
            <a:tailEnd/>
          </a:ln>
        </p:spPr>
        <p:txBody>
          <a:bodyPr wrap="none" anchor="ctr"/>
          <a:lstStyle/>
          <a:p>
            <a:endParaRPr lang="en-US"/>
          </a:p>
        </p:txBody>
      </p:sp>
      <p:sp>
        <p:nvSpPr>
          <p:cNvPr id="14375" name="Oval 39"/>
          <p:cNvSpPr>
            <a:spLocks noChangeArrowheads="1"/>
          </p:cNvSpPr>
          <p:nvPr/>
        </p:nvSpPr>
        <p:spPr bwMode="auto">
          <a:xfrm>
            <a:off x="6477000" y="4403725"/>
            <a:ext cx="152400" cy="152400"/>
          </a:xfrm>
          <a:prstGeom prst="ellipse">
            <a:avLst/>
          </a:prstGeom>
          <a:solidFill>
            <a:srgbClr val="FFCC00"/>
          </a:solidFill>
          <a:ln w="9525">
            <a:noFill/>
            <a:round/>
            <a:headEnd/>
            <a:tailEnd/>
          </a:ln>
        </p:spPr>
        <p:txBody>
          <a:bodyPr wrap="none" anchor="ctr"/>
          <a:lstStyle/>
          <a:p>
            <a:endParaRPr lang="en-US"/>
          </a:p>
        </p:txBody>
      </p:sp>
      <p:sp>
        <p:nvSpPr>
          <p:cNvPr id="14376" name="Oval 40"/>
          <p:cNvSpPr>
            <a:spLocks noChangeArrowheads="1"/>
          </p:cNvSpPr>
          <p:nvPr/>
        </p:nvSpPr>
        <p:spPr bwMode="auto">
          <a:xfrm>
            <a:off x="6477000" y="4098925"/>
            <a:ext cx="152400" cy="152400"/>
          </a:xfrm>
          <a:prstGeom prst="ellipse">
            <a:avLst/>
          </a:prstGeom>
          <a:solidFill>
            <a:srgbClr val="FFCC00"/>
          </a:solidFill>
          <a:ln w="9525">
            <a:noFill/>
            <a:round/>
            <a:headEnd/>
            <a:tailEnd/>
          </a:ln>
        </p:spPr>
        <p:txBody>
          <a:bodyPr wrap="none" anchor="ctr"/>
          <a:lstStyle/>
          <a:p>
            <a:endParaRPr lang="en-US"/>
          </a:p>
        </p:txBody>
      </p:sp>
      <p:sp>
        <p:nvSpPr>
          <p:cNvPr id="14377" name="Oval 41"/>
          <p:cNvSpPr>
            <a:spLocks noChangeArrowheads="1"/>
          </p:cNvSpPr>
          <p:nvPr/>
        </p:nvSpPr>
        <p:spPr bwMode="auto">
          <a:xfrm>
            <a:off x="6477000" y="3794125"/>
            <a:ext cx="152400" cy="152400"/>
          </a:xfrm>
          <a:prstGeom prst="ellipse">
            <a:avLst/>
          </a:prstGeom>
          <a:solidFill>
            <a:srgbClr val="FFCC00"/>
          </a:solidFill>
          <a:ln w="9525">
            <a:noFill/>
            <a:round/>
            <a:headEnd/>
            <a:tailEnd/>
          </a:ln>
        </p:spPr>
        <p:txBody>
          <a:bodyPr wrap="none" anchor="ctr"/>
          <a:lstStyle/>
          <a:p>
            <a:endParaRPr lang="en-US"/>
          </a:p>
        </p:txBody>
      </p:sp>
      <p:sp>
        <p:nvSpPr>
          <p:cNvPr id="14378" name="Oval 42"/>
          <p:cNvSpPr>
            <a:spLocks noChangeArrowheads="1"/>
          </p:cNvSpPr>
          <p:nvPr/>
        </p:nvSpPr>
        <p:spPr bwMode="auto">
          <a:xfrm>
            <a:off x="6477000" y="3489325"/>
            <a:ext cx="152400" cy="152400"/>
          </a:xfrm>
          <a:prstGeom prst="ellipse">
            <a:avLst/>
          </a:prstGeom>
          <a:solidFill>
            <a:srgbClr val="FFCC00"/>
          </a:solidFill>
          <a:ln w="9525">
            <a:noFill/>
            <a:round/>
            <a:headEnd/>
            <a:tailEnd/>
          </a:ln>
        </p:spPr>
        <p:txBody>
          <a:bodyPr wrap="none" anchor="ctr"/>
          <a:lstStyle/>
          <a:p>
            <a:endParaRPr lang="en-US"/>
          </a:p>
        </p:txBody>
      </p:sp>
      <p:sp>
        <p:nvSpPr>
          <p:cNvPr id="14379" name="Oval 43"/>
          <p:cNvSpPr>
            <a:spLocks noChangeArrowheads="1"/>
          </p:cNvSpPr>
          <p:nvPr/>
        </p:nvSpPr>
        <p:spPr bwMode="auto">
          <a:xfrm>
            <a:off x="6477000" y="3184525"/>
            <a:ext cx="152400" cy="152400"/>
          </a:xfrm>
          <a:prstGeom prst="ellipse">
            <a:avLst/>
          </a:prstGeom>
          <a:solidFill>
            <a:schemeClr val="bg1"/>
          </a:solidFill>
          <a:ln w="9525">
            <a:noFill/>
            <a:round/>
            <a:headEnd/>
            <a:tailEnd/>
          </a:ln>
        </p:spPr>
        <p:txBody>
          <a:bodyPr wrap="none" anchor="ctr"/>
          <a:lstStyle/>
          <a:p>
            <a:endParaRPr lang="en-US" sz="2400">
              <a:solidFill>
                <a:schemeClr val="tx1"/>
              </a:solidFill>
              <a:latin typeface="Times New Roman" pitchFamily="18" charset="0"/>
            </a:endParaRPr>
          </a:p>
        </p:txBody>
      </p:sp>
      <p:sp>
        <p:nvSpPr>
          <p:cNvPr id="14380" name="Oval 44"/>
          <p:cNvSpPr>
            <a:spLocks noChangeArrowheads="1"/>
          </p:cNvSpPr>
          <p:nvPr/>
        </p:nvSpPr>
        <p:spPr bwMode="auto">
          <a:xfrm>
            <a:off x="6477000" y="2879725"/>
            <a:ext cx="152400" cy="152400"/>
          </a:xfrm>
          <a:prstGeom prst="ellipse">
            <a:avLst/>
          </a:prstGeom>
          <a:solidFill>
            <a:srgbClr val="FFCC00"/>
          </a:solidFill>
          <a:ln w="9525">
            <a:noFill/>
            <a:round/>
            <a:headEnd/>
            <a:tailEnd/>
          </a:ln>
        </p:spPr>
        <p:txBody>
          <a:bodyPr wrap="none" anchor="ctr"/>
          <a:lstStyle/>
          <a:p>
            <a:endParaRPr lang="en-US"/>
          </a:p>
        </p:txBody>
      </p:sp>
      <p:sp>
        <p:nvSpPr>
          <p:cNvPr id="14381" name="Oval 45"/>
          <p:cNvSpPr>
            <a:spLocks noChangeArrowheads="1"/>
          </p:cNvSpPr>
          <p:nvPr/>
        </p:nvSpPr>
        <p:spPr bwMode="auto">
          <a:xfrm>
            <a:off x="6477000" y="2574925"/>
            <a:ext cx="152400" cy="152400"/>
          </a:xfrm>
          <a:prstGeom prst="ellipse">
            <a:avLst/>
          </a:prstGeom>
          <a:solidFill>
            <a:srgbClr val="FFCC00"/>
          </a:solidFill>
          <a:ln w="9525">
            <a:noFill/>
            <a:round/>
            <a:headEnd/>
            <a:tailEnd/>
          </a:ln>
        </p:spPr>
        <p:txBody>
          <a:bodyPr wrap="none" anchor="ctr"/>
          <a:lstStyle/>
          <a:p>
            <a:endParaRPr lang="en-US"/>
          </a:p>
        </p:txBody>
      </p:sp>
      <p:sp>
        <p:nvSpPr>
          <p:cNvPr id="14382" name="Oval 46"/>
          <p:cNvSpPr>
            <a:spLocks noChangeArrowheads="1"/>
          </p:cNvSpPr>
          <p:nvPr/>
        </p:nvSpPr>
        <p:spPr bwMode="auto">
          <a:xfrm>
            <a:off x="6477000" y="2270125"/>
            <a:ext cx="152400" cy="152400"/>
          </a:xfrm>
          <a:prstGeom prst="ellipse">
            <a:avLst/>
          </a:prstGeom>
          <a:solidFill>
            <a:srgbClr val="FFCC00"/>
          </a:solidFill>
          <a:ln w="9525">
            <a:noFill/>
            <a:round/>
            <a:headEnd/>
            <a:tailEnd/>
          </a:ln>
        </p:spPr>
        <p:txBody>
          <a:bodyPr wrap="none" anchor="ctr"/>
          <a:lstStyle/>
          <a:p>
            <a:endParaRPr lang="en-US"/>
          </a:p>
        </p:txBody>
      </p:sp>
      <p:sp>
        <p:nvSpPr>
          <p:cNvPr id="14383" name="Oval 47"/>
          <p:cNvSpPr>
            <a:spLocks noChangeArrowheads="1"/>
          </p:cNvSpPr>
          <p:nvPr/>
        </p:nvSpPr>
        <p:spPr bwMode="auto">
          <a:xfrm>
            <a:off x="6477000" y="1965325"/>
            <a:ext cx="152400" cy="152400"/>
          </a:xfrm>
          <a:prstGeom prst="ellipse">
            <a:avLst/>
          </a:prstGeom>
          <a:solidFill>
            <a:srgbClr val="FFCC00"/>
          </a:solidFill>
          <a:ln w="9525">
            <a:noFill/>
            <a:round/>
            <a:headEnd/>
            <a:tailEnd/>
          </a:ln>
        </p:spPr>
        <p:txBody>
          <a:bodyPr wrap="none" anchor="ctr"/>
          <a:lstStyle/>
          <a:p>
            <a:endParaRPr lang="en-US"/>
          </a:p>
        </p:txBody>
      </p:sp>
      <p:sp>
        <p:nvSpPr>
          <p:cNvPr id="14384" name="Oval 48"/>
          <p:cNvSpPr>
            <a:spLocks noChangeArrowheads="1"/>
          </p:cNvSpPr>
          <p:nvPr/>
        </p:nvSpPr>
        <p:spPr bwMode="auto">
          <a:xfrm>
            <a:off x="6477000" y="1660525"/>
            <a:ext cx="152400" cy="152400"/>
          </a:xfrm>
          <a:prstGeom prst="ellipse">
            <a:avLst/>
          </a:prstGeom>
          <a:solidFill>
            <a:schemeClr val="bg1"/>
          </a:solidFill>
          <a:ln w="9525">
            <a:noFill/>
            <a:round/>
            <a:headEnd/>
            <a:tailEnd/>
          </a:ln>
        </p:spPr>
        <p:txBody>
          <a:bodyPr wrap="none" anchor="ctr"/>
          <a:lstStyle/>
          <a:p>
            <a:endParaRPr lang="en-US"/>
          </a:p>
        </p:txBody>
      </p:sp>
      <p:sp>
        <p:nvSpPr>
          <p:cNvPr id="62513" name="Text Box 49"/>
          <p:cNvSpPr txBox="1">
            <a:spLocks noChangeArrowheads="1"/>
          </p:cNvSpPr>
          <p:nvPr/>
        </p:nvSpPr>
        <p:spPr bwMode="auto">
          <a:xfrm>
            <a:off x="228600" y="1524000"/>
            <a:ext cx="5257800" cy="3416320"/>
          </a:xfrm>
          <a:prstGeom prst="rect">
            <a:avLst/>
          </a:prstGeom>
          <a:noFill/>
          <a:ln w="9525">
            <a:noFill/>
            <a:miter lim="800000"/>
            <a:headEnd/>
            <a:tailEnd/>
          </a:ln>
        </p:spPr>
        <p:txBody>
          <a:bodyPr>
            <a:spAutoFit/>
          </a:bodyPr>
          <a:lstStyle/>
          <a:p>
            <a:pPr algn="ctr">
              <a:spcBef>
                <a:spcPct val="50000"/>
              </a:spcBef>
            </a:pPr>
            <a:r>
              <a:rPr lang="en-US" sz="5400" dirty="0">
                <a:solidFill>
                  <a:srgbClr val="C00000"/>
                </a:solidFill>
              </a:rPr>
              <a:t>Welcome to</a:t>
            </a:r>
            <a:r>
              <a:rPr lang="en-US" sz="5400" dirty="0">
                <a:solidFill>
                  <a:schemeClr val="bg1"/>
                </a:solidFill>
              </a:rPr>
              <a:t/>
            </a:r>
            <a:br>
              <a:rPr lang="en-US" sz="5400" dirty="0">
                <a:solidFill>
                  <a:schemeClr val="bg1"/>
                </a:solidFill>
              </a:rPr>
            </a:br>
            <a:r>
              <a:rPr lang="en-US" sz="5400" dirty="0">
                <a:solidFill>
                  <a:schemeClr val="bg1"/>
                </a:solidFill>
              </a:rPr>
              <a:t/>
            </a:r>
            <a:br>
              <a:rPr lang="en-US" sz="5400" dirty="0">
                <a:solidFill>
                  <a:schemeClr val="bg1"/>
                </a:solidFill>
              </a:rPr>
            </a:br>
            <a:r>
              <a:rPr lang="en-US" sz="5400" dirty="0">
                <a:solidFill>
                  <a:schemeClr val="bg1"/>
                </a:solidFill>
              </a:rPr>
              <a:t> </a:t>
            </a:r>
            <a:r>
              <a:rPr lang="en-US" sz="5400" b="1" i="1" dirty="0">
                <a:solidFill>
                  <a:srgbClr val="C00000"/>
                </a:solidFill>
              </a:rPr>
              <a:t>Who Wants to be a Millionaire</a:t>
            </a:r>
            <a:endParaRPr lang="en-US" sz="5400" dirty="0">
              <a:solidFill>
                <a:srgbClr val="C00000"/>
              </a:solidFill>
              <a:latin typeface="Times New Roman" pitchFamily="18" charset="0"/>
            </a:endParaRPr>
          </a:p>
        </p:txBody>
      </p:sp>
      <p:sp>
        <p:nvSpPr>
          <p:cNvPr id="14386" name="Oval 50"/>
          <p:cNvSpPr>
            <a:spLocks noChangeArrowheads="1"/>
          </p:cNvSpPr>
          <p:nvPr/>
        </p:nvSpPr>
        <p:spPr bwMode="auto">
          <a:xfrm>
            <a:off x="4953000" y="533400"/>
            <a:ext cx="1295400" cy="685800"/>
          </a:xfrm>
          <a:prstGeom prst="ellipse">
            <a:avLst/>
          </a:prstGeom>
          <a:noFill/>
          <a:ln w="57150">
            <a:solidFill>
              <a:srgbClr val="3399FF"/>
            </a:solidFill>
            <a:round/>
            <a:headEnd/>
            <a:tailEnd/>
          </a:ln>
        </p:spPr>
        <p:txBody>
          <a:bodyPr wrap="none" anchor="ctr"/>
          <a:lstStyle/>
          <a:p>
            <a:endParaRPr lang="en-US"/>
          </a:p>
        </p:txBody>
      </p:sp>
      <p:sp>
        <p:nvSpPr>
          <p:cNvPr id="14387" name="Oval 51"/>
          <p:cNvSpPr>
            <a:spLocks noChangeArrowheads="1"/>
          </p:cNvSpPr>
          <p:nvPr/>
        </p:nvSpPr>
        <p:spPr bwMode="auto">
          <a:xfrm>
            <a:off x="7848600" y="533400"/>
            <a:ext cx="1295400" cy="685800"/>
          </a:xfrm>
          <a:prstGeom prst="ellipse">
            <a:avLst/>
          </a:prstGeom>
          <a:noFill/>
          <a:ln w="57150">
            <a:solidFill>
              <a:srgbClr val="3399FF"/>
            </a:solidFill>
            <a:round/>
            <a:headEnd/>
            <a:tailEnd/>
          </a:ln>
        </p:spPr>
        <p:txBody>
          <a:bodyPr wrap="none" anchor="ctr"/>
          <a:lstStyle/>
          <a:p>
            <a:endParaRPr lang="en-US"/>
          </a:p>
        </p:txBody>
      </p:sp>
      <p:sp>
        <p:nvSpPr>
          <p:cNvPr id="14388" name="Oval 52"/>
          <p:cNvSpPr>
            <a:spLocks noChangeArrowheads="1"/>
          </p:cNvSpPr>
          <p:nvPr/>
        </p:nvSpPr>
        <p:spPr bwMode="auto">
          <a:xfrm>
            <a:off x="6400800" y="533400"/>
            <a:ext cx="1295400" cy="685800"/>
          </a:xfrm>
          <a:prstGeom prst="ellipse">
            <a:avLst/>
          </a:prstGeom>
          <a:noFill/>
          <a:ln w="57150">
            <a:solidFill>
              <a:srgbClr val="3399FF"/>
            </a:solidFill>
            <a:round/>
            <a:headEnd/>
            <a:tailEnd/>
          </a:ln>
        </p:spPr>
        <p:txBody>
          <a:bodyPr wrap="none" anchor="ctr"/>
          <a:lstStyle/>
          <a:p>
            <a:endParaRPr lang="en-US"/>
          </a:p>
        </p:txBody>
      </p:sp>
      <p:sp>
        <p:nvSpPr>
          <p:cNvPr id="14389" name="Text Box 53"/>
          <p:cNvSpPr txBox="1">
            <a:spLocks noChangeArrowheads="1"/>
          </p:cNvSpPr>
          <p:nvPr/>
        </p:nvSpPr>
        <p:spPr bwMode="auto">
          <a:xfrm>
            <a:off x="5137150" y="673100"/>
            <a:ext cx="1066800" cy="457200"/>
          </a:xfrm>
          <a:prstGeom prst="rect">
            <a:avLst/>
          </a:prstGeom>
          <a:noFill/>
          <a:ln w="9525">
            <a:noFill/>
            <a:miter lim="800000"/>
            <a:headEnd/>
            <a:tailEnd/>
          </a:ln>
        </p:spPr>
        <p:txBody>
          <a:bodyPr>
            <a:spAutoFit/>
          </a:bodyPr>
          <a:lstStyle/>
          <a:p>
            <a:pPr algn="l">
              <a:spcBef>
                <a:spcPct val="50000"/>
              </a:spcBef>
            </a:pPr>
            <a:r>
              <a:rPr lang="en-US" sz="2400" b="1">
                <a:solidFill>
                  <a:schemeClr val="bg1"/>
                </a:solidFill>
              </a:rPr>
              <a:t>50:50</a:t>
            </a:r>
            <a:endParaRPr lang="en-US" sz="2400">
              <a:solidFill>
                <a:schemeClr val="bg1"/>
              </a:solidFill>
              <a:latin typeface="Times New Roman" pitchFamily="18" charset="0"/>
            </a:endParaRPr>
          </a:p>
        </p:txBody>
      </p:sp>
      <p:pic>
        <p:nvPicPr>
          <p:cNvPr id="14390" name="Picture 54"/>
          <p:cNvPicPr>
            <a:picLocks noChangeAspect="1" noChangeArrowheads="1"/>
          </p:cNvPicPr>
          <p:nvPr/>
        </p:nvPicPr>
        <p:blipFill>
          <a:blip r:embed="rId3" cstate="print"/>
          <a:srcRect/>
          <a:stretch>
            <a:fillRect/>
          </a:stretch>
        </p:blipFill>
        <p:spPr bwMode="auto">
          <a:xfrm flipV="1">
            <a:off x="6750050" y="565150"/>
            <a:ext cx="514350" cy="606425"/>
          </a:xfrm>
          <a:prstGeom prst="rect">
            <a:avLst/>
          </a:prstGeom>
          <a:noFill/>
          <a:ln w="9525">
            <a:noFill/>
            <a:miter lim="800000"/>
            <a:headEnd/>
            <a:tailEnd/>
          </a:ln>
        </p:spPr>
      </p:pic>
      <p:sp>
        <p:nvSpPr>
          <p:cNvPr id="14391" name="AutoShape 55"/>
          <p:cNvSpPr>
            <a:spLocks noChangeArrowheads="1"/>
          </p:cNvSpPr>
          <p:nvPr/>
        </p:nvSpPr>
        <p:spPr bwMode="auto">
          <a:xfrm rot="5400000">
            <a:off x="8023225" y="800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14392" name="Oval 56"/>
          <p:cNvSpPr>
            <a:spLocks noChangeArrowheads="1"/>
          </p:cNvSpPr>
          <p:nvPr/>
        </p:nvSpPr>
        <p:spPr bwMode="auto">
          <a:xfrm>
            <a:off x="8099425" y="647700"/>
            <a:ext cx="152400" cy="152400"/>
          </a:xfrm>
          <a:prstGeom prst="ellipse">
            <a:avLst/>
          </a:prstGeom>
          <a:noFill/>
          <a:ln w="38100">
            <a:solidFill>
              <a:schemeClr val="bg1"/>
            </a:solidFill>
            <a:round/>
            <a:headEnd/>
            <a:tailEnd/>
          </a:ln>
        </p:spPr>
        <p:txBody>
          <a:bodyPr wrap="none" anchor="ctr"/>
          <a:lstStyle/>
          <a:p>
            <a:endParaRPr lang="en-US"/>
          </a:p>
        </p:txBody>
      </p:sp>
      <p:sp>
        <p:nvSpPr>
          <p:cNvPr id="14393" name="AutoShape 57"/>
          <p:cNvSpPr>
            <a:spLocks noChangeArrowheads="1"/>
          </p:cNvSpPr>
          <p:nvPr/>
        </p:nvSpPr>
        <p:spPr bwMode="auto">
          <a:xfrm rot="5400000">
            <a:off x="8328025" y="8763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14394" name="Oval 58"/>
          <p:cNvSpPr>
            <a:spLocks noChangeArrowheads="1"/>
          </p:cNvSpPr>
          <p:nvPr/>
        </p:nvSpPr>
        <p:spPr bwMode="auto">
          <a:xfrm>
            <a:off x="8404225" y="723900"/>
            <a:ext cx="152400" cy="152400"/>
          </a:xfrm>
          <a:prstGeom prst="ellipse">
            <a:avLst/>
          </a:prstGeom>
          <a:noFill/>
          <a:ln w="38100">
            <a:solidFill>
              <a:schemeClr val="bg1"/>
            </a:solidFill>
            <a:round/>
            <a:headEnd/>
            <a:tailEnd/>
          </a:ln>
        </p:spPr>
        <p:txBody>
          <a:bodyPr wrap="none" anchor="ctr"/>
          <a:lstStyle/>
          <a:p>
            <a:endParaRPr lang="en-US"/>
          </a:p>
        </p:txBody>
      </p:sp>
      <p:sp>
        <p:nvSpPr>
          <p:cNvPr id="14395" name="AutoShape 59"/>
          <p:cNvSpPr>
            <a:spLocks noChangeArrowheads="1"/>
          </p:cNvSpPr>
          <p:nvPr/>
        </p:nvSpPr>
        <p:spPr bwMode="auto">
          <a:xfrm rot="5400000">
            <a:off x="8632825" y="800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14396" name="Oval 60"/>
          <p:cNvSpPr>
            <a:spLocks noChangeArrowheads="1"/>
          </p:cNvSpPr>
          <p:nvPr/>
        </p:nvSpPr>
        <p:spPr bwMode="auto">
          <a:xfrm>
            <a:off x="8709025" y="647700"/>
            <a:ext cx="152400" cy="152400"/>
          </a:xfrm>
          <a:prstGeom prst="ellipse">
            <a:avLst/>
          </a:prstGeom>
          <a:noFill/>
          <a:ln w="38100">
            <a:solidFill>
              <a:schemeClr val="bg1"/>
            </a:solidFill>
            <a:round/>
            <a:headEnd/>
            <a:tailEnd/>
          </a:ln>
        </p:spPr>
        <p:txBody>
          <a:bodyPr wrap="none" anchor="ctr"/>
          <a:lstStyle/>
          <a:p>
            <a:endParaRPr lang="en-US"/>
          </a:p>
        </p:txBody>
      </p:sp>
    </p:spTree>
    <p:extLst>
      <p:ext uri="{BB962C8B-B14F-4D97-AF65-F5344CB8AC3E}">
        <p14:creationId xmlns:p14="http://schemas.microsoft.com/office/powerpoint/2010/main" val="32726384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Immediate Foundational Skills</a:t>
            </a:r>
            <a:endParaRPr lang="en-US" sz="3200" dirty="0"/>
          </a:p>
        </p:txBody>
      </p:sp>
      <p:sp>
        <p:nvSpPr>
          <p:cNvPr id="7" name="TextBox 6"/>
          <p:cNvSpPr txBox="1"/>
          <p:nvPr/>
        </p:nvSpPr>
        <p:spPr>
          <a:xfrm>
            <a:off x="609600" y="4971365"/>
            <a:ext cx="1143000" cy="646331"/>
          </a:xfrm>
          <a:prstGeom prst="rect">
            <a:avLst/>
          </a:prstGeom>
          <a:noFill/>
        </p:spPr>
        <p:txBody>
          <a:bodyPr wrap="square" rtlCol="0">
            <a:spAutoFit/>
          </a:bodyPr>
          <a:lstStyle/>
          <a:p>
            <a:endParaRPr lang="en-US" sz="1200" dirty="0" smtClean="0">
              <a:latin typeface="+mj-lt"/>
            </a:endParaRPr>
          </a:p>
          <a:p>
            <a:r>
              <a:rPr lang="en-US" sz="1200" dirty="0" smtClean="0">
                <a:latin typeface="+mj-lt"/>
              </a:rPr>
              <a:t>Foundational Skills</a:t>
            </a:r>
          </a:p>
        </p:txBody>
      </p:sp>
      <p:sp>
        <p:nvSpPr>
          <p:cNvPr id="8" name="TextBox 7"/>
          <p:cNvSpPr txBox="1"/>
          <p:nvPr/>
        </p:nvSpPr>
        <p:spPr>
          <a:xfrm>
            <a:off x="1676400" y="4329499"/>
            <a:ext cx="1143000" cy="646331"/>
          </a:xfrm>
          <a:prstGeom prst="rect">
            <a:avLst/>
          </a:prstGeom>
          <a:noFill/>
        </p:spPr>
        <p:txBody>
          <a:bodyPr wrap="square" rtlCol="0">
            <a:spAutoFit/>
          </a:bodyPr>
          <a:lstStyle/>
          <a:p>
            <a:r>
              <a:rPr lang="en-US" sz="1200" dirty="0" smtClean="0">
                <a:latin typeface="+mj-lt"/>
              </a:rPr>
              <a:t>Immediate</a:t>
            </a:r>
          </a:p>
          <a:p>
            <a:r>
              <a:rPr lang="en-US" sz="1200" dirty="0" smtClean="0">
                <a:latin typeface="+mj-lt"/>
              </a:rPr>
              <a:t>Foundational Skills</a:t>
            </a:r>
          </a:p>
        </p:txBody>
      </p:sp>
      <p:sp>
        <p:nvSpPr>
          <p:cNvPr id="9" name="TextBox 8"/>
          <p:cNvSpPr txBox="1"/>
          <p:nvPr/>
        </p:nvSpPr>
        <p:spPr>
          <a:xfrm>
            <a:off x="2743200" y="3683168"/>
            <a:ext cx="1143000" cy="646331"/>
          </a:xfrm>
          <a:prstGeom prst="rect">
            <a:avLst/>
          </a:prstGeom>
          <a:noFill/>
        </p:spPr>
        <p:txBody>
          <a:bodyPr wrap="square" rtlCol="0">
            <a:spAutoFit/>
          </a:bodyPr>
          <a:lstStyle/>
          <a:p>
            <a:endParaRPr lang="en-US" sz="1200" dirty="0" smtClean="0">
              <a:latin typeface="+mj-lt"/>
            </a:endParaRPr>
          </a:p>
          <a:p>
            <a:r>
              <a:rPr lang="en-US" sz="1200" dirty="0" smtClean="0">
                <a:latin typeface="+mj-lt"/>
              </a:rPr>
              <a:t>Age Expected </a:t>
            </a:r>
          </a:p>
          <a:p>
            <a:r>
              <a:rPr lang="en-US" sz="1200" dirty="0" smtClean="0">
                <a:latin typeface="+mj-lt"/>
              </a:rPr>
              <a:t>Functioning</a:t>
            </a:r>
          </a:p>
        </p:txBody>
      </p:sp>
      <p:cxnSp>
        <p:nvCxnSpPr>
          <p:cNvPr id="11" name="Straight Connector 10"/>
          <p:cNvCxnSpPr/>
          <p:nvPr/>
        </p:nvCxnSpPr>
        <p:spPr bwMode="auto">
          <a:xfrm>
            <a:off x="609600" y="5617696"/>
            <a:ext cx="1066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1676400" y="4975830"/>
            <a:ext cx="1066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2743200" y="4329499"/>
            <a:ext cx="1066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rot="5400000" flipH="1" flipV="1">
            <a:off x="1355467" y="5296763"/>
            <a:ext cx="64186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 name="Straight Connector 16"/>
          <p:cNvCxnSpPr/>
          <p:nvPr/>
        </p:nvCxnSpPr>
        <p:spPr bwMode="auto">
          <a:xfrm rot="5400000" flipH="1" flipV="1">
            <a:off x="2422267" y="4654897"/>
            <a:ext cx="64186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9" name="TextBox 18"/>
          <p:cNvSpPr txBox="1"/>
          <p:nvPr/>
        </p:nvSpPr>
        <p:spPr>
          <a:xfrm>
            <a:off x="685800" y="2438400"/>
            <a:ext cx="7162800" cy="954107"/>
          </a:xfrm>
          <a:prstGeom prst="rect">
            <a:avLst/>
          </a:prstGeom>
          <a:noFill/>
        </p:spPr>
        <p:txBody>
          <a:bodyPr wrap="square" rtlCol="0">
            <a:spAutoFit/>
          </a:bodyPr>
          <a:lstStyle/>
          <a:p>
            <a:r>
              <a:rPr lang="en-US" dirty="0" smtClean="0">
                <a:latin typeface="+mj-lt"/>
              </a:rPr>
              <a:t>Skills that serve as the base for later skills are called </a:t>
            </a:r>
            <a:r>
              <a:rPr lang="en-US" sz="3200" dirty="0" smtClean="0">
                <a:solidFill>
                  <a:schemeClr val="accent2">
                    <a:lumMod val="75000"/>
                  </a:schemeClr>
                </a:solidFill>
                <a:latin typeface="+mj-lt"/>
              </a:rPr>
              <a:t>foundational skills.</a:t>
            </a:r>
            <a:endParaRPr lang="en-US" sz="3200" dirty="0">
              <a:solidFill>
                <a:schemeClr val="accent2">
                  <a:lumMod val="75000"/>
                </a:schemeClr>
              </a:solidFill>
              <a:latin typeface="+mj-lt"/>
            </a:endParaRPr>
          </a:p>
        </p:txBody>
      </p:sp>
      <p:sp>
        <p:nvSpPr>
          <p:cNvPr id="20" name="TextBox 19"/>
          <p:cNvSpPr txBox="1"/>
          <p:nvPr/>
        </p:nvSpPr>
        <p:spPr>
          <a:xfrm>
            <a:off x="4648200" y="3570981"/>
            <a:ext cx="3810000" cy="2554545"/>
          </a:xfrm>
          <a:prstGeom prst="rect">
            <a:avLst/>
          </a:prstGeom>
          <a:noFill/>
        </p:spPr>
        <p:txBody>
          <a:bodyPr wrap="square" rtlCol="0">
            <a:spAutoFit/>
          </a:bodyPr>
          <a:lstStyle/>
          <a:p>
            <a:r>
              <a:rPr lang="en-US" dirty="0" smtClean="0">
                <a:latin typeface="+mn-lt"/>
              </a:rPr>
              <a:t>The set of skills and behaviors that emerge just prior to age expected functioning are called </a:t>
            </a:r>
            <a:r>
              <a:rPr lang="en-US" sz="3200" dirty="0" smtClean="0">
                <a:solidFill>
                  <a:schemeClr val="accent2">
                    <a:lumMod val="75000"/>
                  </a:schemeClr>
                </a:solidFill>
                <a:latin typeface="+mn-lt"/>
              </a:rPr>
              <a:t>immediate foundational skills.</a:t>
            </a:r>
            <a:endParaRPr lang="en-US" sz="3200" dirty="0">
              <a:solidFill>
                <a:schemeClr val="accent2">
                  <a:lumMod val="75000"/>
                </a:schemeClr>
              </a:solidFill>
              <a:latin typeface="+mn-lt"/>
            </a:endParaRPr>
          </a:p>
        </p:txBody>
      </p:sp>
    </p:spTree>
    <p:extLst>
      <p:ext uri="{BB962C8B-B14F-4D97-AF65-F5344CB8AC3E}">
        <p14:creationId xmlns:p14="http://schemas.microsoft.com/office/powerpoint/2010/main" val="23765576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3505200" y="1127125"/>
            <a:ext cx="2514600" cy="4724400"/>
          </a:xfrm>
          <a:prstGeom prst="rect">
            <a:avLst/>
          </a:prstGeom>
          <a:gradFill rotWithShape="0">
            <a:gsLst>
              <a:gs pos="0">
                <a:srgbClr val="0066CC"/>
              </a:gs>
              <a:gs pos="100000">
                <a:srgbClr val="000066"/>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69635" name="Rectangle 3"/>
          <p:cNvSpPr>
            <a:spLocks noChangeArrowheads="1"/>
          </p:cNvSpPr>
          <p:nvPr/>
        </p:nvSpPr>
        <p:spPr bwMode="auto">
          <a:xfrm>
            <a:off x="3571875" y="4264025"/>
            <a:ext cx="2413000" cy="322263"/>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21508" name="Text Box 4"/>
          <p:cNvSpPr txBox="1">
            <a:spLocks noChangeArrowheads="1"/>
          </p:cNvSpPr>
          <p:nvPr/>
        </p:nvSpPr>
        <p:spPr bwMode="auto">
          <a:xfrm>
            <a:off x="3581400" y="111125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15</a:t>
            </a:r>
            <a:endParaRPr lang="en-US" sz="2400">
              <a:solidFill>
                <a:schemeClr val="bg1"/>
              </a:solidFill>
              <a:latin typeface="Times New Roman" pitchFamily="18" charset="0"/>
            </a:endParaRPr>
          </a:p>
        </p:txBody>
      </p:sp>
      <p:sp>
        <p:nvSpPr>
          <p:cNvPr id="21509" name="Text Box 5"/>
          <p:cNvSpPr txBox="1">
            <a:spLocks noChangeArrowheads="1"/>
          </p:cNvSpPr>
          <p:nvPr/>
        </p:nvSpPr>
        <p:spPr bwMode="auto">
          <a:xfrm>
            <a:off x="3581400" y="1431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14</a:t>
            </a:r>
            <a:endParaRPr lang="en-US" sz="2400">
              <a:solidFill>
                <a:srgbClr val="FFCC00"/>
              </a:solidFill>
              <a:latin typeface="Times New Roman" pitchFamily="18" charset="0"/>
            </a:endParaRPr>
          </a:p>
        </p:txBody>
      </p:sp>
      <p:sp>
        <p:nvSpPr>
          <p:cNvPr id="21510" name="Text Box 6"/>
          <p:cNvSpPr txBox="1">
            <a:spLocks noChangeArrowheads="1"/>
          </p:cNvSpPr>
          <p:nvPr/>
        </p:nvSpPr>
        <p:spPr bwMode="auto">
          <a:xfrm>
            <a:off x="3581400" y="1736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13</a:t>
            </a:r>
            <a:endParaRPr lang="en-US" sz="2400">
              <a:solidFill>
                <a:srgbClr val="FFCC00"/>
              </a:solidFill>
              <a:latin typeface="Times New Roman" pitchFamily="18" charset="0"/>
            </a:endParaRPr>
          </a:p>
        </p:txBody>
      </p:sp>
      <p:sp>
        <p:nvSpPr>
          <p:cNvPr id="21511" name="Text Box 7"/>
          <p:cNvSpPr txBox="1">
            <a:spLocks noChangeArrowheads="1"/>
          </p:cNvSpPr>
          <p:nvPr/>
        </p:nvSpPr>
        <p:spPr bwMode="auto">
          <a:xfrm>
            <a:off x="3581400" y="2041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a:t>
            </a:r>
            <a:endParaRPr lang="en-US" sz="2400">
              <a:solidFill>
                <a:srgbClr val="FFCC00"/>
              </a:solidFill>
              <a:latin typeface="Times New Roman" pitchFamily="18" charset="0"/>
            </a:endParaRPr>
          </a:p>
        </p:txBody>
      </p:sp>
      <p:sp>
        <p:nvSpPr>
          <p:cNvPr id="21512" name="Text Box 8"/>
          <p:cNvSpPr txBox="1">
            <a:spLocks noChangeArrowheads="1"/>
          </p:cNvSpPr>
          <p:nvPr/>
        </p:nvSpPr>
        <p:spPr bwMode="auto">
          <a:xfrm>
            <a:off x="3581400" y="2346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11</a:t>
            </a:r>
            <a:endParaRPr lang="en-US" sz="2400">
              <a:solidFill>
                <a:srgbClr val="FFCC00"/>
              </a:solidFill>
              <a:latin typeface="Times New Roman" pitchFamily="18" charset="0"/>
            </a:endParaRPr>
          </a:p>
        </p:txBody>
      </p:sp>
      <p:sp>
        <p:nvSpPr>
          <p:cNvPr id="21513" name="Text Box 9"/>
          <p:cNvSpPr txBox="1">
            <a:spLocks noChangeArrowheads="1"/>
          </p:cNvSpPr>
          <p:nvPr/>
        </p:nvSpPr>
        <p:spPr bwMode="auto">
          <a:xfrm>
            <a:off x="3581400" y="265112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a:t>
            </a:r>
            <a:endParaRPr lang="en-US" sz="2400">
              <a:solidFill>
                <a:schemeClr val="bg1"/>
              </a:solidFill>
              <a:latin typeface="Times New Roman" pitchFamily="18" charset="0"/>
            </a:endParaRPr>
          </a:p>
        </p:txBody>
      </p:sp>
      <p:sp>
        <p:nvSpPr>
          <p:cNvPr id="21514" name="Text Box 10"/>
          <p:cNvSpPr txBox="1">
            <a:spLocks noChangeArrowheads="1"/>
          </p:cNvSpPr>
          <p:nvPr/>
        </p:nvSpPr>
        <p:spPr bwMode="auto">
          <a:xfrm>
            <a:off x="3581400" y="2955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9</a:t>
            </a:r>
            <a:endParaRPr lang="en-US" sz="2400">
              <a:solidFill>
                <a:srgbClr val="FFCC00"/>
              </a:solidFill>
              <a:latin typeface="Times New Roman" pitchFamily="18" charset="0"/>
            </a:endParaRPr>
          </a:p>
        </p:txBody>
      </p:sp>
      <p:sp>
        <p:nvSpPr>
          <p:cNvPr id="21515" name="Text Box 11"/>
          <p:cNvSpPr txBox="1">
            <a:spLocks noChangeArrowheads="1"/>
          </p:cNvSpPr>
          <p:nvPr/>
        </p:nvSpPr>
        <p:spPr bwMode="auto">
          <a:xfrm>
            <a:off x="3581400" y="3260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a:t>
            </a:r>
            <a:endParaRPr lang="en-US" sz="2400">
              <a:solidFill>
                <a:srgbClr val="FFCC00"/>
              </a:solidFill>
              <a:latin typeface="Times New Roman" pitchFamily="18" charset="0"/>
            </a:endParaRPr>
          </a:p>
        </p:txBody>
      </p:sp>
      <p:sp>
        <p:nvSpPr>
          <p:cNvPr id="21516" name="Text Box 12"/>
          <p:cNvSpPr txBox="1">
            <a:spLocks noChangeArrowheads="1"/>
          </p:cNvSpPr>
          <p:nvPr/>
        </p:nvSpPr>
        <p:spPr bwMode="auto">
          <a:xfrm>
            <a:off x="3581400" y="3565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7</a:t>
            </a:r>
            <a:endParaRPr lang="en-US" sz="2400">
              <a:solidFill>
                <a:srgbClr val="FFCC00"/>
              </a:solidFill>
              <a:latin typeface="Times New Roman" pitchFamily="18" charset="0"/>
            </a:endParaRPr>
          </a:p>
        </p:txBody>
      </p:sp>
      <p:sp>
        <p:nvSpPr>
          <p:cNvPr id="21517" name="Text Box 13"/>
          <p:cNvSpPr txBox="1">
            <a:spLocks noChangeArrowheads="1"/>
          </p:cNvSpPr>
          <p:nvPr/>
        </p:nvSpPr>
        <p:spPr bwMode="auto">
          <a:xfrm>
            <a:off x="3581400" y="3870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a:t>
            </a:r>
            <a:endParaRPr lang="en-US" sz="2400">
              <a:solidFill>
                <a:srgbClr val="FFCC00"/>
              </a:solidFill>
              <a:latin typeface="Times New Roman" pitchFamily="18" charset="0"/>
            </a:endParaRPr>
          </a:p>
        </p:txBody>
      </p:sp>
      <p:sp>
        <p:nvSpPr>
          <p:cNvPr id="21518" name="Text Box 14"/>
          <p:cNvSpPr txBox="1">
            <a:spLocks noChangeArrowheads="1"/>
          </p:cNvSpPr>
          <p:nvPr/>
        </p:nvSpPr>
        <p:spPr bwMode="auto">
          <a:xfrm>
            <a:off x="3581400" y="417512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5</a:t>
            </a:r>
          </a:p>
        </p:txBody>
      </p:sp>
      <p:sp>
        <p:nvSpPr>
          <p:cNvPr id="21519" name="Text Box 15"/>
          <p:cNvSpPr txBox="1">
            <a:spLocks noChangeArrowheads="1"/>
          </p:cNvSpPr>
          <p:nvPr/>
        </p:nvSpPr>
        <p:spPr bwMode="auto">
          <a:xfrm>
            <a:off x="3581400" y="4479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a:t>
            </a:r>
            <a:endParaRPr lang="en-US" sz="2400">
              <a:solidFill>
                <a:srgbClr val="FFCC00"/>
              </a:solidFill>
              <a:latin typeface="Times New Roman" pitchFamily="18" charset="0"/>
            </a:endParaRPr>
          </a:p>
        </p:txBody>
      </p:sp>
      <p:sp>
        <p:nvSpPr>
          <p:cNvPr id="21520" name="Text Box 16"/>
          <p:cNvSpPr txBox="1">
            <a:spLocks noChangeArrowheads="1"/>
          </p:cNvSpPr>
          <p:nvPr/>
        </p:nvSpPr>
        <p:spPr bwMode="auto">
          <a:xfrm>
            <a:off x="3581400" y="4784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a:t>
            </a:r>
            <a:endParaRPr lang="en-US" sz="2400">
              <a:solidFill>
                <a:srgbClr val="FFCC00"/>
              </a:solidFill>
              <a:latin typeface="Times New Roman" pitchFamily="18" charset="0"/>
            </a:endParaRPr>
          </a:p>
        </p:txBody>
      </p:sp>
      <p:sp>
        <p:nvSpPr>
          <p:cNvPr id="21521" name="Text Box 17"/>
          <p:cNvSpPr txBox="1">
            <a:spLocks noChangeArrowheads="1"/>
          </p:cNvSpPr>
          <p:nvPr/>
        </p:nvSpPr>
        <p:spPr bwMode="auto">
          <a:xfrm>
            <a:off x="3581400" y="5089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a:t>
            </a:r>
            <a:endParaRPr lang="en-US" sz="2400">
              <a:solidFill>
                <a:srgbClr val="FFCC00"/>
              </a:solidFill>
              <a:latin typeface="Times New Roman" pitchFamily="18" charset="0"/>
            </a:endParaRPr>
          </a:p>
        </p:txBody>
      </p:sp>
      <p:sp>
        <p:nvSpPr>
          <p:cNvPr id="21522" name="Text Box 18"/>
          <p:cNvSpPr txBox="1">
            <a:spLocks noChangeArrowheads="1"/>
          </p:cNvSpPr>
          <p:nvPr/>
        </p:nvSpPr>
        <p:spPr bwMode="auto">
          <a:xfrm>
            <a:off x="3581400" y="5394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a:t>
            </a:r>
            <a:endParaRPr lang="en-US" sz="2400">
              <a:solidFill>
                <a:srgbClr val="FFCC00"/>
              </a:solidFill>
              <a:latin typeface="Times New Roman" pitchFamily="18" charset="0"/>
            </a:endParaRPr>
          </a:p>
        </p:txBody>
      </p:sp>
      <p:sp>
        <p:nvSpPr>
          <p:cNvPr id="21523" name="Text Box 19"/>
          <p:cNvSpPr txBox="1">
            <a:spLocks noChangeArrowheads="1"/>
          </p:cNvSpPr>
          <p:nvPr/>
        </p:nvSpPr>
        <p:spPr bwMode="auto">
          <a:xfrm>
            <a:off x="4419600" y="112712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 Million</a:t>
            </a:r>
            <a:endParaRPr lang="en-US" sz="2400">
              <a:solidFill>
                <a:schemeClr val="bg1"/>
              </a:solidFill>
              <a:latin typeface="Times New Roman" pitchFamily="18" charset="0"/>
            </a:endParaRPr>
          </a:p>
        </p:txBody>
      </p:sp>
      <p:sp>
        <p:nvSpPr>
          <p:cNvPr id="21524" name="Text Box 20"/>
          <p:cNvSpPr txBox="1">
            <a:spLocks noChangeArrowheads="1"/>
          </p:cNvSpPr>
          <p:nvPr/>
        </p:nvSpPr>
        <p:spPr bwMode="auto">
          <a:xfrm>
            <a:off x="4419600" y="14478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$500,000</a:t>
            </a:r>
            <a:endParaRPr lang="en-US" sz="2400">
              <a:solidFill>
                <a:srgbClr val="FFCC00"/>
              </a:solidFill>
              <a:latin typeface="Times New Roman" pitchFamily="18" charset="0"/>
            </a:endParaRPr>
          </a:p>
        </p:txBody>
      </p:sp>
      <p:sp>
        <p:nvSpPr>
          <p:cNvPr id="21525" name="Text Box 21"/>
          <p:cNvSpPr txBox="1">
            <a:spLocks noChangeArrowheads="1"/>
          </p:cNvSpPr>
          <p:nvPr/>
        </p:nvSpPr>
        <p:spPr bwMode="auto">
          <a:xfrm>
            <a:off x="4419600" y="1752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$250,000</a:t>
            </a:r>
            <a:endParaRPr lang="en-US" sz="2400">
              <a:solidFill>
                <a:srgbClr val="FFCC00"/>
              </a:solidFill>
              <a:latin typeface="Times New Roman" pitchFamily="18" charset="0"/>
            </a:endParaRPr>
          </a:p>
        </p:txBody>
      </p:sp>
      <p:sp>
        <p:nvSpPr>
          <p:cNvPr id="21526" name="Text Box 22"/>
          <p:cNvSpPr txBox="1">
            <a:spLocks noChangeArrowheads="1"/>
          </p:cNvSpPr>
          <p:nvPr/>
        </p:nvSpPr>
        <p:spPr bwMode="auto">
          <a:xfrm>
            <a:off x="4419600" y="20574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$125,000</a:t>
            </a:r>
            <a:endParaRPr lang="en-US" sz="2400">
              <a:solidFill>
                <a:srgbClr val="FFCC00"/>
              </a:solidFill>
              <a:latin typeface="Times New Roman" pitchFamily="18" charset="0"/>
            </a:endParaRPr>
          </a:p>
        </p:txBody>
      </p:sp>
      <p:sp>
        <p:nvSpPr>
          <p:cNvPr id="21527" name="Text Box 23"/>
          <p:cNvSpPr txBox="1">
            <a:spLocks noChangeArrowheads="1"/>
          </p:cNvSpPr>
          <p:nvPr/>
        </p:nvSpPr>
        <p:spPr bwMode="auto">
          <a:xfrm>
            <a:off x="4419600" y="2362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$64,000</a:t>
            </a:r>
            <a:endParaRPr lang="en-US" sz="2400">
              <a:solidFill>
                <a:srgbClr val="FFCC00"/>
              </a:solidFill>
              <a:latin typeface="Times New Roman" pitchFamily="18" charset="0"/>
            </a:endParaRPr>
          </a:p>
        </p:txBody>
      </p:sp>
      <p:sp>
        <p:nvSpPr>
          <p:cNvPr id="21528" name="Text Box 24"/>
          <p:cNvSpPr txBox="1">
            <a:spLocks noChangeArrowheads="1"/>
          </p:cNvSpPr>
          <p:nvPr/>
        </p:nvSpPr>
        <p:spPr bwMode="auto">
          <a:xfrm>
            <a:off x="4419600" y="266700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$32,000</a:t>
            </a:r>
            <a:endParaRPr lang="en-US" sz="2400">
              <a:solidFill>
                <a:schemeClr val="bg1"/>
              </a:solidFill>
              <a:latin typeface="Times New Roman" pitchFamily="18" charset="0"/>
            </a:endParaRPr>
          </a:p>
        </p:txBody>
      </p:sp>
      <p:sp>
        <p:nvSpPr>
          <p:cNvPr id="21529" name="Text Box 25"/>
          <p:cNvSpPr txBox="1">
            <a:spLocks noChangeArrowheads="1"/>
          </p:cNvSpPr>
          <p:nvPr/>
        </p:nvSpPr>
        <p:spPr bwMode="auto">
          <a:xfrm>
            <a:off x="4419600" y="29718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$16,000</a:t>
            </a:r>
            <a:endParaRPr lang="en-US" sz="2400">
              <a:solidFill>
                <a:srgbClr val="FFCC00"/>
              </a:solidFill>
              <a:latin typeface="Times New Roman" pitchFamily="18" charset="0"/>
            </a:endParaRPr>
          </a:p>
        </p:txBody>
      </p:sp>
      <p:sp>
        <p:nvSpPr>
          <p:cNvPr id="21530" name="Text Box 26"/>
          <p:cNvSpPr txBox="1">
            <a:spLocks noChangeArrowheads="1"/>
          </p:cNvSpPr>
          <p:nvPr/>
        </p:nvSpPr>
        <p:spPr bwMode="auto">
          <a:xfrm>
            <a:off x="4419600" y="3276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$8,000</a:t>
            </a:r>
            <a:endParaRPr lang="en-US" sz="2400">
              <a:solidFill>
                <a:srgbClr val="FFCC00"/>
              </a:solidFill>
              <a:latin typeface="Times New Roman" pitchFamily="18" charset="0"/>
            </a:endParaRPr>
          </a:p>
        </p:txBody>
      </p:sp>
      <p:sp>
        <p:nvSpPr>
          <p:cNvPr id="21531" name="Text Box 27"/>
          <p:cNvSpPr txBox="1">
            <a:spLocks noChangeArrowheads="1"/>
          </p:cNvSpPr>
          <p:nvPr/>
        </p:nvSpPr>
        <p:spPr bwMode="auto">
          <a:xfrm>
            <a:off x="4419600" y="35814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$4,000</a:t>
            </a:r>
            <a:endParaRPr lang="en-US" sz="2400">
              <a:solidFill>
                <a:srgbClr val="FFCC00"/>
              </a:solidFill>
              <a:latin typeface="Times New Roman" pitchFamily="18" charset="0"/>
            </a:endParaRPr>
          </a:p>
        </p:txBody>
      </p:sp>
      <p:sp>
        <p:nvSpPr>
          <p:cNvPr id="21532" name="Text Box 28"/>
          <p:cNvSpPr txBox="1">
            <a:spLocks noChangeArrowheads="1"/>
          </p:cNvSpPr>
          <p:nvPr/>
        </p:nvSpPr>
        <p:spPr bwMode="auto">
          <a:xfrm>
            <a:off x="4419600" y="3886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$2,000</a:t>
            </a:r>
            <a:endParaRPr lang="en-US" sz="2400">
              <a:solidFill>
                <a:srgbClr val="FFCC00"/>
              </a:solidFill>
              <a:latin typeface="Times New Roman" pitchFamily="18" charset="0"/>
            </a:endParaRPr>
          </a:p>
        </p:txBody>
      </p:sp>
      <p:sp>
        <p:nvSpPr>
          <p:cNvPr id="21533" name="Text Box 29"/>
          <p:cNvSpPr txBox="1">
            <a:spLocks noChangeArrowheads="1"/>
          </p:cNvSpPr>
          <p:nvPr/>
        </p:nvSpPr>
        <p:spPr bwMode="auto">
          <a:xfrm>
            <a:off x="4419600" y="419100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$1,000</a:t>
            </a:r>
          </a:p>
        </p:txBody>
      </p:sp>
      <p:sp>
        <p:nvSpPr>
          <p:cNvPr id="21534" name="Text Box 30"/>
          <p:cNvSpPr txBox="1">
            <a:spLocks noChangeArrowheads="1"/>
          </p:cNvSpPr>
          <p:nvPr/>
        </p:nvSpPr>
        <p:spPr bwMode="auto">
          <a:xfrm>
            <a:off x="4419600" y="4495800"/>
            <a:ext cx="1000125"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a:t>
            </a:r>
            <a:endParaRPr lang="en-US" sz="2400">
              <a:solidFill>
                <a:srgbClr val="FFCC00"/>
              </a:solidFill>
              <a:latin typeface="Times New Roman" pitchFamily="18" charset="0"/>
            </a:endParaRPr>
          </a:p>
        </p:txBody>
      </p:sp>
      <p:sp>
        <p:nvSpPr>
          <p:cNvPr id="21535" name="Text Box 31"/>
          <p:cNvSpPr txBox="1">
            <a:spLocks noChangeArrowheads="1"/>
          </p:cNvSpPr>
          <p:nvPr/>
        </p:nvSpPr>
        <p:spPr bwMode="auto">
          <a:xfrm>
            <a:off x="4419600" y="4800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$300</a:t>
            </a:r>
            <a:endParaRPr lang="en-US" sz="2400">
              <a:solidFill>
                <a:srgbClr val="FFCC00"/>
              </a:solidFill>
              <a:latin typeface="Times New Roman" pitchFamily="18" charset="0"/>
            </a:endParaRPr>
          </a:p>
        </p:txBody>
      </p:sp>
      <p:sp>
        <p:nvSpPr>
          <p:cNvPr id="21536" name="Text Box 32"/>
          <p:cNvSpPr txBox="1">
            <a:spLocks noChangeArrowheads="1"/>
          </p:cNvSpPr>
          <p:nvPr/>
        </p:nvSpPr>
        <p:spPr bwMode="auto">
          <a:xfrm>
            <a:off x="4419600" y="5105400"/>
            <a:ext cx="13335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a:t>
            </a:r>
            <a:endParaRPr lang="en-US" sz="2400">
              <a:solidFill>
                <a:srgbClr val="FFCC00"/>
              </a:solidFill>
              <a:latin typeface="Times New Roman" pitchFamily="18" charset="0"/>
            </a:endParaRPr>
          </a:p>
        </p:txBody>
      </p:sp>
      <p:sp>
        <p:nvSpPr>
          <p:cNvPr id="21537" name="Text Box 33"/>
          <p:cNvSpPr txBox="1">
            <a:spLocks noChangeArrowheads="1"/>
          </p:cNvSpPr>
          <p:nvPr/>
        </p:nvSpPr>
        <p:spPr bwMode="auto">
          <a:xfrm>
            <a:off x="4419600" y="5410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$100</a:t>
            </a:r>
            <a:endParaRPr lang="en-US" sz="2400">
              <a:solidFill>
                <a:srgbClr val="FFCC00"/>
              </a:solidFill>
              <a:latin typeface="Times New Roman" pitchFamily="18" charset="0"/>
            </a:endParaRPr>
          </a:p>
        </p:txBody>
      </p:sp>
      <p:sp>
        <p:nvSpPr>
          <p:cNvPr id="21538" name="Oval 34"/>
          <p:cNvSpPr>
            <a:spLocks noChangeArrowheads="1"/>
          </p:cNvSpPr>
          <p:nvPr/>
        </p:nvSpPr>
        <p:spPr bwMode="auto">
          <a:xfrm>
            <a:off x="4114800" y="5546725"/>
            <a:ext cx="152400" cy="152400"/>
          </a:xfrm>
          <a:prstGeom prst="ellipse">
            <a:avLst/>
          </a:prstGeom>
          <a:solidFill>
            <a:srgbClr val="FFCC00"/>
          </a:solidFill>
          <a:ln w="9525">
            <a:noFill/>
            <a:round/>
            <a:headEnd/>
            <a:tailEnd/>
          </a:ln>
        </p:spPr>
        <p:txBody>
          <a:bodyPr wrap="none" anchor="ctr"/>
          <a:lstStyle/>
          <a:p>
            <a:endParaRPr lang="en-US"/>
          </a:p>
        </p:txBody>
      </p:sp>
      <p:sp>
        <p:nvSpPr>
          <p:cNvPr id="21539" name="Oval 35"/>
          <p:cNvSpPr>
            <a:spLocks noChangeArrowheads="1"/>
          </p:cNvSpPr>
          <p:nvPr/>
        </p:nvSpPr>
        <p:spPr bwMode="auto">
          <a:xfrm>
            <a:off x="4114800" y="5241925"/>
            <a:ext cx="152400" cy="152400"/>
          </a:xfrm>
          <a:prstGeom prst="ellipse">
            <a:avLst/>
          </a:prstGeom>
          <a:solidFill>
            <a:srgbClr val="FFCC00"/>
          </a:solidFill>
          <a:ln w="9525">
            <a:noFill/>
            <a:round/>
            <a:headEnd/>
            <a:tailEnd/>
          </a:ln>
        </p:spPr>
        <p:txBody>
          <a:bodyPr wrap="none" anchor="ctr"/>
          <a:lstStyle/>
          <a:p>
            <a:endParaRPr lang="en-US"/>
          </a:p>
        </p:txBody>
      </p:sp>
      <p:sp>
        <p:nvSpPr>
          <p:cNvPr id="21540" name="Oval 36"/>
          <p:cNvSpPr>
            <a:spLocks noChangeArrowheads="1"/>
          </p:cNvSpPr>
          <p:nvPr/>
        </p:nvSpPr>
        <p:spPr bwMode="auto">
          <a:xfrm>
            <a:off x="4114800" y="4937125"/>
            <a:ext cx="152400" cy="152400"/>
          </a:xfrm>
          <a:prstGeom prst="ellipse">
            <a:avLst/>
          </a:prstGeom>
          <a:solidFill>
            <a:srgbClr val="FFCC00"/>
          </a:solidFill>
          <a:ln w="9525">
            <a:noFill/>
            <a:round/>
            <a:headEnd/>
            <a:tailEnd/>
          </a:ln>
        </p:spPr>
        <p:txBody>
          <a:bodyPr wrap="none" anchor="ctr"/>
          <a:lstStyle/>
          <a:p>
            <a:endParaRPr lang="en-US"/>
          </a:p>
        </p:txBody>
      </p:sp>
      <p:sp>
        <p:nvSpPr>
          <p:cNvPr id="21541" name="Oval 37"/>
          <p:cNvSpPr>
            <a:spLocks noChangeArrowheads="1"/>
          </p:cNvSpPr>
          <p:nvPr/>
        </p:nvSpPr>
        <p:spPr bwMode="auto">
          <a:xfrm>
            <a:off x="4114800" y="4632325"/>
            <a:ext cx="152400" cy="152400"/>
          </a:xfrm>
          <a:prstGeom prst="ellipse">
            <a:avLst/>
          </a:prstGeom>
          <a:solidFill>
            <a:srgbClr val="FFCC00"/>
          </a:solidFill>
          <a:ln w="9525">
            <a:noFill/>
            <a:round/>
            <a:headEnd/>
            <a:tailEnd/>
          </a:ln>
        </p:spPr>
        <p:txBody>
          <a:bodyPr wrap="none" anchor="ctr"/>
          <a:lstStyle/>
          <a:p>
            <a:endParaRPr lang="en-US"/>
          </a:p>
        </p:txBody>
      </p:sp>
      <p:sp>
        <p:nvSpPr>
          <p:cNvPr id="21542" name="Oval 38"/>
          <p:cNvSpPr>
            <a:spLocks noChangeArrowheads="1"/>
          </p:cNvSpPr>
          <p:nvPr/>
        </p:nvSpPr>
        <p:spPr bwMode="auto">
          <a:xfrm>
            <a:off x="4114800" y="4327525"/>
            <a:ext cx="152400" cy="152400"/>
          </a:xfrm>
          <a:prstGeom prst="ellipse">
            <a:avLst/>
          </a:prstGeom>
          <a:solidFill>
            <a:schemeClr val="bg1"/>
          </a:solidFill>
          <a:ln w="9525">
            <a:noFill/>
            <a:round/>
            <a:headEnd/>
            <a:tailEnd/>
          </a:ln>
        </p:spPr>
        <p:txBody>
          <a:bodyPr wrap="none" anchor="ctr"/>
          <a:lstStyle/>
          <a:p>
            <a:endParaRPr lang="en-US"/>
          </a:p>
        </p:txBody>
      </p:sp>
      <p:sp>
        <p:nvSpPr>
          <p:cNvPr id="21543" name="Oval 39"/>
          <p:cNvSpPr>
            <a:spLocks noChangeArrowheads="1"/>
          </p:cNvSpPr>
          <p:nvPr/>
        </p:nvSpPr>
        <p:spPr bwMode="auto">
          <a:xfrm>
            <a:off x="4114800" y="4022725"/>
            <a:ext cx="152400" cy="152400"/>
          </a:xfrm>
          <a:prstGeom prst="ellipse">
            <a:avLst/>
          </a:prstGeom>
          <a:solidFill>
            <a:srgbClr val="FFCC00"/>
          </a:solidFill>
          <a:ln w="9525">
            <a:noFill/>
            <a:round/>
            <a:headEnd/>
            <a:tailEnd/>
          </a:ln>
        </p:spPr>
        <p:txBody>
          <a:bodyPr wrap="none" anchor="ctr"/>
          <a:lstStyle/>
          <a:p>
            <a:endParaRPr lang="en-US"/>
          </a:p>
        </p:txBody>
      </p:sp>
      <p:sp>
        <p:nvSpPr>
          <p:cNvPr id="21544" name="Oval 40"/>
          <p:cNvSpPr>
            <a:spLocks noChangeArrowheads="1"/>
          </p:cNvSpPr>
          <p:nvPr/>
        </p:nvSpPr>
        <p:spPr bwMode="auto">
          <a:xfrm>
            <a:off x="4114800" y="3717925"/>
            <a:ext cx="152400" cy="152400"/>
          </a:xfrm>
          <a:prstGeom prst="ellipse">
            <a:avLst/>
          </a:prstGeom>
          <a:solidFill>
            <a:srgbClr val="FFCC00"/>
          </a:solidFill>
          <a:ln w="9525">
            <a:noFill/>
            <a:round/>
            <a:headEnd/>
            <a:tailEnd/>
          </a:ln>
        </p:spPr>
        <p:txBody>
          <a:bodyPr wrap="none" anchor="ctr"/>
          <a:lstStyle/>
          <a:p>
            <a:endParaRPr lang="en-US"/>
          </a:p>
        </p:txBody>
      </p:sp>
      <p:sp>
        <p:nvSpPr>
          <p:cNvPr id="21545" name="Oval 41"/>
          <p:cNvSpPr>
            <a:spLocks noChangeArrowheads="1"/>
          </p:cNvSpPr>
          <p:nvPr/>
        </p:nvSpPr>
        <p:spPr bwMode="auto">
          <a:xfrm>
            <a:off x="4114800" y="3413125"/>
            <a:ext cx="152400" cy="152400"/>
          </a:xfrm>
          <a:prstGeom prst="ellipse">
            <a:avLst/>
          </a:prstGeom>
          <a:solidFill>
            <a:srgbClr val="FFCC00"/>
          </a:solidFill>
          <a:ln w="9525">
            <a:noFill/>
            <a:round/>
            <a:headEnd/>
            <a:tailEnd/>
          </a:ln>
        </p:spPr>
        <p:txBody>
          <a:bodyPr wrap="none" anchor="ctr"/>
          <a:lstStyle/>
          <a:p>
            <a:endParaRPr lang="en-US"/>
          </a:p>
        </p:txBody>
      </p:sp>
      <p:sp>
        <p:nvSpPr>
          <p:cNvPr id="21546" name="Oval 42"/>
          <p:cNvSpPr>
            <a:spLocks noChangeArrowheads="1"/>
          </p:cNvSpPr>
          <p:nvPr/>
        </p:nvSpPr>
        <p:spPr bwMode="auto">
          <a:xfrm>
            <a:off x="4114800" y="3108325"/>
            <a:ext cx="152400" cy="152400"/>
          </a:xfrm>
          <a:prstGeom prst="ellipse">
            <a:avLst/>
          </a:prstGeom>
          <a:solidFill>
            <a:srgbClr val="FFCC00"/>
          </a:solidFill>
          <a:ln w="9525">
            <a:noFill/>
            <a:round/>
            <a:headEnd/>
            <a:tailEnd/>
          </a:ln>
        </p:spPr>
        <p:txBody>
          <a:bodyPr wrap="none" anchor="ctr"/>
          <a:lstStyle/>
          <a:p>
            <a:endParaRPr lang="en-US"/>
          </a:p>
        </p:txBody>
      </p:sp>
      <p:sp>
        <p:nvSpPr>
          <p:cNvPr id="21547" name="Oval 43"/>
          <p:cNvSpPr>
            <a:spLocks noChangeArrowheads="1"/>
          </p:cNvSpPr>
          <p:nvPr/>
        </p:nvSpPr>
        <p:spPr bwMode="auto">
          <a:xfrm>
            <a:off x="4114800" y="2803525"/>
            <a:ext cx="152400" cy="152400"/>
          </a:xfrm>
          <a:prstGeom prst="ellipse">
            <a:avLst/>
          </a:prstGeom>
          <a:solidFill>
            <a:schemeClr val="bg1"/>
          </a:solidFill>
          <a:ln w="9525">
            <a:noFill/>
            <a:round/>
            <a:headEnd/>
            <a:tailEnd/>
          </a:ln>
        </p:spPr>
        <p:txBody>
          <a:bodyPr wrap="none" anchor="ctr"/>
          <a:lstStyle/>
          <a:p>
            <a:endParaRPr lang="en-US" sz="2400">
              <a:solidFill>
                <a:schemeClr val="tx1"/>
              </a:solidFill>
              <a:latin typeface="Times New Roman" pitchFamily="18" charset="0"/>
            </a:endParaRPr>
          </a:p>
        </p:txBody>
      </p:sp>
      <p:sp>
        <p:nvSpPr>
          <p:cNvPr id="21548" name="Oval 44"/>
          <p:cNvSpPr>
            <a:spLocks noChangeArrowheads="1"/>
          </p:cNvSpPr>
          <p:nvPr/>
        </p:nvSpPr>
        <p:spPr bwMode="auto">
          <a:xfrm>
            <a:off x="4114800" y="2498725"/>
            <a:ext cx="152400" cy="152400"/>
          </a:xfrm>
          <a:prstGeom prst="ellipse">
            <a:avLst/>
          </a:prstGeom>
          <a:solidFill>
            <a:srgbClr val="FFCC00"/>
          </a:solidFill>
          <a:ln w="9525">
            <a:noFill/>
            <a:round/>
            <a:headEnd/>
            <a:tailEnd/>
          </a:ln>
        </p:spPr>
        <p:txBody>
          <a:bodyPr wrap="none" anchor="ctr"/>
          <a:lstStyle/>
          <a:p>
            <a:endParaRPr lang="en-US"/>
          </a:p>
        </p:txBody>
      </p:sp>
      <p:sp>
        <p:nvSpPr>
          <p:cNvPr id="21549" name="Oval 45"/>
          <p:cNvSpPr>
            <a:spLocks noChangeArrowheads="1"/>
          </p:cNvSpPr>
          <p:nvPr/>
        </p:nvSpPr>
        <p:spPr bwMode="auto">
          <a:xfrm>
            <a:off x="4114800" y="2193925"/>
            <a:ext cx="152400" cy="152400"/>
          </a:xfrm>
          <a:prstGeom prst="ellipse">
            <a:avLst/>
          </a:prstGeom>
          <a:solidFill>
            <a:srgbClr val="FFCC00"/>
          </a:solidFill>
          <a:ln w="9525">
            <a:noFill/>
            <a:round/>
            <a:headEnd/>
            <a:tailEnd/>
          </a:ln>
        </p:spPr>
        <p:txBody>
          <a:bodyPr wrap="none" anchor="ctr"/>
          <a:lstStyle/>
          <a:p>
            <a:endParaRPr lang="en-US"/>
          </a:p>
        </p:txBody>
      </p:sp>
      <p:sp>
        <p:nvSpPr>
          <p:cNvPr id="21550" name="Oval 46"/>
          <p:cNvSpPr>
            <a:spLocks noChangeArrowheads="1"/>
          </p:cNvSpPr>
          <p:nvPr/>
        </p:nvSpPr>
        <p:spPr bwMode="auto">
          <a:xfrm>
            <a:off x="4114800" y="1889125"/>
            <a:ext cx="152400" cy="152400"/>
          </a:xfrm>
          <a:prstGeom prst="ellipse">
            <a:avLst/>
          </a:prstGeom>
          <a:solidFill>
            <a:srgbClr val="FFCC00"/>
          </a:solidFill>
          <a:ln w="9525">
            <a:noFill/>
            <a:round/>
            <a:headEnd/>
            <a:tailEnd/>
          </a:ln>
        </p:spPr>
        <p:txBody>
          <a:bodyPr wrap="none" anchor="ctr"/>
          <a:lstStyle/>
          <a:p>
            <a:endParaRPr lang="en-US"/>
          </a:p>
        </p:txBody>
      </p:sp>
      <p:sp>
        <p:nvSpPr>
          <p:cNvPr id="21551" name="Oval 47"/>
          <p:cNvSpPr>
            <a:spLocks noChangeArrowheads="1"/>
          </p:cNvSpPr>
          <p:nvPr/>
        </p:nvSpPr>
        <p:spPr bwMode="auto">
          <a:xfrm>
            <a:off x="4114800" y="1584325"/>
            <a:ext cx="152400" cy="152400"/>
          </a:xfrm>
          <a:prstGeom prst="ellipse">
            <a:avLst/>
          </a:prstGeom>
          <a:solidFill>
            <a:srgbClr val="FFCC00"/>
          </a:solidFill>
          <a:ln w="9525">
            <a:noFill/>
            <a:round/>
            <a:headEnd/>
            <a:tailEnd/>
          </a:ln>
        </p:spPr>
        <p:txBody>
          <a:bodyPr wrap="none" anchor="ctr"/>
          <a:lstStyle/>
          <a:p>
            <a:endParaRPr lang="en-US"/>
          </a:p>
        </p:txBody>
      </p:sp>
      <p:sp>
        <p:nvSpPr>
          <p:cNvPr id="21552" name="Oval 48"/>
          <p:cNvSpPr>
            <a:spLocks noChangeArrowheads="1"/>
          </p:cNvSpPr>
          <p:nvPr/>
        </p:nvSpPr>
        <p:spPr bwMode="auto">
          <a:xfrm>
            <a:off x="4114800" y="1279525"/>
            <a:ext cx="152400" cy="152400"/>
          </a:xfrm>
          <a:prstGeom prst="ellipse">
            <a:avLst/>
          </a:prstGeom>
          <a:solidFill>
            <a:schemeClr val="bg1"/>
          </a:solidFill>
          <a:ln w="9525">
            <a:noFill/>
            <a:round/>
            <a:headEnd/>
            <a:tailEnd/>
          </a:ln>
        </p:spPr>
        <p:txBody>
          <a:bodyPr wrap="none" anchor="ctr"/>
          <a:lstStyle/>
          <a:p>
            <a:endParaRPr lang="en-US"/>
          </a:p>
        </p:txBody>
      </p:sp>
    </p:spTree>
    <p:extLst>
      <p:ext uri="{BB962C8B-B14F-4D97-AF65-F5344CB8AC3E}">
        <p14:creationId xmlns:p14="http://schemas.microsoft.com/office/powerpoint/2010/main" val="28852786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1000"/>
                                  </p:stCondLst>
                                  <p:childTnLst>
                                    <p:set>
                                      <p:cBhvr>
                                        <p:cTn id="6" dur="1" fill="hold">
                                          <p:stCondLst>
                                            <p:cond delay="0"/>
                                          </p:stCondLst>
                                        </p:cTn>
                                        <p:tgtEl>
                                          <p:spTgt spid="69635"/>
                                        </p:tgtEl>
                                        <p:attrNameLst>
                                          <p:attrName>style.visibility</p:attrName>
                                        </p:attrNameLst>
                                      </p:cBhvr>
                                      <p:to>
                                        <p:strVal val="visible"/>
                                      </p:to>
                                    </p:set>
                                    <p:animEffect transition="in" filter="dissolve">
                                      <p:cBhvr>
                                        <p:cTn id="7" dur="500"/>
                                        <p:tgtEl>
                                          <p:spTgt spid="696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3733800"/>
            <a:ext cx="9144000" cy="3128963"/>
          </a:xfrm>
          <a:prstGeom prst="rect">
            <a:avLst/>
          </a:prstGeom>
          <a:gradFill rotWithShape="0">
            <a:gsLst>
              <a:gs pos="0">
                <a:srgbClr val="808080"/>
              </a:gs>
              <a:gs pos="100000">
                <a:srgbClr val="292929"/>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22531" name="AutoShape 3"/>
          <p:cNvSpPr>
            <a:spLocks noChangeArrowheads="1"/>
          </p:cNvSpPr>
          <p:nvPr/>
        </p:nvSpPr>
        <p:spPr bwMode="auto">
          <a:xfrm>
            <a:off x="2286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22532" name="AutoShape 4"/>
          <p:cNvSpPr>
            <a:spLocks noChangeArrowheads="1"/>
          </p:cNvSpPr>
          <p:nvPr/>
        </p:nvSpPr>
        <p:spPr bwMode="auto">
          <a:xfrm>
            <a:off x="46482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22533" name="AutoShape 5"/>
          <p:cNvSpPr>
            <a:spLocks noChangeArrowheads="1"/>
          </p:cNvSpPr>
          <p:nvPr/>
        </p:nvSpPr>
        <p:spPr bwMode="auto">
          <a:xfrm>
            <a:off x="2286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22534" name="AutoShape 6"/>
          <p:cNvSpPr>
            <a:spLocks noChangeArrowheads="1"/>
          </p:cNvSpPr>
          <p:nvPr/>
        </p:nvSpPr>
        <p:spPr bwMode="auto">
          <a:xfrm>
            <a:off x="46482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22535" name="Line 7"/>
          <p:cNvSpPr>
            <a:spLocks noChangeShapeType="1"/>
          </p:cNvSpPr>
          <p:nvPr/>
        </p:nvSpPr>
        <p:spPr bwMode="auto">
          <a:xfrm flipH="1">
            <a:off x="28575" y="5257800"/>
            <a:ext cx="228600" cy="0"/>
          </a:xfrm>
          <a:prstGeom prst="line">
            <a:avLst/>
          </a:prstGeom>
          <a:noFill/>
          <a:ln w="57150">
            <a:solidFill>
              <a:srgbClr val="3399FF"/>
            </a:solidFill>
            <a:round/>
            <a:headEnd/>
            <a:tailEnd/>
          </a:ln>
        </p:spPr>
        <p:txBody>
          <a:bodyPr wrap="none" anchor="ctr"/>
          <a:lstStyle/>
          <a:p>
            <a:endParaRPr lang="en-US"/>
          </a:p>
        </p:txBody>
      </p:sp>
      <p:sp>
        <p:nvSpPr>
          <p:cNvPr id="22536" name="Line 8"/>
          <p:cNvSpPr>
            <a:spLocks noChangeShapeType="1"/>
          </p:cNvSpPr>
          <p:nvPr/>
        </p:nvSpPr>
        <p:spPr bwMode="auto">
          <a:xfrm flipH="1">
            <a:off x="38100" y="6324600"/>
            <a:ext cx="228600" cy="0"/>
          </a:xfrm>
          <a:prstGeom prst="line">
            <a:avLst/>
          </a:prstGeom>
          <a:noFill/>
          <a:ln w="57150">
            <a:solidFill>
              <a:srgbClr val="3399FF"/>
            </a:solidFill>
            <a:round/>
            <a:headEnd/>
            <a:tailEnd/>
          </a:ln>
        </p:spPr>
        <p:txBody>
          <a:bodyPr wrap="none" anchor="ctr"/>
          <a:lstStyle/>
          <a:p>
            <a:endParaRPr lang="en-US"/>
          </a:p>
        </p:txBody>
      </p:sp>
      <p:sp>
        <p:nvSpPr>
          <p:cNvPr id="22537" name="Line 9"/>
          <p:cNvSpPr>
            <a:spLocks noChangeShapeType="1"/>
          </p:cNvSpPr>
          <p:nvPr/>
        </p:nvSpPr>
        <p:spPr bwMode="auto">
          <a:xfrm flipH="1">
            <a:off x="4467225" y="6324600"/>
            <a:ext cx="228600" cy="0"/>
          </a:xfrm>
          <a:prstGeom prst="line">
            <a:avLst/>
          </a:prstGeom>
          <a:noFill/>
          <a:ln w="57150">
            <a:solidFill>
              <a:srgbClr val="3399FF"/>
            </a:solidFill>
            <a:round/>
            <a:headEnd/>
            <a:tailEnd/>
          </a:ln>
        </p:spPr>
        <p:txBody>
          <a:bodyPr wrap="none" anchor="ctr"/>
          <a:lstStyle/>
          <a:p>
            <a:endParaRPr lang="en-US"/>
          </a:p>
        </p:txBody>
      </p:sp>
      <p:sp>
        <p:nvSpPr>
          <p:cNvPr id="22538" name="Line 10"/>
          <p:cNvSpPr>
            <a:spLocks noChangeShapeType="1"/>
          </p:cNvSpPr>
          <p:nvPr/>
        </p:nvSpPr>
        <p:spPr bwMode="auto">
          <a:xfrm flipH="1">
            <a:off x="4448175" y="5257800"/>
            <a:ext cx="228600" cy="0"/>
          </a:xfrm>
          <a:prstGeom prst="line">
            <a:avLst/>
          </a:prstGeom>
          <a:noFill/>
          <a:ln w="57150">
            <a:solidFill>
              <a:srgbClr val="3399FF"/>
            </a:solidFill>
            <a:round/>
            <a:headEnd/>
            <a:tailEnd/>
          </a:ln>
        </p:spPr>
        <p:txBody>
          <a:bodyPr wrap="none" anchor="ctr"/>
          <a:lstStyle/>
          <a:p>
            <a:endParaRPr lang="en-US"/>
          </a:p>
        </p:txBody>
      </p:sp>
      <p:sp>
        <p:nvSpPr>
          <p:cNvPr id="22539" name="Line 11"/>
          <p:cNvSpPr>
            <a:spLocks noChangeShapeType="1"/>
          </p:cNvSpPr>
          <p:nvPr/>
        </p:nvSpPr>
        <p:spPr bwMode="auto">
          <a:xfrm flipH="1">
            <a:off x="8899525" y="5257800"/>
            <a:ext cx="228600" cy="0"/>
          </a:xfrm>
          <a:prstGeom prst="line">
            <a:avLst/>
          </a:prstGeom>
          <a:noFill/>
          <a:ln w="57150">
            <a:solidFill>
              <a:srgbClr val="3399FF"/>
            </a:solidFill>
            <a:round/>
            <a:headEnd/>
            <a:tailEnd/>
          </a:ln>
        </p:spPr>
        <p:txBody>
          <a:bodyPr wrap="none" anchor="ctr"/>
          <a:lstStyle/>
          <a:p>
            <a:endParaRPr lang="en-US"/>
          </a:p>
        </p:txBody>
      </p:sp>
      <p:sp>
        <p:nvSpPr>
          <p:cNvPr id="22540" name="Line 12"/>
          <p:cNvSpPr>
            <a:spLocks noChangeShapeType="1"/>
          </p:cNvSpPr>
          <p:nvPr/>
        </p:nvSpPr>
        <p:spPr bwMode="auto">
          <a:xfrm flipH="1">
            <a:off x="8902700" y="6324600"/>
            <a:ext cx="228600" cy="0"/>
          </a:xfrm>
          <a:prstGeom prst="line">
            <a:avLst/>
          </a:prstGeom>
          <a:noFill/>
          <a:ln w="57150">
            <a:solidFill>
              <a:srgbClr val="3399FF"/>
            </a:solidFill>
            <a:round/>
            <a:headEnd/>
            <a:tailEnd/>
          </a:ln>
        </p:spPr>
        <p:txBody>
          <a:bodyPr wrap="none" anchor="ctr"/>
          <a:lstStyle/>
          <a:p>
            <a:endParaRPr lang="en-US"/>
          </a:p>
        </p:txBody>
      </p:sp>
      <p:sp>
        <p:nvSpPr>
          <p:cNvPr id="70669" name="Text Box 13"/>
          <p:cNvSpPr txBox="1">
            <a:spLocks noChangeArrowheads="1"/>
          </p:cNvSpPr>
          <p:nvPr/>
        </p:nvSpPr>
        <p:spPr bwMode="auto">
          <a:xfrm>
            <a:off x="739775" y="5029200"/>
            <a:ext cx="36576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A:  5</a:t>
            </a:r>
            <a:endParaRPr lang="en-US" sz="2400">
              <a:solidFill>
                <a:srgbClr val="FFCC00"/>
              </a:solidFill>
              <a:latin typeface="Times New Roman" pitchFamily="18" charset="0"/>
            </a:endParaRPr>
          </a:p>
        </p:txBody>
      </p:sp>
      <p:sp>
        <p:nvSpPr>
          <p:cNvPr id="70670" name="Text Box 14"/>
          <p:cNvSpPr txBox="1">
            <a:spLocks noChangeArrowheads="1"/>
          </p:cNvSpPr>
          <p:nvPr/>
        </p:nvSpPr>
        <p:spPr bwMode="auto">
          <a:xfrm>
            <a:off x="712788" y="6096000"/>
            <a:ext cx="22098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C:  3</a:t>
            </a:r>
            <a:endParaRPr lang="en-US" sz="2400">
              <a:solidFill>
                <a:srgbClr val="FFCC00"/>
              </a:solidFill>
              <a:latin typeface="Times New Roman" pitchFamily="18" charset="0"/>
            </a:endParaRPr>
          </a:p>
        </p:txBody>
      </p:sp>
      <p:sp>
        <p:nvSpPr>
          <p:cNvPr id="70671" name="Text Box 15"/>
          <p:cNvSpPr txBox="1">
            <a:spLocks noChangeArrowheads="1"/>
          </p:cNvSpPr>
          <p:nvPr/>
        </p:nvSpPr>
        <p:spPr bwMode="auto">
          <a:xfrm>
            <a:off x="5148262" y="5029200"/>
            <a:ext cx="28956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B:  4</a:t>
            </a:r>
            <a:endParaRPr lang="en-US" sz="2400">
              <a:solidFill>
                <a:srgbClr val="FFCC00"/>
              </a:solidFill>
              <a:latin typeface="Times New Roman" pitchFamily="18" charset="0"/>
            </a:endParaRPr>
          </a:p>
        </p:txBody>
      </p:sp>
      <p:sp>
        <p:nvSpPr>
          <p:cNvPr id="70672" name="Text Box 16"/>
          <p:cNvSpPr txBox="1">
            <a:spLocks noChangeArrowheads="1"/>
          </p:cNvSpPr>
          <p:nvPr/>
        </p:nvSpPr>
        <p:spPr bwMode="auto">
          <a:xfrm>
            <a:off x="5143500" y="6096000"/>
            <a:ext cx="2971800" cy="457200"/>
          </a:xfrm>
          <a:prstGeom prst="rect">
            <a:avLst/>
          </a:prstGeom>
          <a:noFill/>
          <a:ln w="9525">
            <a:noFill/>
            <a:miter lim="800000"/>
            <a:headEnd/>
            <a:tailEnd/>
          </a:ln>
        </p:spPr>
        <p:txBody>
          <a:bodyPr>
            <a:spAutoFit/>
          </a:bodyPr>
          <a:lstStyle/>
          <a:p>
            <a:pPr algn="l">
              <a:spcBef>
                <a:spcPct val="50000"/>
              </a:spcBef>
            </a:pPr>
            <a:r>
              <a:rPr lang="en-US" sz="2400" b="1" dirty="0">
                <a:solidFill>
                  <a:srgbClr val="FFCC00"/>
                </a:solidFill>
              </a:rPr>
              <a:t>D:  Two of these</a:t>
            </a:r>
            <a:endParaRPr lang="en-US" sz="2400" dirty="0">
              <a:solidFill>
                <a:srgbClr val="FFCC00"/>
              </a:solidFill>
              <a:latin typeface="Times New Roman" pitchFamily="18" charset="0"/>
            </a:endParaRPr>
          </a:p>
        </p:txBody>
      </p:sp>
      <p:sp>
        <p:nvSpPr>
          <p:cNvPr id="22545" name="Oval 17"/>
          <p:cNvSpPr>
            <a:spLocks noChangeArrowheads="1"/>
          </p:cNvSpPr>
          <p:nvPr/>
        </p:nvSpPr>
        <p:spPr bwMode="auto">
          <a:xfrm>
            <a:off x="1524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22546" name="Oval 18"/>
          <p:cNvSpPr>
            <a:spLocks noChangeArrowheads="1"/>
          </p:cNvSpPr>
          <p:nvPr/>
        </p:nvSpPr>
        <p:spPr bwMode="auto">
          <a:xfrm>
            <a:off x="30480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22547" name="Oval 19"/>
          <p:cNvSpPr>
            <a:spLocks noChangeArrowheads="1"/>
          </p:cNvSpPr>
          <p:nvPr/>
        </p:nvSpPr>
        <p:spPr bwMode="auto">
          <a:xfrm>
            <a:off x="16002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22548" name="Text Box 20"/>
          <p:cNvSpPr txBox="1">
            <a:spLocks noChangeArrowheads="1"/>
          </p:cNvSpPr>
          <p:nvPr/>
        </p:nvSpPr>
        <p:spPr bwMode="auto">
          <a:xfrm>
            <a:off x="336550" y="4102100"/>
            <a:ext cx="1066800" cy="457200"/>
          </a:xfrm>
          <a:prstGeom prst="rect">
            <a:avLst/>
          </a:prstGeom>
          <a:noFill/>
          <a:ln w="9525">
            <a:noFill/>
            <a:miter lim="800000"/>
            <a:headEnd/>
            <a:tailEnd/>
          </a:ln>
        </p:spPr>
        <p:txBody>
          <a:bodyPr>
            <a:spAutoFit/>
          </a:bodyPr>
          <a:lstStyle/>
          <a:p>
            <a:pPr algn="l">
              <a:spcBef>
                <a:spcPct val="50000"/>
              </a:spcBef>
            </a:pPr>
            <a:r>
              <a:rPr lang="en-US" sz="2400" b="1">
                <a:solidFill>
                  <a:schemeClr val="bg1"/>
                </a:solidFill>
              </a:rPr>
              <a:t>50:50</a:t>
            </a:r>
            <a:endParaRPr lang="en-US" sz="2400">
              <a:solidFill>
                <a:schemeClr val="bg1"/>
              </a:solidFill>
              <a:latin typeface="Times New Roman" pitchFamily="18" charset="0"/>
            </a:endParaRPr>
          </a:p>
        </p:txBody>
      </p:sp>
      <p:sp>
        <p:nvSpPr>
          <p:cNvPr id="22549" name="Rectangle 21"/>
          <p:cNvSpPr>
            <a:spLocks noChangeArrowheads="1"/>
          </p:cNvSpPr>
          <p:nvPr/>
        </p:nvSpPr>
        <p:spPr bwMode="auto">
          <a:xfrm>
            <a:off x="6629400" y="0"/>
            <a:ext cx="2514600" cy="4724400"/>
          </a:xfrm>
          <a:prstGeom prst="rect">
            <a:avLst/>
          </a:prstGeom>
          <a:gradFill rotWithShape="0">
            <a:gsLst>
              <a:gs pos="0">
                <a:srgbClr val="0066CC"/>
              </a:gs>
              <a:gs pos="100000">
                <a:srgbClr val="000066"/>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22550" name="Text Box 22"/>
          <p:cNvSpPr txBox="1">
            <a:spLocks noChangeArrowheads="1"/>
          </p:cNvSpPr>
          <p:nvPr/>
        </p:nvSpPr>
        <p:spPr bwMode="auto">
          <a:xfrm>
            <a:off x="6705600" y="-1587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15</a:t>
            </a:r>
            <a:endParaRPr lang="en-US" sz="2400">
              <a:solidFill>
                <a:schemeClr val="bg1"/>
              </a:solidFill>
              <a:latin typeface="Times New Roman" pitchFamily="18" charset="0"/>
            </a:endParaRPr>
          </a:p>
        </p:txBody>
      </p:sp>
      <p:sp>
        <p:nvSpPr>
          <p:cNvPr id="22551" name="Text Box 23"/>
          <p:cNvSpPr txBox="1">
            <a:spLocks noChangeArrowheads="1"/>
          </p:cNvSpPr>
          <p:nvPr/>
        </p:nvSpPr>
        <p:spPr bwMode="auto">
          <a:xfrm>
            <a:off x="6705600" y="304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14</a:t>
            </a:r>
            <a:endParaRPr lang="en-US" sz="2400">
              <a:solidFill>
                <a:srgbClr val="FFCC00"/>
              </a:solidFill>
              <a:latin typeface="Times New Roman" pitchFamily="18" charset="0"/>
            </a:endParaRPr>
          </a:p>
        </p:txBody>
      </p:sp>
      <p:sp>
        <p:nvSpPr>
          <p:cNvPr id="22552" name="Text Box 24"/>
          <p:cNvSpPr txBox="1">
            <a:spLocks noChangeArrowheads="1"/>
          </p:cNvSpPr>
          <p:nvPr/>
        </p:nvSpPr>
        <p:spPr bwMode="auto">
          <a:xfrm>
            <a:off x="6705600" y="609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13</a:t>
            </a:r>
            <a:endParaRPr lang="en-US" sz="2400">
              <a:solidFill>
                <a:srgbClr val="FFCC00"/>
              </a:solidFill>
              <a:latin typeface="Times New Roman" pitchFamily="18" charset="0"/>
            </a:endParaRPr>
          </a:p>
        </p:txBody>
      </p:sp>
      <p:sp>
        <p:nvSpPr>
          <p:cNvPr id="22553" name="Text Box 25"/>
          <p:cNvSpPr txBox="1">
            <a:spLocks noChangeArrowheads="1"/>
          </p:cNvSpPr>
          <p:nvPr/>
        </p:nvSpPr>
        <p:spPr bwMode="auto">
          <a:xfrm>
            <a:off x="6705600" y="914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a:t>
            </a:r>
            <a:endParaRPr lang="en-US" sz="2400">
              <a:solidFill>
                <a:srgbClr val="FFCC00"/>
              </a:solidFill>
              <a:latin typeface="Times New Roman" pitchFamily="18" charset="0"/>
            </a:endParaRPr>
          </a:p>
        </p:txBody>
      </p:sp>
      <p:sp>
        <p:nvSpPr>
          <p:cNvPr id="22554" name="Text Box 26"/>
          <p:cNvSpPr txBox="1">
            <a:spLocks noChangeArrowheads="1"/>
          </p:cNvSpPr>
          <p:nvPr/>
        </p:nvSpPr>
        <p:spPr bwMode="auto">
          <a:xfrm>
            <a:off x="6705600" y="1219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11</a:t>
            </a:r>
            <a:endParaRPr lang="en-US" sz="2400">
              <a:solidFill>
                <a:srgbClr val="FFCC00"/>
              </a:solidFill>
              <a:latin typeface="Times New Roman" pitchFamily="18" charset="0"/>
            </a:endParaRPr>
          </a:p>
        </p:txBody>
      </p:sp>
      <p:sp>
        <p:nvSpPr>
          <p:cNvPr id="22555" name="Text Box 27"/>
          <p:cNvSpPr txBox="1">
            <a:spLocks noChangeArrowheads="1"/>
          </p:cNvSpPr>
          <p:nvPr/>
        </p:nvSpPr>
        <p:spPr bwMode="auto">
          <a:xfrm>
            <a:off x="6705600" y="1524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a:t>
            </a:r>
            <a:endParaRPr lang="en-US" sz="2400">
              <a:solidFill>
                <a:schemeClr val="bg1"/>
              </a:solidFill>
              <a:latin typeface="Times New Roman" pitchFamily="18" charset="0"/>
            </a:endParaRPr>
          </a:p>
        </p:txBody>
      </p:sp>
      <p:sp>
        <p:nvSpPr>
          <p:cNvPr id="22556" name="Rectangle 28"/>
          <p:cNvSpPr>
            <a:spLocks noChangeArrowheads="1"/>
          </p:cNvSpPr>
          <p:nvPr/>
        </p:nvSpPr>
        <p:spPr bwMode="auto">
          <a:xfrm>
            <a:off x="6696075" y="3135313"/>
            <a:ext cx="2413000" cy="322262"/>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22557" name="Text Box 29"/>
          <p:cNvSpPr txBox="1">
            <a:spLocks noChangeArrowheads="1"/>
          </p:cNvSpPr>
          <p:nvPr/>
        </p:nvSpPr>
        <p:spPr bwMode="auto">
          <a:xfrm>
            <a:off x="6705600" y="1828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9</a:t>
            </a:r>
            <a:endParaRPr lang="en-US" sz="2400">
              <a:solidFill>
                <a:srgbClr val="FFCC00"/>
              </a:solidFill>
              <a:latin typeface="Times New Roman" pitchFamily="18" charset="0"/>
            </a:endParaRPr>
          </a:p>
        </p:txBody>
      </p:sp>
      <p:sp>
        <p:nvSpPr>
          <p:cNvPr id="22558" name="Text Box 30"/>
          <p:cNvSpPr txBox="1">
            <a:spLocks noChangeArrowheads="1"/>
          </p:cNvSpPr>
          <p:nvPr/>
        </p:nvSpPr>
        <p:spPr bwMode="auto">
          <a:xfrm>
            <a:off x="6705600" y="2133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a:t>
            </a:r>
            <a:endParaRPr lang="en-US" sz="2400">
              <a:solidFill>
                <a:srgbClr val="FFCC00"/>
              </a:solidFill>
              <a:latin typeface="Times New Roman" pitchFamily="18" charset="0"/>
            </a:endParaRPr>
          </a:p>
        </p:txBody>
      </p:sp>
      <p:sp>
        <p:nvSpPr>
          <p:cNvPr id="22559" name="Text Box 31"/>
          <p:cNvSpPr txBox="1">
            <a:spLocks noChangeArrowheads="1"/>
          </p:cNvSpPr>
          <p:nvPr/>
        </p:nvSpPr>
        <p:spPr bwMode="auto">
          <a:xfrm>
            <a:off x="6705600" y="2438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7</a:t>
            </a:r>
            <a:endParaRPr lang="en-US" sz="2400">
              <a:solidFill>
                <a:srgbClr val="FFCC00"/>
              </a:solidFill>
              <a:latin typeface="Times New Roman" pitchFamily="18" charset="0"/>
            </a:endParaRPr>
          </a:p>
        </p:txBody>
      </p:sp>
      <p:sp>
        <p:nvSpPr>
          <p:cNvPr id="22560" name="Text Box 32"/>
          <p:cNvSpPr txBox="1">
            <a:spLocks noChangeArrowheads="1"/>
          </p:cNvSpPr>
          <p:nvPr/>
        </p:nvSpPr>
        <p:spPr bwMode="auto">
          <a:xfrm>
            <a:off x="6705600" y="2743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a:t>
            </a:r>
            <a:endParaRPr lang="en-US" sz="2400">
              <a:solidFill>
                <a:srgbClr val="FFCC00"/>
              </a:solidFill>
              <a:latin typeface="Times New Roman" pitchFamily="18" charset="0"/>
            </a:endParaRPr>
          </a:p>
        </p:txBody>
      </p:sp>
      <p:sp>
        <p:nvSpPr>
          <p:cNvPr id="22561" name="Text Box 33"/>
          <p:cNvSpPr txBox="1">
            <a:spLocks noChangeArrowheads="1"/>
          </p:cNvSpPr>
          <p:nvPr/>
        </p:nvSpPr>
        <p:spPr bwMode="auto">
          <a:xfrm>
            <a:off x="6705600" y="3048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5</a:t>
            </a:r>
          </a:p>
        </p:txBody>
      </p:sp>
      <p:sp>
        <p:nvSpPr>
          <p:cNvPr id="22562" name="Text Box 34"/>
          <p:cNvSpPr txBox="1">
            <a:spLocks noChangeArrowheads="1"/>
          </p:cNvSpPr>
          <p:nvPr/>
        </p:nvSpPr>
        <p:spPr bwMode="auto">
          <a:xfrm>
            <a:off x="6705600" y="3352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a:t>
            </a:r>
            <a:endParaRPr lang="en-US" sz="2400">
              <a:solidFill>
                <a:srgbClr val="FFCC00"/>
              </a:solidFill>
              <a:latin typeface="Times New Roman" pitchFamily="18" charset="0"/>
            </a:endParaRPr>
          </a:p>
        </p:txBody>
      </p:sp>
      <p:sp>
        <p:nvSpPr>
          <p:cNvPr id="22563" name="Text Box 35"/>
          <p:cNvSpPr txBox="1">
            <a:spLocks noChangeArrowheads="1"/>
          </p:cNvSpPr>
          <p:nvPr/>
        </p:nvSpPr>
        <p:spPr bwMode="auto">
          <a:xfrm>
            <a:off x="6705600" y="3657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a:t>
            </a:r>
            <a:endParaRPr lang="en-US" sz="2400">
              <a:solidFill>
                <a:srgbClr val="FFCC00"/>
              </a:solidFill>
              <a:latin typeface="Times New Roman" pitchFamily="18" charset="0"/>
            </a:endParaRPr>
          </a:p>
        </p:txBody>
      </p:sp>
      <p:sp>
        <p:nvSpPr>
          <p:cNvPr id="22564" name="Text Box 36"/>
          <p:cNvSpPr txBox="1">
            <a:spLocks noChangeArrowheads="1"/>
          </p:cNvSpPr>
          <p:nvPr/>
        </p:nvSpPr>
        <p:spPr bwMode="auto">
          <a:xfrm>
            <a:off x="6705600" y="3962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a:t>
            </a:r>
            <a:endParaRPr lang="en-US" sz="2400">
              <a:solidFill>
                <a:srgbClr val="FFCC00"/>
              </a:solidFill>
              <a:latin typeface="Times New Roman" pitchFamily="18" charset="0"/>
            </a:endParaRPr>
          </a:p>
        </p:txBody>
      </p:sp>
      <p:sp>
        <p:nvSpPr>
          <p:cNvPr id="22565" name="Text Box 37"/>
          <p:cNvSpPr txBox="1">
            <a:spLocks noChangeArrowheads="1"/>
          </p:cNvSpPr>
          <p:nvPr/>
        </p:nvSpPr>
        <p:spPr bwMode="auto">
          <a:xfrm>
            <a:off x="6705600" y="4267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a:t>
            </a:r>
            <a:endParaRPr lang="en-US" sz="2400">
              <a:solidFill>
                <a:srgbClr val="FFCC00"/>
              </a:solidFill>
              <a:latin typeface="Times New Roman" pitchFamily="18" charset="0"/>
            </a:endParaRPr>
          </a:p>
        </p:txBody>
      </p:sp>
      <p:sp>
        <p:nvSpPr>
          <p:cNvPr id="22566" name="Text Box 38"/>
          <p:cNvSpPr txBox="1">
            <a:spLocks noChangeArrowheads="1"/>
          </p:cNvSpPr>
          <p:nvPr/>
        </p:nvSpPr>
        <p:spPr bwMode="auto">
          <a:xfrm>
            <a:off x="7543800" y="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 Million</a:t>
            </a:r>
            <a:endParaRPr lang="en-US" sz="2400">
              <a:solidFill>
                <a:schemeClr val="bg1"/>
              </a:solidFill>
              <a:latin typeface="Times New Roman" pitchFamily="18" charset="0"/>
            </a:endParaRPr>
          </a:p>
        </p:txBody>
      </p:sp>
      <p:sp>
        <p:nvSpPr>
          <p:cNvPr id="22567" name="Text Box 39"/>
          <p:cNvSpPr txBox="1">
            <a:spLocks noChangeArrowheads="1"/>
          </p:cNvSpPr>
          <p:nvPr/>
        </p:nvSpPr>
        <p:spPr bwMode="auto">
          <a:xfrm>
            <a:off x="7543800" y="320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$500,000</a:t>
            </a:r>
            <a:endParaRPr lang="en-US" sz="2400">
              <a:solidFill>
                <a:srgbClr val="FFCC00"/>
              </a:solidFill>
              <a:latin typeface="Times New Roman" pitchFamily="18" charset="0"/>
            </a:endParaRPr>
          </a:p>
        </p:txBody>
      </p:sp>
      <p:sp>
        <p:nvSpPr>
          <p:cNvPr id="22568" name="Text Box 40"/>
          <p:cNvSpPr txBox="1">
            <a:spLocks noChangeArrowheads="1"/>
          </p:cNvSpPr>
          <p:nvPr/>
        </p:nvSpPr>
        <p:spPr bwMode="auto">
          <a:xfrm>
            <a:off x="7543800" y="625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$250,000</a:t>
            </a:r>
            <a:endParaRPr lang="en-US" sz="2400">
              <a:solidFill>
                <a:srgbClr val="FFCC00"/>
              </a:solidFill>
              <a:latin typeface="Times New Roman" pitchFamily="18" charset="0"/>
            </a:endParaRPr>
          </a:p>
        </p:txBody>
      </p:sp>
      <p:sp>
        <p:nvSpPr>
          <p:cNvPr id="22569" name="Text Box 41"/>
          <p:cNvSpPr txBox="1">
            <a:spLocks noChangeArrowheads="1"/>
          </p:cNvSpPr>
          <p:nvPr/>
        </p:nvSpPr>
        <p:spPr bwMode="auto">
          <a:xfrm>
            <a:off x="7543800" y="930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$125,000</a:t>
            </a:r>
            <a:endParaRPr lang="en-US" sz="2400">
              <a:solidFill>
                <a:srgbClr val="FFCC00"/>
              </a:solidFill>
              <a:latin typeface="Times New Roman" pitchFamily="18" charset="0"/>
            </a:endParaRPr>
          </a:p>
        </p:txBody>
      </p:sp>
      <p:sp>
        <p:nvSpPr>
          <p:cNvPr id="22570" name="Text Box 42"/>
          <p:cNvSpPr txBox="1">
            <a:spLocks noChangeArrowheads="1"/>
          </p:cNvSpPr>
          <p:nvPr/>
        </p:nvSpPr>
        <p:spPr bwMode="auto">
          <a:xfrm>
            <a:off x="7543800" y="1235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$64,000</a:t>
            </a:r>
            <a:endParaRPr lang="en-US" sz="2400">
              <a:solidFill>
                <a:srgbClr val="FFCC00"/>
              </a:solidFill>
              <a:latin typeface="Times New Roman" pitchFamily="18" charset="0"/>
            </a:endParaRPr>
          </a:p>
        </p:txBody>
      </p:sp>
      <p:sp>
        <p:nvSpPr>
          <p:cNvPr id="22571" name="Text Box 43"/>
          <p:cNvSpPr txBox="1">
            <a:spLocks noChangeArrowheads="1"/>
          </p:cNvSpPr>
          <p:nvPr/>
        </p:nvSpPr>
        <p:spPr bwMode="auto">
          <a:xfrm>
            <a:off x="7543800" y="1539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$32,000</a:t>
            </a:r>
            <a:endParaRPr lang="en-US" sz="2400">
              <a:solidFill>
                <a:schemeClr val="bg1"/>
              </a:solidFill>
              <a:latin typeface="Times New Roman" pitchFamily="18" charset="0"/>
            </a:endParaRPr>
          </a:p>
        </p:txBody>
      </p:sp>
      <p:sp>
        <p:nvSpPr>
          <p:cNvPr id="22572" name="Text Box 44"/>
          <p:cNvSpPr txBox="1">
            <a:spLocks noChangeArrowheads="1"/>
          </p:cNvSpPr>
          <p:nvPr/>
        </p:nvSpPr>
        <p:spPr bwMode="auto">
          <a:xfrm>
            <a:off x="7543800" y="1844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$16,000</a:t>
            </a:r>
            <a:endParaRPr lang="en-US" sz="2400">
              <a:solidFill>
                <a:srgbClr val="FFCC00"/>
              </a:solidFill>
              <a:latin typeface="Times New Roman" pitchFamily="18" charset="0"/>
            </a:endParaRPr>
          </a:p>
        </p:txBody>
      </p:sp>
      <p:sp>
        <p:nvSpPr>
          <p:cNvPr id="22573" name="Text Box 45"/>
          <p:cNvSpPr txBox="1">
            <a:spLocks noChangeArrowheads="1"/>
          </p:cNvSpPr>
          <p:nvPr/>
        </p:nvSpPr>
        <p:spPr bwMode="auto">
          <a:xfrm>
            <a:off x="7543800" y="2149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$8,000</a:t>
            </a:r>
            <a:endParaRPr lang="en-US" sz="2400">
              <a:solidFill>
                <a:srgbClr val="FFCC00"/>
              </a:solidFill>
              <a:latin typeface="Times New Roman" pitchFamily="18" charset="0"/>
            </a:endParaRPr>
          </a:p>
        </p:txBody>
      </p:sp>
      <p:sp>
        <p:nvSpPr>
          <p:cNvPr id="22574" name="Text Box 46"/>
          <p:cNvSpPr txBox="1">
            <a:spLocks noChangeArrowheads="1"/>
          </p:cNvSpPr>
          <p:nvPr/>
        </p:nvSpPr>
        <p:spPr bwMode="auto">
          <a:xfrm>
            <a:off x="7543800" y="2454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$4,000</a:t>
            </a:r>
            <a:endParaRPr lang="en-US" sz="2400">
              <a:solidFill>
                <a:srgbClr val="FFCC00"/>
              </a:solidFill>
              <a:latin typeface="Times New Roman" pitchFamily="18" charset="0"/>
            </a:endParaRPr>
          </a:p>
        </p:txBody>
      </p:sp>
      <p:sp>
        <p:nvSpPr>
          <p:cNvPr id="22575" name="Text Box 47"/>
          <p:cNvSpPr txBox="1">
            <a:spLocks noChangeArrowheads="1"/>
          </p:cNvSpPr>
          <p:nvPr/>
        </p:nvSpPr>
        <p:spPr bwMode="auto">
          <a:xfrm>
            <a:off x="7543800" y="2759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$2,000</a:t>
            </a:r>
            <a:endParaRPr lang="en-US" sz="2400">
              <a:solidFill>
                <a:srgbClr val="FFCC00"/>
              </a:solidFill>
              <a:latin typeface="Times New Roman" pitchFamily="18" charset="0"/>
            </a:endParaRPr>
          </a:p>
        </p:txBody>
      </p:sp>
      <p:sp>
        <p:nvSpPr>
          <p:cNvPr id="22576" name="Text Box 48"/>
          <p:cNvSpPr txBox="1">
            <a:spLocks noChangeArrowheads="1"/>
          </p:cNvSpPr>
          <p:nvPr/>
        </p:nvSpPr>
        <p:spPr bwMode="auto">
          <a:xfrm>
            <a:off x="7543800" y="3063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$1,000</a:t>
            </a:r>
          </a:p>
        </p:txBody>
      </p:sp>
      <p:sp>
        <p:nvSpPr>
          <p:cNvPr id="22577" name="Text Box 49"/>
          <p:cNvSpPr txBox="1">
            <a:spLocks noChangeArrowheads="1"/>
          </p:cNvSpPr>
          <p:nvPr/>
        </p:nvSpPr>
        <p:spPr bwMode="auto">
          <a:xfrm>
            <a:off x="7543800" y="3368675"/>
            <a:ext cx="1000125"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a:t>
            </a:r>
            <a:endParaRPr lang="en-US" sz="2400">
              <a:solidFill>
                <a:srgbClr val="FFCC00"/>
              </a:solidFill>
              <a:latin typeface="Times New Roman" pitchFamily="18" charset="0"/>
            </a:endParaRPr>
          </a:p>
        </p:txBody>
      </p:sp>
      <p:sp>
        <p:nvSpPr>
          <p:cNvPr id="22578" name="Text Box 50"/>
          <p:cNvSpPr txBox="1">
            <a:spLocks noChangeArrowheads="1"/>
          </p:cNvSpPr>
          <p:nvPr/>
        </p:nvSpPr>
        <p:spPr bwMode="auto">
          <a:xfrm>
            <a:off x="7543800" y="3673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$300</a:t>
            </a:r>
            <a:endParaRPr lang="en-US" sz="2400">
              <a:solidFill>
                <a:srgbClr val="FFCC00"/>
              </a:solidFill>
              <a:latin typeface="Times New Roman" pitchFamily="18" charset="0"/>
            </a:endParaRPr>
          </a:p>
        </p:txBody>
      </p:sp>
      <p:sp>
        <p:nvSpPr>
          <p:cNvPr id="22579" name="Text Box 51"/>
          <p:cNvSpPr txBox="1">
            <a:spLocks noChangeArrowheads="1"/>
          </p:cNvSpPr>
          <p:nvPr/>
        </p:nvSpPr>
        <p:spPr bwMode="auto">
          <a:xfrm>
            <a:off x="7543800" y="3978275"/>
            <a:ext cx="13335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a:t>
            </a:r>
            <a:endParaRPr lang="en-US" sz="2400">
              <a:solidFill>
                <a:srgbClr val="FFCC00"/>
              </a:solidFill>
              <a:latin typeface="Times New Roman" pitchFamily="18" charset="0"/>
            </a:endParaRPr>
          </a:p>
        </p:txBody>
      </p:sp>
      <p:sp>
        <p:nvSpPr>
          <p:cNvPr id="22580" name="Text Box 52"/>
          <p:cNvSpPr txBox="1">
            <a:spLocks noChangeArrowheads="1"/>
          </p:cNvSpPr>
          <p:nvPr/>
        </p:nvSpPr>
        <p:spPr bwMode="auto">
          <a:xfrm>
            <a:off x="7543800" y="4283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$100</a:t>
            </a:r>
            <a:endParaRPr lang="en-US" sz="2400">
              <a:solidFill>
                <a:srgbClr val="FFCC00"/>
              </a:solidFill>
              <a:latin typeface="Times New Roman" pitchFamily="18" charset="0"/>
            </a:endParaRPr>
          </a:p>
        </p:txBody>
      </p:sp>
      <p:sp>
        <p:nvSpPr>
          <p:cNvPr id="22581" name="Oval 53"/>
          <p:cNvSpPr>
            <a:spLocks noChangeArrowheads="1"/>
          </p:cNvSpPr>
          <p:nvPr/>
        </p:nvSpPr>
        <p:spPr bwMode="auto">
          <a:xfrm>
            <a:off x="7239000" y="4419600"/>
            <a:ext cx="152400" cy="152400"/>
          </a:xfrm>
          <a:prstGeom prst="ellipse">
            <a:avLst/>
          </a:prstGeom>
          <a:solidFill>
            <a:srgbClr val="FFCC00"/>
          </a:solidFill>
          <a:ln w="9525">
            <a:noFill/>
            <a:round/>
            <a:headEnd/>
            <a:tailEnd/>
          </a:ln>
        </p:spPr>
        <p:txBody>
          <a:bodyPr wrap="none" anchor="ctr"/>
          <a:lstStyle/>
          <a:p>
            <a:endParaRPr lang="en-US"/>
          </a:p>
        </p:txBody>
      </p:sp>
      <p:sp>
        <p:nvSpPr>
          <p:cNvPr id="22582" name="Oval 54"/>
          <p:cNvSpPr>
            <a:spLocks noChangeArrowheads="1"/>
          </p:cNvSpPr>
          <p:nvPr/>
        </p:nvSpPr>
        <p:spPr bwMode="auto">
          <a:xfrm>
            <a:off x="7239000" y="4114800"/>
            <a:ext cx="152400" cy="152400"/>
          </a:xfrm>
          <a:prstGeom prst="ellipse">
            <a:avLst/>
          </a:prstGeom>
          <a:solidFill>
            <a:srgbClr val="FFCC00"/>
          </a:solidFill>
          <a:ln w="9525">
            <a:noFill/>
            <a:round/>
            <a:headEnd/>
            <a:tailEnd/>
          </a:ln>
        </p:spPr>
        <p:txBody>
          <a:bodyPr wrap="none" anchor="ctr"/>
          <a:lstStyle/>
          <a:p>
            <a:endParaRPr lang="en-US"/>
          </a:p>
        </p:txBody>
      </p:sp>
      <p:sp>
        <p:nvSpPr>
          <p:cNvPr id="22583" name="Oval 55"/>
          <p:cNvSpPr>
            <a:spLocks noChangeArrowheads="1"/>
          </p:cNvSpPr>
          <p:nvPr/>
        </p:nvSpPr>
        <p:spPr bwMode="auto">
          <a:xfrm>
            <a:off x="7239000" y="3810000"/>
            <a:ext cx="152400" cy="152400"/>
          </a:xfrm>
          <a:prstGeom prst="ellipse">
            <a:avLst/>
          </a:prstGeom>
          <a:solidFill>
            <a:srgbClr val="FFCC00"/>
          </a:solidFill>
          <a:ln w="9525">
            <a:noFill/>
            <a:round/>
            <a:headEnd/>
            <a:tailEnd/>
          </a:ln>
        </p:spPr>
        <p:txBody>
          <a:bodyPr wrap="none" anchor="ctr"/>
          <a:lstStyle/>
          <a:p>
            <a:endParaRPr lang="en-US"/>
          </a:p>
        </p:txBody>
      </p:sp>
      <p:sp>
        <p:nvSpPr>
          <p:cNvPr id="22584" name="Oval 56"/>
          <p:cNvSpPr>
            <a:spLocks noChangeArrowheads="1"/>
          </p:cNvSpPr>
          <p:nvPr/>
        </p:nvSpPr>
        <p:spPr bwMode="auto">
          <a:xfrm>
            <a:off x="7239000" y="3505200"/>
            <a:ext cx="152400" cy="152400"/>
          </a:xfrm>
          <a:prstGeom prst="ellipse">
            <a:avLst/>
          </a:prstGeom>
          <a:solidFill>
            <a:srgbClr val="FFCC00"/>
          </a:solidFill>
          <a:ln w="9525">
            <a:noFill/>
            <a:round/>
            <a:headEnd/>
            <a:tailEnd/>
          </a:ln>
        </p:spPr>
        <p:txBody>
          <a:bodyPr wrap="none" anchor="ctr"/>
          <a:lstStyle/>
          <a:p>
            <a:endParaRPr lang="en-US"/>
          </a:p>
        </p:txBody>
      </p:sp>
      <p:sp>
        <p:nvSpPr>
          <p:cNvPr id="22585" name="Oval 57"/>
          <p:cNvSpPr>
            <a:spLocks noChangeArrowheads="1"/>
          </p:cNvSpPr>
          <p:nvPr/>
        </p:nvSpPr>
        <p:spPr bwMode="auto">
          <a:xfrm>
            <a:off x="7239000" y="3200400"/>
            <a:ext cx="152400" cy="152400"/>
          </a:xfrm>
          <a:prstGeom prst="ellipse">
            <a:avLst/>
          </a:prstGeom>
          <a:solidFill>
            <a:schemeClr val="bg1"/>
          </a:solidFill>
          <a:ln w="9525">
            <a:noFill/>
            <a:round/>
            <a:headEnd/>
            <a:tailEnd/>
          </a:ln>
        </p:spPr>
        <p:txBody>
          <a:bodyPr wrap="none" anchor="ctr"/>
          <a:lstStyle/>
          <a:p>
            <a:endParaRPr lang="en-US"/>
          </a:p>
        </p:txBody>
      </p:sp>
      <p:sp>
        <p:nvSpPr>
          <p:cNvPr id="22586" name="Oval 58"/>
          <p:cNvSpPr>
            <a:spLocks noChangeArrowheads="1"/>
          </p:cNvSpPr>
          <p:nvPr/>
        </p:nvSpPr>
        <p:spPr bwMode="auto">
          <a:xfrm>
            <a:off x="7239000" y="2895600"/>
            <a:ext cx="152400" cy="152400"/>
          </a:xfrm>
          <a:prstGeom prst="ellipse">
            <a:avLst/>
          </a:prstGeom>
          <a:solidFill>
            <a:srgbClr val="FFCC00"/>
          </a:solidFill>
          <a:ln w="9525">
            <a:noFill/>
            <a:round/>
            <a:headEnd/>
            <a:tailEnd/>
          </a:ln>
        </p:spPr>
        <p:txBody>
          <a:bodyPr wrap="none" anchor="ctr"/>
          <a:lstStyle/>
          <a:p>
            <a:endParaRPr lang="en-US"/>
          </a:p>
        </p:txBody>
      </p:sp>
      <p:sp>
        <p:nvSpPr>
          <p:cNvPr id="22587" name="Oval 59"/>
          <p:cNvSpPr>
            <a:spLocks noChangeArrowheads="1"/>
          </p:cNvSpPr>
          <p:nvPr/>
        </p:nvSpPr>
        <p:spPr bwMode="auto">
          <a:xfrm>
            <a:off x="7239000" y="2590800"/>
            <a:ext cx="152400" cy="152400"/>
          </a:xfrm>
          <a:prstGeom prst="ellipse">
            <a:avLst/>
          </a:prstGeom>
          <a:solidFill>
            <a:srgbClr val="FFCC00"/>
          </a:solidFill>
          <a:ln w="9525">
            <a:noFill/>
            <a:round/>
            <a:headEnd/>
            <a:tailEnd/>
          </a:ln>
        </p:spPr>
        <p:txBody>
          <a:bodyPr wrap="none" anchor="ctr"/>
          <a:lstStyle/>
          <a:p>
            <a:endParaRPr lang="en-US"/>
          </a:p>
        </p:txBody>
      </p:sp>
      <p:sp>
        <p:nvSpPr>
          <p:cNvPr id="22588" name="Oval 60"/>
          <p:cNvSpPr>
            <a:spLocks noChangeArrowheads="1"/>
          </p:cNvSpPr>
          <p:nvPr/>
        </p:nvSpPr>
        <p:spPr bwMode="auto">
          <a:xfrm>
            <a:off x="7239000" y="2286000"/>
            <a:ext cx="152400" cy="152400"/>
          </a:xfrm>
          <a:prstGeom prst="ellipse">
            <a:avLst/>
          </a:prstGeom>
          <a:solidFill>
            <a:srgbClr val="FFCC00"/>
          </a:solidFill>
          <a:ln w="9525">
            <a:noFill/>
            <a:round/>
            <a:headEnd/>
            <a:tailEnd/>
          </a:ln>
        </p:spPr>
        <p:txBody>
          <a:bodyPr wrap="none" anchor="ctr"/>
          <a:lstStyle/>
          <a:p>
            <a:endParaRPr lang="en-US"/>
          </a:p>
        </p:txBody>
      </p:sp>
      <p:sp>
        <p:nvSpPr>
          <p:cNvPr id="22589" name="Oval 61"/>
          <p:cNvSpPr>
            <a:spLocks noChangeArrowheads="1"/>
          </p:cNvSpPr>
          <p:nvPr/>
        </p:nvSpPr>
        <p:spPr bwMode="auto">
          <a:xfrm>
            <a:off x="7239000" y="1981200"/>
            <a:ext cx="152400" cy="152400"/>
          </a:xfrm>
          <a:prstGeom prst="ellipse">
            <a:avLst/>
          </a:prstGeom>
          <a:solidFill>
            <a:srgbClr val="FFCC00"/>
          </a:solidFill>
          <a:ln w="9525">
            <a:noFill/>
            <a:round/>
            <a:headEnd/>
            <a:tailEnd/>
          </a:ln>
        </p:spPr>
        <p:txBody>
          <a:bodyPr wrap="none" anchor="ctr"/>
          <a:lstStyle/>
          <a:p>
            <a:endParaRPr lang="en-US"/>
          </a:p>
        </p:txBody>
      </p:sp>
      <p:sp>
        <p:nvSpPr>
          <p:cNvPr id="22590" name="Oval 62"/>
          <p:cNvSpPr>
            <a:spLocks noChangeArrowheads="1"/>
          </p:cNvSpPr>
          <p:nvPr/>
        </p:nvSpPr>
        <p:spPr bwMode="auto">
          <a:xfrm>
            <a:off x="7239000" y="1676400"/>
            <a:ext cx="152400" cy="152400"/>
          </a:xfrm>
          <a:prstGeom prst="ellipse">
            <a:avLst/>
          </a:prstGeom>
          <a:solidFill>
            <a:schemeClr val="bg1"/>
          </a:solidFill>
          <a:ln w="9525">
            <a:noFill/>
            <a:round/>
            <a:headEnd/>
            <a:tailEnd/>
          </a:ln>
        </p:spPr>
        <p:txBody>
          <a:bodyPr wrap="none" anchor="ctr"/>
          <a:lstStyle/>
          <a:p>
            <a:endParaRPr lang="en-US" sz="2400">
              <a:solidFill>
                <a:schemeClr val="tx1"/>
              </a:solidFill>
              <a:latin typeface="Times New Roman" pitchFamily="18" charset="0"/>
            </a:endParaRPr>
          </a:p>
        </p:txBody>
      </p:sp>
      <p:sp>
        <p:nvSpPr>
          <p:cNvPr id="22591" name="Oval 63"/>
          <p:cNvSpPr>
            <a:spLocks noChangeArrowheads="1"/>
          </p:cNvSpPr>
          <p:nvPr/>
        </p:nvSpPr>
        <p:spPr bwMode="auto">
          <a:xfrm>
            <a:off x="7239000" y="1371600"/>
            <a:ext cx="152400" cy="152400"/>
          </a:xfrm>
          <a:prstGeom prst="ellipse">
            <a:avLst/>
          </a:prstGeom>
          <a:solidFill>
            <a:srgbClr val="FFCC00"/>
          </a:solidFill>
          <a:ln w="9525">
            <a:noFill/>
            <a:round/>
            <a:headEnd/>
            <a:tailEnd/>
          </a:ln>
        </p:spPr>
        <p:txBody>
          <a:bodyPr wrap="none" anchor="ctr"/>
          <a:lstStyle/>
          <a:p>
            <a:endParaRPr lang="en-US"/>
          </a:p>
        </p:txBody>
      </p:sp>
      <p:sp>
        <p:nvSpPr>
          <p:cNvPr id="22592" name="Oval 64"/>
          <p:cNvSpPr>
            <a:spLocks noChangeArrowheads="1"/>
          </p:cNvSpPr>
          <p:nvPr/>
        </p:nvSpPr>
        <p:spPr bwMode="auto">
          <a:xfrm>
            <a:off x="7239000" y="1066800"/>
            <a:ext cx="152400" cy="152400"/>
          </a:xfrm>
          <a:prstGeom prst="ellipse">
            <a:avLst/>
          </a:prstGeom>
          <a:solidFill>
            <a:srgbClr val="FFCC00"/>
          </a:solidFill>
          <a:ln w="9525">
            <a:noFill/>
            <a:round/>
            <a:headEnd/>
            <a:tailEnd/>
          </a:ln>
        </p:spPr>
        <p:txBody>
          <a:bodyPr wrap="none" anchor="ctr"/>
          <a:lstStyle/>
          <a:p>
            <a:endParaRPr lang="en-US"/>
          </a:p>
        </p:txBody>
      </p:sp>
      <p:sp>
        <p:nvSpPr>
          <p:cNvPr id="22593" name="Oval 65"/>
          <p:cNvSpPr>
            <a:spLocks noChangeArrowheads="1"/>
          </p:cNvSpPr>
          <p:nvPr/>
        </p:nvSpPr>
        <p:spPr bwMode="auto">
          <a:xfrm>
            <a:off x="7239000" y="762000"/>
            <a:ext cx="152400" cy="152400"/>
          </a:xfrm>
          <a:prstGeom prst="ellipse">
            <a:avLst/>
          </a:prstGeom>
          <a:solidFill>
            <a:srgbClr val="FFCC00"/>
          </a:solidFill>
          <a:ln w="9525">
            <a:noFill/>
            <a:round/>
            <a:headEnd/>
            <a:tailEnd/>
          </a:ln>
        </p:spPr>
        <p:txBody>
          <a:bodyPr wrap="none" anchor="ctr"/>
          <a:lstStyle/>
          <a:p>
            <a:endParaRPr lang="en-US"/>
          </a:p>
        </p:txBody>
      </p:sp>
      <p:sp>
        <p:nvSpPr>
          <p:cNvPr id="22594" name="Oval 66"/>
          <p:cNvSpPr>
            <a:spLocks noChangeArrowheads="1"/>
          </p:cNvSpPr>
          <p:nvPr/>
        </p:nvSpPr>
        <p:spPr bwMode="auto">
          <a:xfrm>
            <a:off x="7239000" y="457200"/>
            <a:ext cx="152400" cy="152400"/>
          </a:xfrm>
          <a:prstGeom prst="ellipse">
            <a:avLst/>
          </a:prstGeom>
          <a:solidFill>
            <a:srgbClr val="FFCC00"/>
          </a:solidFill>
          <a:ln w="9525">
            <a:noFill/>
            <a:round/>
            <a:headEnd/>
            <a:tailEnd/>
          </a:ln>
        </p:spPr>
        <p:txBody>
          <a:bodyPr wrap="none" anchor="ctr"/>
          <a:lstStyle/>
          <a:p>
            <a:endParaRPr lang="en-US"/>
          </a:p>
        </p:txBody>
      </p:sp>
      <p:sp>
        <p:nvSpPr>
          <p:cNvPr id="22595" name="Oval 67"/>
          <p:cNvSpPr>
            <a:spLocks noChangeArrowheads="1"/>
          </p:cNvSpPr>
          <p:nvPr/>
        </p:nvSpPr>
        <p:spPr bwMode="auto">
          <a:xfrm>
            <a:off x="7239000" y="152400"/>
            <a:ext cx="152400" cy="152400"/>
          </a:xfrm>
          <a:prstGeom prst="ellipse">
            <a:avLst/>
          </a:prstGeom>
          <a:solidFill>
            <a:schemeClr val="bg1"/>
          </a:solidFill>
          <a:ln w="9525">
            <a:noFill/>
            <a:round/>
            <a:headEnd/>
            <a:tailEnd/>
          </a:ln>
        </p:spPr>
        <p:txBody>
          <a:bodyPr wrap="none" anchor="ctr"/>
          <a:lstStyle/>
          <a:p>
            <a:endParaRPr lang="en-US"/>
          </a:p>
        </p:txBody>
      </p:sp>
      <p:pic>
        <p:nvPicPr>
          <p:cNvPr id="22596" name="Picture 68"/>
          <p:cNvPicPr>
            <a:picLocks noChangeAspect="1" noChangeArrowheads="1"/>
          </p:cNvPicPr>
          <p:nvPr/>
        </p:nvPicPr>
        <p:blipFill>
          <a:blip r:embed="rId3" cstate="print"/>
          <a:srcRect/>
          <a:stretch>
            <a:fillRect/>
          </a:stretch>
        </p:blipFill>
        <p:spPr bwMode="auto">
          <a:xfrm flipV="1">
            <a:off x="1949450" y="3994150"/>
            <a:ext cx="514350" cy="606425"/>
          </a:xfrm>
          <a:prstGeom prst="rect">
            <a:avLst/>
          </a:prstGeom>
          <a:noFill/>
          <a:ln w="9525">
            <a:noFill/>
            <a:miter lim="800000"/>
            <a:headEnd/>
            <a:tailEnd/>
          </a:ln>
        </p:spPr>
      </p:pic>
      <p:sp>
        <p:nvSpPr>
          <p:cNvPr id="22597" name="AutoShape 69"/>
          <p:cNvSpPr>
            <a:spLocks noChangeArrowheads="1"/>
          </p:cNvSpPr>
          <p:nvPr/>
        </p:nvSpPr>
        <p:spPr bwMode="auto">
          <a:xfrm rot="5400000">
            <a:off x="32226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22598" name="Oval 70"/>
          <p:cNvSpPr>
            <a:spLocks noChangeArrowheads="1"/>
          </p:cNvSpPr>
          <p:nvPr/>
        </p:nvSpPr>
        <p:spPr bwMode="auto">
          <a:xfrm>
            <a:off x="3298825" y="4076700"/>
            <a:ext cx="152400" cy="152400"/>
          </a:xfrm>
          <a:prstGeom prst="ellipse">
            <a:avLst/>
          </a:prstGeom>
          <a:noFill/>
          <a:ln w="38100">
            <a:solidFill>
              <a:schemeClr val="bg1"/>
            </a:solidFill>
            <a:round/>
            <a:headEnd/>
            <a:tailEnd/>
          </a:ln>
        </p:spPr>
        <p:txBody>
          <a:bodyPr wrap="none" anchor="ctr"/>
          <a:lstStyle/>
          <a:p>
            <a:endParaRPr lang="en-US"/>
          </a:p>
        </p:txBody>
      </p:sp>
      <p:sp>
        <p:nvSpPr>
          <p:cNvPr id="22599" name="AutoShape 71"/>
          <p:cNvSpPr>
            <a:spLocks noChangeArrowheads="1"/>
          </p:cNvSpPr>
          <p:nvPr/>
        </p:nvSpPr>
        <p:spPr bwMode="auto">
          <a:xfrm rot="5400000">
            <a:off x="3527425" y="43053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22600" name="Oval 72"/>
          <p:cNvSpPr>
            <a:spLocks noChangeArrowheads="1"/>
          </p:cNvSpPr>
          <p:nvPr/>
        </p:nvSpPr>
        <p:spPr bwMode="auto">
          <a:xfrm>
            <a:off x="3603625" y="4152900"/>
            <a:ext cx="152400" cy="152400"/>
          </a:xfrm>
          <a:prstGeom prst="ellipse">
            <a:avLst/>
          </a:prstGeom>
          <a:noFill/>
          <a:ln w="38100">
            <a:solidFill>
              <a:schemeClr val="bg1"/>
            </a:solidFill>
            <a:round/>
            <a:headEnd/>
            <a:tailEnd/>
          </a:ln>
        </p:spPr>
        <p:txBody>
          <a:bodyPr wrap="none" anchor="ctr"/>
          <a:lstStyle/>
          <a:p>
            <a:endParaRPr lang="en-US"/>
          </a:p>
        </p:txBody>
      </p:sp>
      <p:sp>
        <p:nvSpPr>
          <p:cNvPr id="22601" name="AutoShape 73"/>
          <p:cNvSpPr>
            <a:spLocks noChangeArrowheads="1"/>
          </p:cNvSpPr>
          <p:nvPr/>
        </p:nvSpPr>
        <p:spPr bwMode="auto">
          <a:xfrm rot="5400000">
            <a:off x="38322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22602" name="Oval 74"/>
          <p:cNvSpPr>
            <a:spLocks noChangeArrowheads="1"/>
          </p:cNvSpPr>
          <p:nvPr/>
        </p:nvSpPr>
        <p:spPr bwMode="auto">
          <a:xfrm>
            <a:off x="3908425" y="4076700"/>
            <a:ext cx="152400" cy="152400"/>
          </a:xfrm>
          <a:prstGeom prst="ellipse">
            <a:avLst/>
          </a:prstGeom>
          <a:noFill/>
          <a:ln w="38100">
            <a:solidFill>
              <a:schemeClr val="bg1"/>
            </a:solidFill>
            <a:round/>
            <a:headEnd/>
            <a:tailEnd/>
          </a:ln>
        </p:spPr>
        <p:txBody>
          <a:bodyPr wrap="none" anchor="ctr"/>
          <a:lstStyle/>
          <a:p>
            <a:endParaRPr lang="en-US"/>
          </a:p>
        </p:txBody>
      </p:sp>
      <p:sp>
        <p:nvSpPr>
          <p:cNvPr id="70731" name="Text Box 75"/>
          <p:cNvSpPr txBox="1">
            <a:spLocks noChangeArrowheads="1"/>
          </p:cNvSpPr>
          <p:nvPr/>
        </p:nvSpPr>
        <p:spPr bwMode="auto">
          <a:xfrm>
            <a:off x="685800" y="1203325"/>
            <a:ext cx="5181600" cy="701675"/>
          </a:xfrm>
          <a:prstGeom prst="rect">
            <a:avLst/>
          </a:prstGeom>
          <a:noFill/>
          <a:ln w="9525">
            <a:noFill/>
            <a:miter lim="800000"/>
            <a:headEnd/>
            <a:tailEnd/>
          </a:ln>
        </p:spPr>
        <p:txBody>
          <a:bodyPr>
            <a:spAutoFit/>
          </a:bodyPr>
          <a:lstStyle/>
          <a:p>
            <a:pPr algn="ctr">
              <a:spcBef>
                <a:spcPct val="50000"/>
              </a:spcBef>
            </a:pPr>
            <a:r>
              <a:rPr lang="en-US" sz="4000" b="1" dirty="0">
                <a:solidFill>
                  <a:schemeClr val="bg1"/>
                </a:solidFill>
              </a:rPr>
              <a:t>$1,000 Question</a:t>
            </a:r>
            <a:endParaRPr lang="en-US" sz="4000" dirty="0">
              <a:solidFill>
                <a:schemeClr val="bg1"/>
              </a:solidFill>
              <a:latin typeface="Times New Roman" pitchFamily="18" charset="0"/>
            </a:endParaRPr>
          </a:p>
        </p:txBody>
      </p:sp>
      <p:sp>
        <p:nvSpPr>
          <p:cNvPr id="70734" name="AutoShape 78"/>
          <p:cNvSpPr>
            <a:spLocks noChangeArrowheads="1"/>
          </p:cNvSpPr>
          <p:nvPr/>
        </p:nvSpPr>
        <p:spPr bwMode="auto">
          <a:xfrm>
            <a:off x="69850" y="2603500"/>
            <a:ext cx="6461125" cy="1077913"/>
          </a:xfrm>
          <a:prstGeom prst="flowChartPreparation">
            <a:avLst/>
          </a:prstGeom>
          <a:solidFill>
            <a:srgbClr val="00FF00"/>
          </a:solidFill>
          <a:ln w="57150">
            <a:solidFill>
              <a:srgbClr val="3399FF"/>
            </a:solidFill>
            <a:miter lim="800000"/>
            <a:headEnd/>
            <a:tailEnd/>
          </a:ln>
        </p:spPr>
        <p:txBody>
          <a:bodyPr wrap="none" anchor="ctr"/>
          <a:lstStyle/>
          <a:p>
            <a:r>
              <a:rPr lang="en-US" sz="2400" b="1" dirty="0">
                <a:solidFill>
                  <a:schemeClr val="tx1"/>
                </a:solidFill>
                <a:latin typeface="Times New Roman" pitchFamily="18" charset="0"/>
              </a:rPr>
              <a:t>       </a:t>
            </a:r>
          </a:p>
          <a:p>
            <a:r>
              <a:rPr lang="en-US" sz="2400" b="1" dirty="0" smtClean="0">
                <a:solidFill>
                  <a:schemeClr val="tx1"/>
                </a:solidFill>
                <a:latin typeface="Times New Roman" pitchFamily="18" charset="0"/>
              </a:rPr>
              <a:t>Andrew is showing </a:t>
            </a:r>
            <a:r>
              <a:rPr lang="en-US" sz="2400" b="1" dirty="0">
                <a:solidFill>
                  <a:schemeClr val="tx1"/>
                </a:solidFill>
                <a:latin typeface="Times New Roman" pitchFamily="18" charset="0"/>
              </a:rPr>
              <a:t>a mix of age-</a:t>
            </a:r>
          </a:p>
          <a:p>
            <a:r>
              <a:rPr lang="en-US" sz="2400" b="1" dirty="0">
                <a:solidFill>
                  <a:schemeClr val="tx1"/>
                </a:solidFill>
                <a:latin typeface="Times New Roman" pitchFamily="18" charset="0"/>
              </a:rPr>
              <a:t>appropriate and not yet age-</a:t>
            </a:r>
          </a:p>
          <a:p>
            <a:r>
              <a:rPr lang="en-US" sz="2400" b="1" dirty="0">
                <a:solidFill>
                  <a:schemeClr val="tx1"/>
                </a:solidFill>
                <a:latin typeface="Times New Roman" pitchFamily="18" charset="0"/>
              </a:rPr>
              <a:t>appropriate </a:t>
            </a:r>
            <a:r>
              <a:rPr lang="en-US" sz="2400" b="1" dirty="0" smtClean="0">
                <a:solidFill>
                  <a:schemeClr val="tx1"/>
                </a:solidFill>
                <a:latin typeface="Times New Roman" pitchFamily="18" charset="0"/>
              </a:rPr>
              <a:t>skills.  The rating?</a:t>
            </a:r>
            <a:endParaRPr lang="en-US" sz="2400" dirty="0">
              <a:solidFill>
                <a:schemeClr val="tx1"/>
              </a:solidFill>
              <a:latin typeface="Times New Roman" pitchFamily="18" charset="0"/>
            </a:endParaRPr>
          </a:p>
          <a:p>
            <a:endParaRPr lang="en-US" sz="2400" b="1" dirty="0">
              <a:solidFill>
                <a:schemeClr val="tx1"/>
              </a:solidFill>
              <a:latin typeface="Times New Roman" pitchFamily="18" charset="0"/>
            </a:endParaRPr>
          </a:p>
        </p:txBody>
      </p:sp>
      <p:sp>
        <p:nvSpPr>
          <p:cNvPr id="22607" name="Text Box 79"/>
          <p:cNvSpPr txBox="1">
            <a:spLocks noChangeArrowheads="1"/>
          </p:cNvSpPr>
          <p:nvPr/>
        </p:nvSpPr>
        <p:spPr bwMode="auto">
          <a:xfrm>
            <a:off x="712788" y="2970213"/>
            <a:ext cx="5340350" cy="457200"/>
          </a:xfrm>
          <a:prstGeom prst="rect">
            <a:avLst/>
          </a:prstGeom>
          <a:noFill/>
          <a:ln w="9525">
            <a:noFill/>
            <a:miter lim="800000"/>
            <a:headEnd/>
            <a:tailEnd/>
          </a:ln>
        </p:spPr>
        <p:txBody>
          <a:bodyPr>
            <a:spAutoFit/>
          </a:bodyPr>
          <a:lstStyle/>
          <a:p>
            <a:pPr algn="l"/>
            <a:endParaRPr lang="en-US" sz="2400">
              <a:solidFill>
                <a:schemeClr val="tx1"/>
              </a:solidFill>
              <a:latin typeface="Times New Roman" pitchFamily="18" charset="0"/>
            </a:endParaRPr>
          </a:p>
        </p:txBody>
      </p:sp>
    </p:spTree>
    <p:extLst>
      <p:ext uri="{BB962C8B-B14F-4D97-AF65-F5344CB8AC3E}">
        <p14:creationId xmlns:p14="http://schemas.microsoft.com/office/powerpoint/2010/main" val="29047797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2000"/>
                                  </p:stCondLst>
                                  <p:childTnLst>
                                    <p:set>
                                      <p:cBhvr>
                                        <p:cTn id="6" dur="1" fill="hold">
                                          <p:stCondLst>
                                            <p:cond delay="0"/>
                                          </p:stCondLst>
                                        </p:cTn>
                                        <p:tgtEl>
                                          <p:spTgt spid="70731"/>
                                        </p:tgtEl>
                                        <p:attrNameLst>
                                          <p:attrName>style.visibility</p:attrName>
                                        </p:attrNameLst>
                                      </p:cBhvr>
                                      <p:to>
                                        <p:strVal val="visible"/>
                                      </p:to>
                                    </p:set>
                                    <p:animEffect transition="in" filter="dissolve">
                                      <p:cBhvr>
                                        <p:cTn id="7" dur="500"/>
                                        <p:tgtEl>
                                          <p:spTgt spid="70731"/>
                                        </p:tgtEl>
                                      </p:cBhvr>
                                    </p:animEffect>
                                  </p:childTnLst>
                                </p:cTn>
                              </p:par>
                              <p:par>
                                <p:cTn id="8" presetID="1" presetClass="entr" presetSubtype="0" fill="hold" grpId="0" nodeType="withEffect">
                                  <p:stCondLst>
                                    <p:cond delay="2000"/>
                                  </p:stCondLst>
                                  <p:childTnLst>
                                    <p:set>
                                      <p:cBhvr>
                                        <p:cTn id="9" dur="1" fill="hold">
                                          <p:stCondLst>
                                            <p:cond delay="499"/>
                                          </p:stCondLst>
                                        </p:cTn>
                                        <p:tgtEl>
                                          <p:spTgt spid="70669"/>
                                        </p:tgtEl>
                                        <p:attrNameLst>
                                          <p:attrName>style.visibility</p:attrName>
                                        </p:attrNameLst>
                                      </p:cBhvr>
                                      <p:to>
                                        <p:strVal val="visible"/>
                                      </p:to>
                                    </p:set>
                                  </p:childTnLst>
                                </p:cTn>
                              </p:par>
                            </p:childTnLst>
                          </p:cTn>
                        </p:par>
                        <p:par>
                          <p:cTn id="10" fill="hold">
                            <p:stCondLst>
                              <p:cond delay="2500"/>
                            </p:stCondLst>
                            <p:childTnLst>
                              <p:par>
                                <p:cTn id="11" presetID="1" presetClass="entr" presetSubtype="0" fill="hold" grpId="0" nodeType="afterEffect">
                                  <p:stCondLst>
                                    <p:cond delay="2000"/>
                                  </p:stCondLst>
                                  <p:childTnLst>
                                    <p:set>
                                      <p:cBhvr>
                                        <p:cTn id="12" dur="1" fill="hold">
                                          <p:stCondLst>
                                            <p:cond delay="499"/>
                                          </p:stCondLst>
                                        </p:cTn>
                                        <p:tgtEl>
                                          <p:spTgt spid="70671"/>
                                        </p:tgtEl>
                                        <p:attrNameLst>
                                          <p:attrName>style.visibility</p:attrName>
                                        </p:attrNameLst>
                                      </p:cBhvr>
                                      <p:to>
                                        <p:strVal val="visible"/>
                                      </p:to>
                                    </p:set>
                                  </p:childTnLst>
                                </p:cTn>
                              </p:par>
                            </p:childTnLst>
                          </p:cTn>
                        </p:par>
                        <p:par>
                          <p:cTn id="13" fill="hold">
                            <p:stCondLst>
                              <p:cond delay="5000"/>
                            </p:stCondLst>
                            <p:childTnLst>
                              <p:par>
                                <p:cTn id="14" presetID="1" presetClass="entr" presetSubtype="0" fill="hold" grpId="0" nodeType="afterEffect">
                                  <p:stCondLst>
                                    <p:cond delay="2000"/>
                                  </p:stCondLst>
                                  <p:childTnLst>
                                    <p:set>
                                      <p:cBhvr>
                                        <p:cTn id="15" dur="1" fill="hold">
                                          <p:stCondLst>
                                            <p:cond delay="499"/>
                                          </p:stCondLst>
                                        </p:cTn>
                                        <p:tgtEl>
                                          <p:spTgt spid="70670"/>
                                        </p:tgtEl>
                                        <p:attrNameLst>
                                          <p:attrName>style.visibility</p:attrName>
                                        </p:attrNameLst>
                                      </p:cBhvr>
                                      <p:to>
                                        <p:strVal val="visible"/>
                                      </p:to>
                                    </p:set>
                                  </p:childTnLst>
                                </p:cTn>
                              </p:par>
                            </p:childTnLst>
                          </p:cTn>
                        </p:par>
                        <p:par>
                          <p:cTn id="16" fill="hold">
                            <p:stCondLst>
                              <p:cond delay="7500"/>
                            </p:stCondLst>
                            <p:childTnLst>
                              <p:par>
                                <p:cTn id="17" presetID="1" presetClass="entr" presetSubtype="0" fill="hold" grpId="0" nodeType="afterEffect">
                                  <p:stCondLst>
                                    <p:cond delay="2000"/>
                                  </p:stCondLst>
                                  <p:childTnLst>
                                    <p:set>
                                      <p:cBhvr>
                                        <p:cTn id="18" dur="1" fill="hold">
                                          <p:stCondLst>
                                            <p:cond delay="499"/>
                                          </p:stCondLst>
                                        </p:cTn>
                                        <p:tgtEl>
                                          <p:spTgt spid="7067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707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9" grpId="0" autoUpdateAnimBg="0"/>
      <p:bldP spid="70670" grpId="0" autoUpdateAnimBg="0"/>
      <p:bldP spid="70671" grpId="0" autoUpdateAnimBg="0"/>
      <p:bldP spid="70672" grpId="0" autoUpdateAnimBg="0"/>
      <p:bldP spid="70731"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4"/>
          <p:cNvSpPr>
            <a:spLocks noChangeArrowheads="1"/>
          </p:cNvSpPr>
          <p:nvPr/>
        </p:nvSpPr>
        <p:spPr bwMode="auto">
          <a:xfrm>
            <a:off x="0" y="3733800"/>
            <a:ext cx="9144000" cy="3128963"/>
          </a:xfrm>
          <a:prstGeom prst="rect">
            <a:avLst/>
          </a:prstGeom>
          <a:gradFill rotWithShape="0">
            <a:gsLst>
              <a:gs pos="0">
                <a:srgbClr val="808080"/>
              </a:gs>
              <a:gs pos="100000">
                <a:srgbClr val="292929"/>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23557" name="AutoShape 5"/>
          <p:cNvSpPr>
            <a:spLocks noChangeArrowheads="1"/>
          </p:cNvSpPr>
          <p:nvPr/>
        </p:nvSpPr>
        <p:spPr bwMode="auto">
          <a:xfrm>
            <a:off x="2286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23558" name="AutoShape 6"/>
          <p:cNvSpPr>
            <a:spLocks noChangeArrowheads="1"/>
          </p:cNvSpPr>
          <p:nvPr/>
        </p:nvSpPr>
        <p:spPr bwMode="auto">
          <a:xfrm>
            <a:off x="46482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23559" name="AutoShape 7"/>
          <p:cNvSpPr>
            <a:spLocks noChangeArrowheads="1"/>
          </p:cNvSpPr>
          <p:nvPr/>
        </p:nvSpPr>
        <p:spPr bwMode="auto">
          <a:xfrm>
            <a:off x="2286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23560" name="AutoShape 8"/>
          <p:cNvSpPr>
            <a:spLocks noChangeArrowheads="1"/>
          </p:cNvSpPr>
          <p:nvPr/>
        </p:nvSpPr>
        <p:spPr bwMode="auto">
          <a:xfrm>
            <a:off x="4648200" y="5867400"/>
            <a:ext cx="4267200" cy="914400"/>
          </a:xfrm>
          <a:prstGeom prst="flowChartPreparation">
            <a:avLst/>
          </a:prstGeom>
          <a:solidFill>
            <a:schemeClr val="tx1"/>
          </a:solidFill>
          <a:ln w="57150">
            <a:solidFill>
              <a:srgbClr val="FFCC00"/>
            </a:solidFill>
            <a:miter lim="800000"/>
            <a:headEnd/>
            <a:tailEnd/>
          </a:ln>
        </p:spPr>
        <p:txBody>
          <a:bodyPr wrap="none" anchor="ctr"/>
          <a:lstStyle/>
          <a:p>
            <a:endParaRPr lang="en-US"/>
          </a:p>
        </p:txBody>
      </p:sp>
      <p:sp>
        <p:nvSpPr>
          <p:cNvPr id="23561" name="Line 9"/>
          <p:cNvSpPr>
            <a:spLocks noChangeShapeType="1"/>
          </p:cNvSpPr>
          <p:nvPr/>
        </p:nvSpPr>
        <p:spPr bwMode="auto">
          <a:xfrm flipH="1">
            <a:off x="28575" y="5257800"/>
            <a:ext cx="228600" cy="0"/>
          </a:xfrm>
          <a:prstGeom prst="line">
            <a:avLst/>
          </a:prstGeom>
          <a:noFill/>
          <a:ln w="57150">
            <a:solidFill>
              <a:srgbClr val="3399FF"/>
            </a:solidFill>
            <a:round/>
            <a:headEnd/>
            <a:tailEnd/>
          </a:ln>
        </p:spPr>
        <p:txBody>
          <a:bodyPr wrap="none" anchor="ctr"/>
          <a:lstStyle/>
          <a:p>
            <a:endParaRPr lang="en-US"/>
          </a:p>
        </p:txBody>
      </p:sp>
      <p:sp>
        <p:nvSpPr>
          <p:cNvPr id="23562" name="Line 10"/>
          <p:cNvSpPr>
            <a:spLocks noChangeShapeType="1"/>
          </p:cNvSpPr>
          <p:nvPr/>
        </p:nvSpPr>
        <p:spPr bwMode="auto">
          <a:xfrm flipH="1">
            <a:off x="38100" y="6324600"/>
            <a:ext cx="228600" cy="0"/>
          </a:xfrm>
          <a:prstGeom prst="line">
            <a:avLst/>
          </a:prstGeom>
          <a:noFill/>
          <a:ln w="57150">
            <a:solidFill>
              <a:srgbClr val="3399FF"/>
            </a:solidFill>
            <a:round/>
            <a:headEnd/>
            <a:tailEnd/>
          </a:ln>
        </p:spPr>
        <p:txBody>
          <a:bodyPr wrap="none" anchor="ctr"/>
          <a:lstStyle/>
          <a:p>
            <a:endParaRPr lang="en-US"/>
          </a:p>
        </p:txBody>
      </p:sp>
      <p:sp>
        <p:nvSpPr>
          <p:cNvPr id="23563" name="Line 11"/>
          <p:cNvSpPr>
            <a:spLocks noChangeShapeType="1"/>
          </p:cNvSpPr>
          <p:nvPr/>
        </p:nvSpPr>
        <p:spPr bwMode="auto">
          <a:xfrm flipH="1">
            <a:off x="4467225" y="6324600"/>
            <a:ext cx="228600" cy="0"/>
          </a:xfrm>
          <a:prstGeom prst="line">
            <a:avLst/>
          </a:prstGeom>
          <a:noFill/>
          <a:ln w="57150">
            <a:solidFill>
              <a:srgbClr val="3399FF"/>
            </a:solidFill>
            <a:round/>
            <a:headEnd/>
            <a:tailEnd/>
          </a:ln>
        </p:spPr>
        <p:txBody>
          <a:bodyPr wrap="none" anchor="ctr"/>
          <a:lstStyle/>
          <a:p>
            <a:endParaRPr lang="en-US"/>
          </a:p>
        </p:txBody>
      </p:sp>
      <p:sp>
        <p:nvSpPr>
          <p:cNvPr id="23564" name="Line 12"/>
          <p:cNvSpPr>
            <a:spLocks noChangeShapeType="1"/>
          </p:cNvSpPr>
          <p:nvPr/>
        </p:nvSpPr>
        <p:spPr bwMode="auto">
          <a:xfrm flipH="1">
            <a:off x="4448175" y="5257800"/>
            <a:ext cx="228600" cy="0"/>
          </a:xfrm>
          <a:prstGeom prst="line">
            <a:avLst/>
          </a:prstGeom>
          <a:noFill/>
          <a:ln w="57150">
            <a:solidFill>
              <a:srgbClr val="3399FF"/>
            </a:solidFill>
            <a:round/>
            <a:headEnd/>
            <a:tailEnd/>
          </a:ln>
        </p:spPr>
        <p:txBody>
          <a:bodyPr wrap="none" anchor="ctr"/>
          <a:lstStyle/>
          <a:p>
            <a:endParaRPr lang="en-US"/>
          </a:p>
        </p:txBody>
      </p:sp>
      <p:sp>
        <p:nvSpPr>
          <p:cNvPr id="23565" name="Line 13"/>
          <p:cNvSpPr>
            <a:spLocks noChangeShapeType="1"/>
          </p:cNvSpPr>
          <p:nvPr/>
        </p:nvSpPr>
        <p:spPr bwMode="auto">
          <a:xfrm flipH="1">
            <a:off x="8899525" y="5257800"/>
            <a:ext cx="228600" cy="0"/>
          </a:xfrm>
          <a:prstGeom prst="line">
            <a:avLst/>
          </a:prstGeom>
          <a:noFill/>
          <a:ln w="57150">
            <a:solidFill>
              <a:srgbClr val="3399FF"/>
            </a:solidFill>
            <a:round/>
            <a:headEnd/>
            <a:tailEnd/>
          </a:ln>
        </p:spPr>
        <p:txBody>
          <a:bodyPr wrap="none" anchor="ctr"/>
          <a:lstStyle/>
          <a:p>
            <a:endParaRPr lang="en-US"/>
          </a:p>
        </p:txBody>
      </p:sp>
      <p:sp>
        <p:nvSpPr>
          <p:cNvPr id="23566" name="Line 14"/>
          <p:cNvSpPr>
            <a:spLocks noChangeShapeType="1"/>
          </p:cNvSpPr>
          <p:nvPr/>
        </p:nvSpPr>
        <p:spPr bwMode="auto">
          <a:xfrm flipH="1">
            <a:off x="8902700" y="6324600"/>
            <a:ext cx="228600" cy="0"/>
          </a:xfrm>
          <a:prstGeom prst="line">
            <a:avLst/>
          </a:prstGeom>
          <a:noFill/>
          <a:ln w="57150">
            <a:solidFill>
              <a:srgbClr val="3399FF"/>
            </a:solidFill>
            <a:round/>
            <a:headEnd/>
            <a:tailEnd/>
          </a:ln>
        </p:spPr>
        <p:txBody>
          <a:bodyPr wrap="none" anchor="ctr"/>
          <a:lstStyle/>
          <a:p>
            <a:endParaRPr lang="en-US"/>
          </a:p>
        </p:txBody>
      </p:sp>
      <p:sp>
        <p:nvSpPr>
          <p:cNvPr id="71695" name="Text Box 15"/>
          <p:cNvSpPr txBox="1">
            <a:spLocks noChangeArrowheads="1"/>
          </p:cNvSpPr>
          <p:nvPr/>
        </p:nvSpPr>
        <p:spPr bwMode="auto">
          <a:xfrm>
            <a:off x="790575" y="5029200"/>
            <a:ext cx="36576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A:  5</a:t>
            </a:r>
            <a:endParaRPr lang="en-US" sz="2400">
              <a:solidFill>
                <a:srgbClr val="FFCC00"/>
              </a:solidFill>
              <a:latin typeface="Times New Roman" pitchFamily="18" charset="0"/>
            </a:endParaRPr>
          </a:p>
        </p:txBody>
      </p:sp>
      <p:sp>
        <p:nvSpPr>
          <p:cNvPr id="71696" name="Text Box 16"/>
          <p:cNvSpPr txBox="1">
            <a:spLocks noChangeArrowheads="1"/>
          </p:cNvSpPr>
          <p:nvPr/>
        </p:nvSpPr>
        <p:spPr bwMode="auto">
          <a:xfrm>
            <a:off x="800100" y="6096000"/>
            <a:ext cx="2209800" cy="457200"/>
          </a:xfrm>
          <a:prstGeom prst="rect">
            <a:avLst/>
          </a:prstGeom>
          <a:noFill/>
          <a:ln w="9525">
            <a:noFill/>
            <a:miter lim="800000"/>
            <a:headEnd/>
            <a:tailEnd/>
          </a:ln>
        </p:spPr>
        <p:txBody>
          <a:bodyPr>
            <a:spAutoFit/>
          </a:bodyPr>
          <a:lstStyle/>
          <a:p>
            <a:pPr algn="l">
              <a:spcBef>
                <a:spcPct val="50000"/>
              </a:spcBef>
            </a:pPr>
            <a:r>
              <a:rPr lang="en-US" sz="2400" b="1" dirty="0">
                <a:solidFill>
                  <a:srgbClr val="FFCC00"/>
                </a:solidFill>
              </a:rPr>
              <a:t>C:  3</a:t>
            </a:r>
            <a:endParaRPr lang="en-US" sz="2400" dirty="0">
              <a:solidFill>
                <a:srgbClr val="FFCC00"/>
              </a:solidFill>
              <a:latin typeface="Times New Roman" pitchFamily="18" charset="0"/>
            </a:endParaRPr>
          </a:p>
        </p:txBody>
      </p:sp>
      <p:sp>
        <p:nvSpPr>
          <p:cNvPr id="71697" name="Text Box 17"/>
          <p:cNvSpPr txBox="1">
            <a:spLocks noChangeArrowheads="1"/>
          </p:cNvSpPr>
          <p:nvPr/>
        </p:nvSpPr>
        <p:spPr bwMode="auto">
          <a:xfrm>
            <a:off x="5148262" y="5029200"/>
            <a:ext cx="2895600" cy="457200"/>
          </a:xfrm>
          <a:prstGeom prst="rect">
            <a:avLst/>
          </a:prstGeom>
          <a:noFill/>
          <a:ln w="9525">
            <a:noFill/>
            <a:miter lim="800000"/>
            <a:headEnd/>
            <a:tailEnd/>
          </a:ln>
        </p:spPr>
        <p:txBody>
          <a:bodyPr>
            <a:spAutoFit/>
          </a:bodyPr>
          <a:lstStyle/>
          <a:p>
            <a:pPr algn="l">
              <a:spcBef>
                <a:spcPct val="50000"/>
              </a:spcBef>
            </a:pPr>
            <a:r>
              <a:rPr lang="en-US" sz="2400" b="1" dirty="0">
                <a:solidFill>
                  <a:srgbClr val="FFCC00"/>
                </a:solidFill>
              </a:rPr>
              <a:t>B:  4</a:t>
            </a:r>
            <a:endParaRPr lang="en-US" sz="2400" dirty="0">
              <a:solidFill>
                <a:srgbClr val="FFCC00"/>
              </a:solidFill>
              <a:latin typeface="Times New Roman" pitchFamily="18" charset="0"/>
            </a:endParaRPr>
          </a:p>
        </p:txBody>
      </p:sp>
      <p:sp>
        <p:nvSpPr>
          <p:cNvPr id="71698" name="Text Box 18"/>
          <p:cNvSpPr txBox="1">
            <a:spLocks noChangeArrowheads="1"/>
          </p:cNvSpPr>
          <p:nvPr/>
        </p:nvSpPr>
        <p:spPr bwMode="auto">
          <a:xfrm>
            <a:off x="5343525" y="5870575"/>
            <a:ext cx="3740150" cy="762000"/>
          </a:xfrm>
          <a:prstGeom prst="rect">
            <a:avLst/>
          </a:prstGeom>
          <a:noFill/>
          <a:ln w="9525">
            <a:noFill/>
            <a:miter lim="800000"/>
            <a:headEnd/>
            <a:tailEnd/>
          </a:ln>
        </p:spPr>
        <p:txBody>
          <a:bodyPr>
            <a:spAutoFit/>
          </a:bodyPr>
          <a:lstStyle/>
          <a:p>
            <a:pPr algn="l">
              <a:spcBef>
                <a:spcPct val="50000"/>
              </a:spcBef>
            </a:pPr>
            <a:r>
              <a:rPr lang="en-US" sz="2400" b="1" dirty="0">
                <a:solidFill>
                  <a:srgbClr val="FFCC00"/>
                </a:solidFill>
              </a:rPr>
              <a:t>D:  </a:t>
            </a:r>
            <a:r>
              <a:rPr lang="en-US" sz="2000" b="1" dirty="0">
                <a:solidFill>
                  <a:srgbClr val="FFCC00"/>
                </a:solidFill>
              </a:rPr>
              <a:t>Two of these: A or B, depending on the mix</a:t>
            </a:r>
            <a:endParaRPr lang="en-US" sz="2000" dirty="0">
              <a:solidFill>
                <a:srgbClr val="FFCC00"/>
              </a:solidFill>
              <a:latin typeface="Times New Roman" pitchFamily="18" charset="0"/>
            </a:endParaRPr>
          </a:p>
        </p:txBody>
      </p:sp>
      <p:sp>
        <p:nvSpPr>
          <p:cNvPr id="23571" name="Oval 19"/>
          <p:cNvSpPr>
            <a:spLocks noChangeArrowheads="1"/>
          </p:cNvSpPr>
          <p:nvPr/>
        </p:nvSpPr>
        <p:spPr bwMode="auto">
          <a:xfrm>
            <a:off x="1524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23572" name="Oval 20"/>
          <p:cNvSpPr>
            <a:spLocks noChangeArrowheads="1"/>
          </p:cNvSpPr>
          <p:nvPr/>
        </p:nvSpPr>
        <p:spPr bwMode="auto">
          <a:xfrm>
            <a:off x="30480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23573" name="Oval 21"/>
          <p:cNvSpPr>
            <a:spLocks noChangeArrowheads="1"/>
          </p:cNvSpPr>
          <p:nvPr/>
        </p:nvSpPr>
        <p:spPr bwMode="auto">
          <a:xfrm>
            <a:off x="16002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23574" name="Text Box 22"/>
          <p:cNvSpPr txBox="1">
            <a:spLocks noChangeArrowheads="1"/>
          </p:cNvSpPr>
          <p:nvPr/>
        </p:nvSpPr>
        <p:spPr bwMode="auto">
          <a:xfrm>
            <a:off x="336550" y="4102100"/>
            <a:ext cx="1066800" cy="457200"/>
          </a:xfrm>
          <a:prstGeom prst="rect">
            <a:avLst/>
          </a:prstGeom>
          <a:noFill/>
          <a:ln w="9525">
            <a:noFill/>
            <a:miter lim="800000"/>
            <a:headEnd/>
            <a:tailEnd/>
          </a:ln>
        </p:spPr>
        <p:txBody>
          <a:bodyPr>
            <a:spAutoFit/>
          </a:bodyPr>
          <a:lstStyle/>
          <a:p>
            <a:pPr algn="l">
              <a:spcBef>
                <a:spcPct val="50000"/>
              </a:spcBef>
            </a:pPr>
            <a:r>
              <a:rPr lang="en-US" sz="2400" b="1">
                <a:solidFill>
                  <a:schemeClr val="bg1"/>
                </a:solidFill>
              </a:rPr>
              <a:t>50:50</a:t>
            </a:r>
            <a:endParaRPr lang="en-US" sz="2400">
              <a:solidFill>
                <a:schemeClr val="bg1"/>
              </a:solidFill>
              <a:latin typeface="Times New Roman" pitchFamily="18" charset="0"/>
            </a:endParaRPr>
          </a:p>
        </p:txBody>
      </p:sp>
      <p:sp>
        <p:nvSpPr>
          <p:cNvPr id="23575" name="Rectangle 23"/>
          <p:cNvSpPr>
            <a:spLocks noChangeArrowheads="1"/>
          </p:cNvSpPr>
          <p:nvPr/>
        </p:nvSpPr>
        <p:spPr bwMode="auto">
          <a:xfrm>
            <a:off x="6629400" y="0"/>
            <a:ext cx="2514600" cy="4724400"/>
          </a:xfrm>
          <a:prstGeom prst="rect">
            <a:avLst/>
          </a:prstGeom>
          <a:gradFill rotWithShape="0">
            <a:gsLst>
              <a:gs pos="0">
                <a:srgbClr val="0066CC"/>
              </a:gs>
              <a:gs pos="100000">
                <a:srgbClr val="000066"/>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23576" name="Text Box 24"/>
          <p:cNvSpPr txBox="1">
            <a:spLocks noChangeArrowheads="1"/>
          </p:cNvSpPr>
          <p:nvPr/>
        </p:nvSpPr>
        <p:spPr bwMode="auto">
          <a:xfrm>
            <a:off x="6705600" y="-1587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15</a:t>
            </a:r>
            <a:endParaRPr lang="en-US" sz="2400">
              <a:solidFill>
                <a:schemeClr val="bg1"/>
              </a:solidFill>
              <a:latin typeface="Times New Roman" pitchFamily="18" charset="0"/>
            </a:endParaRPr>
          </a:p>
        </p:txBody>
      </p:sp>
      <p:sp>
        <p:nvSpPr>
          <p:cNvPr id="23577" name="Text Box 25"/>
          <p:cNvSpPr txBox="1">
            <a:spLocks noChangeArrowheads="1"/>
          </p:cNvSpPr>
          <p:nvPr/>
        </p:nvSpPr>
        <p:spPr bwMode="auto">
          <a:xfrm>
            <a:off x="6705600" y="304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14</a:t>
            </a:r>
            <a:endParaRPr lang="en-US" sz="2400">
              <a:solidFill>
                <a:srgbClr val="FFCC00"/>
              </a:solidFill>
              <a:latin typeface="Times New Roman" pitchFamily="18" charset="0"/>
            </a:endParaRPr>
          </a:p>
        </p:txBody>
      </p:sp>
      <p:sp>
        <p:nvSpPr>
          <p:cNvPr id="23578" name="Text Box 26"/>
          <p:cNvSpPr txBox="1">
            <a:spLocks noChangeArrowheads="1"/>
          </p:cNvSpPr>
          <p:nvPr/>
        </p:nvSpPr>
        <p:spPr bwMode="auto">
          <a:xfrm>
            <a:off x="6705600" y="609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13</a:t>
            </a:r>
            <a:endParaRPr lang="en-US" sz="2400">
              <a:solidFill>
                <a:srgbClr val="FFCC00"/>
              </a:solidFill>
              <a:latin typeface="Times New Roman" pitchFamily="18" charset="0"/>
            </a:endParaRPr>
          </a:p>
        </p:txBody>
      </p:sp>
      <p:sp>
        <p:nvSpPr>
          <p:cNvPr id="23579" name="Text Box 27"/>
          <p:cNvSpPr txBox="1">
            <a:spLocks noChangeArrowheads="1"/>
          </p:cNvSpPr>
          <p:nvPr/>
        </p:nvSpPr>
        <p:spPr bwMode="auto">
          <a:xfrm>
            <a:off x="6705600" y="914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a:t>
            </a:r>
            <a:endParaRPr lang="en-US" sz="2400">
              <a:solidFill>
                <a:srgbClr val="FFCC00"/>
              </a:solidFill>
              <a:latin typeface="Times New Roman" pitchFamily="18" charset="0"/>
            </a:endParaRPr>
          </a:p>
        </p:txBody>
      </p:sp>
      <p:sp>
        <p:nvSpPr>
          <p:cNvPr id="23580" name="Text Box 28"/>
          <p:cNvSpPr txBox="1">
            <a:spLocks noChangeArrowheads="1"/>
          </p:cNvSpPr>
          <p:nvPr/>
        </p:nvSpPr>
        <p:spPr bwMode="auto">
          <a:xfrm>
            <a:off x="6705600" y="1219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11</a:t>
            </a:r>
            <a:endParaRPr lang="en-US" sz="2400">
              <a:solidFill>
                <a:srgbClr val="FFCC00"/>
              </a:solidFill>
              <a:latin typeface="Times New Roman" pitchFamily="18" charset="0"/>
            </a:endParaRPr>
          </a:p>
        </p:txBody>
      </p:sp>
      <p:sp>
        <p:nvSpPr>
          <p:cNvPr id="23581" name="Text Box 29"/>
          <p:cNvSpPr txBox="1">
            <a:spLocks noChangeArrowheads="1"/>
          </p:cNvSpPr>
          <p:nvPr/>
        </p:nvSpPr>
        <p:spPr bwMode="auto">
          <a:xfrm>
            <a:off x="6705600" y="1524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a:t>
            </a:r>
            <a:endParaRPr lang="en-US" sz="2400">
              <a:solidFill>
                <a:schemeClr val="bg1"/>
              </a:solidFill>
              <a:latin typeface="Times New Roman" pitchFamily="18" charset="0"/>
            </a:endParaRPr>
          </a:p>
        </p:txBody>
      </p:sp>
      <p:sp>
        <p:nvSpPr>
          <p:cNvPr id="23582" name="Rectangle 30"/>
          <p:cNvSpPr>
            <a:spLocks noChangeArrowheads="1"/>
          </p:cNvSpPr>
          <p:nvPr/>
        </p:nvSpPr>
        <p:spPr bwMode="auto">
          <a:xfrm>
            <a:off x="6696075" y="3135313"/>
            <a:ext cx="2413000" cy="322262"/>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23583" name="Text Box 31"/>
          <p:cNvSpPr txBox="1">
            <a:spLocks noChangeArrowheads="1"/>
          </p:cNvSpPr>
          <p:nvPr/>
        </p:nvSpPr>
        <p:spPr bwMode="auto">
          <a:xfrm>
            <a:off x="6705600" y="1828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9</a:t>
            </a:r>
            <a:endParaRPr lang="en-US" sz="2400">
              <a:solidFill>
                <a:srgbClr val="FFCC00"/>
              </a:solidFill>
              <a:latin typeface="Times New Roman" pitchFamily="18" charset="0"/>
            </a:endParaRPr>
          </a:p>
        </p:txBody>
      </p:sp>
      <p:sp>
        <p:nvSpPr>
          <p:cNvPr id="23584" name="Text Box 32"/>
          <p:cNvSpPr txBox="1">
            <a:spLocks noChangeArrowheads="1"/>
          </p:cNvSpPr>
          <p:nvPr/>
        </p:nvSpPr>
        <p:spPr bwMode="auto">
          <a:xfrm>
            <a:off x="6705600" y="2133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a:t>
            </a:r>
            <a:endParaRPr lang="en-US" sz="2400">
              <a:solidFill>
                <a:srgbClr val="FFCC00"/>
              </a:solidFill>
              <a:latin typeface="Times New Roman" pitchFamily="18" charset="0"/>
            </a:endParaRPr>
          </a:p>
        </p:txBody>
      </p:sp>
      <p:sp>
        <p:nvSpPr>
          <p:cNvPr id="23585" name="Text Box 33"/>
          <p:cNvSpPr txBox="1">
            <a:spLocks noChangeArrowheads="1"/>
          </p:cNvSpPr>
          <p:nvPr/>
        </p:nvSpPr>
        <p:spPr bwMode="auto">
          <a:xfrm>
            <a:off x="6705600" y="2438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7</a:t>
            </a:r>
            <a:endParaRPr lang="en-US" sz="2400">
              <a:solidFill>
                <a:srgbClr val="FFCC00"/>
              </a:solidFill>
              <a:latin typeface="Times New Roman" pitchFamily="18" charset="0"/>
            </a:endParaRPr>
          </a:p>
        </p:txBody>
      </p:sp>
      <p:sp>
        <p:nvSpPr>
          <p:cNvPr id="23586" name="Text Box 34"/>
          <p:cNvSpPr txBox="1">
            <a:spLocks noChangeArrowheads="1"/>
          </p:cNvSpPr>
          <p:nvPr/>
        </p:nvSpPr>
        <p:spPr bwMode="auto">
          <a:xfrm>
            <a:off x="6705600" y="2743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a:t>
            </a:r>
            <a:endParaRPr lang="en-US" sz="2400">
              <a:solidFill>
                <a:srgbClr val="FFCC00"/>
              </a:solidFill>
              <a:latin typeface="Times New Roman" pitchFamily="18" charset="0"/>
            </a:endParaRPr>
          </a:p>
        </p:txBody>
      </p:sp>
      <p:sp>
        <p:nvSpPr>
          <p:cNvPr id="23587" name="Text Box 35"/>
          <p:cNvSpPr txBox="1">
            <a:spLocks noChangeArrowheads="1"/>
          </p:cNvSpPr>
          <p:nvPr/>
        </p:nvSpPr>
        <p:spPr bwMode="auto">
          <a:xfrm>
            <a:off x="6705600" y="3048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5</a:t>
            </a:r>
          </a:p>
        </p:txBody>
      </p:sp>
      <p:sp>
        <p:nvSpPr>
          <p:cNvPr id="23588" name="Text Box 36"/>
          <p:cNvSpPr txBox="1">
            <a:spLocks noChangeArrowheads="1"/>
          </p:cNvSpPr>
          <p:nvPr/>
        </p:nvSpPr>
        <p:spPr bwMode="auto">
          <a:xfrm>
            <a:off x="6705600" y="3352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a:t>
            </a:r>
            <a:endParaRPr lang="en-US" sz="2400">
              <a:solidFill>
                <a:srgbClr val="FFCC00"/>
              </a:solidFill>
              <a:latin typeface="Times New Roman" pitchFamily="18" charset="0"/>
            </a:endParaRPr>
          </a:p>
        </p:txBody>
      </p:sp>
      <p:sp>
        <p:nvSpPr>
          <p:cNvPr id="23589" name="Text Box 37"/>
          <p:cNvSpPr txBox="1">
            <a:spLocks noChangeArrowheads="1"/>
          </p:cNvSpPr>
          <p:nvPr/>
        </p:nvSpPr>
        <p:spPr bwMode="auto">
          <a:xfrm>
            <a:off x="6705600" y="3657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a:t>
            </a:r>
            <a:endParaRPr lang="en-US" sz="2400">
              <a:solidFill>
                <a:srgbClr val="FFCC00"/>
              </a:solidFill>
              <a:latin typeface="Times New Roman" pitchFamily="18" charset="0"/>
            </a:endParaRPr>
          </a:p>
        </p:txBody>
      </p:sp>
      <p:sp>
        <p:nvSpPr>
          <p:cNvPr id="23590" name="Text Box 38"/>
          <p:cNvSpPr txBox="1">
            <a:spLocks noChangeArrowheads="1"/>
          </p:cNvSpPr>
          <p:nvPr/>
        </p:nvSpPr>
        <p:spPr bwMode="auto">
          <a:xfrm>
            <a:off x="6705600" y="3962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a:t>
            </a:r>
            <a:endParaRPr lang="en-US" sz="2400">
              <a:solidFill>
                <a:srgbClr val="FFCC00"/>
              </a:solidFill>
              <a:latin typeface="Times New Roman" pitchFamily="18" charset="0"/>
            </a:endParaRPr>
          </a:p>
        </p:txBody>
      </p:sp>
      <p:sp>
        <p:nvSpPr>
          <p:cNvPr id="23591" name="Text Box 39"/>
          <p:cNvSpPr txBox="1">
            <a:spLocks noChangeArrowheads="1"/>
          </p:cNvSpPr>
          <p:nvPr/>
        </p:nvSpPr>
        <p:spPr bwMode="auto">
          <a:xfrm>
            <a:off x="6705600" y="4267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a:t>
            </a:r>
            <a:endParaRPr lang="en-US" sz="2400">
              <a:solidFill>
                <a:srgbClr val="FFCC00"/>
              </a:solidFill>
              <a:latin typeface="Times New Roman" pitchFamily="18" charset="0"/>
            </a:endParaRPr>
          </a:p>
        </p:txBody>
      </p:sp>
      <p:sp>
        <p:nvSpPr>
          <p:cNvPr id="23592" name="Text Box 40"/>
          <p:cNvSpPr txBox="1">
            <a:spLocks noChangeArrowheads="1"/>
          </p:cNvSpPr>
          <p:nvPr/>
        </p:nvSpPr>
        <p:spPr bwMode="auto">
          <a:xfrm>
            <a:off x="7543800" y="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 Million</a:t>
            </a:r>
            <a:endParaRPr lang="en-US" sz="2400">
              <a:solidFill>
                <a:schemeClr val="bg1"/>
              </a:solidFill>
              <a:latin typeface="Times New Roman" pitchFamily="18" charset="0"/>
            </a:endParaRPr>
          </a:p>
        </p:txBody>
      </p:sp>
      <p:sp>
        <p:nvSpPr>
          <p:cNvPr id="23593" name="Text Box 41"/>
          <p:cNvSpPr txBox="1">
            <a:spLocks noChangeArrowheads="1"/>
          </p:cNvSpPr>
          <p:nvPr/>
        </p:nvSpPr>
        <p:spPr bwMode="auto">
          <a:xfrm>
            <a:off x="7543800" y="320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$500,000</a:t>
            </a:r>
            <a:endParaRPr lang="en-US" sz="2400">
              <a:solidFill>
                <a:srgbClr val="FFCC00"/>
              </a:solidFill>
              <a:latin typeface="Times New Roman" pitchFamily="18" charset="0"/>
            </a:endParaRPr>
          </a:p>
        </p:txBody>
      </p:sp>
      <p:sp>
        <p:nvSpPr>
          <p:cNvPr id="23594" name="Text Box 42"/>
          <p:cNvSpPr txBox="1">
            <a:spLocks noChangeArrowheads="1"/>
          </p:cNvSpPr>
          <p:nvPr/>
        </p:nvSpPr>
        <p:spPr bwMode="auto">
          <a:xfrm>
            <a:off x="7543800" y="625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$250,000</a:t>
            </a:r>
            <a:endParaRPr lang="en-US" sz="2400">
              <a:solidFill>
                <a:srgbClr val="FFCC00"/>
              </a:solidFill>
              <a:latin typeface="Times New Roman" pitchFamily="18" charset="0"/>
            </a:endParaRPr>
          </a:p>
        </p:txBody>
      </p:sp>
      <p:sp>
        <p:nvSpPr>
          <p:cNvPr id="23595" name="Text Box 43"/>
          <p:cNvSpPr txBox="1">
            <a:spLocks noChangeArrowheads="1"/>
          </p:cNvSpPr>
          <p:nvPr/>
        </p:nvSpPr>
        <p:spPr bwMode="auto">
          <a:xfrm>
            <a:off x="7543800" y="930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$125,000</a:t>
            </a:r>
            <a:endParaRPr lang="en-US" sz="2400">
              <a:solidFill>
                <a:srgbClr val="FFCC00"/>
              </a:solidFill>
              <a:latin typeface="Times New Roman" pitchFamily="18" charset="0"/>
            </a:endParaRPr>
          </a:p>
        </p:txBody>
      </p:sp>
      <p:sp>
        <p:nvSpPr>
          <p:cNvPr id="23596" name="Text Box 44"/>
          <p:cNvSpPr txBox="1">
            <a:spLocks noChangeArrowheads="1"/>
          </p:cNvSpPr>
          <p:nvPr/>
        </p:nvSpPr>
        <p:spPr bwMode="auto">
          <a:xfrm>
            <a:off x="7543800" y="1235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$64,000</a:t>
            </a:r>
            <a:endParaRPr lang="en-US" sz="2400">
              <a:solidFill>
                <a:srgbClr val="FFCC00"/>
              </a:solidFill>
              <a:latin typeface="Times New Roman" pitchFamily="18" charset="0"/>
            </a:endParaRPr>
          </a:p>
        </p:txBody>
      </p:sp>
      <p:sp>
        <p:nvSpPr>
          <p:cNvPr id="23597" name="Text Box 45"/>
          <p:cNvSpPr txBox="1">
            <a:spLocks noChangeArrowheads="1"/>
          </p:cNvSpPr>
          <p:nvPr/>
        </p:nvSpPr>
        <p:spPr bwMode="auto">
          <a:xfrm>
            <a:off x="7543800" y="1539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$32,000</a:t>
            </a:r>
            <a:endParaRPr lang="en-US" sz="2400">
              <a:solidFill>
                <a:schemeClr val="bg1"/>
              </a:solidFill>
              <a:latin typeface="Times New Roman" pitchFamily="18" charset="0"/>
            </a:endParaRPr>
          </a:p>
        </p:txBody>
      </p:sp>
      <p:sp>
        <p:nvSpPr>
          <p:cNvPr id="23598" name="Text Box 46"/>
          <p:cNvSpPr txBox="1">
            <a:spLocks noChangeArrowheads="1"/>
          </p:cNvSpPr>
          <p:nvPr/>
        </p:nvSpPr>
        <p:spPr bwMode="auto">
          <a:xfrm>
            <a:off x="7543800" y="1844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$16,000</a:t>
            </a:r>
            <a:endParaRPr lang="en-US" sz="2400">
              <a:solidFill>
                <a:srgbClr val="FFCC00"/>
              </a:solidFill>
              <a:latin typeface="Times New Roman" pitchFamily="18" charset="0"/>
            </a:endParaRPr>
          </a:p>
        </p:txBody>
      </p:sp>
      <p:sp>
        <p:nvSpPr>
          <p:cNvPr id="23599" name="Text Box 47"/>
          <p:cNvSpPr txBox="1">
            <a:spLocks noChangeArrowheads="1"/>
          </p:cNvSpPr>
          <p:nvPr/>
        </p:nvSpPr>
        <p:spPr bwMode="auto">
          <a:xfrm>
            <a:off x="7543800" y="2149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$8,000</a:t>
            </a:r>
            <a:endParaRPr lang="en-US" sz="2400">
              <a:solidFill>
                <a:srgbClr val="FFCC00"/>
              </a:solidFill>
              <a:latin typeface="Times New Roman" pitchFamily="18" charset="0"/>
            </a:endParaRPr>
          </a:p>
        </p:txBody>
      </p:sp>
      <p:sp>
        <p:nvSpPr>
          <p:cNvPr id="23600" name="Text Box 48"/>
          <p:cNvSpPr txBox="1">
            <a:spLocks noChangeArrowheads="1"/>
          </p:cNvSpPr>
          <p:nvPr/>
        </p:nvSpPr>
        <p:spPr bwMode="auto">
          <a:xfrm>
            <a:off x="7543800" y="2454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$4,000</a:t>
            </a:r>
            <a:endParaRPr lang="en-US" sz="2400">
              <a:solidFill>
                <a:srgbClr val="FFCC00"/>
              </a:solidFill>
              <a:latin typeface="Times New Roman" pitchFamily="18" charset="0"/>
            </a:endParaRPr>
          </a:p>
        </p:txBody>
      </p:sp>
      <p:sp>
        <p:nvSpPr>
          <p:cNvPr id="23601" name="Text Box 49"/>
          <p:cNvSpPr txBox="1">
            <a:spLocks noChangeArrowheads="1"/>
          </p:cNvSpPr>
          <p:nvPr/>
        </p:nvSpPr>
        <p:spPr bwMode="auto">
          <a:xfrm>
            <a:off x="7543800" y="2759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$2,000</a:t>
            </a:r>
            <a:endParaRPr lang="en-US" sz="2400">
              <a:solidFill>
                <a:srgbClr val="FFCC00"/>
              </a:solidFill>
              <a:latin typeface="Times New Roman" pitchFamily="18" charset="0"/>
            </a:endParaRPr>
          </a:p>
        </p:txBody>
      </p:sp>
      <p:sp>
        <p:nvSpPr>
          <p:cNvPr id="23602" name="Text Box 50"/>
          <p:cNvSpPr txBox="1">
            <a:spLocks noChangeArrowheads="1"/>
          </p:cNvSpPr>
          <p:nvPr/>
        </p:nvSpPr>
        <p:spPr bwMode="auto">
          <a:xfrm>
            <a:off x="7543800" y="3063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$1,000</a:t>
            </a:r>
          </a:p>
        </p:txBody>
      </p:sp>
      <p:sp>
        <p:nvSpPr>
          <p:cNvPr id="23603" name="Text Box 51"/>
          <p:cNvSpPr txBox="1">
            <a:spLocks noChangeArrowheads="1"/>
          </p:cNvSpPr>
          <p:nvPr/>
        </p:nvSpPr>
        <p:spPr bwMode="auto">
          <a:xfrm>
            <a:off x="7543800" y="3368675"/>
            <a:ext cx="1000125"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a:t>
            </a:r>
            <a:endParaRPr lang="en-US" sz="2400">
              <a:solidFill>
                <a:srgbClr val="FFCC00"/>
              </a:solidFill>
              <a:latin typeface="Times New Roman" pitchFamily="18" charset="0"/>
            </a:endParaRPr>
          </a:p>
        </p:txBody>
      </p:sp>
      <p:sp>
        <p:nvSpPr>
          <p:cNvPr id="23604" name="Text Box 52"/>
          <p:cNvSpPr txBox="1">
            <a:spLocks noChangeArrowheads="1"/>
          </p:cNvSpPr>
          <p:nvPr/>
        </p:nvSpPr>
        <p:spPr bwMode="auto">
          <a:xfrm>
            <a:off x="7543800" y="3673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$300</a:t>
            </a:r>
            <a:endParaRPr lang="en-US" sz="2400">
              <a:solidFill>
                <a:srgbClr val="FFCC00"/>
              </a:solidFill>
              <a:latin typeface="Times New Roman" pitchFamily="18" charset="0"/>
            </a:endParaRPr>
          </a:p>
        </p:txBody>
      </p:sp>
      <p:sp>
        <p:nvSpPr>
          <p:cNvPr id="23605" name="Text Box 53"/>
          <p:cNvSpPr txBox="1">
            <a:spLocks noChangeArrowheads="1"/>
          </p:cNvSpPr>
          <p:nvPr/>
        </p:nvSpPr>
        <p:spPr bwMode="auto">
          <a:xfrm>
            <a:off x="7543800" y="3978275"/>
            <a:ext cx="13335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a:t>
            </a:r>
            <a:endParaRPr lang="en-US" sz="2400">
              <a:solidFill>
                <a:srgbClr val="FFCC00"/>
              </a:solidFill>
              <a:latin typeface="Times New Roman" pitchFamily="18" charset="0"/>
            </a:endParaRPr>
          </a:p>
        </p:txBody>
      </p:sp>
      <p:sp>
        <p:nvSpPr>
          <p:cNvPr id="23606" name="Text Box 54"/>
          <p:cNvSpPr txBox="1">
            <a:spLocks noChangeArrowheads="1"/>
          </p:cNvSpPr>
          <p:nvPr/>
        </p:nvSpPr>
        <p:spPr bwMode="auto">
          <a:xfrm>
            <a:off x="7543800" y="4283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$100</a:t>
            </a:r>
            <a:endParaRPr lang="en-US" sz="2400">
              <a:solidFill>
                <a:srgbClr val="FFCC00"/>
              </a:solidFill>
              <a:latin typeface="Times New Roman" pitchFamily="18" charset="0"/>
            </a:endParaRPr>
          </a:p>
        </p:txBody>
      </p:sp>
      <p:sp>
        <p:nvSpPr>
          <p:cNvPr id="23607" name="Oval 55"/>
          <p:cNvSpPr>
            <a:spLocks noChangeArrowheads="1"/>
          </p:cNvSpPr>
          <p:nvPr/>
        </p:nvSpPr>
        <p:spPr bwMode="auto">
          <a:xfrm>
            <a:off x="7239000" y="4419600"/>
            <a:ext cx="152400" cy="152400"/>
          </a:xfrm>
          <a:prstGeom prst="ellipse">
            <a:avLst/>
          </a:prstGeom>
          <a:solidFill>
            <a:srgbClr val="FFCC00"/>
          </a:solidFill>
          <a:ln w="9525">
            <a:noFill/>
            <a:round/>
            <a:headEnd/>
            <a:tailEnd/>
          </a:ln>
        </p:spPr>
        <p:txBody>
          <a:bodyPr wrap="none" anchor="ctr"/>
          <a:lstStyle/>
          <a:p>
            <a:endParaRPr lang="en-US"/>
          </a:p>
        </p:txBody>
      </p:sp>
      <p:sp>
        <p:nvSpPr>
          <p:cNvPr id="23608" name="Oval 56"/>
          <p:cNvSpPr>
            <a:spLocks noChangeArrowheads="1"/>
          </p:cNvSpPr>
          <p:nvPr/>
        </p:nvSpPr>
        <p:spPr bwMode="auto">
          <a:xfrm>
            <a:off x="7239000" y="4114800"/>
            <a:ext cx="152400" cy="152400"/>
          </a:xfrm>
          <a:prstGeom prst="ellipse">
            <a:avLst/>
          </a:prstGeom>
          <a:solidFill>
            <a:srgbClr val="FFCC00"/>
          </a:solidFill>
          <a:ln w="9525">
            <a:noFill/>
            <a:round/>
            <a:headEnd/>
            <a:tailEnd/>
          </a:ln>
        </p:spPr>
        <p:txBody>
          <a:bodyPr wrap="none" anchor="ctr"/>
          <a:lstStyle/>
          <a:p>
            <a:endParaRPr lang="en-US"/>
          </a:p>
        </p:txBody>
      </p:sp>
      <p:sp>
        <p:nvSpPr>
          <p:cNvPr id="23609" name="Oval 57"/>
          <p:cNvSpPr>
            <a:spLocks noChangeArrowheads="1"/>
          </p:cNvSpPr>
          <p:nvPr/>
        </p:nvSpPr>
        <p:spPr bwMode="auto">
          <a:xfrm>
            <a:off x="7239000" y="3810000"/>
            <a:ext cx="152400" cy="152400"/>
          </a:xfrm>
          <a:prstGeom prst="ellipse">
            <a:avLst/>
          </a:prstGeom>
          <a:solidFill>
            <a:srgbClr val="FFCC00"/>
          </a:solidFill>
          <a:ln w="9525">
            <a:noFill/>
            <a:round/>
            <a:headEnd/>
            <a:tailEnd/>
          </a:ln>
        </p:spPr>
        <p:txBody>
          <a:bodyPr wrap="none" anchor="ctr"/>
          <a:lstStyle/>
          <a:p>
            <a:endParaRPr lang="en-US"/>
          </a:p>
        </p:txBody>
      </p:sp>
      <p:sp>
        <p:nvSpPr>
          <p:cNvPr id="23610" name="Oval 58"/>
          <p:cNvSpPr>
            <a:spLocks noChangeArrowheads="1"/>
          </p:cNvSpPr>
          <p:nvPr/>
        </p:nvSpPr>
        <p:spPr bwMode="auto">
          <a:xfrm>
            <a:off x="7239000" y="3505200"/>
            <a:ext cx="152400" cy="152400"/>
          </a:xfrm>
          <a:prstGeom prst="ellipse">
            <a:avLst/>
          </a:prstGeom>
          <a:solidFill>
            <a:srgbClr val="FFCC00"/>
          </a:solidFill>
          <a:ln w="9525">
            <a:noFill/>
            <a:round/>
            <a:headEnd/>
            <a:tailEnd/>
          </a:ln>
        </p:spPr>
        <p:txBody>
          <a:bodyPr wrap="none" anchor="ctr"/>
          <a:lstStyle/>
          <a:p>
            <a:endParaRPr lang="en-US"/>
          </a:p>
        </p:txBody>
      </p:sp>
      <p:sp>
        <p:nvSpPr>
          <p:cNvPr id="23611" name="Oval 59"/>
          <p:cNvSpPr>
            <a:spLocks noChangeArrowheads="1"/>
          </p:cNvSpPr>
          <p:nvPr/>
        </p:nvSpPr>
        <p:spPr bwMode="auto">
          <a:xfrm>
            <a:off x="7239000" y="3200400"/>
            <a:ext cx="152400" cy="152400"/>
          </a:xfrm>
          <a:prstGeom prst="ellipse">
            <a:avLst/>
          </a:prstGeom>
          <a:solidFill>
            <a:schemeClr val="bg1"/>
          </a:solidFill>
          <a:ln w="9525">
            <a:noFill/>
            <a:round/>
            <a:headEnd/>
            <a:tailEnd/>
          </a:ln>
        </p:spPr>
        <p:txBody>
          <a:bodyPr wrap="none" anchor="ctr"/>
          <a:lstStyle/>
          <a:p>
            <a:endParaRPr lang="en-US"/>
          </a:p>
        </p:txBody>
      </p:sp>
      <p:sp>
        <p:nvSpPr>
          <p:cNvPr id="23612" name="Oval 60"/>
          <p:cNvSpPr>
            <a:spLocks noChangeArrowheads="1"/>
          </p:cNvSpPr>
          <p:nvPr/>
        </p:nvSpPr>
        <p:spPr bwMode="auto">
          <a:xfrm>
            <a:off x="7239000" y="2895600"/>
            <a:ext cx="152400" cy="152400"/>
          </a:xfrm>
          <a:prstGeom prst="ellipse">
            <a:avLst/>
          </a:prstGeom>
          <a:solidFill>
            <a:srgbClr val="FFCC00"/>
          </a:solidFill>
          <a:ln w="9525">
            <a:noFill/>
            <a:round/>
            <a:headEnd/>
            <a:tailEnd/>
          </a:ln>
        </p:spPr>
        <p:txBody>
          <a:bodyPr wrap="none" anchor="ctr"/>
          <a:lstStyle/>
          <a:p>
            <a:endParaRPr lang="en-US"/>
          </a:p>
        </p:txBody>
      </p:sp>
      <p:sp>
        <p:nvSpPr>
          <p:cNvPr id="23613" name="Oval 61"/>
          <p:cNvSpPr>
            <a:spLocks noChangeArrowheads="1"/>
          </p:cNvSpPr>
          <p:nvPr/>
        </p:nvSpPr>
        <p:spPr bwMode="auto">
          <a:xfrm>
            <a:off x="7239000" y="2590800"/>
            <a:ext cx="152400" cy="152400"/>
          </a:xfrm>
          <a:prstGeom prst="ellipse">
            <a:avLst/>
          </a:prstGeom>
          <a:solidFill>
            <a:srgbClr val="FFCC00"/>
          </a:solidFill>
          <a:ln w="9525">
            <a:noFill/>
            <a:round/>
            <a:headEnd/>
            <a:tailEnd/>
          </a:ln>
        </p:spPr>
        <p:txBody>
          <a:bodyPr wrap="none" anchor="ctr"/>
          <a:lstStyle/>
          <a:p>
            <a:endParaRPr lang="en-US"/>
          </a:p>
        </p:txBody>
      </p:sp>
      <p:sp>
        <p:nvSpPr>
          <p:cNvPr id="23614" name="Oval 62"/>
          <p:cNvSpPr>
            <a:spLocks noChangeArrowheads="1"/>
          </p:cNvSpPr>
          <p:nvPr/>
        </p:nvSpPr>
        <p:spPr bwMode="auto">
          <a:xfrm>
            <a:off x="7239000" y="2286000"/>
            <a:ext cx="152400" cy="152400"/>
          </a:xfrm>
          <a:prstGeom prst="ellipse">
            <a:avLst/>
          </a:prstGeom>
          <a:solidFill>
            <a:srgbClr val="FFCC00"/>
          </a:solidFill>
          <a:ln w="9525">
            <a:noFill/>
            <a:round/>
            <a:headEnd/>
            <a:tailEnd/>
          </a:ln>
        </p:spPr>
        <p:txBody>
          <a:bodyPr wrap="none" anchor="ctr"/>
          <a:lstStyle/>
          <a:p>
            <a:endParaRPr lang="en-US"/>
          </a:p>
        </p:txBody>
      </p:sp>
      <p:sp>
        <p:nvSpPr>
          <p:cNvPr id="23615" name="Oval 63"/>
          <p:cNvSpPr>
            <a:spLocks noChangeArrowheads="1"/>
          </p:cNvSpPr>
          <p:nvPr/>
        </p:nvSpPr>
        <p:spPr bwMode="auto">
          <a:xfrm>
            <a:off x="7239000" y="1981200"/>
            <a:ext cx="152400" cy="152400"/>
          </a:xfrm>
          <a:prstGeom prst="ellipse">
            <a:avLst/>
          </a:prstGeom>
          <a:solidFill>
            <a:srgbClr val="FFCC00"/>
          </a:solidFill>
          <a:ln w="9525">
            <a:noFill/>
            <a:round/>
            <a:headEnd/>
            <a:tailEnd/>
          </a:ln>
        </p:spPr>
        <p:txBody>
          <a:bodyPr wrap="none" anchor="ctr"/>
          <a:lstStyle/>
          <a:p>
            <a:endParaRPr lang="en-US"/>
          </a:p>
        </p:txBody>
      </p:sp>
      <p:sp>
        <p:nvSpPr>
          <p:cNvPr id="23616" name="Oval 64"/>
          <p:cNvSpPr>
            <a:spLocks noChangeArrowheads="1"/>
          </p:cNvSpPr>
          <p:nvPr/>
        </p:nvSpPr>
        <p:spPr bwMode="auto">
          <a:xfrm>
            <a:off x="7239000" y="1676400"/>
            <a:ext cx="152400" cy="152400"/>
          </a:xfrm>
          <a:prstGeom prst="ellipse">
            <a:avLst/>
          </a:prstGeom>
          <a:solidFill>
            <a:schemeClr val="bg1"/>
          </a:solidFill>
          <a:ln w="9525">
            <a:noFill/>
            <a:round/>
            <a:headEnd/>
            <a:tailEnd/>
          </a:ln>
        </p:spPr>
        <p:txBody>
          <a:bodyPr wrap="none" anchor="ctr"/>
          <a:lstStyle/>
          <a:p>
            <a:endParaRPr lang="en-US" sz="2400">
              <a:solidFill>
                <a:schemeClr val="tx1"/>
              </a:solidFill>
              <a:latin typeface="Times New Roman" pitchFamily="18" charset="0"/>
            </a:endParaRPr>
          </a:p>
        </p:txBody>
      </p:sp>
      <p:sp>
        <p:nvSpPr>
          <p:cNvPr id="23617" name="Oval 65"/>
          <p:cNvSpPr>
            <a:spLocks noChangeArrowheads="1"/>
          </p:cNvSpPr>
          <p:nvPr/>
        </p:nvSpPr>
        <p:spPr bwMode="auto">
          <a:xfrm>
            <a:off x="7239000" y="1371600"/>
            <a:ext cx="152400" cy="152400"/>
          </a:xfrm>
          <a:prstGeom prst="ellipse">
            <a:avLst/>
          </a:prstGeom>
          <a:solidFill>
            <a:srgbClr val="FFCC00"/>
          </a:solidFill>
          <a:ln w="9525">
            <a:noFill/>
            <a:round/>
            <a:headEnd/>
            <a:tailEnd/>
          </a:ln>
        </p:spPr>
        <p:txBody>
          <a:bodyPr wrap="none" anchor="ctr"/>
          <a:lstStyle/>
          <a:p>
            <a:endParaRPr lang="en-US"/>
          </a:p>
        </p:txBody>
      </p:sp>
      <p:sp>
        <p:nvSpPr>
          <p:cNvPr id="23618" name="Oval 66"/>
          <p:cNvSpPr>
            <a:spLocks noChangeArrowheads="1"/>
          </p:cNvSpPr>
          <p:nvPr/>
        </p:nvSpPr>
        <p:spPr bwMode="auto">
          <a:xfrm>
            <a:off x="7239000" y="1066800"/>
            <a:ext cx="152400" cy="152400"/>
          </a:xfrm>
          <a:prstGeom prst="ellipse">
            <a:avLst/>
          </a:prstGeom>
          <a:solidFill>
            <a:srgbClr val="FFCC00"/>
          </a:solidFill>
          <a:ln w="9525">
            <a:noFill/>
            <a:round/>
            <a:headEnd/>
            <a:tailEnd/>
          </a:ln>
        </p:spPr>
        <p:txBody>
          <a:bodyPr wrap="none" anchor="ctr"/>
          <a:lstStyle/>
          <a:p>
            <a:endParaRPr lang="en-US"/>
          </a:p>
        </p:txBody>
      </p:sp>
      <p:sp>
        <p:nvSpPr>
          <p:cNvPr id="23619" name="Oval 67"/>
          <p:cNvSpPr>
            <a:spLocks noChangeArrowheads="1"/>
          </p:cNvSpPr>
          <p:nvPr/>
        </p:nvSpPr>
        <p:spPr bwMode="auto">
          <a:xfrm>
            <a:off x="7239000" y="762000"/>
            <a:ext cx="152400" cy="152400"/>
          </a:xfrm>
          <a:prstGeom prst="ellipse">
            <a:avLst/>
          </a:prstGeom>
          <a:solidFill>
            <a:srgbClr val="FFCC00"/>
          </a:solidFill>
          <a:ln w="9525">
            <a:noFill/>
            <a:round/>
            <a:headEnd/>
            <a:tailEnd/>
          </a:ln>
        </p:spPr>
        <p:txBody>
          <a:bodyPr wrap="none" anchor="ctr"/>
          <a:lstStyle/>
          <a:p>
            <a:endParaRPr lang="en-US"/>
          </a:p>
        </p:txBody>
      </p:sp>
      <p:sp>
        <p:nvSpPr>
          <p:cNvPr id="23620" name="Oval 68"/>
          <p:cNvSpPr>
            <a:spLocks noChangeArrowheads="1"/>
          </p:cNvSpPr>
          <p:nvPr/>
        </p:nvSpPr>
        <p:spPr bwMode="auto">
          <a:xfrm>
            <a:off x="7239000" y="457200"/>
            <a:ext cx="152400" cy="152400"/>
          </a:xfrm>
          <a:prstGeom prst="ellipse">
            <a:avLst/>
          </a:prstGeom>
          <a:solidFill>
            <a:srgbClr val="FFCC00"/>
          </a:solidFill>
          <a:ln w="9525">
            <a:noFill/>
            <a:round/>
            <a:headEnd/>
            <a:tailEnd/>
          </a:ln>
        </p:spPr>
        <p:txBody>
          <a:bodyPr wrap="none" anchor="ctr"/>
          <a:lstStyle/>
          <a:p>
            <a:endParaRPr lang="en-US"/>
          </a:p>
        </p:txBody>
      </p:sp>
      <p:sp>
        <p:nvSpPr>
          <p:cNvPr id="23621" name="Oval 69"/>
          <p:cNvSpPr>
            <a:spLocks noChangeArrowheads="1"/>
          </p:cNvSpPr>
          <p:nvPr/>
        </p:nvSpPr>
        <p:spPr bwMode="auto">
          <a:xfrm>
            <a:off x="7239000" y="152400"/>
            <a:ext cx="152400" cy="152400"/>
          </a:xfrm>
          <a:prstGeom prst="ellipse">
            <a:avLst/>
          </a:prstGeom>
          <a:solidFill>
            <a:schemeClr val="bg1"/>
          </a:solidFill>
          <a:ln w="9525">
            <a:noFill/>
            <a:round/>
            <a:headEnd/>
            <a:tailEnd/>
          </a:ln>
        </p:spPr>
        <p:txBody>
          <a:bodyPr wrap="none" anchor="ctr"/>
          <a:lstStyle/>
          <a:p>
            <a:endParaRPr lang="en-US"/>
          </a:p>
        </p:txBody>
      </p:sp>
      <p:pic>
        <p:nvPicPr>
          <p:cNvPr id="23622" name="Picture 70"/>
          <p:cNvPicPr>
            <a:picLocks noChangeAspect="1" noChangeArrowheads="1"/>
          </p:cNvPicPr>
          <p:nvPr/>
        </p:nvPicPr>
        <p:blipFill>
          <a:blip r:embed="rId3" cstate="print"/>
          <a:srcRect/>
          <a:stretch>
            <a:fillRect/>
          </a:stretch>
        </p:blipFill>
        <p:spPr bwMode="auto">
          <a:xfrm flipV="1">
            <a:off x="1949450" y="3994150"/>
            <a:ext cx="514350" cy="606425"/>
          </a:xfrm>
          <a:prstGeom prst="rect">
            <a:avLst/>
          </a:prstGeom>
          <a:noFill/>
          <a:ln w="9525">
            <a:noFill/>
            <a:miter lim="800000"/>
            <a:headEnd/>
            <a:tailEnd/>
          </a:ln>
        </p:spPr>
      </p:pic>
      <p:sp>
        <p:nvSpPr>
          <p:cNvPr id="23623" name="AutoShape 71"/>
          <p:cNvSpPr>
            <a:spLocks noChangeArrowheads="1"/>
          </p:cNvSpPr>
          <p:nvPr/>
        </p:nvSpPr>
        <p:spPr bwMode="auto">
          <a:xfrm rot="5400000">
            <a:off x="32226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23624" name="Oval 72"/>
          <p:cNvSpPr>
            <a:spLocks noChangeArrowheads="1"/>
          </p:cNvSpPr>
          <p:nvPr/>
        </p:nvSpPr>
        <p:spPr bwMode="auto">
          <a:xfrm>
            <a:off x="3298825" y="4076700"/>
            <a:ext cx="152400" cy="152400"/>
          </a:xfrm>
          <a:prstGeom prst="ellipse">
            <a:avLst/>
          </a:prstGeom>
          <a:noFill/>
          <a:ln w="38100">
            <a:solidFill>
              <a:schemeClr val="bg1"/>
            </a:solidFill>
            <a:round/>
            <a:headEnd/>
            <a:tailEnd/>
          </a:ln>
        </p:spPr>
        <p:txBody>
          <a:bodyPr wrap="none" anchor="ctr"/>
          <a:lstStyle/>
          <a:p>
            <a:endParaRPr lang="en-US"/>
          </a:p>
        </p:txBody>
      </p:sp>
      <p:sp>
        <p:nvSpPr>
          <p:cNvPr id="23625" name="AutoShape 73"/>
          <p:cNvSpPr>
            <a:spLocks noChangeArrowheads="1"/>
          </p:cNvSpPr>
          <p:nvPr/>
        </p:nvSpPr>
        <p:spPr bwMode="auto">
          <a:xfrm rot="5400000">
            <a:off x="3527425" y="43053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23626" name="Oval 74"/>
          <p:cNvSpPr>
            <a:spLocks noChangeArrowheads="1"/>
          </p:cNvSpPr>
          <p:nvPr/>
        </p:nvSpPr>
        <p:spPr bwMode="auto">
          <a:xfrm>
            <a:off x="3603625" y="4152900"/>
            <a:ext cx="152400" cy="152400"/>
          </a:xfrm>
          <a:prstGeom prst="ellipse">
            <a:avLst/>
          </a:prstGeom>
          <a:noFill/>
          <a:ln w="38100">
            <a:solidFill>
              <a:schemeClr val="bg1"/>
            </a:solidFill>
            <a:round/>
            <a:headEnd/>
            <a:tailEnd/>
          </a:ln>
        </p:spPr>
        <p:txBody>
          <a:bodyPr wrap="none" anchor="ctr"/>
          <a:lstStyle/>
          <a:p>
            <a:endParaRPr lang="en-US"/>
          </a:p>
        </p:txBody>
      </p:sp>
      <p:sp>
        <p:nvSpPr>
          <p:cNvPr id="23627" name="AutoShape 75"/>
          <p:cNvSpPr>
            <a:spLocks noChangeArrowheads="1"/>
          </p:cNvSpPr>
          <p:nvPr/>
        </p:nvSpPr>
        <p:spPr bwMode="auto">
          <a:xfrm rot="5400000">
            <a:off x="38322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23628" name="Oval 76"/>
          <p:cNvSpPr>
            <a:spLocks noChangeArrowheads="1"/>
          </p:cNvSpPr>
          <p:nvPr/>
        </p:nvSpPr>
        <p:spPr bwMode="auto">
          <a:xfrm>
            <a:off x="3908425" y="4076700"/>
            <a:ext cx="152400" cy="152400"/>
          </a:xfrm>
          <a:prstGeom prst="ellipse">
            <a:avLst/>
          </a:prstGeom>
          <a:noFill/>
          <a:ln w="38100">
            <a:solidFill>
              <a:schemeClr val="bg1"/>
            </a:solidFill>
            <a:round/>
            <a:headEnd/>
            <a:tailEnd/>
          </a:ln>
        </p:spPr>
        <p:txBody>
          <a:bodyPr wrap="none" anchor="ctr"/>
          <a:lstStyle/>
          <a:p>
            <a:endParaRPr lang="en-US"/>
          </a:p>
        </p:txBody>
      </p:sp>
      <p:sp>
        <p:nvSpPr>
          <p:cNvPr id="71757" name="Text Box 77"/>
          <p:cNvSpPr txBox="1">
            <a:spLocks noChangeArrowheads="1"/>
          </p:cNvSpPr>
          <p:nvPr/>
        </p:nvSpPr>
        <p:spPr bwMode="auto">
          <a:xfrm>
            <a:off x="685800" y="1203325"/>
            <a:ext cx="5181600" cy="701675"/>
          </a:xfrm>
          <a:prstGeom prst="rect">
            <a:avLst/>
          </a:prstGeom>
          <a:noFill/>
          <a:ln w="9525">
            <a:noFill/>
            <a:miter lim="800000"/>
            <a:headEnd/>
            <a:tailEnd/>
          </a:ln>
        </p:spPr>
        <p:txBody>
          <a:bodyPr>
            <a:spAutoFit/>
          </a:bodyPr>
          <a:lstStyle/>
          <a:p>
            <a:pPr algn="ctr">
              <a:spcBef>
                <a:spcPct val="50000"/>
              </a:spcBef>
            </a:pPr>
            <a:r>
              <a:rPr lang="en-US" sz="4000" b="1" dirty="0">
                <a:solidFill>
                  <a:schemeClr val="bg1"/>
                </a:solidFill>
              </a:rPr>
              <a:t>$1,000 Question</a:t>
            </a:r>
            <a:endParaRPr lang="en-US" sz="4000" dirty="0">
              <a:solidFill>
                <a:schemeClr val="bg1"/>
              </a:solidFill>
              <a:latin typeface="Times New Roman" pitchFamily="18" charset="0"/>
            </a:endParaRPr>
          </a:p>
        </p:txBody>
      </p:sp>
      <p:sp>
        <p:nvSpPr>
          <p:cNvPr id="71760" name="AutoShape 80"/>
          <p:cNvSpPr>
            <a:spLocks noChangeArrowheads="1"/>
          </p:cNvSpPr>
          <p:nvPr/>
        </p:nvSpPr>
        <p:spPr bwMode="auto">
          <a:xfrm>
            <a:off x="69850" y="2603500"/>
            <a:ext cx="6461125" cy="1077913"/>
          </a:xfrm>
          <a:prstGeom prst="flowChartPreparation">
            <a:avLst/>
          </a:prstGeom>
          <a:solidFill>
            <a:srgbClr val="00FF00"/>
          </a:solidFill>
          <a:ln w="57150">
            <a:solidFill>
              <a:srgbClr val="3399FF"/>
            </a:solidFill>
            <a:miter lim="800000"/>
            <a:headEnd/>
            <a:tailEnd/>
          </a:ln>
        </p:spPr>
        <p:txBody>
          <a:bodyPr wrap="none" anchor="ctr"/>
          <a:lstStyle/>
          <a:p>
            <a:r>
              <a:rPr lang="en-US" sz="2400" b="1" dirty="0">
                <a:solidFill>
                  <a:schemeClr val="tx1"/>
                </a:solidFill>
                <a:latin typeface="Times New Roman" pitchFamily="18" charset="0"/>
              </a:rPr>
              <a:t>       </a:t>
            </a:r>
          </a:p>
          <a:p>
            <a:r>
              <a:rPr lang="en-US" sz="2400" b="1" dirty="0" smtClean="0">
                <a:solidFill>
                  <a:schemeClr val="tx1"/>
                </a:solidFill>
                <a:latin typeface="Times New Roman" pitchFamily="18" charset="0"/>
              </a:rPr>
              <a:t>Andrew is showing a mix of age-</a:t>
            </a:r>
          </a:p>
          <a:p>
            <a:r>
              <a:rPr lang="en-US" sz="2400" b="1" dirty="0" smtClean="0">
                <a:solidFill>
                  <a:schemeClr val="tx1"/>
                </a:solidFill>
                <a:latin typeface="Times New Roman" pitchFamily="18" charset="0"/>
              </a:rPr>
              <a:t>appropriate and not yet age-</a:t>
            </a:r>
          </a:p>
          <a:p>
            <a:r>
              <a:rPr lang="en-US" sz="2400" b="1" dirty="0" smtClean="0">
                <a:solidFill>
                  <a:schemeClr val="tx1"/>
                </a:solidFill>
                <a:latin typeface="Times New Roman" pitchFamily="18" charset="0"/>
              </a:rPr>
              <a:t>appropriate skills.  The rating?</a:t>
            </a:r>
            <a:endParaRPr lang="en-US" sz="2400" dirty="0" smtClean="0">
              <a:solidFill>
                <a:schemeClr val="tx1"/>
              </a:solidFill>
              <a:latin typeface="Times New Roman" pitchFamily="18" charset="0"/>
            </a:endParaRPr>
          </a:p>
          <a:p>
            <a:endParaRPr lang="en-US" sz="2400" b="1" dirty="0">
              <a:solidFill>
                <a:schemeClr val="tx1"/>
              </a:solidFill>
              <a:latin typeface="Times New Roman" pitchFamily="18" charset="0"/>
            </a:endParaRPr>
          </a:p>
        </p:txBody>
      </p:sp>
      <p:sp>
        <p:nvSpPr>
          <p:cNvPr id="23633" name="Text Box 81"/>
          <p:cNvSpPr txBox="1">
            <a:spLocks noChangeArrowheads="1"/>
          </p:cNvSpPr>
          <p:nvPr/>
        </p:nvSpPr>
        <p:spPr bwMode="auto">
          <a:xfrm>
            <a:off x="712788" y="2970213"/>
            <a:ext cx="5340350" cy="457200"/>
          </a:xfrm>
          <a:prstGeom prst="rect">
            <a:avLst/>
          </a:prstGeom>
          <a:noFill/>
          <a:ln w="9525">
            <a:noFill/>
            <a:miter lim="800000"/>
            <a:headEnd/>
            <a:tailEnd/>
          </a:ln>
        </p:spPr>
        <p:txBody>
          <a:bodyPr>
            <a:spAutoFit/>
          </a:bodyPr>
          <a:lstStyle/>
          <a:p>
            <a:pPr algn="l"/>
            <a:endParaRPr lang="en-US" sz="2400">
              <a:solidFill>
                <a:schemeClr val="tx1"/>
              </a:solidFill>
              <a:latin typeface="Times New Roman" pitchFamily="18" charset="0"/>
            </a:endParaRPr>
          </a:p>
        </p:txBody>
      </p:sp>
    </p:spTree>
    <p:extLst>
      <p:ext uri="{BB962C8B-B14F-4D97-AF65-F5344CB8AC3E}">
        <p14:creationId xmlns:p14="http://schemas.microsoft.com/office/powerpoint/2010/main" val="13620192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2000"/>
                                  </p:stCondLst>
                                  <p:childTnLst>
                                    <p:set>
                                      <p:cBhvr>
                                        <p:cTn id="6" dur="1" fill="hold">
                                          <p:stCondLst>
                                            <p:cond delay="0"/>
                                          </p:stCondLst>
                                        </p:cTn>
                                        <p:tgtEl>
                                          <p:spTgt spid="71757"/>
                                        </p:tgtEl>
                                        <p:attrNameLst>
                                          <p:attrName>style.visibility</p:attrName>
                                        </p:attrNameLst>
                                      </p:cBhvr>
                                      <p:to>
                                        <p:strVal val="visible"/>
                                      </p:to>
                                    </p:set>
                                    <p:animEffect transition="in" filter="dissolve">
                                      <p:cBhvr>
                                        <p:cTn id="7" dur="500"/>
                                        <p:tgtEl>
                                          <p:spTgt spid="71757"/>
                                        </p:tgtEl>
                                      </p:cBhvr>
                                    </p:animEffect>
                                  </p:childTnLst>
                                </p:cTn>
                              </p:par>
                              <p:par>
                                <p:cTn id="8" presetID="1" presetClass="entr" presetSubtype="0" fill="hold" grpId="0" nodeType="withEffect">
                                  <p:stCondLst>
                                    <p:cond delay="2000"/>
                                  </p:stCondLst>
                                  <p:childTnLst>
                                    <p:set>
                                      <p:cBhvr>
                                        <p:cTn id="9" dur="1" fill="hold">
                                          <p:stCondLst>
                                            <p:cond delay="499"/>
                                          </p:stCondLst>
                                        </p:cTn>
                                        <p:tgtEl>
                                          <p:spTgt spid="71695"/>
                                        </p:tgtEl>
                                        <p:attrNameLst>
                                          <p:attrName>style.visibility</p:attrName>
                                        </p:attrNameLst>
                                      </p:cBhvr>
                                      <p:to>
                                        <p:strVal val="visible"/>
                                      </p:to>
                                    </p:set>
                                  </p:childTnLst>
                                </p:cTn>
                              </p:par>
                            </p:childTnLst>
                          </p:cTn>
                        </p:par>
                        <p:par>
                          <p:cTn id="10" fill="hold">
                            <p:stCondLst>
                              <p:cond delay="2500"/>
                            </p:stCondLst>
                            <p:childTnLst>
                              <p:par>
                                <p:cTn id="11" presetID="1" presetClass="entr" presetSubtype="0" fill="hold" grpId="0" nodeType="afterEffect">
                                  <p:stCondLst>
                                    <p:cond delay="2000"/>
                                  </p:stCondLst>
                                  <p:childTnLst>
                                    <p:set>
                                      <p:cBhvr>
                                        <p:cTn id="12" dur="1" fill="hold">
                                          <p:stCondLst>
                                            <p:cond delay="499"/>
                                          </p:stCondLst>
                                        </p:cTn>
                                        <p:tgtEl>
                                          <p:spTgt spid="71697"/>
                                        </p:tgtEl>
                                        <p:attrNameLst>
                                          <p:attrName>style.visibility</p:attrName>
                                        </p:attrNameLst>
                                      </p:cBhvr>
                                      <p:to>
                                        <p:strVal val="visible"/>
                                      </p:to>
                                    </p:set>
                                  </p:childTnLst>
                                </p:cTn>
                              </p:par>
                            </p:childTnLst>
                          </p:cTn>
                        </p:par>
                        <p:par>
                          <p:cTn id="13" fill="hold">
                            <p:stCondLst>
                              <p:cond delay="5000"/>
                            </p:stCondLst>
                            <p:childTnLst>
                              <p:par>
                                <p:cTn id="14" presetID="1" presetClass="entr" presetSubtype="0" fill="hold" grpId="0" nodeType="afterEffect">
                                  <p:stCondLst>
                                    <p:cond delay="2000"/>
                                  </p:stCondLst>
                                  <p:childTnLst>
                                    <p:set>
                                      <p:cBhvr>
                                        <p:cTn id="15" dur="1" fill="hold">
                                          <p:stCondLst>
                                            <p:cond delay="499"/>
                                          </p:stCondLst>
                                        </p:cTn>
                                        <p:tgtEl>
                                          <p:spTgt spid="71696"/>
                                        </p:tgtEl>
                                        <p:attrNameLst>
                                          <p:attrName>style.visibility</p:attrName>
                                        </p:attrNameLst>
                                      </p:cBhvr>
                                      <p:to>
                                        <p:strVal val="visible"/>
                                      </p:to>
                                    </p:set>
                                  </p:childTnLst>
                                </p:cTn>
                              </p:par>
                            </p:childTnLst>
                          </p:cTn>
                        </p:par>
                        <p:par>
                          <p:cTn id="16" fill="hold">
                            <p:stCondLst>
                              <p:cond delay="7500"/>
                            </p:stCondLst>
                            <p:childTnLst>
                              <p:par>
                                <p:cTn id="17" presetID="1" presetClass="entr" presetSubtype="0" fill="hold" grpId="0" nodeType="afterEffect">
                                  <p:stCondLst>
                                    <p:cond delay="2000"/>
                                  </p:stCondLst>
                                  <p:childTnLst>
                                    <p:set>
                                      <p:cBhvr>
                                        <p:cTn id="18" dur="1" fill="hold">
                                          <p:stCondLst>
                                            <p:cond delay="499"/>
                                          </p:stCondLst>
                                        </p:cTn>
                                        <p:tgtEl>
                                          <p:spTgt spid="7169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717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95" grpId="0" autoUpdateAnimBg="0"/>
      <p:bldP spid="71696" grpId="0" autoUpdateAnimBg="0"/>
      <p:bldP spid="71697" grpId="0" autoUpdateAnimBg="0"/>
      <p:bldP spid="71698" grpId="0" autoUpdateAnimBg="0"/>
      <p:bldP spid="71757"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normAutofit fontScale="90000"/>
          </a:bodyPr>
          <a:lstStyle/>
          <a:p>
            <a:pPr eaLnBrk="1" hangingPunct="1"/>
            <a:r>
              <a:rPr lang="en-US" sz="8000" b="1" dirty="0" smtClean="0"/>
              <a:t>5</a:t>
            </a:r>
          </a:p>
        </p:txBody>
      </p:sp>
      <p:sp>
        <p:nvSpPr>
          <p:cNvPr id="62467" name="Rectangle 3"/>
          <p:cNvSpPr>
            <a:spLocks noGrp="1" noChangeArrowheads="1"/>
          </p:cNvSpPr>
          <p:nvPr>
            <p:ph type="body" idx="1"/>
          </p:nvPr>
        </p:nvSpPr>
        <p:spPr>
          <a:xfrm>
            <a:off x="457200" y="2408238"/>
            <a:ext cx="8229600" cy="4449762"/>
          </a:xfrm>
          <a:noFill/>
        </p:spPr>
        <p:txBody>
          <a:bodyPr/>
          <a:lstStyle/>
          <a:p>
            <a:r>
              <a:rPr lang="en-US" sz="2800" smtClean="0"/>
              <a:t>Child shows functioning expected for his or her age </a:t>
            </a:r>
            <a:r>
              <a:rPr lang="en-US" sz="2800" b="1" smtClean="0"/>
              <a:t>some of the time and/or in some settings and situations </a:t>
            </a:r>
          </a:p>
          <a:p>
            <a:pPr>
              <a:buFontTx/>
              <a:buNone/>
            </a:pPr>
            <a:endParaRPr lang="en-US" sz="800" b="1" smtClean="0"/>
          </a:p>
          <a:p>
            <a:r>
              <a:rPr lang="en-US" sz="2800" smtClean="0"/>
              <a:t>Child’s functioning is a mix of age-appropriate and not age-appropriate behaviors and skills</a:t>
            </a:r>
          </a:p>
          <a:p>
            <a:pPr>
              <a:buFontTx/>
              <a:buNone/>
            </a:pPr>
            <a:endParaRPr lang="en-US" sz="800" smtClean="0"/>
          </a:p>
          <a:p>
            <a:r>
              <a:rPr lang="en-US" sz="2800" smtClean="0"/>
              <a:t>Child’s functioning might be described as like that of a </a:t>
            </a:r>
            <a:r>
              <a:rPr lang="en-US" sz="2800" b="1" smtClean="0"/>
              <a:t>slightly younger child</a:t>
            </a:r>
            <a:endParaRPr lang="en-US" sz="2800" smtClean="0"/>
          </a:p>
        </p:txBody>
      </p:sp>
    </p:spTree>
    <p:extLst>
      <p:ext uri="{BB962C8B-B14F-4D97-AF65-F5344CB8AC3E}">
        <p14:creationId xmlns:p14="http://schemas.microsoft.com/office/powerpoint/2010/main" val="27072963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fontScale="90000"/>
          </a:bodyPr>
          <a:lstStyle/>
          <a:p>
            <a:pPr eaLnBrk="1" hangingPunct="1"/>
            <a:r>
              <a:rPr lang="en-US" sz="8000" b="1" dirty="0" smtClean="0"/>
              <a:t>4</a:t>
            </a:r>
          </a:p>
        </p:txBody>
      </p:sp>
      <p:sp>
        <p:nvSpPr>
          <p:cNvPr id="63491" name="Rectangle 3"/>
          <p:cNvSpPr>
            <a:spLocks noGrp="1" noChangeArrowheads="1"/>
          </p:cNvSpPr>
          <p:nvPr>
            <p:ph type="body" idx="1"/>
          </p:nvPr>
        </p:nvSpPr>
        <p:spPr>
          <a:xfrm>
            <a:off x="457200" y="2408238"/>
            <a:ext cx="8229600" cy="4449762"/>
          </a:xfrm>
          <a:noFill/>
        </p:spPr>
        <p:txBody>
          <a:bodyPr/>
          <a:lstStyle/>
          <a:p>
            <a:r>
              <a:rPr lang="en-US" smtClean="0"/>
              <a:t>Child shows occasional age-appropriate functioning across settings and situations </a:t>
            </a:r>
          </a:p>
          <a:p>
            <a:pPr>
              <a:buFontTx/>
              <a:buNone/>
            </a:pPr>
            <a:endParaRPr lang="en-US" sz="800" smtClean="0"/>
          </a:p>
          <a:p>
            <a:r>
              <a:rPr lang="en-US" smtClean="0"/>
              <a:t>More functioning is </a:t>
            </a:r>
            <a:r>
              <a:rPr lang="en-US" b="1" smtClean="0"/>
              <a:t>not age-appropriate than age-appropriate.</a:t>
            </a:r>
            <a:endParaRPr lang="en-US" smtClean="0"/>
          </a:p>
        </p:txBody>
      </p:sp>
    </p:spTree>
    <p:extLst>
      <p:ext uri="{BB962C8B-B14F-4D97-AF65-F5344CB8AC3E}">
        <p14:creationId xmlns:p14="http://schemas.microsoft.com/office/powerpoint/2010/main" val="28207319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p:cNvSpPr txBox="1">
            <a:spLocks noChangeArrowheads="1"/>
          </p:cNvSpPr>
          <p:nvPr/>
        </p:nvSpPr>
        <p:spPr bwMode="auto">
          <a:xfrm rot="299">
            <a:off x="752475" y="361950"/>
            <a:ext cx="7851775" cy="1006475"/>
          </a:xfrm>
          <a:prstGeom prst="rect">
            <a:avLst/>
          </a:prstGeom>
          <a:noFill/>
          <a:ln w="9525">
            <a:noFill/>
            <a:miter lim="800000"/>
            <a:headEnd/>
            <a:tailEnd/>
          </a:ln>
        </p:spPr>
        <p:txBody>
          <a:bodyPr>
            <a:spAutoFit/>
          </a:bodyPr>
          <a:lstStyle/>
          <a:p>
            <a:pPr>
              <a:spcBef>
                <a:spcPct val="50000"/>
              </a:spcBef>
            </a:pPr>
            <a:r>
              <a:rPr lang="en-US" sz="6000" b="1">
                <a:solidFill>
                  <a:schemeClr val="bg1"/>
                </a:solidFill>
              </a:rPr>
              <a:t>Congratulations!</a:t>
            </a:r>
            <a:endParaRPr lang="en-US" sz="6000" b="1">
              <a:solidFill>
                <a:schemeClr val="bg1"/>
              </a:solidFill>
              <a:latin typeface="Times New Roman" pitchFamily="18" charset="0"/>
            </a:endParaRPr>
          </a:p>
        </p:txBody>
      </p:sp>
      <p:sp>
        <p:nvSpPr>
          <p:cNvPr id="72707" name="Text Box 3"/>
          <p:cNvSpPr txBox="1">
            <a:spLocks noChangeArrowheads="1"/>
          </p:cNvSpPr>
          <p:nvPr/>
        </p:nvSpPr>
        <p:spPr bwMode="auto">
          <a:xfrm rot="299">
            <a:off x="755650" y="2352675"/>
            <a:ext cx="7851775" cy="1098550"/>
          </a:xfrm>
          <a:prstGeom prst="rect">
            <a:avLst/>
          </a:prstGeom>
          <a:noFill/>
          <a:ln w="9525">
            <a:noFill/>
            <a:miter lim="800000"/>
            <a:headEnd/>
            <a:tailEnd/>
          </a:ln>
          <a:effectLst>
            <a:outerShdw dist="71842" dir="2700000" algn="ctr" rotWithShape="0">
              <a:schemeClr val="accent2"/>
            </a:outerShdw>
          </a:effectLst>
        </p:spPr>
        <p:txBody>
          <a:bodyPr>
            <a:spAutoFit/>
          </a:bodyPr>
          <a:lstStyle/>
          <a:p>
            <a:pPr algn="ctr">
              <a:spcBef>
                <a:spcPct val="50000"/>
              </a:spcBef>
              <a:defRPr/>
            </a:pPr>
            <a:r>
              <a:rPr lang="en-US" sz="6600" b="1" dirty="0">
                <a:solidFill>
                  <a:srgbClr val="FFCC00"/>
                </a:solidFill>
              </a:rPr>
              <a:t>You’ve Reached</a:t>
            </a:r>
            <a:endParaRPr lang="en-US" sz="6600" b="1" dirty="0">
              <a:solidFill>
                <a:srgbClr val="FFCC00"/>
              </a:solidFill>
              <a:latin typeface="Times New Roman" pitchFamily="18" charset="0"/>
            </a:endParaRPr>
          </a:p>
        </p:txBody>
      </p:sp>
      <p:sp>
        <p:nvSpPr>
          <p:cNvPr id="72709" name="Rectangle 5"/>
          <p:cNvSpPr>
            <a:spLocks noChangeArrowheads="1"/>
          </p:cNvSpPr>
          <p:nvPr/>
        </p:nvSpPr>
        <p:spPr bwMode="auto">
          <a:xfrm>
            <a:off x="2629956" y="3511550"/>
            <a:ext cx="3852337" cy="1107996"/>
          </a:xfrm>
          <a:prstGeom prst="rect">
            <a:avLst/>
          </a:prstGeom>
          <a:noFill/>
          <a:ln w="9525">
            <a:noFill/>
            <a:miter lim="800000"/>
            <a:headEnd/>
            <a:tailEnd/>
          </a:ln>
          <a:effectLst>
            <a:outerShdw dist="71842" dir="2700000" algn="ctr" rotWithShape="0">
              <a:schemeClr val="accent2"/>
            </a:outerShdw>
          </a:effectLst>
        </p:spPr>
        <p:txBody>
          <a:bodyPr wrap="none">
            <a:spAutoFit/>
          </a:bodyPr>
          <a:lstStyle/>
          <a:p>
            <a:pPr algn="ctr">
              <a:defRPr/>
            </a:pPr>
            <a:r>
              <a:rPr lang="en-US" sz="6600" b="1" dirty="0">
                <a:solidFill>
                  <a:srgbClr val="FFCC00"/>
                </a:solidFill>
              </a:rPr>
              <a:t>the $1,000</a:t>
            </a:r>
          </a:p>
        </p:txBody>
      </p:sp>
      <p:sp>
        <p:nvSpPr>
          <p:cNvPr id="72710" name="Rectangle 6"/>
          <p:cNvSpPr>
            <a:spLocks noChangeArrowheads="1"/>
          </p:cNvSpPr>
          <p:nvPr/>
        </p:nvSpPr>
        <p:spPr bwMode="auto">
          <a:xfrm>
            <a:off x="2560227" y="4699000"/>
            <a:ext cx="3991797" cy="1107996"/>
          </a:xfrm>
          <a:prstGeom prst="rect">
            <a:avLst/>
          </a:prstGeom>
          <a:noFill/>
          <a:ln w="9525">
            <a:noFill/>
            <a:miter lim="800000"/>
            <a:headEnd/>
            <a:tailEnd/>
          </a:ln>
          <a:effectLst>
            <a:outerShdw dist="71842" dir="2700000" algn="ctr" rotWithShape="0">
              <a:schemeClr val="accent2"/>
            </a:outerShdw>
          </a:effectLst>
        </p:spPr>
        <p:txBody>
          <a:bodyPr wrap="none">
            <a:spAutoFit/>
          </a:bodyPr>
          <a:lstStyle/>
          <a:p>
            <a:pPr algn="ctr">
              <a:defRPr/>
            </a:pPr>
            <a:r>
              <a:rPr lang="en-US" sz="6600" b="1" dirty="0">
                <a:solidFill>
                  <a:srgbClr val="FFCC00"/>
                </a:solidFill>
              </a:rPr>
              <a:t>Milestone!</a:t>
            </a:r>
          </a:p>
        </p:txBody>
      </p:sp>
      <p:sp>
        <p:nvSpPr>
          <p:cNvPr id="72711" name="Text Box 7"/>
          <p:cNvSpPr txBox="1">
            <a:spLocks noChangeArrowheads="1"/>
          </p:cNvSpPr>
          <p:nvPr/>
        </p:nvSpPr>
        <p:spPr bwMode="auto">
          <a:xfrm rot="299">
            <a:off x="776288" y="387350"/>
            <a:ext cx="7851775" cy="1006475"/>
          </a:xfrm>
          <a:prstGeom prst="rect">
            <a:avLst/>
          </a:prstGeom>
          <a:noFill/>
          <a:ln w="9525">
            <a:noFill/>
            <a:miter lim="800000"/>
            <a:headEnd/>
            <a:tailEnd/>
          </a:ln>
        </p:spPr>
        <p:txBody>
          <a:bodyPr>
            <a:spAutoFit/>
          </a:bodyPr>
          <a:lstStyle/>
          <a:p>
            <a:pPr>
              <a:spcBef>
                <a:spcPct val="50000"/>
              </a:spcBef>
            </a:pPr>
            <a:r>
              <a:rPr lang="en-US" sz="6000" b="1" dirty="0">
                <a:solidFill>
                  <a:schemeClr val="accent2"/>
                </a:solidFill>
              </a:rPr>
              <a:t>Congratulations!</a:t>
            </a:r>
            <a:endParaRPr lang="en-US" sz="6000" b="1" dirty="0">
              <a:solidFill>
                <a:schemeClr val="accent2"/>
              </a:solidFill>
              <a:latin typeface="Times New Roman" pitchFamily="18" charset="0"/>
            </a:endParaRPr>
          </a:p>
        </p:txBody>
      </p:sp>
    </p:spTree>
    <p:extLst>
      <p:ext uri="{BB962C8B-B14F-4D97-AF65-F5344CB8AC3E}">
        <p14:creationId xmlns:p14="http://schemas.microsoft.com/office/powerpoint/2010/main" val="47340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3505200" y="1127125"/>
            <a:ext cx="2514600" cy="4724400"/>
          </a:xfrm>
          <a:prstGeom prst="rect">
            <a:avLst/>
          </a:prstGeom>
          <a:gradFill rotWithShape="0">
            <a:gsLst>
              <a:gs pos="0">
                <a:srgbClr val="0066CC"/>
              </a:gs>
              <a:gs pos="100000">
                <a:srgbClr val="000066"/>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73731" name="Rectangle 3"/>
          <p:cNvSpPr>
            <a:spLocks noChangeArrowheads="1"/>
          </p:cNvSpPr>
          <p:nvPr/>
        </p:nvSpPr>
        <p:spPr bwMode="auto">
          <a:xfrm>
            <a:off x="3571875" y="3967163"/>
            <a:ext cx="2413000" cy="322262"/>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25604" name="Text Box 4"/>
          <p:cNvSpPr txBox="1">
            <a:spLocks noChangeArrowheads="1"/>
          </p:cNvSpPr>
          <p:nvPr/>
        </p:nvSpPr>
        <p:spPr bwMode="auto">
          <a:xfrm>
            <a:off x="3581400" y="111125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15</a:t>
            </a:r>
            <a:endParaRPr lang="en-US" sz="2400">
              <a:solidFill>
                <a:schemeClr val="bg1"/>
              </a:solidFill>
              <a:latin typeface="Times New Roman" pitchFamily="18" charset="0"/>
            </a:endParaRPr>
          </a:p>
        </p:txBody>
      </p:sp>
      <p:sp>
        <p:nvSpPr>
          <p:cNvPr id="25605" name="Text Box 5"/>
          <p:cNvSpPr txBox="1">
            <a:spLocks noChangeArrowheads="1"/>
          </p:cNvSpPr>
          <p:nvPr/>
        </p:nvSpPr>
        <p:spPr bwMode="auto">
          <a:xfrm>
            <a:off x="3581400" y="1431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14</a:t>
            </a:r>
            <a:endParaRPr lang="en-US" sz="2400">
              <a:solidFill>
                <a:srgbClr val="FFCC00"/>
              </a:solidFill>
              <a:latin typeface="Times New Roman" pitchFamily="18" charset="0"/>
            </a:endParaRPr>
          </a:p>
        </p:txBody>
      </p:sp>
      <p:sp>
        <p:nvSpPr>
          <p:cNvPr id="25606" name="Text Box 6"/>
          <p:cNvSpPr txBox="1">
            <a:spLocks noChangeArrowheads="1"/>
          </p:cNvSpPr>
          <p:nvPr/>
        </p:nvSpPr>
        <p:spPr bwMode="auto">
          <a:xfrm>
            <a:off x="3581400" y="1736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13</a:t>
            </a:r>
            <a:endParaRPr lang="en-US" sz="2400">
              <a:solidFill>
                <a:srgbClr val="FFCC00"/>
              </a:solidFill>
              <a:latin typeface="Times New Roman" pitchFamily="18" charset="0"/>
            </a:endParaRPr>
          </a:p>
        </p:txBody>
      </p:sp>
      <p:sp>
        <p:nvSpPr>
          <p:cNvPr id="25607" name="Text Box 7"/>
          <p:cNvSpPr txBox="1">
            <a:spLocks noChangeArrowheads="1"/>
          </p:cNvSpPr>
          <p:nvPr/>
        </p:nvSpPr>
        <p:spPr bwMode="auto">
          <a:xfrm>
            <a:off x="3581400" y="2041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a:t>
            </a:r>
            <a:endParaRPr lang="en-US" sz="2400">
              <a:solidFill>
                <a:srgbClr val="FFCC00"/>
              </a:solidFill>
              <a:latin typeface="Times New Roman" pitchFamily="18" charset="0"/>
            </a:endParaRPr>
          </a:p>
        </p:txBody>
      </p:sp>
      <p:sp>
        <p:nvSpPr>
          <p:cNvPr id="25608" name="Text Box 8"/>
          <p:cNvSpPr txBox="1">
            <a:spLocks noChangeArrowheads="1"/>
          </p:cNvSpPr>
          <p:nvPr/>
        </p:nvSpPr>
        <p:spPr bwMode="auto">
          <a:xfrm>
            <a:off x="3581400" y="2346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11</a:t>
            </a:r>
            <a:endParaRPr lang="en-US" sz="2400">
              <a:solidFill>
                <a:srgbClr val="FFCC00"/>
              </a:solidFill>
              <a:latin typeface="Times New Roman" pitchFamily="18" charset="0"/>
            </a:endParaRPr>
          </a:p>
        </p:txBody>
      </p:sp>
      <p:sp>
        <p:nvSpPr>
          <p:cNvPr id="25609" name="Text Box 9"/>
          <p:cNvSpPr txBox="1">
            <a:spLocks noChangeArrowheads="1"/>
          </p:cNvSpPr>
          <p:nvPr/>
        </p:nvSpPr>
        <p:spPr bwMode="auto">
          <a:xfrm>
            <a:off x="3581400" y="265112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a:t>
            </a:r>
            <a:endParaRPr lang="en-US" sz="2400">
              <a:solidFill>
                <a:schemeClr val="bg1"/>
              </a:solidFill>
              <a:latin typeface="Times New Roman" pitchFamily="18" charset="0"/>
            </a:endParaRPr>
          </a:p>
        </p:txBody>
      </p:sp>
      <p:sp>
        <p:nvSpPr>
          <p:cNvPr id="25610" name="Text Box 10"/>
          <p:cNvSpPr txBox="1">
            <a:spLocks noChangeArrowheads="1"/>
          </p:cNvSpPr>
          <p:nvPr/>
        </p:nvSpPr>
        <p:spPr bwMode="auto">
          <a:xfrm>
            <a:off x="3581400" y="2955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9</a:t>
            </a:r>
            <a:endParaRPr lang="en-US" sz="2400">
              <a:solidFill>
                <a:srgbClr val="FFCC00"/>
              </a:solidFill>
              <a:latin typeface="Times New Roman" pitchFamily="18" charset="0"/>
            </a:endParaRPr>
          </a:p>
        </p:txBody>
      </p:sp>
      <p:sp>
        <p:nvSpPr>
          <p:cNvPr id="25611" name="Text Box 11"/>
          <p:cNvSpPr txBox="1">
            <a:spLocks noChangeArrowheads="1"/>
          </p:cNvSpPr>
          <p:nvPr/>
        </p:nvSpPr>
        <p:spPr bwMode="auto">
          <a:xfrm>
            <a:off x="3581400" y="3260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a:t>
            </a:r>
            <a:endParaRPr lang="en-US" sz="2400">
              <a:solidFill>
                <a:srgbClr val="FFCC00"/>
              </a:solidFill>
              <a:latin typeface="Times New Roman" pitchFamily="18" charset="0"/>
            </a:endParaRPr>
          </a:p>
        </p:txBody>
      </p:sp>
      <p:sp>
        <p:nvSpPr>
          <p:cNvPr id="25612" name="Text Box 12"/>
          <p:cNvSpPr txBox="1">
            <a:spLocks noChangeArrowheads="1"/>
          </p:cNvSpPr>
          <p:nvPr/>
        </p:nvSpPr>
        <p:spPr bwMode="auto">
          <a:xfrm>
            <a:off x="3581400" y="3565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7</a:t>
            </a:r>
            <a:endParaRPr lang="en-US" sz="2400">
              <a:solidFill>
                <a:srgbClr val="FFCC00"/>
              </a:solidFill>
              <a:latin typeface="Times New Roman" pitchFamily="18" charset="0"/>
            </a:endParaRPr>
          </a:p>
        </p:txBody>
      </p:sp>
      <p:sp>
        <p:nvSpPr>
          <p:cNvPr id="25613" name="Text Box 13"/>
          <p:cNvSpPr txBox="1">
            <a:spLocks noChangeArrowheads="1"/>
          </p:cNvSpPr>
          <p:nvPr/>
        </p:nvSpPr>
        <p:spPr bwMode="auto">
          <a:xfrm>
            <a:off x="3581400" y="3870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a:t>
            </a:r>
            <a:endParaRPr lang="en-US" sz="2400">
              <a:solidFill>
                <a:srgbClr val="FFCC00"/>
              </a:solidFill>
              <a:latin typeface="Times New Roman" pitchFamily="18" charset="0"/>
            </a:endParaRPr>
          </a:p>
        </p:txBody>
      </p:sp>
      <p:sp>
        <p:nvSpPr>
          <p:cNvPr id="25614" name="Text Box 14"/>
          <p:cNvSpPr txBox="1">
            <a:spLocks noChangeArrowheads="1"/>
          </p:cNvSpPr>
          <p:nvPr/>
        </p:nvSpPr>
        <p:spPr bwMode="auto">
          <a:xfrm>
            <a:off x="3581400" y="417512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5</a:t>
            </a:r>
          </a:p>
        </p:txBody>
      </p:sp>
      <p:sp>
        <p:nvSpPr>
          <p:cNvPr id="25615" name="Text Box 15"/>
          <p:cNvSpPr txBox="1">
            <a:spLocks noChangeArrowheads="1"/>
          </p:cNvSpPr>
          <p:nvPr/>
        </p:nvSpPr>
        <p:spPr bwMode="auto">
          <a:xfrm>
            <a:off x="3581400" y="4479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a:t>
            </a:r>
            <a:endParaRPr lang="en-US" sz="2400">
              <a:solidFill>
                <a:srgbClr val="FFCC00"/>
              </a:solidFill>
              <a:latin typeface="Times New Roman" pitchFamily="18" charset="0"/>
            </a:endParaRPr>
          </a:p>
        </p:txBody>
      </p:sp>
      <p:sp>
        <p:nvSpPr>
          <p:cNvPr id="25616" name="Text Box 16"/>
          <p:cNvSpPr txBox="1">
            <a:spLocks noChangeArrowheads="1"/>
          </p:cNvSpPr>
          <p:nvPr/>
        </p:nvSpPr>
        <p:spPr bwMode="auto">
          <a:xfrm>
            <a:off x="3581400" y="4784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a:t>
            </a:r>
            <a:endParaRPr lang="en-US" sz="2400">
              <a:solidFill>
                <a:srgbClr val="FFCC00"/>
              </a:solidFill>
              <a:latin typeface="Times New Roman" pitchFamily="18" charset="0"/>
            </a:endParaRPr>
          </a:p>
        </p:txBody>
      </p:sp>
      <p:sp>
        <p:nvSpPr>
          <p:cNvPr id="25617" name="Text Box 17"/>
          <p:cNvSpPr txBox="1">
            <a:spLocks noChangeArrowheads="1"/>
          </p:cNvSpPr>
          <p:nvPr/>
        </p:nvSpPr>
        <p:spPr bwMode="auto">
          <a:xfrm>
            <a:off x="3581400" y="5089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a:t>
            </a:r>
            <a:endParaRPr lang="en-US" sz="2400">
              <a:solidFill>
                <a:srgbClr val="FFCC00"/>
              </a:solidFill>
              <a:latin typeface="Times New Roman" pitchFamily="18" charset="0"/>
            </a:endParaRPr>
          </a:p>
        </p:txBody>
      </p:sp>
      <p:sp>
        <p:nvSpPr>
          <p:cNvPr id="25618" name="Text Box 18"/>
          <p:cNvSpPr txBox="1">
            <a:spLocks noChangeArrowheads="1"/>
          </p:cNvSpPr>
          <p:nvPr/>
        </p:nvSpPr>
        <p:spPr bwMode="auto">
          <a:xfrm>
            <a:off x="3581400" y="5394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a:t>
            </a:r>
            <a:endParaRPr lang="en-US" sz="2400">
              <a:solidFill>
                <a:srgbClr val="FFCC00"/>
              </a:solidFill>
              <a:latin typeface="Times New Roman" pitchFamily="18" charset="0"/>
            </a:endParaRPr>
          </a:p>
        </p:txBody>
      </p:sp>
      <p:sp>
        <p:nvSpPr>
          <p:cNvPr id="25619" name="Text Box 19"/>
          <p:cNvSpPr txBox="1">
            <a:spLocks noChangeArrowheads="1"/>
          </p:cNvSpPr>
          <p:nvPr/>
        </p:nvSpPr>
        <p:spPr bwMode="auto">
          <a:xfrm>
            <a:off x="4419600" y="112712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 Million</a:t>
            </a:r>
            <a:endParaRPr lang="en-US" sz="2400">
              <a:solidFill>
                <a:schemeClr val="bg1"/>
              </a:solidFill>
              <a:latin typeface="Times New Roman" pitchFamily="18" charset="0"/>
            </a:endParaRPr>
          </a:p>
        </p:txBody>
      </p:sp>
      <p:sp>
        <p:nvSpPr>
          <p:cNvPr id="25620" name="Text Box 20"/>
          <p:cNvSpPr txBox="1">
            <a:spLocks noChangeArrowheads="1"/>
          </p:cNvSpPr>
          <p:nvPr/>
        </p:nvSpPr>
        <p:spPr bwMode="auto">
          <a:xfrm>
            <a:off x="4419600" y="14478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$500,000</a:t>
            </a:r>
            <a:endParaRPr lang="en-US" sz="2400">
              <a:solidFill>
                <a:srgbClr val="FFCC00"/>
              </a:solidFill>
              <a:latin typeface="Times New Roman" pitchFamily="18" charset="0"/>
            </a:endParaRPr>
          </a:p>
        </p:txBody>
      </p:sp>
      <p:sp>
        <p:nvSpPr>
          <p:cNvPr id="25621" name="Text Box 21"/>
          <p:cNvSpPr txBox="1">
            <a:spLocks noChangeArrowheads="1"/>
          </p:cNvSpPr>
          <p:nvPr/>
        </p:nvSpPr>
        <p:spPr bwMode="auto">
          <a:xfrm>
            <a:off x="4419600" y="1752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$250,000</a:t>
            </a:r>
            <a:endParaRPr lang="en-US" sz="2400">
              <a:solidFill>
                <a:srgbClr val="FFCC00"/>
              </a:solidFill>
              <a:latin typeface="Times New Roman" pitchFamily="18" charset="0"/>
            </a:endParaRPr>
          </a:p>
        </p:txBody>
      </p:sp>
      <p:sp>
        <p:nvSpPr>
          <p:cNvPr id="25622" name="Text Box 22"/>
          <p:cNvSpPr txBox="1">
            <a:spLocks noChangeArrowheads="1"/>
          </p:cNvSpPr>
          <p:nvPr/>
        </p:nvSpPr>
        <p:spPr bwMode="auto">
          <a:xfrm>
            <a:off x="4419600" y="20574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$125,000</a:t>
            </a:r>
            <a:endParaRPr lang="en-US" sz="2400">
              <a:solidFill>
                <a:srgbClr val="FFCC00"/>
              </a:solidFill>
              <a:latin typeface="Times New Roman" pitchFamily="18" charset="0"/>
            </a:endParaRPr>
          </a:p>
        </p:txBody>
      </p:sp>
      <p:sp>
        <p:nvSpPr>
          <p:cNvPr id="25623" name="Text Box 23"/>
          <p:cNvSpPr txBox="1">
            <a:spLocks noChangeArrowheads="1"/>
          </p:cNvSpPr>
          <p:nvPr/>
        </p:nvSpPr>
        <p:spPr bwMode="auto">
          <a:xfrm>
            <a:off x="4419600" y="2362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$64,000</a:t>
            </a:r>
            <a:endParaRPr lang="en-US" sz="2400">
              <a:solidFill>
                <a:srgbClr val="FFCC00"/>
              </a:solidFill>
              <a:latin typeface="Times New Roman" pitchFamily="18" charset="0"/>
            </a:endParaRPr>
          </a:p>
        </p:txBody>
      </p:sp>
      <p:sp>
        <p:nvSpPr>
          <p:cNvPr id="25624" name="Text Box 24"/>
          <p:cNvSpPr txBox="1">
            <a:spLocks noChangeArrowheads="1"/>
          </p:cNvSpPr>
          <p:nvPr/>
        </p:nvSpPr>
        <p:spPr bwMode="auto">
          <a:xfrm>
            <a:off x="4419600" y="266700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$32,000</a:t>
            </a:r>
            <a:endParaRPr lang="en-US" sz="2400">
              <a:solidFill>
                <a:schemeClr val="bg1"/>
              </a:solidFill>
              <a:latin typeface="Times New Roman" pitchFamily="18" charset="0"/>
            </a:endParaRPr>
          </a:p>
        </p:txBody>
      </p:sp>
      <p:sp>
        <p:nvSpPr>
          <p:cNvPr id="25625" name="Text Box 25"/>
          <p:cNvSpPr txBox="1">
            <a:spLocks noChangeArrowheads="1"/>
          </p:cNvSpPr>
          <p:nvPr/>
        </p:nvSpPr>
        <p:spPr bwMode="auto">
          <a:xfrm>
            <a:off x="4419600" y="29718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$16,000</a:t>
            </a:r>
            <a:endParaRPr lang="en-US" sz="2400">
              <a:solidFill>
                <a:srgbClr val="FFCC00"/>
              </a:solidFill>
              <a:latin typeface="Times New Roman" pitchFamily="18" charset="0"/>
            </a:endParaRPr>
          </a:p>
        </p:txBody>
      </p:sp>
      <p:sp>
        <p:nvSpPr>
          <p:cNvPr id="25626" name="Text Box 26"/>
          <p:cNvSpPr txBox="1">
            <a:spLocks noChangeArrowheads="1"/>
          </p:cNvSpPr>
          <p:nvPr/>
        </p:nvSpPr>
        <p:spPr bwMode="auto">
          <a:xfrm>
            <a:off x="4419600" y="3276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$8,000</a:t>
            </a:r>
            <a:endParaRPr lang="en-US" sz="2400">
              <a:solidFill>
                <a:srgbClr val="FFCC00"/>
              </a:solidFill>
              <a:latin typeface="Times New Roman" pitchFamily="18" charset="0"/>
            </a:endParaRPr>
          </a:p>
        </p:txBody>
      </p:sp>
      <p:sp>
        <p:nvSpPr>
          <p:cNvPr id="25627" name="Text Box 27"/>
          <p:cNvSpPr txBox="1">
            <a:spLocks noChangeArrowheads="1"/>
          </p:cNvSpPr>
          <p:nvPr/>
        </p:nvSpPr>
        <p:spPr bwMode="auto">
          <a:xfrm>
            <a:off x="4419600" y="35814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$4,000</a:t>
            </a:r>
            <a:endParaRPr lang="en-US" sz="2400">
              <a:solidFill>
                <a:srgbClr val="FFCC00"/>
              </a:solidFill>
              <a:latin typeface="Times New Roman" pitchFamily="18" charset="0"/>
            </a:endParaRPr>
          </a:p>
        </p:txBody>
      </p:sp>
      <p:sp>
        <p:nvSpPr>
          <p:cNvPr id="25628" name="Text Box 28"/>
          <p:cNvSpPr txBox="1">
            <a:spLocks noChangeArrowheads="1"/>
          </p:cNvSpPr>
          <p:nvPr/>
        </p:nvSpPr>
        <p:spPr bwMode="auto">
          <a:xfrm>
            <a:off x="4419600" y="3886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$2,000</a:t>
            </a:r>
            <a:endParaRPr lang="en-US" sz="2400">
              <a:solidFill>
                <a:srgbClr val="FFCC00"/>
              </a:solidFill>
              <a:latin typeface="Times New Roman" pitchFamily="18" charset="0"/>
            </a:endParaRPr>
          </a:p>
        </p:txBody>
      </p:sp>
      <p:sp>
        <p:nvSpPr>
          <p:cNvPr id="25629" name="Text Box 29"/>
          <p:cNvSpPr txBox="1">
            <a:spLocks noChangeArrowheads="1"/>
          </p:cNvSpPr>
          <p:nvPr/>
        </p:nvSpPr>
        <p:spPr bwMode="auto">
          <a:xfrm>
            <a:off x="4419600" y="419100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$1,000</a:t>
            </a:r>
          </a:p>
        </p:txBody>
      </p:sp>
      <p:sp>
        <p:nvSpPr>
          <p:cNvPr id="25630" name="Text Box 30"/>
          <p:cNvSpPr txBox="1">
            <a:spLocks noChangeArrowheads="1"/>
          </p:cNvSpPr>
          <p:nvPr/>
        </p:nvSpPr>
        <p:spPr bwMode="auto">
          <a:xfrm>
            <a:off x="4419600" y="4495800"/>
            <a:ext cx="1000125"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a:t>
            </a:r>
            <a:endParaRPr lang="en-US" sz="2400">
              <a:solidFill>
                <a:srgbClr val="FFCC00"/>
              </a:solidFill>
              <a:latin typeface="Times New Roman" pitchFamily="18" charset="0"/>
            </a:endParaRPr>
          </a:p>
        </p:txBody>
      </p:sp>
      <p:sp>
        <p:nvSpPr>
          <p:cNvPr id="25631" name="Text Box 31"/>
          <p:cNvSpPr txBox="1">
            <a:spLocks noChangeArrowheads="1"/>
          </p:cNvSpPr>
          <p:nvPr/>
        </p:nvSpPr>
        <p:spPr bwMode="auto">
          <a:xfrm>
            <a:off x="4419600" y="4800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$300</a:t>
            </a:r>
            <a:endParaRPr lang="en-US" sz="2400">
              <a:solidFill>
                <a:srgbClr val="FFCC00"/>
              </a:solidFill>
              <a:latin typeface="Times New Roman" pitchFamily="18" charset="0"/>
            </a:endParaRPr>
          </a:p>
        </p:txBody>
      </p:sp>
      <p:sp>
        <p:nvSpPr>
          <p:cNvPr id="25632" name="Text Box 32"/>
          <p:cNvSpPr txBox="1">
            <a:spLocks noChangeArrowheads="1"/>
          </p:cNvSpPr>
          <p:nvPr/>
        </p:nvSpPr>
        <p:spPr bwMode="auto">
          <a:xfrm>
            <a:off x="4419600" y="5105400"/>
            <a:ext cx="13335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a:t>
            </a:r>
            <a:endParaRPr lang="en-US" sz="2400">
              <a:solidFill>
                <a:srgbClr val="FFCC00"/>
              </a:solidFill>
              <a:latin typeface="Times New Roman" pitchFamily="18" charset="0"/>
            </a:endParaRPr>
          </a:p>
        </p:txBody>
      </p:sp>
      <p:sp>
        <p:nvSpPr>
          <p:cNvPr id="25633" name="Text Box 33"/>
          <p:cNvSpPr txBox="1">
            <a:spLocks noChangeArrowheads="1"/>
          </p:cNvSpPr>
          <p:nvPr/>
        </p:nvSpPr>
        <p:spPr bwMode="auto">
          <a:xfrm>
            <a:off x="4419600" y="5410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$100</a:t>
            </a:r>
            <a:endParaRPr lang="en-US" sz="2400">
              <a:solidFill>
                <a:srgbClr val="FFCC00"/>
              </a:solidFill>
              <a:latin typeface="Times New Roman" pitchFamily="18" charset="0"/>
            </a:endParaRPr>
          </a:p>
        </p:txBody>
      </p:sp>
      <p:sp>
        <p:nvSpPr>
          <p:cNvPr id="25634" name="Oval 34"/>
          <p:cNvSpPr>
            <a:spLocks noChangeArrowheads="1"/>
          </p:cNvSpPr>
          <p:nvPr/>
        </p:nvSpPr>
        <p:spPr bwMode="auto">
          <a:xfrm>
            <a:off x="4114800" y="5546725"/>
            <a:ext cx="152400" cy="152400"/>
          </a:xfrm>
          <a:prstGeom prst="ellipse">
            <a:avLst/>
          </a:prstGeom>
          <a:solidFill>
            <a:srgbClr val="FFCC00"/>
          </a:solidFill>
          <a:ln w="9525">
            <a:noFill/>
            <a:round/>
            <a:headEnd/>
            <a:tailEnd/>
          </a:ln>
        </p:spPr>
        <p:txBody>
          <a:bodyPr wrap="none" anchor="ctr"/>
          <a:lstStyle/>
          <a:p>
            <a:endParaRPr lang="en-US"/>
          </a:p>
        </p:txBody>
      </p:sp>
      <p:sp>
        <p:nvSpPr>
          <p:cNvPr id="25635" name="Oval 35"/>
          <p:cNvSpPr>
            <a:spLocks noChangeArrowheads="1"/>
          </p:cNvSpPr>
          <p:nvPr/>
        </p:nvSpPr>
        <p:spPr bwMode="auto">
          <a:xfrm>
            <a:off x="4114800" y="5241925"/>
            <a:ext cx="152400" cy="152400"/>
          </a:xfrm>
          <a:prstGeom prst="ellipse">
            <a:avLst/>
          </a:prstGeom>
          <a:solidFill>
            <a:srgbClr val="FFCC00"/>
          </a:solidFill>
          <a:ln w="9525">
            <a:noFill/>
            <a:round/>
            <a:headEnd/>
            <a:tailEnd/>
          </a:ln>
        </p:spPr>
        <p:txBody>
          <a:bodyPr wrap="none" anchor="ctr"/>
          <a:lstStyle/>
          <a:p>
            <a:endParaRPr lang="en-US"/>
          </a:p>
        </p:txBody>
      </p:sp>
      <p:sp>
        <p:nvSpPr>
          <p:cNvPr id="25636" name="Oval 36"/>
          <p:cNvSpPr>
            <a:spLocks noChangeArrowheads="1"/>
          </p:cNvSpPr>
          <p:nvPr/>
        </p:nvSpPr>
        <p:spPr bwMode="auto">
          <a:xfrm>
            <a:off x="4114800" y="4937125"/>
            <a:ext cx="152400" cy="152400"/>
          </a:xfrm>
          <a:prstGeom prst="ellipse">
            <a:avLst/>
          </a:prstGeom>
          <a:solidFill>
            <a:srgbClr val="FFCC00"/>
          </a:solidFill>
          <a:ln w="9525">
            <a:noFill/>
            <a:round/>
            <a:headEnd/>
            <a:tailEnd/>
          </a:ln>
        </p:spPr>
        <p:txBody>
          <a:bodyPr wrap="none" anchor="ctr"/>
          <a:lstStyle/>
          <a:p>
            <a:endParaRPr lang="en-US"/>
          </a:p>
        </p:txBody>
      </p:sp>
      <p:sp>
        <p:nvSpPr>
          <p:cNvPr id="25637" name="Oval 37"/>
          <p:cNvSpPr>
            <a:spLocks noChangeArrowheads="1"/>
          </p:cNvSpPr>
          <p:nvPr/>
        </p:nvSpPr>
        <p:spPr bwMode="auto">
          <a:xfrm>
            <a:off x="4114800" y="4632325"/>
            <a:ext cx="152400" cy="152400"/>
          </a:xfrm>
          <a:prstGeom prst="ellipse">
            <a:avLst/>
          </a:prstGeom>
          <a:solidFill>
            <a:srgbClr val="FFCC00"/>
          </a:solidFill>
          <a:ln w="9525">
            <a:noFill/>
            <a:round/>
            <a:headEnd/>
            <a:tailEnd/>
          </a:ln>
        </p:spPr>
        <p:txBody>
          <a:bodyPr wrap="none" anchor="ctr"/>
          <a:lstStyle/>
          <a:p>
            <a:endParaRPr lang="en-US"/>
          </a:p>
        </p:txBody>
      </p:sp>
      <p:sp>
        <p:nvSpPr>
          <p:cNvPr id="25638" name="Oval 38"/>
          <p:cNvSpPr>
            <a:spLocks noChangeArrowheads="1"/>
          </p:cNvSpPr>
          <p:nvPr/>
        </p:nvSpPr>
        <p:spPr bwMode="auto">
          <a:xfrm>
            <a:off x="4114800" y="4327525"/>
            <a:ext cx="152400" cy="152400"/>
          </a:xfrm>
          <a:prstGeom prst="ellipse">
            <a:avLst/>
          </a:prstGeom>
          <a:solidFill>
            <a:schemeClr val="bg1"/>
          </a:solidFill>
          <a:ln w="9525">
            <a:noFill/>
            <a:round/>
            <a:headEnd/>
            <a:tailEnd/>
          </a:ln>
        </p:spPr>
        <p:txBody>
          <a:bodyPr wrap="none" anchor="ctr"/>
          <a:lstStyle/>
          <a:p>
            <a:endParaRPr lang="en-US"/>
          </a:p>
        </p:txBody>
      </p:sp>
      <p:sp>
        <p:nvSpPr>
          <p:cNvPr id="25639" name="Oval 39"/>
          <p:cNvSpPr>
            <a:spLocks noChangeArrowheads="1"/>
          </p:cNvSpPr>
          <p:nvPr/>
        </p:nvSpPr>
        <p:spPr bwMode="auto">
          <a:xfrm>
            <a:off x="4114800" y="4022725"/>
            <a:ext cx="152400" cy="152400"/>
          </a:xfrm>
          <a:prstGeom prst="ellipse">
            <a:avLst/>
          </a:prstGeom>
          <a:solidFill>
            <a:srgbClr val="FFCC00"/>
          </a:solidFill>
          <a:ln w="9525">
            <a:noFill/>
            <a:round/>
            <a:headEnd/>
            <a:tailEnd/>
          </a:ln>
        </p:spPr>
        <p:txBody>
          <a:bodyPr wrap="none" anchor="ctr"/>
          <a:lstStyle/>
          <a:p>
            <a:endParaRPr lang="en-US"/>
          </a:p>
        </p:txBody>
      </p:sp>
      <p:sp>
        <p:nvSpPr>
          <p:cNvPr id="25640" name="Oval 40"/>
          <p:cNvSpPr>
            <a:spLocks noChangeArrowheads="1"/>
          </p:cNvSpPr>
          <p:nvPr/>
        </p:nvSpPr>
        <p:spPr bwMode="auto">
          <a:xfrm>
            <a:off x="4114800" y="3717925"/>
            <a:ext cx="152400" cy="152400"/>
          </a:xfrm>
          <a:prstGeom prst="ellipse">
            <a:avLst/>
          </a:prstGeom>
          <a:solidFill>
            <a:srgbClr val="FFCC00"/>
          </a:solidFill>
          <a:ln w="9525">
            <a:noFill/>
            <a:round/>
            <a:headEnd/>
            <a:tailEnd/>
          </a:ln>
        </p:spPr>
        <p:txBody>
          <a:bodyPr wrap="none" anchor="ctr"/>
          <a:lstStyle/>
          <a:p>
            <a:endParaRPr lang="en-US"/>
          </a:p>
        </p:txBody>
      </p:sp>
      <p:sp>
        <p:nvSpPr>
          <p:cNvPr id="25641" name="Oval 41"/>
          <p:cNvSpPr>
            <a:spLocks noChangeArrowheads="1"/>
          </p:cNvSpPr>
          <p:nvPr/>
        </p:nvSpPr>
        <p:spPr bwMode="auto">
          <a:xfrm>
            <a:off x="4114800" y="3413125"/>
            <a:ext cx="152400" cy="152400"/>
          </a:xfrm>
          <a:prstGeom prst="ellipse">
            <a:avLst/>
          </a:prstGeom>
          <a:solidFill>
            <a:srgbClr val="FFCC00"/>
          </a:solidFill>
          <a:ln w="9525">
            <a:noFill/>
            <a:round/>
            <a:headEnd/>
            <a:tailEnd/>
          </a:ln>
        </p:spPr>
        <p:txBody>
          <a:bodyPr wrap="none" anchor="ctr"/>
          <a:lstStyle/>
          <a:p>
            <a:endParaRPr lang="en-US"/>
          </a:p>
        </p:txBody>
      </p:sp>
      <p:sp>
        <p:nvSpPr>
          <p:cNvPr id="25642" name="Oval 42"/>
          <p:cNvSpPr>
            <a:spLocks noChangeArrowheads="1"/>
          </p:cNvSpPr>
          <p:nvPr/>
        </p:nvSpPr>
        <p:spPr bwMode="auto">
          <a:xfrm>
            <a:off x="4114800" y="3108325"/>
            <a:ext cx="152400" cy="152400"/>
          </a:xfrm>
          <a:prstGeom prst="ellipse">
            <a:avLst/>
          </a:prstGeom>
          <a:solidFill>
            <a:srgbClr val="FFCC00"/>
          </a:solidFill>
          <a:ln w="9525">
            <a:noFill/>
            <a:round/>
            <a:headEnd/>
            <a:tailEnd/>
          </a:ln>
        </p:spPr>
        <p:txBody>
          <a:bodyPr wrap="none" anchor="ctr"/>
          <a:lstStyle/>
          <a:p>
            <a:endParaRPr lang="en-US"/>
          </a:p>
        </p:txBody>
      </p:sp>
      <p:sp>
        <p:nvSpPr>
          <p:cNvPr id="25643" name="Oval 43"/>
          <p:cNvSpPr>
            <a:spLocks noChangeArrowheads="1"/>
          </p:cNvSpPr>
          <p:nvPr/>
        </p:nvSpPr>
        <p:spPr bwMode="auto">
          <a:xfrm>
            <a:off x="4114800" y="2803525"/>
            <a:ext cx="152400" cy="152400"/>
          </a:xfrm>
          <a:prstGeom prst="ellipse">
            <a:avLst/>
          </a:prstGeom>
          <a:solidFill>
            <a:schemeClr val="bg1"/>
          </a:solidFill>
          <a:ln w="9525">
            <a:noFill/>
            <a:round/>
            <a:headEnd/>
            <a:tailEnd/>
          </a:ln>
        </p:spPr>
        <p:txBody>
          <a:bodyPr wrap="none" anchor="ctr"/>
          <a:lstStyle/>
          <a:p>
            <a:endParaRPr lang="en-US" sz="2400">
              <a:solidFill>
                <a:schemeClr val="tx1"/>
              </a:solidFill>
              <a:latin typeface="Times New Roman" pitchFamily="18" charset="0"/>
            </a:endParaRPr>
          </a:p>
        </p:txBody>
      </p:sp>
      <p:sp>
        <p:nvSpPr>
          <p:cNvPr id="25644" name="Oval 44"/>
          <p:cNvSpPr>
            <a:spLocks noChangeArrowheads="1"/>
          </p:cNvSpPr>
          <p:nvPr/>
        </p:nvSpPr>
        <p:spPr bwMode="auto">
          <a:xfrm>
            <a:off x="4114800" y="2498725"/>
            <a:ext cx="152400" cy="152400"/>
          </a:xfrm>
          <a:prstGeom prst="ellipse">
            <a:avLst/>
          </a:prstGeom>
          <a:solidFill>
            <a:srgbClr val="FFCC00"/>
          </a:solidFill>
          <a:ln w="9525">
            <a:noFill/>
            <a:round/>
            <a:headEnd/>
            <a:tailEnd/>
          </a:ln>
        </p:spPr>
        <p:txBody>
          <a:bodyPr wrap="none" anchor="ctr"/>
          <a:lstStyle/>
          <a:p>
            <a:endParaRPr lang="en-US"/>
          </a:p>
        </p:txBody>
      </p:sp>
      <p:sp>
        <p:nvSpPr>
          <p:cNvPr id="25645" name="Oval 45"/>
          <p:cNvSpPr>
            <a:spLocks noChangeArrowheads="1"/>
          </p:cNvSpPr>
          <p:nvPr/>
        </p:nvSpPr>
        <p:spPr bwMode="auto">
          <a:xfrm>
            <a:off x="4114800" y="2193925"/>
            <a:ext cx="152400" cy="152400"/>
          </a:xfrm>
          <a:prstGeom prst="ellipse">
            <a:avLst/>
          </a:prstGeom>
          <a:solidFill>
            <a:srgbClr val="FFCC00"/>
          </a:solidFill>
          <a:ln w="9525">
            <a:noFill/>
            <a:round/>
            <a:headEnd/>
            <a:tailEnd/>
          </a:ln>
        </p:spPr>
        <p:txBody>
          <a:bodyPr wrap="none" anchor="ctr"/>
          <a:lstStyle/>
          <a:p>
            <a:endParaRPr lang="en-US"/>
          </a:p>
        </p:txBody>
      </p:sp>
      <p:sp>
        <p:nvSpPr>
          <p:cNvPr id="25646" name="Oval 46"/>
          <p:cNvSpPr>
            <a:spLocks noChangeArrowheads="1"/>
          </p:cNvSpPr>
          <p:nvPr/>
        </p:nvSpPr>
        <p:spPr bwMode="auto">
          <a:xfrm>
            <a:off x="4114800" y="1889125"/>
            <a:ext cx="152400" cy="152400"/>
          </a:xfrm>
          <a:prstGeom prst="ellipse">
            <a:avLst/>
          </a:prstGeom>
          <a:solidFill>
            <a:srgbClr val="FFCC00"/>
          </a:solidFill>
          <a:ln w="9525">
            <a:noFill/>
            <a:round/>
            <a:headEnd/>
            <a:tailEnd/>
          </a:ln>
        </p:spPr>
        <p:txBody>
          <a:bodyPr wrap="none" anchor="ctr"/>
          <a:lstStyle/>
          <a:p>
            <a:endParaRPr lang="en-US"/>
          </a:p>
        </p:txBody>
      </p:sp>
      <p:sp>
        <p:nvSpPr>
          <p:cNvPr id="25647" name="Oval 47"/>
          <p:cNvSpPr>
            <a:spLocks noChangeArrowheads="1"/>
          </p:cNvSpPr>
          <p:nvPr/>
        </p:nvSpPr>
        <p:spPr bwMode="auto">
          <a:xfrm>
            <a:off x="4114800" y="1584325"/>
            <a:ext cx="152400" cy="152400"/>
          </a:xfrm>
          <a:prstGeom prst="ellipse">
            <a:avLst/>
          </a:prstGeom>
          <a:solidFill>
            <a:srgbClr val="FFCC00"/>
          </a:solidFill>
          <a:ln w="9525">
            <a:noFill/>
            <a:round/>
            <a:headEnd/>
            <a:tailEnd/>
          </a:ln>
        </p:spPr>
        <p:txBody>
          <a:bodyPr wrap="none" anchor="ctr"/>
          <a:lstStyle/>
          <a:p>
            <a:endParaRPr lang="en-US"/>
          </a:p>
        </p:txBody>
      </p:sp>
      <p:sp>
        <p:nvSpPr>
          <p:cNvPr id="25648" name="Oval 48"/>
          <p:cNvSpPr>
            <a:spLocks noChangeArrowheads="1"/>
          </p:cNvSpPr>
          <p:nvPr/>
        </p:nvSpPr>
        <p:spPr bwMode="auto">
          <a:xfrm>
            <a:off x="4114800" y="1279525"/>
            <a:ext cx="152400" cy="152400"/>
          </a:xfrm>
          <a:prstGeom prst="ellipse">
            <a:avLst/>
          </a:prstGeom>
          <a:solidFill>
            <a:schemeClr val="bg1"/>
          </a:solidFill>
          <a:ln w="9525">
            <a:noFill/>
            <a:round/>
            <a:headEnd/>
            <a:tailEnd/>
          </a:ln>
        </p:spPr>
        <p:txBody>
          <a:bodyPr wrap="none" anchor="ctr"/>
          <a:lstStyle/>
          <a:p>
            <a:endParaRPr lang="en-US"/>
          </a:p>
        </p:txBody>
      </p:sp>
    </p:spTree>
    <p:extLst>
      <p:ext uri="{BB962C8B-B14F-4D97-AF65-F5344CB8AC3E}">
        <p14:creationId xmlns:p14="http://schemas.microsoft.com/office/powerpoint/2010/main" val="7743163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1000"/>
                                  </p:stCondLst>
                                  <p:childTnLst>
                                    <p:set>
                                      <p:cBhvr>
                                        <p:cTn id="6" dur="1" fill="hold">
                                          <p:stCondLst>
                                            <p:cond delay="0"/>
                                          </p:stCondLst>
                                        </p:cTn>
                                        <p:tgtEl>
                                          <p:spTgt spid="73731"/>
                                        </p:tgtEl>
                                        <p:attrNameLst>
                                          <p:attrName>style.visibility</p:attrName>
                                        </p:attrNameLst>
                                      </p:cBhvr>
                                      <p:to>
                                        <p:strVal val="visible"/>
                                      </p:to>
                                    </p:set>
                                    <p:animEffect transition="in" filter="dissolve">
                                      <p:cBhvr>
                                        <p:cTn id="7" dur="500"/>
                                        <p:tgtEl>
                                          <p:spTgt spid="737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0" y="3733800"/>
            <a:ext cx="9144000" cy="3128963"/>
          </a:xfrm>
          <a:prstGeom prst="rect">
            <a:avLst/>
          </a:prstGeom>
          <a:gradFill rotWithShape="0">
            <a:gsLst>
              <a:gs pos="0">
                <a:srgbClr val="808080"/>
              </a:gs>
              <a:gs pos="100000">
                <a:srgbClr val="292929"/>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26627" name="AutoShape 3"/>
          <p:cNvSpPr>
            <a:spLocks noChangeArrowheads="1"/>
          </p:cNvSpPr>
          <p:nvPr/>
        </p:nvSpPr>
        <p:spPr bwMode="auto">
          <a:xfrm>
            <a:off x="2286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26628" name="AutoShape 4"/>
          <p:cNvSpPr>
            <a:spLocks noChangeArrowheads="1"/>
          </p:cNvSpPr>
          <p:nvPr/>
        </p:nvSpPr>
        <p:spPr bwMode="auto">
          <a:xfrm>
            <a:off x="46482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26629" name="AutoShape 5"/>
          <p:cNvSpPr>
            <a:spLocks noChangeArrowheads="1"/>
          </p:cNvSpPr>
          <p:nvPr/>
        </p:nvSpPr>
        <p:spPr bwMode="auto">
          <a:xfrm>
            <a:off x="2286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26630" name="AutoShape 6"/>
          <p:cNvSpPr>
            <a:spLocks noChangeArrowheads="1"/>
          </p:cNvSpPr>
          <p:nvPr/>
        </p:nvSpPr>
        <p:spPr bwMode="auto">
          <a:xfrm>
            <a:off x="46482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26631" name="Line 7"/>
          <p:cNvSpPr>
            <a:spLocks noChangeShapeType="1"/>
          </p:cNvSpPr>
          <p:nvPr/>
        </p:nvSpPr>
        <p:spPr bwMode="auto">
          <a:xfrm flipH="1">
            <a:off x="28575" y="5257800"/>
            <a:ext cx="228600" cy="0"/>
          </a:xfrm>
          <a:prstGeom prst="line">
            <a:avLst/>
          </a:prstGeom>
          <a:noFill/>
          <a:ln w="57150">
            <a:solidFill>
              <a:srgbClr val="3399FF"/>
            </a:solidFill>
            <a:round/>
            <a:headEnd/>
            <a:tailEnd/>
          </a:ln>
        </p:spPr>
        <p:txBody>
          <a:bodyPr wrap="none" anchor="ctr"/>
          <a:lstStyle/>
          <a:p>
            <a:endParaRPr lang="en-US"/>
          </a:p>
        </p:txBody>
      </p:sp>
      <p:sp>
        <p:nvSpPr>
          <p:cNvPr id="26632" name="Line 8"/>
          <p:cNvSpPr>
            <a:spLocks noChangeShapeType="1"/>
          </p:cNvSpPr>
          <p:nvPr/>
        </p:nvSpPr>
        <p:spPr bwMode="auto">
          <a:xfrm flipH="1">
            <a:off x="38100" y="6324600"/>
            <a:ext cx="228600" cy="0"/>
          </a:xfrm>
          <a:prstGeom prst="line">
            <a:avLst/>
          </a:prstGeom>
          <a:noFill/>
          <a:ln w="57150">
            <a:solidFill>
              <a:srgbClr val="3399FF"/>
            </a:solidFill>
            <a:round/>
            <a:headEnd/>
            <a:tailEnd/>
          </a:ln>
        </p:spPr>
        <p:txBody>
          <a:bodyPr wrap="none" anchor="ctr"/>
          <a:lstStyle/>
          <a:p>
            <a:endParaRPr lang="en-US"/>
          </a:p>
        </p:txBody>
      </p:sp>
      <p:sp>
        <p:nvSpPr>
          <p:cNvPr id="26633" name="Line 9"/>
          <p:cNvSpPr>
            <a:spLocks noChangeShapeType="1"/>
          </p:cNvSpPr>
          <p:nvPr/>
        </p:nvSpPr>
        <p:spPr bwMode="auto">
          <a:xfrm flipH="1">
            <a:off x="4467225" y="6324600"/>
            <a:ext cx="228600" cy="0"/>
          </a:xfrm>
          <a:prstGeom prst="line">
            <a:avLst/>
          </a:prstGeom>
          <a:noFill/>
          <a:ln w="57150">
            <a:solidFill>
              <a:srgbClr val="3399FF"/>
            </a:solidFill>
            <a:round/>
            <a:headEnd/>
            <a:tailEnd/>
          </a:ln>
        </p:spPr>
        <p:txBody>
          <a:bodyPr wrap="none" anchor="ctr"/>
          <a:lstStyle/>
          <a:p>
            <a:endParaRPr lang="en-US"/>
          </a:p>
        </p:txBody>
      </p:sp>
      <p:sp>
        <p:nvSpPr>
          <p:cNvPr id="26634" name="Line 10"/>
          <p:cNvSpPr>
            <a:spLocks noChangeShapeType="1"/>
          </p:cNvSpPr>
          <p:nvPr/>
        </p:nvSpPr>
        <p:spPr bwMode="auto">
          <a:xfrm flipH="1">
            <a:off x="4448175" y="5257800"/>
            <a:ext cx="228600" cy="0"/>
          </a:xfrm>
          <a:prstGeom prst="line">
            <a:avLst/>
          </a:prstGeom>
          <a:noFill/>
          <a:ln w="57150">
            <a:solidFill>
              <a:srgbClr val="3399FF"/>
            </a:solidFill>
            <a:round/>
            <a:headEnd/>
            <a:tailEnd/>
          </a:ln>
        </p:spPr>
        <p:txBody>
          <a:bodyPr wrap="none" anchor="ctr"/>
          <a:lstStyle/>
          <a:p>
            <a:endParaRPr lang="en-US"/>
          </a:p>
        </p:txBody>
      </p:sp>
      <p:sp>
        <p:nvSpPr>
          <p:cNvPr id="26635" name="Line 11"/>
          <p:cNvSpPr>
            <a:spLocks noChangeShapeType="1"/>
          </p:cNvSpPr>
          <p:nvPr/>
        </p:nvSpPr>
        <p:spPr bwMode="auto">
          <a:xfrm flipH="1">
            <a:off x="8899525" y="5257800"/>
            <a:ext cx="228600" cy="0"/>
          </a:xfrm>
          <a:prstGeom prst="line">
            <a:avLst/>
          </a:prstGeom>
          <a:noFill/>
          <a:ln w="57150">
            <a:solidFill>
              <a:srgbClr val="3399FF"/>
            </a:solidFill>
            <a:round/>
            <a:headEnd/>
            <a:tailEnd/>
          </a:ln>
        </p:spPr>
        <p:txBody>
          <a:bodyPr wrap="none" anchor="ctr"/>
          <a:lstStyle/>
          <a:p>
            <a:endParaRPr lang="en-US"/>
          </a:p>
        </p:txBody>
      </p:sp>
      <p:sp>
        <p:nvSpPr>
          <p:cNvPr id="26636" name="Line 12"/>
          <p:cNvSpPr>
            <a:spLocks noChangeShapeType="1"/>
          </p:cNvSpPr>
          <p:nvPr/>
        </p:nvSpPr>
        <p:spPr bwMode="auto">
          <a:xfrm flipH="1">
            <a:off x="8902700" y="6324600"/>
            <a:ext cx="228600" cy="0"/>
          </a:xfrm>
          <a:prstGeom prst="line">
            <a:avLst/>
          </a:prstGeom>
          <a:noFill/>
          <a:ln w="57150">
            <a:solidFill>
              <a:srgbClr val="3399FF"/>
            </a:solidFill>
            <a:round/>
            <a:headEnd/>
            <a:tailEnd/>
          </a:ln>
        </p:spPr>
        <p:txBody>
          <a:bodyPr wrap="none" anchor="ctr"/>
          <a:lstStyle/>
          <a:p>
            <a:endParaRPr lang="en-US"/>
          </a:p>
        </p:txBody>
      </p:sp>
      <p:sp>
        <p:nvSpPr>
          <p:cNvPr id="74765" name="Text Box 13"/>
          <p:cNvSpPr txBox="1">
            <a:spLocks noChangeArrowheads="1"/>
          </p:cNvSpPr>
          <p:nvPr/>
        </p:nvSpPr>
        <p:spPr bwMode="auto">
          <a:xfrm>
            <a:off x="533400" y="5029200"/>
            <a:ext cx="36576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A:  3</a:t>
            </a:r>
            <a:endParaRPr lang="en-US" sz="2400">
              <a:solidFill>
                <a:srgbClr val="FFCC00"/>
              </a:solidFill>
              <a:latin typeface="Times New Roman" pitchFamily="18" charset="0"/>
            </a:endParaRPr>
          </a:p>
        </p:txBody>
      </p:sp>
      <p:sp>
        <p:nvSpPr>
          <p:cNvPr id="74766" name="Text Box 14"/>
          <p:cNvSpPr txBox="1">
            <a:spLocks noChangeArrowheads="1"/>
          </p:cNvSpPr>
          <p:nvPr/>
        </p:nvSpPr>
        <p:spPr bwMode="auto">
          <a:xfrm>
            <a:off x="533400" y="6096000"/>
            <a:ext cx="22098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C:  2</a:t>
            </a:r>
            <a:endParaRPr lang="en-US" sz="2400">
              <a:solidFill>
                <a:srgbClr val="FFCC00"/>
              </a:solidFill>
              <a:latin typeface="Times New Roman" pitchFamily="18" charset="0"/>
            </a:endParaRPr>
          </a:p>
        </p:txBody>
      </p:sp>
      <p:sp>
        <p:nvSpPr>
          <p:cNvPr id="74767" name="Text Box 15"/>
          <p:cNvSpPr txBox="1">
            <a:spLocks noChangeArrowheads="1"/>
          </p:cNvSpPr>
          <p:nvPr/>
        </p:nvSpPr>
        <p:spPr bwMode="auto">
          <a:xfrm>
            <a:off x="4953000" y="5029200"/>
            <a:ext cx="28956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B:  4</a:t>
            </a:r>
            <a:endParaRPr lang="en-US" sz="2400">
              <a:solidFill>
                <a:srgbClr val="FFCC00"/>
              </a:solidFill>
              <a:latin typeface="Times New Roman" pitchFamily="18" charset="0"/>
            </a:endParaRPr>
          </a:p>
        </p:txBody>
      </p:sp>
      <p:sp>
        <p:nvSpPr>
          <p:cNvPr id="74768" name="Text Box 16"/>
          <p:cNvSpPr txBox="1">
            <a:spLocks noChangeArrowheads="1"/>
          </p:cNvSpPr>
          <p:nvPr/>
        </p:nvSpPr>
        <p:spPr bwMode="auto">
          <a:xfrm>
            <a:off x="4953000" y="6096000"/>
            <a:ext cx="29718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D:  1</a:t>
            </a:r>
            <a:endParaRPr lang="en-US" sz="2400">
              <a:solidFill>
                <a:srgbClr val="FFCC00"/>
              </a:solidFill>
              <a:latin typeface="Times New Roman" pitchFamily="18" charset="0"/>
            </a:endParaRPr>
          </a:p>
        </p:txBody>
      </p:sp>
      <p:sp>
        <p:nvSpPr>
          <p:cNvPr id="26641" name="Oval 17"/>
          <p:cNvSpPr>
            <a:spLocks noChangeArrowheads="1"/>
          </p:cNvSpPr>
          <p:nvPr/>
        </p:nvSpPr>
        <p:spPr bwMode="auto">
          <a:xfrm>
            <a:off x="1524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26642" name="Oval 18"/>
          <p:cNvSpPr>
            <a:spLocks noChangeArrowheads="1"/>
          </p:cNvSpPr>
          <p:nvPr/>
        </p:nvSpPr>
        <p:spPr bwMode="auto">
          <a:xfrm>
            <a:off x="30480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26643" name="Oval 19"/>
          <p:cNvSpPr>
            <a:spLocks noChangeArrowheads="1"/>
          </p:cNvSpPr>
          <p:nvPr/>
        </p:nvSpPr>
        <p:spPr bwMode="auto">
          <a:xfrm>
            <a:off x="16002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26644" name="Text Box 20"/>
          <p:cNvSpPr txBox="1">
            <a:spLocks noChangeArrowheads="1"/>
          </p:cNvSpPr>
          <p:nvPr/>
        </p:nvSpPr>
        <p:spPr bwMode="auto">
          <a:xfrm>
            <a:off x="336550" y="4102100"/>
            <a:ext cx="1066800" cy="457200"/>
          </a:xfrm>
          <a:prstGeom prst="rect">
            <a:avLst/>
          </a:prstGeom>
          <a:noFill/>
          <a:ln w="9525">
            <a:noFill/>
            <a:miter lim="800000"/>
            <a:headEnd/>
            <a:tailEnd/>
          </a:ln>
        </p:spPr>
        <p:txBody>
          <a:bodyPr>
            <a:spAutoFit/>
          </a:bodyPr>
          <a:lstStyle/>
          <a:p>
            <a:pPr algn="l">
              <a:spcBef>
                <a:spcPct val="50000"/>
              </a:spcBef>
            </a:pPr>
            <a:r>
              <a:rPr lang="en-US" sz="2400" b="1">
                <a:solidFill>
                  <a:schemeClr val="bg1"/>
                </a:solidFill>
              </a:rPr>
              <a:t>50:50</a:t>
            </a:r>
            <a:endParaRPr lang="en-US" sz="2400">
              <a:solidFill>
                <a:schemeClr val="bg1"/>
              </a:solidFill>
              <a:latin typeface="Times New Roman" pitchFamily="18" charset="0"/>
            </a:endParaRPr>
          </a:p>
        </p:txBody>
      </p:sp>
      <p:sp>
        <p:nvSpPr>
          <p:cNvPr id="26645" name="Rectangle 21"/>
          <p:cNvSpPr>
            <a:spLocks noChangeArrowheads="1"/>
          </p:cNvSpPr>
          <p:nvPr/>
        </p:nvSpPr>
        <p:spPr bwMode="auto">
          <a:xfrm>
            <a:off x="6629400" y="0"/>
            <a:ext cx="2514600" cy="4724400"/>
          </a:xfrm>
          <a:prstGeom prst="rect">
            <a:avLst/>
          </a:prstGeom>
          <a:gradFill rotWithShape="0">
            <a:gsLst>
              <a:gs pos="0">
                <a:srgbClr val="0066CC"/>
              </a:gs>
              <a:gs pos="100000">
                <a:srgbClr val="000066"/>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26646" name="Text Box 22"/>
          <p:cNvSpPr txBox="1">
            <a:spLocks noChangeArrowheads="1"/>
          </p:cNvSpPr>
          <p:nvPr/>
        </p:nvSpPr>
        <p:spPr bwMode="auto">
          <a:xfrm>
            <a:off x="6705600" y="-1587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15</a:t>
            </a:r>
            <a:endParaRPr lang="en-US" sz="2400">
              <a:solidFill>
                <a:schemeClr val="bg1"/>
              </a:solidFill>
              <a:latin typeface="Times New Roman" pitchFamily="18" charset="0"/>
            </a:endParaRPr>
          </a:p>
        </p:txBody>
      </p:sp>
      <p:sp>
        <p:nvSpPr>
          <p:cNvPr id="26647" name="Text Box 23"/>
          <p:cNvSpPr txBox="1">
            <a:spLocks noChangeArrowheads="1"/>
          </p:cNvSpPr>
          <p:nvPr/>
        </p:nvSpPr>
        <p:spPr bwMode="auto">
          <a:xfrm>
            <a:off x="6705600" y="304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14</a:t>
            </a:r>
            <a:endParaRPr lang="en-US" sz="2400">
              <a:solidFill>
                <a:srgbClr val="FFCC00"/>
              </a:solidFill>
              <a:latin typeface="Times New Roman" pitchFamily="18" charset="0"/>
            </a:endParaRPr>
          </a:p>
        </p:txBody>
      </p:sp>
      <p:sp>
        <p:nvSpPr>
          <p:cNvPr id="26648" name="Text Box 24"/>
          <p:cNvSpPr txBox="1">
            <a:spLocks noChangeArrowheads="1"/>
          </p:cNvSpPr>
          <p:nvPr/>
        </p:nvSpPr>
        <p:spPr bwMode="auto">
          <a:xfrm>
            <a:off x="6705600" y="609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13</a:t>
            </a:r>
            <a:endParaRPr lang="en-US" sz="2400">
              <a:solidFill>
                <a:srgbClr val="FFCC00"/>
              </a:solidFill>
              <a:latin typeface="Times New Roman" pitchFamily="18" charset="0"/>
            </a:endParaRPr>
          </a:p>
        </p:txBody>
      </p:sp>
      <p:sp>
        <p:nvSpPr>
          <p:cNvPr id="26649" name="Text Box 25"/>
          <p:cNvSpPr txBox="1">
            <a:spLocks noChangeArrowheads="1"/>
          </p:cNvSpPr>
          <p:nvPr/>
        </p:nvSpPr>
        <p:spPr bwMode="auto">
          <a:xfrm>
            <a:off x="6705600" y="914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a:t>
            </a:r>
            <a:endParaRPr lang="en-US" sz="2400">
              <a:solidFill>
                <a:srgbClr val="FFCC00"/>
              </a:solidFill>
              <a:latin typeface="Times New Roman" pitchFamily="18" charset="0"/>
            </a:endParaRPr>
          </a:p>
        </p:txBody>
      </p:sp>
      <p:sp>
        <p:nvSpPr>
          <p:cNvPr id="26650" name="Text Box 26"/>
          <p:cNvSpPr txBox="1">
            <a:spLocks noChangeArrowheads="1"/>
          </p:cNvSpPr>
          <p:nvPr/>
        </p:nvSpPr>
        <p:spPr bwMode="auto">
          <a:xfrm>
            <a:off x="6705600" y="1219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11</a:t>
            </a:r>
            <a:endParaRPr lang="en-US" sz="2400">
              <a:solidFill>
                <a:srgbClr val="FFCC00"/>
              </a:solidFill>
              <a:latin typeface="Times New Roman" pitchFamily="18" charset="0"/>
            </a:endParaRPr>
          </a:p>
        </p:txBody>
      </p:sp>
      <p:sp>
        <p:nvSpPr>
          <p:cNvPr id="26651" name="Text Box 27"/>
          <p:cNvSpPr txBox="1">
            <a:spLocks noChangeArrowheads="1"/>
          </p:cNvSpPr>
          <p:nvPr/>
        </p:nvSpPr>
        <p:spPr bwMode="auto">
          <a:xfrm>
            <a:off x="6705600" y="1524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a:t>
            </a:r>
            <a:endParaRPr lang="en-US" sz="2400">
              <a:solidFill>
                <a:schemeClr val="bg1"/>
              </a:solidFill>
              <a:latin typeface="Times New Roman" pitchFamily="18" charset="0"/>
            </a:endParaRPr>
          </a:p>
        </p:txBody>
      </p:sp>
      <p:sp>
        <p:nvSpPr>
          <p:cNvPr id="26652" name="Rectangle 28"/>
          <p:cNvSpPr>
            <a:spLocks noChangeArrowheads="1"/>
          </p:cNvSpPr>
          <p:nvPr/>
        </p:nvSpPr>
        <p:spPr bwMode="auto">
          <a:xfrm>
            <a:off x="6696075" y="2838450"/>
            <a:ext cx="2413000" cy="322263"/>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26653" name="Text Box 29"/>
          <p:cNvSpPr txBox="1">
            <a:spLocks noChangeArrowheads="1"/>
          </p:cNvSpPr>
          <p:nvPr/>
        </p:nvSpPr>
        <p:spPr bwMode="auto">
          <a:xfrm>
            <a:off x="6705600" y="1828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9</a:t>
            </a:r>
            <a:endParaRPr lang="en-US" sz="2400">
              <a:solidFill>
                <a:srgbClr val="FFCC00"/>
              </a:solidFill>
              <a:latin typeface="Times New Roman" pitchFamily="18" charset="0"/>
            </a:endParaRPr>
          </a:p>
        </p:txBody>
      </p:sp>
      <p:sp>
        <p:nvSpPr>
          <p:cNvPr id="26654" name="Text Box 30"/>
          <p:cNvSpPr txBox="1">
            <a:spLocks noChangeArrowheads="1"/>
          </p:cNvSpPr>
          <p:nvPr/>
        </p:nvSpPr>
        <p:spPr bwMode="auto">
          <a:xfrm>
            <a:off x="6705600" y="2133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a:t>
            </a:r>
            <a:endParaRPr lang="en-US" sz="2400">
              <a:solidFill>
                <a:srgbClr val="FFCC00"/>
              </a:solidFill>
              <a:latin typeface="Times New Roman" pitchFamily="18" charset="0"/>
            </a:endParaRPr>
          </a:p>
        </p:txBody>
      </p:sp>
      <p:sp>
        <p:nvSpPr>
          <p:cNvPr id="26655" name="Text Box 31"/>
          <p:cNvSpPr txBox="1">
            <a:spLocks noChangeArrowheads="1"/>
          </p:cNvSpPr>
          <p:nvPr/>
        </p:nvSpPr>
        <p:spPr bwMode="auto">
          <a:xfrm>
            <a:off x="6705600" y="2438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7</a:t>
            </a:r>
            <a:endParaRPr lang="en-US" sz="2400">
              <a:solidFill>
                <a:srgbClr val="FFCC00"/>
              </a:solidFill>
              <a:latin typeface="Times New Roman" pitchFamily="18" charset="0"/>
            </a:endParaRPr>
          </a:p>
        </p:txBody>
      </p:sp>
      <p:sp>
        <p:nvSpPr>
          <p:cNvPr id="26656" name="Text Box 32"/>
          <p:cNvSpPr txBox="1">
            <a:spLocks noChangeArrowheads="1"/>
          </p:cNvSpPr>
          <p:nvPr/>
        </p:nvSpPr>
        <p:spPr bwMode="auto">
          <a:xfrm>
            <a:off x="6705600" y="2743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a:t>
            </a:r>
            <a:endParaRPr lang="en-US" sz="2400">
              <a:solidFill>
                <a:srgbClr val="FFCC00"/>
              </a:solidFill>
              <a:latin typeface="Times New Roman" pitchFamily="18" charset="0"/>
            </a:endParaRPr>
          </a:p>
        </p:txBody>
      </p:sp>
      <p:sp>
        <p:nvSpPr>
          <p:cNvPr id="26657" name="Text Box 33"/>
          <p:cNvSpPr txBox="1">
            <a:spLocks noChangeArrowheads="1"/>
          </p:cNvSpPr>
          <p:nvPr/>
        </p:nvSpPr>
        <p:spPr bwMode="auto">
          <a:xfrm>
            <a:off x="6705600" y="3048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5</a:t>
            </a:r>
          </a:p>
        </p:txBody>
      </p:sp>
      <p:sp>
        <p:nvSpPr>
          <p:cNvPr id="26658" name="Text Box 34"/>
          <p:cNvSpPr txBox="1">
            <a:spLocks noChangeArrowheads="1"/>
          </p:cNvSpPr>
          <p:nvPr/>
        </p:nvSpPr>
        <p:spPr bwMode="auto">
          <a:xfrm>
            <a:off x="6705600" y="3352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a:t>
            </a:r>
            <a:endParaRPr lang="en-US" sz="2400">
              <a:solidFill>
                <a:srgbClr val="FFCC00"/>
              </a:solidFill>
              <a:latin typeface="Times New Roman" pitchFamily="18" charset="0"/>
            </a:endParaRPr>
          </a:p>
        </p:txBody>
      </p:sp>
      <p:sp>
        <p:nvSpPr>
          <p:cNvPr id="26659" name="Text Box 35"/>
          <p:cNvSpPr txBox="1">
            <a:spLocks noChangeArrowheads="1"/>
          </p:cNvSpPr>
          <p:nvPr/>
        </p:nvSpPr>
        <p:spPr bwMode="auto">
          <a:xfrm>
            <a:off x="6705600" y="3657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a:t>
            </a:r>
            <a:endParaRPr lang="en-US" sz="2400">
              <a:solidFill>
                <a:srgbClr val="FFCC00"/>
              </a:solidFill>
              <a:latin typeface="Times New Roman" pitchFamily="18" charset="0"/>
            </a:endParaRPr>
          </a:p>
        </p:txBody>
      </p:sp>
      <p:sp>
        <p:nvSpPr>
          <p:cNvPr id="26660" name="Text Box 36"/>
          <p:cNvSpPr txBox="1">
            <a:spLocks noChangeArrowheads="1"/>
          </p:cNvSpPr>
          <p:nvPr/>
        </p:nvSpPr>
        <p:spPr bwMode="auto">
          <a:xfrm>
            <a:off x="6705600" y="3962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a:t>
            </a:r>
            <a:endParaRPr lang="en-US" sz="2400">
              <a:solidFill>
                <a:srgbClr val="FFCC00"/>
              </a:solidFill>
              <a:latin typeface="Times New Roman" pitchFamily="18" charset="0"/>
            </a:endParaRPr>
          </a:p>
        </p:txBody>
      </p:sp>
      <p:sp>
        <p:nvSpPr>
          <p:cNvPr id="26661" name="Text Box 37"/>
          <p:cNvSpPr txBox="1">
            <a:spLocks noChangeArrowheads="1"/>
          </p:cNvSpPr>
          <p:nvPr/>
        </p:nvSpPr>
        <p:spPr bwMode="auto">
          <a:xfrm>
            <a:off x="6705600" y="4267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a:t>
            </a:r>
            <a:endParaRPr lang="en-US" sz="2400">
              <a:solidFill>
                <a:srgbClr val="FFCC00"/>
              </a:solidFill>
              <a:latin typeface="Times New Roman" pitchFamily="18" charset="0"/>
            </a:endParaRPr>
          </a:p>
        </p:txBody>
      </p:sp>
      <p:sp>
        <p:nvSpPr>
          <p:cNvPr id="26662" name="Text Box 38"/>
          <p:cNvSpPr txBox="1">
            <a:spLocks noChangeArrowheads="1"/>
          </p:cNvSpPr>
          <p:nvPr/>
        </p:nvSpPr>
        <p:spPr bwMode="auto">
          <a:xfrm>
            <a:off x="7543800" y="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 Million</a:t>
            </a:r>
            <a:endParaRPr lang="en-US" sz="2400">
              <a:solidFill>
                <a:schemeClr val="bg1"/>
              </a:solidFill>
              <a:latin typeface="Times New Roman" pitchFamily="18" charset="0"/>
            </a:endParaRPr>
          </a:p>
        </p:txBody>
      </p:sp>
      <p:sp>
        <p:nvSpPr>
          <p:cNvPr id="26663" name="Text Box 39"/>
          <p:cNvSpPr txBox="1">
            <a:spLocks noChangeArrowheads="1"/>
          </p:cNvSpPr>
          <p:nvPr/>
        </p:nvSpPr>
        <p:spPr bwMode="auto">
          <a:xfrm>
            <a:off x="7543800" y="320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$500,000</a:t>
            </a:r>
            <a:endParaRPr lang="en-US" sz="2400">
              <a:solidFill>
                <a:srgbClr val="FFCC00"/>
              </a:solidFill>
              <a:latin typeface="Times New Roman" pitchFamily="18" charset="0"/>
            </a:endParaRPr>
          </a:p>
        </p:txBody>
      </p:sp>
      <p:sp>
        <p:nvSpPr>
          <p:cNvPr id="26664" name="Text Box 40"/>
          <p:cNvSpPr txBox="1">
            <a:spLocks noChangeArrowheads="1"/>
          </p:cNvSpPr>
          <p:nvPr/>
        </p:nvSpPr>
        <p:spPr bwMode="auto">
          <a:xfrm>
            <a:off x="7543800" y="625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$250,000</a:t>
            </a:r>
            <a:endParaRPr lang="en-US" sz="2400">
              <a:solidFill>
                <a:srgbClr val="FFCC00"/>
              </a:solidFill>
              <a:latin typeface="Times New Roman" pitchFamily="18" charset="0"/>
            </a:endParaRPr>
          </a:p>
        </p:txBody>
      </p:sp>
      <p:sp>
        <p:nvSpPr>
          <p:cNvPr id="26665" name="Text Box 41"/>
          <p:cNvSpPr txBox="1">
            <a:spLocks noChangeArrowheads="1"/>
          </p:cNvSpPr>
          <p:nvPr/>
        </p:nvSpPr>
        <p:spPr bwMode="auto">
          <a:xfrm>
            <a:off x="7543800" y="930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$125,000</a:t>
            </a:r>
            <a:endParaRPr lang="en-US" sz="2400">
              <a:solidFill>
                <a:srgbClr val="FFCC00"/>
              </a:solidFill>
              <a:latin typeface="Times New Roman" pitchFamily="18" charset="0"/>
            </a:endParaRPr>
          </a:p>
        </p:txBody>
      </p:sp>
      <p:sp>
        <p:nvSpPr>
          <p:cNvPr id="26666" name="Text Box 42"/>
          <p:cNvSpPr txBox="1">
            <a:spLocks noChangeArrowheads="1"/>
          </p:cNvSpPr>
          <p:nvPr/>
        </p:nvSpPr>
        <p:spPr bwMode="auto">
          <a:xfrm>
            <a:off x="7543800" y="1235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$64,000</a:t>
            </a:r>
            <a:endParaRPr lang="en-US" sz="2400">
              <a:solidFill>
                <a:srgbClr val="FFCC00"/>
              </a:solidFill>
              <a:latin typeface="Times New Roman" pitchFamily="18" charset="0"/>
            </a:endParaRPr>
          </a:p>
        </p:txBody>
      </p:sp>
      <p:sp>
        <p:nvSpPr>
          <p:cNvPr id="26667" name="Text Box 43"/>
          <p:cNvSpPr txBox="1">
            <a:spLocks noChangeArrowheads="1"/>
          </p:cNvSpPr>
          <p:nvPr/>
        </p:nvSpPr>
        <p:spPr bwMode="auto">
          <a:xfrm>
            <a:off x="7543800" y="1539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$32,000</a:t>
            </a:r>
            <a:endParaRPr lang="en-US" sz="2400">
              <a:solidFill>
                <a:schemeClr val="bg1"/>
              </a:solidFill>
              <a:latin typeface="Times New Roman" pitchFamily="18" charset="0"/>
            </a:endParaRPr>
          </a:p>
        </p:txBody>
      </p:sp>
      <p:sp>
        <p:nvSpPr>
          <p:cNvPr id="26668" name="Text Box 44"/>
          <p:cNvSpPr txBox="1">
            <a:spLocks noChangeArrowheads="1"/>
          </p:cNvSpPr>
          <p:nvPr/>
        </p:nvSpPr>
        <p:spPr bwMode="auto">
          <a:xfrm>
            <a:off x="7543800" y="1844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$16,000</a:t>
            </a:r>
            <a:endParaRPr lang="en-US" sz="2400">
              <a:solidFill>
                <a:srgbClr val="FFCC00"/>
              </a:solidFill>
              <a:latin typeface="Times New Roman" pitchFamily="18" charset="0"/>
            </a:endParaRPr>
          </a:p>
        </p:txBody>
      </p:sp>
      <p:sp>
        <p:nvSpPr>
          <p:cNvPr id="26669" name="Text Box 45"/>
          <p:cNvSpPr txBox="1">
            <a:spLocks noChangeArrowheads="1"/>
          </p:cNvSpPr>
          <p:nvPr/>
        </p:nvSpPr>
        <p:spPr bwMode="auto">
          <a:xfrm>
            <a:off x="7543800" y="2149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$8,000</a:t>
            </a:r>
            <a:endParaRPr lang="en-US" sz="2400">
              <a:solidFill>
                <a:srgbClr val="FFCC00"/>
              </a:solidFill>
              <a:latin typeface="Times New Roman" pitchFamily="18" charset="0"/>
            </a:endParaRPr>
          </a:p>
        </p:txBody>
      </p:sp>
      <p:sp>
        <p:nvSpPr>
          <p:cNvPr id="26670" name="Text Box 46"/>
          <p:cNvSpPr txBox="1">
            <a:spLocks noChangeArrowheads="1"/>
          </p:cNvSpPr>
          <p:nvPr/>
        </p:nvSpPr>
        <p:spPr bwMode="auto">
          <a:xfrm>
            <a:off x="7543800" y="2454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$4,000</a:t>
            </a:r>
            <a:endParaRPr lang="en-US" sz="2400">
              <a:solidFill>
                <a:srgbClr val="FFCC00"/>
              </a:solidFill>
              <a:latin typeface="Times New Roman" pitchFamily="18" charset="0"/>
            </a:endParaRPr>
          </a:p>
        </p:txBody>
      </p:sp>
      <p:sp>
        <p:nvSpPr>
          <p:cNvPr id="26671" name="Text Box 47"/>
          <p:cNvSpPr txBox="1">
            <a:spLocks noChangeArrowheads="1"/>
          </p:cNvSpPr>
          <p:nvPr/>
        </p:nvSpPr>
        <p:spPr bwMode="auto">
          <a:xfrm>
            <a:off x="7543800" y="2759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$2,000</a:t>
            </a:r>
            <a:endParaRPr lang="en-US" sz="2400">
              <a:solidFill>
                <a:srgbClr val="FFCC00"/>
              </a:solidFill>
              <a:latin typeface="Times New Roman" pitchFamily="18" charset="0"/>
            </a:endParaRPr>
          </a:p>
        </p:txBody>
      </p:sp>
      <p:sp>
        <p:nvSpPr>
          <p:cNvPr id="26672" name="Text Box 48"/>
          <p:cNvSpPr txBox="1">
            <a:spLocks noChangeArrowheads="1"/>
          </p:cNvSpPr>
          <p:nvPr/>
        </p:nvSpPr>
        <p:spPr bwMode="auto">
          <a:xfrm>
            <a:off x="7543800" y="3063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$1,000</a:t>
            </a:r>
          </a:p>
        </p:txBody>
      </p:sp>
      <p:sp>
        <p:nvSpPr>
          <p:cNvPr id="26673" name="Text Box 49"/>
          <p:cNvSpPr txBox="1">
            <a:spLocks noChangeArrowheads="1"/>
          </p:cNvSpPr>
          <p:nvPr/>
        </p:nvSpPr>
        <p:spPr bwMode="auto">
          <a:xfrm>
            <a:off x="7543800" y="3368675"/>
            <a:ext cx="1000125"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a:t>
            </a:r>
            <a:endParaRPr lang="en-US" sz="2400">
              <a:solidFill>
                <a:srgbClr val="FFCC00"/>
              </a:solidFill>
              <a:latin typeface="Times New Roman" pitchFamily="18" charset="0"/>
            </a:endParaRPr>
          </a:p>
        </p:txBody>
      </p:sp>
      <p:sp>
        <p:nvSpPr>
          <p:cNvPr id="26674" name="Text Box 50"/>
          <p:cNvSpPr txBox="1">
            <a:spLocks noChangeArrowheads="1"/>
          </p:cNvSpPr>
          <p:nvPr/>
        </p:nvSpPr>
        <p:spPr bwMode="auto">
          <a:xfrm>
            <a:off x="7543800" y="3673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$300</a:t>
            </a:r>
            <a:endParaRPr lang="en-US" sz="2400">
              <a:solidFill>
                <a:srgbClr val="FFCC00"/>
              </a:solidFill>
              <a:latin typeface="Times New Roman" pitchFamily="18" charset="0"/>
            </a:endParaRPr>
          </a:p>
        </p:txBody>
      </p:sp>
      <p:sp>
        <p:nvSpPr>
          <p:cNvPr id="26675" name="Text Box 51"/>
          <p:cNvSpPr txBox="1">
            <a:spLocks noChangeArrowheads="1"/>
          </p:cNvSpPr>
          <p:nvPr/>
        </p:nvSpPr>
        <p:spPr bwMode="auto">
          <a:xfrm>
            <a:off x="7543800" y="3978275"/>
            <a:ext cx="13335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a:t>
            </a:r>
            <a:endParaRPr lang="en-US" sz="2400">
              <a:solidFill>
                <a:srgbClr val="FFCC00"/>
              </a:solidFill>
              <a:latin typeface="Times New Roman" pitchFamily="18" charset="0"/>
            </a:endParaRPr>
          </a:p>
        </p:txBody>
      </p:sp>
      <p:sp>
        <p:nvSpPr>
          <p:cNvPr id="26676" name="Text Box 52"/>
          <p:cNvSpPr txBox="1">
            <a:spLocks noChangeArrowheads="1"/>
          </p:cNvSpPr>
          <p:nvPr/>
        </p:nvSpPr>
        <p:spPr bwMode="auto">
          <a:xfrm>
            <a:off x="7543800" y="4283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$100</a:t>
            </a:r>
            <a:endParaRPr lang="en-US" sz="2400">
              <a:solidFill>
                <a:srgbClr val="FFCC00"/>
              </a:solidFill>
              <a:latin typeface="Times New Roman" pitchFamily="18" charset="0"/>
            </a:endParaRPr>
          </a:p>
        </p:txBody>
      </p:sp>
      <p:sp>
        <p:nvSpPr>
          <p:cNvPr id="26677" name="Oval 53"/>
          <p:cNvSpPr>
            <a:spLocks noChangeArrowheads="1"/>
          </p:cNvSpPr>
          <p:nvPr/>
        </p:nvSpPr>
        <p:spPr bwMode="auto">
          <a:xfrm>
            <a:off x="7239000" y="4419600"/>
            <a:ext cx="152400" cy="152400"/>
          </a:xfrm>
          <a:prstGeom prst="ellipse">
            <a:avLst/>
          </a:prstGeom>
          <a:solidFill>
            <a:srgbClr val="FFCC00"/>
          </a:solidFill>
          <a:ln w="9525">
            <a:noFill/>
            <a:round/>
            <a:headEnd/>
            <a:tailEnd/>
          </a:ln>
        </p:spPr>
        <p:txBody>
          <a:bodyPr wrap="none" anchor="ctr"/>
          <a:lstStyle/>
          <a:p>
            <a:endParaRPr lang="en-US"/>
          </a:p>
        </p:txBody>
      </p:sp>
      <p:sp>
        <p:nvSpPr>
          <p:cNvPr id="26678" name="Oval 54"/>
          <p:cNvSpPr>
            <a:spLocks noChangeArrowheads="1"/>
          </p:cNvSpPr>
          <p:nvPr/>
        </p:nvSpPr>
        <p:spPr bwMode="auto">
          <a:xfrm>
            <a:off x="7239000" y="4114800"/>
            <a:ext cx="152400" cy="152400"/>
          </a:xfrm>
          <a:prstGeom prst="ellipse">
            <a:avLst/>
          </a:prstGeom>
          <a:solidFill>
            <a:srgbClr val="FFCC00"/>
          </a:solidFill>
          <a:ln w="9525">
            <a:noFill/>
            <a:round/>
            <a:headEnd/>
            <a:tailEnd/>
          </a:ln>
        </p:spPr>
        <p:txBody>
          <a:bodyPr wrap="none" anchor="ctr"/>
          <a:lstStyle/>
          <a:p>
            <a:endParaRPr lang="en-US"/>
          </a:p>
        </p:txBody>
      </p:sp>
      <p:sp>
        <p:nvSpPr>
          <p:cNvPr id="26679" name="Oval 55"/>
          <p:cNvSpPr>
            <a:spLocks noChangeArrowheads="1"/>
          </p:cNvSpPr>
          <p:nvPr/>
        </p:nvSpPr>
        <p:spPr bwMode="auto">
          <a:xfrm>
            <a:off x="7239000" y="3810000"/>
            <a:ext cx="152400" cy="152400"/>
          </a:xfrm>
          <a:prstGeom prst="ellipse">
            <a:avLst/>
          </a:prstGeom>
          <a:solidFill>
            <a:srgbClr val="FFCC00"/>
          </a:solidFill>
          <a:ln w="9525">
            <a:noFill/>
            <a:round/>
            <a:headEnd/>
            <a:tailEnd/>
          </a:ln>
        </p:spPr>
        <p:txBody>
          <a:bodyPr wrap="none" anchor="ctr"/>
          <a:lstStyle/>
          <a:p>
            <a:endParaRPr lang="en-US"/>
          </a:p>
        </p:txBody>
      </p:sp>
      <p:sp>
        <p:nvSpPr>
          <p:cNvPr id="26680" name="Oval 56"/>
          <p:cNvSpPr>
            <a:spLocks noChangeArrowheads="1"/>
          </p:cNvSpPr>
          <p:nvPr/>
        </p:nvSpPr>
        <p:spPr bwMode="auto">
          <a:xfrm>
            <a:off x="7239000" y="3505200"/>
            <a:ext cx="152400" cy="152400"/>
          </a:xfrm>
          <a:prstGeom prst="ellipse">
            <a:avLst/>
          </a:prstGeom>
          <a:solidFill>
            <a:srgbClr val="FFCC00"/>
          </a:solidFill>
          <a:ln w="9525">
            <a:noFill/>
            <a:round/>
            <a:headEnd/>
            <a:tailEnd/>
          </a:ln>
        </p:spPr>
        <p:txBody>
          <a:bodyPr wrap="none" anchor="ctr"/>
          <a:lstStyle/>
          <a:p>
            <a:endParaRPr lang="en-US"/>
          </a:p>
        </p:txBody>
      </p:sp>
      <p:sp>
        <p:nvSpPr>
          <p:cNvPr id="26681" name="Oval 57"/>
          <p:cNvSpPr>
            <a:spLocks noChangeArrowheads="1"/>
          </p:cNvSpPr>
          <p:nvPr/>
        </p:nvSpPr>
        <p:spPr bwMode="auto">
          <a:xfrm>
            <a:off x="7239000" y="3200400"/>
            <a:ext cx="152400" cy="152400"/>
          </a:xfrm>
          <a:prstGeom prst="ellipse">
            <a:avLst/>
          </a:prstGeom>
          <a:solidFill>
            <a:schemeClr val="bg1"/>
          </a:solidFill>
          <a:ln w="9525">
            <a:noFill/>
            <a:round/>
            <a:headEnd/>
            <a:tailEnd/>
          </a:ln>
        </p:spPr>
        <p:txBody>
          <a:bodyPr wrap="none" anchor="ctr"/>
          <a:lstStyle/>
          <a:p>
            <a:endParaRPr lang="en-US"/>
          </a:p>
        </p:txBody>
      </p:sp>
      <p:sp>
        <p:nvSpPr>
          <p:cNvPr id="26682" name="Oval 58"/>
          <p:cNvSpPr>
            <a:spLocks noChangeArrowheads="1"/>
          </p:cNvSpPr>
          <p:nvPr/>
        </p:nvSpPr>
        <p:spPr bwMode="auto">
          <a:xfrm>
            <a:off x="7239000" y="2895600"/>
            <a:ext cx="152400" cy="152400"/>
          </a:xfrm>
          <a:prstGeom prst="ellipse">
            <a:avLst/>
          </a:prstGeom>
          <a:solidFill>
            <a:srgbClr val="FFCC00"/>
          </a:solidFill>
          <a:ln w="9525">
            <a:noFill/>
            <a:round/>
            <a:headEnd/>
            <a:tailEnd/>
          </a:ln>
        </p:spPr>
        <p:txBody>
          <a:bodyPr wrap="none" anchor="ctr"/>
          <a:lstStyle/>
          <a:p>
            <a:endParaRPr lang="en-US"/>
          </a:p>
        </p:txBody>
      </p:sp>
      <p:sp>
        <p:nvSpPr>
          <p:cNvPr id="26683" name="Oval 59"/>
          <p:cNvSpPr>
            <a:spLocks noChangeArrowheads="1"/>
          </p:cNvSpPr>
          <p:nvPr/>
        </p:nvSpPr>
        <p:spPr bwMode="auto">
          <a:xfrm>
            <a:off x="7239000" y="2590800"/>
            <a:ext cx="152400" cy="152400"/>
          </a:xfrm>
          <a:prstGeom prst="ellipse">
            <a:avLst/>
          </a:prstGeom>
          <a:solidFill>
            <a:srgbClr val="FFCC00"/>
          </a:solidFill>
          <a:ln w="9525">
            <a:noFill/>
            <a:round/>
            <a:headEnd/>
            <a:tailEnd/>
          </a:ln>
        </p:spPr>
        <p:txBody>
          <a:bodyPr wrap="none" anchor="ctr"/>
          <a:lstStyle/>
          <a:p>
            <a:endParaRPr lang="en-US"/>
          </a:p>
        </p:txBody>
      </p:sp>
      <p:sp>
        <p:nvSpPr>
          <p:cNvPr id="26684" name="Oval 60"/>
          <p:cNvSpPr>
            <a:spLocks noChangeArrowheads="1"/>
          </p:cNvSpPr>
          <p:nvPr/>
        </p:nvSpPr>
        <p:spPr bwMode="auto">
          <a:xfrm>
            <a:off x="7239000" y="2286000"/>
            <a:ext cx="152400" cy="152400"/>
          </a:xfrm>
          <a:prstGeom prst="ellipse">
            <a:avLst/>
          </a:prstGeom>
          <a:solidFill>
            <a:srgbClr val="FFCC00"/>
          </a:solidFill>
          <a:ln w="9525">
            <a:noFill/>
            <a:round/>
            <a:headEnd/>
            <a:tailEnd/>
          </a:ln>
        </p:spPr>
        <p:txBody>
          <a:bodyPr wrap="none" anchor="ctr"/>
          <a:lstStyle/>
          <a:p>
            <a:endParaRPr lang="en-US"/>
          </a:p>
        </p:txBody>
      </p:sp>
      <p:sp>
        <p:nvSpPr>
          <p:cNvPr id="26685" name="Oval 61"/>
          <p:cNvSpPr>
            <a:spLocks noChangeArrowheads="1"/>
          </p:cNvSpPr>
          <p:nvPr/>
        </p:nvSpPr>
        <p:spPr bwMode="auto">
          <a:xfrm>
            <a:off x="7239000" y="1981200"/>
            <a:ext cx="152400" cy="152400"/>
          </a:xfrm>
          <a:prstGeom prst="ellipse">
            <a:avLst/>
          </a:prstGeom>
          <a:solidFill>
            <a:srgbClr val="FFCC00"/>
          </a:solidFill>
          <a:ln w="9525">
            <a:noFill/>
            <a:round/>
            <a:headEnd/>
            <a:tailEnd/>
          </a:ln>
        </p:spPr>
        <p:txBody>
          <a:bodyPr wrap="none" anchor="ctr"/>
          <a:lstStyle/>
          <a:p>
            <a:endParaRPr lang="en-US"/>
          </a:p>
        </p:txBody>
      </p:sp>
      <p:sp>
        <p:nvSpPr>
          <p:cNvPr id="26686" name="Oval 62"/>
          <p:cNvSpPr>
            <a:spLocks noChangeArrowheads="1"/>
          </p:cNvSpPr>
          <p:nvPr/>
        </p:nvSpPr>
        <p:spPr bwMode="auto">
          <a:xfrm>
            <a:off x="7239000" y="1676400"/>
            <a:ext cx="152400" cy="152400"/>
          </a:xfrm>
          <a:prstGeom prst="ellipse">
            <a:avLst/>
          </a:prstGeom>
          <a:solidFill>
            <a:schemeClr val="bg1"/>
          </a:solidFill>
          <a:ln w="9525">
            <a:noFill/>
            <a:round/>
            <a:headEnd/>
            <a:tailEnd/>
          </a:ln>
        </p:spPr>
        <p:txBody>
          <a:bodyPr wrap="none" anchor="ctr"/>
          <a:lstStyle/>
          <a:p>
            <a:endParaRPr lang="en-US" sz="2400">
              <a:solidFill>
                <a:schemeClr val="tx1"/>
              </a:solidFill>
              <a:latin typeface="Times New Roman" pitchFamily="18" charset="0"/>
            </a:endParaRPr>
          </a:p>
        </p:txBody>
      </p:sp>
      <p:sp>
        <p:nvSpPr>
          <p:cNvPr id="26687" name="Oval 63"/>
          <p:cNvSpPr>
            <a:spLocks noChangeArrowheads="1"/>
          </p:cNvSpPr>
          <p:nvPr/>
        </p:nvSpPr>
        <p:spPr bwMode="auto">
          <a:xfrm>
            <a:off x="7239000" y="1371600"/>
            <a:ext cx="152400" cy="152400"/>
          </a:xfrm>
          <a:prstGeom prst="ellipse">
            <a:avLst/>
          </a:prstGeom>
          <a:solidFill>
            <a:srgbClr val="FFCC00"/>
          </a:solidFill>
          <a:ln w="9525">
            <a:noFill/>
            <a:round/>
            <a:headEnd/>
            <a:tailEnd/>
          </a:ln>
        </p:spPr>
        <p:txBody>
          <a:bodyPr wrap="none" anchor="ctr"/>
          <a:lstStyle/>
          <a:p>
            <a:endParaRPr lang="en-US"/>
          </a:p>
        </p:txBody>
      </p:sp>
      <p:sp>
        <p:nvSpPr>
          <p:cNvPr id="26688" name="Oval 64"/>
          <p:cNvSpPr>
            <a:spLocks noChangeArrowheads="1"/>
          </p:cNvSpPr>
          <p:nvPr/>
        </p:nvSpPr>
        <p:spPr bwMode="auto">
          <a:xfrm>
            <a:off x="7239000" y="1066800"/>
            <a:ext cx="152400" cy="152400"/>
          </a:xfrm>
          <a:prstGeom prst="ellipse">
            <a:avLst/>
          </a:prstGeom>
          <a:solidFill>
            <a:srgbClr val="FFCC00"/>
          </a:solidFill>
          <a:ln w="9525">
            <a:noFill/>
            <a:round/>
            <a:headEnd/>
            <a:tailEnd/>
          </a:ln>
        </p:spPr>
        <p:txBody>
          <a:bodyPr wrap="none" anchor="ctr"/>
          <a:lstStyle/>
          <a:p>
            <a:endParaRPr lang="en-US"/>
          </a:p>
        </p:txBody>
      </p:sp>
      <p:sp>
        <p:nvSpPr>
          <p:cNvPr id="26689" name="Oval 65"/>
          <p:cNvSpPr>
            <a:spLocks noChangeArrowheads="1"/>
          </p:cNvSpPr>
          <p:nvPr/>
        </p:nvSpPr>
        <p:spPr bwMode="auto">
          <a:xfrm>
            <a:off x="7239000" y="762000"/>
            <a:ext cx="152400" cy="152400"/>
          </a:xfrm>
          <a:prstGeom prst="ellipse">
            <a:avLst/>
          </a:prstGeom>
          <a:solidFill>
            <a:srgbClr val="FFCC00"/>
          </a:solidFill>
          <a:ln w="9525">
            <a:noFill/>
            <a:round/>
            <a:headEnd/>
            <a:tailEnd/>
          </a:ln>
        </p:spPr>
        <p:txBody>
          <a:bodyPr wrap="none" anchor="ctr"/>
          <a:lstStyle/>
          <a:p>
            <a:endParaRPr lang="en-US"/>
          </a:p>
        </p:txBody>
      </p:sp>
      <p:sp>
        <p:nvSpPr>
          <p:cNvPr id="26690" name="Oval 66"/>
          <p:cNvSpPr>
            <a:spLocks noChangeArrowheads="1"/>
          </p:cNvSpPr>
          <p:nvPr/>
        </p:nvSpPr>
        <p:spPr bwMode="auto">
          <a:xfrm>
            <a:off x="7239000" y="457200"/>
            <a:ext cx="152400" cy="152400"/>
          </a:xfrm>
          <a:prstGeom prst="ellipse">
            <a:avLst/>
          </a:prstGeom>
          <a:solidFill>
            <a:srgbClr val="FFCC00"/>
          </a:solidFill>
          <a:ln w="9525">
            <a:noFill/>
            <a:round/>
            <a:headEnd/>
            <a:tailEnd/>
          </a:ln>
        </p:spPr>
        <p:txBody>
          <a:bodyPr wrap="none" anchor="ctr"/>
          <a:lstStyle/>
          <a:p>
            <a:endParaRPr lang="en-US"/>
          </a:p>
        </p:txBody>
      </p:sp>
      <p:sp>
        <p:nvSpPr>
          <p:cNvPr id="26691" name="Oval 67"/>
          <p:cNvSpPr>
            <a:spLocks noChangeArrowheads="1"/>
          </p:cNvSpPr>
          <p:nvPr/>
        </p:nvSpPr>
        <p:spPr bwMode="auto">
          <a:xfrm>
            <a:off x="7239000" y="152400"/>
            <a:ext cx="152400" cy="152400"/>
          </a:xfrm>
          <a:prstGeom prst="ellipse">
            <a:avLst/>
          </a:prstGeom>
          <a:solidFill>
            <a:schemeClr val="bg1"/>
          </a:solidFill>
          <a:ln w="9525">
            <a:noFill/>
            <a:round/>
            <a:headEnd/>
            <a:tailEnd/>
          </a:ln>
        </p:spPr>
        <p:txBody>
          <a:bodyPr wrap="none" anchor="ctr"/>
          <a:lstStyle/>
          <a:p>
            <a:endParaRPr lang="en-US"/>
          </a:p>
        </p:txBody>
      </p:sp>
      <p:pic>
        <p:nvPicPr>
          <p:cNvPr id="26692" name="Picture 68"/>
          <p:cNvPicPr>
            <a:picLocks noChangeAspect="1" noChangeArrowheads="1"/>
          </p:cNvPicPr>
          <p:nvPr/>
        </p:nvPicPr>
        <p:blipFill>
          <a:blip r:embed="rId4" cstate="print"/>
          <a:srcRect/>
          <a:stretch>
            <a:fillRect/>
          </a:stretch>
        </p:blipFill>
        <p:spPr bwMode="auto">
          <a:xfrm flipV="1">
            <a:off x="1949450" y="3994150"/>
            <a:ext cx="514350" cy="606425"/>
          </a:xfrm>
          <a:prstGeom prst="rect">
            <a:avLst/>
          </a:prstGeom>
          <a:noFill/>
          <a:ln w="9525">
            <a:noFill/>
            <a:miter lim="800000"/>
            <a:headEnd/>
            <a:tailEnd/>
          </a:ln>
        </p:spPr>
      </p:pic>
      <p:sp>
        <p:nvSpPr>
          <p:cNvPr id="26693" name="AutoShape 69"/>
          <p:cNvSpPr>
            <a:spLocks noChangeArrowheads="1"/>
          </p:cNvSpPr>
          <p:nvPr/>
        </p:nvSpPr>
        <p:spPr bwMode="auto">
          <a:xfrm rot="5400000">
            <a:off x="32226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26694" name="Oval 70"/>
          <p:cNvSpPr>
            <a:spLocks noChangeArrowheads="1"/>
          </p:cNvSpPr>
          <p:nvPr/>
        </p:nvSpPr>
        <p:spPr bwMode="auto">
          <a:xfrm>
            <a:off x="3298825" y="4076700"/>
            <a:ext cx="152400" cy="152400"/>
          </a:xfrm>
          <a:prstGeom prst="ellipse">
            <a:avLst/>
          </a:prstGeom>
          <a:noFill/>
          <a:ln w="38100">
            <a:solidFill>
              <a:schemeClr val="bg1"/>
            </a:solidFill>
            <a:round/>
            <a:headEnd/>
            <a:tailEnd/>
          </a:ln>
        </p:spPr>
        <p:txBody>
          <a:bodyPr wrap="none" anchor="ctr"/>
          <a:lstStyle/>
          <a:p>
            <a:endParaRPr lang="en-US"/>
          </a:p>
        </p:txBody>
      </p:sp>
      <p:sp>
        <p:nvSpPr>
          <p:cNvPr id="26695" name="AutoShape 71"/>
          <p:cNvSpPr>
            <a:spLocks noChangeArrowheads="1"/>
          </p:cNvSpPr>
          <p:nvPr/>
        </p:nvSpPr>
        <p:spPr bwMode="auto">
          <a:xfrm rot="5400000">
            <a:off x="3527425" y="43053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26696" name="Oval 72"/>
          <p:cNvSpPr>
            <a:spLocks noChangeArrowheads="1"/>
          </p:cNvSpPr>
          <p:nvPr/>
        </p:nvSpPr>
        <p:spPr bwMode="auto">
          <a:xfrm>
            <a:off x="3603625" y="4152900"/>
            <a:ext cx="152400" cy="152400"/>
          </a:xfrm>
          <a:prstGeom prst="ellipse">
            <a:avLst/>
          </a:prstGeom>
          <a:noFill/>
          <a:ln w="38100">
            <a:solidFill>
              <a:schemeClr val="bg1"/>
            </a:solidFill>
            <a:round/>
            <a:headEnd/>
            <a:tailEnd/>
          </a:ln>
        </p:spPr>
        <p:txBody>
          <a:bodyPr wrap="none" anchor="ctr"/>
          <a:lstStyle/>
          <a:p>
            <a:endParaRPr lang="en-US"/>
          </a:p>
        </p:txBody>
      </p:sp>
      <p:sp>
        <p:nvSpPr>
          <p:cNvPr id="26697" name="AutoShape 73"/>
          <p:cNvSpPr>
            <a:spLocks noChangeArrowheads="1"/>
          </p:cNvSpPr>
          <p:nvPr/>
        </p:nvSpPr>
        <p:spPr bwMode="auto">
          <a:xfrm rot="5400000">
            <a:off x="38322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26698" name="Oval 74"/>
          <p:cNvSpPr>
            <a:spLocks noChangeArrowheads="1"/>
          </p:cNvSpPr>
          <p:nvPr/>
        </p:nvSpPr>
        <p:spPr bwMode="auto">
          <a:xfrm>
            <a:off x="3908425" y="4076700"/>
            <a:ext cx="152400" cy="152400"/>
          </a:xfrm>
          <a:prstGeom prst="ellipse">
            <a:avLst/>
          </a:prstGeom>
          <a:noFill/>
          <a:ln w="38100">
            <a:solidFill>
              <a:schemeClr val="bg1"/>
            </a:solidFill>
            <a:round/>
            <a:headEnd/>
            <a:tailEnd/>
          </a:ln>
        </p:spPr>
        <p:txBody>
          <a:bodyPr wrap="none" anchor="ctr"/>
          <a:lstStyle/>
          <a:p>
            <a:endParaRPr lang="en-US"/>
          </a:p>
        </p:txBody>
      </p:sp>
      <p:sp>
        <p:nvSpPr>
          <p:cNvPr id="74827" name="Text Box 75"/>
          <p:cNvSpPr txBox="1">
            <a:spLocks noChangeArrowheads="1"/>
          </p:cNvSpPr>
          <p:nvPr/>
        </p:nvSpPr>
        <p:spPr bwMode="auto">
          <a:xfrm>
            <a:off x="1165225" y="1189037"/>
            <a:ext cx="5181600" cy="701675"/>
          </a:xfrm>
          <a:prstGeom prst="rect">
            <a:avLst/>
          </a:prstGeom>
          <a:noFill/>
          <a:ln w="9525">
            <a:noFill/>
            <a:miter lim="800000"/>
            <a:headEnd/>
            <a:tailEnd/>
          </a:ln>
        </p:spPr>
        <p:txBody>
          <a:bodyPr>
            <a:spAutoFit/>
          </a:bodyPr>
          <a:lstStyle/>
          <a:p>
            <a:pPr>
              <a:spcBef>
                <a:spcPct val="50000"/>
              </a:spcBef>
            </a:pPr>
            <a:r>
              <a:rPr lang="en-US" sz="4000" b="1" dirty="0">
                <a:solidFill>
                  <a:schemeClr val="bg1"/>
                </a:solidFill>
              </a:rPr>
              <a:t>$2,000 Question</a:t>
            </a:r>
            <a:endParaRPr lang="en-US" sz="4000" dirty="0">
              <a:solidFill>
                <a:schemeClr val="bg1"/>
              </a:solidFill>
              <a:latin typeface="Times New Roman" pitchFamily="18" charset="0"/>
            </a:endParaRPr>
          </a:p>
        </p:txBody>
      </p:sp>
      <p:pic>
        <p:nvPicPr>
          <p:cNvPr id="74829" name="Who Wants to Be a Millionaire.wav">
            <a:hlinkClick r:id="" action="ppaction://media"/>
          </p:cNvPr>
          <p:cNvPicPr>
            <a:picLocks noRot="1" noChangeAspect="1" noChangeArrowheads="1"/>
          </p:cNvPicPr>
          <p:nvPr>
            <a:audioFile r:link="rId1"/>
          </p:nvPr>
        </p:nvPicPr>
        <p:blipFill>
          <a:blip r:embed="rId5" cstate="print"/>
          <a:srcRect/>
          <a:stretch>
            <a:fillRect/>
          </a:stretch>
        </p:blipFill>
        <p:spPr bwMode="auto">
          <a:xfrm>
            <a:off x="0" y="6553200"/>
            <a:ext cx="304800" cy="304800"/>
          </a:xfrm>
          <a:prstGeom prst="rect">
            <a:avLst/>
          </a:prstGeom>
          <a:noFill/>
          <a:ln w="9525">
            <a:noFill/>
            <a:miter lim="800000"/>
            <a:headEnd/>
            <a:tailEnd/>
          </a:ln>
        </p:spPr>
      </p:pic>
      <p:sp>
        <p:nvSpPr>
          <p:cNvPr id="74830" name="AutoShape 78"/>
          <p:cNvSpPr>
            <a:spLocks noChangeArrowheads="1"/>
          </p:cNvSpPr>
          <p:nvPr/>
        </p:nvSpPr>
        <p:spPr bwMode="auto">
          <a:xfrm>
            <a:off x="98425" y="2362200"/>
            <a:ext cx="6353175" cy="1295400"/>
          </a:xfrm>
          <a:prstGeom prst="flowChartPreparation">
            <a:avLst/>
          </a:prstGeom>
          <a:solidFill>
            <a:srgbClr val="00FF00"/>
          </a:solidFill>
          <a:ln w="57150">
            <a:solidFill>
              <a:srgbClr val="3399FF"/>
            </a:solidFill>
            <a:miter lim="800000"/>
            <a:headEnd/>
            <a:tailEnd/>
          </a:ln>
        </p:spPr>
        <p:txBody>
          <a:bodyPr wrap="none" anchor="ctr"/>
          <a:lstStyle/>
          <a:p>
            <a:r>
              <a:rPr lang="en-US" sz="2000" b="1" dirty="0" smtClean="0">
                <a:solidFill>
                  <a:schemeClr val="tx1"/>
                </a:solidFill>
                <a:latin typeface="Times New Roman" pitchFamily="18" charset="0"/>
              </a:rPr>
              <a:t>Maria shows </a:t>
            </a:r>
            <a:r>
              <a:rPr lang="en-US" sz="2000" b="1" dirty="0">
                <a:solidFill>
                  <a:schemeClr val="tx1"/>
                </a:solidFill>
                <a:latin typeface="Times New Roman" pitchFamily="18" charset="0"/>
              </a:rPr>
              <a:t>occasional immediate </a:t>
            </a:r>
          </a:p>
          <a:p>
            <a:r>
              <a:rPr lang="en-US" sz="2000" b="1" dirty="0">
                <a:solidFill>
                  <a:schemeClr val="tx1"/>
                </a:solidFill>
                <a:latin typeface="Times New Roman" pitchFamily="18" charset="0"/>
              </a:rPr>
              <a:t>foundational skills, though not yet any age-</a:t>
            </a:r>
          </a:p>
          <a:p>
            <a:r>
              <a:rPr lang="en-US" sz="2000" b="1" dirty="0">
                <a:solidFill>
                  <a:schemeClr val="tx1"/>
                </a:solidFill>
                <a:latin typeface="Times New Roman" pitchFamily="18" charset="0"/>
              </a:rPr>
              <a:t>appropriate </a:t>
            </a:r>
            <a:r>
              <a:rPr lang="en-US" sz="2000" b="1" dirty="0" smtClean="0">
                <a:solidFill>
                  <a:schemeClr val="tx1"/>
                </a:solidFill>
                <a:latin typeface="Times New Roman" pitchFamily="18" charset="0"/>
              </a:rPr>
              <a:t>functioning.  The rating?</a:t>
            </a:r>
            <a:endParaRPr lang="en-US" sz="2000" b="1" dirty="0">
              <a:solidFill>
                <a:schemeClr val="tx1"/>
              </a:solidFill>
              <a:latin typeface="Times New Roman" pitchFamily="18" charset="0"/>
            </a:endParaRPr>
          </a:p>
        </p:txBody>
      </p:sp>
    </p:spTree>
    <p:extLst>
      <p:ext uri="{BB962C8B-B14F-4D97-AF65-F5344CB8AC3E}">
        <p14:creationId xmlns:p14="http://schemas.microsoft.com/office/powerpoint/2010/main" val="13993987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2000"/>
                                  </p:stCondLst>
                                  <p:childTnLst>
                                    <p:set>
                                      <p:cBhvr>
                                        <p:cTn id="6" dur="1" fill="hold">
                                          <p:stCondLst>
                                            <p:cond delay="0"/>
                                          </p:stCondLst>
                                        </p:cTn>
                                        <p:tgtEl>
                                          <p:spTgt spid="74827"/>
                                        </p:tgtEl>
                                        <p:attrNameLst>
                                          <p:attrName>style.visibility</p:attrName>
                                        </p:attrNameLst>
                                      </p:cBhvr>
                                      <p:to>
                                        <p:strVal val="visible"/>
                                      </p:to>
                                    </p:set>
                                    <p:animEffect transition="in" filter="dissolve">
                                      <p:cBhvr>
                                        <p:cTn id="7" dur="500"/>
                                        <p:tgtEl>
                                          <p:spTgt spid="74827"/>
                                        </p:tgtEl>
                                      </p:cBhvr>
                                    </p:animEffect>
                                  </p:childTnLst>
                                </p:cTn>
                              </p:par>
                            </p:childTnLst>
                          </p:cTn>
                        </p:par>
                        <p:par>
                          <p:cTn id="8" fill="hold">
                            <p:stCondLst>
                              <p:cond delay="2500"/>
                            </p:stCondLst>
                            <p:childTnLst>
                              <p:par>
                                <p:cTn id="9" presetID="1" presetClass="mediacall" presetSubtype="0" fill="hold" nodeType="afterEffect">
                                  <p:stCondLst>
                                    <p:cond delay="0"/>
                                  </p:stCondLst>
                                  <p:childTnLst>
                                    <p:cmd type="call" cmd="playFrom(0.0)">
                                      <p:cBhvr>
                                        <p:cTn id="10" dur="1" fill="hold"/>
                                        <p:tgtEl>
                                          <p:spTgt spid="74829"/>
                                        </p:tgtEl>
                                      </p:cBhvr>
                                    </p:cmd>
                                  </p:childTnLst>
                                </p:cTn>
                              </p:par>
                              <p:par>
                                <p:cTn id="11" presetID="1" presetClass="entr" presetSubtype="0" fill="hold" grpId="0" nodeType="withEffect">
                                  <p:stCondLst>
                                    <p:cond delay="2000"/>
                                  </p:stCondLst>
                                  <p:childTnLst>
                                    <p:set>
                                      <p:cBhvr>
                                        <p:cTn id="12" dur="1" fill="hold">
                                          <p:stCondLst>
                                            <p:cond delay="499"/>
                                          </p:stCondLst>
                                        </p:cTn>
                                        <p:tgtEl>
                                          <p:spTgt spid="74765"/>
                                        </p:tgtEl>
                                        <p:attrNameLst>
                                          <p:attrName>style.visibility</p:attrName>
                                        </p:attrNameLst>
                                      </p:cBhvr>
                                      <p:to>
                                        <p:strVal val="visible"/>
                                      </p:to>
                                    </p:set>
                                  </p:childTnLst>
                                </p:cTn>
                              </p:par>
                            </p:childTnLst>
                          </p:cTn>
                        </p:par>
                        <p:par>
                          <p:cTn id="13" fill="hold">
                            <p:stCondLst>
                              <p:cond delay="5000"/>
                            </p:stCondLst>
                            <p:childTnLst>
                              <p:par>
                                <p:cTn id="14" presetID="1" presetClass="entr" presetSubtype="0" fill="hold" grpId="0" nodeType="afterEffect">
                                  <p:stCondLst>
                                    <p:cond delay="2000"/>
                                  </p:stCondLst>
                                  <p:childTnLst>
                                    <p:set>
                                      <p:cBhvr>
                                        <p:cTn id="15" dur="1" fill="hold">
                                          <p:stCondLst>
                                            <p:cond delay="499"/>
                                          </p:stCondLst>
                                        </p:cTn>
                                        <p:tgtEl>
                                          <p:spTgt spid="74767"/>
                                        </p:tgtEl>
                                        <p:attrNameLst>
                                          <p:attrName>style.visibility</p:attrName>
                                        </p:attrNameLst>
                                      </p:cBhvr>
                                      <p:to>
                                        <p:strVal val="visible"/>
                                      </p:to>
                                    </p:set>
                                  </p:childTnLst>
                                </p:cTn>
                              </p:par>
                            </p:childTnLst>
                          </p:cTn>
                        </p:par>
                        <p:par>
                          <p:cTn id="16" fill="hold">
                            <p:stCondLst>
                              <p:cond delay="7500"/>
                            </p:stCondLst>
                            <p:childTnLst>
                              <p:par>
                                <p:cTn id="17" presetID="1" presetClass="entr" presetSubtype="0" fill="hold" grpId="0" nodeType="afterEffect">
                                  <p:stCondLst>
                                    <p:cond delay="2000"/>
                                  </p:stCondLst>
                                  <p:childTnLst>
                                    <p:set>
                                      <p:cBhvr>
                                        <p:cTn id="18" dur="1" fill="hold">
                                          <p:stCondLst>
                                            <p:cond delay="499"/>
                                          </p:stCondLst>
                                        </p:cTn>
                                        <p:tgtEl>
                                          <p:spTgt spid="74766"/>
                                        </p:tgtEl>
                                        <p:attrNameLst>
                                          <p:attrName>style.visibility</p:attrName>
                                        </p:attrNameLst>
                                      </p:cBhvr>
                                      <p:to>
                                        <p:strVal val="visible"/>
                                      </p:to>
                                    </p:set>
                                  </p:childTnLst>
                                </p:cTn>
                              </p:par>
                            </p:childTnLst>
                          </p:cTn>
                        </p:par>
                        <p:par>
                          <p:cTn id="19" fill="hold">
                            <p:stCondLst>
                              <p:cond delay="10000"/>
                            </p:stCondLst>
                            <p:childTnLst>
                              <p:par>
                                <p:cTn id="20" presetID="1" presetClass="entr" presetSubtype="0" fill="hold" grpId="0" nodeType="afterEffect">
                                  <p:stCondLst>
                                    <p:cond delay="2000"/>
                                  </p:stCondLst>
                                  <p:childTnLst>
                                    <p:set>
                                      <p:cBhvr>
                                        <p:cTn id="21" dur="1" fill="hold">
                                          <p:stCondLst>
                                            <p:cond delay="499"/>
                                          </p:stCondLst>
                                        </p:cTn>
                                        <p:tgtEl>
                                          <p:spTgt spid="74768"/>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499"/>
                                          </p:stCondLst>
                                        </p:cTn>
                                        <p:tgtEl>
                                          <p:spTgt spid="748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26" repeatCount="indefinite" fill="hold" display="0">
                  <p:stCondLst>
                    <p:cond delay="indefinite"/>
                  </p:stCondLst>
                  <p:endCondLst>
                    <p:cond evt="onPrev" delay="0">
                      <p:tgtEl>
                        <p:sldTgt/>
                      </p:tgtEl>
                    </p:cond>
                    <p:cond evt="onStopAudio" delay="0">
                      <p:tgtEl>
                        <p:sldTgt/>
                      </p:tgtEl>
                    </p:cond>
                  </p:endCondLst>
                </p:cTn>
                <p:tgtEl>
                  <p:spTgt spid="74829"/>
                </p:tgtEl>
              </p:cMediaNode>
            </p:audio>
          </p:childTnLst>
        </p:cTn>
      </p:par>
    </p:tnLst>
    <p:bldLst>
      <p:bldP spid="74765" grpId="0" autoUpdateAnimBg="0"/>
      <p:bldP spid="74766" grpId="0" autoUpdateAnimBg="0"/>
      <p:bldP spid="74767" grpId="0" autoUpdateAnimBg="0"/>
      <p:bldP spid="74768" grpId="0" autoUpdateAnimBg="0"/>
      <p:bldP spid="74827"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ChangeArrowheads="1"/>
          </p:cNvSpPr>
          <p:nvPr/>
        </p:nvSpPr>
        <p:spPr bwMode="auto">
          <a:xfrm>
            <a:off x="0" y="3733800"/>
            <a:ext cx="9144000" cy="3128963"/>
          </a:xfrm>
          <a:prstGeom prst="rect">
            <a:avLst/>
          </a:prstGeom>
          <a:gradFill rotWithShape="0">
            <a:gsLst>
              <a:gs pos="0">
                <a:srgbClr val="808080"/>
              </a:gs>
              <a:gs pos="100000">
                <a:srgbClr val="292929"/>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27653" name="AutoShape 5"/>
          <p:cNvSpPr>
            <a:spLocks noChangeArrowheads="1"/>
          </p:cNvSpPr>
          <p:nvPr/>
        </p:nvSpPr>
        <p:spPr bwMode="auto">
          <a:xfrm>
            <a:off x="2286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27654" name="AutoShape 6"/>
          <p:cNvSpPr>
            <a:spLocks noChangeArrowheads="1"/>
          </p:cNvSpPr>
          <p:nvPr/>
        </p:nvSpPr>
        <p:spPr bwMode="auto">
          <a:xfrm>
            <a:off x="46482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27655" name="AutoShape 7"/>
          <p:cNvSpPr>
            <a:spLocks noChangeArrowheads="1"/>
          </p:cNvSpPr>
          <p:nvPr/>
        </p:nvSpPr>
        <p:spPr bwMode="auto">
          <a:xfrm>
            <a:off x="228600" y="5867400"/>
            <a:ext cx="4267200" cy="914400"/>
          </a:xfrm>
          <a:prstGeom prst="flowChartPreparation">
            <a:avLst/>
          </a:prstGeom>
          <a:solidFill>
            <a:schemeClr val="tx1"/>
          </a:solidFill>
          <a:ln w="57150">
            <a:solidFill>
              <a:srgbClr val="FFCC00"/>
            </a:solidFill>
            <a:miter lim="800000"/>
            <a:headEnd/>
            <a:tailEnd/>
          </a:ln>
        </p:spPr>
        <p:txBody>
          <a:bodyPr wrap="none" anchor="ctr"/>
          <a:lstStyle/>
          <a:p>
            <a:endParaRPr lang="en-US"/>
          </a:p>
        </p:txBody>
      </p:sp>
      <p:sp>
        <p:nvSpPr>
          <p:cNvPr id="27656" name="AutoShape 8"/>
          <p:cNvSpPr>
            <a:spLocks noChangeArrowheads="1"/>
          </p:cNvSpPr>
          <p:nvPr/>
        </p:nvSpPr>
        <p:spPr bwMode="auto">
          <a:xfrm>
            <a:off x="46482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27657" name="Line 9"/>
          <p:cNvSpPr>
            <a:spLocks noChangeShapeType="1"/>
          </p:cNvSpPr>
          <p:nvPr/>
        </p:nvSpPr>
        <p:spPr bwMode="auto">
          <a:xfrm flipH="1">
            <a:off x="28575" y="5257800"/>
            <a:ext cx="228600" cy="0"/>
          </a:xfrm>
          <a:prstGeom prst="line">
            <a:avLst/>
          </a:prstGeom>
          <a:noFill/>
          <a:ln w="57150">
            <a:solidFill>
              <a:srgbClr val="3399FF"/>
            </a:solidFill>
            <a:round/>
            <a:headEnd/>
            <a:tailEnd/>
          </a:ln>
        </p:spPr>
        <p:txBody>
          <a:bodyPr wrap="none" anchor="ctr"/>
          <a:lstStyle/>
          <a:p>
            <a:endParaRPr lang="en-US"/>
          </a:p>
        </p:txBody>
      </p:sp>
      <p:sp>
        <p:nvSpPr>
          <p:cNvPr id="27658" name="Line 10"/>
          <p:cNvSpPr>
            <a:spLocks noChangeShapeType="1"/>
          </p:cNvSpPr>
          <p:nvPr/>
        </p:nvSpPr>
        <p:spPr bwMode="auto">
          <a:xfrm flipH="1">
            <a:off x="38100" y="6324600"/>
            <a:ext cx="228600" cy="0"/>
          </a:xfrm>
          <a:prstGeom prst="line">
            <a:avLst/>
          </a:prstGeom>
          <a:noFill/>
          <a:ln w="57150">
            <a:solidFill>
              <a:srgbClr val="3399FF"/>
            </a:solidFill>
            <a:round/>
            <a:headEnd/>
            <a:tailEnd/>
          </a:ln>
        </p:spPr>
        <p:txBody>
          <a:bodyPr wrap="none" anchor="ctr"/>
          <a:lstStyle/>
          <a:p>
            <a:endParaRPr lang="en-US"/>
          </a:p>
        </p:txBody>
      </p:sp>
      <p:sp>
        <p:nvSpPr>
          <p:cNvPr id="27659" name="Line 11"/>
          <p:cNvSpPr>
            <a:spLocks noChangeShapeType="1"/>
          </p:cNvSpPr>
          <p:nvPr/>
        </p:nvSpPr>
        <p:spPr bwMode="auto">
          <a:xfrm flipH="1">
            <a:off x="4467225" y="6324600"/>
            <a:ext cx="228600" cy="0"/>
          </a:xfrm>
          <a:prstGeom prst="line">
            <a:avLst/>
          </a:prstGeom>
          <a:noFill/>
          <a:ln w="57150">
            <a:solidFill>
              <a:srgbClr val="3399FF"/>
            </a:solidFill>
            <a:round/>
            <a:headEnd/>
            <a:tailEnd/>
          </a:ln>
        </p:spPr>
        <p:txBody>
          <a:bodyPr wrap="none" anchor="ctr"/>
          <a:lstStyle/>
          <a:p>
            <a:endParaRPr lang="en-US"/>
          </a:p>
        </p:txBody>
      </p:sp>
      <p:sp>
        <p:nvSpPr>
          <p:cNvPr id="27660" name="Line 12"/>
          <p:cNvSpPr>
            <a:spLocks noChangeShapeType="1"/>
          </p:cNvSpPr>
          <p:nvPr/>
        </p:nvSpPr>
        <p:spPr bwMode="auto">
          <a:xfrm flipH="1">
            <a:off x="4448175" y="5257800"/>
            <a:ext cx="228600" cy="0"/>
          </a:xfrm>
          <a:prstGeom prst="line">
            <a:avLst/>
          </a:prstGeom>
          <a:noFill/>
          <a:ln w="57150">
            <a:solidFill>
              <a:srgbClr val="3399FF"/>
            </a:solidFill>
            <a:round/>
            <a:headEnd/>
            <a:tailEnd/>
          </a:ln>
        </p:spPr>
        <p:txBody>
          <a:bodyPr wrap="none" anchor="ctr"/>
          <a:lstStyle/>
          <a:p>
            <a:endParaRPr lang="en-US"/>
          </a:p>
        </p:txBody>
      </p:sp>
      <p:sp>
        <p:nvSpPr>
          <p:cNvPr id="27661" name="Line 13"/>
          <p:cNvSpPr>
            <a:spLocks noChangeShapeType="1"/>
          </p:cNvSpPr>
          <p:nvPr/>
        </p:nvSpPr>
        <p:spPr bwMode="auto">
          <a:xfrm flipH="1">
            <a:off x="8899525" y="5257800"/>
            <a:ext cx="228600" cy="0"/>
          </a:xfrm>
          <a:prstGeom prst="line">
            <a:avLst/>
          </a:prstGeom>
          <a:noFill/>
          <a:ln w="57150">
            <a:solidFill>
              <a:srgbClr val="3399FF"/>
            </a:solidFill>
            <a:round/>
            <a:headEnd/>
            <a:tailEnd/>
          </a:ln>
        </p:spPr>
        <p:txBody>
          <a:bodyPr wrap="none" anchor="ctr"/>
          <a:lstStyle/>
          <a:p>
            <a:endParaRPr lang="en-US"/>
          </a:p>
        </p:txBody>
      </p:sp>
      <p:sp>
        <p:nvSpPr>
          <p:cNvPr id="27662" name="Line 14"/>
          <p:cNvSpPr>
            <a:spLocks noChangeShapeType="1"/>
          </p:cNvSpPr>
          <p:nvPr/>
        </p:nvSpPr>
        <p:spPr bwMode="auto">
          <a:xfrm flipH="1">
            <a:off x="8902700" y="6324600"/>
            <a:ext cx="228600" cy="0"/>
          </a:xfrm>
          <a:prstGeom prst="line">
            <a:avLst/>
          </a:prstGeom>
          <a:noFill/>
          <a:ln w="57150">
            <a:solidFill>
              <a:srgbClr val="3399FF"/>
            </a:solidFill>
            <a:round/>
            <a:headEnd/>
            <a:tailEnd/>
          </a:ln>
        </p:spPr>
        <p:txBody>
          <a:bodyPr wrap="none" anchor="ctr"/>
          <a:lstStyle/>
          <a:p>
            <a:endParaRPr lang="en-US"/>
          </a:p>
        </p:txBody>
      </p:sp>
      <p:sp>
        <p:nvSpPr>
          <p:cNvPr id="75791" name="Text Box 15"/>
          <p:cNvSpPr txBox="1">
            <a:spLocks noChangeArrowheads="1"/>
          </p:cNvSpPr>
          <p:nvPr/>
        </p:nvSpPr>
        <p:spPr bwMode="auto">
          <a:xfrm>
            <a:off x="533400" y="5029200"/>
            <a:ext cx="36576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A:  3</a:t>
            </a:r>
            <a:endParaRPr lang="en-US" sz="2400">
              <a:solidFill>
                <a:srgbClr val="FFCC00"/>
              </a:solidFill>
              <a:latin typeface="Times New Roman" pitchFamily="18" charset="0"/>
            </a:endParaRPr>
          </a:p>
        </p:txBody>
      </p:sp>
      <p:sp>
        <p:nvSpPr>
          <p:cNvPr id="75792" name="Text Box 16"/>
          <p:cNvSpPr txBox="1">
            <a:spLocks noChangeArrowheads="1"/>
          </p:cNvSpPr>
          <p:nvPr/>
        </p:nvSpPr>
        <p:spPr bwMode="auto">
          <a:xfrm>
            <a:off x="533400" y="6096000"/>
            <a:ext cx="22098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C:  2</a:t>
            </a:r>
            <a:endParaRPr lang="en-US" sz="2400">
              <a:solidFill>
                <a:srgbClr val="FFCC00"/>
              </a:solidFill>
              <a:latin typeface="Times New Roman" pitchFamily="18" charset="0"/>
            </a:endParaRPr>
          </a:p>
        </p:txBody>
      </p:sp>
      <p:sp>
        <p:nvSpPr>
          <p:cNvPr id="75793" name="Text Box 17"/>
          <p:cNvSpPr txBox="1">
            <a:spLocks noChangeArrowheads="1"/>
          </p:cNvSpPr>
          <p:nvPr/>
        </p:nvSpPr>
        <p:spPr bwMode="auto">
          <a:xfrm>
            <a:off x="4953000" y="5029200"/>
            <a:ext cx="28956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B:  4</a:t>
            </a:r>
            <a:endParaRPr lang="en-US" sz="2400">
              <a:solidFill>
                <a:srgbClr val="FFCC00"/>
              </a:solidFill>
              <a:latin typeface="Times New Roman" pitchFamily="18" charset="0"/>
            </a:endParaRPr>
          </a:p>
        </p:txBody>
      </p:sp>
      <p:sp>
        <p:nvSpPr>
          <p:cNvPr id="75794" name="Text Box 18"/>
          <p:cNvSpPr txBox="1">
            <a:spLocks noChangeArrowheads="1"/>
          </p:cNvSpPr>
          <p:nvPr/>
        </p:nvSpPr>
        <p:spPr bwMode="auto">
          <a:xfrm>
            <a:off x="4953000" y="6096000"/>
            <a:ext cx="29718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D:  1</a:t>
            </a:r>
            <a:endParaRPr lang="en-US" sz="2400">
              <a:solidFill>
                <a:srgbClr val="FFCC00"/>
              </a:solidFill>
              <a:latin typeface="Times New Roman" pitchFamily="18" charset="0"/>
            </a:endParaRPr>
          </a:p>
        </p:txBody>
      </p:sp>
      <p:sp>
        <p:nvSpPr>
          <p:cNvPr id="27667" name="Oval 19"/>
          <p:cNvSpPr>
            <a:spLocks noChangeArrowheads="1"/>
          </p:cNvSpPr>
          <p:nvPr/>
        </p:nvSpPr>
        <p:spPr bwMode="auto">
          <a:xfrm>
            <a:off x="1524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27668" name="Oval 20"/>
          <p:cNvSpPr>
            <a:spLocks noChangeArrowheads="1"/>
          </p:cNvSpPr>
          <p:nvPr/>
        </p:nvSpPr>
        <p:spPr bwMode="auto">
          <a:xfrm>
            <a:off x="30480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27669" name="Oval 21"/>
          <p:cNvSpPr>
            <a:spLocks noChangeArrowheads="1"/>
          </p:cNvSpPr>
          <p:nvPr/>
        </p:nvSpPr>
        <p:spPr bwMode="auto">
          <a:xfrm>
            <a:off x="16002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27670" name="Text Box 22"/>
          <p:cNvSpPr txBox="1">
            <a:spLocks noChangeArrowheads="1"/>
          </p:cNvSpPr>
          <p:nvPr/>
        </p:nvSpPr>
        <p:spPr bwMode="auto">
          <a:xfrm>
            <a:off x="336550" y="4102100"/>
            <a:ext cx="1066800" cy="457200"/>
          </a:xfrm>
          <a:prstGeom prst="rect">
            <a:avLst/>
          </a:prstGeom>
          <a:noFill/>
          <a:ln w="9525">
            <a:noFill/>
            <a:miter lim="800000"/>
            <a:headEnd/>
            <a:tailEnd/>
          </a:ln>
        </p:spPr>
        <p:txBody>
          <a:bodyPr>
            <a:spAutoFit/>
          </a:bodyPr>
          <a:lstStyle/>
          <a:p>
            <a:pPr algn="l">
              <a:spcBef>
                <a:spcPct val="50000"/>
              </a:spcBef>
            </a:pPr>
            <a:r>
              <a:rPr lang="en-US" sz="2400" b="1">
                <a:solidFill>
                  <a:schemeClr val="bg1"/>
                </a:solidFill>
              </a:rPr>
              <a:t>50:50</a:t>
            </a:r>
            <a:endParaRPr lang="en-US" sz="2400">
              <a:solidFill>
                <a:schemeClr val="bg1"/>
              </a:solidFill>
              <a:latin typeface="Times New Roman" pitchFamily="18" charset="0"/>
            </a:endParaRPr>
          </a:p>
        </p:txBody>
      </p:sp>
      <p:sp>
        <p:nvSpPr>
          <p:cNvPr id="27671" name="Rectangle 23"/>
          <p:cNvSpPr>
            <a:spLocks noChangeArrowheads="1"/>
          </p:cNvSpPr>
          <p:nvPr/>
        </p:nvSpPr>
        <p:spPr bwMode="auto">
          <a:xfrm>
            <a:off x="6629400" y="0"/>
            <a:ext cx="2514600" cy="4724400"/>
          </a:xfrm>
          <a:prstGeom prst="rect">
            <a:avLst/>
          </a:prstGeom>
          <a:gradFill rotWithShape="0">
            <a:gsLst>
              <a:gs pos="0">
                <a:srgbClr val="0066CC"/>
              </a:gs>
              <a:gs pos="100000">
                <a:srgbClr val="000066"/>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27672" name="Text Box 24"/>
          <p:cNvSpPr txBox="1">
            <a:spLocks noChangeArrowheads="1"/>
          </p:cNvSpPr>
          <p:nvPr/>
        </p:nvSpPr>
        <p:spPr bwMode="auto">
          <a:xfrm>
            <a:off x="6705600" y="-1587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15</a:t>
            </a:r>
            <a:endParaRPr lang="en-US" sz="2400">
              <a:solidFill>
                <a:schemeClr val="bg1"/>
              </a:solidFill>
              <a:latin typeface="Times New Roman" pitchFamily="18" charset="0"/>
            </a:endParaRPr>
          </a:p>
        </p:txBody>
      </p:sp>
      <p:sp>
        <p:nvSpPr>
          <p:cNvPr id="27673" name="Text Box 25"/>
          <p:cNvSpPr txBox="1">
            <a:spLocks noChangeArrowheads="1"/>
          </p:cNvSpPr>
          <p:nvPr/>
        </p:nvSpPr>
        <p:spPr bwMode="auto">
          <a:xfrm>
            <a:off x="6705600" y="304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14</a:t>
            </a:r>
            <a:endParaRPr lang="en-US" sz="2400">
              <a:solidFill>
                <a:srgbClr val="FFCC00"/>
              </a:solidFill>
              <a:latin typeface="Times New Roman" pitchFamily="18" charset="0"/>
            </a:endParaRPr>
          </a:p>
        </p:txBody>
      </p:sp>
      <p:sp>
        <p:nvSpPr>
          <p:cNvPr id="27674" name="Text Box 26"/>
          <p:cNvSpPr txBox="1">
            <a:spLocks noChangeArrowheads="1"/>
          </p:cNvSpPr>
          <p:nvPr/>
        </p:nvSpPr>
        <p:spPr bwMode="auto">
          <a:xfrm>
            <a:off x="6705600" y="609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13</a:t>
            </a:r>
            <a:endParaRPr lang="en-US" sz="2400">
              <a:solidFill>
                <a:srgbClr val="FFCC00"/>
              </a:solidFill>
              <a:latin typeface="Times New Roman" pitchFamily="18" charset="0"/>
            </a:endParaRPr>
          </a:p>
        </p:txBody>
      </p:sp>
      <p:sp>
        <p:nvSpPr>
          <p:cNvPr id="27675" name="Text Box 27"/>
          <p:cNvSpPr txBox="1">
            <a:spLocks noChangeArrowheads="1"/>
          </p:cNvSpPr>
          <p:nvPr/>
        </p:nvSpPr>
        <p:spPr bwMode="auto">
          <a:xfrm>
            <a:off x="6705600" y="914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a:t>
            </a:r>
            <a:endParaRPr lang="en-US" sz="2400">
              <a:solidFill>
                <a:srgbClr val="FFCC00"/>
              </a:solidFill>
              <a:latin typeface="Times New Roman" pitchFamily="18" charset="0"/>
            </a:endParaRPr>
          </a:p>
        </p:txBody>
      </p:sp>
      <p:sp>
        <p:nvSpPr>
          <p:cNvPr id="27676" name="Text Box 28"/>
          <p:cNvSpPr txBox="1">
            <a:spLocks noChangeArrowheads="1"/>
          </p:cNvSpPr>
          <p:nvPr/>
        </p:nvSpPr>
        <p:spPr bwMode="auto">
          <a:xfrm>
            <a:off x="6705600" y="1219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11</a:t>
            </a:r>
            <a:endParaRPr lang="en-US" sz="2400">
              <a:solidFill>
                <a:srgbClr val="FFCC00"/>
              </a:solidFill>
              <a:latin typeface="Times New Roman" pitchFamily="18" charset="0"/>
            </a:endParaRPr>
          </a:p>
        </p:txBody>
      </p:sp>
      <p:sp>
        <p:nvSpPr>
          <p:cNvPr id="27677" name="Text Box 29"/>
          <p:cNvSpPr txBox="1">
            <a:spLocks noChangeArrowheads="1"/>
          </p:cNvSpPr>
          <p:nvPr/>
        </p:nvSpPr>
        <p:spPr bwMode="auto">
          <a:xfrm>
            <a:off x="6705600" y="1524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a:t>
            </a:r>
            <a:endParaRPr lang="en-US" sz="2400">
              <a:solidFill>
                <a:schemeClr val="bg1"/>
              </a:solidFill>
              <a:latin typeface="Times New Roman" pitchFamily="18" charset="0"/>
            </a:endParaRPr>
          </a:p>
        </p:txBody>
      </p:sp>
      <p:sp>
        <p:nvSpPr>
          <p:cNvPr id="27678" name="Rectangle 30"/>
          <p:cNvSpPr>
            <a:spLocks noChangeArrowheads="1"/>
          </p:cNvSpPr>
          <p:nvPr/>
        </p:nvSpPr>
        <p:spPr bwMode="auto">
          <a:xfrm>
            <a:off x="6696075" y="2838450"/>
            <a:ext cx="2413000" cy="322263"/>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27679" name="Text Box 31"/>
          <p:cNvSpPr txBox="1">
            <a:spLocks noChangeArrowheads="1"/>
          </p:cNvSpPr>
          <p:nvPr/>
        </p:nvSpPr>
        <p:spPr bwMode="auto">
          <a:xfrm>
            <a:off x="6705600" y="1828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9</a:t>
            </a:r>
            <a:endParaRPr lang="en-US" sz="2400">
              <a:solidFill>
                <a:srgbClr val="FFCC00"/>
              </a:solidFill>
              <a:latin typeface="Times New Roman" pitchFamily="18" charset="0"/>
            </a:endParaRPr>
          </a:p>
        </p:txBody>
      </p:sp>
      <p:sp>
        <p:nvSpPr>
          <p:cNvPr id="27680" name="Text Box 32"/>
          <p:cNvSpPr txBox="1">
            <a:spLocks noChangeArrowheads="1"/>
          </p:cNvSpPr>
          <p:nvPr/>
        </p:nvSpPr>
        <p:spPr bwMode="auto">
          <a:xfrm>
            <a:off x="6705600" y="2133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a:t>
            </a:r>
            <a:endParaRPr lang="en-US" sz="2400">
              <a:solidFill>
                <a:srgbClr val="FFCC00"/>
              </a:solidFill>
              <a:latin typeface="Times New Roman" pitchFamily="18" charset="0"/>
            </a:endParaRPr>
          </a:p>
        </p:txBody>
      </p:sp>
      <p:sp>
        <p:nvSpPr>
          <p:cNvPr id="27681" name="Text Box 33"/>
          <p:cNvSpPr txBox="1">
            <a:spLocks noChangeArrowheads="1"/>
          </p:cNvSpPr>
          <p:nvPr/>
        </p:nvSpPr>
        <p:spPr bwMode="auto">
          <a:xfrm>
            <a:off x="6705600" y="2438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7</a:t>
            </a:r>
            <a:endParaRPr lang="en-US" sz="2400">
              <a:solidFill>
                <a:srgbClr val="FFCC00"/>
              </a:solidFill>
              <a:latin typeface="Times New Roman" pitchFamily="18" charset="0"/>
            </a:endParaRPr>
          </a:p>
        </p:txBody>
      </p:sp>
      <p:sp>
        <p:nvSpPr>
          <p:cNvPr id="27682" name="Text Box 34"/>
          <p:cNvSpPr txBox="1">
            <a:spLocks noChangeArrowheads="1"/>
          </p:cNvSpPr>
          <p:nvPr/>
        </p:nvSpPr>
        <p:spPr bwMode="auto">
          <a:xfrm>
            <a:off x="6705600" y="2743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a:t>
            </a:r>
            <a:endParaRPr lang="en-US" sz="2400">
              <a:solidFill>
                <a:srgbClr val="FFCC00"/>
              </a:solidFill>
              <a:latin typeface="Times New Roman" pitchFamily="18" charset="0"/>
            </a:endParaRPr>
          </a:p>
        </p:txBody>
      </p:sp>
      <p:sp>
        <p:nvSpPr>
          <p:cNvPr id="27683" name="Text Box 35"/>
          <p:cNvSpPr txBox="1">
            <a:spLocks noChangeArrowheads="1"/>
          </p:cNvSpPr>
          <p:nvPr/>
        </p:nvSpPr>
        <p:spPr bwMode="auto">
          <a:xfrm>
            <a:off x="6705600" y="3048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5</a:t>
            </a:r>
          </a:p>
        </p:txBody>
      </p:sp>
      <p:sp>
        <p:nvSpPr>
          <p:cNvPr id="27684" name="Text Box 36"/>
          <p:cNvSpPr txBox="1">
            <a:spLocks noChangeArrowheads="1"/>
          </p:cNvSpPr>
          <p:nvPr/>
        </p:nvSpPr>
        <p:spPr bwMode="auto">
          <a:xfrm>
            <a:off x="6705600" y="3352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a:t>
            </a:r>
            <a:endParaRPr lang="en-US" sz="2400">
              <a:solidFill>
                <a:srgbClr val="FFCC00"/>
              </a:solidFill>
              <a:latin typeface="Times New Roman" pitchFamily="18" charset="0"/>
            </a:endParaRPr>
          </a:p>
        </p:txBody>
      </p:sp>
      <p:sp>
        <p:nvSpPr>
          <p:cNvPr id="27685" name="Text Box 37"/>
          <p:cNvSpPr txBox="1">
            <a:spLocks noChangeArrowheads="1"/>
          </p:cNvSpPr>
          <p:nvPr/>
        </p:nvSpPr>
        <p:spPr bwMode="auto">
          <a:xfrm>
            <a:off x="6705600" y="3657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a:t>
            </a:r>
            <a:endParaRPr lang="en-US" sz="2400">
              <a:solidFill>
                <a:srgbClr val="FFCC00"/>
              </a:solidFill>
              <a:latin typeface="Times New Roman" pitchFamily="18" charset="0"/>
            </a:endParaRPr>
          </a:p>
        </p:txBody>
      </p:sp>
      <p:sp>
        <p:nvSpPr>
          <p:cNvPr id="27686" name="Text Box 38"/>
          <p:cNvSpPr txBox="1">
            <a:spLocks noChangeArrowheads="1"/>
          </p:cNvSpPr>
          <p:nvPr/>
        </p:nvSpPr>
        <p:spPr bwMode="auto">
          <a:xfrm>
            <a:off x="6705600" y="3962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a:t>
            </a:r>
            <a:endParaRPr lang="en-US" sz="2400">
              <a:solidFill>
                <a:srgbClr val="FFCC00"/>
              </a:solidFill>
              <a:latin typeface="Times New Roman" pitchFamily="18" charset="0"/>
            </a:endParaRPr>
          </a:p>
        </p:txBody>
      </p:sp>
      <p:sp>
        <p:nvSpPr>
          <p:cNvPr id="27687" name="Text Box 39"/>
          <p:cNvSpPr txBox="1">
            <a:spLocks noChangeArrowheads="1"/>
          </p:cNvSpPr>
          <p:nvPr/>
        </p:nvSpPr>
        <p:spPr bwMode="auto">
          <a:xfrm>
            <a:off x="6705600" y="4267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a:t>
            </a:r>
            <a:endParaRPr lang="en-US" sz="2400">
              <a:solidFill>
                <a:srgbClr val="FFCC00"/>
              </a:solidFill>
              <a:latin typeface="Times New Roman" pitchFamily="18" charset="0"/>
            </a:endParaRPr>
          </a:p>
        </p:txBody>
      </p:sp>
      <p:sp>
        <p:nvSpPr>
          <p:cNvPr id="27688" name="Text Box 40"/>
          <p:cNvSpPr txBox="1">
            <a:spLocks noChangeArrowheads="1"/>
          </p:cNvSpPr>
          <p:nvPr/>
        </p:nvSpPr>
        <p:spPr bwMode="auto">
          <a:xfrm>
            <a:off x="7543800" y="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 Million</a:t>
            </a:r>
            <a:endParaRPr lang="en-US" sz="2400">
              <a:solidFill>
                <a:schemeClr val="bg1"/>
              </a:solidFill>
              <a:latin typeface="Times New Roman" pitchFamily="18" charset="0"/>
            </a:endParaRPr>
          </a:p>
        </p:txBody>
      </p:sp>
      <p:sp>
        <p:nvSpPr>
          <p:cNvPr id="27689" name="Text Box 41"/>
          <p:cNvSpPr txBox="1">
            <a:spLocks noChangeArrowheads="1"/>
          </p:cNvSpPr>
          <p:nvPr/>
        </p:nvSpPr>
        <p:spPr bwMode="auto">
          <a:xfrm>
            <a:off x="7543800" y="320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$500,000</a:t>
            </a:r>
            <a:endParaRPr lang="en-US" sz="2400">
              <a:solidFill>
                <a:srgbClr val="FFCC00"/>
              </a:solidFill>
              <a:latin typeface="Times New Roman" pitchFamily="18" charset="0"/>
            </a:endParaRPr>
          </a:p>
        </p:txBody>
      </p:sp>
      <p:sp>
        <p:nvSpPr>
          <p:cNvPr id="27690" name="Text Box 42"/>
          <p:cNvSpPr txBox="1">
            <a:spLocks noChangeArrowheads="1"/>
          </p:cNvSpPr>
          <p:nvPr/>
        </p:nvSpPr>
        <p:spPr bwMode="auto">
          <a:xfrm>
            <a:off x="7543800" y="625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$250,000</a:t>
            </a:r>
            <a:endParaRPr lang="en-US" sz="2400">
              <a:solidFill>
                <a:srgbClr val="FFCC00"/>
              </a:solidFill>
              <a:latin typeface="Times New Roman" pitchFamily="18" charset="0"/>
            </a:endParaRPr>
          </a:p>
        </p:txBody>
      </p:sp>
      <p:sp>
        <p:nvSpPr>
          <p:cNvPr id="27691" name="Text Box 43"/>
          <p:cNvSpPr txBox="1">
            <a:spLocks noChangeArrowheads="1"/>
          </p:cNvSpPr>
          <p:nvPr/>
        </p:nvSpPr>
        <p:spPr bwMode="auto">
          <a:xfrm>
            <a:off x="7543800" y="930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$125,000</a:t>
            </a:r>
            <a:endParaRPr lang="en-US" sz="2400">
              <a:solidFill>
                <a:srgbClr val="FFCC00"/>
              </a:solidFill>
              <a:latin typeface="Times New Roman" pitchFamily="18" charset="0"/>
            </a:endParaRPr>
          </a:p>
        </p:txBody>
      </p:sp>
      <p:sp>
        <p:nvSpPr>
          <p:cNvPr id="27692" name="Text Box 44"/>
          <p:cNvSpPr txBox="1">
            <a:spLocks noChangeArrowheads="1"/>
          </p:cNvSpPr>
          <p:nvPr/>
        </p:nvSpPr>
        <p:spPr bwMode="auto">
          <a:xfrm>
            <a:off x="7543800" y="1235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$64,000</a:t>
            </a:r>
            <a:endParaRPr lang="en-US" sz="2400">
              <a:solidFill>
                <a:srgbClr val="FFCC00"/>
              </a:solidFill>
              <a:latin typeface="Times New Roman" pitchFamily="18" charset="0"/>
            </a:endParaRPr>
          </a:p>
        </p:txBody>
      </p:sp>
      <p:sp>
        <p:nvSpPr>
          <p:cNvPr id="27693" name="Text Box 45"/>
          <p:cNvSpPr txBox="1">
            <a:spLocks noChangeArrowheads="1"/>
          </p:cNvSpPr>
          <p:nvPr/>
        </p:nvSpPr>
        <p:spPr bwMode="auto">
          <a:xfrm>
            <a:off x="7543800" y="1539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$32,000</a:t>
            </a:r>
            <a:endParaRPr lang="en-US" sz="2400">
              <a:solidFill>
                <a:schemeClr val="bg1"/>
              </a:solidFill>
              <a:latin typeface="Times New Roman" pitchFamily="18" charset="0"/>
            </a:endParaRPr>
          </a:p>
        </p:txBody>
      </p:sp>
      <p:sp>
        <p:nvSpPr>
          <p:cNvPr id="27694" name="Text Box 46"/>
          <p:cNvSpPr txBox="1">
            <a:spLocks noChangeArrowheads="1"/>
          </p:cNvSpPr>
          <p:nvPr/>
        </p:nvSpPr>
        <p:spPr bwMode="auto">
          <a:xfrm>
            <a:off x="7543800" y="1844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$16,000</a:t>
            </a:r>
            <a:endParaRPr lang="en-US" sz="2400">
              <a:solidFill>
                <a:srgbClr val="FFCC00"/>
              </a:solidFill>
              <a:latin typeface="Times New Roman" pitchFamily="18" charset="0"/>
            </a:endParaRPr>
          </a:p>
        </p:txBody>
      </p:sp>
      <p:sp>
        <p:nvSpPr>
          <p:cNvPr id="27695" name="Text Box 47"/>
          <p:cNvSpPr txBox="1">
            <a:spLocks noChangeArrowheads="1"/>
          </p:cNvSpPr>
          <p:nvPr/>
        </p:nvSpPr>
        <p:spPr bwMode="auto">
          <a:xfrm>
            <a:off x="7543800" y="2149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$8,000</a:t>
            </a:r>
            <a:endParaRPr lang="en-US" sz="2400">
              <a:solidFill>
                <a:srgbClr val="FFCC00"/>
              </a:solidFill>
              <a:latin typeface="Times New Roman" pitchFamily="18" charset="0"/>
            </a:endParaRPr>
          </a:p>
        </p:txBody>
      </p:sp>
      <p:sp>
        <p:nvSpPr>
          <p:cNvPr id="27696" name="Text Box 48"/>
          <p:cNvSpPr txBox="1">
            <a:spLocks noChangeArrowheads="1"/>
          </p:cNvSpPr>
          <p:nvPr/>
        </p:nvSpPr>
        <p:spPr bwMode="auto">
          <a:xfrm>
            <a:off x="7543800" y="2454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$4,000</a:t>
            </a:r>
            <a:endParaRPr lang="en-US" sz="2400">
              <a:solidFill>
                <a:srgbClr val="FFCC00"/>
              </a:solidFill>
              <a:latin typeface="Times New Roman" pitchFamily="18" charset="0"/>
            </a:endParaRPr>
          </a:p>
        </p:txBody>
      </p:sp>
      <p:sp>
        <p:nvSpPr>
          <p:cNvPr id="27697" name="Text Box 49"/>
          <p:cNvSpPr txBox="1">
            <a:spLocks noChangeArrowheads="1"/>
          </p:cNvSpPr>
          <p:nvPr/>
        </p:nvSpPr>
        <p:spPr bwMode="auto">
          <a:xfrm>
            <a:off x="7543800" y="2759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$2,000</a:t>
            </a:r>
            <a:endParaRPr lang="en-US" sz="2400">
              <a:solidFill>
                <a:srgbClr val="FFCC00"/>
              </a:solidFill>
              <a:latin typeface="Times New Roman" pitchFamily="18" charset="0"/>
            </a:endParaRPr>
          </a:p>
        </p:txBody>
      </p:sp>
      <p:sp>
        <p:nvSpPr>
          <p:cNvPr id="27698" name="Text Box 50"/>
          <p:cNvSpPr txBox="1">
            <a:spLocks noChangeArrowheads="1"/>
          </p:cNvSpPr>
          <p:nvPr/>
        </p:nvSpPr>
        <p:spPr bwMode="auto">
          <a:xfrm>
            <a:off x="7543800" y="3063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$1,000</a:t>
            </a:r>
          </a:p>
        </p:txBody>
      </p:sp>
      <p:sp>
        <p:nvSpPr>
          <p:cNvPr id="27699" name="Text Box 51"/>
          <p:cNvSpPr txBox="1">
            <a:spLocks noChangeArrowheads="1"/>
          </p:cNvSpPr>
          <p:nvPr/>
        </p:nvSpPr>
        <p:spPr bwMode="auto">
          <a:xfrm>
            <a:off x="7543800" y="3368675"/>
            <a:ext cx="1000125"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a:t>
            </a:r>
            <a:endParaRPr lang="en-US" sz="2400">
              <a:solidFill>
                <a:srgbClr val="FFCC00"/>
              </a:solidFill>
              <a:latin typeface="Times New Roman" pitchFamily="18" charset="0"/>
            </a:endParaRPr>
          </a:p>
        </p:txBody>
      </p:sp>
      <p:sp>
        <p:nvSpPr>
          <p:cNvPr id="27700" name="Text Box 52"/>
          <p:cNvSpPr txBox="1">
            <a:spLocks noChangeArrowheads="1"/>
          </p:cNvSpPr>
          <p:nvPr/>
        </p:nvSpPr>
        <p:spPr bwMode="auto">
          <a:xfrm>
            <a:off x="7543800" y="3673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$300</a:t>
            </a:r>
            <a:endParaRPr lang="en-US" sz="2400">
              <a:solidFill>
                <a:srgbClr val="FFCC00"/>
              </a:solidFill>
              <a:latin typeface="Times New Roman" pitchFamily="18" charset="0"/>
            </a:endParaRPr>
          </a:p>
        </p:txBody>
      </p:sp>
      <p:sp>
        <p:nvSpPr>
          <p:cNvPr id="27701" name="Text Box 53"/>
          <p:cNvSpPr txBox="1">
            <a:spLocks noChangeArrowheads="1"/>
          </p:cNvSpPr>
          <p:nvPr/>
        </p:nvSpPr>
        <p:spPr bwMode="auto">
          <a:xfrm>
            <a:off x="7543800" y="3978275"/>
            <a:ext cx="13335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a:t>
            </a:r>
            <a:endParaRPr lang="en-US" sz="2400">
              <a:solidFill>
                <a:srgbClr val="FFCC00"/>
              </a:solidFill>
              <a:latin typeface="Times New Roman" pitchFamily="18" charset="0"/>
            </a:endParaRPr>
          </a:p>
        </p:txBody>
      </p:sp>
      <p:sp>
        <p:nvSpPr>
          <p:cNvPr id="27702" name="Text Box 54"/>
          <p:cNvSpPr txBox="1">
            <a:spLocks noChangeArrowheads="1"/>
          </p:cNvSpPr>
          <p:nvPr/>
        </p:nvSpPr>
        <p:spPr bwMode="auto">
          <a:xfrm>
            <a:off x="7543800" y="4283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$100</a:t>
            </a:r>
            <a:endParaRPr lang="en-US" sz="2400">
              <a:solidFill>
                <a:srgbClr val="FFCC00"/>
              </a:solidFill>
              <a:latin typeface="Times New Roman" pitchFamily="18" charset="0"/>
            </a:endParaRPr>
          </a:p>
        </p:txBody>
      </p:sp>
      <p:sp>
        <p:nvSpPr>
          <p:cNvPr id="27703" name="Oval 55"/>
          <p:cNvSpPr>
            <a:spLocks noChangeArrowheads="1"/>
          </p:cNvSpPr>
          <p:nvPr/>
        </p:nvSpPr>
        <p:spPr bwMode="auto">
          <a:xfrm>
            <a:off x="7239000" y="4419600"/>
            <a:ext cx="152400" cy="152400"/>
          </a:xfrm>
          <a:prstGeom prst="ellipse">
            <a:avLst/>
          </a:prstGeom>
          <a:solidFill>
            <a:srgbClr val="FFCC00"/>
          </a:solidFill>
          <a:ln w="9525">
            <a:noFill/>
            <a:round/>
            <a:headEnd/>
            <a:tailEnd/>
          </a:ln>
        </p:spPr>
        <p:txBody>
          <a:bodyPr wrap="none" anchor="ctr"/>
          <a:lstStyle/>
          <a:p>
            <a:endParaRPr lang="en-US"/>
          </a:p>
        </p:txBody>
      </p:sp>
      <p:sp>
        <p:nvSpPr>
          <p:cNvPr id="27704" name="Oval 56"/>
          <p:cNvSpPr>
            <a:spLocks noChangeArrowheads="1"/>
          </p:cNvSpPr>
          <p:nvPr/>
        </p:nvSpPr>
        <p:spPr bwMode="auto">
          <a:xfrm>
            <a:off x="7239000" y="4114800"/>
            <a:ext cx="152400" cy="152400"/>
          </a:xfrm>
          <a:prstGeom prst="ellipse">
            <a:avLst/>
          </a:prstGeom>
          <a:solidFill>
            <a:srgbClr val="FFCC00"/>
          </a:solidFill>
          <a:ln w="9525">
            <a:noFill/>
            <a:round/>
            <a:headEnd/>
            <a:tailEnd/>
          </a:ln>
        </p:spPr>
        <p:txBody>
          <a:bodyPr wrap="none" anchor="ctr"/>
          <a:lstStyle/>
          <a:p>
            <a:endParaRPr lang="en-US"/>
          </a:p>
        </p:txBody>
      </p:sp>
      <p:sp>
        <p:nvSpPr>
          <p:cNvPr id="27705" name="Oval 57"/>
          <p:cNvSpPr>
            <a:spLocks noChangeArrowheads="1"/>
          </p:cNvSpPr>
          <p:nvPr/>
        </p:nvSpPr>
        <p:spPr bwMode="auto">
          <a:xfrm>
            <a:off x="7239000" y="3810000"/>
            <a:ext cx="152400" cy="152400"/>
          </a:xfrm>
          <a:prstGeom prst="ellipse">
            <a:avLst/>
          </a:prstGeom>
          <a:solidFill>
            <a:srgbClr val="FFCC00"/>
          </a:solidFill>
          <a:ln w="9525">
            <a:noFill/>
            <a:round/>
            <a:headEnd/>
            <a:tailEnd/>
          </a:ln>
        </p:spPr>
        <p:txBody>
          <a:bodyPr wrap="none" anchor="ctr"/>
          <a:lstStyle/>
          <a:p>
            <a:endParaRPr lang="en-US"/>
          </a:p>
        </p:txBody>
      </p:sp>
      <p:sp>
        <p:nvSpPr>
          <p:cNvPr id="27706" name="Oval 58"/>
          <p:cNvSpPr>
            <a:spLocks noChangeArrowheads="1"/>
          </p:cNvSpPr>
          <p:nvPr/>
        </p:nvSpPr>
        <p:spPr bwMode="auto">
          <a:xfrm>
            <a:off x="7239000" y="3505200"/>
            <a:ext cx="152400" cy="152400"/>
          </a:xfrm>
          <a:prstGeom prst="ellipse">
            <a:avLst/>
          </a:prstGeom>
          <a:solidFill>
            <a:srgbClr val="FFCC00"/>
          </a:solidFill>
          <a:ln w="9525">
            <a:noFill/>
            <a:round/>
            <a:headEnd/>
            <a:tailEnd/>
          </a:ln>
        </p:spPr>
        <p:txBody>
          <a:bodyPr wrap="none" anchor="ctr"/>
          <a:lstStyle/>
          <a:p>
            <a:endParaRPr lang="en-US"/>
          </a:p>
        </p:txBody>
      </p:sp>
      <p:sp>
        <p:nvSpPr>
          <p:cNvPr id="27707" name="Oval 59"/>
          <p:cNvSpPr>
            <a:spLocks noChangeArrowheads="1"/>
          </p:cNvSpPr>
          <p:nvPr/>
        </p:nvSpPr>
        <p:spPr bwMode="auto">
          <a:xfrm>
            <a:off x="7239000" y="3200400"/>
            <a:ext cx="152400" cy="152400"/>
          </a:xfrm>
          <a:prstGeom prst="ellipse">
            <a:avLst/>
          </a:prstGeom>
          <a:solidFill>
            <a:schemeClr val="bg1"/>
          </a:solidFill>
          <a:ln w="9525">
            <a:noFill/>
            <a:round/>
            <a:headEnd/>
            <a:tailEnd/>
          </a:ln>
        </p:spPr>
        <p:txBody>
          <a:bodyPr wrap="none" anchor="ctr"/>
          <a:lstStyle/>
          <a:p>
            <a:endParaRPr lang="en-US"/>
          </a:p>
        </p:txBody>
      </p:sp>
      <p:sp>
        <p:nvSpPr>
          <p:cNvPr id="27708" name="Oval 60"/>
          <p:cNvSpPr>
            <a:spLocks noChangeArrowheads="1"/>
          </p:cNvSpPr>
          <p:nvPr/>
        </p:nvSpPr>
        <p:spPr bwMode="auto">
          <a:xfrm>
            <a:off x="7239000" y="2895600"/>
            <a:ext cx="152400" cy="152400"/>
          </a:xfrm>
          <a:prstGeom prst="ellipse">
            <a:avLst/>
          </a:prstGeom>
          <a:solidFill>
            <a:srgbClr val="FFCC00"/>
          </a:solidFill>
          <a:ln w="9525">
            <a:noFill/>
            <a:round/>
            <a:headEnd/>
            <a:tailEnd/>
          </a:ln>
        </p:spPr>
        <p:txBody>
          <a:bodyPr wrap="none" anchor="ctr"/>
          <a:lstStyle/>
          <a:p>
            <a:endParaRPr lang="en-US"/>
          </a:p>
        </p:txBody>
      </p:sp>
      <p:sp>
        <p:nvSpPr>
          <p:cNvPr id="27709" name="Oval 61"/>
          <p:cNvSpPr>
            <a:spLocks noChangeArrowheads="1"/>
          </p:cNvSpPr>
          <p:nvPr/>
        </p:nvSpPr>
        <p:spPr bwMode="auto">
          <a:xfrm>
            <a:off x="7239000" y="2590800"/>
            <a:ext cx="152400" cy="152400"/>
          </a:xfrm>
          <a:prstGeom prst="ellipse">
            <a:avLst/>
          </a:prstGeom>
          <a:solidFill>
            <a:srgbClr val="FFCC00"/>
          </a:solidFill>
          <a:ln w="9525">
            <a:noFill/>
            <a:round/>
            <a:headEnd/>
            <a:tailEnd/>
          </a:ln>
        </p:spPr>
        <p:txBody>
          <a:bodyPr wrap="none" anchor="ctr"/>
          <a:lstStyle/>
          <a:p>
            <a:endParaRPr lang="en-US"/>
          </a:p>
        </p:txBody>
      </p:sp>
      <p:sp>
        <p:nvSpPr>
          <p:cNvPr id="27710" name="Oval 62"/>
          <p:cNvSpPr>
            <a:spLocks noChangeArrowheads="1"/>
          </p:cNvSpPr>
          <p:nvPr/>
        </p:nvSpPr>
        <p:spPr bwMode="auto">
          <a:xfrm>
            <a:off x="7239000" y="2286000"/>
            <a:ext cx="152400" cy="152400"/>
          </a:xfrm>
          <a:prstGeom prst="ellipse">
            <a:avLst/>
          </a:prstGeom>
          <a:solidFill>
            <a:srgbClr val="FFCC00"/>
          </a:solidFill>
          <a:ln w="9525">
            <a:noFill/>
            <a:round/>
            <a:headEnd/>
            <a:tailEnd/>
          </a:ln>
        </p:spPr>
        <p:txBody>
          <a:bodyPr wrap="none" anchor="ctr"/>
          <a:lstStyle/>
          <a:p>
            <a:endParaRPr lang="en-US"/>
          </a:p>
        </p:txBody>
      </p:sp>
      <p:sp>
        <p:nvSpPr>
          <p:cNvPr id="27711" name="Oval 63"/>
          <p:cNvSpPr>
            <a:spLocks noChangeArrowheads="1"/>
          </p:cNvSpPr>
          <p:nvPr/>
        </p:nvSpPr>
        <p:spPr bwMode="auto">
          <a:xfrm>
            <a:off x="7239000" y="1981200"/>
            <a:ext cx="152400" cy="152400"/>
          </a:xfrm>
          <a:prstGeom prst="ellipse">
            <a:avLst/>
          </a:prstGeom>
          <a:solidFill>
            <a:srgbClr val="FFCC00"/>
          </a:solidFill>
          <a:ln w="9525">
            <a:noFill/>
            <a:round/>
            <a:headEnd/>
            <a:tailEnd/>
          </a:ln>
        </p:spPr>
        <p:txBody>
          <a:bodyPr wrap="none" anchor="ctr"/>
          <a:lstStyle/>
          <a:p>
            <a:endParaRPr lang="en-US"/>
          </a:p>
        </p:txBody>
      </p:sp>
      <p:sp>
        <p:nvSpPr>
          <p:cNvPr id="27712" name="Oval 64"/>
          <p:cNvSpPr>
            <a:spLocks noChangeArrowheads="1"/>
          </p:cNvSpPr>
          <p:nvPr/>
        </p:nvSpPr>
        <p:spPr bwMode="auto">
          <a:xfrm>
            <a:off x="7239000" y="1676400"/>
            <a:ext cx="152400" cy="152400"/>
          </a:xfrm>
          <a:prstGeom prst="ellipse">
            <a:avLst/>
          </a:prstGeom>
          <a:solidFill>
            <a:schemeClr val="bg1"/>
          </a:solidFill>
          <a:ln w="9525">
            <a:noFill/>
            <a:round/>
            <a:headEnd/>
            <a:tailEnd/>
          </a:ln>
        </p:spPr>
        <p:txBody>
          <a:bodyPr wrap="none" anchor="ctr"/>
          <a:lstStyle/>
          <a:p>
            <a:endParaRPr lang="en-US" sz="2400">
              <a:solidFill>
                <a:schemeClr val="tx1"/>
              </a:solidFill>
              <a:latin typeface="Times New Roman" pitchFamily="18" charset="0"/>
            </a:endParaRPr>
          </a:p>
        </p:txBody>
      </p:sp>
      <p:sp>
        <p:nvSpPr>
          <p:cNvPr id="27713" name="Oval 65"/>
          <p:cNvSpPr>
            <a:spLocks noChangeArrowheads="1"/>
          </p:cNvSpPr>
          <p:nvPr/>
        </p:nvSpPr>
        <p:spPr bwMode="auto">
          <a:xfrm>
            <a:off x="7239000" y="1371600"/>
            <a:ext cx="152400" cy="152400"/>
          </a:xfrm>
          <a:prstGeom prst="ellipse">
            <a:avLst/>
          </a:prstGeom>
          <a:solidFill>
            <a:srgbClr val="FFCC00"/>
          </a:solidFill>
          <a:ln w="9525">
            <a:noFill/>
            <a:round/>
            <a:headEnd/>
            <a:tailEnd/>
          </a:ln>
        </p:spPr>
        <p:txBody>
          <a:bodyPr wrap="none" anchor="ctr"/>
          <a:lstStyle/>
          <a:p>
            <a:endParaRPr lang="en-US"/>
          </a:p>
        </p:txBody>
      </p:sp>
      <p:sp>
        <p:nvSpPr>
          <p:cNvPr id="27714" name="Oval 66"/>
          <p:cNvSpPr>
            <a:spLocks noChangeArrowheads="1"/>
          </p:cNvSpPr>
          <p:nvPr/>
        </p:nvSpPr>
        <p:spPr bwMode="auto">
          <a:xfrm>
            <a:off x="7239000" y="1066800"/>
            <a:ext cx="152400" cy="152400"/>
          </a:xfrm>
          <a:prstGeom prst="ellipse">
            <a:avLst/>
          </a:prstGeom>
          <a:solidFill>
            <a:srgbClr val="FFCC00"/>
          </a:solidFill>
          <a:ln w="9525">
            <a:noFill/>
            <a:round/>
            <a:headEnd/>
            <a:tailEnd/>
          </a:ln>
        </p:spPr>
        <p:txBody>
          <a:bodyPr wrap="none" anchor="ctr"/>
          <a:lstStyle/>
          <a:p>
            <a:endParaRPr lang="en-US"/>
          </a:p>
        </p:txBody>
      </p:sp>
      <p:sp>
        <p:nvSpPr>
          <p:cNvPr id="27715" name="Oval 67"/>
          <p:cNvSpPr>
            <a:spLocks noChangeArrowheads="1"/>
          </p:cNvSpPr>
          <p:nvPr/>
        </p:nvSpPr>
        <p:spPr bwMode="auto">
          <a:xfrm>
            <a:off x="7239000" y="762000"/>
            <a:ext cx="152400" cy="152400"/>
          </a:xfrm>
          <a:prstGeom prst="ellipse">
            <a:avLst/>
          </a:prstGeom>
          <a:solidFill>
            <a:srgbClr val="FFCC00"/>
          </a:solidFill>
          <a:ln w="9525">
            <a:noFill/>
            <a:round/>
            <a:headEnd/>
            <a:tailEnd/>
          </a:ln>
        </p:spPr>
        <p:txBody>
          <a:bodyPr wrap="none" anchor="ctr"/>
          <a:lstStyle/>
          <a:p>
            <a:endParaRPr lang="en-US"/>
          </a:p>
        </p:txBody>
      </p:sp>
      <p:sp>
        <p:nvSpPr>
          <p:cNvPr id="27716" name="Oval 68"/>
          <p:cNvSpPr>
            <a:spLocks noChangeArrowheads="1"/>
          </p:cNvSpPr>
          <p:nvPr/>
        </p:nvSpPr>
        <p:spPr bwMode="auto">
          <a:xfrm>
            <a:off x="7239000" y="457200"/>
            <a:ext cx="152400" cy="152400"/>
          </a:xfrm>
          <a:prstGeom prst="ellipse">
            <a:avLst/>
          </a:prstGeom>
          <a:solidFill>
            <a:srgbClr val="FFCC00"/>
          </a:solidFill>
          <a:ln w="9525">
            <a:noFill/>
            <a:round/>
            <a:headEnd/>
            <a:tailEnd/>
          </a:ln>
        </p:spPr>
        <p:txBody>
          <a:bodyPr wrap="none" anchor="ctr"/>
          <a:lstStyle/>
          <a:p>
            <a:endParaRPr lang="en-US"/>
          </a:p>
        </p:txBody>
      </p:sp>
      <p:sp>
        <p:nvSpPr>
          <p:cNvPr id="27717" name="Oval 69"/>
          <p:cNvSpPr>
            <a:spLocks noChangeArrowheads="1"/>
          </p:cNvSpPr>
          <p:nvPr/>
        </p:nvSpPr>
        <p:spPr bwMode="auto">
          <a:xfrm>
            <a:off x="7239000" y="152400"/>
            <a:ext cx="152400" cy="152400"/>
          </a:xfrm>
          <a:prstGeom prst="ellipse">
            <a:avLst/>
          </a:prstGeom>
          <a:solidFill>
            <a:schemeClr val="bg1"/>
          </a:solidFill>
          <a:ln w="9525">
            <a:noFill/>
            <a:round/>
            <a:headEnd/>
            <a:tailEnd/>
          </a:ln>
        </p:spPr>
        <p:txBody>
          <a:bodyPr wrap="none" anchor="ctr"/>
          <a:lstStyle/>
          <a:p>
            <a:endParaRPr lang="en-US"/>
          </a:p>
        </p:txBody>
      </p:sp>
      <p:pic>
        <p:nvPicPr>
          <p:cNvPr id="27718" name="Picture 70"/>
          <p:cNvPicPr>
            <a:picLocks noChangeAspect="1" noChangeArrowheads="1"/>
          </p:cNvPicPr>
          <p:nvPr/>
        </p:nvPicPr>
        <p:blipFill>
          <a:blip r:embed="rId4" cstate="print"/>
          <a:srcRect/>
          <a:stretch>
            <a:fillRect/>
          </a:stretch>
        </p:blipFill>
        <p:spPr bwMode="auto">
          <a:xfrm flipV="1">
            <a:off x="1949450" y="3994150"/>
            <a:ext cx="514350" cy="606425"/>
          </a:xfrm>
          <a:prstGeom prst="rect">
            <a:avLst/>
          </a:prstGeom>
          <a:noFill/>
          <a:ln w="9525">
            <a:noFill/>
            <a:miter lim="800000"/>
            <a:headEnd/>
            <a:tailEnd/>
          </a:ln>
        </p:spPr>
      </p:pic>
      <p:sp>
        <p:nvSpPr>
          <p:cNvPr id="27719" name="AutoShape 71"/>
          <p:cNvSpPr>
            <a:spLocks noChangeArrowheads="1"/>
          </p:cNvSpPr>
          <p:nvPr/>
        </p:nvSpPr>
        <p:spPr bwMode="auto">
          <a:xfrm rot="5400000">
            <a:off x="32226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27720" name="Oval 72"/>
          <p:cNvSpPr>
            <a:spLocks noChangeArrowheads="1"/>
          </p:cNvSpPr>
          <p:nvPr/>
        </p:nvSpPr>
        <p:spPr bwMode="auto">
          <a:xfrm>
            <a:off x="3298825" y="4076700"/>
            <a:ext cx="152400" cy="152400"/>
          </a:xfrm>
          <a:prstGeom prst="ellipse">
            <a:avLst/>
          </a:prstGeom>
          <a:noFill/>
          <a:ln w="38100">
            <a:solidFill>
              <a:schemeClr val="bg1"/>
            </a:solidFill>
            <a:round/>
            <a:headEnd/>
            <a:tailEnd/>
          </a:ln>
        </p:spPr>
        <p:txBody>
          <a:bodyPr wrap="none" anchor="ctr"/>
          <a:lstStyle/>
          <a:p>
            <a:endParaRPr lang="en-US"/>
          </a:p>
        </p:txBody>
      </p:sp>
      <p:sp>
        <p:nvSpPr>
          <p:cNvPr id="27721" name="AutoShape 73"/>
          <p:cNvSpPr>
            <a:spLocks noChangeArrowheads="1"/>
          </p:cNvSpPr>
          <p:nvPr/>
        </p:nvSpPr>
        <p:spPr bwMode="auto">
          <a:xfrm rot="5400000">
            <a:off x="3527425" y="43053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27722" name="Oval 74"/>
          <p:cNvSpPr>
            <a:spLocks noChangeArrowheads="1"/>
          </p:cNvSpPr>
          <p:nvPr/>
        </p:nvSpPr>
        <p:spPr bwMode="auto">
          <a:xfrm>
            <a:off x="3603625" y="4152900"/>
            <a:ext cx="152400" cy="152400"/>
          </a:xfrm>
          <a:prstGeom prst="ellipse">
            <a:avLst/>
          </a:prstGeom>
          <a:noFill/>
          <a:ln w="38100">
            <a:solidFill>
              <a:schemeClr val="bg1"/>
            </a:solidFill>
            <a:round/>
            <a:headEnd/>
            <a:tailEnd/>
          </a:ln>
        </p:spPr>
        <p:txBody>
          <a:bodyPr wrap="none" anchor="ctr"/>
          <a:lstStyle/>
          <a:p>
            <a:endParaRPr lang="en-US"/>
          </a:p>
        </p:txBody>
      </p:sp>
      <p:sp>
        <p:nvSpPr>
          <p:cNvPr id="27723" name="AutoShape 75"/>
          <p:cNvSpPr>
            <a:spLocks noChangeArrowheads="1"/>
          </p:cNvSpPr>
          <p:nvPr/>
        </p:nvSpPr>
        <p:spPr bwMode="auto">
          <a:xfrm rot="5400000">
            <a:off x="38322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27724" name="Oval 76"/>
          <p:cNvSpPr>
            <a:spLocks noChangeArrowheads="1"/>
          </p:cNvSpPr>
          <p:nvPr/>
        </p:nvSpPr>
        <p:spPr bwMode="auto">
          <a:xfrm>
            <a:off x="3908425" y="4076700"/>
            <a:ext cx="152400" cy="152400"/>
          </a:xfrm>
          <a:prstGeom prst="ellipse">
            <a:avLst/>
          </a:prstGeom>
          <a:noFill/>
          <a:ln w="38100">
            <a:solidFill>
              <a:schemeClr val="bg1"/>
            </a:solidFill>
            <a:round/>
            <a:headEnd/>
            <a:tailEnd/>
          </a:ln>
        </p:spPr>
        <p:txBody>
          <a:bodyPr wrap="none" anchor="ctr"/>
          <a:lstStyle/>
          <a:p>
            <a:endParaRPr lang="en-US"/>
          </a:p>
        </p:txBody>
      </p:sp>
      <p:sp>
        <p:nvSpPr>
          <p:cNvPr id="75853" name="Text Box 77"/>
          <p:cNvSpPr txBox="1">
            <a:spLocks noChangeArrowheads="1"/>
          </p:cNvSpPr>
          <p:nvPr/>
        </p:nvSpPr>
        <p:spPr bwMode="auto">
          <a:xfrm>
            <a:off x="685800" y="1203325"/>
            <a:ext cx="5181600" cy="701675"/>
          </a:xfrm>
          <a:prstGeom prst="rect">
            <a:avLst/>
          </a:prstGeom>
          <a:noFill/>
          <a:ln w="9525">
            <a:noFill/>
            <a:miter lim="800000"/>
            <a:headEnd/>
            <a:tailEnd/>
          </a:ln>
        </p:spPr>
        <p:txBody>
          <a:bodyPr>
            <a:spAutoFit/>
          </a:bodyPr>
          <a:lstStyle/>
          <a:p>
            <a:pPr>
              <a:spcBef>
                <a:spcPct val="50000"/>
              </a:spcBef>
            </a:pPr>
            <a:r>
              <a:rPr lang="en-US" sz="4000" b="1" dirty="0">
                <a:solidFill>
                  <a:schemeClr val="bg1"/>
                </a:solidFill>
              </a:rPr>
              <a:t>$2,000 Question</a:t>
            </a:r>
            <a:endParaRPr lang="en-US" sz="4000" dirty="0">
              <a:solidFill>
                <a:schemeClr val="bg1"/>
              </a:solidFill>
              <a:latin typeface="Times New Roman" pitchFamily="18" charset="0"/>
            </a:endParaRPr>
          </a:p>
        </p:txBody>
      </p:sp>
      <p:pic>
        <p:nvPicPr>
          <p:cNvPr id="75855" name="Who Wants to Be a Millionaire.wav">
            <a:hlinkClick r:id="" action="ppaction://media"/>
          </p:cNvPr>
          <p:cNvPicPr>
            <a:picLocks noRot="1" noChangeAspect="1" noChangeArrowheads="1"/>
          </p:cNvPicPr>
          <p:nvPr>
            <a:audioFile r:link="rId1"/>
          </p:nvPr>
        </p:nvPicPr>
        <p:blipFill>
          <a:blip r:embed="rId5" cstate="print"/>
          <a:srcRect/>
          <a:stretch>
            <a:fillRect/>
          </a:stretch>
        </p:blipFill>
        <p:spPr bwMode="auto">
          <a:xfrm>
            <a:off x="0" y="6553200"/>
            <a:ext cx="304800" cy="304800"/>
          </a:xfrm>
          <a:prstGeom prst="rect">
            <a:avLst/>
          </a:prstGeom>
          <a:noFill/>
          <a:ln w="9525">
            <a:noFill/>
            <a:miter lim="800000"/>
            <a:headEnd/>
            <a:tailEnd/>
          </a:ln>
        </p:spPr>
      </p:pic>
      <p:sp>
        <p:nvSpPr>
          <p:cNvPr id="75856" name="AutoShape 80"/>
          <p:cNvSpPr>
            <a:spLocks noChangeArrowheads="1"/>
          </p:cNvSpPr>
          <p:nvPr/>
        </p:nvSpPr>
        <p:spPr bwMode="auto">
          <a:xfrm>
            <a:off x="336550" y="2312986"/>
            <a:ext cx="6353175" cy="1344614"/>
          </a:xfrm>
          <a:prstGeom prst="flowChartPreparation">
            <a:avLst/>
          </a:prstGeom>
          <a:solidFill>
            <a:srgbClr val="00FF00"/>
          </a:solidFill>
          <a:ln w="57150">
            <a:solidFill>
              <a:srgbClr val="3399FF"/>
            </a:solidFill>
            <a:miter lim="800000"/>
            <a:headEnd/>
            <a:tailEnd/>
          </a:ln>
        </p:spPr>
        <p:txBody>
          <a:bodyPr wrap="none" anchor="ctr"/>
          <a:lstStyle/>
          <a:p>
            <a:r>
              <a:rPr lang="en-US" sz="2000" b="1" dirty="0" smtClean="0">
                <a:solidFill>
                  <a:schemeClr val="tx1"/>
                </a:solidFill>
                <a:latin typeface="Times New Roman" pitchFamily="18" charset="0"/>
              </a:rPr>
              <a:t>Maria shows occasional immediate </a:t>
            </a:r>
          </a:p>
          <a:p>
            <a:r>
              <a:rPr lang="en-US" sz="2000" b="1" dirty="0" smtClean="0">
                <a:solidFill>
                  <a:schemeClr val="tx1"/>
                </a:solidFill>
                <a:latin typeface="Times New Roman" pitchFamily="18" charset="0"/>
              </a:rPr>
              <a:t>foundational skills, though not yet any age-</a:t>
            </a:r>
          </a:p>
          <a:p>
            <a:r>
              <a:rPr lang="en-US" sz="2000" b="1" dirty="0" smtClean="0">
                <a:solidFill>
                  <a:schemeClr val="tx1"/>
                </a:solidFill>
                <a:latin typeface="Times New Roman" pitchFamily="18" charset="0"/>
              </a:rPr>
              <a:t>appropriate functioning.  The rating?</a:t>
            </a:r>
            <a:endParaRPr lang="en-US" sz="2000" b="1" dirty="0">
              <a:solidFill>
                <a:schemeClr val="tx1"/>
              </a:solidFill>
              <a:latin typeface="Times New Roman" pitchFamily="18" charset="0"/>
            </a:endParaRPr>
          </a:p>
        </p:txBody>
      </p:sp>
    </p:spTree>
    <p:extLst>
      <p:ext uri="{BB962C8B-B14F-4D97-AF65-F5344CB8AC3E}">
        <p14:creationId xmlns:p14="http://schemas.microsoft.com/office/powerpoint/2010/main" val="16630796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2000"/>
                                  </p:stCondLst>
                                  <p:childTnLst>
                                    <p:set>
                                      <p:cBhvr>
                                        <p:cTn id="6" dur="1" fill="hold">
                                          <p:stCondLst>
                                            <p:cond delay="0"/>
                                          </p:stCondLst>
                                        </p:cTn>
                                        <p:tgtEl>
                                          <p:spTgt spid="75853"/>
                                        </p:tgtEl>
                                        <p:attrNameLst>
                                          <p:attrName>style.visibility</p:attrName>
                                        </p:attrNameLst>
                                      </p:cBhvr>
                                      <p:to>
                                        <p:strVal val="visible"/>
                                      </p:to>
                                    </p:set>
                                    <p:animEffect transition="in" filter="dissolve">
                                      <p:cBhvr>
                                        <p:cTn id="7" dur="500"/>
                                        <p:tgtEl>
                                          <p:spTgt spid="75853"/>
                                        </p:tgtEl>
                                      </p:cBhvr>
                                    </p:animEffect>
                                  </p:childTnLst>
                                </p:cTn>
                              </p:par>
                            </p:childTnLst>
                          </p:cTn>
                        </p:par>
                        <p:par>
                          <p:cTn id="8" fill="hold">
                            <p:stCondLst>
                              <p:cond delay="2500"/>
                            </p:stCondLst>
                            <p:childTnLst>
                              <p:par>
                                <p:cTn id="9" presetID="1" presetClass="mediacall" presetSubtype="0" fill="hold" nodeType="afterEffect">
                                  <p:stCondLst>
                                    <p:cond delay="0"/>
                                  </p:stCondLst>
                                  <p:childTnLst>
                                    <p:cmd type="call" cmd="playFrom(0.0)">
                                      <p:cBhvr>
                                        <p:cTn id="10" dur="1" fill="hold"/>
                                        <p:tgtEl>
                                          <p:spTgt spid="75855"/>
                                        </p:tgtEl>
                                      </p:cBhvr>
                                    </p:cmd>
                                  </p:childTnLst>
                                </p:cTn>
                              </p:par>
                              <p:par>
                                <p:cTn id="11" presetID="1" presetClass="entr" presetSubtype="0" fill="hold" grpId="0" nodeType="withEffect">
                                  <p:stCondLst>
                                    <p:cond delay="2000"/>
                                  </p:stCondLst>
                                  <p:childTnLst>
                                    <p:set>
                                      <p:cBhvr>
                                        <p:cTn id="12" dur="1" fill="hold">
                                          <p:stCondLst>
                                            <p:cond delay="499"/>
                                          </p:stCondLst>
                                        </p:cTn>
                                        <p:tgtEl>
                                          <p:spTgt spid="75791"/>
                                        </p:tgtEl>
                                        <p:attrNameLst>
                                          <p:attrName>style.visibility</p:attrName>
                                        </p:attrNameLst>
                                      </p:cBhvr>
                                      <p:to>
                                        <p:strVal val="visible"/>
                                      </p:to>
                                    </p:set>
                                  </p:childTnLst>
                                </p:cTn>
                              </p:par>
                            </p:childTnLst>
                          </p:cTn>
                        </p:par>
                        <p:par>
                          <p:cTn id="13" fill="hold">
                            <p:stCondLst>
                              <p:cond delay="5000"/>
                            </p:stCondLst>
                            <p:childTnLst>
                              <p:par>
                                <p:cTn id="14" presetID="1" presetClass="entr" presetSubtype="0" fill="hold" grpId="0" nodeType="afterEffect">
                                  <p:stCondLst>
                                    <p:cond delay="2000"/>
                                  </p:stCondLst>
                                  <p:childTnLst>
                                    <p:set>
                                      <p:cBhvr>
                                        <p:cTn id="15" dur="1" fill="hold">
                                          <p:stCondLst>
                                            <p:cond delay="499"/>
                                          </p:stCondLst>
                                        </p:cTn>
                                        <p:tgtEl>
                                          <p:spTgt spid="75793"/>
                                        </p:tgtEl>
                                        <p:attrNameLst>
                                          <p:attrName>style.visibility</p:attrName>
                                        </p:attrNameLst>
                                      </p:cBhvr>
                                      <p:to>
                                        <p:strVal val="visible"/>
                                      </p:to>
                                    </p:set>
                                  </p:childTnLst>
                                </p:cTn>
                              </p:par>
                            </p:childTnLst>
                          </p:cTn>
                        </p:par>
                        <p:par>
                          <p:cTn id="16" fill="hold">
                            <p:stCondLst>
                              <p:cond delay="7500"/>
                            </p:stCondLst>
                            <p:childTnLst>
                              <p:par>
                                <p:cTn id="17" presetID="1" presetClass="entr" presetSubtype="0" fill="hold" grpId="0" nodeType="afterEffect">
                                  <p:stCondLst>
                                    <p:cond delay="2000"/>
                                  </p:stCondLst>
                                  <p:childTnLst>
                                    <p:set>
                                      <p:cBhvr>
                                        <p:cTn id="18" dur="1" fill="hold">
                                          <p:stCondLst>
                                            <p:cond delay="499"/>
                                          </p:stCondLst>
                                        </p:cTn>
                                        <p:tgtEl>
                                          <p:spTgt spid="75792"/>
                                        </p:tgtEl>
                                        <p:attrNameLst>
                                          <p:attrName>style.visibility</p:attrName>
                                        </p:attrNameLst>
                                      </p:cBhvr>
                                      <p:to>
                                        <p:strVal val="visible"/>
                                      </p:to>
                                    </p:set>
                                  </p:childTnLst>
                                </p:cTn>
                              </p:par>
                            </p:childTnLst>
                          </p:cTn>
                        </p:par>
                        <p:par>
                          <p:cTn id="19" fill="hold">
                            <p:stCondLst>
                              <p:cond delay="10000"/>
                            </p:stCondLst>
                            <p:childTnLst>
                              <p:par>
                                <p:cTn id="20" presetID="1" presetClass="entr" presetSubtype="0" fill="hold" grpId="0" nodeType="afterEffect">
                                  <p:stCondLst>
                                    <p:cond delay="2000"/>
                                  </p:stCondLst>
                                  <p:childTnLst>
                                    <p:set>
                                      <p:cBhvr>
                                        <p:cTn id="21" dur="1" fill="hold">
                                          <p:stCondLst>
                                            <p:cond delay="499"/>
                                          </p:stCondLst>
                                        </p:cTn>
                                        <p:tgtEl>
                                          <p:spTgt spid="7579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499"/>
                                          </p:stCondLst>
                                        </p:cTn>
                                        <p:tgtEl>
                                          <p:spTgt spid="758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26" repeatCount="indefinite" fill="hold" display="0">
                  <p:stCondLst>
                    <p:cond delay="indefinite"/>
                  </p:stCondLst>
                  <p:endCondLst>
                    <p:cond evt="onPrev" delay="0">
                      <p:tgtEl>
                        <p:sldTgt/>
                      </p:tgtEl>
                    </p:cond>
                    <p:cond evt="onStopAudio" delay="0">
                      <p:tgtEl>
                        <p:sldTgt/>
                      </p:tgtEl>
                    </p:cond>
                  </p:endCondLst>
                </p:cTn>
                <p:tgtEl>
                  <p:spTgt spid="75855"/>
                </p:tgtEl>
              </p:cMediaNode>
            </p:audio>
          </p:childTnLst>
        </p:cTn>
      </p:par>
    </p:tnLst>
    <p:bldLst>
      <p:bldP spid="75791" grpId="0" autoUpdateAnimBg="0"/>
      <p:bldP spid="75792" grpId="0" autoUpdateAnimBg="0"/>
      <p:bldP spid="75793" grpId="0" autoUpdateAnimBg="0"/>
      <p:bldP spid="75794" grpId="0" autoUpdateAnimBg="0"/>
      <p:bldP spid="75853"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3505200" y="1127125"/>
            <a:ext cx="2514600" cy="4724400"/>
          </a:xfrm>
          <a:prstGeom prst="rect">
            <a:avLst/>
          </a:prstGeom>
          <a:gradFill rotWithShape="0">
            <a:gsLst>
              <a:gs pos="0">
                <a:srgbClr val="0066CC"/>
              </a:gs>
              <a:gs pos="100000">
                <a:srgbClr val="000066"/>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63491" name="Rectangle 3"/>
          <p:cNvSpPr>
            <a:spLocks noChangeArrowheads="1"/>
          </p:cNvSpPr>
          <p:nvPr/>
        </p:nvSpPr>
        <p:spPr bwMode="auto">
          <a:xfrm>
            <a:off x="3571875" y="5486400"/>
            <a:ext cx="2413000" cy="322263"/>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15364" name="Text Box 4"/>
          <p:cNvSpPr txBox="1">
            <a:spLocks noChangeArrowheads="1"/>
          </p:cNvSpPr>
          <p:nvPr/>
        </p:nvSpPr>
        <p:spPr bwMode="auto">
          <a:xfrm>
            <a:off x="3581400" y="111125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15</a:t>
            </a:r>
            <a:endParaRPr lang="en-US" sz="2400">
              <a:solidFill>
                <a:schemeClr val="bg1"/>
              </a:solidFill>
              <a:latin typeface="Times New Roman" pitchFamily="18" charset="0"/>
            </a:endParaRPr>
          </a:p>
        </p:txBody>
      </p:sp>
      <p:sp>
        <p:nvSpPr>
          <p:cNvPr id="15365" name="Text Box 5"/>
          <p:cNvSpPr txBox="1">
            <a:spLocks noChangeArrowheads="1"/>
          </p:cNvSpPr>
          <p:nvPr/>
        </p:nvSpPr>
        <p:spPr bwMode="auto">
          <a:xfrm>
            <a:off x="3581400" y="1431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14</a:t>
            </a:r>
            <a:endParaRPr lang="en-US" sz="2400">
              <a:solidFill>
                <a:srgbClr val="FFCC00"/>
              </a:solidFill>
              <a:latin typeface="Times New Roman" pitchFamily="18" charset="0"/>
            </a:endParaRPr>
          </a:p>
        </p:txBody>
      </p:sp>
      <p:sp>
        <p:nvSpPr>
          <p:cNvPr id="15366" name="Text Box 6"/>
          <p:cNvSpPr txBox="1">
            <a:spLocks noChangeArrowheads="1"/>
          </p:cNvSpPr>
          <p:nvPr/>
        </p:nvSpPr>
        <p:spPr bwMode="auto">
          <a:xfrm>
            <a:off x="3581400" y="1736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13</a:t>
            </a:r>
            <a:endParaRPr lang="en-US" sz="2400">
              <a:solidFill>
                <a:srgbClr val="FFCC00"/>
              </a:solidFill>
              <a:latin typeface="Times New Roman" pitchFamily="18" charset="0"/>
            </a:endParaRPr>
          </a:p>
        </p:txBody>
      </p:sp>
      <p:sp>
        <p:nvSpPr>
          <p:cNvPr id="15367" name="Text Box 7"/>
          <p:cNvSpPr txBox="1">
            <a:spLocks noChangeArrowheads="1"/>
          </p:cNvSpPr>
          <p:nvPr/>
        </p:nvSpPr>
        <p:spPr bwMode="auto">
          <a:xfrm>
            <a:off x="3581400" y="2041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a:t>
            </a:r>
            <a:endParaRPr lang="en-US" sz="2400">
              <a:solidFill>
                <a:srgbClr val="FFCC00"/>
              </a:solidFill>
              <a:latin typeface="Times New Roman" pitchFamily="18" charset="0"/>
            </a:endParaRPr>
          </a:p>
        </p:txBody>
      </p:sp>
      <p:sp>
        <p:nvSpPr>
          <p:cNvPr id="15368" name="Text Box 8"/>
          <p:cNvSpPr txBox="1">
            <a:spLocks noChangeArrowheads="1"/>
          </p:cNvSpPr>
          <p:nvPr/>
        </p:nvSpPr>
        <p:spPr bwMode="auto">
          <a:xfrm>
            <a:off x="3581400" y="2346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11</a:t>
            </a:r>
            <a:endParaRPr lang="en-US" sz="2400">
              <a:solidFill>
                <a:srgbClr val="FFCC00"/>
              </a:solidFill>
              <a:latin typeface="Times New Roman" pitchFamily="18" charset="0"/>
            </a:endParaRPr>
          </a:p>
        </p:txBody>
      </p:sp>
      <p:sp>
        <p:nvSpPr>
          <p:cNvPr id="15369" name="Text Box 9"/>
          <p:cNvSpPr txBox="1">
            <a:spLocks noChangeArrowheads="1"/>
          </p:cNvSpPr>
          <p:nvPr/>
        </p:nvSpPr>
        <p:spPr bwMode="auto">
          <a:xfrm>
            <a:off x="3581400" y="265112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a:t>
            </a:r>
            <a:endParaRPr lang="en-US" sz="2400">
              <a:solidFill>
                <a:schemeClr val="bg1"/>
              </a:solidFill>
              <a:latin typeface="Times New Roman" pitchFamily="18" charset="0"/>
            </a:endParaRPr>
          </a:p>
        </p:txBody>
      </p:sp>
      <p:sp>
        <p:nvSpPr>
          <p:cNvPr id="15370" name="Text Box 10"/>
          <p:cNvSpPr txBox="1">
            <a:spLocks noChangeArrowheads="1"/>
          </p:cNvSpPr>
          <p:nvPr/>
        </p:nvSpPr>
        <p:spPr bwMode="auto">
          <a:xfrm>
            <a:off x="3581400" y="2955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9</a:t>
            </a:r>
            <a:endParaRPr lang="en-US" sz="2400">
              <a:solidFill>
                <a:srgbClr val="FFCC00"/>
              </a:solidFill>
              <a:latin typeface="Times New Roman" pitchFamily="18" charset="0"/>
            </a:endParaRPr>
          </a:p>
        </p:txBody>
      </p:sp>
      <p:sp>
        <p:nvSpPr>
          <p:cNvPr id="15371" name="Text Box 11"/>
          <p:cNvSpPr txBox="1">
            <a:spLocks noChangeArrowheads="1"/>
          </p:cNvSpPr>
          <p:nvPr/>
        </p:nvSpPr>
        <p:spPr bwMode="auto">
          <a:xfrm>
            <a:off x="3581400" y="3260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a:t>
            </a:r>
            <a:endParaRPr lang="en-US" sz="2400">
              <a:solidFill>
                <a:srgbClr val="FFCC00"/>
              </a:solidFill>
              <a:latin typeface="Times New Roman" pitchFamily="18" charset="0"/>
            </a:endParaRPr>
          </a:p>
        </p:txBody>
      </p:sp>
      <p:sp>
        <p:nvSpPr>
          <p:cNvPr id="15372" name="Text Box 12"/>
          <p:cNvSpPr txBox="1">
            <a:spLocks noChangeArrowheads="1"/>
          </p:cNvSpPr>
          <p:nvPr/>
        </p:nvSpPr>
        <p:spPr bwMode="auto">
          <a:xfrm>
            <a:off x="3581400" y="3565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7</a:t>
            </a:r>
            <a:endParaRPr lang="en-US" sz="2400">
              <a:solidFill>
                <a:srgbClr val="FFCC00"/>
              </a:solidFill>
              <a:latin typeface="Times New Roman" pitchFamily="18" charset="0"/>
            </a:endParaRPr>
          </a:p>
        </p:txBody>
      </p:sp>
      <p:sp>
        <p:nvSpPr>
          <p:cNvPr id="15373" name="Text Box 13"/>
          <p:cNvSpPr txBox="1">
            <a:spLocks noChangeArrowheads="1"/>
          </p:cNvSpPr>
          <p:nvPr/>
        </p:nvSpPr>
        <p:spPr bwMode="auto">
          <a:xfrm>
            <a:off x="3581400" y="3870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a:t>
            </a:r>
            <a:endParaRPr lang="en-US" sz="2400">
              <a:solidFill>
                <a:srgbClr val="FFCC00"/>
              </a:solidFill>
              <a:latin typeface="Times New Roman" pitchFamily="18" charset="0"/>
            </a:endParaRPr>
          </a:p>
        </p:txBody>
      </p:sp>
      <p:sp>
        <p:nvSpPr>
          <p:cNvPr id="15374" name="Text Box 14"/>
          <p:cNvSpPr txBox="1">
            <a:spLocks noChangeArrowheads="1"/>
          </p:cNvSpPr>
          <p:nvPr/>
        </p:nvSpPr>
        <p:spPr bwMode="auto">
          <a:xfrm>
            <a:off x="3581400" y="417512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5</a:t>
            </a:r>
          </a:p>
        </p:txBody>
      </p:sp>
      <p:sp>
        <p:nvSpPr>
          <p:cNvPr id="15375" name="Text Box 15"/>
          <p:cNvSpPr txBox="1">
            <a:spLocks noChangeArrowheads="1"/>
          </p:cNvSpPr>
          <p:nvPr/>
        </p:nvSpPr>
        <p:spPr bwMode="auto">
          <a:xfrm>
            <a:off x="3581400" y="4479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a:t>
            </a:r>
            <a:endParaRPr lang="en-US" sz="2400">
              <a:solidFill>
                <a:srgbClr val="FFCC00"/>
              </a:solidFill>
              <a:latin typeface="Times New Roman" pitchFamily="18" charset="0"/>
            </a:endParaRPr>
          </a:p>
        </p:txBody>
      </p:sp>
      <p:sp>
        <p:nvSpPr>
          <p:cNvPr id="15376" name="Text Box 16"/>
          <p:cNvSpPr txBox="1">
            <a:spLocks noChangeArrowheads="1"/>
          </p:cNvSpPr>
          <p:nvPr/>
        </p:nvSpPr>
        <p:spPr bwMode="auto">
          <a:xfrm>
            <a:off x="3581400" y="4784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a:t>
            </a:r>
            <a:endParaRPr lang="en-US" sz="2400">
              <a:solidFill>
                <a:srgbClr val="FFCC00"/>
              </a:solidFill>
              <a:latin typeface="Times New Roman" pitchFamily="18" charset="0"/>
            </a:endParaRPr>
          </a:p>
        </p:txBody>
      </p:sp>
      <p:sp>
        <p:nvSpPr>
          <p:cNvPr id="15377" name="Text Box 17"/>
          <p:cNvSpPr txBox="1">
            <a:spLocks noChangeArrowheads="1"/>
          </p:cNvSpPr>
          <p:nvPr/>
        </p:nvSpPr>
        <p:spPr bwMode="auto">
          <a:xfrm>
            <a:off x="3581400" y="5089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a:t>
            </a:r>
            <a:endParaRPr lang="en-US" sz="2400">
              <a:solidFill>
                <a:srgbClr val="FFCC00"/>
              </a:solidFill>
              <a:latin typeface="Times New Roman" pitchFamily="18" charset="0"/>
            </a:endParaRPr>
          </a:p>
        </p:txBody>
      </p:sp>
      <p:sp>
        <p:nvSpPr>
          <p:cNvPr id="15378" name="Text Box 18"/>
          <p:cNvSpPr txBox="1">
            <a:spLocks noChangeArrowheads="1"/>
          </p:cNvSpPr>
          <p:nvPr/>
        </p:nvSpPr>
        <p:spPr bwMode="auto">
          <a:xfrm>
            <a:off x="3581400" y="5394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a:t>
            </a:r>
            <a:endParaRPr lang="en-US" sz="2400">
              <a:solidFill>
                <a:srgbClr val="FFCC00"/>
              </a:solidFill>
              <a:latin typeface="Times New Roman" pitchFamily="18" charset="0"/>
            </a:endParaRPr>
          </a:p>
        </p:txBody>
      </p:sp>
      <p:sp>
        <p:nvSpPr>
          <p:cNvPr id="15379" name="Text Box 19"/>
          <p:cNvSpPr txBox="1">
            <a:spLocks noChangeArrowheads="1"/>
          </p:cNvSpPr>
          <p:nvPr/>
        </p:nvSpPr>
        <p:spPr bwMode="auto">
          <a:xfrm>
            <a:off x="4419600" y="112712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 Million</a:t>
            </a:r>
            <a:endParaRPr lang="en-US" sz="2400">
              <a:solidFill>
                <a:schemeClr val="bg1"/>
              </a:solidFill>
              <a:latin typeface="Times New Roman" pitchFamily="18" charset="0"/>
            </a:endParaRPr>
          </a:p>
        </p:txBody>
      </p:sp>
      <p:sp>
        <p:nvSpPr>
          <p:cNvPr id="15380" name="Text Box 20"/>
          <p:cNvSpPr txBox="1">
            <a:spLocks noChangeArrowheads="1"/>
          </p:cNvSpPr>
          <p:nvPr/>
        </p:nvSpPr>
        <p:spPr bwMode="auto">
          <a:xfrm>
            <a:off x="4419600" y="14478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$500,000</a:t>
            </a:r>
            <a:endParaRPr lang="en-US" sz="2400">
              <a:solidFill>
                <a:srgbClr val="FFCC00"/>
              </a:solidFill>
              <a:latin typeface="Times New Roman" pitchFamily="18" charset="0"/>
            </a:endParaRPr>
          </a:p>
        </p:txBody>
      </p:sp>
      <p:sp>
        <p:nvSpPr>
          <p:cNvPr id="15381" name="Text Box 21"/>
          <p:cNvSpPr txBox="1">
            <a:spLocks noChangeArrowheads="1"/>
          </p:cNvSpPr>
          <p:nvPr/>
        </p:nvSpPr>
        <p:spPr bwMode="auto">
          <a:xfrm>
            <a:off x="4419600" y="1752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$250,000</a:t>
            </a:r>
            <a:endParaRPr lang="en-US" sz="2400">
              <a:solidFill>
                <a:srgbClr val="FFCC00"/>
              </a:solidFill>
              <a:latin typeface="Times New Roman" pitchFamily="18" charset="0"/>
            </a:endParaRPr>
          </a:p>
        </p:txBody>
      </p:sp>
      <p:sp>
        <p:nvSpPr>
          <p:cNvPr id="15382" name="Text Box 22"/>
          <p:cNvSpPr txBox="1">
            <a:spLocks noChangeArrowheads="1"/>
          </p:cNvSpPr>
          <p:nvPr/>
        </p:nvSpPr>
        <p:spPr bwMode="auto">
          <a:xfrm>
            <a:off x="4419600" y="20574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$125,000</a:t>
            </a:r>
            <a:endParaRPr lang="en-US" sz="2400">
              <a:solidFill>
                <a:srgbClr val="FFCC00"/>
              </a:solidFill>
              <a:latin typeface="Times New Roman" pitchFamily="18" charset="0"/>
            </a:endParaRPr>
          </a:p>
        </p:txBody>
      </p:sp>
      <p:sp>
        <p:nvSpPr>
          <p:cNvPr id="15383" name="Text Box 23"/>
          <p:cNvSpPr txBox="1">
            <a:spLocks noChangeArrowheads="1"/>
          </p:cNvSpPr>
          <p:nvPr/>
        </p:nvSpPr>
        <p:spPr bwMode="auto">
          <a:xfrm>
            <a:off x="4419600" y="2362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$64,000</a:t>
            </a:r>
            <a:endParaRPr lang="en-US" sz="2400">
              <a:solidFill>
                <a:srgbClr val="FFCC00"/>
              </a:solidFill>
              <a:latin typeface="Times New Roman" pitchFamily="18" charset="0"/>
            </a:endParaRPr>
          </a:p>
        </p:txBody>
      </p:sp>
      <p:sp>
        <p:nvSpPr>
          <p:cNvPr id="15384" name="Text Box 24"/>
          <p:cNvSpPr txBox="1">
            <a:spLocks noChangeArrowheads="1"/>
          </p:cNvSpPr>
          <p:nvPr/>
        </p:nvSpPr>
        <p:spPr bwMode="auto">
          <a:xfrm>
            <a:off x="4419600" y="266700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$32,000</a:t>
            </a:r>
            <a:endParaRPr lang="en-US" sz="2400">
              <a:solidFill>
                <a:schemeClr val="bg1"/>
              </a:solidFill>
              <a:latin typeface="Times New Roman" pitchFamily="18" charset="0"/>
            </a:endParaRPr>
          </a:p>
        </p:txBody>
      </p:sp>
      <p:sp>
        <p:nvSpPr>
          <p:cNvPr id="15385" name="Text Box 25"/>
          <p:cNvSpPr txBox="1">
            <a:spLocks noChangeArrowheads="1"/>
          </p:cNvSpPr>
          <p:nvPr/>
        </p:nvSpPr>
        <p:spPr bwMode="auto">
          <a:xfrm>
            <a:off x="4419600" y="29718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$16,000</a:t>
            </a:r>
            <a:endParaRPr lang="en-US" sz="2400">
              <a:solidFill>
                <a:srgbClr val="FFCC00"/>
              </a:solidFill>
              <a:latin typeface="Times New Roman" pitchFamily="18" charset="0"/>
            </a:endParaRPr>
          </a:p>
        </p:txBody>
      </p:sp>
      <p:sp>
        <p:nvSpPr>
          <p:cNvPr id="15386" name="Text Box 26"/>
          <p:cNvSpPr txBox="1">
            <a:spLocks noChangeArrowheads="1"/>
          </p:cNvSpPr>
          <p:nvPr/>
        </p:nvSpPr>
        <p:spPr bwMode="auto">
          <a:xfrm>
            <a:off x="4419600" y="3276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$8,000</a:t>
            </a:r>
            <a:endParaRPr lang="en-US" sz="2400">
              <a:solidFill>
                <a:srgbClr val="FFCC00"/>
              </a:solidFill>
              <a:latin typeface="Times New Roman" pitchFamily="18" charset="0"/>
            </a:endParaRPr>
          </a:p>
        </p:txBody>
      </p:sp>
      <p:sp>
        <p:nvSpPr>
          <p:cNvPr id="15387" name="Text Box 27"/>
          <p:cNvSpPr txBox="1">
            <a:spLocks noChangeArrowheads="1"/>
          </p:cNvSpPr>
          <p:nvPr/>
        </p:nvSpPr>
        <p:spPr bwMode="auto">
          <a:xfrm>
            <a:off x="4419600" y="35814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$4,000</a:t>
            </a:r>
            <a:endParaRPr lang="en-US" sz="2400">
              <a:solidFill>
                <a:srgbClr val="FFCC00"/>
              </a:solidFill>
              <a:latin typeface="Times New Roman" pitchFamily="18" charset="0"/>
            </a:endParaRPr>
          </a:p>
        </p:txBody>
      </p:sp>
      <p:sp>
        <p:nvSpPr>
          <p:cNvPr id="15388" name="Text Box 28"/>
          <p:cNvSpPr txBox="1">
            <a:spLocks noChangeArrowheads="1"/>
          </p:cNvSpPr>
          <p:nvPr/>
        </p:nvSpPr>
        <p:spPr bwMode="auto">
          <a:xfrm>
            <a:off x="4419600" y="3886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$2,000</a:t>
            </a:r>
            <a:endParaRPr lang="en-US" sz="2400">
              <a:solidFill>
                <a:srgbClr val="FFCC00"/>
              </a:solidFill>
              <a:latin typeface="Times New Roman" pitchFamily="18" charset="0"/>
            </a:endParaRPr>
          </a:p>
        </p:txBody>
      </p:sp>
      <p:sp>
        <p:nvSpPr>
          <p:cNvPr id="15389" name="Text Box 29"/>
          <p:cNvSpPr txBox="1">
            <a:spLocks noChangeArrowheads="1"/>
          </p:cNvSpPr>
          <p:nvPr/>
        </p:nvSpPr>
        <p:spPr bwMode="auto">
          <a:xfrm>
            <a:off x="4419600" y="419100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$1,000</a:t>
            </a:r>
          </a:p>
        </p:txBody>
      </p:sp>
      <p:sp>
        <p:nvSpPr>
          <p:cNvPr id="15390" name="Text Box 30"/>
          <p:cNvSpPr txBox="1">
            <a:spLocks noChangeArrowheads="1"/>
          </p:cNvSpPr>
          <p:nvPr/>
        </p:nvSpPr>
        <p:spPr bwMode="auto">
          <a:xfrm>
            <a:off x="4419600" y="4495800"/>
            <a:ext cx="1000125"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a:t>
            </a:r>
            <a:endParaRPr lang="en-US" sz="2400">
              <a:solidFill>
                <a:srgbClr val="FFCC00"/>
              </a:solidFill>
              <a:latin typeface="Times New Roman" pitchFamily="18" charset="0"/>
            </a:endParaRPr>
          </a:p>
        </p:txBody>
      </p:sp>
      <p:sp>
        <p:nvSpPr>
          <p:cNvPr id="15391" name="Text Box 31"/>
          <p:cNvSpPr txBox="1">
            <a:spLocks noChangeArrowheads="1"/>
          </p:cNvSpPr>
          <p:nvPr/>
        </p:nvSpPr>
        <p:spPr bwMode="auto">
          <a:xfrm>
            <a:off x="4419600" y="4800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$300</a:t>
            </a:r>
            <a:endParaRPr lang="en-US" sz="2400">
              <a:solidFill>
                <a:srgbClr val="FFCC00"/>
              </a:solidFill>
              <a:latin typeface="Times New Roman" pitchFamily="18" charset="0"/>
            </a:endParaRPr>
          </a:p>
        </p:txBody>
      </p:sp>
      <p:sp>
        <p:nvSpPr>
          <p:cNvPr id="15392" name="Text Box 32"/>
          <p:cNvSpPr txBox="1">
            <a:spLocks noChangeArrowheads="1"/>
          </p:cNvSpPr>
          <p:nvPr/>
        </p:nvSpPr>
        <p:spPr bwMode="auto">
          <a:xfrm>
            <a:off x="4419600" y="5105400"/>
            <a:ext cx="13335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a:t>
            </a:r>
            <a:endParaRPr lang="en-US" sz="2400">
              <a:solidFill>
                <a:srgbClr val="FFCC00"/>
              </a:solidFill>
              <a:latin typeface="Times New Roman" pitchFamily="18" charset="0"/>
            </a:endParaRPr>
          </a:p>
        </p:txBody>
      </p:sp>
      <p:sp>
        <p:nvSpPr>
          <p:cNvPr id="15393" name="Text Box 33"/>
          <p:cNvSpPr txBox="1">
            <a:spLocks noChangeArrowheads="1"/>
          </p:cNvSpPr>
          <p:nvPr/>
        </p:nvSpPr>
        <p:spPr bwMode="auto">
          <a:xfrm>
            <a:off x="4419600" y="5410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$100</a:t>
            </a:r>
            <a:endParaRPr lang="en-US" sz="2400">
              <a:solidFill>
                <a:srgbClr val="FFCC00"/>
              </a:solidFill>
              <a:latin typeface="Times New Roman" pitchFamily="18" charset="0"/>
            </a:endParaRPr>
          </a:p>
        </p:txBody>
      </p:sp>
      <p:sp>
        <p:nvSpPr>
          <p:cNvPr id="15394" name="Oval 34"/>
          <p:cNvSpPr>
            <a:spLocks noChangeArrowheads="1"/>
          </p:cNvSpPr>
          <p:nvPr/>
        </p:nvSpPr>
        <p:spPr bwMode="auto">
          <a:xfrm>
            <a:off x="4114800" y="5546725"/>
            <a:ext cx="152400" cy="152400"/>
          </a:xfrm>
          <a:prstGeom prst="ellipse">
            <a:avLst/>
          </a:prstGeom>
          <a:solidFill>
            <a:srgbClr val="FFCC00"/>
          </a:solidFill>
          <a:ln w="9525">
            <a:noFill/>
            <a:round/>
            <a:headEnd/>
            <a:tailEnd/>
          </a:ln>
        </p:spPr>
        <p:txBody>
          <a:bodyPr wrap="none" anchor="ctr"/>
          <a:lstStyle/>
          <a:p>
            <a:endParaRPr lang="en-US"/>
          </a:p>
        </p:txBody>
      </p:sp>
      <p:sp>
        <p:nvSpPr>
          <p:cNvPr id="15395" name="Oval 35"/>
          <p:cNvSpPr>
            <a:spLocks noChangeArrowheads="1"/>
          </p:cNvSpPr>
          <p:nvPr/>
        </p:nvSpPr>
        <p:spPr bwMode="auto">
          <a:xfrm>
            <a:off x="4114800" y="5241925"/>
            <a:ext cx="152400" cy="152400"/>
          </a:xfrm>
          <a:prstGeom prst="ellipse">
            <a:avLst/>
          </a:prstGeom>
          <a:solidFill>
            <a:srgbClr val="FFCC00"/>
          </a:solidFill>
          <a:ln w="9525">
            <a:noFill/>
            <a:round/>
            <a:headEnd/>
            <a:tailEnd/>
          </a:ln>
        </p:spPr>
        <p:txBody>
          <a:bodyPr wrap="none" anchor="ctr"/>
          <a:lstStyle/>
          <a:p>
            <a:endParaRPr lang="en-US"/>
          </a:p>
        </p:txBody>
      </p:sp>
      <p:sp>
        <p:nvSpPr>
          <p:cNvPr id="15396" name="Oval 36"/>
          <p:cNvSpPr>
            <a:spLocks noChangeArrowheads="1"/>
          </p:cNvSpPr>
          <p:nvPr/>
        </p:nvSpPr>
        <p:spPr bwMode="auto">
          <a:xfrm>
            <a:off x="4114800" y="4937125"/>
            <a:ext cx="152400" cy="152400"/>
          </a:xfrm>
          <a:prstGeom prst="ellipse">
            <a:avLst/>
          </a:prstGeom>
          <a:solidFill>
            <a:srgbClr val="FFCC00"/>
          </a:solidFill>
          <a:ln w="9525">
            <a:noFill/>
            <a:round/>
            <a:headEnd/>
            <a:tailEnd/>
          </a:ln>
        </p:spPr>
        <p:txBody>
          <a:bodyPr wrap="none" anchor="ctr"/>
          <a:lstStyle/>
          <a:p>
            <a:endParaRPr lang="en-US"/>
          </a:p>
        </p:txBody>
      </p:sp>
      <p:sp>
        <p:nvSpPr>
          <p:cNvPr id="15397" name="Oval 37"/>
          <p:cNvSpPr>
            <a:spLocks noChangeArrowheads="1"/>
          </p:cNvSpPr>
          <p:nvPr/>
        </p:nvSpPr>
        <p:spPr bwMode="auto">
          <a:xfrm>
            <a:off x="4114800" y="4632325"/>
            <a:ext cx="152400" cy="152400"/>
          </a:xfrm>
          <a:prstGeom prst="ellipse">
            <a:avLst/>
          </a:prstGeom>
          <a:solidFill>
            <a:srgbClr val="FFCC00"/>
          </a:solidFill>
          <a:ln w="9525">
            <a:noFill/>
            <a:round/>
            <a:headEnd/>
            <a:tailEnd/>
          </a:ln>
        </p:spPr>
        <p:txBody>
          <a:bodyPr wrap="none" anchor="ctr"/>
          <a:lstStyle/>
          <a:p>
            <a:endParaRPr lang="en-US"/>
          </a:p>
        </p:txBody>
      </p:sp>
      <p:sp>
        <p:nvSpPr>
          <p:cNvPr id="15398" name="Oval 38"/>
          <p:cNvSpPr>
            <a:spLocks noChangeArrowheads="1"/>
          </p:cNvSpPr>
          <p:nvPr/>
        </p:nvSpPr>
        <p:spPr bwMode="auto">
          <a:xfrm>
            <a:off x="4114800" y="4327525"/>
            <a:ext cx="152400" cy="152400"/>
          </a:xfrm>
          <a:prstGeom prst="ellipse">
            <a:avLst/>
          </a:prstGeom>
          <a:solidFill>
            <a:schemeClr val="bg1"/>
          </a:solidFill>
          <a:ln w="9525">
            <a:noFill/>
            <a:round/>
            <a:headEnd/>
            <a:tailEnd/>
          </a:ln>
        </p:spPr>
        <p:txBody>
          <a:bodyPr wrap="none" anchor="ctr"/>
          <a:lstStyle/>
          <a:p>
            <a:endParaRPr lang="en-US"/>
          </a:p>
        </p:txBody>
      </p:sp>
      <p:sp>
        <p:nvSpPr>
          <p:cNvPr id="15399" name="Oval 39"/>
          <p:cNvSpPr>
            <a:spLocks noChangeArrowheads="1"/>
          </p:cNvSpPr>
          <p:nvPr/>
        </p:nvSpPr>
        <p:spPr bwMode="auto">
          <a:xfrm>
            <a:off x="4114800" y="4022725"/>
            <a:ext cx="152400" cy="152400"/>
          </a:xfrm>
          <a:prstGeom prst="ellipse">
            <a:avLst/>
          </a:prstGeom>
          <a:solidFill>
            <a:srgbClr val="FFCC00"/>
          </a:solidFill>
          <a:ln w="9525">
            <a:noFill/>
            <a:round/>
            <a:headEnd/>
            <a:tailEnd/>
          </a:ln>
        </p:spPr>
        <p:txBody>
          <a:bodyPr wrap="none" anchor="ctr"/>
          <a:lstStyle/>
          <a:p>
            <a:endParaRPr lang="en-US"/>
          </a:p>
        </p:txBody>
      </p:sp>
      <p:sp>
        <p:nvSpPr>
          <p:cNvPr id="15400" name="Oval 40"/>
          <p:cNvSpPr>
            <a:spLocks noChangeArrowheads="1"/>
          </p:cNvSpPr>
          <p:nvPr/>
        </p:nvSpPr>
        <p:spPr bwMode="auto">
          <a:xfrm>
            <a:off x="4114800" y="3717925"/>
            <a:ext cx="152400" cy="152400"/>
          </a:xfrm>
          <a:prstGeom prst="ellipse">
            <a:avLst/>
          </a:prstGeom>
          <a:solidFill>
            <a:srgbClr val="FFCC00"/>
          </a:solidFill>
          <a:ln w="9525">
            <a:noFill/>
            <a:round/>
            <a:headEnd/>
            <a:tailEnd/>
          </a:ln>
        </p:spPr>
        <p:txBody>
          <a:bodyPr wrap="none" anchor="ctr"/>
          <a:lstStyle/>
          <a:p>
            <a:endParaRPr lang="en-US"/>
          </a:p>
        </p:txBody>
      </p:sp>
      <p:sp>
        <p:nvSpPr>
          <p:cNvPr id="15401" name="Oval 41"/>
          <p:cNvSpPr>
            <a:spLocks noChangeArrowheads="1"/>
          </p:cNvSpPr>
          <p:nvPr/>
        </p:nvSpPr>
        <p:spPr bwMode="auto">
          <a:xfrm>
            <a:off x="4114800" y="3413125"/>
            <a:ext cx="152400" cy="152400"/>
          </a:xfrm>
          <a:prstGeom prst="ellipse">
            <a:avLst/>
          </a:prstGeom>
          <a:solidFill>
            <a:srgbClr val="FFCC00"/>
          </a:solidFill>
          <a:ln w="9525">
            <a:noFill/>
            <a:round/>
            <a:headEnd/>
            <a:tailEnd/>
          </a:ln>
        </p:spPr>
        <p:txBody>
          <a:bodyPr wrap="none" anchor="ctr"/>
          <a:lstStyle/>
          <a:p>
            <a:endParaRPr lang="en-US"/>
          </a:p>
        </p:txBody>
      </p:sp>
      <p:sp>
        <p:nvSpPr>
          <p:cNvPr id="15402" name="Oval 42"/>
          <p:cNvSpPr>
            <a:spLocks noChangeArrowheads="1"/>
          </p:cNvSpPr>
          <p:nvPr/>
        </p:nvSpPr>
        <p:spPr bwMode="auto">
          <a:xfrm>
            <a:off x="4114800" y="3108325"/>
            <a:ext cx="152400" cy="152400"/>
          </a:xfrm>
          <a:prstGeom prst="ellipse">
            <a:avLst/>
          </a:prstGeom>
          <a:solidFill>
            <a:srgbClr val="FFCC00"/>
          </a:solidFill>
          <a:ln w="9525">
            <a:noFill/>
            <a:round/>
            <a:headEnd/>
            <a:tailEnd/>
          </a:ln>
        </p:spPr>
        <p:txBody>
          <a:bodyPr wrap="none" anchor="ctr"/>
          <a:lstStyle/>
          <a:p>
            <a:endParaRPr lang="en-US"/>
          </a:p>
        </p:txBody>
      </p:sp>
      <p:sp>
        <p:nvSpPr>
          <p:cNvPr id="15403" name="Oval 43"/>
          <p:cNvSpPr>
            <a:spLocks noChangeArrowheads="1"/>
          </p:cNvSpPr>
          <p:nvPr/>
        </p:nvSpPr>
        <p:spPr bwMode="auto">
          <a:xfrm>
            <a:off x="4114800" y="2803525"/>
            <a:ext cx="152400" cy="152400"/>
          </a:xfrm>
          <a:prstGeom prst="ellipse">
            <a:avLst/>
          </a:prstGeom>
          <a:solidFill>
            <a:schemeClr val="bg1"/>
          </a:solidFill>
          <a:ln w="9525">
            <a:noFill/>
            <a:round/>
            <a:headEnd/>
            <a:tailEnd/>
          </a:ln>
        </p:spPr>
        <p:txBody>
          <a:bodyPr wrap="none" anchor="ctr"/>
          <a:lstStyle/>
          <a:p>
            <a:endParaRPr lang="en-US" sz="2400">
              <a:solidFill>
                <a:schemeClr val="tx1"/>
              </a:solidFill>
              <a:latin typeface="Times New Roman" pitchFamily="18" charset="0"/>
            </a:endParaRPr>
          </a:p>
        </p:txBody>
      </p:sp>
      <p:sp>
        <p:nvSpPr>
          <p:cNvPr id="15404" name="Oval 44"/>
          <p:cNvSpPr>
            <a:spLocks noChangeArrowheads="1"/>
          </p:cNvSpPr>
          <p:nvPr/>
        </p:nvSpPr>
        <p:spPr bwMode="auto">
          <a:xfrm>
            <a:off x="4114800" y="2498725"/>
            <a:ext cx="152400" cy="152400"/>
          </a:xfrm>
          <a:prstGeom prst="ellipse">
            <a:avLst/>
          </a:prstGeom>
          <a:solidFill>
            <a:srgbClr val="FFCC00"/>
          </a:solidFill>
          <a:ln w="9525">
            <a:noFill/>
            <a:round/>
            <a:headEnd/>
            <a:tailEnd/>
          </a:ln>
        </p:spPr>
        <p:txBody>
          <a:bodyPr wrap="none" anchor="ctr"/>
          <a:lstStyle/>
          <a:p>
            <a:endParaRPr lang="en-US"/>
          </a:p>
        </p:txBody>
      </p:sp>
      <p:sp>
        <p:nvSpPr>
          <p:cNvPr id="15405" name="Oval 45"/>
          <p:cNvSpPr>
            <a:spLocks noChangeArrowheads="1"/>
          </p:cNvSpPr>
          <p:nvPr/>
        </p:nvSpPr>
        <p:spPr bwMode="auto">
          <a:xfrm>
            <a:off x="4114800" y="2193925"/>
            <a:ext cx="152400" cy="152400"/>
          </a:xfrm>
          <a:prstGeom prst="ellipse">
            <a:avLst/>
          </a:prstGeom>
          <a:solidFill>
            <a:srgbClr val="FFCC00"/>
          </a:solidFill>
          <a:ln w="9525">
            <a:noFill/>
            <a:round/>
            <a:headEnd/>
            <a:tailEnd/>
          </a:ln>
        </p:spPr>
        <p:txBody>
          <a:bodyPr wrap="none" anchor="ctr"/>
          <a:lstStyle/>
          <a:p>
            <a:endParaRPr lang="en-US"/>
          </a:p>
        </p:txBody>
      </p:sp>
      <p:sp>
        <p:nvSpPr>
          <p:cNvPr id="15406" name="Oval 46"/>
          <p:cNvSpPr>
            <a:spLocks noChangeArrowheads="1"/>
          </p:cNvSpPr>
          <p:nvPr/>
        </p:nvSpPr>
        <p:spPr bwMode="auto">
          <a:xfrm>
            <a:off x="4114800" y="1889125"/>
            <a:ext cx="152400" cy="152400"/>
          </a:xfrm>
          <a:prstGeom prst="ellipse">
            <a:avLst/>
          </a:prstGeom>
          <a:solidFill>
            <a:srgbClr val="FFCC00"/>
          </a:solidFill>
          <a:ln w="9525">
            <a:noFill/>
            <a:round/>
            <a:headEnd/>
            <a:tailEnd/>
          </a:ln>
        </p:spPr>
        <p:txBody>
          <a:bodyPr wrap="none" anchor="ctr"/>
          <a:lstStyle/>
          <a:p>
            <a:endParaRPr lang="en-US"/>
          </a:p>
        </p:txBody>
      </p:sp>
      <p:sp>
        <p:nvSpPr>
          <p:cNvPr id="15407" name="Oval 47"/>
          <p:cNvSpPr>
            <a:spLocks noChangeArrowheads="1"/>
          </p:cNvSpPr>
          <p:nvPr/>
        </p:nvSpPr>
        <p:spPr bwMode="auto">
          <a:xfrm>
            <a:off x="4114800" y="1584325"/>
            <a:ext cx="152400" cy="152400"/>
          </a:xfrm>
          <a:prstGeom prst="ellipse">
            <a:avLst/>
          </a:prstGeom>
          <a:solidFill>
            <a:srgbClr val="FFCC00"/>
          </a:solidFill>
          <a:ln w="9525">
            <a:noFill/>
            <a:round/>
            <a:headEnd/>
            <a:tailEnd/>
          </a:ln>
        </p:spPr>
        <p:txBody>
          <a:bodyPr wrap="none" anchor="ctr"/>
          <a:lstStyle/>
          <a:p>
            <a:endParaRPr lang="en-US"/>
          </a:p>
        </p:txBody>
      </p:sp>
      <p:sp>
        <p:nvSpPr>
          <p:cNvPr id="15408" name="Oval 48"/>
          <p:cNvSpPr>
            <a:spLocks noChangeArrowheads="1"/>
          </p:cNvSpPr>
          <p:nvPr/>
        </p:nvSpPr>
        <p:spPr bwMode="auto">
          <a:xfrm>
            <a:off x="4114800" y="1279525"/>
            <a:ext cx="152400" cy="152400"/>
          </a:xfrm>
          <a:prstGeom prst="ellipse">
            <a:avLst/>
          </a:prstGeom>
          <a:solidFill>
            <a:schemeClr val="bg1"/>
          </a:solidFill>
          <a:ln w="9525">
            <a:noFill/>
            <a:round/>
            <a:headEnd/>
            <a:tailEnd/>
          </a:ln>
        </p:spPr>
        <p:txBody>
          <a:bodyPr wrap="none" anchor="ctr"/>
          <a:lstStyle/>
          <a:p>
            <a:endParaRPr lang="en-US"/>
          </a:p>
        </p:txBody>
      </p:sp>
    </p:spTree>
    <p:extLst>
      <p:ext uri="{BB962C8B-B14F-4D97-AF65-F5344CB8AC3E}">
        <p14:creationId xmlns:p14="http://schemas.microsoft.com/office/powerpoint/2010/main" val="4933346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1000"/>
                                  </p:stCondLst>
                                  <p:childTnLst>
                                    <p:set>
                                      <p:cBhvr>
                                        <p:cTn id="6" dur="1" fill="hold">
                                          <p:stCondLst>
                                            <p:cond delay="0"/>
                                          </p:stCondLst>
                                        </p:cTn>
                                        <p:tgtEl>
                                          <p:spTgt spid="63491"/>
                                        </p:tgtEl>
                                        <p:attrNameLst>
                                          <p:attrName>style.visibility</p:attrName>
                                        </p:attrNameLst>
                                      </p:cBhvr>
                                      <p:to>
                                        <p:strVal val="visible"/>
                                      </p:to>
                                    </p:set>
                                    <p:animEffect transition="in" filter="dissolve">
                                      <p:cBhvr>
                                        <p:cTn id="7" dur="500"/>
                                        <p:tgtEl>
                                          <p:spTgt spid="634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990600" y="381000"/>
            <a:ext cx="7924800" cy="1143000"/>
          </a:xfrm>
        </p:spPr>
        <p:txBody>
          <a:bodyPr>
            <a:normAutofit fontScale="90000"/>
          </a:bodyPr>
          <a:lstStyle/>
          <a:p>
            <a:pPr eaLnBrk="1" hangingPunct="1"/>
            <a:r>
              <a:rPr lang="en-US" sz="8000" b="1" dirty="0" smtClean="0"/>
              <a:t>2</a:t>
            </a:r>
          </a:p>
        </p:txBody>
      </p:sp>
      <p:sp>
        <p:nvSpPr>
          <p:cNvPr id="65539" name="Rectangle 3"/>
          <p:cNvSpPr>
            <a:spLocks noGrp="1" noChangeArrowheads="1"/>
          </p:cNvSpPr>
          <p:nvPr>
            <p:ph type="body" idx="1"/>
          </p:nvPr>
        </p:nvSpPr>
        <p:spPr>
          <a:xfrm>
            <a:off x="609600" y="2286000"/>
            <a:ext cx="7924800" cy="4144963"/>
          </a:xfrm>
          <a:noFill/>
        </p:spPr>
        <p:txBody>
          <a:bodyPr/>
          <a:lstStyle/>
          <a:p>
            <a:r>
              <a:rPr lang="en-US" sz="2800" dirty="0" smtClean="0"/>
              <a:t>Child occasionally uses </a:t>
            </a:r>
            <a:r>
              <a:rPr lang="en-US" sz="2800" b="1" dirty="0" smtClean="0"/>
              <a:t>immediate foundational skills </a:t>
            </a:r>
            <a:r>
              <a:rPr lang="en-US" sz="2800" dirty="0" smtClean="0"/>
              <a:t>across</a:t>
            </a:r>
            <a:r>
              <a:rPr lang="en-US" sz="2800" b="1" dirty="0" smtClean="0"/>
              <a:t> </a:t>
            </a:r>
            <a:r>
              <a:rPr lang="en-US" sz="2800" dirty="0" smtClean="0"/>
              <a:t>settings and situations</a:t>
            </a:r>
          </a:p>
          <a:p>
            <a:pPr>
              <a:buFontTx/>
              <a:buNone/>
            </a:pPr>
            <a:endParaRPr lang="en-US" sz="800" dirty="0" smtClean="0"/>
          </a:p>
          <a:p>
            <a:r>
              <a:rPr lang="en-US" sz="2800" dirty="0" smtClean="0"/>
              <a:t>More functioning reflects skills that are </a:t>
            </a:r>
            <a:r>
              <a:rPr lang="en-US" sz="2800" b="1" dirty="0" smtClean="0"/>
              <a:t>not </a:t>
            </a:r>
            <a:r>
              <a:rPr lang="en-US" sz="2800" dirty="0" smtClean="0"/>
              <a:t>immediate foundational than are immediate foundational</a:t>
            </a:r>
          </a:p>
        </p:txBody>
      </p:sp>
    </p:spTree>
    <p:extLst>
      <p:ext uri="{BB962C8B-B14F-4D97-AF65-F5344CB8AC3E}">
        <p14:creationId xmlns:p14="http://schemas.microsoft.com/office/powerpoint/2010/main" val="40982990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505200" y="1127125"/>
            <a:ext cx="2514600" cy="4724400"/>
          </a:xfrm>
          <a:prstGeom prst="rect">
            <a:avLst/>
          </a:prstGeom>
          <a:gradFill rotWithShape="0">
            <a:gsLst>
              <a:gs pos="0">
                <a:srgbClr val="0066CC"/>
              </a:gs>
              <a:gs pos="100000">
                <a:srgbClr val="000066"/>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76803" name="Rectangle 3"/>
          <p:cNvSpPr>
            <a:spLocks noChangeArrowheads="1"/>
          </p:cNvSpPr>
          <p:nvPr/>
        </p:nvSpPr>
        <p:spPr bwMode="auto">
          <a:xfrm>
            <a:off x="3571875" y="3059113"/>
            <a:ext cx="2413000" cy="322262"/>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28676" name="Text Box 4"/>
          <p:cNvSpPr txBox="1">
            <a:spLocks noChangeArrowheads="1"/>
          </p:cNvSpPr>
          <p:nvPr/>
        </p:nvSpPr>
        <p:spPr bwMode="auto">
          <a:xfrm>
            <a:off x="3581400" y="111125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15</a:t>
            </a:r>
            <a:endParaRPr lang="en-US" sz="2400">
              <a:solidFill>
                <a:schemeClr val="bg1"/>
              </a:solidFill>
              <a:latin typeface="Times New Roman" pitchFamily="18" charset="0"/>
            </a:endParaRPr>
          </a:p>
        </p:txBody>
      </p:sp>
      <p:sp>
        <p:nvSpPr>
          <p:cNvPr id="28677" name="Text Box 5"/>
          <p:cNvSpPr txBox="1">
            <a:spLocks noChangeArrowheads="1"/>
          </p:cNvSpPr>
          <p:nvPr/>
        </p:nvSpPr>
        <p:spPr bwMode="auto">
          <a:xfrm>
            <a:off x="3581400" y="1431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14</a:t>
            </a:r>
            <a:endParaRPr lang="en-US" sz="2400">
              <a:solidFill>
                <a:srgbClr val="FFCC00"/>
              </a:solidFill>
              <a:latin typeface="Times New Roman" pitchFamily="18" charset="0"/>
            </a:endParaRPr>
          </a:p>
        </p:txBody>
      </p:sp>
      <p:sp>
        <p:nvSpPr>
          <p:cNvPr id="28678" name="Text Box 6"/>
          <p:cNvSpPr txBox="1">
            <a:spLocks noChangeArrowheads="1"/>
          </p:cNvSpPr>
          <p:nvPr/>
        </p:nvSpPr>
        <p:spPr bwMode="auto">
          <a:xfrm>
            <a:off x="3581400" y="1736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13</a:t>
            </a:r>
            <a:endParaRPr lang="en-US" sz="2400">
              <a:solidFill>
                <a:srgbClr val="FFCC00"/>
              </a:solidFill>
              <a:latin typeface="Times New Roman" pitchFamily="18" charset="0"/>
            </a:endParaRPr>
          </a:p>
        </p:txBody>
      </p:sp>
      <p:sp>
        <p:nvSpPr>
          <p:cNvPr id="28679" name="Text Box 7"/>
          <p:cNvSpPr txBox="1">
            <a:spLocks noChangeArrowheads="1"/>
          </p:cNvSpPr>
          <p:nvPr/>
        </p:nvSpPr>
        <p:spPr bwMode="auto">
          <a:xfrm>
            <a:off x="3581400" y="2041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a:t>
            </a:r>
            <a:endParaRPr lang="en-US" sz="2400">
              <a:solidFill>
                <a:srgbClr val="FFCC00"/>
              </a:solidFill>
              <a:latin typeface="Times New Roman" pitchFamily="18" charset="0"/>
            </a:endParaRPr>
          </a:p>
        </p:txBody>
      </p:sp>
      <p:sp>
        <p:nvSpPr>
          <p:cNvPr id="28680" name="Text Box 8"/>
          <p:cNvSpPr txBox="1">
            <a:spLocks noChangeArrowheads="1"/>
          </p:cNvSpPr>
          <p:nvPr/>
        </p:nvSpPr>
        <p:spPr bwMode="auto">
          <a:xfrm>
            <a:off x="3581400" y="2346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11</a:t>
            </a:r>
            <a:endParaRPr lang="en-US" sz="2400">
              <a:solidFill>
                <a:srgbClr val="FFCC00"/>
              </a:solidFill>
              <a:latin typeface="Times New Roman" pitchFamily="18" charset="0"/>
            </a:endParaRPr>
          </a:p>
        </p:txBody>
      </p:sp>
      <p:sp>
        <p:nvSpPr>
          <p:cNvPr id="28681" name="Text Box 9"/>
          <p:cNvSpPr txBox="1">
            <a:spLocks noChangeArrowheads="1"/>
          </p:cNvSpPr>
          <p:nvPr/>
        </p:nvSpPr>
        <p:spPr bwMode="auto">
          <a:xfrm>
            <a:off x="3581400" y="265112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a:t>
            </a:r>
            <a:endParaRPr lang="en-US" sz="2400">
              <a:solidFill>
                <a:schemeClr val="bg1"/>
              </a:solidFill>
              <a:latin typeface="Times New Roman" pitchFamily="18" charset="0"/>
            </a:endParaRPr>
          </a:p>
        </p:txBody>
      </p:sp>
      <p:sp>
        <p:nvSpPr>
          <p:cNvPr id="28682" name="Text Box 10"/>
          <p:cNvSpPr txBox="1">
            <a:spLocks noChangeArrowheads="1"/>
          </p:cNvSpPr>
          <p:nvPr/>
        </p:nvSpPr>
        <p:spPr bwMode="auto">
          <a:xfrm>
            <a:off x="3581400" y="2955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9</a:t>
            </a:r>
            <a:endParaRPr lang="en-US" sz="2400">
              <a:solidFill>
                <a:srgbClr val="FFCC00"/>
              </a:solidFill>
              <a:latin typeface="Times New Roman" pitchFamily="18" charset="0"/>
            </a:endParaRPr>
          </a:p>
        </p:txBody>
      </p:sp>
      <p:sp>
        <p:nvSpPr>
          <p:cNvPr id="28683" name="Text Box 11"/>
          <p:cNvSpPr txBox="1">
            <a:spLocks noChangeArrowheads="1"/>
          </p:cNvSpPr>
          <p:nvPr/>
        </p:nvSpPr>
        <p:spPr bwMode="auto">
          <a:xfrm>
            <a:off x="3581400" y="3260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a:t>
            </a:r>
            <a:endParaRPr lang="en-US" sz="2400">
              <a:solidFill>
                <a:srgbClr val="FFCC00"/>
              </a:solidFill>
              <a:latin typeface="Times New Roman" pitchFamily="18" charset="0"/>
            </a:endParaRPr>
          </a:p>
        </p:txBody>
      </p:sp>
      <p:sp>
        <p:nvSpPr>
          <p:cNvPr id="28684" name="Text Box 12"/>
          <p:cNvSpPr txBox="1">
            <a:spLocks noChangeArrowheads="1"/>
          </p:cNvSpPr>
          <p:nvPr/>
        </p:nvSpPr>
        <p:spPr bwMode="auto">
          <a:xfrm>
            <a:off x="3581400" y="3565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7</a:t>
            </a:r>
            <a:endParaRPr lang="en-US" sz="2400">
              <a:solidFill>
                <a:srgbClr val="FFCC00"/>
              </a:solidFill>
              <a:latin typeface="Times New Roman" pitchFamily="18" charset="0"/>
            </a:endParaRPr>
          </a:p>
        </p:txBody>
      </p:sp>
      <p:sp>
        <p:nvSpPr>
          <p:cNvPr id="28685" name="Text Box 13"/>
          <p:cNvSpPr txBox="1">
            <a:spLocks noChangeArrowheads="1"/>
          </p:cNvSpPr>
          <p:nvPr/>
        </p:nvSpPr>
        <p:spPr bwMode="auto">
          <a:xfrm>
            <a:off x="3581400" y="3870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a:t>
            </a:r>
            <a:endParaRPr lang="en-US" sz="2400">
              <a:solidFill>
                <a:srgbClr val="FFCC00"/>
              </a:solidFill>
              <a:latin typeface="Times New Roman" pitchFamily="18" charset="0"/>
            </a:endParaRPr>
          </a:p>
        </p:txBody>
      </p:sp>
      <p:sp>
        <p:nvSpPr>
          <p:cNvPr id="28686" name="Text Box 14"/>
          <p:cNvSpPr txBox="1">
            <a:spLocks noChangeArrowheads="1"/>
          </p:cNvSpPr>
          <p:nvPr/>
        </p:nvSpPr>
        <p:spPr bwMode="auto">
          <a:xfrm>
            <a:off x="3581400" y="417512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5</a:t>
            </a:r>
          </a:p>
        </p:txBody>
      </p:sp>
      <p:sp>
        <p:nvSpPr>
          <p:cNvPr id="28687" name="Text Box 15"/>
          <p:cNvSpPr txBox="1">
            <a:spLocks noChangeArrowheads="1"/>
          </p:cNvSpPr>
          <p:nvPr/>
        </p:nvSpPr>
        <p:spPr bwMode="auto">
          <a:xfrm>
            <a:off x="3581400" y="4479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a:t>
            </a:r>
            <a:endParaRPr lang="en-US" sz="2400">
              <a:solidFill>
                <a:srgbClr val="FFCC00"/>
              </a:solidFill>
              <a:latin typeface="Times New Roman" pitchFamily="18" charset="0"/>
            </a:endParaRPr>
          </a:p>
        </p:txBody>
      </p:sp>
      <p:sp>
        <p:nvSpPr>
          <p:cNvPr id="28688" name="Text Box 16"/>
          <p:cNvSpPr txBox="1">
            <a:spLocks noChangeArrowheads="1"/>
          </p:cNvSpPr>
          <p:nvPr/>
        </p:nvSpPr>
        <p:spPr bwMode="auto">
          <a:xfrm>
            <a:off x="3581400" y="4784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a:t>
            </a:r>
            <a:endParaRPr lang="en-US" sz="2400">
              <a:solidFill>
                <a:srgbClr val="FFCC00"/>
              </a:solidFill>
              <a:latin typeface="Times New Roman" pitchFamily="18" charset="0"/>
            </a:endParaRPr>
          </a:p>
        </p:txBody>
      </p:sp>
      <p:sp>
        <p:nvSpPr>
          <p:cNvPr id="28689" name="Text Box 17"/>
          <p:cNvSpPr txBox="1">
            <a:spLocks noChangeArrowheads="1"/>
          </p:cNvSpPr>
          <p:nvPr/>
        </p:nvSpPr>
        <p:spPr bwMode="auto">
          <a:xfrm>
            <a:off x="3581400" y="5089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a:t>
            </a:r>
            <a:endParaRPr lang="en-US" sz="2400">
              <a:solidFill>
                <a:srgbClr val="FFCC00"/>
              </a:solidFill>
              <a:latin typeface="Times New Roman" pitchFamily="18" charset="0"/>
            </a:endParaRPr>
          </a:p>
        </p:txBody>
      </p:sp>
      <p:sp>
        <p:nvSpPr>
          <p:cNvPr id="28690" name="Text Box 18"/>
          <p:cNvSpPr txBox="1">
            <a:spLocks noChangeArrowheads="1"/>
          </p:cNvSpPr>
          <p:nvPr/>
        </p:nvSpPr>
        <p:spPr bwMode="auto">
          <a:xfrm>
            <a:off x="3581400" y="5394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a:t>
            </a:r>
            <a:endParaRPr lang="en-US" sz="2400">
              <a:solidFill>
                <a:srgbClr val="FFCC00"/>
              </a:solidFill>
              <a:latin typeface="Times New Roman" pitchFamily="18" charset="0"/>
            </a:endParaRPr>
          </a:p>
        </p:txBody>
      </p:sp>
      <p:sp>
        <p:nvSpPr>
          <p:cNvPr id="28691" name="Text Box 19"/>
          <p:cNvSpPr txBox="1">
            <a:spLocks noChangeArrowheads="1"/>
          </p:cNvSpPr>
          <p:nvPr/>
        </p:nvSpPr>
        <p:spPr bwMode="auto">
          <a:xfrm>
            <a:off x="4419600" y="112712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 Million</a:t>
            </a:r>
            <a:endParaRPr lang="en-US" sz="2400">
              <a:solidFill>
                <a:schemeClr val="bg1"/>
              </a:solidFill>
              <a:latin typeface="Times New Roman" pitchFamily="18" charset="0"/>
            </a:endParaRPr>
          </a:p>
        </p:txBody>
      </p:sp>
      <p:sp>
        <p:nvSpPr>
          <p:cNvPr id="28692" name="Text Box 20"/>
          <p:cNvSpPr txBox="1">
            <a:spLocks noChangeArrowheads="1"/>
          </p:cNvSpPr>
          <p:nvPr/>
        </p:nvSpPr>
        <p:spPr bwMode="auto">
          <a:xfrm>
            <a:off x="4419600" y="14478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$500,000</a:t>
            </a:r>
            <a:endParaRPr lang="en-US" sz="2400">
              <a:solidFill>
                <a:srgbClr val="FFCC00"/>
              </a:solidFill>
              <a:latin typeface="Times New Roman" pitchFamily="18" charset="0"/>
            </a:endParaRPr>
          </a:p>
        </p:txBody>
      </p:sp>
      <p:sp>
        <p:nvSpPr>
          <p:cNvPr id="28693" name="Text Box 21"/>
          <p:cNvSpPr txBox="1">
            <a:spLocks noChangeArrowheads="1"/>
          </p:cNvSpPr>
          <p:nvPr/>
        </p:nvSpPr>
        <p:spPr bwMode="auto">
          <a:xfrm>
            <a:off x="4419600" y="1752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$250,000</a:t>
            </a:r>
            <a:endParaRPr lang="en-US" sz="2400">
              <a:solidFill>
                <a:srgbClr val="FFCC00"/>
              </a:solidFill>
              <a:latin typeface="Times New Roman" pitchFamily="18" charset="0"/>
            </a:endParaRPr>
          </a:p>
        </p:txBody>
      </p:sp>
      <p:sp>
        <p:nvSpPr>
          <p:cNvPr id="28694" name="Text Box 22"/>
          <p:cNvSpPr txBox="1">
            <a:spLocks noChangeArrowheads="1"/>
          </p:cNvSpPr>
          <p:nvPr/>
        </p:nvSpPr>
        <p:spPr bwMode="auto">
          <a:xfrm>
            <a:off x="4419600" y="20574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$125,000</a:t>
            </a:r>
            <a:endParaRPr lang="en-US" sz="2400">
              <a:solidFill>
                <a:srgbClr val="FFCC00"/>
              </a:solidFill>
              <a:latin typeface="Times New Roman" pitchFamily="18" charset="0"/>
            </a:endParaRPr>
          </a:p>
        </p:txBody>
      </p:sp>
      <p:sp>
        <p:nvSpPr>
          <p:cNvPr id="28695" name="Text Box 23"/>
          <p:cNvSpPr txBox="1">
            <a:spLocks noChangeArrowheads="1"/>
          </p:cNvSpPr>
          <p:nvPr/>
        </p:nvSpPr>
        <p:spPr bwMode="auto">
          <a:xfrm>
            <a:off x="4419600" y="2362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$64,000</a:t>
            </a:r>
            <a:endParaRPr lang="en-US" sz="2400">
              <a:solidFill>
                <a:srgbClr val="FFCC00"/>
              </a:solidFill>
              <a:latin typeface="Times New Roman" pitchFamily="18" charset="0"/>
            </a:endParaRPr>
          </a:p>
        </p:txBody>
      </p:sp>
      <p:sp>
        <p:nvSpPr>
          <p:cNvPr id="28696" name="Text Box 24"/>
          <p:cNvSpPr txBox="1">
            <a:spLocks noChangeArrowheads="1"/>
          </p:cNvSpPr>
          <p:nvPr/>
        </p:nvSpPr>
        <p:spPr bwMode="auto">
          <a:xfrm>
            <a:off x="4419600" y="266700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$32,000</a:t>
            </a:r>
            <a:endParaRPr lang="en-US" sz="2400">
              <a:solidFill>
                <a:schemeClr val="bg1"/>
              </a:solidFill>
              <a:latin typeface="Times New Roman" pitchFamily="18" charset="0"/>
            </a:endParaRPr>
          </a:p>
        </p:txBody>
      </p:sp>
      <p:sp>
        <p:nvSpPr>
          <p:cNvPr id="28697" name="Text Box 25"/>
          <p:cNvSpPr txBox="1">
            <a:spLocks noChangeArrowheads="1"/>
          </p:cNvSpPr>
          <p:nvPr/>
        </p:nvSpPr>
        <p:spPr bwMode="auto">
          <a:xfrm>
            <a:off x="4419600" y="29718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$16,000</a:t>
            </a:r>
            <a:endParaRPr lang="en-US" sz="2400">
              <a:solidFill>
                <a:srgbClr val="FFCC00"/>
              </a:solidFill>
              <a:latin typeface="Times New Roman" pitchFamily="18" charset="0"/>
            </a:endParaRPr>
          </a:p>
        </p:txBody>
      </p:sp>
      <p:sp>
        <p:nvSpPr>
          <p:cNvPr id="28698" name="Text Box 26"/>
          <p:cNvSpPr txBox="1">
            <a:spLocks noChangeArrowheads="1"/>
          </p:cNvSpPr>
          <p:nvPr/>
        </p:nvSpPr>
        <p:spPr bwMode="auto">
          <a:xfrm>
            <a:off x="4419600" y="3276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$8,000</a:t>
            </a:r>
            <a:endParaRPr lang="en-US" sz="2400">
              <a:solidFill>
                <a:srgbClr val="FFCC00"/>
              </a:solidFill>
              <a:latin typeface="Times New Roman" pitchFamily="18" charset="0"/>
            </a:endParaRPr>
          </a:p>
        </p:txBody>
      </p:sp>
      <p:sp>
        <p:nvSpPr>
          <p:cNvPr id="28699" name="Text Box 27"/>
          <p:cNvSpPr txBox="1">
            <a:spLocks noChangeArrowheads="1"/>
          </p:cNvSpPr>
          <p:nvPr/>
        </p:nvSpPr>
        <p:spPr bwMode="auto">
          <a:xfrm>
            <a:off x="4419600" y="35814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$4,000</a:t>
            </a:r>
            <a:endParaRPr lang="en-US" sz="2400">
              <a:solidFill>
                <a:srgbClr val="FFCC00"/>
              </a:solidFill>
              <a:latin typeface="Times New Roman" pitchFamily="18" charset="0"/>
            </a:endParaRPr>
          </a:p>
        </p:txBody>
      </p:sp>
      <p:sp>
        <p:nvSpPr>
          <p:cNvPr id="28700" name="Text Box 28"/>
          <p:cNvSpPr txBox="1">
            <a:spLocks noChangeArrowheads="1"/>
          </p:cNvSpPr>
          <p:nvPr/>
        </p:nvSpPr>
        <p:spPr bwMode="auto">
          <a:xfrm>
            <a:off x="4419600" y="3886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$2,000</a:t>
            </a:r>
            <a:endParaRPr lang="en-US" sz="2400">
              <a:solidFill>
                <a:srgbClr val="FFCC00"/>
              </a:solidFill>
              <a:latin typeface="Times New Roman" pitchFamily="18" charset="0"/>
            </a:endParaRPr>
          </a:p>
        </p:txBody>
      </p:sp>
      <p:sp>
        <p:nvSpPr>
          <p:cNvPr id="28701" name="Text Box 29"/>
          <p:cNvSpPr txBox="1">
            <a:spLocks noChangeArrowheads="1"/>
          </p:cNvSpPr>
          <p:nvPr/>
        </p:nvSpPr>
        <p:spPr bwMode="auto">
          <a:xfrm>
            <a:off x="4419600" y="419100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$1,000</a:t>
            </a:r>
          </a:p>
        </p:txBody>
      </p:sp>
      <p:sp>
        <p:nvSpPr>
          <p:cNvPr id="28702" name="Text Box 30"/>
          <p:cNvSpPr txBox="1">
            <a:spLocks noChangeArrowheads="1"/>
          </p:cNvSpPr>
          <p:nvPr/>
        </p:nvSpPr>
        <p:spPr bwMode="auto">
          <a:xfrm>
            <a:off x="4419600" y="4495800"/>
            <a:ext cx="1000125"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a:t>
            </a:r>
            <a:endParaRPr lang="en-US" sz="2400">
              <a:solidFill>
                <a:srgbClr val="FFCC00"/>
              </a:solidFill>
              <a:latin typeface="Times New Roman" pitchFamily="18" charset="0"/>
            </a:endParaRPr>
          </a:p>
        </p:txBody>
      </p:sp>
      <p:sp>
        <p:nvSpPr>
          <p:cNvPr id="28703" name="Text Box 31"/>
          <p:cNvSpPr txBox="1">
            <a:spLocks noChangeArrowheads="1"/>
          </p:cNvSpPr>
          <p:nvPr/>
        </p:nvSpPr>
        <p:spPr bwMode="auto">
          <a:xfrm>
            <a:off x="4419600" y="4800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$300</a:t>
            </a:r>
            <a:endParaRPr lang="en-US" sz="2400">
              <a:solidFill>
                <a:srgbClr val="FFCC00"/>
              </a:solidFill>
              <a:latin typeface="Times New Roman" pitchFamily="18" charset="0"/>
            </a:endParaRPr>
          </a:p>
        </p:txBody>
      </p:sp>
      <p:sp>
        <p:nvSpPr>
          <p:cNvPr id="28704" name="Text Box 32"/>
          <p:cNvSpPr txBox="1">
            <a:spLocks noChangeArrowheads="1"/>
          </p:cNvSpPr>
          <p:nvPr/>
        </p:nvSpPr>
        <p:spPr bwMode="auto">
          <a:xfrm>
            <a:off x="4419600" y="5105400"/>
            <a:ext cx="13335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a:t>
            </a:r>
            <a:endParaRPr lang="en-US" sz="2400">
              <a:solidFill>
                <a:srgbClr val="FFCC00"/>
              </a:solidFill>
              <a:latin typeface="Times New Roman" pitchFamily="18" charset="0"/>
            </a:endParaRPr>
          </a:p>
        </p:txBody>
      </p:sp>
      <p:sp>
        <p:nvSpPr>
          <p:cNvPr id="28705" name="Text Box 33"/>
          <p:cNvSpPr txBox="1">
            <a:spLocks noChangeArrowheads="1"/>
          </p:cNvSpPr>
          <p:nvPr/>
        </p:nvSpPr>
        <p:spPr bwMode="auto">
          <a:xfrm>
            <a:off x="4419600" y="5410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$100</a:t>
            </a:r>
            <a:endParaRPr lang="en-US" sz="2400">
              <a:solidFill>
                <a:srgbClr val="FFCC00"/>
              </a:solidFill>
              <a:latin typeface="Times New Roman" pitchFamily="18" charset="0"/>
            </a:endParaRPr>
          </a:p>
        </p:txBody>
      </p:sp>
      <p:sp>
        <p:nvSpPr>
          <p:cNvPr id="28706" name="Oval 34"/>
          <p:cNvSpPr>
            <a:spLocks noChangeArrowheads="1"/>
          </p:cNvSpPr>
          <p:nvPr/>
        </p:nvSpPr>
        <p:spPr bwMode="auto">
          <a:xfrm>
            <a:off x="4114800" y="5546725"/>
            <a:ext cx="152400" cy="152400"/>
          </a:xfrm>
          <a:prstGeom prst="ellipse">
            <a:avLst/>
          </a:prstGeom>
          <a:solidFill>
            <a:srgbClr val="FFCC00"/>
          </a:solidFill>
          <a:ln w="9525">
            <a:noFill/>
            <a:round/>
            <a:headEnd/>
            <a:tailEnd/>
          </a:ln>
        </p:spPr>
        <p:txBody>
          <a:bodyPr wrap="none" anchor="ctr"/>
          <a:lstStyle/>
          <a:p>
            <a:endParaRPr lang="en-US"/>
          </a:p>
        </p:txBody>
      </p:sp>
      <p:sp>
        <p:nvSpPr>
          <p:cNvPr id="28707" name="Oval 35"/>
          <p:cNvSpPr>
            <a:spLocks noChangeArrowheads="1"/>
          </p:cNvSpPr>
          <p:nvPr/>
        </p:nvSpPr>
        <p:spPr bwMode="auto">
          <a:xfrm>
            <a:off x="4114800" y="5241925"/>
            <a:ext cx="152400" cy="152400"/>
          </a:xfrm>
          <a:prstGeom prst="ellipse">
            <a:avLst/>
          </a:prstGeom>
          <a:solidFill>
            <a:srgbClr val="FFCC00"/>
          </a:solidFill>
          <a:ln w="9525">
            <a:noFill/>
            <a:round/>
            <a:headEnd/>
            <a:tailEnd/>
          </a:ln>
        </p:spPr>
        <p:txBody>
          <a:bodyPr wrap="none" anchor="ctr"/>
          <a:lstStyle/>
          <a:p>
            <a:endParaRPr lang="en-US"/>
          </a:p>
        </p:txBody>
      </p:sp>
      <p:sp>
        <p:nvSpPr>
          <p:cNvPr id="28708" name="Oval 36"/>
          <p:cNvSpPr>
            <a:spLocks noChangeArrowheads="1"/>
          </p:cNvSpPr>
          <p:nvPr/>
        </p:nvSpPr>
        <p:spPr bwMode="auto">
          <a:xfrm>
            <a:off x="4114800" y="4937125"/>
            <a:ext cx="152400" cy="152400"/>
          </a:xfrm>
          <a:prstGeom prst="ellipse">
            <a:avLst/>
          </a:prstGeom>
          <a:solidFill>
            <a:srgbClr val="FFCC00"/>
          </a:solidFill>
          <a:ln w="9525">
            <a:noFill/>
            <a:round/>
            <a:headEnd/>
            <a:tailEnd/>
          </a:ln>
        </p:spPr>
        <p:txBody>
          <a:bodyPr wrap="none" anchor="ctr"/>
          <a:lstStyle/>
          <a:p>
            <a:endParaRPr lang="en-US"/>
          </a:p>
        </p:txBody>
      </p:sp>
      <p:sp>
        <p:nvSpPr>
          <p:cNvPr id="28709" name="Oval 37"/>
          <p:cNvSpPr>
            <a:spLocks noChangeArrowheads="1"/>
          </p:cNvSpPr>
          <p:nvPr/>
        </p:nvSpPr>
        <p:spPr bwMode="auto">
          <a:xfrm>
            <a:off x="4114800" y="4632325"/>
            <a:ext cx="152400" cy="152400"/>
          </a:xfrm>
          <a:prstGeom prst="ellipse">
            <a:avLst/>
          </a:prstGeom>
          <a:solidFill>
            <a:srgbClr val="FFCC00"/>
          </a:solidFill>
          <a:ln w="9525">
            <a:noFill/>
            <a:round/>
            <a:headEnd/>
            <a:tailEnd/>
          </a:ln>
        </p:spPr>
        <p:txBody>
          <a:bodyPr wrap="none" anchor="ctr"/>
          <a:lstStyle/>
          <a:p>
            <a:endParaRPr lang="en-US"/>
          </a:p>
        </p:txBody>
      </p:sp>
      <p:sp>
        <p:nvSpPr>
          <p:cNvPr id="28710" name="Oval 38"/>
          <p:cNvSpPr>
            <a:spLocks noChangeArrowheads="1"/>
          </p:cNvSpPr>
          <p:nvPr/>
        </p:nvSpPr>
        <p:spPr bwMode="auto">
          <a:xfrm>
            <a:off x="4114800" y="4327525"/>
            <a:ext cx="152400" cy="152400"/>
          </a:xfrm>
          <a:prstGeom prst="ellipse">
            <a:avLst/>
          </a:prstGeom>
          <a:solidFill>
            <a:schemeClr val="bg1"/>
          </a:solidFill>
          <a:ln w="9525">
            <a:noFill/>
            <a:round/>
            <a:headEnd/>
            <a:tailEnd/>
          </a:ln>
        </p:spPr>
        <p:txBody>
          <a:bodyPr wrap="none" anchor="ctr"/>
          <a:lstStyle/>
          <a:p>
            <a:endParaRPr lang="en-US"/>
          </a:p>
        </p:txBody>
      </p:sp>
      <p:sp>
        <p:nvSpPr>
          <p:cNvPr id="28711" name="Oval 39"/>
          <p:cNvSpPr>
            <a:spLocks noChangeArrowheads="1"/>
          </p:cNvSpPr>
          <p:nvPr/>
        </p:nvSpPr>
        <p:spPr bwMode="auto">
          <a:xfrm>
            <a:off x="4114800" y="4022725"/>
            <a:ext cx="152400" cy="152400"/>
          </a:xfrm>
          <a:prstGeom prst="ellipse">
            <a:avLst/>
          </a:prstGeom>
          <a:solidFill>
            <a:srgbClr val="FFCC00"/>
          </a:solidFill>
          <a:ln w="9525">
            <a:noFill/>
            <a:round/>
            <a:headEnd/>
            <a:tailEnd/>
          </a:ln>
        </p:spPr>
        <p:txBody>
          <a:bodyPr wrap="none" anchor="ctr"/>
          <a:lstStyle/>
          <a:p>
            <a:endParaRPr lang="en-US"/>
          </a:p>
        </p:txBody>
      </p:sp>
      <p:sp>
        <p:nvSpPr>
          <p:cNvPr id="28712" name="Oval 40"/>
          <p:cNvSpPr>
            <a:spLocks noChangeArrowheads="1"/>
          </p:cNvSpPr>
          <p:nvPr/>
        </p:nvSpPr>
        <p:spPr bwMode="auto">
          <a:xfrm>
            <a:off x="4114800" y="3717925"/>
            <a:ext cx="152400" cy="152400"/>
          </a:xfrm>
          <a:prstGeom prst="ellipse">
            <a:avLst/>
          </a:prstGeom>
          <a:solidFill>
            <a:srgbClr val="FFCC00"/>
          </a:solidFill>
          <a:ln w="9525">
            <a:noFill/>
            <a:round/>
            <a:headEnd/>
            <a:tailEnd/>
          </a:ln>
        </p:spPr>
        <p:txBody>
          <a:bodyPr wrap="none" anchor="ctr"/>
          <a:lstStyle/>
          <a:p>
            <a:endParaRPr lang="en-US"/>
          </a:p>
        </p:txBody>
      </p:sp>
      <p:sp>
        <p:nvSpPr>
          <p:cNvPr id="28713" name="Oval 41"/>
          <p:cNvSpPr>
            <a:spLocks noChangeArrowheads="1"/>
          </p:cNvSpPr>
          <p:nvPr/>
        </p:nvSpPr>
        <p:spPr bwMode="auto">
          <a:xfrm>
            <a:off x="4114800" y="3413125"/>
            <a:ext cx="152400" cy="152400"/>
          </a:xfrm>
          <a:prstGeom prst="ellipse">
            <a:avLst/>
          </a:prstGeom>
          <a:solidFill>
            <a:srgbClr val="FFCC00"/>
          </a:solidFill>
          <a:ln w="9525">
            <a:noFill/>
            <a:round/>
            <a:headEnd/>
            <a:tailEnd/>
          </a:ln>
        </p:spPr>
        <p:txBody>
          <a:bodyPr wrap="none" anchor="ctr"/>
          <a:lstStyle/>
          <a:p>
            <a:endParaRPr lang="en-US"/>
          </a:p>
        </p:txBody>
      </p:sp>
      <p:sp>
        <p:nvSpPr>
          <p:cNvPr id="28714" name="Oval 42"/>
          <p:cNvSpPr>
            <a:spLocks noChangeArrowheads="1"/>
          </p:cNvSpPr>
          <p:nvPr/>
        </p:nvSpPr>
        <p:spPr bwMode="auto">
          <a:xfrm>
            <a:off x="4114800" y="3108325"/>
            <a:ext cx="152400" cy="152400"/>
          </a:xfrm>
          <a:prstGeom prst="ellipse">
            <a:avLst/>
          </a:prstGeom>
          <a:solidFill>
            <a:srgbClr val="FFCC00"/>
          </a:solidFill>
          <a:ln w="9525">
            <a:noFill/>
            <a:round/>
            <a:headEnd/>
            <a:tailEnd/>
          </a:ln>
        </p:spPr>
        <p:txBody>
          <a:bodyPr wrap="none" anchor="ctr"/>
          <a:lstStyle/>
          <a:p>
            <a:endParaRPr lang="en-US"/>
          </a:p>
        </p:txBody>
      </p:sp>
      <p:sp>
        <p:nvSpPr>
          <p:cNvPr id="28715" name="Oval 43"/>
          <p:cNvSpPr>
            <a:spLocks noChangeArrowheads="1"/>
          </p:cNvSpPr>
          <p:nvPr/>
        </p:nvSpPr>
        <p:spPr bwMode="auto">
          <a:xfrm>
            <a:off x="4114800" y="2803525"/>
            <a:ext cx="152400" cy="152400"/>
          </a:xfrm>
          <a:prstGeom prst="ellipse">
            <a:avLst/>
          </a:prstGeom>
          <a:solidFill>
            <a:schemeClr val="bg1"/>
          </a:solidFill>
          <a:ln w="9525">
            <a:noFill/>
            <a:round/>
            <a:headEnd/>
            <a:tailEnd/>
          </a:ln>
        </p:spPr>
        <p:txBody>
          <a:bodyPr wrap="none" anchor="ctr"/>
          <a:lstStyle/>
          <a:p>
            <a:endParaRPr lang="en-US" sz="2400">
              <a:solidFill>
                <a:schemeClr val="tx1"/>
              </a:solidFill>
              <a:latin typeface="Times New Roman" pitchFamily="18" charset="0"/>
            </a:endParaRPr>
          </a:p>
        </p:txBody>
      </p:sp>
      <p:sp>
        <p:nvSpPr>
          <p:cNvPr id="28716" name="Oval 44"/>
          <p:cNvSpPr>
            <a:spLocks noChangeArrowheads="1"/>
          </p:cNvSpPr>
          <p:nvPr/>
        </p:nvSpPr>
        <p:spPr bwMode="auto">
          <a:xfrm>
            <a:off x="4114800" y="2498725"/>
            <a:ext cx="152400" cy="152400"/>
          </a:xfrm>
          <a:prstGeom prst="ellipse">
            <a:avLst/>
          </a:prstGeom>
          <a:solidFill>
            <a:srgbClr val="FFCC00"/>
          </a:solidFill>
          <a:ln w="9525">
            <a:noFill/>
            <a:round/>
            <a:headEnd/>
            <a:tailEnd/>
          </a:ln>
        </p:spPr>
        <p:txBody>
          <a:bodyPr wrap="none" anchor="ctr"/>
          <a:lstStyle/>
          <a:p>
            <a:endParaRPr lang="en-US"/>
          </a:p>
        </p:txBody>
      </p:sp>
      <p:sp>
        <p:nvSpPr>
          <p:cNvPr id="28717" name="Oval 45"/>
          <p:cNvSpPr>
            <a:spLocks noChangeArrowheads="1"/>
          </p:cNvSpPr>
          <p:nvPr/>
        </p:nvSpPr>
        <p:spPr bwMode="auto">
          <a:xfrm>
            <a:off x="4114800" y="2193925"/>
            <a:ext cx="152400" cy="152400"/>
          </a:xfrm>
          <a:prstGeom prst="ellipse">
            <a:avLst/>
          </a:prstGeom>
          <a:solidFill>
            <a:srgbClr val="FFCC00"/>
          </a:solidFill>
          <a:ln w="9525">
            <a:noFill/>
            <a:round/>
            <a:headEnd/>
            <a:tailEnd/>
          </a:ln>
        </p:spPr>
        <p:txBody>
          <a:bodyPr wrap="none" anchor="ctr"/>
          <a:lstStyle/>
          <a:p>
            <a:endParaRPr lang="en-US"/>
          </a:p>
        </p:txBody>
      </p:sp>
      <p:sp>
        <p:nvSpPr>
          <p:cNvPr id="28718" name="Oval 46"/>
          <p:cNvSpPr>
            <a:spLocks noChangeArrowheads="1"/>
          </p:cNvSpPr>
          <p:nvPr/>
        </p:nvSpPr>
        <p:spPr bwMode="auto">
          <a:xfrm>
            <a:off x="4114800" y="1889125"/>
            <a:ext cx="152400" cy="152400"/>
          </a:xfrm>
          <a:prstGeom prst="ellipse">
            <a:avLst/>
          </a:prstGeom>
          <a:solidFill>
            <a:srgbClr val="FFCC00"/>
          </a:solidFill>
          <a:ln w="9525">
            <a:noFill/>
            <a:round/>
            <a:headEnd/>
            <a:tailEnd/>
          </a:ln>
        </p:spPr>
        <p:txBody>
          <a:bodyPr wrap="none" anchor="ctr"/>
          <a:lstStyle/>
          <a:p>
            <a:endParaRPr lang="en-US"/>
          </a:p>
        </p:txBody>
      </p:sp>
      <p:sp>
        <p:nvSpPr>
          <p:cNvPr id="28719" name="Oval 47"/>
          <p:cNvSpPr>
            <a:spLocks noChangeArrowheads="1"/>
          </p:cNvSpPr>
          <p:nvPr/>
        </p:nvSpPr>
        <p:spPr bwMode="auto">
          <a:xfrm>
            <a:off x="4114800" y="1584325"/>
            <a:ext cx="152400" cy="152400"/>
          </a:xfrm>
          <a:prstGeom prst="ellipse">
            <a:avLst/>
          </a:prstGeom>
          <a:solidFill>
            <a:srgbClr val="FFCC00"/>
          </a:solidFill>
          <a:ln w="9525">
            <a:noFill/>
            <a:round/>
            <a:headEnd/>
            <a:tailEnd/>
          </a:ln>
        </p:spPr>
        <p:txBody>
          <a:bodyPr wrap="none" anchor="ctr"/>
          <a:lstStyle/>
          <a:p>
            <a:endParaRPr lang="en-US"/>
          </a:p>
        </p:txBody>
      </p:sp>
      <p:sp>
        <p:nvSpPr>
          <p:cNvPr id="28720" name="Oval 48"/>
          <p:cNvSpPr>
            <a:spLocks noChangeArrowheads="1"/>
          </p:cNvSpPr>
          <p:nvPr/>
        </p:nvSpPr>
        <p:spPr bwMode="auto">
          <a:xfrm>
            <a:off x="4114800" y="1279525"/>
            <a:ext cx="152400" cy="152400"/>
          </a:xfrm>
          <a:prstGeom prst="ellipse">
            <a:avLst/>
          </a:prstGeom>
          <a:solidFill>
            <a:schemeClr val="bg1"/>
          </a:solidFill>
          <a:ln w="9525">
            <a:noFill/>
            <a:round/>
            <a:headEnd/>
            <a:tailEnd/>
          </a:ln>
        </p:spPr>
        <p:txBody>
          <a:bodyPr wrap="none" anchor="ctr"/>
          <a:lstStyle/>
          <a:p>
            <a:endParaRPr lang="en-US"/>
          </a:p>
        </p:txBody>
      </p:sp>
    </p:spTree>
    <p:extLst>
      <p:ext uri="{BB962C8B-B14F-4D97-AF65-F5344CB8AC3E}">
        <p14:creationId xmlns:p14="http://schemas.microsoft.com/office/powerpoint/2010/main" val="14195557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1000"/>
                                  </p:stCondLst>
                                  <p:childTnLst>
                                    <p:set>
                                      <p:cBhvr>
                                        <p:cTn id="6" dur="1" fill="hold">
                                          <p:stCondLst>
                                            <p:cond delay="0"/>
                                          </p:stCondLst>
                                        </p:cTn>
                                        <p:tgtEl>
                                          <p:spTgt spid="76803"/>
                                        </p:tgtEl>
                                        <p:attrNameLst>
                                          <p:attrName>style.visibility</p:attrName>
                                        </p:attrNameLst>
                                      </p:cBhvr>
                                      <p:to>
                                        <p:strVal val="visible"/>
                                      </p:to>
                                    </p:set>
                                    <p:animEffect transition="in" filter="dissolve">
                                      <p:cBhvr>
                                        <p:cTn id="7" dur="500"/>
                                        <p:tgtEl>
                                          <p:spTgt spid="768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0" y="3733800"/>
            <a:ext cx="9144000" cy="3128963"/>
          </a:xfrm>
          <a:prstGeom prst="rect">
            <a:avLst/>
          </a:prstGeom>
          <a:gradFill rotWithShape="0">
            <a:gsLst>
              <a:gs pos="0">
                <a:srgbClr val="808080"/>
              </a:gs>
              <a:gs pos="100000">
                <a:srgbClr val="292929"/>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29699" name="AutoShape 3"/>
          <p:cNvSpPr>
            <a:spLocks noChangeArrowheads="1"/>
          </p:cNvSpPr>
          <p:nvPr/>
        </p:nvSpPr>
        <p:spPr bwMode="auto">
          <a:xfrm>
            <a:off x="2286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29700" name="AutoShape 4"/>
          <p:cNvSpPr>
            <a:spLocks noChangeArrowheads="1"/>
          </p:cNvSpPr>
          <p:nvPr/>
        </p:nvSpPr>
        <p:spPr bwMode="auto">
          <a:xfrm>
            <a:off x="46482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29701" name="AutoShape 5"/>
          <p:cNvSpPr>
            <a:spLocks noChangeArrowheads="1"/>
          </p:cNvSpPr>
          <p:nvPr/>
        </p:nvSpPr>
        <p:spPr bwMode="auto">
          <a:xfrm>
            <a:off x="2286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29702" name="AutoShape 6"/>
          <p:cNvSpPr>
            <a:spLocks noChangeArrowheads="1"/>
          </p:cNvSpPr>
          <p:nvPr/>
        </p:nvSpPr>
        <p:spPr bwMode="auto">
          <a:xfrm>
            <a:off x="46482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29703" name="Line 7"/>
          <p:cNvSpPr>
            <a:spLocks noChangeShapeType="1"/>
          </p:cNvSpPr>
          <p:nvPr/>
        </p:nvSpPr>
        <p:spPr bwMode="auto">
          <a:xfrm flipH="1">
            <a:off x="28575" y="5257800"/>
            <a:ext cx="228600" cy="0"/>
          </a:xfrm>
          <a:prstGeom prst="line">
            <a:avLst/>
          </a:prstGeom>
          <a:noFill/>
          <a:ln w="57150">
            <a:solidFill>
              <a:srgbClr val="3399FF"/>
            </a:solidFill>
            <a:round/>
            <a:headEnd/>
            <a:tailEnd/>
          </a:ln>
        </p:spPr>
        <p:txBody>
          <a:bodyPr wrap="none" anchor="ctr"/>
          <a:lstStyle/>
          <a:p>
            <a:endParaRPr lang="en-US"/>
          </a:p>
        </p:txBody>
      </p:sp>
      <p:sp>
        <p:nvSpPr>
          <p:cNvPr id="29704" name="Line 8"/>
          <p:cNvSpPr>
            <a:spLocks noChangeShapeType="1"/>
          </p:cNvSpPr>
          <p:nvPr/>
        </p:nvSpPr>
        <p:spPr bwMode="auto">
          <a:xfrm flipH="1">
            <a:off x="38100" y="6324600"/>
            <a:ext cx="228600" cy="0"/>
          </a:xfrm>
          <a:prstGeom prst="line">
            <a:avLst/>
          </a:prstGeom>
          <a:noFill/>
          <a:ln w="57150">
            <a:solidFill>
              <a:srgbClr val="3399FF"/>
            </a:solidFill>
            <a:round/>
            <a:headEnd/>
            <a:tailEnd/>
          </a:ln>
        </p:spPr>
        <p:txBody>
          <a:bodyPr wrap="none" anchor="ctr"/>
          <a:lstStyle/>
          <a:p>
            <a:endParaRPr lang="en-US"/>
          </a:p>
        </p:txBody>
      </p:sp>
      <p:sp>
        <p:nvSpPr>
          <p:cNvPr id="29705" name="Line 9"/>
          <p:cNvSpPr>
            <a:spLocks noChangeShapeType="1"/>
          </p:cNvSpPr>
          <p:nvPr/>
        </p:nvSpPr>
        <p:spPr bwMode="auto">
          <a:xfrm flipH="1">
            <a:off x="4467225" y="6324600"/>
            <a:ext cx="228600" cy="0"/>
          </a:xfrm>
          <a:prstGeom prst="line">
            <a:avLst/>
          </a:prstGeom>
          <a:noFill/>
          <a:ln w="57150">
            <a:solidFill>
              <a:srgbClr val="3399FF"/>
            </a:solidFill>
            <a:round/>
            <a:headEnd/>
            <a:tailEnd/>
          </a:ln>
        </p:spPr>
        <p:txBody>
          <a:bodyPr wrap="none" anchor="ctr"/>
          <a:lstStyle/>
          <a:p>
            <a:endParaRPr lang="en-US"/>
          </a:p>
        </p:txBody>
      </p:sp>
      <p:sp>
        <p:nvSpPr>
          <p:cNvPr id="29706" name="Line 10"/>
          <p:cNvSpPr>
            <a:spLocks noChangeShapeType="1"/>
          </p:cNvSpPr>
          <p:nvPr/>
        </p:nvSpPr>
        <p:spPr bwMode="auto">
          <a:xfrm flipH="1">
            <a:off x="4448175" y="5257800"/>
            <a:ext cx="228600" cy="0"/>
          </a:xfrm>
          <a:prstGeom prst="line">
            <a:avLst/>
          </a:prstGeom>
          <a:noFill/>
          <a:ln w="57150">
            <a:solidFill>
              <a:srgbClr val="3399FF"/>
            </a:solidFill>
            <a:round/>
            <a:headEnd/>
            <a:tailEnd/>
          </a:ln>
        </p:spPr>
        <p:txBody>
          <a:bodyPr wrap="none" anchor="ctr"/>
          <a:lstStyle/>
          <a:p>
            <a:endParaRPr lang="en-US"/>
          </a:p>
        </p:txBody>
      </p:sp>
      <p:sp>
        <p:nvSpPr>
          <p:cNvPr id="29707" name="Line 11"/>
          <p:cNvSpPr>
            <a:spLocks noChangeShapeType="1"/>
          </p:cNvSpPr>
          <p:nvPr/>
        </p:nvSpPr>
        <p:spPr bwMode="auto">
          <a:xfrm flipH="1">
            <a:off x="8899525" y="5257800"/>
            <a:ext cx="228600" cy="0"/>
          </a:xfrm>
          <a:prstGeom prst="line">
            <a:avLst/>
          </a:prstGeom>
          <a:noFill/>
          <a:ln w="57150">
            <a:solidFill>
              <a:srgbClr val="3399FF"/>
            </a:solidFill>
            <a:round/>
            <a:headEnd/>
            <a:tailEnd/>
          </a:ln>
        </p:spPr>
        <p:txBody>
          <a:bodyPr wrap="none" anchor="ctr"/>
          <a:lstStyle/>
          <a:p>
            <a:endParaRPr lang="en-US"/>
          </a:p>
        </p:txBody>
      </p:sp>
      <p:sp>
        <p:nvSpPr>
          <p:cNvPr id="29708" name="Line 12"/>
          <p:cNvSpPr>
            <a:spLocks noChangeShapeType="1"/>
          </p:cNvSpPr>
          <p:nvPr/>
        </p:nvSpPr>
        <p:spPr bwMode="auto">
          <a:xfrm flipH="1">
            <a:off x="8902700" y="6324600"/>
            <a:ext cx="228600" cy="0"/>
          </a:xfrm>
          <a:prstGeom prst="line">
            <a:avLst/>
          </a:prstGeom>
          <a:noFill/>
          <a:ln w="57150">
            <a:solidFill>
              <a:srgbClr val="3399FF"/>
            </a:solidFill>
            <a:round/>
            <a:headEnd/>
            <a:tailEnd/>
          </a:ln>
        </p:spPr>
        <p:txBody>
          <a:bodyPr wrap="none" anchor="ctr"/>
          <a:lstStyle/>
          <a:p>
            <a:endParaRPr lang="en-US"/>
          </a:p>
        </p:txBody>
      </p:sp>
      <p:sp>
        <p:nvSpPr>
          <p:cNvPr id="77837" name="Text Box 13"/>
          <p:cNvSpPr txBox="1">
            <a:spLocks noChangeArrowheads="1"/>
          </p:cNvSpPr>
          <p:nvPr/>
        </p:nvSpPr>
        <p:spPr bwMode="auto">
          <a:xfrm>
            <a:off x="533400" y="5029200"/>
            <a:ext cx="36576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A:  3</a:t>
            </a:r>
            <a:endParaRPr lang="en-US" sz="2400">
              <a:solidFill>
                <a:srgbClr val="FFCC00"/>
              </a:solidFill>
              <a:latin typeface="Times New Roman" pitchFamily="18" charset="0"/>
            </a:endParaRPr>
          </a:p>
        </p:txBody>
      </p:sp>
      <p:sp>
        <p:nvSpPr>
          <p:cNvPr id="77838" name="Text Box 14"/>
          <p:cNvSpPr txBox="1">
            <a:spLocks noChangeArrowheads="1"/>
          </p:cNvSpPr>
          <p:nvPr/>
        </p:nvSpPr>
        <p:spPr bwMode="auto">
          <a:xfrm>
            <a:off x="533400" y="6096000"/>
            <a:ext cx="22098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C:  2</a:t>
            </a:r>
            <a:endParaRPr lang="en-US" sz="2400">
              <a:solidFill>
                <a:srgbClr val="FFCC00"/>
              </a:solidFill>
              <a:latin typeface="Times New Roman" pitchFamily="18" charset="0"/>
            </a:endParaRPr>
          </a:p>
        </p:txBody>
      </p:sp>
      <p:sp>
        <p:nvSpPr>
          <p:cNvPr id="77839" name="Text Box 15"/>
          <p:cNvSpPr txBox="1">
            <a:spLocks noChangeArrowheads="1"/>
          </p:cNvSpPr>
          <p:nvPr/>
        </p:nvSpPr>
        <p:spPr bwMode="auto">
          <a:xfrm>
            <a:off x="4953000" y="5029200"/>
            <a:ext cx="28956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B:  1</a:t>
            </a:r>
            <a:endParaRPr lang="en-US" sz="2400">
              <a:solidFill>
                <a:srgbClr val="FFCC00"/>
              </a:solidFill>
              <a:latin typeface="Times New Roman" pitchFamily="18" charset="0"/>
            </a:endParaRPr>
          </a:p>
        </p:txBody>
      </p:sp>
      <p:sp>
        <p:nvSpPr>
          <p:cNvPr id="77840" name="Text Box 16"/>
          <p:cNvSpPr txBox="1">
            <a:spLocks noChangeArrowheads="1"/>
          </p:cNvSpPr>
          <p:nvPr/>
        </p:nvSpPr>
        <p:spPr bwMode="auto">
          <a:xfrm>
            <a:off x="4953000" y="6096000"/>
            <a:ext cx="29718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D:  Either 1 or 2</a:t>
            </a:r>
            <a:endParaRPr lang="en-US" sz="2400">
              <a:solidFill>
                <a:srgbClr val="FFCC00"/>
              </a:solidFill>
              <a:latin typeface="Times New Roman" pitchFamily="18" charset="0"/>
            </a:endParaRPr>
          </a:p>
        </p:txBody>
      </p:sp>
      <p:sp>
        <p:nvSpPr>
          <p:cNvPr id="29713" name="Oval 17"/>
          <p:cNvSpPr>
            <a:spLocks noChangeArrowheads="1"/>
          </p:cNvSpPr>
          <p:nvPr/>
        </p:nvSpPr>
        <p:spPr bwMode="auto">
          <a:xfrm>
            <a:off x="1524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29714" name="Oval 18"/>
          <p:cNvSpPr>
            <a:spLocks noChangeArrowheads="1"/>
          </p:cNvSpPr>
          <p:nvPr/>
        </p:nvSpPr>
        <p:spPr bwMode="auto">
          <a:xfrm>
            <a:off x="30480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29715" name="Oval 19"/>
          <p:cNvSpPr>
            <a:spLocks noChangeArrowheads="1"/>
          </p:cNvSpPr>
          <p:nvPr/>
        </p:nvSpPr>
        <p:spPr bwMode="auto">
          <a:xfrm>
            <a:off x="16002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29716" name="Text Box 20"/>
          <p:cNvSpPr txBox="1">
            <a:spLocks noChangeArrowheads="1"/>
          </p:cNvSpPr>
          <p:nvPr/>
        </p:nvSpPr>
        <p:spPr bwMode="auto">
          <a:xfrm>
            <a:off x="336550" y="4102100"/>
            <a:ext cx="1066800" cy="457200"/>
          </a:xfrm>
          <a:prstGeom prst="rect">
            <a:avLst/>
          </a:prstGeom>
          <a:noFill/>
          <a:ln w="9525">
            <a:noFill/>
            <a:miter lim="800000"/>
            <a:headEnd/>
            <a:tailEnd/>
          </a:ln>
        </p:spPr>
        <p:txBody>
          <a:bodyPr>
            <a:spAutoFit/>
          </a:bodyPr>
          <a:lstStyle/>
          <a:p>
            <a:pPr algn="l">
              <a:spcBef>
                <a:spcPct val="50000"/>
              </a:spcBef>
            </a:pPr>
            <a:r>
              <a:rPr lang="en-US" sz="2400" b="1">
                <a:solidFill>
                  <a:schemeClr val="bg1"/>
                </a:solidFill>
              </a:rPr>
              <a:t>50:50</a:t>
            </a:r>
            <a:endParaRPr lang="en-US" sz="2400">
              <a:solidFill>
                <a:schemeClr val="bg1"/>
              </a:solidFill>
              <a:latin typeface="Times New Roman" pitchFamily="18" charset="0"/>
            </a:endParaRPr>
          </a:p>
        </p:txBody>
      </p:sp>
      <p:sp>
        <p:nvSpPr>
          <p:cNvPr id="29717" name="Rectangle 21"/>
          <p:cNvSpPr>
            <a:spLocks noChangeArrowheads="1"/>
          </p:cNvSpPr>
          <p:nvPr/>
        </p:nvSpPr>
        <p:spPr bwMode="auto">
          <a:xfrm>
            <a:off x="6629400" y="0"/>
            <a:ext cx="2514600" cy="4724400"/>
          </a:xfrm>
          <a:prstGeom prst="rect">
            <a:avLst/>
          </a:prstGeom>
          <a:gradFill rotWithShape="0">
            <a:gsLst>
              <a:gs pos="0">
                <a:srgbClr val="0066CC"/>
              </a:gs>
              <a:gs pos="100000">
                <a:srgbClr val="000066"/>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29718" name="Text Box 22"/>
          <p:cNvSpPr txBox="1">
            <a:spLocks noChangeArrowheads="1"/>
          </p:cNvSpPr>
          <p:nvPr/>
        </p:nvSpPr>
        <p:spPr bwMode="auto">
          <a:xfrm>
            <a:off x="6705600" y="-1587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15</a:t>
            </a:r>
            <a:endParaRPr lang="en-US" sz="2400">
              <a:solidFill>
                <a:schemeClr val="bg1"/>
              </a:solidFill>
              <a:latin typeface="Times New Roman" pitchFamily="18" charset="0"/>
            </a:endParaRPr>
          </a:p>
        </p:txBody>
      </p:sp>
      <p:sp>
        <p:nvSpPr>
          <p:cNvPr id="29719" name="Text Box 23"/>
          <p:cNvSpPr txBox="1">
            <a:spLocks noChangeArrowheads="1"/>
          </p:cNvSpPr>
          <p:nvPr/>
        </p:nvSpPr>
        <p:spPr bwMode="auto">
          <a:xfrm>
            <a:off x="6705600" y="304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14</a:t>
            </a:r>
            <a:endParaRPr lang="en-US" sz="2400">
              <a:solidFill>
                <a:srgbClr val="FFCC00"/>
              </a:solidFill>
              <a:latin typeface="Times New Roman" pitchFamily="18" charset="0"/>
            </a:endParaRPr>
          </a:p>
        </p:txBody>
      </p:sp>
      <p:sp>
        <p:nvSpPr>
          <p:cNvPr id="29720" name="Text Box 24"/>
          <p:cNvSpPr txBox="1">
            <a:spLocks noChangeArrowheads="1"/>
          </p:cNvSpPr>
          <p:nvPr/>
        </p:nvSpPr>
        <p:spPr bwMode="auto">
          <a:xfrm>
            <a:off x="6705600" y="609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13</a:t>
            </a:r>
            <a:endParaRPr lang="en-US" sz="2400">
              <a:solidFill>
                <a:srgbClr val="FFCC00"/>
              </a:solidFill>
              <a:latin typeface="Times New Roman" pitchFamily="18" charset="0"/>
            </a:endParaRPr>
          </a:p>
        </p:txBody>
      </p:sp>
      <p:sp>
        <p:nvSpPr>
          <p:cNvPr id="29721" name="Text Box 25"/>
          <p:cNvSpPr txBox="1">
            <a:spLocks noChangeArrowheads="1"/>
          </p:cNvSpPr>
          <p:nvPr/>
        </p:nvSpPr>
        <p:spPr bwMode="auto">
          <a:xfrm>
            <a:off x="6705600" y="914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a:t>
            </a:r>
            <a:endParaRPr lang="en-US" sz="2400">
              <a:solidFill>
                <a:srgbClr val="FFCC00"/>
              </a:solidFill>
              <a:latin typeface="Times New Roman" pitchFamily="18" charset="0"/>
            </a:endParaRPr>
          </a:p>
        </p:txBody>
      </p:sp>
      <p:sp>
        <p:nvSpPr>
          <p:cNvPr id="29722" name="Text Box 26"/>
          <p:cNvSpPr txBox="1">
            <a:spLocks noChangeArrowheads="1"/>
          </p:cNvSpPr>
          <p:nvPr/>
        </p:nvSpPr>
        <p:spPr bwMode="auto">
          <a:xfrm>
            <a:off x="6705600" y="1219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11</a:t>
            </a:r>
            <a:endParaRPr lang="en-US" sz="2400">
              <a:solidFill>
                <a:srgbClr val="FFCC00"/>
              </a:solidFill>
              <a:latin typeface="Times New Roman" pitchFamily="18" charset="0"/>
            </a:endParaRPr>
          </a:p>
        </p:txBody>
      </p:sp>
      <p:sp>
        <p:nvSpPr>
          <p:cNvPr id="29723" name="Text Box 27"/>
          <p:cNvSpPr txBox="1">
            <a:spLocks noChangeArrowheads="1"/>
          </p:cNvSpPr>
          <p:nvPr/>
        </p:nvSpPr>
        <p:spPr bwMode="auto">
          <a:xfrm>
            <a:off x="6705600" y="1524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a:t>
            </a:r>
            <a:endParaRPr lang="en-US" sz="2400">
              <a:solidFill>
                <a:schemeClr val="bg1"/>
              </a:solidFill>
              <a:latin typeface="Times New Roman" pitchFamily="18" charset="0"/>
            </a:endParaRPr>
          </a:p>
        </p:txBody>
      </p:sp>
      <p:sp>
        <p:nvSpPr>
          <p:cNvPr id="29724" name="Rectangle 28"/>
          <p:cNvSpPr>
            <a:spLocks noChangeArrowheads="1"/>
          </p:cNvSpPr>
          <p:nvPr/>
        </p:nvSpPr>
        <p:spPr bwMode="auto">
          <a:xfrm>
            <a:off x="6696075" y="1912938"/>
            <a:ext cx="2413000" cy="322262"/>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29725" name="Text Box 29"/>
          <p:cNvSpPr txBox="1">
            <a:spLocks noChangeArrowheads="1"/>
          </p:cNvSpPr>
          <p:nvPr/>
        </p:nvSpPr>
        <p:spPr bwMode="auto">
          <a:xfrm>
            <a:off x="6705600" y="1828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9</a:t>
            </a:r>
            <a:endParaRPr lang="en-US" sz="2400">
              <a:solidFill>
                <a:srgbClr val="FFCC00"/>
              </a:solidFill>
              <a:latin typeface="Times New Roman" pitchFamily="18" charset="0"/>
            </a:endParaRPr>
          </a:p>
        </p:txBody>
      </p:sp>
      <p:sp>
        <p:nvSpPr>
          <p:cNvPr id="29726" name="Text Box 30"/>
          <p:cNvSpPr txBox="1">
            <a:spLocks noChangeArrowheads="1"/>
          </p:cNvSpPr>
          <p:nvPr/>
        </p:nvSpPr>
        <p:spPr bwMode="auto">
          <a:xfrm>
            <a:off x="6705600" y="2133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a:t>
            </a:r>
            <a:endParaRPr lang="en-US" sz="2400">
              <a:solidFill>
                <a:srgbClr val="FFCC00"/>
              </a:solidFill>
              <a:latin typeface="Times New Roman" pitchFamily="18" charset="0"/>
            </a:endParaRPr>
          </a:p>
        </p:txBody>
      </p:sp>
      <p:sp>
        <p:nvSpPr>
          <p:cNvPr id="29727" name="Text Box 31"/>
          <p:cNvSpPr txBox="1">
            <a:spLocks noChangeArrowheads="1"/>
          </p:cNvSpPr>
          <p:nvPr/>
        </p:nvSpPr>
        <p:spPr bwMode="auto">
          <a:xfrm>
            <a:off x="6705600" y="2438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7</a:t>
            </a:r>
            <a:endParaRPr lang="en-US" sz="2400">
              <a:solidFill>
                <a:srgbClr val="FFCC00"/>
              </a:solidFill>
              <a:latin typeface="Times New Roman" pitchFamily="18" charset="0"/>
            </a:endParaRPr>
          </a:p>
        </p:txBody>
      </p:sp>
      <p:sp>
        <p:nvSpPr>
          <p:cNvPr id="29728" name="Text Box 32"/>
          <p:cNvSpPr txBox="1">
            <a:spLocks noChangeArrowheads="1"/>
          </p:cNvSpPr>
          <p:nvPr/>
        </p:nvSpPr>
        <p:spPr bwMode="auto">
          <a:xfrm>
            <a:off x="6705600" y="2743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a:t>
            </a:r>
            <a:endParaRPr lang="en-US" sz="2400">
              <a:solidFill>
                <a:srgbClr val="FFCC00"/>
              </a:solidFill>
              <a:latin typeface="Times New Roman" pitchFamily="18" charset="0"/>
            </a:endParaRPr>
          </a:p>
        </p:txBody>
      </p:sp>
      <p:sp>
        <p:nvSpPr>
          <p:cNvPr id="29729" name="Text Box 33"/>
          <p:cNvSpPr txBox="1">
            <a:spLocks noChangeArrowheads="1"/>
          </p:cNvSpPr>
          <p:nvPr/>
        </p:nvSpPr>
        <p:spPr bwMode="auto">
          <a:xfrm>
            <a:off x="6705600" y="3048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5</a:t>
            </a:r>
          </a:p>
        </p:txBody>
      </p:sp>
      <p:sp>
        <p:nvSpPr>
          <p:cNvPr id="29730" name="Text Box 34"/>
          <p:cNvSpPr txBox="1">
            <a:spLocks noChangeArrowheads="1"/>
          </p:cNvSpPr>
          <p:nvPr/>
        </p:nvSpPr>
        <p:spPr bwMode="auto">
          <a:xfrm>
            <a:off x="6705600" y="3352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a:t>
            </a:r>
            <a:endParaRPr lang="en-US" sz="2400">
              <a:solidFill>
                <a:srgbClr val="FFCC00"/>
              </a:solidFill>
              <a:latin typeface="Times New Roman" pitchFamily="18" charset="0"/>
            </a:endParaRPr>
          </a:p>
        </p:txBody>
      </p:sp>
      <p:sp>
        <p:nvSpPr>
          <p:cNvPr id="29731" name="Text Box 35"/>
          <p:cNvSpPr txBox="1">
            <a:spLocks noChangeArrowheads="1"/>
          </p:cNvSpPr>
          <p:nvPr/>
        </p:nvSpPr>
        <p:spPr bwMode="auto">
          <a:xfrm>
            <a:off x="6705600" y="3657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a:t>
            </a:r>
            <a:endParaRPr lang="en-US" sz="2400">
              <a:solidFill>
                <a:srgbClr val="FFCC00"/>
              </a:solidFill>
              <a:latin typeface="Times New Roman" pitchFamily="18" charset="0"/>
            </a:endParaRPr>
          </a:p>
        </p:txBody>
      </p:sp>
      <p:sp>
        <p:nvSpPr>
          <p:cNvPr id="29732" name="Text Box 36"/>
          <p:cNvSpPr txBox="1">
            <a:spLocks noChangeArrowheads="1"/>
          </p:cNvSpPr>
          <p:nvPr/>
        </p:nvSpPr>
        <p:spPr bwMode="auto">
          <a:xfrm>
            <a:off x="6705600" y="3962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a:t>
            </a:r>
            <a:endParaRPr lang="en-US" sz="2400">
              <a:solidFill>
                <a:srgbClr val="FFCC00"/>
              </a:solidFill>
              <a:latin typeface="Times New Roman" pitchFamily="18" charset="0"/>
            </a:endParaRPr>
          </a:p>
        </p:txBody>
      </p:sp>
      <p:sp>
        <p:nvSpPr>
          <p:cNvPr id="29733" name="Text Box 37"/>
          <p:cNvSpPr txBox="1">
            <a:spLocks noChangeArrowheads="1"/>
          </p:cNvSpPr>
          <p:nvPr/>
        </p:nvSpPr>
        <p:spPr bwMode="auto">
          <a:xfrm>
            <a:off x="6705600" y="4267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a:t>
            </a:r>
            <a:endParaRPr lang="en-US" sz="2400">
              <a:solidFill>
                <a:srgbClr val="FFCC00"/>
              </a:solidFill>
              <a:latin typeface="Times New Roman" pitchFamily="18" charset="0"/>
            </a:endParaRPr>
          </a:p>
        </p:txBody>
      </p:sp>
      <p:sp>
        <p:nvSpPr>
          <p:cNvPr id="29734" name="Text Box 38"/>
          <p:cNvSpPr txBox="1">
            <a:spLocks noChangeArrowheads="1"/>
          </p:cNvSpPr>
          <p:nvPr/>
        </p:nvSpPr>
        <p:spPr bwMode="auto">
          <a:xfrm>
            <a:off x="7543800" y="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 Million</a:t>
            </a:r>
            <a:endParaRPr lang="en-US" sz="2400">
              <a:solidFill>
                <a:schemeClr val="bg1"/>
              </a:solidFill>
              <a:latin typeface="Times New Roman" pitchFamily="18" charset="0"/>
            </a:endParaRPr>
          </a:p>
        </p:txBody>
      </p:sp>
      <p:sp>
        <p:nvSpPr>
          <p:cNvPr id="29735" name="Text Box 39"/>
          <p:cNvSpPr txBox="1">
            <a:spLocks noChangeArrowheads="1"/>
          </p:cNvSpPr>
          <p:nvPr/>
        </p:nvSpPr>
        <p:spPr bwMode="auto">
          <a:xfrm>
            <a:off x="7543800" y="320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$500,000</a:t>
            </a:r>
            <a:endParaRPr lang="en-US" sz="2400">
              <a:solidFill>
                <a:srgbClr val="FFCC00"/>
              </a:solidFill>
              <a:latin typeface="Times New Roman" pitchFamily="18" charset="0"/>
            </a:endParaRPr>
          </a:p>
        </p:txBody>
      </p:sp>
      <p:sp>
        <p:nvSpPr>
          <p:cNvPr id="29736" name="Text Box 40"/>
          <p:cNvSpPr txBox="1">
            <a:spLocks noChangeArrowheads="1"/>
          </p:cNvSpPr>
          <p:nvPr/>
        </p:nvSpPr>
        <p:spPr bwMode="auto">
          <a:xfrm>
            <a:off x="7543800" y="625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$250,000</a:t>
            </a:r>
            <a:endParaRPr lang="en-US" sz="2400">
              <a:solidFill>
                <a:srgbClr val="FFCC00"/>
              </a:solidFill>
              <a:latin typeface="Times New Roman" pitchFamily="18" charset="0"/>
            </a:endParaRPr>
          </a:p>
        </p:txBody>
      </p:sp>
      <p:sp>
        <p:nvSpPr>
          <p:cNvPr id="29737" name="Text Box 41"/>
          <p:cNvSpPr txBox="1">
            <a:spLocks noChangeArrowheads="1"/>
          </p:cNvSpPr>
          <p:nvPr/>
        </p:nvSpPr>
        <p:spPr bwMode="auto">
          <a:xfrm>
            <a:off x="7543800" y="930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$125,000</a:t>
            </a:r>
            <a:endParaRPr lang="en-US" sz="2400">
              <a:solidFill>
                <a:srgbClr val="FFCC00"/>
              </a:solidFill>
              <a:latin typeface="Times New Roman" pitchFamily="18" charset="0"/>
            </a:endParaRPr>
          </a:p>
        </p:txBody>
      </p:sp>
      <p:sp>
        <p:nvSpPr>
          <p:cNvPr id="29738" name="Text Box 42"/>
          <p:cNvSpPr txBox="1">
            <a:spLocks noChangeArrowheads="1"/>
          </p:cNvSpPr>
          <p:nvPr/>
        </p:nvSpPr>
        <p:spPr bwMode="auto">
          <a:xfrm>
            <a:off x="7543800" y="1235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$64,000</a:t>
            </a:r>
            <a:endParaRPr lang="en-US" sz="2400">
              <a:solidFill>
                <a:srgbClr val="FFCC00"/>
              </a:solidFill>
              <a:latin typeface="Times New Roman" pitchFamily="18" charset="0"/>
            </a:endParaRPr>
          </a:p>
        </p:txBody>
      </p:sp>
      <p:sp>
        <p:nvSpPr>
          <p:cNvPr id="29739" name="Text Box 43"/>
          <p:cNvSpPr txBox="1">
            <a:spLocks noChangeArrowheads="1"/>
          </p:cNvSpPr>
          <p:nvPr/>
        </p:nvSpPr>
        <p:spPr bwMode="auto">
          <a:xfrm>
            <a:off x="7543800" y="1539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$32,000</a:t>
            </a:r>
            <a:endParaRPr lang="en-US" sz="2400">
              <a:solidFill>
                <a:schemeClr val="bg1"/>
              </a:solidFill>
              <a:latin typeface="Times New Roman" pitchFamily="18" charset="0"/>
            </a:endParaRPr>
          </a:p>
        </p:txBody>
      </p:sp>
      <p:sp>
        <p:nvSpPr>
          <p:cNvPr id="29740" name="Text Box 44"/>
          <p:cNvSpPr txBox="1">
            <a:spLocks noChangeArrowheads="1"/>
          </p:cNvSpPr>
          <p:nvPr/>
        </p:nvSpPr>
        <p:spPr bwMode="auto">
          <a:xfrm>
            <a:off x="7543800" y="1844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$16,000</a:t>
            </a:r>
            <a:endParaRPr lang="en-US" sz="2400">
              <a:solidFill>
                <a:srgbClr val="FFCC00"/>
              </a:solidFill>
              <a:latin typeface="Times New Roman" pitchFamily="18" charset="0"/>
            </a:endParaRPr>
          </a:p>
        </p:txBody>
      </p:sp>
      <p:sp>
        <p:nvSpPr>
          <p:cNvPr id="29741" name="Text Box 45"/>
          <p:cNvSpPr txBox="1">
            <a:spLocks noChangeArrowheads="1"/>
          </p:cNvSpPr>
          <p:nvPr/>
        </p:nvSpPr>
        <p:spPr bwMode="auto">
          <a:xfrm>
            <a:off x="7543800" y="2149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$8,000</a:t>
            </a:r>
            <a:endParaRPr lang="en-US" sz="2400">
              <a:solidFill>
                <a:srgbClr val="FFCC00"/>
              </a:solidFill>
              <a:latin typeface="Times New Roman" pitchFamily="18" charset="0"/>
            </a:endParaRPr>
          </a:p>
        </p:txBody>
      </p:sp>
      <p:sp>
        <p:nvSpPr>
          <p:cNvPr id="29742" name="Text Box 46"/>
          <p:cNvSpPr txBox="1">
            <a:spLocks noChangeArrowheads="1"/>
          </p:cNvSpPr>
          <p:nvPr/>
        </p:nvSpPr>
        <p:spPr bwMode="auto">
          <a:xfrm>
            <a:off x="7543800" y="2454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$4,000</a:t>
            </a:r>
            <a:endParaRPr lang="en-US" sz="2400">
              <a:solidFill>
                <a:srgbClr val="FFCC00"/>
              </a:solidFill>
              <a:latin typeface="Times New Roman" pitchFamily="18" charset="0"/>
            </a:endParaRPr>
          </a:p>
        </p:txBody>
      </p:sp>
      <p:sp>
        <p:nvSpPr>
          <p:cNvPr id="29743" name="Text Box 47"/>
          <p:cNvSpPr txBox="1">
            <a:spLocks noChangeArrowheads="1"/>
          </p:cNvSpPr>
          <p:nvPr/>
        </p:nvSpPr>
        <p:spPr bwMode="auto">
          <a:xfrm>
            <a:off x="7543800" y="2759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$2,000</a:t>
            </a:r>
            <a:endParaRPr lang="en-US" sz="2400">
              <a:solidFill>
                <a:srgbClr val="FFCC00"/>
              </a:solidFill>
              <a:latin typeface="Times New Roman" pitchFamily="18" charset="0"/>
            </a:endParaRPr>
          </a:p>
        </p:txBody>
      </p:sp>
      <p:sp>
        <p:nvSpPr>
          <p:cNvPr id="29744" name="Text Box 48"/>
          <p:cNvSpPr txBox="1">
            <a:spLocks noChangeArrowheads="1"/>
          </p:cNvSpPr>
          <p:nvPr/>
        </p:nvSpPr>
        <p:spPr bwMode="auto">
          <a:xfrm>
            <a:off x="7543800" y="3063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$1,000</a:t>
            </a:r>
          </a:p>
        </p:txBody>
      </p:sp>
      <p:sp>
        <p:nvSpPr>
          <p:cNvPr id="29745" name="Text Box 49"/>
          <p:cNvSpPr txBox="1">
            <a:spLocks noChangeArrowheads="1"/>
          </p:cNvSpPr>
          <p:nvPr/>
        </p:nvSpPr>
        <p:spPr bwMode="auto">
          <a:xfrm>
            <a:off x="7543800" y="3368675"/>
            <a:ext cx="1000125"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a:t>
            </a:r>
            <a:endParaRPr lang="en-US" sz="2400">
              <a:solidFill>
                <a:srgbClr val="FFCC00"/>
              </a:solidFill>
              <a:latin typeface="Times New Roman" pitchFamily="18" charset="0"/>
            </a:endParaRPr>
          </a:p>
        </p:txBody>
      </p:sp>
      <p:sp>
        <p:nvSpPr>
          <p:cNvPr id="29746" name="Text Box 50"/>
          <p:cNvSpPr txBox="1">
            <a:spLocks noChangeArrowheads="1"/>
          </p:cNvSpPr>
          <p:nvPr/>
        </p:nvSpPr>
        <p:spPr bwMode="auto">
          <a:xfrm>
            <a:off x="7543800" y="3673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$300</a:t>
            </a:r>
            <a:endParaRPr lang="en-US" sz="2400">
              <a:solidFill>
                <a:srgbClr val="FFCC00"/>
              </a:solidFill>
              <a:latin typeface="Times New Roman" pitchFamily="18" charset="0"/>
            </a:endParaRPr>
          </a:p>
        </p:txBody>
      </p:sp>
      <p:sp>
        <p:nvSpPr>
          <p:cNvPr id="29747" name="Text Box 51"/>
          <p:cNvSpPr txBox="1">
            <a:spLocks noChangeArrowheads="1"/>
          </p:cNvSpPr>
          <p:nvPr/>
        </p:nvSpPr>
        <p:spPr bwMode="auto">
          <a:xfrm>
            <a:off x="7543800" y="3978275"/>
            <a:ext cx="13335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a:t>
            </a:r>
            <a:endParaRPr lang="en-US" sz="2400">
              <a:solidFill>
                <a:srgbClr val="FFCC00"/>
              </a:solidFill>
              <a:latin typeface="Times New Roman" pitchFamily="18" charset="0"/>
            </a:endParaRPr>
          </a:p>
        </p:txBody>
      </p:sp>
      <p:sp>
        <p:nvSpPr>
          <p:cNvPr id="29748" name="Text Box 52"/>
          <p:cNvSpPr txBox="1">
            <a:spLocks noChangeArrowheads="1"/>
          </p:cNvSpPr>
          <p:nvPr/>
        </p:nvSpPr>
        <p:spPr bwMode="auto">
          <a:xfrm>
            <a:off x="7543800" y="4283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$100</a:t>
            </a:r>
            <a:endParaRPr lang="en-US" sz="2400">
              <a:solidFill>
                <a:srgbClr val="FFCC00"/>
              </a:solidFill>
              <a:latin typeface="Times New Roman" pitchFamily="18" charset="0"/>
            </a:endParaRPr>
          </a:p>
        </p:txBody>
      </p:sp>
      <p:sp>
        <p:nvSpPr>
          <p:cNvPr id="29749" name="Oval 53"/>
          <p:cNvSpPr>
            <a:spLocks noChangeArrowheads="1"/>
          </p:cNvSpPr>
          <p:nvPr/>
        </p:nvSpPr>
        <p:spPr bwMode="auto">
          <a:xfrm>
            <a:off x="7239000" y="4419600"/>
            <a:ext cx="152400" cy="152400"/>
          </a:xfrm>
          <a:prstGeom prst="ellipse">
            <a:avLst/>
          </a:prstGeom>
          <a:solidFill>
            <a:srgbClr val="FFCC00"/>
          </a:solidFill>
          <a:ln w="9525">
            <a:noFill/>
            <a:round/>
            <a:headEnd/>
            <a:tailEnd/>
          </a:ln>
        </p:spPr>
        <p:txBody>
          <a:bodyPr wrap="none" anchor="ctr"/>
          <a:lstStyle/>
          <a:p>
            <a:endParaRPr lang="en-US"/>
          </a:p>
        </p:txBody>
      </p:sp>
      <p:sp>
        <p:nvSpPr>
          <p:cNvPr id="29750" name="Oval 54"/>
          <p:cNvSpPr>
            <a:spLocks noChangeArrowheads="1"/>
          </p:cNvSpPr>
          <p:nvPr/>
        </p:nvSpPr>
        <p:spPr bwMode="auto">
          <a:xfrm>
            <a:off x="7239000" y="4114800"/>
            <a:ext cx="152400" cy="152400"/>
          </a:xfrm>
          <a:prstGeom prst="ellipse">
            <a:avLst/>
          </a:prstGeom>
          <a:solidFill>
            <a:srgbClr val="FFCC00"/>
          </a:solidFill>
          <a:ln w="9525">
            <a:noFill/>
            <a:round/>
            <a:headEnd/>
            <a:tailEnd/>
          </a:ln>
        </p:spPr>
        <p:txBody>
          <a:bodyPr wrap="none" anchor="ctr"/>
          <a:lstStyle/>
          <a:p>
            <a:endParaRPr lang="en-US"/>
          </a:p>
        </p:txBody>
      </p:sp>
      <p:sp>
        <p:nvSpPr>
          <p:cNvPr id="29751" name="Oval 55"/>
          <p:cNvSpPr>
            <a:spLocks noChangeArrowheads="1"/>
          </p:cNvSpPr>
          <p:nvPr/>
        </p:nvSpPr>
        <p:spPr bwMode="auto">
          <a:xfrm>
            <a:off x="7239000" y="3810000"/>
            <a:ext cx="152400" cy="152400"/>
          </a:xfrm>
          <a:prstGeom prst="ellipse">
            <a:avLst/>
          </a:prstGeom>
          <a:solidFill>
            <a:srgbClr val="FFCC00"/>
          </a:solidFill>
          <a:ln w="9525">
            <a:noFill/>
            <a:round/>
            <a:headEnd/>
            <a:tailEnd/>
          </a:ln>
        </p:spPr>
        <p:txBody>
          <a:bodyPr wrap="none" anchor="ctr"/>
          <a:lstStyle/>
          <a:p>
            <a:endParaRPr lang="en-US"/>
          </a:p>
        </p:txBody>
      </p:sp>
      <p:sp>
        <p:nvSpPr>
          <p:cNvPr id="29752" name="Oval 56"/>
          <p:cNvSpPr>
            <a:spLocks noChangeArrowheads="1"/>
          </p:cNvSpPr>
          <p:nvPr/>
        </p:nvSpPr>
        <p:spPr bwMode="auto">
          <a:xfrm>
            <a:off x="7239000" y="3505200"/>
            <a:ext cx="152400" cy="152400"/>
          </a:xfrm>
          <a:prstGeom prst="ellipse">
            <a:avLst/>
          </a:prstGeom>
          <a:solidFill>
            <a:srgbClr val="FFCC00"/>
          </a:solidFill>
          <a:ln w="9525">
            <a:noFill/>
            <a:round/>
            <a:headEnd/>
            <a:tailEnd/>
          </a:ln>
        </p:spPr>
        <p:txBody>
          <a:bodyPr wrap="none" anchor="ctr"/>
          <a:lstStyle/>
          <a:p>
            <a:endParaRPr lang="en-US"/>
          </a:p>
        </p:txBody>
      </p:sp>
      <p:sp>
        <p:nvSpPr>
          <p:cNvPr id="29753" name="Oval 57"/>
          <p:cNvSpPr>
            <a:spLocks noChangeArrowheads="1"/>
          </p:cNvSpPr>
          <p:nvPr/>
        </p:nvSpPr>
        <p:spPr bwMode="auto">
          <a:xfrm>
            <a:off x="7239000" y="3200400"/>
            <a:ext cx="152400" cy="152400"/>
          </a:xfrm>
          <a:prstGeom prst="ellipse">
            <a:avLst/>
          </a:prstGeom>
          <a:solidFill>
            <a:schemeClr val="bg1"/>
          </a:solidFill>
          <a:ln w="9525">
            <a:noFill/>
            <a:round/>
            <a:headEnd/>
            <a:tailEnd/>
          </a:ln>
        </p:spPr>
        <p:txBody>
          <a:bodyPr wrap="none" anchor="ctr"/>
          <a:lstStyle/>
          <a:p>
            <a:endParaRPr lang="en-US"/>
          </a:p>
        </p:txBody>
      </p:sp>
      <p:sp>
        <p:nvSpPr>
          <p:cNvPr id="29754" name="Oval 58"/>
          <p:cNvSpPr>
            <a:spLocks noChangeArrowheads="1"/>
          </p:cNvSpPr>
          <p:nvPr/>
        </p:nvSpPr>
        <p:spPr bwMode="auto">
          <a:xfrm>
            <a:off x="7239000" y="2895600"/>
            <a:ext cx="152400" cy="152400"/>
          </a:xfrm>
          <a:prstGeom prst="ellipse">
            <a:avLst/>
          </a:prstGeom>
          <a:solidFill>
            <a:srgbClr val="FFCC00"/>
          </a:solidFill>
          <a:ln w="9525">
            <a:noFill/>
            <a:round/>
            <a:headEnd/>
            <a:tailEnd/>
          </a:ln>
        </p:spPr>
        <p:txBody>
          <a:bodyPr wrap="none" anchor="ctr"/>
          <a:lstStyle/>
          <a:p>
            <a:endParaRPr lang="en-US"/>
          </a:p>
        </p:txBody>
      </p:sp>
      <p:sp>
        <p:nvSpPr>
          <p:cNvPr id="29755" name="Oval 59"/>
          <p:cNvSpPr>
            <a:spLocks noChangeArrowheads="1"/>
          </p:cNvSpPr>
          <p:nvPr/>
        </p:nvSpPr>
        <p:spPr bwMode="auto">
          <a:xfrm>
            <a:off x="7239000" y="2590800"/>
            <a:ext cx="152400" cy="152400"/>
          </a:xfrm>
          <a:prstGeom prst="ellipse">
            <a:avLst/>
          </a:prstGeom>
          <a:solidFill>
            <a:srgbClr val="FFCC00"/>
          </a:solidFill>
          <a:ln w="9525">
            <a:noFill/>
            <a:round/>
            <a:headEnd/>
            <a:tailEnd/>
          </a:ln>
        </p:spPr>
        <p:txBody>
          <a:bodyPr wrap="none" anchor="ctr"/>
          <a:lstStyle/>
          <a:p>
            <a:endParaRPr lang="en-US"/>
          </a:p>
        </p:txBody>
      </p:sp>
      <p:sp>
        <p:nvSpPr>
          <p:cNvPr id="29756" name="Oval 60"/>
          <p:cNvSpPr>
            <a:spLocks noChangeArrowheads="1"/>
          </p:cNvSpPr>
          <p:nvPr/>
        </p:nvSpPr>
        <p:spPr bwMode="auto">
          <a:xfrm>
            <a:off x="7239000" y="2286000"/>
            <a:ext cx="152400" cy="152400"/>
          </a:xfrm>
          <a:prstGeom prst="ellipse">
            <a:avLst/>
          </a:prstGeom>
          <a:solidFill>
            <a:srgbClr val="FFCC00"/>
          </a:solidFill>
          <a:ln w="9525">
            <a:noFill/>
            <a:round/>
            <a:headEnd/>
            <a:tailEnd/>
          </a:ln>
        </p:spPr>
        <p:txBody>
          <a:bodyPr wrap="none" anchor="ctr"/>
          <a:lstStyle/>
          <a:p>
            <a:endParaRPr lang="en-US"/>
          </a:p>
        </p:txBody>
      </p:sp>
      <p:sp>
        <p:nvSpPr>
          <p:cNvPr id="29757" name="Oval 61"/>
          <p:cNvSpPr>
            <a:spLocks noChangeArrowheads="1"/>
          </p:cNvSpPr>
          <p:nvPr/>
        </p:nvSpPr>
        <p:spPr bwMode="auto">
          <a:xfrm>
            <a:off x="7239000" y="1981200"/>
            <a:ext cx="152400" cy="152400"/>
          </a:xfrm>
          <a:prstGeom prst="ellipse">
            <a:avLst/>
          </a:prstGeom>
          <a:solidFill>
            <a:srgbClr val="FFCC00"/>
          </a:solidFill>
          <a:ln w="9525">
            <a:noFill/>
            <a:round/>
            <a:headEnd/>
            <a:tailEnd/>
          </a:ln>
        </p:spPr>
        <p:txBody>
          <a:bodyPr wrap="none" anchor="ctr"/>
          <a:lstStyle/>
          <a:p>
            <a:endParaRPr lang="en-US"/>
          </a:p>
        </p:txBody>
      </p:sp>
      <p:sp>
        <p:nvSpPr>
          <p:cNvPr id="29758" name="Oval 62"/>
          <p:cNvSpPr>
            <a:spLocks noChangeArrowheads="1"/>
          </p:cNvSpPr>
          <p:nvPr/>
        </p:nvSpPr>
        <p:spPr bwMode="auto">
          <a:xfrm>
            <a:off x="7239000" y="1676400"/>
            <a:ext cx="152400" cy="152400"/>
          </a:xfrm>
          <a:prstGeom prst="ellipse">
            <a:avLst/>
          </a:prstGeom>
          <a:solidFill>
            <a:schemeClr val="bg1"/>
          </a:solidFill>
          <a:ln w="9525">
            <a:noFill/>
            <a:round/>
            <a:headEnd/>
            <a:tailEnd/>
          </a:ln>
        </p:spPr>
        <p:txBody>
          <a:bodyPr wrap="none" anchor="ctr"/>
          <a:lstStyle/>
          <a:p>
            <a:endParaRPr lang="en-US" sz="2400">
              <a:solidFill>
                <a:schemeClr val="tx1"/>
              </a:solidFill>
              <a:latin typeface="Times New Roman" pitchFamily="18" charset="0"/>
            </a:endParaRPr>
          </a:p>
        </p:txBody>
      </p:sp>
      <p:sp>
        <p:nvSpPr>
          <p:cNvPr id="29759" name="Oval 63"/>
          <p:cNvSpPr>
            <a:spLocks noChangeArrowheads="1"/>
          </p:cNvSpPr>
          <p:nvPr/>
        </p:nvSpPr>
        <p:spPr bwMode="auto">
          <a:xfrm>
            <a:off x="7239000" y="1371600"/>
            <a:ext cx="152400" cy="152400"/>
          </a:xfrm>
          <a:prstGeom prst="ellipse">
            <a:avLst/>
          </a:prstGeom>
          <a:solidFill>
            <a:srgbClr val="FFCC00"/>
          </a:solidFill>
          <a:ln w="9525">
            <a:noFill/>
            <a:round/>
            <a:headEnd/>
            <a:tailEnd/>
          </a:ln>
        </p:spPr>
        <p:txBody>
          <a:bodyPr wrap="none" anchor="ctr"/>
          <a:lstStyle/>
          <a:p>
            <a:endParaRPr lang="en-US"/>
          </a:p>
        </p:txBody>
      </p:sp>
      <p:sp>
        <p:nvSpPr>
          <p:cNvPr id="29760" name="Oval 64"/>
          <p:cNvSpPr>
            <a:spLocks noChangeArrowheads="1"/>
          </p:cNvSpPr>
          <p:nvPr/>
        </p:nvSpPr>
        <p:spPr bwMode="auto">
          <a:xfrm>
            <a:off x="7239000" y="1066800"/>
            <a:ext cx="152400" cy="152400"/>
          </a:xfrm>
          <a:prstGeom prst="ellipse">
            <a:avLst/>
          </a:prstGeom>
          <a:solidFill>
            <a:srgbClr val="FFCC00"/>
          </a:solidFill>
          <a:ln w="9525">
            <a:noFill/>
            <a:round/>
            <a:headEnd/>
            <a:tailEnd/>
          </a:ln>
        </p:spPr>
        <p:txBody>
          <a:bodyPr wrap="none" anchor="ctr"/>
          <a:lstStyle/>
          <a:p>
            <a:endParaRPr lang="en-US"/>
          </a:p>
        </p:txBody>
      </p:sp>
      <p:sp>
        <p:nvSpPr>
          <p:cNvPr id="29761" name="Oval 65"/>
          <p:cNvSpPr>
            <a:spLocks noChangeArrowheads="1"/>
          </p:cNvSpPr>
          <p:nvPr/>
        </p:nvSpPr>
        <p:spPr bwMode="auto">
          <a:xfrm>
            <a:off x="7239000" y="762000"/>
            <a:ext cx="152400" cy="152400"/>
          </a:xfrm>
          <a:prstGeom prst="ellipse">
            <a:avLst/>
          </a:prstGeom>
          <a:solidFill>
            <a:srgbClr val="FFCC00"/>
          </a:solidFill>
          <a:ln w="9525">
            <a:noFill/>
            <a:round/>
            <a:headEnd/>
            <a:tailEnd/>
          </a:ln>
        </p:spPr>
        <p:txBody>
          <a:bodyPr wrap="none" anchor="ctr"/>
          <a:lstStyle/>
          <a:p>
            <a:endParaRPr lang="en-US"/>
          </a:p>
        </p:txBody>
      </p:sp>
      <p:sp>
        <p:nvSpPr>
          <p:cNvPr id="29762" name="Oval 66"/>
          <p:cNvSpPr>
            <a:spLocks noChangeArrowheads="1"/>
          </p:cNvSpPr>
          <p:nvPr/>
        </p:nvSpPr>
        <p:spPr bwMode="auto">
          <a:xfrm>
            <a:off x="7239000" y="457200"/>
            <a:ext cx="152400" cy="152400"/>
          </a:xfrm>
          <a:prstGeom prst="ellipse">
            <a:avLst/>
          </a:prstGeom>
          <a:solidFill>
            <a:srgbClr val="FFCC00"/>
          </a:solidFill>
          <a:ln w="9525">
            <a:noFill/>
            <a:round/>
            <a:headEnd/>
            <a:tailEnd/>
          </a:ln>
        </p:spPr>
        <p:txBody>
          <a:bodyPr wrap="none" anchor="ctr"/>
          <a:lstStyle/>
          <a:p>
            <a:endParaRPr lang="en-US"/>
          </a:p>
        </p:txBody>
      </p:sp>
      <p:sp>
        <p:nvSpPr>
          <p:cNvPr id="29763" name="Oval 67"/>
          <p:cNvSpPr>
            <a:spLocks noChangeArrowheads="1"/>
          </p:cNvSpPr>
          <p:nvPr/>
        </p:nvSpPr>
        <p:spPr bwMode="auto">
          <a:xfrm>
            <a:off x="7239000" y="152400"/>
            <a:ext cx="152400" cy="152400"/>
          </a:xfrm>
          <a:prstGeom prst="ellipse">
            <a:avLst/>
          </a:prstGeom>
          <a:solidFill>
            <a:schemeClr val="bg1"/>
          </a:solidFill>
          <a:ln w="9525">
            <a:noFill/>
            <a:round/>
            <a:headEnd/>
            <a:tailEnd/>
          </a:ln>
        </p:spPr>
        <p:txBody>
          <a:bodyPr wrap="none" anchor="ctr"/>
          <a:lstStyle/>
          <a:p>
            <a:endParaRPr lang="en-US"/>
          </a:p>
        </p:txBody>
      </p:sp>
      <p:pic>
        <p:nvPicPr>
          <p:cNvPr id="29764" name="Picture 68"/>
          <p:cNvPicPr>
            <a:picLocks noChangeAspect="1" noChangeArrowheads="1"/>
          </p:cNvPicPr>
          <p:nvPr/>
        </p:nvPicPr>
        <p:blipFill>
          <a:blip r:embed="rId3" cstate="print"/>
          <a:srcRect/>
          <a:stretch>
            <a:fillRect/>
          </a:stretch>
        </p:blipFill>
        <p:spPr bwMode="auto">
          <a:xfrm flipV="1">
            <a:off x="1949450" y="3994150"/>
            <a:ext cx="514350" cy="606425"/>
          </a:xfrm>
          <a:prstGeom prst="rect">
            <a:avLst/>
          </a:prstGeom>
          <a:noFill/>
          <a:ln w="9525">
            <a:noFill/>
            <a:miter lim="800000"/>
            <a:headEnd/>
            <a:tailEnd/>
          </a:ln>
        </p:spPr>
      </p:pic>
      <p:sp>
        <p:nvSpPr>
          <p:cNvPr id="29765" name="AutoShape 69"/>
          <p:cNvSpPr>
            <a:spLocks noChangeArrowheads="1"/>
          </p:cNvSpPr>
          <p:nvPr/>
        </p:nvSpPr>
        <p:spPr bwMode="auto">
          <a:xfrm rot="5400000">
            <a:off x="32226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29766" name="Oval 70"/>
          <p:cNvSpPr>
            <a:spLocks noChangeArrowheads="1"/>
          </p:cNvSpPr>
          <p:nvPr/>
        </p:nvSpPr>
        <p:spPr bwMode="auto">
          <a:xfrm>
            <a:off x="3298825" y="4076700"/>
            <a:ext cx="152400" cy="152400"/>
          </a:xfrm>
          <a:prstGeom prst="ellipse">
            <a:avLst/>
          </a:prstGeom>
          <a:noFill/>
          <a:ln w="38100">
            <a:solidFill>
              <a:schemeClr val="bg1"/>
            </a:solidFill>
            <a:round/>
            <a:headEnd/>
            <a:tailEnd/>
          </a:ln>
        </p:spPr>
        <p:txBody>
          <a:bodyPr wrap="none" anchor="ctr"/>
          <a:lstStyle/>
          <a:p>
            <a:endParaRPr lang="en-US"/>
          </a:p>
        </p:txBody>
      </p:sp>
      <p:sp>
        <p:nvSpPr>
          <p:cNvPr id="29767" name="AutoShape 71"/>
          <p:cNvSpPr>
            <a:spLocks noChangeArrowheads="1"/>
          </p:cNvSpPr>
          <p:nvPr/>
        </p:nvSpPr>
        <p:spPr bwMode="auto">
          <a:xfrm rot="5400000">
            <a:off x="3527425" y="43053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29768" name="Oval 72"/>
          <p:cNvSpPr>
            <a:spLocks noChangeArrowheads="1"/>
          </p:cNvSpPr>
          <p:nvPr/>
        </p:nvSpPr>
        <p:spPr bwMode="auto">
          <a:xfrm>
            <a:off x="3603625" y="4152900"/>
            <a:ext cx="152400" cy="152400"/>
          </a:xfrm>
          <a:prstGeom prst="ellipse">
            <a:avLst/>
          </a:prstGeom>
          <a:noFill/>
          <a:ln w="38100">
            <a:solidFill>
              <a:schemeClr val="bg1"/>
            </a:solidFill>
            <a:round/>
            <a:headEnd/>
            <a:tailEnd/>
          </a:ln>
        </p:spPr>
        <p:txBody>
          <a:bodyPr wrap="none" anchor="ctr"/>
          <a:lstStyle/>
          <a:p>
            <a:endParaRPr lang="en-US"/>
          </a:p>
        </p:txBody>
      </p:sp>
      <p:sp>
        <p:nvSpPr>
          <p:cNvPr id="29769" name="AutoShape 73"/>
          <p:cNvSpPr>
            <a:spLocks noChangeArrowheads="1"/>
          </p:cNvSpPr>
          <p:nvPr/>
        </p:nvSpPr>
        <p:spPr bwMode="auto">
          <a:xfrm rot="5400000">
            <a:off x="38322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29770" name="Oval 74"/>
          <p:cNvSpPr>
            <a:spLocks noChangeArrowheads="1"/>
          </p:cNvSpPr>
          <p:nvPr/>
        </p:nvSpPr>
        <p:spPr bwMode="auto">
          <a:xfrm>
            <a:off x="3908425" y="4076700"/>
            <a:ext cx="152400" cy="152400"/>
          </a:xfrm>
          <a:prstGeom prst="ellipse">
            <a:avLst/>
          </a:prstGeom>
          <a:noFill/>
          <a:ln w="38100">
            <a:solidFill>
              <a:schemeClr val="bg1"/>
            </a:solidFill>
            <a:round/>
            <a:headEnd/>
            <a:tailEnd/>
          </a:ln>
        </p:spPr>
        <p:txBody>
          <a:bodyPr wrap="none" anchor="ctr"/>
          <a:lstStyle/>
          <a:p>
            <a:endParaRPr lang="en-US"/>
          </a:p>
        </p:txBody>
      </p:sp>
      <p:sp>
        <p:nvSpPr>
          <p:cNvPr id="77899" name="Text Box 75"/>
          <p:cNvSpPr txBox="1">
            <a:spLocks noChangeArrowheads="1"/>
          </p:cNvSpPr>
          <p:nvPr/>
        </p:nvSpPr>
        <p:spPr bwMode="auto">
          <a:xfrm>
            <a:off x="936625" y="939800"/>
            <a:ext cx="5181600" cy="701675"/>
          </a:xfrm>
          <a:prstGeom prst="rect">
            <a:avLst/>
          </a:prstGeom>
          <a:noFill/>
          <a:ln w="9525">
            <a:noFill/>
            <a:miter lim="800000"/>
            <a:headEnd/>
            <a:tailEnd/>
          </a:ln>
        </p:spPr>
        <p:txBody>
          <a:bodyPr>
            <a:spAutoFit/>
          </a:bodyPr>
          <a:lstStyle/>
          <a:p>
            <a:pPr>
              <a:spcBef>
                <a:spcPct val="50000"/>
              </a:spcBef>
            </a:pPr>
            <a:r>
              <a:rPr lang="en-US" sz="4000" b="1" dirty="0">
                <a:solidFill>
                  <a:schemeClr val="bg1"/>
                </a:solidFill>
              </a:rPr>
              <a:t>$16,000 Question</a:t>
            </a:r>
            <a:endParaRPr lang="en-US" sz="4000" dirty="0">
              <a:solidFill>
                <a:schemeClr val="bg1"/>
              </a:solidFill>
              <a:latin typeface="Times New Roman" pitchFamily="18" charset="0"/>
            </a:endParaRPr>
          </a:p>
        </p:txBody>
      </p:sp>
      <p:sp>
        <p:nvSpPr>
          <p:cNvPr id="77902" name="AutoShape 78"/>
          <p:cNvSpPr>
            <a:spLocks noChangeArrowheads="1"/>
          </p:cNvSpPr>
          <p:nvPr/>
        </p:nvSpPr>
        <p:spPr bwMode="auto">
          <a:xfrm>
            <a:off x="69850" y="2133600"/>
            <a:ext cx="6388100" cy="1547813"/>
          </a:xfrm>
          <a:prstGeom prst="flowChartPreparation">
            <a:avLst/>
          </a:prstGeom>
          <a:solidFill>
            <a:srgbClr val="00FF00"/>
          </a:solidFill>
          <a:ln w="57150">
            <a:solidFill>
              <a:srgbClr val="3399FF"/>
            </a:solidFill>
            <a:miter lim="800000"/>
            <a:headEnd/>
            <a:tailEnd/>
          </a:ln>
        </p:spPr>
        <p:txBody>
          <a:bodyPr wrap="none" anchor="ctr"/>
          <a:lstStyle/>
          <a:p>
            <a:pPr algn="ctr"/>
            <a:r>
              <a:rPr lang="en-US" sz="2000" b="1" dirty="0" smtClean="0">
                <a:solidFill>
                  <a:schemeClr val="tx1"/>
                </a:solidFill>
                <a:latin typeface="Times New Roman" pitchFamily="18" charset="0"/>
              </a:rPr>
              <a:t>James has </a:t>
            </a:r>
            <a:r>
              <a:rPr lang="en-US" sz="2000" b="1" dirty="0">
                <a:solidFill>
                  <a:schemeClr val="tx1"/>
                </a:solidFill>
                <a:latin typeface="Times New Roman" pitchFamily="18" charset="0"/>
              </a:rPr>
              <a:t>shown lots of progress. </a:t>
            </a:r>
            <a:endParaRPr lang="en-US" sz="2000" b="1" dirty="0" smtClean="0">
              <a:solidFill>
                <a:schemeClr val="tx1"/>
              </a:solidFill>
              <a:latin typeface="Times New Roman" pitchFamily="18" charset="0"/>
            </a:endParaRPr>
          </a:p>
          <a:p>
            <a:pPr algn="ctr"/>
            <a:r>
              <a:rPr lang="en-US" sz="2000" b="1" dirty="0" smtClean="0">
                <a:solidFill>
                  <a:schemeClr val="tx1"/>
                </a:solidFill>
                <a:latin typeface="Times New Roman" pitchFamily="18" charset="0"/>
              </a:rPr>
              <a:t>He has early </a:t>
            </a:r>
            <a:r>
              <a:rPr lang="en-US" sz="2000" b="1" dirty="0">
                <a:solidFill>
                  <a:schemeClr val="tx1"/>
                </a:solidFill>
                <a:latin typeface="Times New Roman" pitchFamily="18" charset="0"/>
              </a:rPr>
              <a:t>skills and can accomplish </a:t>
            </a:r>
            <a:r>
              <a:rPr lang="en-US" sz="2000" b="1" dirty="0" smtClean="0">
                <a:solidFill>
                  <a:schemeClr val="tx1"/>
                </a:solidFill>
                <a:latin typeface="Times New Roman" pitchFamily="18" charset="0"/>
              </a:rPr>
              <a:t>new tasks</a:t>
            </a:r>
            <a:r>
              <a:rPr lang="en-US" sz="2000" b="1" dirty="0">
                <a:solidFill>
                  <a:schemeClr val="tx1"/>
                </a:solidFill>
                <a:latin typeface="Times New Roman" pitchFamily="18" charset="0"/>
              </a:rPr>
              <a:t>, </a:t>
            </a:r>
            <a:endParaRPr lang="en-US" sz="2000" b="1" dirty="0" smtClean="0">
              <a:solidFill>
                <a:schemeClr val="tx1"/>
              </a:solidFill>
              <a:latin typeface="Times New Roman" pitchFamily="18" charset="0"/>
            </a:endParaRPr>
          </a:p>
          <a:p>
            <a:pPr algn="ctr"/>
            <a:r>
              <a:rPr lang="en-US" sz="2000" b="1" dirty="0" smtClean="0">
                <a:solidFill>
                  <a:schemeClr val="tx1"/>
                </a:solidFill>
                <a:latin typeface="Times New Roman" pitchFamily="18" charset="0"/>
              </a:rPr>
              <a:t>but </a:t>
            </a:r>
            <a:r>
              <a:rPr lang="en-US" sz="2000" b="1" dirty="0">
                <a:solidFill>
                  <a:schemeClr val="tx1"/>
                </a:solidFill>
                <a:latin typeface="Times New Roman" pitchFamily="18" charset="0"/>
              </a:rPr>
              <a:t>does not yet </a:t>
            </a:r>
            <a:r>
              <a:rPr lang="en-US" sz="2000" b="1" dirty="0" smtClean="0">
                <a:solidFill>
                  <a:schemeClr val="tx1"/>
                </a:solidFill>
                <a:latin typeface="Times New Roman" pitchFamily="18" charset="0"/>
              </a:rPr>
              <a:t>have </a:t>
            </a:r>
            <a:r>
              <a:rPr lang="en-US" sz="2000" b="1" dirty="0">
                <a:solidFill>
                  <a:schemeClr val="tx1"/>
                </a:solidFill>
                <a:latin typeface="Times New Roman" pitchFamily="18" charset="0"/>
              </a:rPr>
              <a:t>immediate foundational </a:t>
            </a:r>
            <a:endParaRPr lang="en-US" sz="2000" b="1" dirty="0" smtClean="0">
              <a:solidFill>
                <a:schemeClr val="tx1"/>
              </a:solidFill>
              <a:latin typeface="Times New Roman" pitchFamily="18" charset="0"/>
            </a:endParaRPr>
          </a:p>
          <a:p>
            <a:pPr algn="ctr"/>
            <a:r>
              <a:rPr lang="en-US" sz="2000" b="1" dirty="0" smtClean="0">
                <a:solidFill>
                  <a:schemeClr val="tx1"/>
                </a:solidFill>
                <a:latin typeface="Times New Roman" pitchFamily="18" charset="0"/>
              </a:rPr>
              <a:t>or </a:t>
            </a:r>
            <a:r>
              <a:rPr lang="en-US" sz="2000" b="1" dirty="0">
                <a:solidFill>
                  <a:schemeClr val="tx1"/>
                </a:solidFill>
                <a:latin typeface="Times New Roman" pitchFamily="18" charset="0"/>
              </a:rPr>
              <a:t>age-expected skills</a:t>
            </a:r>
            <a:r>
              <a:rPr lang="en-US" sz="2000" b="1" dirty="0" smtClean="0">
                <a:solidFill>
                  <a:schemeClr val="tx1"/>
                </a:solidFill>
                <a:latin typeface="Times New Roman" pitchFamily="18" charset="0"/>
              </a:rPr>
              <a:t>.  The rating?</a:t>
            </a:r>
            <a:endParaRPr lang="en-US" sz="2000" b="1" dirty="0">
              <a:solidFill>
                <a:schemeClr val="tx1"/>
              </a:solidFill>
              <a:latin typeface="Times New Roman" pitchFamily="18" charset="0"/>
            </a:endParaRPr>
          </a:p>
        </p:txBody>
      </p:sp>
    </p:spTree>
    <p:extLst>
      <p:ext uri="{BB962C8B-B14F-4D97-AF65-F5344CB8AC3E}">
        <p14:creationId xmlns:p14="http://schemas.microsoft.com/office/powerpoint/2010/main" val="42008343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2000"/>
                                  </p:stCondLst>
                                  <p:childTnLst>
                                    <p:set>
                                      <p:cBhvr>
                                        <p:cTn id="6" dur="1" fill="hold">
                                          <p:stCondLst>
                                            <p:cond delay="0"/>
                                          </p:stCondLst>
                                        </p:cTn>
                                        <p:tgtEl>
                                          <p:spTgt spid="77899"/>
                                        </p:tgtEl>
                                        <p:attrNameLst>
                                          <p:attrName>style.visibility</p:attrName>
                                        </p:attrNameLst>
                                      </p:cBhvr>
                                      <p:to>
                                        <p:strVal val="visible"/>
                                      </p:to>
                                    </p:set>
                                    <p:animEffect transition="in" filter="dissolve">
                                      <p:cBhvr>
                                        <p:cTn id="7" dur="500"/>
                                        <p:tgtEl>
                                          <p:spTgt spid="77899"/>
                                        </p:tgtEl>
                                      </p:cBhvr>
                                    </p:animEffect>
                                  </p:childTnLst>
                                </p:cTn>
                              </p:par>
                              <p:par>
                                <p:cTn id="8" presetID="1" presetClass="entr" presetSubtype="0" fill="hold" grpId="0" nodeType="withEffect">
                                  <p:stCondLst>
                                    <p:cond delay="2000"/>
                                  </p:stCondLst>
                                  <p:childTnLst>
                                    <p:set>
                                      <p:cBhvr>
                                        <p:cTn id="9" dur="1" fill="hold">
                                          <p:stCondLst>
                                            <p:cond delay="499"/>
                                          </p:stCondLst>
                                        </p:cTn>
                                        <p:tgtEl>
                                          <p:spTgt spid="77837"/>
                                        </p:tgtEl>
                                        <p:attrNameLst>
                                          <p:attrName>style.visibility</p:attrName>
                                        </p:attrNameLst>
                                      </p:cBhvr>
                                      <p:to>
                                        <p:strVal val="visible"/>
                                      </p:to>
                                    </p:set>
                                  </p:childTnLst>
                                </p:cTn>
                              </p:par>
                            </p:childTnLst>
                          </p:cTn>
                        </p:par>
                        <p:par>
                          <p:cTn id="10" fill="hold">
                            <p:stCondLst>
                              <p:cond delay="2500"/>
                            </p:stCondLst>
                            <p:childTnLst>
                              <p:par>
                                <p:cTn id="11" presetID="1" presetClass="entr" presetSubtype="0" fill="hold" grpId="0" nodeType="afterEffect">
                                  <p:stCondLst>
                                    <p:cond delay="2000"/>
                                  </p:stCondLst>
                                  <p:childTnLst>
                                    <p:set>
                                      <p:cBhvr>
                                        <p:cTn id="12" dur="1" fill="hold">
                                          <p:stCondLst>
                                            <p:cond delay="499"/>
                                          </p:stCondLst>
                                        </p:cTn>
                                        <p:tgtEl>
                                          <p:spTgt spid="77839"/>
                                        </p:tgtEl>
                                        <p:attrNameLst>
                                          <p:attrName>style.visibility</p:attrName>
                                        </p:attrNameLst>
                                      </p:cBhvr>
                                      <p:to>
                                        <p:strVal val="visible"/>
                                      </p:to>
                                    </p:set>
                                  </p:childTnLst>
                                </p:cTn>
                              </p:par>
                            </p:childTnLst>
                          </p:cTn>
                        </p:par>
                        <p:par>
                          <p:cTn id="13" fill="hold">
                            <p:stCondLst>
                              <p:cond delay="5000"/>
                            </p:stCondLst>
                            <p:childTnLst>
                              <p:par>
                                <p:cTn id="14" presetID="1" presetClass="entr" presetSubtype="0" fill="hold" grpId="0" nodeType="afterEffect">
                                  <p:stCondLst>
                                    <p:cond delay="2000"/>
                                  </p:stCondLst>
                                  <p:childTnLst>
                                    <p:set>
                                      <p:cBhvr>
                                        <p:cTn id="15" dur="1" fill="hold">
                                          <p:stCondLst>
                                            <p:cond delay="499"/>
                                          </p:stCondLst>
                                        </p:cTn>
                                        <p:tgtEl>
                                          <p:spTgt spid="77838"/>
                                        </p:tgtEl>
                                        <p:attrNameLst>
                                          <p:attrName>style.visibility</p:attrName>
                                        </p:attrNameLst>
                                      </p:cBhvr>
                                      <p:to>
                                        <p:strVal val="visible"/>
                                      </p:to>
                                    </p:set>
                                  </p:childTnLst>
                                </p:cTn>
                              </p:par>
                            </p:childTnLst>
                          </p:cTn>
                        </p:par>
                        <p:par>
                          <p:cTn id="16" fill="hold">
                            <p:stCondLst>
                              <p:cond delay="7500"/>
                            </p:stCondLst>
                            <p:childTnLst>
                              <p:par>
                                <p:cTn id="17" presetID="1" presetClass="entr" presetSubtype="0" fill="hold" grpId="0" nodeType="afterEffect">
                                  <p:stCondLst>
                                    <p:cond delay="2000"/>
                                  </p:stCondLst>
                                  <p:childTnLst>
                                    <p:set>
                                      <p:cBhvr>
                                        <p:cTn id="18" dur="1" fill="hold">
                                          <p:stCondLst>
                                            <p:cond delay="499"/>
                                          </p:stCondLst>
                                        </p:cTn>
                                        <p:tgtEl>
                                          <p:spTgt spid="7784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779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37" grpId="0" autoUpdateAnimBg="0"/>
      <p:bldP spid="77838" grpId="0" autoUpdateAnimBg="0"/>
      <p:bldP spid="77839" grpId="0" autoUpdateAnimBg="0"/>
      <p:bldP spid="77840" grpId="0" autoUpdateAnimBg="0"/>
      <p:bldP spid="77899"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ChangeArrowheads="1"/>
          </p:cNvSpPr>
          <p:nvPr/>
        </p:nvSpPr>
        <p:spPr bwMode="auto">
          <a:xfrm>
            <a:off x="0" y="3733800"/>
            <a:ext cx="9144000" cy="3128963"/>
          </a:xfrm>
          <a:prstGeom prst="rect">
            <a:avLst/>
          </a:prstGeom>
          <a:gradFill rotWithShape="0">
            <a:gsLst>
              <a:gs pos="0">
                <a:srgbClr val="808080"/>
              </a:gs>
              <a:gs pos="100000">
                <a:srgbClr val="292929"/>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30725" name="AutoShape 5"/>
          <p:cNvSpPr>
            <a:spLocks noChangeArrowheads="1"/>
          </p:cNvSpPr>
          <p:nvPr/>
        </p:nvSpPr>
        <p:spPr bwMode="auto">
          <a:xfrm>
            <a:off x="2286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30726" name="AutoShape 6"/>
          <p:cNvSpPr>
            <a:spLocks noChangeArrowheads="1"/>
          </p:cNvSpPr>
          <p:nvPr/>
        </p:nvSpPr>
        <p:spPr bwMode="auto">
          <a:xfrm>
            <a:off x="4648200" y="4800600"/>
            <a:ext cx="4267200" cy="914400"/>
          </a:xfrm>
          <a:prstGeom prst="flowChartPreparation">
            <a:avLst/>
          </a:prstGeom>
          <a:solidFill>
            <a:schemeClr val="tx1"/>
          </a:solidFill>
          <a:ln w="57150">
            <a:solidFill>
              <a:srgbClr val="FFCC00"/>
            </a:solidFill>
            <a:miter lim="800000"/>
            <a:headEnd/>
            <a:tailEnd/>
          </a:ln>
        </p:spPr>
        <p:txBody>
          <a:bodyPr wrap="none" anchor="ctr"/>
          <a:lstStyle/>
          <a:p>
            <a:endParaRPr lang="en-US"/>
          </a:p>
        </p:txBody>
      </p:sp>
      <p:sp>
        <p:nvSpPr>
          <p:cNvPr id="30727" name="AutoShape 7"/>
          <p:cNvSpPr>
            <a:spLocks noChangeArrowheads="1"/>
          </p:cNvSpPr>
          <p:nvPr/>
        </p:nvSpPr>
        <p:spPr bwMode="auto">
          <a:xfrm>
            <a:off x="2286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30728" name="AutoShape 8"/>
          <p:cNvSpPr>
            <a:spLocks noChangeArrowheads="1"/>
          </p:cNvSpPr>
          <p:nvPr/>
        </p:nvSpPr>
        <p:spPr bwMode="auto">
          <a:xfrm>
            <a:off x="46482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30729" name="Line 9"/>
          <p:cNvSpPr>
            <a:spLocks noChangeShapeType="1"/>
          </p:cNvSpPr>
          <p:nvPr/>
        </p:nvSpPr>
        <p:spPr bwMode="auto">
          <a:xfrm flipH="1">
            <a:off x="28575" y="5257800"/>
            <a:ext cx="228600" cy="0"/>
          </a:xfrm>
          <a:prstGeom prst="line">
            <a:avLst/>
          </a:prstGeom>
          <a:noFill/>
          <a:ln w="57150">
            <a:solidFill>
              <a:srgbClr val="3399FF"/>
            </a:solidFill>
            <a:round/>
            <a:headEnd/>
            <a:tailEnd/>
          </a:ln>
        </p:spPr>
        <p:txBody>
          <a:bodyPr wrap="none" anchor="ctr"/>
          <a:lstStyle/>
          <a:p>
            <a:endParaRPr lang="en-US"/>
          </a:p>
        </p:txBody>
      </p:sp>
      <p:sp>
        <p:nvSpPr>
          <p:cNvPr id="30730" name="Line 10"/>
          <p:cNvSpPr>
            <a:spLocks noChangeShapeType="1"/>
          </p:cNvSpPr>
          <p:nvPr/>
        </p:nvSpPr>
        <p:spPr bwMode="auto">
          <a:xfrm flipH="1">
            <a:off x="38100" y="6324600"/>
            <a:ext cx="228600" cy="0"/>
          </a:xfrm>
          <a:prstGeom prst="line">
            <a:avLst/>
          </a:prstGeom>
          <a:noFill/>
          <a:ln w="57150">
            <a:solidFill>
              <a:srgbClr val="3399FF"/>
            </a:solidFill>
            <a:round/>
            <a:headEnd/>
            <a:tailEnd/>
          </a:ln>
        </p:spPr>
        <p:txBody>
          <a:bodyPr wrap="none" anchor="ctr"/>
          <a:lstStyle/>
          <a:p>
            <a:endParaRPr lang="en-US"/>
          </a:p>
        </p:txBody>
      </p:sp>
      <p:sp>
        <p:nvSpPr>
          <p:cNvPr id="30731" name="Line 11"/>
          <p:cNvSpPr>
            <a:spLocks noChangeShapeType="1"/>
          </p:cNvSpPr>
          <p:nvPr/>
        </p:nvSpPr>
        <p:spPr bwMode="auto">
          <a:xfrm flipH="1">
            <a:off x="4467225" y="6324600"/>
            <a:ext cx="228600" cy="0"/>
          </a:xfrm>
          <a:prstGeom prst="line">
            <a:avLst/>
          </a:prstGeom>
          <a:noFill/>
          <a:ln w="57150">
            <a:solidFill>
              <a:srgbClr val="3399FF"/>
            </a:solidFill>
            <a:round/>
            <a:headEnd/>
            <a:tailEnd/>
          </a:ln>
        </p:spPr>
        <p:txBody>
          <a:bodyPr wrap="none" anchor="ctr"/>
          <a:lstStyle/>
          <a:p>
            <a:endParaRPr lang="en-US"/>
          </a:p>
        </p:txBody>
      </p:sp>
      <p:sp>
        <p:nvSpPr>
          <p:cNvPr id="30732" name="Line 12"/>
          <p:cNvSpPr>
            <a:spLocks noChangeShapeType="1"/>
          </p:cNvSpPr>
          <p:nvPr/>
        </p:nvSpPr>
        <p:spPr bwMode="auto">
          <a:xfrm flipH="1">
            <a:off x="4448175" y="5257800"/>
            <a:ext cx="228600" cy="0"/>
          </a:xfrm>
          <a:prstGeom prst="line">
            <a:avLst/>
          </a:prstGeom>
          <a:noFill/>
          <a:ln w="57150">
            <a:solidFill>
              <a:srgbClr val="3399FF"/>
            </a:solidFill>
            <a:round/>
            <a:headEnd/>
            <a:tailEnd/>
          </a:ln>
        </p:spPr>
        <p:txBody>
          <a:bodyPr wrap="none" anchor="ctr"/>
          <a:lstStyle/>
          <a:p>
            <a:endParaRPr lang="en-US"/>
          </a:p>
        </p:txBody>
      </p:sp>
      <p:sp>
        <p:nvSpPr>
          <p:cNvPr id="30733" name="Line 13"/>
          <p:cNvSpPr>
            <a:spLocks noChangeShapeType="1"/>
          </p:cNvSpPr>
          <p:nvPr/>
        </p:nvSpPr>
        <p:spPr bwMode="auto">
          <a:xfrm flipH="1">
            <a:off x="8899525" y="5257800"/>
            <a:ext cx="228600" cy="0"/>
          </a:xfrm>
          <a:prstGeom prst="line">
            <a:avLst/>
          </a:prstGeom>
          <a:noFill/>
          <a:ln w="57150">
            <a:solidFill>
              <a:srgbClr val="3399FF"/>
            </a:solidFill>
            <a:round/>
            <a:headEnd/>
            <a:tailEnd/>
          </a:ln>
        </p:spPr>
        <p:txBody>
          <a:bodyPr wrap="none" anchor="ctr"/>
          <a:lstStyle/>
          <a:p>
            <a:endParaRPr lang="en-US"/>
          </a:p>
        </p:txBody>
      </p:sp>
      <p:sp>
        <p:nvSpPr>
          <p:cNvPr id="30734" name="Line 14"/>
          <p:cNvSpPr>
            <a:spLocks noChangeShapeType="1"/>
          </p:cNvSpPr>
          <p:nvPr/>
        </p:nvSpPr>
        <p:spPr bwMode="auto">
          <a:xfrm flipH="1">
            <a:off x="8902700" y="6324600"/>
            <a:ext cx="228600" cy="0"/>
          </a:xfrm>
          <a:prstGeom prst="line">
            <a:avLst/>
          </a:prstGeom>
          <a:noFill/>
          <a:ln w="57150">
            <a:solidFill>
              <a:srgbClr val="3399FF"/>
            </a:solidFill>
            <a:round/>
            <a:headEnd/>
            <a:tailEnd/>
          </a:ln>
        </p:spPr>
        <p:txBody>
          <a:bodyPr wrap="none" anchor="ctr"/>
          <a:lstStyle/>
          <a:p>
            <a:endParaRPr lang="en-US"/>
          </a:p>
        </p:txBody>
      </p:sp>
      <p:sp>
        <p:nvSpPr>
          <p:cNvPr id="78863" name="Text Box 15"/>
          <p:cNvSpPr txBox="1">
            <a:spLocks noChangeArrowheads="1"/>
          </p:cNvSpPr>
          <p:nvPr/>
        </p:nvSpPr>
        <p:spPr bwMode="auto">
          <a:xfrm>
            <a:off x="533400" y="5029200"/>
            <a:ext cx="36576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A:  3</a:t>
            </a:r>
            <a:endParaRPr lang="en-US" sz="2400">
              <a:solidFill>
                <a:srgbClr val="FFCC00"/>
              </a:solidFill>
              <a:latin typeface="Times New Roman" pitchFamily="18" charset="0"/>
            </a:endParaRPr>
          </a:p>
        </p:txBody>
      </p:sp>
      <p:sp>
        <p:nvSpPr>
          <p:cNvPr id="78864" name="Text Box 16"/>
          <p:cNvSpPr txBox="1">
            <a:spLocks noChangeArrowheads="1"/>
          </p:cNvSpPr>
          <p:nvPr/>
        </p:nvSpPr>
        <p:spPr bwMode="auto">
          <a:xfrm>
            <a:off x="533400" y="6096000"/>
            <a:ext cx="22098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C:  2</a:t>
            </a:r>
            <a:endParaRPr lang="en-US" sz="2400">
              <a:solidFill>
                <a:srgbClr val="FFCC00"/>
              </a:solidFill>
              <a:latin typeface="Times New Roman" pitchFamily="18" charset="0"/>
            </a:endParaRPr>
          </a:p>
        </p:txBody>
      </p:sp>
      <p:sp>
        <p:nvSpPr>
          <p:cNvPr id="78865" name="Text Box 17"/>
          <p:cNvSpPr txBox="1">
            <a:spLocks noChangeArrowheads="1"/>
          </p:cNvSpPr>
          <p:nvPr/>
        </p:nvSpPr>
        <p:spPr bwMode="auto">
          <a:xfrm>
            <a:off x="4953000" y="5029200"/>
            <a:ext cx="28956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B:  1</a:t>
            </a:r>
            <a:endParaRPr lang="en-US" sz="2400">
              <a:solidFill>
                <a:srgbClr val="FFCC00"/>
              </a:solidFill>
              <a:latin typeface="Times New Roman" pitchFamily="18" charset="0"/>
            </a:endParaRPr>
          </a:p>
        </p:txBody>
      </p:sp>
      <p:sp>
        <p:nvSpPr>
          <p:cNvPr id="78866" name="Text Box 18"/>
          <p:cNvSpPr txBox="1">
            <a:spLocks noChangeArrowheads="1"/>
          </p:cNvSpPr>
          <p:nvPr/>
        </p:nvSpPr>
        <p:spPr bwMode="auto">
          <a:xfrm>
            <a:off x="4953000" y="6096000"/>
            <a:ext cx="29718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D:  Either 1 or 2</a:t>
            </a:r>
            <a:endParaRPr lang="en-US" sz="2400">
              <a:solidFill>
                <a:srgbClr val="FFCC00"/>
              </a:solidFill>
              <a:latin typeface="Times New Roman" pitchFamily="18" charset="0"/>
            </a:endParaRPr>
          </a:p>
        </p:txBody>
      </p:sp>
      <p:sp>
        <p:nvSpPr>
          <p:cNvPr id="30739" name="Oval 19"/>
          <p:cNvSpPr>
            <a:spLocks noChangeArrowheads="1"/>
          </p:cNvSpPr>
          <p:nvPr/>
        </p:nvSpPr>
        <p:spPr bwMode="auto">
          <a:xfrm>
            <a:off x="1524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30740" name="Oval 20"/>
          <p:cNvSpPr>
            <a:spLocks noChangeArrowheads="1"/>
          </p:cNvSpPr>
          <p:nvPr/>
        </p:nvSpPr>
        <p:spPr bwMode="auto">
          <a:xfrm>
            <a:off x="30480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30741" name="Oval 21"/>
          <p:cNvSpPr>
            <a:spLocks noChangeArrowheads="1"/>
          </p:cNvSpPr>
          <p:nvPr/>
        </p:nvSpPr>
        <p:spPr bwMode="auto">
          <a:xfrm>
            <a:off x="16002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30742" name="Text Box 22"/>
          <p:cNvSpPr txBox="1">
            <a:spLocks noChangeArrowheads="1"/>
          </p:cNvSpPr>
          <p:nvPr/>
        </p:nvSpPr>
        <p:spPr bwMode="auto">
          <a:xfrm>
            <a:off x="336550" y="4102100"/>
            <a:ext cx="1066800" cy="457200"/>
          </a:xfrm>
          <a:prstGeom prst="rect">
            <a:avLst/>
          </a:prstGeom>
          <a:noFill/>
          <a:ln w="9525">
            <a:noFill/>
            <a:miter lim="800000"/>
            <a:headEnd/>
            <a:tailEnd/>
          </a:ln>
        </p:spPr>
        <p:txBody>
          <a:bodyPr>
            <a:spAutoFit/>
          </a:bodyPr>
          <a:lstStyle/>
          <a:p>
            <a:pPr algn="l">
              <a:spcBef>
                <a:spcPct val="50000"/>
              </a:spcBef>
            </a:pPr>
            <a:r>
              <a:rPr lang="en-US" sz="2400" b="1">
                <a:solidFill>
                  <a:schemeClr val="bg1"/>
                </a:solidFill>
              </a:rPr>
              <a:t>50:50</a:t>
            </a:r>
            <a:endParaRPr lang="en-US" sz="2400">
              <a:solidFill>
                <a:schemeClr val="bg1"/>
              </a:solidFill>
              <a:latin typeface="Times New Roman" pitchFamily="18" charset="0"/>
            </a:endParaRPr>
          </a:p>
        </p:txBody>
      </p:sp>
      <p:sp>
        <p:nvSpPr>
          <p:cNvPr id="30743" name="Rectangle 23"/>
          <p:cNvSpPr>
            <a:spLocks noChangeArrowheads="1"/>
          </p:cNvSpPr>
          <p:nvPr/>
        </p:nvSpPr>
        <p:spPr bwMode="auto">
          <a:xfrm>
            <a:off x="6629400" y="0"/>
            <a:ext cx="2514600" cy="4724400"/>
          </a:xfrm>
          <a:prstGeom prst="rect">
            <a:avLst/>
          </a:prstGeom>
          <a:gradFill rotWithShape="0">
            <a:gsLst>
              <a:gs pos="0">
                <a:srgbClr val="0066CC"/>
              </a:gs>
              <a:gs pos="100000">
                <a:srgbClr val="000066"/>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30744" name="Text Box 24"/>
          <p:cNvSpPr txBox="1">
            <a:spLocks noChangeArrowheads="1"/>
          </p:cNvSpPr>
          <p:nvPr/>
        </p:nvSpPr>
        <p:spPr bwMode="auto">
          <a:xfrm>
            <a:off x="6705600" y="-1587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15</a:t>
            </a:r>
            <a:endParaRPr lang="en-US" sz="2400">
              <a:solidFill>
                <a:schemeClr val="bg1"/>
              </a:solidFill>
              <a:latin typeface="Times New Roman" pitchFamily="18" charset="0"/>
            </a:endParaRPr>
          </a:p>
        </p:txBody>
      </p:sp>
      <p:sp>
        <p:nvSpPr>
          <p:cNvPr id="30745" name="Text Box 25"/>
          <p:cNvSpPr txBox="1">
            <a:spLocks noChangeArrowheads="1"/>
          </p:cNvSpPr>
          <p:nvPr/>
        </p:nvSpPr>
        <p:spPr bwMode="auto">
          <a:xfrm>
            <a:off x="6705600" y="304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14</a:t>
            </a:r>
            <a:endParaRPr lang="en-US" sz="2400">
              <a:solidFill>
                <a:srgbClr val="FFCC00"/>
              </a:solidFill>
              <a:latin typeface="Times New Roman" pitchFamily="18" charset="0"/>
            </a:endParaRPr>
          </a:p>
        </p:txBody>
      </p:sp>
      <p:sp>
        <p:nvSpPr>
          <p:cNvPr id="30746" name="Text Box 26"/>
          <p:cNvSpPr txBox="1">
            <a:spLocks noChangeArrowheads="1"/>
          </p:cNvSpPr>
          <p:nvPr/>
        </p:nvSpPr>
        <p:spPr bwMode="auto">
          <a:xfrm>
            <a:off x="6705600" y="609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13</a:t>
            </a:r>
            <a:endParaRPr lang="en-US" sz="2400">
              <a:solidFill>
                <a:srgbClr val="FFCC00"/>
              </a:solidFill>
              <a:latin typeface="Times New Roman" pitchFamily="18" charset="0"/>
            </a:endParaRPr>
          </a:p>
        </p:txBody>
      </p:sp>
      <p:sp>
        <p:nvSpPr>
          <p:cNvPr id="30747" name="Text Box 27"/>
          <p:cNvSpPr txBox="1">
            <a:spLocks noChangeArrowheads="1"/>
          </p:cNvSpPr>
          <p:nvPr/>
        </p:nvSpPr>
        <p:spPr bwMode="auto">
          <a:xfrm>
            <a:off x="6705600" y="914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a:t>
            </a:r>
            <a:endParaRPr lang="en-US" sz="2400">
              <a:solidFill>
                <a:srgbClr val="FFCC00"/>
              </a:solidFill>
              <a:latin typeface="Times New Roman" pitchFamily="18" charset="0"/>
            </a:endParaRPr>
          </a:p>
        </p:txBody>
      </p:sp>
      <p:sp>
        <p:nvSpPr>
          <p:cNvPr id="30748" name="Text Box 28"/>
          <p:cNvSpPr txBox="1">
            <a:spLocks noChangeArrowheads="1"/>
          </p:cNvSpPr>
          <p:nvPr/>
        </p:nvSpPr>
        <p:spPr bwMode="auto">
          <a:xfrm>
            <a:off x="6705600" y="1219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11</a:t>
            </a:r>
            <a:endParaRPr lang="en-US" sz="2400">
              <a:solidFill>
                <a:srgbClr val="FFCC00"/>
              </a:solidFill>
              <a:latin typeface="Times New Roman" pitchFamily="18" charset="0"/>
            </a:endParaRPr>
          </a:p>
        </p:txBody>
      </p:sp>
      <p:sp>
        <p:nvSpPr>
          <p:cNvPr id="30749" name="Text Box 29"/>
          <p:cNvSpPr txBox="1">
            <a:spLocks noChangeArrowheads="1"/>
          </p:cNvSpPr>
          <p:nvPr/>
        </p:nvSpPr>
        <p:spPr bwMode="auto">
          <a:xfrm>
            <a:off x="6705600" y="1524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a:t>
            </a:r>
            <a:endParaRPr lang="en-US" sz="2400">
              <a:solidFill>
                <a:schemeClr val="bg1"/>
              </a:solidFill>
              <a:latin typeface="Times New Roman" pitchFamily="18" charset="0"/>
            </a:endParaRPr>
          </a:p>
        </p:txBody>
      </p:sp>
      <p:sp>
        <p:nvSpPr>
          <p:cNvPr id="30750" name="Rectangle 30"/>
          <p:cNvSpPr>
            <a:spLocks noChangeArrowheads="1"/>
          </p:cNvSpPr>
          <p:nvPr/>
        </p:nvSpPr>
        <p:spPr bwMode="auto">
          <a:xfrm>
            <a:off x="6696075" y="1912938"/>
            <a:ext cx="2413000" cy="322262"/>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30751" name="Text Box 31"/>
          <p:cNvSpPr txBox="1">
            <a:spLocks noChangeArrowheads="1"/>
          </p:cNvSpPr>
          <p:nvPr/>
        </p:nvSpPr>
        <p:spPr bwMode="auto">
          <a:xfrm>
            <a:off x="6705600" y="1828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9</a:t>
            </a:r>
            <a:endParaRPr lang="en-US" sz="2400">
              <a:solidFill>
                <a:srgbClr val="FFCC00"/>
              </a:solidFill>
              <a:latin typeface="Times New Roman" pitchFamily="18" charset="0"/>
            </a:endParaRPr>
          </a:p>
        </p:txBody>
      </p:sp>
      <p:sp>
        <p:nvSpPr>
          <p:cNvPr id="30752" name="Text Box 32"/>
          <p:cNvSpPr txBox="1">
            <a:spLocks noChangeArrowheads="1"/>
          </p:cNvSpPr>
          <p:nvPr/>
        </p:nvSpPr>
        <p:spPr bwMode="auto">
          <a:xfrm>
            <a:off x="6705600" y="2133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a:t>
            </a:r>
            <a:endParaRPr lang="en-US" sz="2400">
              <a:solidFill>
                <a:srgbClr val="FFCC00"/>
              </a:solidFill>
              <a:latin typeface="Times New Roman" pitchFamily="18" charset="0"/>
            </a:endParaRPr>
          </a:p>
        </p:txBody>
      </p:sp>
      <p:sp>
        <p:nvSpPr>
          <p:cNvPr id="30753" name="Text Box 33"/>
          <p:cNvSpPr txBox="1">
            <a:spLocks noChangeArrowheads="1"/>
          </p:cNvSpPr>
          <p:nvPr/>
        </p:nvSpPr>
        <p:spPr bwMode="auto">
          <a:xfrm>
            <a:off x="6705600" y="2438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7</a:t>
            </a:r>
            <a:endParaRPr lang="en-US" sz="2400">
              <a:solidFill>
                <a:srgbClr val="FFCC00"/>
              </a:solidFill>
              <a:latin typeface="Times New Roman" pitchFamily="18" charset="0"/>
            </a:endParaRPr>
          </a:p>
        </p:txBody>
      </p:sp>
      <p:sp>
        <p:nvSpPr>
          <p:cNvPr id="30754" name="Text Box 34"/>
          <p:cNvSpPr txBox="1">
            <a:spLocks noChangeArrowheads="1"/>
          </p:cNvSpPr>
          <p:nvPr/>
        </p:nvSpPr>
        <p:spPr bwMode="auto">
          <a:xfrm>
            <a:off x="6705600" y="2743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a:t>
            </a:r>
            <a:endParaRPr lang="en-US" sz="2400">
              <a:solidFill>
                <a:srgbClr val="FFCC00"/>
              </a:solidFill>
              <a:latin typeface="Times New Roman" pitchFamily="18" charset="0"/>
            </a:endParaRPr>
          </a:p>
        </p:txBody>
      </p:sp>
      <p:sp>
        <p:nvSpPr>
          <p:cNvPr id="30755" name="Text Box 35"/>
          <p:cNvSpPr txBox="1">
            <a:spLocks noChangeArrowheads="1"/>
          </p:cNvSpPr>
          <p:nvPr/>
        </p:nvSpPr>
        <p:spPr bwMode="auto">
          <a:xfrm>
            <a:off x="6705600" y="3048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5</a:t>
            </a:r>
          </a:p>
        </p:txBody>
      </p:sp>
      <p:sp>
        <p:nvSpPr>
          <p:cNvPr id="30756" name="Text Box 36"/>
          <p:cNvSpPr txBox="1">
            <a:spLocks noChangeArrowheads="1"/>
          </p:cNvSpPr>
          <p:nvPr/>
        </p:nvSpPr>
        <p:spPr bwMode="auto">
          <a:xfrm>
            <a:off x="6705600" y="3352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a:t>
            </a:r>
            <a:endParaRPr lang="en-US" sz="2400">
              <a:solidFill>
                <a:srgbClr val="FFCC00"/>
              </a:solidFill>
              <a:latin typeface="Times New Roman" pitchFamily="18" charset="0"/>
            </a:endParaRPr>
          </a:p>
        </p:txBody>
      </p:sp>
      <p:sp>
        <p:nvSpPr>
          <p:cNvPr id="30757" name="Text Box 37"/>
          <p:cNvSpPr txBox="1">
            <a:spLocks noChangeArrowheads="1"/>
          </p:cNvSpPr>
          <p:nvPr/>
        </p:nvSpPr>
        <p:spPr bwMode="auto">
          <a:xfrm>
            <a:off x="6705600" y="3657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a:t>
            </a:r>
            <a:endParaRPr lang="en-US" sz="2400">
              <a:solidFill>
                <a:srgbClr val="FFCC00"/>
              </a:solidFill>
              <a:latin typeface="Times New Roman" pitchFamily="18" charset="0"/>
            </a:endParaRPr>
          </a:p>
        </p:txBody>
      </p:sp>
      <p:sp>
        <p:nvSpPr>
          <p:cNvPr id="30758" name="Text Box 38"/>
          <p:cNvSpPr txBox="1">
            <a:spLocks noChangeArrowheads="1"/>
          </p:cNvSpPr>
          <p:nvPr/>
        </p:nvSpPr>
        <p:spPr bwMode="auto">
          <a:xfrm>
            <a:off x="6705600" y="3962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a:t>
            </a:r>
            <a:endParaRPr lang="en-US" sz="2400">
              <a:solidFill>
                <a:srgbClr val="FFCC00"/>
              </a:solidFill>
              <a:latin typeface="Times New Roman" pitchFamily="18" charset="0"/>
            </a:endParaRPr>
          </a:p>
        </p:txBody>
      </p:sp>
      <p:sp>
        <p:nvSpPr>
          <p:cNvPr id="30759" name="Text Box 39"/>
          <p:cNvSpPr txBox="1">
            <a:spLocks noChangeArrowheads="1"/>
          </p:cNvSpPr>
          <p:nvPr/>
        </p:nvSpPr>
        <p:spPr bwMode="auto">
          <a:xfrm>
            <a:off x="6705600" y="4267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a:t>
            </a:r>
            <a:endParaRPr lang="en-US" sz="2400">
              <a:solidFill>
                <a:srgbClr val="FFCC00"/>
              </a:solidFill>
              <a:latin typeface="Times New Roman" pitchFamily="18" charset="0"/>
            </a:endParaRPr>
          </a:p>
        </p:txBody>
      </p:sp>
      <p:sp>
        <p:nvSpPr>
          <p:cNvPr id="30760" name="Text Box 40"/>
          <p:cNvSpPr txBox="1">
            <a:spLocks noChangeArrowheads="1"/>
          </p:cNvSpPr>
          <p:nvPr/>
        </p:nvSpPr>
        <p:spPr bwMode="auto">
          <a:xfrm>
            <a:off x="7543800" y="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 Million</a:t>
            </a:r>
            <a:endParaRPr lang="en-US" sz="2400">
              <a:solidFill>
                <a:schemeClr val="bg1"/>
              </a:solidFill>
              <a:latin typeface="Times New Roman" pitchFamily="18" charset="0"/>
            </a:endParaRPr>
          </a:p>
        </p:txBody>
      </p:sp>
      <p:sp>
        <p:nvSpPr>
          <p:cNvPr id="30761" name="Text Box 41"/>
          <p:cNvSpPr txBox="1">
            <a:spLocks noChangeArrowheads="1"/>
          </p:cNvSpPr>
          <p:nvPr/>
        </p:nvSpPr>
        <p:spPr bwMode="auto">
          <a:xfrm>
            <a:off x="7543800" y="320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$500,000</a:t>
            </a:r>
            <a:endParaRPr lang="en-US" sz="2400">
              <a:solidFill>
                <a:srgbClr val="FFCC00"/>
              </a:solidFill>
              <a:latin typeface="Times New Roman" pitchFamily="18" charset="0"/>
            </a:endParaRPr>
          </a:p>
        </p:txBody>
      </p:sp>
      <p:sp>
        <p:nvSpPr>
          <p:cNvPr id="30762" name="Text Box 42"/>
          <p:cNvSpPr txBox="1">
            <a:spLocks noChangeArrowheads="1"/>
          </p:cNvSpPr>
          <p:nvPr/>
        </p:nvSpPr>
        <p:spPr bwMode="auto">
          <a:xfrm>
            <a:off x="7543800" y="625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$250,000</a:t>
            </a:r>
            <a:endParaRPr lang="en-US" sz="2400">
              <a:solidFill>
                <a:srgbClr val="FFCC00"/>
              </a:solidFill>
              <a:latin typeface="Times New Roman" pitchFamily="18" charset="0"/>
            </a:endParaRPr>
          </a:p>
        </p:txBody>
      </p:sp>
      <p:sp>
        <p:nvSpPr>
          <p:cNvPr id="30763" name="Text Box 43"/>
          <p:cNvSpPr txBox="1">
            <a:spLocks noChangeArrowheads="1"/>
          </p:cNvSpPr>
          <p:nvPr/>
        </p:nvSpPr>
        <p:spPr bwMode="auto">
          <a:xfrm>
            <a:off x="7543800" y="930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$125,000</a:t>
            </a:r>
            <a:endParaRPr lang="en-US" sz="2400">
              <a:solidFill>
                <a:srgbClr val="FFCC00"/>
              </a:solidFill>
              <a:latin typeface="Times New Roman" pitchFamily="18" charset="0"/>
            </a:endParaRPr>
          </a:p>
        </p:txBody>
      </p:sp>
      <p:sp>
        <p:nvSpPr>
          <p:cNvPr id="30764" name="Text Box 44"/>
          <p:cNvSpPr txBox="1">
            <a:spLocks noChangeArrowheads="1"/>
          </p:cNvSpPr>
          <p:nvPr/>
        </p:nvSpPr>
        <p:spPr bwMode="auto">
          <a:xfrm>
            <a:off x="7543800" y="1235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$64,000</a:t>
            </a:r>
            <a:endParaRPr lang="en-US" sz="2400">
              <a:solidFill>
                <a:srgbClr val="FFCC00"/>
              </a:solidFill>
              <a:latin typeface="Times New Roman" pitchFamily="18" charset="0"/>
            </a:endParaRPr>
          </a:p>
        </p:txBody>
      </p:sp>
      <p:sp>
        <p:nvSpPr>
          <p:cNvPr id="30765" name="Text Box 45"/>
          <p:cNvSpPr txBox="1">
            <a:spLocks noChangeArrowheads="1"/>
          </p:cNvSpPr>
          <p:nvPr/>
        </p:nvSpPr>
        <p:spPr bwMode="auto">
          <a:xfrm>
            <a:off x="7543800" y="1539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$32,000</a:t>
            </a:r>
            <a:endParaRPr lang="en-US" sz="2400">
              <a:solidFill>
                <a:schemeClr val="bg1"/>
              </a:solidFill>
              <a:latin typeface="Times New Roman" pitchFamily="18" charset="0"/>
            </a:endParaRPr>
          </a:p>
        </p:txBody>
      </p:sp>
      <p:sp>
        <p:nvSpPr>
          <p:cNvPr id="30766" name="Text Box 46"/>
          <p:cNvSpPr txBox="1">
            <a:spLocks noChangeArrowheads="1"/>
          </p:cNvSpPr>
          <p:nvPr/>
        </p:nvSpPr>
        <p:spPr bwMode="auto">
          <a:xfrm>
            <a:off x="7543800" y="1844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$16,000</a:t>
            </a:r>
            <a:endParaRPr lang="en-US" sz="2400">
              <a:solidFill>
                <a:srgbClr val="FFCC00"/>
              </a:solidFill>
              <a:latin typeface="Times New Roman" pitchFamily="18" charset="0"/>
            </a:endParaRPr>
          </a:p>
        </p:txBody>
      </p:sp>
      <p:sp>
        <p:nvSpPr>
          <p:cNvPr id="30767" name="Text Box 47"/>
          <p:cNvSpPr txBox="1">
            <a:spLocks noChangeArrowheads="1"/>
          </p:cNvSpPr>
          <p:nvPr/>
        </p:nvSpPr>
        <p:spPr bwMode="auto">
          <a:xfrm>
            <a:off x="7543800" y="2149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$8,000</a:t>
            </a:r>
            <a:endParaRPr lang="en-US" sz="2400">
              <a:solidFill>
                <a:srgbClr val="FFCC00"/>
              </a:solidFill>
              <a:latin typeface="Times New Roman" pitchFamily="18" charset="0"/>
            </a:endParaRPr>
          </a:p>
        </p:txBody>
      </p:sp>
      <p:sp>
        <p:nvSpPr>
          <p:cNvPr id="30768" name="Text Box 48"/>
          <p:cNvSpPr txBox="1">
            <a:spLocks noChangeArrowheads="1"/>
          </p:cNvSpPr>
          <p:nvPr/>
        </p:nvSpPr>
        <p:spPr bwMode="auto">
          <a:xfrm>
            <a:off x="7543800" y="2454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$4,000</a:t>
            </a:r>
            <a:endParaRPr lang="en-US" sz="2400">
              <a:solidFill>
                <a:srgbClr val="FFCC00"/>
              </a:solidFill>
              <a:latin typeface="Times New Roman" pitchFamily="18" charset="0"/>
            </a:endParaRPr>
          </a:p>
        </p:txBody>
      </p:sp>
      <p:sp>
        <p:nvSpPr>
          <p:cNvPr id="30769" name="Text Box 49"/>
          <p:cNvSpPr txBox="1">
            <a:spLocks noChangeArrowheads="1"/>
          </p:cNvSpPr>
          <p:nvPr/>
        </p:nvSpPr>
        <p:spPr bwMode="auto">
          <a:xfrm>
            <a:off x="7543800" y="2759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$2,000</a:t>
            </a:r>
            <a:endParaRPr lang="en-US" sz="2400">
              <a:solidFill>
                <a:srgbClr val="FFCC00"/>
              </a:solidFill>
              <a:latin typeface="Times New Roman" pitchFamily="18" charset="0"/>
            </a:endParaRPr>
          </a:p>
        </p:txBody>
      </p:sp>
      <p:sp>
        <p:nvSpPr>
          <p:cNvPr id="30770" name="Text Box 50"/>
          <p:cNvSpPr txBox="1">
            <a:spLocks noChangeArrowheads="1"/>
          </p:cNvSpPr>
          <p:nvPr/>
        </p:nvSpPr>
        <p:spPr bwMode="auto">
          <a:xfrm>
            <a:off x="7543800" y="3063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$1,000</a:t>
            </a:r>
          </a:p>
        </p:txBody>
      </p:sp>
      <p:sp>
        <p:nvSpPr>
          <p:cNvPr id="30771" name="Text Box 51"/>
          <p:cNvSpPr txBox="1">
            <a:spLocks noChangeArrowheads="1"/>
          </p:cNvSpPr>
          <p:nvPr/>
        </p:nvSpPr>
        <p:spPr bwMode="auto">
          <a:xfrm>
            <a:off x="7543800" y="3368675"/>
            <a:ext cx="1000125"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a:t>
            </a:r>
            <a:endParaRPr lang="en-US" sz="2400">
              <a:solidFill>
                <a:srgbClr val="FFCC00"/>
              </a:solidFill>
              <a:latin typeface="Times New Roman" pitchFamily="18" charset="0"/>
            </a:endParaRPr>
          </a:p>
        </p:txBody>
      </p:sp>
      <p:sp>
        <p:nvSpPr>
          <p:cNvPr id="30772" name="Text Box 52"/>
          <p:cNvSpPr txBox="1">
            <a:spLocks noChangeArrowheads="1"/>
          </p:cNvSpPr>
          <p:nvPr/>
        </p:nvSpPr>
        <p:spPr bwMode="auto">
          <a:xfrm>
            <a:off x="7543800" y="3673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$300</a:t>
            </a:r>
            <a:endParaRPr lang="en-US" sz="2400">
              <a:solidFill>
                <a:srgbClr val="FFCC00"/>
              </a:solidFill>
              <a:latin typeface="Times New Roman" pitchFamily="18" charset="0"/>
            </a:endParaRPr>
          </a:p>
        </p:txBody>
      </p:sp>
      <p:sp>
        <p:nvSpPr>
          <p:cNvPr id="30773" name="Text Box 53"/>
          <p:cNvSpPr txBox="1">
            <a:spLocks noChangeArrowheads="1"/>
          </p:cNvSpPr>
          <p:nvPr/>
        </p:nvSpPr>
        <p:spPr bwMode="auto">
          <a:xfrm>
            <a:off x="7543800" y="3978275"/>
            <a:ext cx="13335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a:t>
            </a:r>
            <a:endParaRPr lang="en-US" sz="2400">
              <a:solidFill>
                <a:srgbClr val="FFCC00"/>
              </a:solidFill>
              <a:latin typeface="Times New Roman" pitchFamily="18" charset="0"/>
            </a:endParaRPr>
          </a:p>
        </p:txBody>
      </p:sp>
      <p:sp>
        <p:nvSpPr>
          <p:cNvPr id="30774" name="Text Box 54"/>
          <p:cNvSpPr txBox="1">
            <a:spLocks noChangeArrowheads="1"/>
          </p:cNvSpPr>
          <p:nvPr/>
        </p:nvSpPr>
        <p:spPr bwMode="auto">
          <a:xfrm>
            <a:off x="7543800" y="4283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$100</a:t>
            </a:r>
            <a:endParaRPr lang="en-US" sz="2400">
              <a:solidFill>
                <a:srgbClr val="FFCC00"/>
              </a:solidFill>
              <a:latin typeface="Times New Roman" pitchFamily="18" charset="0"/>
            </a:endParaRPr>
          </a:p>
        </p:txBody>
      </p:sp>
      <p:sp>
        <p:nvSpPr>
          <p:cNvPr id="30775" name="Oval 55"/>
          <p:cNvSpPr>
            <a:spLocks noChangeArrowheads="1"/>
          </p:cNvSpPr>
          <p:nvPr/>
        </p:nvSpPr>
        <p:spPr bwMode="auto">
          <a:xfrm>
            <a:off x="7239000" y="4419600"/>
            <a:ext cx="152400" cy="152400"/>
          </a:xfrm>
          <a:prstGeom prst="ellipse">
            <a:avLst/>
          </a:prstGeom>
          <a:solidFill>
            <a:srgbClr val="FFCC00"/>
          </a:solidFill>
          <a:ln w="9525">
            <a:noFill/>
            <a:round/>
            <a:headEnd/>
            <a:tailEnd/>
          </a:ln>
        </p:spPr>
        <p:txBody>
          <a:bodyPr wrap="none" anchor="ctr"/>
          <a:lstStyle/>
          <a:p>
            <a:endParaRPr lang="en-US"/>
          </a:p>
        </p:txBody>
      </p:sp>
      <p:sp>
        <p:nvSpPr>
          <p:cNvPr id="30776" name="Oval 56"/>
          <p:cNvSpPr>
            <a:spLocks noChangeArrowheads="1"/>
          </p:cNvSpPr>
          <p:nvPr/>
        </p:nvSpPr>
        <p:spPr bwMode="auto">
          <a:xfrm>
            <a:off x="7239000" y="4114800"/>
            <a:ext cx="152400" cy="152400"/>
          </a:xfrm>
          <a:prstGeom prst="ellipse">
            <a:avLst/>
          </a:prstGeom>
          <a:solidFill>
            <a:srgbClr val="FFCC00"/>
          </a:solidFill>
          <a:ln w="9525">
            <a:noFill/>
            <a:round/>
            <a:headEnd/>
            <a:tailEnd/>
          </a:ln>
        </p:spPr>
        <p:txBody>
          <a:bodyPr wrap="none" anchor="ctr"/>
          <a:lstStyle/>
          <a:p>
            <a:endParaRPr lang="en-US"/>
          </a:p>
        </p:txBody>
      </p:sp>
      <p:sp>
        <p:nvSpPr>
          <p:cNvPr id="30777" name="Oval 57"/>
          <p:cNvSpPr>
            <a:spLocks noChangeArrowheads="1"/>
          </p:cNvSpPr>
          <p:nvPr/>
        </p:nvSpPr>
        <p:spPr bwMode="auto">
          <a:xfrm>
            <a:off x="7239000" y="3810000"/>
            <a:ext cx="152400" cy="152400"/>
          </a:xfrm>
          <a:prstGeom prst="ellipse">
            <a:avLst/>
          </a:prstGeom>
          <a:solidFill>
            <a:srgbClr val="FFCC00"/>
          </a:solidFill>
          <a:ln w="9525">
            <a:noFill/>
            <a:round/>
            <a:headEnd/>
            <a:tailEnd/>
          </a:ln>
        </p:spPr>
        <p:txBody>
          <a:bodyPr wrap="none" anchor="ctr"/>
          <a:lstStyle/>
          <a:p>
            <a:endParaRPr lang="en-US"/>
          </a:p>
        </p:txBody>
      </p:sp>
      <p:sp>
        <p:nvSpPr>
          <p:cNvPr id="30778" name="Oval 58"/>
          <p:cNvSpPr>
            <a:spLocks noChangeArrowheads="1"/>
          </p:cNvSpPr>
          <p:nvPr/>
        </p:nvSpPr>
        <p:spPr bwMode="auto">
          <a:xfrm>
            <a:off x="7239000" y="3505200"/>
            <a:ext cx="152400" cy="152400"/>
          </a:xfrm>
          <a:prstGeom prst="ellipse">
            <a:avLst/>
          </a:prstGeom>
          <a:solidFill>
            <a:srgbClr val="FFCC00"/>
          </a:solidFill>
          <a:ln w="9525">
            <a:noFill/>
            <a:round/>
            <a:headEnd/>
            <a:tailEnd/>
          </a:ln>
        </p:spPr>
        <p:txBody>
          <a:bodyPr wrap="none" anchor="ctr"/>
          <a:lstStyle/>
          <a:p>
            <a:endParaRPr lang="en-US"/>
          </a:p>
        </p:txBody>
      </p:sp>
      <p:sp>
        <p:nvSpPr>
          <p:cNvPr id="30779" name="Oval 59"/>
          <p:cNvSpPr>
            <a:spLocks noChangeArrowheads="1"/>
          </p:cNvSpPr>
          <p:nvPr/>
        </p:nvSpPr>
        <p:spPr bwMode="auto">
          <a:xfrm>
            <a:off x="7239000" y="3200400"/>
            <a:ext cx="152400" cy="152400"/>
          </a:xfrm>
          <a:prstGeom prst="ellipse">
            <a:avLst/>
          </a:prstGeom>
          <a:solidFill>
            <a:schemeClr val="bg1"/>
          </a:solidFill>
          <a:ln w="9525">
            <a:noFill/>
            <a:round/>
            <a:headEnd/>
            <a:tailEnd/>
          </a:ln>
        </p:spPr>
        <p:txBody>
          <a:bodyPr wrap="none" anchor="ctr"/>
          <a:lstStyle/>
          <a:p>
            <a:endParaRPr lang="en-US"/>
          </a:p>
        </p:txBody>
      </p:sp>
      <p:sp>
        <p:nvSpPr>
          <p:cNvPr id="30780" name="Oval 60"/>
          <p:cNvSpPr>
            <a:spLocks noChangeArrowheads="1"/>
          </p:cNvSpPr>
          <p:nvPr/>
        </p:nvSpPr>
        <p:spPr bwMode="auto">
          <a:xfrm>
            <a:off x="7239000" y="2895600"/>
            <a:ext cx="152400" cy="152400"/>
          </a:xfrm>
          <a:prstGeom prst="ellipse">
            <a:avLst/>
          </a:prstGeom>
          <a:solidFill>
            <a:srgbClr val="FFCC00"/>
          </a:solidFill>
          <a:ln w="9525">
            <a:noFill/>
            <a:round/>
            <a:headEnd/>
            <a:tailEnd/>
          </a:ln>
        </p:spPr>
        <p:txBody>
          <a:bodyPr wrap="none" anchor="ctr"/>
          <a:lstStyle/>
          <a:p>
            <a:endParaRPr lang="en-US"/>
          </a:p>
        </p:txBody>
      </p:sp>
      <p:sp>
        <p:nvSpPr>
          <p:cNvPr id="30781" name="Oval 61"/>
          <p:cNvSpPr>
            <a:spLocks noChangeArrowheads="1"/>
          </p:cNvSpPr>
          <p:nvPr/>
        </p:nvSpPr>
        <p:spPr bwMode="auto">
          <a:xfrm>
            <a:off x="7239000" y="2590800"/>
            <a:ext cx="152400" cy="152400"/>
          </a:xfrm>
          <a:prstGeom prst="ellipse">
            <a:avLst/>
          </a:prstGeom>
          <a:solidFill>
            <a:srgbClr val="FFCC00"/>
          </a:solidFill>
          <a:ln w="9525">
            <a:noFill/>
            <a:round/>
            <a:headEnd/>
            <a:tailEnd/>
          </a:ln>
        </p:spPr>
        <p:txBody>
          <a:bodyPr wrap="none" anchor="ctr"/>
          <a:lstStyle/>
          <a:p>
            <a:endParaRPr lang="en-US"/>
          </a:p>
        </p:txBody>
      </p:sp>
      <p:sp>
        <p:nvSpPr>
          <p:cNvPr id="30782" name="Oval 62"/>
          <p:cNvSpPr>
            <a:spLocks noChangeArrowheads="1"/>
          </p:cNvSpPr>
          <p:nvPr/>
        </p:nvSpPr>
        <p:spPr bwMode="auto">
          <a:xfrm>
            <a:off x="7239000" y="2286000"/>
            <a:ext cx="152400" cy="152400"/>
          </a:xfrm>
          <a:prstGeom prst="ellipse">
            <a:avLst/>
          </a:prstGeom>
          <a:solidFill>
            <a:srgbClr val="FFCC00"/>
          </a:solidFill>
          <a:ln w="9525">
            <a:noFill/>
            <a:round/>
            <a:headEnd/>
            <a:tailEnd/>
          </a:ln>
        </p:spPr>
        <p:txBody>
          <a:bodyPr wrap="none" anchor="ctr"/>
          <a:lstStyle/>
          <a:p>
            <a:endParaRPr lang="en-US"/>
          </a:p>
        </p:txBody>
      </p:sp>
      <p:sp>
        <p:nvSpPr>
          <p:cNvPr id="30783" name="Oval 63"/>
          <p:cNvSpPr>
            <a:spLocks noChangeArrowheads="1"/>
          </p:cNvSpPr>
          <p:nvPr/>
        </p:nvSpPr>
        <p:spPr bwMode="auto">
          <a:xfrm>
            <a:off x="7239000" y="1981200"/>
            <a:ext cx="152400" cy="152400"/>
          </a:xfrm>
          <a:prstGeom prst="ellipse">
            <a:avLst/>
          </a:prstGeom>
          <a:solidFill>
            <a:srgbClr val="FFCC00"/>
          </a:solidFill>
          <a:ln w="9525">
            <a:noFill/>
            <a:round/>
            <a:headEnd/>
            <a:tailEnd/>
          </a:ln>
        </p:spPr>
        <p:txBody>
          <a:bodyPr wrap="none" anchor="ctr"/>
          <a:lstStyle/>
          <a:p>
            <a:endParaRPr lang="en-US"/>
          </a:p>
        </p:txBody>
      </p:sp>
      <p:sp>
        <p:nvSpPr>
          <p:cNvPr id="30784" name="Oval 64"/>
          <p:cNvSpPr>
            <a:spLocks noChangeArrowheads="1"/>
          </p:cNvSpPr>
          <p:nvPr/>
        </p:nvSpPr>
        <p:spPr bwMode="auto">
          <a:xfrm>
            <a:off x="7239000" y="1676400"/>
            <a:ext cx="152400" cy="152400"/>
          </a:xfrm>
          <a:prstGeom prst="ellipse">
            <a:avLst/>
          </a:prstGeom>
          <a:solidFill>
            <a:schemeClr val="bg1"/>
          </a:solidFill>
          <a:ln w="9525">
            <a:noFill/>
            <a:round/>
            <a:headEnd/>
            <a:tailEnd/>
          </a:ln>
        </p:spPr>
        <p:txBody>
          <a:bodyPr wrap="none" anchor="ctr"/>
          <a:lstStyle/>
          <a:p>
            <a:endParaRPr lang="en-US" sz="2400">
              <a:solidFill>
                <a:schemeClr val="tx1"/>
              </a:solidFill>
              <a:latin typeface="Times New Roman" pitchFamily="18" charset="0"/>
            </a:endParaRPr>
          </a:p>
        </p:txBody>
      </p:sp>
      <p:sp>
        <p:nvSpPr>
          <p:cNvPr id="30785" name="Oval 65"/>
          <p:cNvSpPr>
            <a:spLocks noChangeArrowheads="1"/>
          </p:cNvSpPr>
          <p:nvPr/>
        </p:nvSpPr>
        <p:spPr bwMode="auto">
          <a:xfrm>
            <a:off x="7239000" y="1371600"/>
            <a:ext cx="152400" cy="152400"/>
          </a:xfrm>
          <a:prstGeom prst="ellipse">
            <a:avLst/>
          </a:prstGeom>
          <a:solidFill>
            <a:srgbClr val="FFCC00"/>
          </a:solidFill>
          <a:ln w="9525">
            <a:noFill/>
            <a:round/>
            <a:headEnd/>
            <a:tailEnd/>
          </a:ln>
        </p:spPr>
        <p:txBody>
          <a:bodyPr wrap="none" anchor="ctr"/>
          <a:lstStyle/>
          <a:p>
            <a:endParaRPr lang="en-US"/>
          </a:p>
        </p:txBody>
      </p:sp>
      <p:sp>
        <p:nvSpPr>
          <p:cNvPr id="30786" name="Oval 66"/>
          <p:cNvSpPr>
            <a:spLocks noChangeArrowheads="1"/>
          </p:cNvSpPr>
          <p:nvPr/>
        </p:nvSpPr>
        <p:spPr bwMode="auto">
          <a:xfrm>
            <a:off x="7239000" y="1066800"/>
            <a:ext cx="152400" cy="152400"/>
          </a:xfrm>
          <a:prstGeom prst="ellipse">
            <a:avLst/>
          </a:prstGeom>
          <a:solidFill>
            <a:srgbClr val="FFCC00"/>
          </a:solidFill>
          <a:ln w="9525">
            <a:noFill/>
            <a:round/>
            <a:headEnd/>
            <a:tailEnd/>
          </a:ln>
        </p:spPr>
        <p:txBody>
          <a:bodyPr wrap="none" anchor="ctr"/>
          <a:lstStyle/>
          <a:p>
            <a:endParaRPr lang="en-US"/>
          </a:p>
        </p:txBody>
      </p:sp>
      <p:sp>
        <p:nvSpPr>
          <p:cNvPr id="30787" name="Oval 67"/>
          <p:cNvSpPr>
            <a:spLocks noChangeArrowheads="1"/>
          </p:cNvSpPr>
          <p:nvPr/>
        </p:nvSpPr>
        <p:spPr bwMode="auto">
          <a:xfrm>
            <a:off x="7239000" y="762000"/>
            <a:ext cx="152400" cy="152400"/>
          </a:xfrm>
          <a:prstGeom prst="ellipse">
            <a:avLst/>
          </a:prstGeom>
          <a:solidFill>
            <a:srgbClr val="FFCC00"/>
          </a:solidFill>
          <a:ln w="9525">
            <a:noFill/>
            <a:round/>
            <a:headEnd/>
            <a:tailEnd/>
          </a:ln>
        </p:spPr>
        <p:txBody>
          <a:bodyPr wrap="none" anchor="ctr"/>
          <a:lstStyle/>
          <a:p>
            <a:endParaRPr lang="en-US"/>
          </a:p>
        </p:txBody>
      </p:sp>
      <p:sp>
        <p:nvSpPr>
          <p:cNvPr id="30788" name="Oval 68"/>
          <p:cNvSpPr>
            <a:spLocks noChangeArrowheads="1"/>
          </p:cNvSpPr>
          <p:nvPr/>
        </p:nvSpPr>
        <p:spPr bwMode="auto">
          <a:xfrm>
            <a:off x="7239000" y="457200"/>
            <a:ext cx="152400" cy="152400"/>
          </a:xfrm>
          <a:prstGeom prst="ellipse">
            <a:avLst/>
          </a:prstGeom>
          <a:solidFill>
            <a:srgbClr val="FFCC00"/>
          </a:solidFill>
          <a:ln w="9525">
            <a:noFill/>
            <a:round/>
            <a:headEnd/>
            <a:tailEnd/>
          </a:ln>
        </p:spPr>
        <p:txBody>
          <a:bodyPr wrap="none" anchor="ctr"/>
          <a:lstStyle/>
          <a:p>
            <a:endParaRPr lang="en-US"/>
          </a:p>
        </p:txBody>
      </p:sp>
      <p:sp>
        <p:nvSpPr>
          <p:cNvPr id="30789" name="Oval 69"/>
          <p:cNvSpPr>
            <a:spLocks noChangeArrowheads="1"/>
          </p:cNvSpPr>
          <p:nvPr/>
        </p:nvSpPr>
        <p:spPr bwMode="auto">
          <a:xfrm>
            <a:off x="7239000" y="152400"/>
            <a:ext cx="152400" cy="152400"/>
          </a:xfrm>
          <a:prstGeom prst="ellipse">
            <a:avLst/>
          </a:prstGeom>
          <a:solidFill>
            <a:schemeClr val="bg1"/>
          </a:solidFill>
          <a:ln w="9525">
            <a:noFill/>
            <a:round/>
            <a:headEnd/>
            <a:tailEnd/>
          </a:ln>
        </p:spPr>
        <p:txBody>
          <a:bodyPr wrap="none" anchor="ctr"/>
          <a:lstStyle/>
          <a:p>
            <a:endParaRPr lang="en-US"/>
          </a:p>
        </p:txBody>
      </p:sp>
      <p:pic>
        <p:nvPicPr>
          <p:cNvPr id="30790" name="Picture 70"/>
          <p:cNvPicPr>
            <a:picLocks noChangeAspect="1" noChangeArrowheads="1"/>
          </p:cNvPicPr>
          <p:nvPr/>
        </p:nvPicPr>
        <p:blipFill>
          <a:blip r:embed="rId3" cstate="print"/>
          <a:srcRect/>
          <a:stretch>
            <a:fillRect/>
          </a:stretch>
        </p:blipFill>
        <p:spPr bwMode="auto">
          <a:xfrm flipV="1">
            <a:off x="1949450" y="3994150"/>
            <a:ext cx="514350" cy="606425"/>
          </a:xfrm>
          <a:prstGeom prst="rect">
            <a:avLst/>
          </a:prstGeom>
          <a:noFill/>
          <a:ln w="9525">
            <a:noFill/>
            <a:miter lim="800000"/>
            <a:headEnd/>
            <a:tailEnd/>
          </a:ln>
        </p:spPr>
      </p:pic>
      <p:sp>
        <p:nvSpPr>
          <p:cNvPr id="30791" name="AutoShape 71"/>
          <p:cNvSpPr>
            <a:spLocks noChangeArrowheads="1"/>
          </p:cNvSpPr>
          <p:nvPr/>
        </p:nvSpPr>
        <p:spPr bwMode="auto">
          <a:xfrm rot="5400000">
            <a:off x="32226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30792" name="Oval 72"/>
          <p:cNvSpPr>
            <a:spLocks noChangeArrowheads="1"/>
          </p:cNvSpPr>
          <p:nvPr/>
        </p:nvSpPr>
        <p:spPr bwMode="auto">
          <a:xfrm>
            <a:off x="3298825" y="4076700"/>
            <a:ext cx="152400" cy="152400"/>
          </a:xfrm>
          <a:prstGeom prst="ellipse">
            <a:avLst/>
          </a:prstGeom>
          <a:noFill/>
          <a:ln w="38100">
            <a:solidFill>
              <a:schemeClr val="bg1"/>
            </a:solidFill>
            <a:round/>
            <a:headEnd/>
            <a:tailEnd/>
          </a:ln>
        </p:spPr>
        <p:txBody>
          <a:bodyPr wrap="none" anchor="ctr"/>
          <a:lstStyle/>
          <a:p>
            <a:endParaRPr lang="en-US"/>
          </a:p>
        </p:txBody>
      </p:sp>
      <p:sp>
        <p:nvSpPr>
          <p:cNvPr id="30793" name="AutoShape 73"/>
          <p:cNvSpPr>
            <a:spLocks noChangeArrowheads="1"/>
          </p:cNvSpPr>
          <p:nvPr/>
        </p:nvSpPr>
        <p:spPr bwMode="auto">
          <a:xfrm rot="5400000">
            <a:off x="3527425" y="43053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30794" name="Oval 74"/>
          <p:cNvSpPr>
            <a:spLocks noChangeArrowheads="1"/>
          </p:cNvSpPr>
          <p:nvPr/>
        </p:nvSpPr>
        <p:spPr bwMode="auto">
          <a:xfrm>
            <a:off x="3603625" y="4152900"/>
            <a:ext cx="152400" cy="152400"/>
          </a:xfrm>
          <a:prstGeom prst="ellipse">
            <a:avLst/>
          </a:prstGeom>
          <a:noFill/>
          <a:ln w="38100">
            <a:solidFill>
              <a:schemeClr val="bg1"/>
            </a:solidFill>
            <a:round/>
            <a:headEnd/>
            <a:tailEnd/>
          </a:ln>
        </p:spPr>
        <p:txBody>
          <a:bodyPr wrap="none" anchor="ctr"/>
          <a:lstStyle/>
          <a:p>
            <a:endParaRPr lang="en-US"/>
          </a:p>
        </p:txBody>
      </p:sp>
      <p:sp>
        <p:nvSpPr>
          <p:cNvPr id="30795" name="AutoShape 75"/>
          <p:cNvSpPr>
            <a:spLocks noChangeArrowheads="1"/>
          </p:cNvSpPr>
          <p:nvPr/>
        </p:nvSpPr>
        <p:spPr bwMode="auto">
          <a:xfrm rot="5400000">
            <a:off x="38322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30796" name="Oval 76"/>
          <p:cNvSpPr>
            <a:spLocks noChangeArrowheads="1"/>
          </p:cNvSpPr>
          <p:nvPr/>
        </p:nvSpPr>
        <p:spPr bwMode="auto">
          <a:xfrm>
            <a:off x="3908425" y="4076700"/>
            <a:ext cx="152400" cy="152400"/>
          </a:xfrm>
          <a:prstGeom prst="ellipse">
            <a:avLst/>
          </a:prstGeom>
          <a:noFill/>
          <a:ln w="38100">
            <a:solidFill>
              <a:schemeClr val="bg1"/>
            </a:solidFill>
            <a:round/>
            <a:headEnd/>
            <a:tailEnd/>
          </a:ln>
        </p:spPr>
        <p:txBody>
          <a:bodyPr wrap="none" anchor="ctr"/>
          <a:lstStyle/>
          <a:p>
            <a:endParaRPr lang="en-US"/>
          </a:p>
        </p:txBody>
      </p:sp>
      <p:sp>
        <p:nvSpPr>
          <p:cNvPr id="78925" name="Text Box 77"/>
          <p:cNvSpPr txBox="1">
            <a:spLocks noChangeArrowheads="1"/>
          </p:cNvSpPr>
          <p:nvPr/>
        </p:nvSpPr>
        <p:spPr bwMode="auto">
          <a:xfrm>
            <a:off x="936625" y="914400"/>
            <a:ext cx="5181600" cy="701675"/>
          </a:xfrm>
          <a:prstGeom prst="rect">
            <a:avLst/>
          </a:prstGeom>
          <a:noFill/>
          <a:ln w="9525">
            <a:noFill/>
            <a:miter lim="800000"/>
            <a:headEnd/>
            <a:tailEnd/>
          </a:ln>
        </p:spPr>
        <p:txBody>
          <a:bodyPr>
            <a:spAutoFit/>
          </a:bodyPr>
          <a:lstStyle/>
          <a:p>
            <a:pPr>
              <a:spcBef>
                <a:spcPct val="50000"/>
              </a:spcBef>
            </a:pPr>
            <a:r>
              <a:rPr lang="en-US" sz="4000" b="1" dirty="0">
                <a:solidFill>
                  <a:schemeClr val="bg1"/>
                </a:solidFill>
              </a:rPr>
              <a:t>$16,000 Question</a:t>
            </a:r>
            <a:endParaRPr lang="en-US" sz="4000" dirty="0">
              <a:solidFill>
                <a:schemeClr val="bg1"/>
              </a:solidFill>
              <a:latin typeface="Times New Roman" pitchFamily="18" charset="0"/>
            </a:endParaRPr>
          </a:p>
        </p:txBody>
      </p:sp>
      <p:sp>
        <p:nvSpPr>
          <p:cNvPr id="81" name="AutoShape 78"/>
          <p:cNvSpPr>
            <a:spLocks noChangeArrowheads="1"/>
          </p:cNvSpPr>
          <p:nvPr/>
        </p:nvSpPr>
        <p:spPr bwMode="auto">
          <a:xfrm>
            <a:off x="69850" y="2133600"/>
            <a:ext cx="6388100" cy="1547813"/>
          </a:xfrm>
          <a:prstGeom prst="flowChartPreparation">
            <a:avLst/>
          </a:prstGeom>
          <a:solidFill>
            <a:srgbClr val="00FF00"/>
          </a:solidFill>
          <a:ln w="57150">
            <a:solidFill>
              <a:srgbClr val="3399FF"/>
            </a:solidFill>
            <a:miter lim="800000"/>
            <a:headEnd/>
            <a:tailEnd/>
          </a:ln>
        </p:spPr>
        <p:txBody>
          <a:bodyPr wrap="none" anchor="ctr"/>
          <a:lstStyle/>
          <a:p>
            <a:pPr algn="ctr"/>
            <a:r>
              <a:rPr lang="en-US" sz="2000" b="1" dirty="0" smtClean="0">
                <a:solidFill>
                  <a:schemeClr val="tx1"/>
                </a:solidFill>
                <a:latin typeface="Times New Roman" pitchFamily="18" charset="0"/>
              </a:rPr>
              <a:t>James has </a:t>
            </a:r>
            <a:r>
              <a:rPr lang="en-US" sz="2000" b="1" dirty="0">
                <a:solidFill>
                  <a:schemeClr val="tx1"/>
                </a:solidFill>
                <a:latin typeface="Times New Roman" pitchFamily="18" charset="0"/>
              </a:rPr>
              <a:t>shown lots of progress. </a:t>
            </a:r>
            <a:endParaRPr lang="en-US" sz="2000" b="1" dirty="0" smtClean="0">
              <a:solidFill>
                <a:schemeClr val="tx1"/>
              </a:solidFill>
              <a:latin typeface="Times New Roman" pitchFamily="18" charset="0"/>
            </a:endParaRPr>
          </a:p>
          <a:p>
            <a:pPr algn="ctr"/>
            <a:r>
              <a:rPr lang="en-US" sz="2000" b="1" dirty="0" smtClean="0">
                <a:solidFill>
                  <a:schemeClr val="tx1"/>
                </a:solidFill>
                <a:latin typeface="Times New Roman" pitchFamily="18" charset="0"/>
              </a:rPr>
              <a:t>He has early </a:t>
            </a:r>
            <a:r>
              <a:rPr lang="en-US" sz="2000" b="1" dirty="0">
                <a:solidFill>
                  <a:schemeClr val="tx1"/>
                </a:solidFill>
                <a:latin typeface="Times New Roman" pitchFamily="18" charset="0"/>
              </a:rPr>
              <a:t>skills and can accomplish </a:t>
            </a:r>
            <a:r>
              <a:rPr lang="en-US" sz="2000" b="1" dirty="0" smtClean="0">
                <a:solidFill>
                  <a:schemeClr val="tx1"/>
                </a:solidFill>
                <a:latin typeface="Times New Roman" pitchFamily="18" charset="0"/>
              </a:rPr>
              <a:t>new tasks</a:t>
            </a:r>
            <a:r>
              <a:rPr lang="en-US" sz="2000" b="1" dirty="0">
                <a:solidFill>
                  <a:schemeClr val="tx1"/>
                </a:solidFill>
                <a:latin typeface="Times New Roman" pitchFamily="18" charset="0"/>
              </a:rPr>
              <a:t>, </a:t>
            </a:r>
            <a:endParaRPr lang="en-US" sz="2000" b="1" dirty="0" smtClean="0">
              <a:solidFill>
                <a:schemeClr val="tx1"/>
              </a:solidFill>
              <a:latin typeface="Times New Roman" pitchFamily="18" charset="0"/>
            </a:endParaRPr>
          </a:p>
          <a:p>
            <a:pPr algn="ctr"/>
            <a:r>
              <a:rPr lang="en-US" sz="2000" b="1" dirty="0" smtClean="0">
                <a:solidFill>
                  <a:schemeClr val="tx1"/>
                </a:solidFill>
                <a:latin typeface="Times New Roman" pitchFamily="18" charset="0"/>
              </a:rPr>
              <a:t>but </a:t>
            </a:r>
            <a:r>
              <a:rPr lang="en-US" sz="2000" b="1" dirty="0">
                <a:solidFill>
                  <a:schemeClr val="tx1"/>
                </a:solidFill>
                <a:latin typeface="Times New Roman" pitchFamily="18" charset="0"/>
              </a:rPr>
              <a:t>does not yet </a:t>
            </a:r>
            <a:r>
              <a:rPr lang="en-US" sz="2000" b="1" dirty="0" smtClean="0">
                <a:solidFill>
                  <a:schemeClr val="tx1"/>
                </a:solidFill>
                <a:latin typeface="Times New Roman" pitchFamily="18" charset="0"/>
              </a:rPr>
              <a:t>have </a:t>
            </a:r>
            <a:r>
              <a:rPr lang="en-US" sz="2000" b="1" dirty="0">
                <a:solidFill>
                  <a:schemeClr val="tx1"/>
                </a:solidFill>
                <a:latin typeface="Times New Roman" pitchFamily="18" charset="0"/>
              </a:rPr>
              <a:t>immediate foundational </a:t>
            </a:r>
            <a:endParaRPr lang="en-US" sz="2000" b="1" dirty="0" smtClean="0">
              <a:solidFill>
                <a:schemeClr val="tx1"/>
              </a:solidFill>
              <a:latin typeface="Times New Roman" pitchFamily="18" charset="0"/>
            </a:endParaRPr>
          </a:p>
          <a:p>
            <a:pPr algn="ctr"/>
            <a:r>
              <a:rPr lang="en-US" sz="2000" b="1" dirty="0" smtClean="0">
                <a:solidFill>
                  <a:schemeClr val="tx1"/>
                </a:solidFill>
                <a:latin typeface="Times New Roman" pitchFamily="18" charset="0"/>
              </a:rPr>
              <a:t>or </a:t>
            </a:r>
            <a:r>
              <a:rPr lang="en-US" sz="2000" b="1" dirty="0">
                <a:solidFill>
                  <a:schemeClr val="tx1"/>
                </a:solidFill>
                <a:latin typeface="Times New Roman" pitchFamily="18" charset="0"/>
              </a:rPr>
              <a:t>age-expected skills</a:t>
            </a:r>
            <a:r>
              <a:rPr lang="en-US" sz="2000" b="1" dirty="0" smtClean="0">
                <a:solidFill>
                  <a:schemeClr val="tx1"/>
                </a:solidFill>
                <a:latin typeface="Times New Roman" pitchFamily="18" charset="0"/>
              </a:rPr>
              <a:t>. The rating?</a:t>
            </a:r>
            <a:endParaRPr lang="en-US" sz="2000" b="1" dirty="0">
              <a:solidFill>
                <a:schemeClr val="tx1"/>
              </a:solidFill>
              <a:latin typeface="Times New Roman" pitchFamily="18" charset="0"/>
            </a:endParaRPr>
          </a:p>
        </p:txBody>
      </p:sp>
    </p:spTree>
    <p:extLst>
      <p:ext uri="{BB962C8B-B14F-4D97-AF65-F5344CB8AC3E}">
        <p14:creationId xmlns:p14="http://schemas.microsoft.com/office/powerpoint/2010/main" val="5921122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2000"/>
                                  </p:stCondLst>
                                  <p:childTnLst>
                                    <p:set>
                                      <p:cBhvr>
                                        <p:cTn id="6" dur="1" fill="hold">
                                          <p:stCondLst>
                                            <p:cond delay="0"/>
                                          </p:stCondLst>
                                        </p:cTn>
                                        <p:tgtEl>
                                          <p:spTgt spid="78925"/>
                                        </p:tgtEl>
                                        <p:attrNameLst>
                                          <p:attrName>style.visibility</p:attrName>
                                        </p:attrNameLst>
                                      </p:cBhvr>
                                      <p:to>
                                        <p:strVal val="visible"/>
                                      </p:to>
                                    </p:set>
                                    <p:animEffect transition="in" filter="dissolve">
                                      <p:cBhvr>
                                        <p:cTn id="7" dur="500"/>
                                        <p:tgtEl>
                                          <p:spTgt spid="78925"/>
                                        </p:tgtEl>
                                      </p:cBhvr>
                                    </p:animEffect>
                                  </p:childTnLst>
                                </p:cTn>
                              </p:par>
                              <p:par>
                                <p:cTn id="8" presetID="1" presetClass="entr" presetSubtype="0" fill="hold" grpId="0" nodeType="withEffect">
                                  <p:stCondLst>
                                    <p:cond delay="2000"/>
                                  </p:stCondLst>
                                  <p:childTnLst>
                                    <p:set>
                                      <p:cBhvr>
                                        <p:cTn id="9" dur="1" fill="hold">
                                          <p:stCondLst>
                                            <p:cond delay="499"/>
                                          </p:stCondLst>
                                        </p:cTn>
                                        <p:tgtEl>
                                          <p:spTgt spid="78863"/>
                                        </p:tgtEl>
                                        <p:attrNameLst>
                                          <p:attrName>style.visibility</p:attrName>
                                        </p:attrNameLst>
                                      </p:cBhvr>
                                      <p:to>
                                        <p:strVal val="visible"/>
                                      </p:to>
                                    </p:set>
                                  </p:childTnLst>
                                </p:cTn>
                              </p:par>
                            </p:childTnLst>
                          </p:cTn>
                        </p:par>
                        <p:par>
                          <p:cTn id="10" fill="hold">
                            <p:stCondLst>
                              <p:cond delay="2500"/>
                            </p:stCondLst>
                            <p:childTnLst>
                              <p:par>
                                <p:cTn id="11" presetID="1" presetClass="entr" presetSubtype="0" fill="hold" grpId="0" nodeType="afterEffect">
                                  <p:stCondLst>
                                    <p:cond delay="2000"/>
                                  </p:stCondLst>
                                  <p:childTnLst>
                                    <p:set>
                                      <p:cBhvr>
                                        <p:cTn id="12" dur="1" fill="hold">
                                          <p:stCondLst>
                                            <p:cond delay="499"/>
                                          </p:stCondLst>
                                        </p:cTn>
                                        <p:tgtEl>
                                          <p:spTgt spid="78865"/>
                                        </p:tgtEl>
                                        <p:attrNameLst>
                                          <p:attrName>style.visibility</p:attrName>
                                        </p:attrNameLst>
                                      </p:cBhvr>
                                      <p:to>
                                        <p:strVal val="visible"/>
                                      </p:to>
                                    </p:set>
                                  </p:childTnLst>
                                </p:cTn>
                              </p:par>
                            </p:childTnLst>
                          </p:cTn>
                        </p:par>
                        <p:par>
                          <p:cTn id="13" fill="hold">
                            <p:stCondLst>
                              <p:cond delay="5000"/>
                            </p:stCondLst>
                            <p:childTnLst>
                              <p:par>
                                <p:cTn id="14" presetID="1" presetClass="entr" presetSubtype="0" fill="hold" grpId="0" nodeType="afterEffect">
                                  <p:stCondLst>
                                    <p:cond delay="2000"/>
                                  </p:stCondLst>
                                  <p:childTnLst>
                                    <p:set>
                                      <p:cBhvr>
                                        <p:cTn id="15" dur="1" fill="hold">
                                          <p:stCondLst>
                                            <p:cond delay="499"/>
                                          </p:stCondLst>
                                        </p:cTn>
                                        <p:tgtEl>
                                          <p:spTgt spid="78864"/>
                                        </p:tgtEl>
                                        <p:attrNameLst>
                                          <p:attrName>style.visibility</p:attrName>
                                        </p:attrNameLst>
                                      </p:cBhvr>
                                      <p:to>
                                        <p:strVal val="visible"/>
                                      </p:to>
                                    </p:set>
                                  </p:childTnLst>
                                </p:cTn>
                              </p:par>
                            </p:childTnLst>
                          </p:cTn>
                        </p:par>
                        <p:par>
                          <p:cTn id="16" fill="hold">
                            <p:stCondLst>
                              <p:cond delay="7500"/>
                            </p:stCondLst>
                            <p:childTnLst>
                              <p:par>
                                <p:cTn id="17" presetID="1" presetClass="entr" presetSubtype="0" fill="hold" grpId="0" nodeType="afterEffect">
                                  <p:stCondLst>
                                    <p:cond delay="2000"/>
                                  </p:stCondLst>
                                  <p:childTnLst>
                                    <p:set>
                                      <p:cBhvr>
                                        <p:cTn id="18" dur="1" fill="hold">
                                          <p:stCondLst>
                                            <p:cond delay="499"/>
                                          </p:stCondLst>
                                        </p:cTn>
                                        <p:tgtEl>
                                          <p:spTgt spid="7886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63" grpId="0" autoUpdateAnimBg="0"/>
      <p:bldP spid="78864" grpId="0" autoUpdateAnimBg="0"/>
      <p:bldP spid="78865" grpId="0" autoUpdateAnimBg="0"/>
      <p:bldP spid="78866" grpId="0" autoUpdateAnimBg="0"/>
      <p:bldP spid="78925"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fontScale="90000"/>
          </a:bodyPr>
          <a:lstStyle/>
          <a:p>
            <a:pPr eaLnBrk="1" hangingPunct="1"/>
            <a:r>
              <a:rPr lang="en-US" sz="8000" b="1" dirty="0" smtClean="0"/>
              <a:t>1</a:t>
            </a:r>
          </a:p>
        </p:txBody>
      </p:sp>
      <p:sp>
        <p:nvSpPr>
          <p:cNvPr id="92164" name="Rectangle 3"/>
          <p:cNvSpPr>
            <a:spLocks noGrp="1" noChangeArrowheads="1"/>
          </p:cNvSpPr>
          <p:nvPr>
            <p:ph type="body" idx="1"/>
          </p:nvPr>
        </p:nvSpPr>
        <p:spPr>
          <a:xfrm>
            <a:off x="304800" y="2133600"/>
            <a:ext cx="8229600" cy="5105400"/>
          </a:xfrm>
        </p:spPr>
        <p:txBody>
          <a:bodyPr/>
          <a:lstStyle/>
          <a:p>
            <a:pPr>
              <a:defRPr/>
            </a:pPr>
            <a:r>
              <a:rPr lang="en-US" sz="2400" dirty="0" smtClean="0"/>
              <a:t>Child does </a:t>
            </a:r>
            <a:r>
              <a:rPr lang="en-US" sz="2400" b="1" dirty="0" smtClean="0"/>
              <a:t>not yet </a:t>
            </a:r>
            <a:r>
              <a:rPr lang="en-US" sz="2400" dirty="0" smtClean="0"/>
              <a:t>show functioning expected of a child his or her age in any situation</a:t>
            </a:r>
          </a:p>
          <a:p>
            <a:pPr>
              <a:buFontTx/>
              <a:buNone/>
              <a:defRPr/>
            </a:pPr>
            <a:endParaRPr lang="en-US" sz="900" dirty="0" smtClean="0"/>
          </a:p>
          <a:p>
            <a:pPr>
              <a:defRPr/>
            </a:pPr>
            <a:r>
              <a:rPr lang="en-US" sz="2400" dirty="0" smtClean="0"/>
              <a:t>Child’s functioning does </a:t>
            </a:r>
            <a:r>
              <a:rPr lang="en-US" sz="2400" b="1" dirty="0" smtClean="0"/>
              <a:t>not yet </a:t>
            </a:r>
            <a:r>
              <a:rPr lang="en-US" sz="2400" dirty="0" smtClean="0"/>
              <a:t>include immediate foundational skills upon which to build age-appropriate functioning</a:t>
            </a:r>
          </a:p>
          <a:p>
            <a:pPr>
              <a:buFontTx/>
              <a:buNone/>
              <a:defRPr/>
            </a:pPr>
            <a:endParaRPr lang="en-US" sz="1050" dirty="0" smtClean="0"/>
          </a:p>
          <a:p>
            <a:pPr>
              <a:defRPr/>
            </a:pPr>
            <a:r>
              <a:rPr lang="en-US" sz="2400" dirty="0" smtClean="0"/>
              <a:t>Child functioning reflects skills that developmentally come before immediate foundational skills</a:t>
            </a:r>
          </a:p>
          <a:p>
            <a:pPr>
              <a:buFontTx/>
              <a:buNone/>
              <a:defRPr/>
            </a:pPr>
            <a:endParaRPr lang="en-US" sz="1050" dirty="0" smtClean="0"/>
          </a:p>
          <a:p>
            <a:pPr>
              <a:defRPr/>
            </a:pPr>
            <a:r>
              <a:rPr lang="en-US" sz="2400" dirty="0" smtClean="0"/>
              <a:t>Child’s functioning might be described as like that of a </a:t>
            </a:r>
            <a:r>
              <a:rPr lang="en-US" sz="2400" b="1" dirty="0" smtClean="0"/>
              <a:t>much younger child</a:t>
            </a:r>
            <a:endParaRPr lang="en-US" sz="2400" dirty="0" smtClean="0"/>
          </a:p>
        </p:txBody>
      </p:sp>
    </p:spTree>
    <p:extLst>
      <p:ext uri="{BB962C8B-B14F-4D97-AF65-F5344CB8AC3E}">
        <p14:creationId xmlns:p14="http://schemas.microsoft.com/office/powerpoint/2010/main" val="9530240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3505200" y="1127125"/>
            <a:ext cx="2514600" cy="4724400"/>
          </a:xfrm>
          <a:prstGeom prst="rect">
            <a:avLst/>
          </a:prstGeom>
          <a:gradFill rotWithShape="0">
            <a:gsLst>
              <a:gs pos="0">
                <a:srgbClr val="0066CC"/>
              </a:gs>
              <a:gs pos="100000">
                <a:srgbClr val="000066"/>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79875" name="Rectangle 3"/>
          <p:cNvSpPr>
            <a:spLocks noChangeArrowheads="1"/>
          </p:cNvSpPr>
          <p:nvPr/>
        </p:nvSpPr>
        <p:spPr bwMode="auto">
          <a:xfrm>
            <a:off x="3571875" y="2744788"/>
            <a:ext cx="2413000" cy="322262"/>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31748" name="Text Box 4"/>
          <p:cNvSpPr txBox="1">
            <a:spLocks noChangeArrowheads="1"/>
          </p:cNvSpPr>
          <p:nvPr/>
        </p:nvSpPr>
        <p:spPr bwMode="auto">
          <a:xfrm>
            <a:off x="3581400" y="111125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15</a:t>
            </a:r>
            <a:endParaRPr lang="en-US" sz="2400">
              <a:solidFill>
                <a:schemeClr val="bg1"/>
              </a:solidFill>
              <a:latin typeface="Times New Roman" pitchFamily="18" charset="0"/>
            </a:endParaRPr>
          </a:p>
        </p:txBody>
      </p:sp>
      <p:sp>
        <p:nvSpPr>
          <p:cNvPr id="31749" name="Text Box 5"/>
          <p:cNvSpPr txBox="1">
            <a:spLocks noChangeArrowheads="1"/>
          </p:cNvSpPr>
          <p:nvPr/>
        </p:nvSpPr>
        <p:spPr bwMode="auto">
          <a:xfrm>
            <a:off x="3581400" y="1431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14</a:t>
            </a:r>
            <a:endParaRPr lang="en-US" sz="2400">
              <a:solidFill>
                <a:srgbClr val="FFCC00"/>
              </a:solidFill>
              <a:latin typeface="Times New Roman" pitchFamily="18" charset="0"/>
            </a:endParaRPr>
          </a:p>
        </p:txBody>
      </p:sp>
      <p:sp>
        <p:nvSpPr>
          <p:cNvPr id="31750" name="Text Box 6"/>
          <p:cNvSpPr txBox="1">
            <a:spLocks noChangeArrowheads="1"/>
          </p:cNvSpPr>
          <p:nvPr/>
        </p:nvSpPr>
        <p:spPr bwMode="auto">
          <a:xfrm>
            <a:off x="3581400" y="1736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13</a:t>
            </a:r>
            <a:endParaRPr lang="en-US" sz="2400">
              <a:solidFill>
                <a:srgbClr val="FFCC00"/>
              </a:solidFill>
              <a:latin typeface="Times New Roman" pitchFamily="18" charset="0"/>
            </a:endParaRPr>
          </a:p>
        </p:txBody>
      </p:sp>
      <p:sp>
        <p:nvSpPr>
          <p:cNvPr id="31751" name="Text Box 7"/>
          <p:cNvSpPr txBox="1">
            <a:spLocks noChangeArrowheads="1"/>
          </p:cNvSpPr>
          <p:nvPr/>
        </p:nvSpPr>
        <p:spPr bwMode="auto">
          <a:xfrm>
            <a:off x="3581400" y="2041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a:t>
            </a:r>
            <a:endParaRPr lang="en-US" sz="2400">
              <a:solidFill>
                <a:srgbClr val="FFCC00"/>
              </a:solidFill>
              <a:latin typeface="Times New Roman" pitchFamily="18" charset="0"/>
            </a:endParaRPr>
          </a:p>
        </p:txBody>
      </p:sp>
      <p:sp>
        <p:nvSpPr>
          <p:cNvPr id="31752" name="Text Box 8"/>
          <p:cNvSpPr txBox="1">
            <a:spLocks noChangeArrowheads="1"/>
          </p:cNvSpPr>
          <p:nvPr/>
        </p:nvSpPr>
        <p:spPr bwMode="auto">
          <a:xfrm>
            <a:off x="3581400" y="2346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11</a:t>
            </a:r>
            <a:endParaRPr lang="en-US" sz="2400">
              <a:solidFill>
                <a:srgbClr val="FFCC00"/>
              </a:solidFill>
              <a:latin typeface="Times New Roman" pitchFamily="18" charset="0"/>
            </a:endParaRPr>
          </a:p>
        </p:txBody>
      </p:sp>
      <p:sp>
        <p:nvSpPr>
          <p:cNvPr id="31753" name="Text Box 9"/>
          <p:cNvSpPr txBox="1">
            <a:spLocks noChangeArrowheads="1"/>
          </p:cNvSpPr>
          <p:nvPr/>
        </p:nvSpPr>
        <p:spPr bwMode="auto">
          <a:xfrm>
            <a:off x="3581400" y="265112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a:t>
            </a:r>
            <a:endParaRPr lang="en-US" sz="2400">
              <a:solidFill>
                <a:schemeClr val="bg1"/>
              </a:solidFill>
              <a:latin typeface="Times New Roman" pitchFamily="18" charset="0"/>
            </a:endParaRPr>
          </a:p>
        </p:txBody>
      </p:sp>
      <p:sp>
        <p:nvSpPr>
          <p:cNvPr id="31754" name="Text Box 10"/>
          <p:cNvSpPr txBox="1">
            <a:spLocks noChangeArrowheads="1"/>
          </p:cNvSpPr>
          <p:nvPr/>
        </p:nvSpPr>
        <p:spPr bwMode="auto">
          <a:xfrm>
            <a:off x="3581400" y="2955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9</a:t>
            </a:r>
            <a:endParaRPr lang="en-US" sz="2400">
              <a:solidFill>
                <a:srgbClr val="FFCC00"/>
              </a:solidFill>
              <a:latin typeface="Times New Roman" pitchFamily="18" charset="0"/>
            </a:endParaRPr>
          </a:p>
        </p:txBody>
      </p:sp>
      <p:sp>
        <p:nvSpPr>
          <p:cNvPr id="31755" name="Text Box 11"/>
          <p:cNvSpPr txBox="1">
            <a:spLocks noChangeArrowheads="1"/>
          </p:cNvSpPr>
          <p:nvPr/>
        </p:nvSpPr>
        <p:spPr bwMode="auto">
          <a:xfrm>
            <a:off x="3581400" y="3260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a:t>
            </a:r>
            <a:endParaRPr lang="en-US" sz="2400">
              <a:solidFill>
                <a:srgbClr val="FFCC00"/>
              </a:solidFill>
              <a:latin typeface="Times New Roman" pitchFamily="18" charset="0"/>
            </a:endParaRPr>
          </a:p>
        </p:txBody>
      </p:sp>
      <p:sp>
        <p:nvSpPr>
          <p:cNvPr id="31756" name="Text Box 12"/>
          <p:cNvSpPr txBox="1">
            <a:spLocks noChangeArrowheads="1"/>
          </p:cNvSpPr>
          <p:nvPr/>
        </p:nvSpPr>
        <p:spPr bwMode="auto">
          <a:xfrm>
            <a:off x="3581400" y="3565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7</a:t>
            </a:r>
            <a:endParaRPr lang="en-US" sz="2400">
              <a:solidFill>
                <a:srgbClr val="FFCC00"/>
              </a:solidFill>
              <a:latin typeface="Times New Roman" pitchFamily="18" charset="0"/>
            </a:endParaRPr>
          </a:p>
        </p:txBody>
      </p:sp>
      <p:sp>
        <p:nvSpPr>
          <p:cNvPr id="31757" name="Text Box 13"/>
          <p:cNvSpPr txBox="1">
            <a:spLocks noChangeArrowheads="1"/>
          </p:cNvSpPr>
          <p:nvPr/>
        </p:nvSpPr>
        <p:spPr bwMode="auto">
          <a:xfrm>
            <a:off x="3581400" y="3870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a:t>
            </a:r>
            <a:endParaRPr lang="en-US" sz="2400">
              <a:solidFill>
                <a:srgbClr val="FFCC00"/>
              </a:solidFill>
              <a:latin typeface="Times New Roman" pitchFamily="18" charset="0"/>
            </a:endParaRPr>
          </a:p>
        </p:txBody>
      </p:sp>
      <p:sp>
        <p:nvSpPr>
          <p:cNvPr id="31758" name="Text Box 14"/>
          <p:cNvSpPr txBox="1">
            <a:spLocks noChangeArrowheads="1"/>
          </p:cNvSpPr>
          <p:nvPr/>
        </p:nvSpPr>
        <p:spPr bwMode="auto">
          <a:xfrm>
            <a:off x="3581400" y="417512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5</a:t>
            </a:r>
          </a:p>
        </p:txBody>
      </p:sp>
      <p:sp>
        <p:nvSpPr>
          <p:cNvPr id="31759" name="Text Box 15"/>
          <p:cNvSpPr txBox="1">
            <a:spLocks noChangeArrowheads="1"/>
          </p:cNvSpPr>
          <p:nvPr/>
        </p:nvSpPr>
        <p:spPr bwMode="auto">
          <a:xfrm>
            <a:off x="3581400" y="4479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a:t>
            </a:r>
            <a:endParaRPr lang="en-US" sz="2400">
              <a:solidFill>
                <a:srgbClr val="FFCC00"/>
              </a:solidFill>
              <a:latin typeface="Times New Roman" pitchFamily="18" charset="0"/>
            </a:endParaRPr>
          </a:p>
        </p:txBody>
      </p:sp>
      <p:sp>
        <p:nvSpPr>
          <p:cNvPr id="31760" name="Text Box 16"/>
          <p:cNvSpPr txBox="1">
            <a:spLocks noChangeArrowheads="1"/>
          </p:cNvSpPr>
          <p:nvPr/>
        </p:nvSpPr>
        <p:spPr bwMode="auto">
          <a:xfrm>
            <a:off x="3581400" y="4784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a:t>
            </a:r>
            <a:endParaRPr lang="en-US" sz="2400">
              <a:solidFill>
                <a:srgbClr val="FFCC00"/>
              </a:solidFill>
              <a:latin typeface="Times New Roman" pitchFamily="18" charset="0"/>
            </a:endParaRPr>
          </a:p>
        </p:txBody>
      </p:sp>
      <p:sp>
        <p:nvSpPr>
          <p:cNvPr id="31761" name="Text Box 17"/>
          <p:cNvSpPr txBox="1">
            <a:spLocks noChangeArrowheads="1"/>
          </p:cNvSpPr>
          <p:nvPr/>
        </p:nvSpPr>
        <p:spPr bwMode="auto">
          <a:xfrm>
            <a:off x="3581400" y="5089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a:t>
            </a:r>
            <a:endParaRPr lang="en-US" sz="2400">
              <a:solidFill>
                <a:srgbClr val="FFCC00"/>
              </a:solidFill>
              <a:latin typeface="Times New Roman" pitchFamily="18" charset="0"/>
            </a:endParaRPr>
          </a:p>
        </p:txBody>
      </p:sp>
      <p:sp>
        <p:nvSpPr>
          <p:cNvPr id="31762" name="Text Box 18"/>
          <p:cNvSpPr txBox="1">
            <a:spLocks noChangeArrowheads="1"/>
          </p:cNvSpPr>
          <p:nvPr/>
        </p:nvSpPr>
        <p:spPr bwMode="auto">
          <a:xfrm>
            <a:off x="3581400" y="5394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a:t>
            </a:r>
            <a:endParaRPr lang="en-US" sz="2400">
              <a:solidFill>
                <a:srgbClr val="FFCC00"/>
              </a:solidFill>
              <a:latin typeface="Times New Roman" pitchFamily="18" charset="0"/>
            </a:endParaRPr>
          </a:p>
        </p:txBody>
      </p:sp>
      <p:sp>
        <p:nvSpPr>
          <p:cNvPr id="31763" name="Text Box 19"/>
          <p:cNvSpPr txBox="1">
            <a:spLocks noChangeArrowheads="1"/>
          </p:cNvSpPr>
          <p:nvPr/>
        </p:nvSpPr>
        <p:spPr bwMode="auto">
          <a:xfrm>
            <a:off x="4419600" y="112712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 Million</a:t>
            </a:r>
            <a:endParaRPr lang="en-US" sz="2400">
              <a:solidFill>
                <a:schemeClr val="bg1"/>
              </a:solidFill>
              <a:latin typeface="Times New Roman" pitchFamily="18" charset="0"/>
            </a:endParaRPr>
          </a:p>
        </p:txBody>
      </p:sp>
      <p:sp>
        <p:nvSpPr>
          <p:cNvPr id="31764" name="Text Box 20"/>
          <p:cNvSpPr txBox="1">
            <a:spLocks noChangeArrowheads="1"/>
          </p:cNvSpPr>
          <p:nvPr/>
        </p:nvSpPr>
        <p:spPr bwMode="auto">
          <a:xfrm>
            <a:off x="4419600" y="14478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$500,000</a:t>
            </a:r>
            <a:endParaRPr lang="en-US" sz="2400">
              <a:solidFill>
                <a:srgbClr val="FFCC00"/>
              </a:solidFill>
              <a:latin typeface="Times New Roman" pitchFamily="18" charset="0"/>
            </a:endParaRPr>
          </a:p>
        </p:txBody>
      </p:sp>
      <p:sp>
        <p:nvSpPr>
          <p:cNvPr id="31765" name="Text Box 21"/>
          <p:cNvSpPr txBox="1">
            <a:spLocks noChangeArrowheads="1"/>
          </p:cNvSpPr>
          <p:nvPr/>
        </p:nvSpPr>
        <p:spPr bwMode="auto">
          <a:xfrm>
            <a:off x="4419600" y="1752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$250,000</a:t>
            </a:r>
            <a:endParaRPr lang="en-US" sz="2400">
              <a:solidFill>
                <a:srgbClr val="FFCC00"/>
              </a:solidFill>
              <a:latin typeface="Times New Roman" pitchFamily="18" charset="0"/>
            </a:endParaRPr>
          </a:p>
        </p:txBody>
      </p:sp>
      <p:sp>
        <p:nvSpPr>
          <p:cNvPr id="31766" name="Text Box 22"/>
          <p:cNvSpPr txBox="1">
            <a:spLocks noChangeArrowheads="1"/>
          </p:cNvSpPr>
          <p:nvPr/>
        </p:nvSpPr>
        <p:spPr bwMode="auto">
          <a:xfrm>
            <a:off x="4419600" y="20574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$125,000</a:t>
            </a:r>
            <a:endParaRPr lang="en-US" sz="2400">
              <a:solidFill>
                <a:srgbClr val="FFCC00"/>
              </a:solidFill>
              <a:latin typeface="Times New Roman" pitchFamily="18" charset="0"/>
            </a:endParaRPr>
          </a:p>
        </p:txBody>
      </p:sp>
      <p:sp>
        <p:nvSpPr>
          <p:cNvPr id="31767" name="Text Box 23"/>
          <p:cNvSpPr txBox="1">
            <a:spLocks noChangeArrowheads="1"/>
          </p:cNvSpPr>
          <p:nvPr/>
        </p:nvSpPr>
        <p:spPr bwMode="auto">
          <a:xfrm>
            <a:off x="4419600" y="2362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$64,000</a:t>
            </a:r>
            <a:endParaRPr lang="en-US" sz="2400">
              <a:solidFill>
                <a:srgbClr val="FFCC00"/>
              </a:solidFill>
              <a:latin typeface="Times New Roman" pitchFamily="18" charset="0"/>
            </a:endParaRPr>
          </a:p>
        </p:txBody>
      </p:sp>
      <p:sp>
        <p:nvSpPr>
          <p:cNvPr id="31768" name="Text Box 24"/>
          <p:cNvSpPr txBox="1">
            <a:spLocks noChangeArrowheads="1"/>
          </p:cNvSpPr>
          <p:nvPr/>
        </p:nvSpPr>
        <p:spPr bwMode="auto">
          <a:xfrm>
            <a:off x="4419600" y="266700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$32,000</a:t>
            </a:r>
            <a:endParaRPr lang="en-US" sz="2400">
              <a:solidFill>
                <a:schemeClr val="bg1"/>
              </a:solidFill>
              <a:latin typeface="Times New Roman" pitchFamily="18" charset="0"/>
            </a:endParaRPr>
          </a:p>
        </p:txBody>
      </p:sp>
      <p:sp>
        <p:nvSpPr>
          <p:cNvPr id="31769" name="Text Box 25"/>
          <p:cNvSpPr txBox="1">
            <a:spLocks noChangeArrowheads="1"/>
          </p:cNvSpPr>
          <p:nvPr/>
        </p:nvSpPr>
        <p:spPr bwMode="auto">
          <a:xfrm>
            <a:off x="4419600" y="29718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$16,000</a:t>
            </a:r>
            <a:endParaRPr lang="en-US" sz="2400">
              <a:solidFill>
                <a:srgbClr val="FFCC00"/>
              </a:solidFill>
              <a:latin typeface="Times New Roman" pitchFamily="18" charset="0"/>
            </a:endParaRPr>
          </a:p>
        </p:txBody>
      </p:sp>
      <p:sp>
        <p:nvSpPr>
          <p:cNvPr id="31770" name="Text Box 26"/>
          <p:cNvSpPr txBox="1">
            <a:spLocks noChangeArrowheads="1"/>
          </p:cNvSpPr>
          <p:nvPr/>
        </p:nvSpPr>
        <p:spPr bwMode="auto">
          <a:xfrm>
            <a:off x="4419600" y="3276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$8,000</a:t>
            </a:r>
            <a:endParaRPr lang="en-US" sz="2400">
              <a:solidFill>
                <a:srgbClr val="FFCC00"/>
              </a:solidFill>
              <a:latin typeface="Times New Roman" pitchFamily="18" charset="0"/>
            </a:endParaRPr>
          </a:p>
        </p:txBody>
      </p:sp>
      <p:sp>
        <p:nvSpPr>
          <p:cNvPr id="31771" name="Text Box 27"/>
          <p:cNvSpPr txBox="1">
            <a:spLocks noChangeArrowheads="1"/>
          </p:cNvSpPr>
          <p:nvPr/>
        </p:nvSpPr>
        <p:spPr bwMode="auto">
          <a:xfrm>
            <a:off x="4419600" y="35814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$4,000</a:t>
            </a:r>
            <a:endParaRPr lang="en-US" sz="2400">
              <a:solidFill>
                <a:srgbClr val="FFCC00"/>
              </a:solidFill>
              <a:latin typeface="Times New Roman" pitchFamily="18" charset="0"/>
            </a:endParaRPr>
          </a:p>
        </p:txBody>
      </p:sp>
      <p:sp>
        <p:nvSpPr>
          <p:cNvPr id="31772" name="Text Box 28"/>
          <p:cNvSpPr txBox="1">
            <a:spLocks noChangeArrowheads="1"/>
          </p:cNvSpPr>
          <p:nvPr/>
        </p:nvSpPr>
        <p:spPr bwMode="auto">
          <a:xfrm>
            <a:off x="4419600" y="3886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$2,000</a:t>
            </a:r>
            <a:endParaRPr lang="en-US" sz="2400">
              <a:solidFill>
                <a:srgbClr val="FFCC00"/>
              </a:solidFill>
              <a:latin typeface="Times New Roman" pitchFamily="18" charset="0"/>
            </a:endParaRPr>
          </a:p>
        </p:txBody>
      </p:sp>
      <p:sp>
        <p:nvSpPr>
          <p:cNvPr id="31773" name="Text Box 29"/>
          <p:cNvSpPr txBox="1">
            <a:spLocks noChangeArrowheads="1"/>
          </p:cNvSpPr>
          <p:nvPr/>
        </p:nvSpPr>
        <p:spPr bwMode="auto">
          <a:xfrm>
            <a:off x="4419600" y="419100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$1,000</a:t>
            </a:r>
          </a:p>
        </p:txBody>
      </p:sp>
      <p:sp>
        <p:nvSpPr>
          <p:cNvPr id="31774" name="Text Box 30"/>
          <p:cNvSpPr txBox="1">
            <a:spLocks noChangeArrowheads="1"/>
          </p:cNvSpPr>
          <p:nvPr/>
        </p:nvSpPr>
        <p:spPr bwMode="auto">
          <a:xfrm>
            <a:off x="4419600" y="4495800"/>
            <a:ext cx="1000125"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a:t>
            </a:r>
            <a:endParaRPr lang="en-US" sz="2400">
              <a:solidFill>
                <a:srgbClr val="FFCC00"/>
              </a:solidFill>
              <a:latin typeface="Times New Roman" pitchFamily="18" charset="0"/>
            </a:endParaRPr>
          </a:p>
        </p:txBody>
      </p:sp>
      <p:sp>
        <p:nvSpPr>
          <p:cNvPr id="31775" name="Text Box 31"/>
          <p:cNvSpPr txBox="1">
            <a:spLocks noChangeArrowheads="1"/>
          </p:cNvSpPr>
          <p:nvPr/>
        </p:nvSpPr>
        <p:spPr bwMode="auto">
          <a:xfrm>
            <a:off x="4419600" y="4800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$300</a:t>
            </a:r>
            <a:endParaRPr lang="en-US" sz="2400">
              <a:solidFill>
                <a:srgbClr val="FFCC00"/>
              </a:solidFill>
              <a:latin typeface="Times New Roman" pitchFamily="18" charset="0"/>
            </a:endParaRPr>
          </a:p>
        </p:txBody>
      </p:sp>
      <p:sp>
        <p:nvSpPr>
          <p:cNvPr id="31776" name="Text Box 32"/>
          <p:cNvSpPr txBox="1">
            <a:spLocks noChangeArrowheads="1"/>
          </p:cNvSpPr>
          <p:nvPr/>
        </p:nvSpPr>
        <p:spPr bwMode="auto">
          <a:xfrm>
            <a:off x="4419600" y="5105400"/>
            <a:ext cx="13335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a:t>
            </a:r>
            <a:endParaRPr lang="en-US" sz="2400">
              <a:solidFill>
                <a:srgbClr val="FFCC00"/>
              </a:solidFill>
              <a:latin typeface="Times New Roman" pitchFamily="18" charset="0"/>
            </a:endParaRPr>
          </a:p>
        </p:txBody>
      </p:sp>
      <p:sp>
        <p:nvSpPr>
          <p:cNvPr id="31777" name="Text Box 33"/>
          <p:cNvSpPr txBox="1">
            <a:spLocks noChangeArrowheads="1"/>
          </p:cNvSpPr>
          <p:nvPr/>
        </p:nvSpPr>
        <p:spPr bwMode="auto">
          <a:xfrm>
            <a:off x="4419600" y="5410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$100</a:t>
            </a:r>
            <a:endParaRPr lang="en-US" sz="2400">
              <a:solidFill>
                <a:srgbClr val="FFCC00"/>
              </a:solidFill>
              <a:latin typeface="Times New Roman" pitchFamily="18" charset="0"/>
            </a:endParaRPr>
          </a:p>
        </p:txBody>
      </p:sp>
      <p:sp>
        <p:nvSpPr>
          <p:cNvPr id="31778" name="Oval 34"/>
          <p:cNvSpPr>
            <a:spLocks noChangeArrowheads="1"/>
          </p:cNvSpPr>
          <p:nvPr/>
        </p:nvSpPr>
        <p:spPr bwMode="auto">
          <a:xfrm>
            <a:off x="4114800" y="5546725"/>
            <a:ext cx="152400" cy="152400"/>
          </a:xfrm>
          <a:prstGeom prst="ellipse">
            <a:avLst/>
          </a:prstGeom>
          <a:solidFill>
            <a:srgbClr val="FFCC00"/>
          </a:solidFill>
          <a:ln w="9525">
            <a:noFill/>
            <a:round/>
            <a:headEnd/>
            <a:tailEnd/>
          </a:ln>
        </p:spPr>
        <p:txBody>
          <a:bodyPr wrap="none" anchor="ctr"/>
          <a:lstStyle/>
          <a:p>
            <a:endParaRPr lang="en-US"/>
          </a:p>
        </p:txBody>
      </p:sp>
      <p:sp>
        <p:nvSpPr>
          <p:cNvPr id="31779" name="Oval 35"/>
          <p:cNvSpPr>
            <a:spLocks noChangeArrowheads="1"/>
          </p:cNvSpPr>
          <p:nvPr/>
        </p:nvSpPr>
        <p:spPr bwMode="auto">
          <a:xfrm>
            <a:off x="4114800" y="5241925"/>
            <a:ext cx="152400" cy="152400"/>
          </a:xfrm>
          <a:prstGeom prst="ellipse">
            <a:avLst/>
          </a:prstGeom>
          <a:solidFill>
            <a:srgbClr val="FFCC00"/>
          </a:solidFill>
          <a:ln w="9525">
            <a:noFill/>
            <a:round/>
            <a:headEnd/>
            <a:tailEnd/>
          </a:ln>
        </p:spPr>
        <p:txBody>
          <a:bodyPr wrap="none" anchor="ctr"/>
          <a:lstStyle/>
          <a:p>
            <a:endParaRPr lang="en-US"/>
          </a:p>
        </p:txBody>
      </p:sp>
      <p:sp>
        <p:nvSpPr>
          <p:cNvPr id="31780" name="Oval 36"/>
          <p:cNvSpPr>
            <a:spLocks noChangeArrowheads="1"/>
          </p:cNvSpPr>
          <p:nvPr/>
        </p:nvSpPr>
        <p:spPr bwMode="auto">
          <a:xfrm>
            <a:off x="4114800" y="4937125"/>
            <a:ext cx="152400" cy="152400"/>
          </a:xfrm>
          <a:prstGeom prst="ellipse">
            <a:avLst/>
          </a:prstGeom>
          <a:solidFill>
            <a:srgbClr val="FFCC00"/>
          </a:solidFill>
          <a:ln w="9525">
            <a:noFill/>
            <a:round/>
            <a:headEnd/>
            <a:tailEnd/>
          </a:ln>
        </p:spPr>
        <p:txBody>
          <a:bodyPr wrap="none" anchor="ctr"/>
          <a:lstStyle/>
          <a:p>
            <a:endParaRPr lang="en-US"/>
          </a:p>
        </p:txBody>
      </p:sp>
      <p:sp>
        <p:nvSpPr>
          <p:cNvPr id="31781" name="Oval 37"/>
          <p:cNvSpPr>
            <a:spLocks noChangeArrowheads="1"/>
          </p:cNvSpPr>
          <p:nvPr/>
        </p:nvSpPr>
        <p:spPr bwMode="auto">
          <a:xfrm>
            <a:off x="4114800" y="4632325"/>
            <a:ext cx="152400" cy="152400"/>
          </a:xfrm>
          <a:prstGeom prst="ellipse">
            <a:avLst/>
          </a:prstGeom>
          <a:solidFill>
            <a:srgbClr val="FFCC00"/>
          </a:solidFill>
          <a:ln w="9525">
            <a:noFill/>
            <a:round/>
            <a:headEnd/>
            <a:tailEnd/>
          </a:ln>
        </p:spPr>
        <p:txBody>
          <a:bodyPr wrap="none" anchor="ctr"/>
          <a:lstStyle/>
          <a:p>
            <a:endParaRPr lang="en-US"/>
          </a:p>
        </p:txBody>
      </p:sp>
      <p:sp>
        <p:nvSpPr>
          <p:cNvPr id="31782" name="Oval 38"/>
          <p:cNvSpPr>
            <a:spLocks noChangeArrowheads="1"/>
          </p:cNvSpPr>
          <p:nvPr/>
        </p:nvSpPr>
        <p:spPr bwMode="auto">
          <a:xfrm>
            <a:off x="4114800" y="4327525"/>
            <a:ext cx="152400" cy="152400"/>
          </a:xfrm>
          <a:prstGeom prst="ellipse">
            <a:avLst/>
          </a:prstGeom>
          <a:solidFill>
            <a:schemeClr val="bg1"/>
          </a:solidFill>
          <a:ln w="9525">
            <a:noFill/>
            <a:round/>
            <a:headEnd/>
            <a:tailEnd/>
          </a:ln>
        </p:spPr>
        <p:txBody>
          <a:bodyPr wrap="none" anchor="ctr"/>
          <a:lstStyle/>
          <a:p>
            <a:endParaRPr lang="en-US"/>
          </a:p>
        </p:txBody>
      </p:sp>
      <p:sp>
        <p:nvSpPr>
          <p:cNvPr id="31783" name="Oval 39"/>
          <p:cNvSpPr>
            <a:spLocks noChangeArrowheads="1"/>
          </p:cNvSpPr>
          <p:nvPr/>
        </p:nvSpPr>
        <p:spPr bwMode="auto">
          <a:xfrm>
            <a:off x="4114800" y="4022725"/>
            <a:ext cx="152400" cy="152400"/>
          </a:xfrm>
          <a:prstGeom prst="ellipse">
            <a:avLst/>
          </a:prstGeom>
          <a:solidFill>
            <a:srgbClr val="FFCC00"/>
          </a:solidFill>
          <a:ln w="9525">
            <a:noFill/>
            <a:round/>
            <a:headEnd/>
            <a:tailEnd/>
          </a:ln>
        </p:spPr>
        <p:txBody>
          <a:bodyPr wrap="none" anchor="ctr"/>
          <a:lstStyle/>
          <a:p>
            <a:endParaRPr lang="en-US"/>
          </a:p>
        </p:txBody>
      </p:sp>
      <p:sp>
        <p:nvSpPr>
          <p:cNvPr id="31784" name="Oval 40"/>
          <p:cNvSpPr>
            <a:spLocks noChangeArrowheads="1"/>
          </p:cNvSpPr>
          <p:nvPr/>
        </p:nvSpPr>
        <p:spPr bwMode="auto">
          <a:xfrm>
            <a:off x="4114800" y="3717925"/>
            <a:ext cx="152400" cy="152400"/>
          </a:xfrm>
          <a:prstGeom prst="ellipse">
            <a:avLst/>
          </a:prstGeom>
          <a:solidFill>
            <a:srgbClr val="FFCC00"/>
          </a:solidFill>
          <a:ln w="9525">
            <a:noFill/>
            <a:round/>
            <a:headEnd/>
            <a:tailEnd/>
          </a:ln>
        </p:spPr>
        <p:txBody>
          <a:bodyPr wrap="none" anchor="ctr"/>
          <a:lstStyle/>
          <a:p>
            <a:endParaRPr lang="en-US"/>
          </a:p>
        </p:txBody>
      </p:sp>
      <p:sp>
        <p:nvSpPr>
          <p:cNvPr id="31785" name="Oval 41"/>
          <p:cNvSpPr>
            <a:spLocks noChangeArrowheads="1"/>
          </p:cNvSpPr>
          <p:nvPr/>
        </p:nvSpPr>
        <p:spPr bwMode="auto">
          <a:xfrm>
            <a:off x="4114800" y="3413125"/>
            <a:ext cx="152400" cy="152400"/>
          </a:xfrm>
          <a:prstGeom prst="ellipse">
            <a:avLst/>
          </a:prstGeom>
          <a:solidFill>
            <a:srgbClr val="FFCC00"/>
          </a:solidFill>
          <a:ln w="9525">
            <a:noFill/>
            <a:round/>
            <a:headEnd/>
            <a:tailEnd/>
          </a:ln>
        </p:spPr>
        <p:txBody>
          <a:bodyPr wrap="none" anchor="ctr"/>
          <a:lstStyle/>
          <a:p>
            <a:endParaRPr lang="en-US"/>
          </a:p>
        </p:txBody>
      </p:sp>
      <p:sp>
        <p:nvSpPr>
          <p:cNvPr id="31786" name="Oval 42"/>
          <p:cNvSpPr>
            <a:spLocks noChangeArrowheads="1"/>
          </p:cNvSpPr>
          <p:nvPr/>
        </p:nvSpPr>
        <p:spPr bwMode="auto">
          <a:xfrm>
            <a:off x="4114800" y="3108325"/>
            <a:ext cx="152400" cy="152400"/>
          </a:xfrm>
          <a:prstGeom prst="ellipse">
            <a:avLst/>
          </a:prstGeom>
          <a:solidFill>
            <a:srgbClr val="FFCC00"/>
          </a:solidFill>
          <a:ln w="9525">
            <a:noFill/>
            <a:round/>
            <a:headEnd/>
            <a:tailEnd/>
          </a:ln>
        </p:spPr>
        <p:txBody>
          <a:bodyPr wrap="none" anchor="ctr"/>
          <a:lstStyle/>
          <a:p>
            <a:endParaRPr lang="en-US"/>
          </a:p>
        </p:txBody>
      </p:sp>
      <p:sp>
        <p:nvSpPr>
          <p:cNvPr id="31787" name="Oval 43"/>
          <p:cNvSpPr>
            <a:spLocks noChangeArrowheads="1"/>
          </p:cNvSpPr>
          <p:nvPr/>
        </p:nvSpPr>
        <p:spPr bwMode="auto">
          <a:xfrm>
            <a:off x="4114800" y="2803525"/>
            <a:ext cx="152400" cy="152400"/>
          </a:xfrm>
          <a:prstGeom prst="ellipse">
            <a:avLst/>
          </a:prstGeom>
          <a:solidFill>
            <a:schemeClr val="bg1"/>
          </a:solidFill>
          <a:ln w="9525">
            <a:noFill/>
            <a:round/>
            <a:headEnd/>
            <a:tailEnd/>
          </a:ln>
        </p:spPr>
        <p:txBody>
          <a:bodyPr wrap="none" anchor="ctr"/>
          <a:lstStyle/>
          <a:p>
            <a:endParaRPr lang="en-US" sz="2400">
              <a:solidFill>
                <a:schemeClr val="tx1"/>
              </a:solidFill>
              <a:latin typeface="Times New Roman" pitchFamily="18" charset="0"/>
            </a:endParaRPr>
          </a:p>
        </p:txBody>
      </p:sp>
      <p:sp>
        <p:nvSpPr>
          <p:cNvPr id="31788" name="Oval 44"/>
          <p:cNvSpPr>
            <a:spLocks noChangeArrowheads="1"/>
          </p:cNvSpPr>
          <p:nvPr/>
        </p:nvSpPr>
        <p:spPr bwMode="auto">
          <a:xfrm>
            <a:off x="4114800" y="2498725"/>
            <a:ext cx="152400" cy="152400"/>
          </a:xfrm>
          <a:prstGeom prst="ellipse">
            <a:avLst/>
          </a:prstGeom>
          <a:solidFill>
            <a:srgbClr val="FFCC00"/>
          </a:solidFill>
          <a:ln w="9525">
            <a:noFill/>
            <a:round/>
            <a:headEnd/>
            <a:tailEnd/>
          </a:ln>
        </p:spPr>
        <p:txBody>
          <a:bodyPr wrap="none" anchor="ctr"/>
          <a:lstStyle/>
          <a:p>
            <a:endParaRPr lang="en-US"/>
          </a:p>
        </p:txBody>
      </p:sp>
      <p:sp>
        <p:nvSpPr>
          <p:cNvPr id="31789" name="Oval 45"/>
          <p:cNvSpPr>
            <a:spLocks noChangeArrowheads="1"/>
          </p:cNvSpPr>
          <p:nvPr/>
        </p:nvSpPr>
        <p:spPr bwMode="auto">
          <a:xfrm>
            <a:off x="4114800" y="2193925"/>
            <a:ext cx="152400" cy="152400"/>
          </a:xfrm>
          <a:prstGeom prst="ellipse">
            <a:avLst/>
          </a:prstGeom>
          <a:solidFill>
            <a:srgbClr val="FFCC00"/>
          </a:solidFill>
          <a:ln w="9525">
            <a:noFill/>
            <a:round/>
            <a:headEnd/>
            <a:tailEnd/>
          </a:ln>
        </p:spPr>
        <p:txBody>
          <a:bodyPr wrap="none" anchor="ctr"/>
          <a:lstStyle/>
          <a:p>
            <a:endParaRPr lang="en-US"/>
          </a:p>
        </p:txBody>
      </p:sp>
      <p:sp>
        <p:nvSpPr>
          <p:cNvPr id="31790" name="Oval 46"/>
          <p:cNvSpPr>
            <a:spLocks noChangeArrowheads="1"/>
          </p:cNvSpPr>
          <p:nvPr/>
        </p:nvSpPr>
        <p:spPr bwMode="auto">
          <a:xfrm>
            <a:off x="4114800" y="1889125"/>
            <a:ext cx="152400" cy="152400"/>
          </a:xfrm>
          <a:prstGeom prst="ellipse">
            <a:avLst/>
          </a:prstGeom>
          <a:solidFill>
            <a:srgbClr val="FFCC00"/>
          </a:solidFill>
          <a:ln w="9525">
            <a:noFill/>
            <a:round/>
            <a:headEnd/>
            <a:tailEnd/>
          </a:ln>
        </p:spPr>
        <p:txBody>
          <a:bodyPr wrap="none" anchor="ctr"/>
          <a:lstStyle/>
          <a:p>
            <a:endParaRPr lang="en-US"/>
          </a:p>
        </p:txBody>
      </p:sp>
      <p:sp>
        <p:nvSpPr>
          <p:cNvPr id="31791" name="Oval 47"/>
          <p:cNvSpPr>
            <a:spLocks noChangeArrowheads="1"/>
          </p:cNvSpPr>
          <p:nvPr/>
        </p:nvSpPr>
        <p:spPr bwMode="auto">
          <a:xfrm>
            <a:off x="4114800" y="1584325"/>
            <a:ext cx="152400" cy="152400"/>
          </a:xfrm>
          <a:prstGeom prst="ellipse">
            <a:avLst/>
          </a:prstGeom>
          <a:solidFill>
            <a:srgbClr val="FFCC00"/>
          </a:solidFill>
          <a:ln w="9525">
            <a:noFill/>
            <a:round/>
            <a:headEnd/>
            <a:tailEnd/>
          </a:ln>
        </p:spPr>
        <p:txBody>
          <a:bodyPr wrap="none" anchor="ctr"/>
          <a:lstStyle/>
          <a:p>
            <a:endParaRPr lang="en-US"/>
          </a:p>
        </p:txBody>
      </p:sp>
      <p:sp>
        <p:nvSpPr>
          <p:cNvPr id="31792" name="Oval 48"/>
          <p:cNvSpPr>
            <a:spLocks noChangeArrowheads="1"/>
          </p:cNvSpPr>
          <p:nvPr/>
        </p:nvSpPr>
        <p:spPr bwMode="auto">
          <a:xfrm>
            <a:off x="4114800" y="1279525"/>
            <a:ext cx="152400" cy="152400"/>
          </a:xfrm>
          <a:prstGeom prst="ellipse">
            <a:avLst/>
          </a:prstGeom>
          <a:solidFill>
            <a:schemeClr val="bg1"/>
          </a:solidFill>
          <a:ln w="9525">
            <a:noFill/>
            <a:round/>
            <a:headEnd/>
            <a:tailEnd/>
          </a:ln>
        </p:spPr>
        <p:txBody>
          <a:bodyPr wrap="none" anchor="ctr"/>
          <a:lstStyle/>
          <a:p>
            <a:endParaRPr lang="en-US"/>
          </a:p>
        </p:txBody>
      </p:sp>
    </p:spTree>
    <p:extLst>
      <p:ext uri="{BB962C8B-B14F-4D97-AF65-F5344CB8AC3E}">
        <p14:creationId xmlns:p14="http://schemas.microsoft.com/office/powerpoint/2010/main" val="9333124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1000"/>
                                  </p:stCondLst>
                                  <p:childTnLst>
                                    <p:set>
                                      <p:cBhvr>
                                        <p:cTn id="6" dur="1" fill="hold">
                                          <p:stCondLst>
                                            <p:cond delay="0"/>
                                          </p:stCondLst>
                                        </p:cTn>
                                        <p:tgtEl>
                                          <p:spTgt spid="79875"/>
                                        </p:tgtEl>
                                        <p:attrNameLst>
                                          <p:attrName>style.visibility</p:attrName>
                                        </p:attrNameLst>
                                      </p:cBhvr>
                                      <p:to>
                                        <p:strVal val="visible"/>
                                      </p:to>
                                    </p:set>
                                    <p:animEffect transition="in" filter="dissolve">
                                      <p:cBhvr>
                                        <p:cTn id="7" dur="500"/>
                                        <p:tgtEl>
                                          <p:spTgt spid="798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0" y="3733800"/>
            <a:ext cx="9144000" cy="3128963"/>
          </a:xfrm>
          <a:prstGeom prst="rect">
            <a:avLst/>
          </a:prstGeom>
          <a:gradFill rotWithShape="0">
            <a:gsLst>
              <a:gs pos="0">
                <a:srgbClr val="808080"/>
              </a:gs>
              <a:gs pos="100000">
                <a:srgbClr val="292929"/>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32771" name="AutoShape 3"/>
          <p:cNvSpPr>
            <a:spLocks noChangeArrowheads="1"/>
          </p:cNvSpPr>
          <p:nvPr/>
        </p:nvSpPr>
        <p:spPr bwMode="auto">
          <a:xfrm>
            <a:off x="2286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32772" name="AutoShape 4"/>
          <p:cNvSpPr>
            <a:spLocks noChangeArrowheads="1"/>
          </p:cNvSpPr>
          <p:nvPr/>
        </p:nvSpPr>
        <p:spPr bwMode="auto">
          <a:xfrm>
            <a:off x="46482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32773" name="AutoShape 5"/>
          <p:cNvSpPr>
            <a:spLocks noChangeArrowheads="1"/>
          </p:cNvSpPr>
          <p:nvPr/>
        </p:nvSpPr>
        <p:spPr bwMode="auto">
          <a:xfrm>
            <a:off x="2286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32774" name="AutoShape 6"/>
          <p:cNvSpPr>
            <a:spLocks noChangeArrowheads="1"/>
          </p:cNvSpPr>
          <p:nvPr/>
        </p:nvSpPr>
        <p:spPr bwMode="auto">
          <a:xfrm>
            <a:off x="46482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32775" name="Line 7"/>
          <p:cNvSpPr>
            <a:spLocks noChangeShapeType="1"/>
          </p:cNvSpPr>
          <p:nvPr/>
        </p:nvSpPr>
        <p:spPr bwMode="auto">
          <a:xfrm flipH="1">
            <a:off x="28575" y="5257800"/>
            <a:ext cx="228600" cy="0"/>
          </a:xfrm>
          <a:prstGeom prst="line">
            <a:avLst/>
          </a:prstGeom>
          <a:noFill/>
          <a:ln w="57150">
            <a:solidFill>
              <a:srgbClr val="3399FF"/>
            </a:solidFill>
            <a:round/>
            <a:headEnd/>
            <a:tailEnd/>
          </a:ln>
        </p:spPr>
        <p:txBody>
          <a:bodyPr wrap="none" anchor="ctr"/>
          <a:lstStyle/>
          <a:p>
            <a:endParaRPr lang="en-US"/>
          </a:p>
        </p:txBody>
      </p:sp>
      <p:sp>
        <p:nvSpPr>
          <p:cNvPr id="32776" name="Line 8"/>
          <p:cNvSpPr>
            <a:spLocks noChangeShapeType="1"/>
          </p:cNvSpPr>
          <p:nvPr/>
        </p:nvSpPr>
        <p:spPr bwMode="auto">
          <a:xfrm flipH="1">
            <a:off x="38100" y="6324600"/>
            <a:ext cx="228600" cy="0"/>
          </a:xfrm>
          <a:prstGeom prst="line">
            <a:avLst/>
          </a:prstGeom>
          <a:noFill/>
          <a:ln w="57150">
            <a:solidFill>
              <a:srgbClr val="3399FF"/>
            </a:solidFill>
            <a:round/>
            <a:headEnd/>
            <a:tailEnd/>
          </a:ln>
        </p:spPr>
        <p:txBody>
          <a:bodyPr wrap="none" anchor="ctr"/>
          <a:lstStyle/>
          <a:p>
            <a:endParaRPr lang="en-US"/>
          </a:p>
        </p:txBody>
      </p:sp>
      <p:sp>
        <p:nvSpPr>
          <p:cNvPr id="32777" name="Line 9"/>
          <p:cNvSpPr>
            <a:spLocks noChangeShapeType="1"/>
          </p:cNvSpPr>
          <p:nvPr/>
        </p:nvSpPr>
        <p:spPr bwMode="auto">
          <a:xfrm flipH="1">
            <a:off x="4467225" y="6324600"/>
            <a:ext cx="228600" cy="0"/>
          </a:xfrm>
          <a:prstGeom prst="line">
            <a:avLst/>
          </a:prstGeom>
          <a:noFill/>
          <a:ln w="57150">
            <a:solidFill>
              <a:srgbClr val="3399FF"/>
            </a:solidFill>
            <a:round/>
            <a:headEnd/>
            <a:tailEnd/>
          </a:ln>
        </p:spPr>
        <p:txBody>
          <a:bodyPr wrap="none" anchor="ctr"/>
          <a:lstStyle/>
          <a:p>
            <a:endParaRPr lang="en-US"/>
          </a:p>
        </p:txBody>
      </p:sp>
      <p:sp>
        <p:nvSpPr>
          <p:cNvPr id="32778" name="Line 10"/>
          <p:cNvSpPr>
            <a:spLocks noChangeShapeType="1"/>
          </p:cNvSpPr>
          <p:nvPr/>
        </p:nvSpPr>
        <p:spPr bwMode="auto">
          <a:xfrm flipH="1">
            <a:off x="4448175" y="5257800"/>
            <a:ext cx="228600" cy="0"/>
          </a:xfrm>
          <a:prstGeom prst="line">
            <a:avLst/>
          </a:prstGeom>
          <a:noFill/>
          <a:ln w="57150">
            <a:solidFill>
              <a:srgbClr val="3399FF"/>
            </a:solidFill>
            <a:round/>
            <a:headEnd/>
            <a:tailEnd/>
          </a:ln>
        </p:spPr>
        <p:txBody>
          <a:bodyPr wrap="none" anchor="ctr"/>
          <a:lstStyle/>
          <a:p>
            <a:endParaRPr lang="en-US"/>
          </a:p>
        </p:txBody>
      </p:sp>
      <p:sp>
        <p:nvSpPr>
          <p:cNvPr id="32779" name="Line 11"/>
          <p:cNvSpPr>
            <a:spLocks noChangeShapeType="1"/>
          </p:cNvSpPr>
          <p:nvPr/>
        </p:nvSpPr>
        <p:spPr bwMode="auto">
          <a:xfrm flipH="1">
            <a:off x="8899525" y="5257800"/>
            <a:ext cx="228600" cy="0"/>
          </a:xfrm>
          <a:prstGeom prst="line">
            <a:avLst/>
          </a:prstGeom>
          <a:noFill/>
          <a:ln w="57150">
            <a:solidFill>
              <a:srgbClr val="3399FF"/>
            </a:solidFill>
            <a:round/>
            <a:headEnd/>
            <a:tailEnd/>
          </a:ln>
        </p:spPr>
        <p:txBody>
          <a:bodyPr wrap="none" anchor="ctr"/>
          <a:lstStyle/>
          <a:p>
            <a:endParaRPr lang="en-US"/>
          </a:p>
        </p:txBody>
      </p:sp>
      <p:sp>
        <p:nvSpPr>
          <p:cNvPr id="32780" name="Line 12"/>
          <p:cNvSpPr>
            <a:spLocks noChangeShapeType="1"/>
          </p:cNvSpPr>
          <p:nvPr/>
        </p:nvSpPr>
        <p:spPr bwMode="auto">
          <a:xfrm flipH="1">
            <a:off x="8902700" y="6324600"/>
            <a:ext cx="228600" cy="0"/>
          </a:xfrm>
          <a:prstGeom prst="line">
            <a:avLst/>
          </a:prstGeom>
          <a:noFill/>
          <a:ln w="57150">
            <a:solidFill>
              <a:srgbClr val="3399FF"/>
            </a:solidFill>
            <a:round/>
            <a:headEnd/>
            <a:tailEnd/>
          </a:ln>
        </p:spPr>
        <p:txBody>
          <a:bodyPr wrap="none" anchor="ctr"/>
          <a:lstStyle/>
          <a:p>
            <a:endParaRPr lang="en-US"/>
          </a:p>
        </p:txBody>
      </p:sp>
      <p:sp>
        <p:nvSpPr>
          <p:cNvPr id="80909" name="Text Box 13"/>
          <p:cNvSpPr txBox="1">
            <a:spLocks noChangeArrowheads="1"/>
          </p:cNvSpPr>
          <p:nvPr/>
        </p:nvSpPr>
        <p:spPr bwMode="auto">
          <a:xfrm>
            <a:off x="533400" y="5029200"/>
            <a:ext cx="36576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A:  5</a:t>
            </a:r>
            <a:endParaRPr lang="en-US" sz="2400">
              <a:solidFill>
                <a:srgbClr val="FFCC00"/>
              </a:solidFill>
              <a:latin typeface="Times New Roman" pitchFamily="18" charset="0"/>
            </a:endParaRPr>
          </a:p>
        </p:txBody>
      </p:sp>
      <p:sp>
        <p:nvSpPr>
          <p:cNvPr id="80910" name="Text Box 14"/>
          <p:cNvSpPr txBox="1">
            <a:spLocks noChangeArrowheads="1"/>
          </p:cNvSpPr>
          <p:nvPr/>
        </p:nvSpPr>
        <p:spPr bwMode="auto">
          <a:xfrm>
            <a:off x="533400" y="6096000"/>
            <a:ext cx="22098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C:  7</a:t>
            </a:r>
            <a:endParaRPr lang="en-US" sz="2400">
              <a:solidFill>
                <a:srgbClr val="FFCC00"/>
              </a:solidFill>
              <a:latin typeface="Times New Roman" pitchFamily="18" charset="0"/>
            </a:endParaRPr>
          </a:p>
        </p:txBody>
      </p:sp>
      <p:sp>
        <p:nvSpPr>
          <p:cNvPr id="80911" name="Text Box 15"/>
          <p:cNvSpPr txBox="1">
            <a:spLocks noChangeArrowheads="1"/>
          </p:cNvSpPr>
          <p:nvPr/>
        </p:nvSpPr>
        <p:spPr bwMode="auto">
          <a:xfrm>
            <a:off x="4953000" y="5029200"/>
            <a:ext cx="28956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B:  6</a:t>
            </a:r>
            <a:endParaRPr lang="en-US" sz="2400">
              <a:solidFill>
                <a:srgbClr val="FFCC00"/>
              </a:solidFill>
              <a:latin typeface="Times New Roman" pitchFamily="18" charset="0"/>
            </a:endParaRPr>
          </a:p>
        </p:txBody>
      </p:sp>
      <p:sp>
        <p:nvSpPr>
          <p:cNvPr id="80912" name="Text Box 16"/>
          <p:cNvSpPr txBox="1">
            <a:spLocks noChangeArrowheads="1"/>
          </p:cNvSpPr>
          <p:nvPr/>
        </p:nvSpPr>
        <p:spPr bwMode="auto">
          <a:xfrm>
            <a:off x="4953000" y="6096000"/>
            <a:ext cx="29718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D:  4</a:t>
            </a:r>
            <a:endParaRPr lang="en-US" sz="2400">
              <a:solidFill>
                <a:srgbClr val="FFCC00"/>
              </a:solidFill>
              <a:latin typeface="Times New Roman" pitchFamily="18" charset="0"/>
            </a:endParaRPr>
          </a:p>
        </p:txBody>
      </p:sp>
      <p:sp>
        <p:nvSpPr>
          <p:cNvPr id="32785" name="Oval 17"/>
          <p:cNvSpPr>
            <a:spLocks noChangeArrowheads="1"/>
          </p:cNvSpPr>
          <p:nvPr/>
        </p:nvSpPr>
        <p:spPr bwMode="auto">
          <a:xfrm>
            <a:off x="1524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32786" name="Oval 18"/>
          <p:cNvSpPr>
            <a:spLocks noChangeArrowheads="1"/>
          </p:cNvSpPr>
          <p:nvPr/>
        </p:nvSpPr>
        <p:spPr bwMode="auto">
          <a:xfrm>
            <a:off x="30480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32787" name="Oval 19"/>
          <p:cNvSpPr>
            <a:spLocks noChangeArrowheads="1"/>
          </p:cNvSpPr>
          <p:nvPr/>
        </p:nvSpPr>
        <p:spPr bwMode="auto">
          <a:xfrm>
            <a:off x="16002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32788" name="Text Box 20"/>
          <p:cNvSpPr txBox="1">
            <a:spLocks noChangeArrowheads="1"/>
          </p:cNvSpPr>
          <p:nvPr/>
        </p:nvSpPr>
        <p:spPr bwMode="auto">
          <a:xfrm>
            <a:off x="336550" y="4102100"/>
            <a:ext cx="1066800" cy="457200"/>
          </a:xfrm>
          <a:prstGeom prst="rect">
            <a:avLst/>
          </a:prstGeom>
          <a:noFill/>
          <a:ln w="9525">
            <a:noFill/>
            <a:miter lim="800000"/>
            <a:headEnd/>
            <a:tailEnd/>
          </a:ln>
        </p:spPr>
        <p:txBody>
          <a:bodyPr>
            <a:spAutoFit/>
          </a:bodyPr>
          <a:lstStyle/>
          <a:p>
            <a:pPr algn="l">
              <a:spcBef>
                <a:spcPct val="50000"/>
              </a:spcBef>
            </a:pPr>
            <a:r>
              <a:rPr lang="en-US" sz="2400" b="1">
                <a:solidFill>
                  <a:schemeClr val="bg1"/>
                </a:solidFill>
              </a:rPr>
              <a:t>50:50</a:t>
            </a:r>
            <a:endParaRPr lang="en-US" sz="2400">
              <a:solidFill>
                <a:schemeClr val="bg1"/>
              </a:solidFill>
              <a:latin typeface="Times New Roman" pitchFamily="18" charset="0"/>
            </a:endParaRPr>
          </a:p>
        </p:txBody>
      </p:sp>
      <p:sp>
        <p:nvSpPr>
          <p:cNvPr id="32789" name="Rectangle 21"/>
          <p:cNvSpPr>
            <a:spLocks noChangeArrowheads="1"/>
          </p:cNvSpPr>
          <p:nvPr/>
        </p:nvSpPr>
        <p:spPr bwMode="auto">
          <a:xfrm>
            <a:off x="6629400" y="0"/>
            <a:ext cx="2514600" cy="4724400"/>
          </a:xfrm>
          <a:prstGeom prst="rect">
            <a:avLst/>
          </a:prstGeom>
          <a:gradFill rotWithShape="0">
            <a:gsLst>
              <a:gs pos="0">
                <a:srgbClr val="0066CC"/>
              </a:gs>
              <a:gs pos="100000">
                <a:srgbClr val="000066"/>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32790" name="Rectangle 22"/>
          <p:cNvSpPr>
            <a:spLocks noChangeArrowheads="1"/>
          </p:cNvSpPr>
          <p:nvPr/>
        </p:nvSpPr>
        <p:spPr bwMode="auto">
          <a:xfrm>
            <a:off x="6696075" y="1598613"/>
            <a:ext cx="2413000" cy="322262"/>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32791" name="Text Box 23"/>
          <p:cNvSpPr txBox="1">
            <a:spLocks noChangeArrowheads="1"/>
          </p:cNvSpPr>
          <p:nvPr/>
        </p:nvSpPr>
        <p:spPr bwMode="auto">
          <a:xfrm>
            <a:off x="6705600" y="-1587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15</a:t>
            </a:r>
            <a:endParaRPr lang="en-US" sz="2400">
              <a:solidFill>
                <a:schemeClr val="bg1"/>
              </a:solidFill>
              <a:latin typeface="Times New Roman" pitchFamily="18" charset="0"/>
            </a:endParaRPr>
          </a:p>
        </p:txBody>
      </p:sp>
      <p:sp>
        <p:nvSpPr>
          <p:cNvPr id="32792" name="Text Box 24"/>
          <p:cNvSpPr txBox="1">
            <a:spLocks noChangeArrowheads="1"/>
          </p:cNvSpPr>
          <p:nvPr/>
        </p:nvSpPr>
        <p:spPr bwMode="auto">
          <a:xfrm>
            <a:off x="6705600" y="304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14</a:t>
            </a:r>
            <a:endParaRPr lang="en-US" sz="2400">
              <a:solidFill>
                <a:srgbClr val="FFCC00"/>
              </a:solidFill>
              <a:latin typeface="Times New Roman" pitchFamily="18" charset="0"/>
            </a:endParaRPr>
          </a:p>
        </p:txBody>
      </p:sp>
      <p:sp>
        <p:nvSpPr>
          <p:cNvPr id="32793" name="Text Box 25"/>
          <p:cNvSpPr txBox="1">
            <a:spLocks noChangeArrowheads="1"/>
          </p:cNvSpPr>
          <p:nvPr/>
        </p:nvSpPr>
        <p:spPr bwMode="auto">
          <a:xfrm>
            <a:off x="6705600" y="609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13</a:t>
            </a:r>
            <a:endParaRPr lang="en-US" sz="2400">
              <a:solidFill>
                <a:srgbClr val="FFCC00"/>
              </a:solidFill>
              <a:latin typeface="Times New Roman" pitchFamily="18" charset="0"/>
            </a:endParaRPr>
          </a:p>
        </p:txBody>
      </p:sp>
      <p:sp>
        <p:nvSpPr>
          <p:cNvPr id="32794" name="Text Box 26"/>
          <p:cNvSpPr txBox="1">
            <a:spLocks noChangeArrowheads="1"/>
          </p:cNvSpPr>
          <p:nvPr/>
        </p:nvSpPr>
        <p:spPr bwMode="auto">
          <a:xfrm>
            <a:off x="6705600" y="914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a:t>
            </a:r>
            <a:endParaRPr lang="en-US" sz="2400">
              <a:solidFill>
                <a:srgbClr val="FFCC00"/>
              </a:solidFill>
              <a:latin typeface="Times New Roman" pitchFamily="18" charset="0"/>
            </a:endParaRPr>
          </a:p>
        </p:txBody>
      </p:sp>
      <p:sp>
        <p:nvSpPr>
          <p:cNvPr id="32795" name="Text Box 27"/>
          <p:cNvSpPr txBox="1">
            <a:spLocks noChangeArrowheads="1"/>
          </p:cNvSpPr>
          <p:nvPr/>
        </p:nvSpPr>
        <p:spPr bwMode="auto">
          <a:xfrm>
            <a:off x="6705600" y="1219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11</a:t>
            </a:r>
            <a:endParaRPr lang="en-US" sz="2400">
              <a:solidFill>
                <a:srgbClr val="FFCC00"/>
              </a:solidFill>
              <a:latin typeface="Times New Roman" pitchFamily="18" charset="0"/>
            </a:endParaRPr>
          </a:p>
        </p:txBody>
      </p:sp>
      <p:sp>
        <p:nvSpPr>
          <p:cNvPr id="32796" name="Text Box 28"/>
          <p:cNvSpPr txBox="1">
            <a:spLocks noChangeArrowheads="1"/>
          </p:cNvSpPr>
          <p:nvPr/>
        </p:nvSpPr>
        <p:spPr bwMode="auto">
          <a:xfrm>
            <a:off x="6705600" y="1524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a:t>
            </a:r>
            <a:endParaRPr lang="en-US" sz="2400">
              <a:solidFill>
                <a:schemeClr val="bg1"/>
              </a:solidFill>
              <a:latin typeface="Times New Roman" pitchFamily="18" charset="0"/>
            </a:endParaRPr>
          </a:p>
        </p:txBody>
      </p:sp>
      <p:sp>
        <p:nvSpPr>
          <p:cNvPr id="32797" name="Text Box 29"/>
          <p:cNvSpPr txBox="1">
            <a:spLocks noChangeArrowheads="1"/>
          </p:cNvSpPr>
          <p:nvPr/>
        </p:nvSpPr>
        <p:spPr bwMode="auto">
          <a:xfrm>
            <a:off x="6705600" y="1828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9</a:t>
            </a:r>
            <a:endParaRPr lang="en-US" sz="2400">
              <a:solidFill>
                <a:srgbClr val="FFCC00"/>
              </a:solidFill>
              <a:latin typeface="Times New Roman" pitchFamily="18" charset="0"/>
            </a:endParaRPr>
          </a:p>
        </p:txBody>
      </p:sp>
      <p:sp>
        <p:nvSpPr>
          <p:cNvPr id="32798" name="Text Box 30"/>
          <p:cNvSpPr txBox="1">
            <a:spLocks noChangeArrowheads="1"/>
          </p:cNvSpPr>
          <p:nvPr/>
        </p:nvSpPr>
        <p:spPr bwMode="auto">
          <a:xfrm>
            <a:off x="6705600" y="2133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a:t>
            </a:r>
            <a:endParaRPr lang="en-US" sz="2400">
              <a:solidFill>
                <a:srgbClr val="FFCC00"/>
              </a:solidFill>
              <a:latin typeface="Times New Roman" pitchFamily="18" charset="0"/>
            </a:endParaRPr>
          </a:p>
        </p:txBody>
      </p:sp>
      <p:sp>
        <p:nvSpPr>
          <p:cNvPr id="32799" name="Text Box 31"/>
          <p:cNvSpPr txBox="1">
            <a:spLocks noChangeArrowheads="1"/>
          </p:cNvSpPr>
          <p:nvPr/>
        </p:nvSpPr>
        <p:spPr bwMode="auto">
          <a:xfrm>
            <a:off x="6705600" y="2438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7</a:t>
            </a:r>
            <a:endParaRPr lang="en-US" sz="2400">
              <a:solidFill>
                <a:srgbClr val="FFCC00"/>
              </a:solidFill>
              <a:latin typeface="Times New Roman" pitchFamily="18" charset="0"/>
            </a:endParaRPr>
          </a:p>
        </p:txBody>
      </p:sp>
      <p:sp>
        <p:nvSpPr>
          <p:cNvPr id="32800" name="Text Box 32"/>
          <p:cNvSpPr txBox="1">
            <a:spLocks noChangeArrowheads="1"/>
          </p:cNvSpPr>
          <p:nvPr/>
        </p:nvSpPr>
        <p:spPr bwMode="auto">
          <a:xfrm>
            <a:off x="6705600" y="2743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a:t>
            </a:r>
            <a:endParaRPr lang="en-US" sz="2400">
              <a:solidFill>
                <a:srgbClr val="FFCC00"/>
              </a:solidFill>
              <a:latin typeface="Times New Roman" pitchFamily="18" charset="0"/>
            </a:endParaRPr>
          </a:p>
        </p:txBody>
      </p:sp>
      <p:sp>
        <p:nvSpPr>
          <p:cNvPr id="32801" name="Text Box 33"/>
          <p:cNvSpPr txBox="1">
            <a:spLocks noChangeArrowheads="1"/>
          </p:cNvSpPr>
          <p:nvPr/>
        </p:nvSpPr>
        <p:spPr bwMode="auto">
          <a:xfrm>
            <a:off x="6705600" y="3048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5</a:t>
            </a:r>
          </a:p>
        </p:txBody>
      </p:sp>
      <p:sp>
        <p:nvSpPr>
          <p:cNvPr id="32802" name="Text Box 34"/>
          <p:cNvSpPr txBox="1">
            <a:spLocks noChangeArrowheads="1"/>
          </p:cNvSpPr>
          <p:nvPr/>
        </p:nvSpPr>
        <p:spPr bwMode="auto">
          <a:xfrm>
            <a:off x="6705600" y="3352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a:t>
            </a:r>
            <a:endParaRPr lang="en-US" sz="2400">
              <a:solidFill>
                <a:srgbClr val="FFCC00"/>
              </a:solidFill>
              <a:latin typeface="Times New Roman" pitchFamily="18" charset="0"/>
            </a:endParaRPr>
          </a:p>
        </p:txBody>
      </p:sp>
      <p:sp>
        <p:nvSpPr>
          <p:cNvPr id="32803" name="Text Box 35"/>
          <p:cNvSpPr txBox="1">
            <a:spLocks noChangeArrowheads="1"/>
          </p:cNvSpPr>
          <p:nvPr/>
        </p:nvSpPr>
        <p:spPr bwMode="auto">
          <a:xfrm>
            <a:off x="6705600" y="3657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a:t>
            </a:r>
            <a:endParaRPr lang="en-US" sz="2400">
              <a:solidFill>
                <a:srgbClr val="FFCC00"/>
              </a:solidFill>
              <a:latin typeface="Times New Roman" pitchFamily="18" charset="0"/>
            </a:endParaRPr>
          </a:p>
        </p:txBody>
      </p:sp>
      <p:sp>
        <p:nvSpPr>
          <p:cNvPr id="32804" name="Text Box 36"/>
          <p:cNvSpPr txBox="1">
            <a:spLocks noChangeArrowheads="1"/>
          </p:cNvSpPr>
          <p:nvPr/>
        </p:nvSpPr>
        <p:spPr bwMode="auto">
          <a:xfrm>
            <a:off x="6705600" y="3962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a:t>
            </a:r>
            <a:endParaRPr lang="en-US" sz="2400">
              <a:solidFill>
                <a:srgbClr val="FFCC00"/>
              </a:solidFill>
              <a:latin typeface="Times New Roman" pitchFamily="18" charset="0"/>
            </a:endParaRPr>
          </a:p>
        </p:txBody>
      </p:sp>
      <p:sp>
        <p:nvSpPr>
          <p:cNvPr id="32805" name="Text Box 37"/>
          <p:cNvSpPr txBox="1">
            <a:spLocks noChangeArrowheads="1"/>
          </p:cNvSpPr>
          <p:nvPr/>
        </p:nvSpPr>
        <p:spPr bwMode="auto">
          <a:xfrm>
            <a:off x="6705600" y="4267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a:t>
            </a:r>
            <a:endParaRPr lang="en-US" sz="2400">
              <a:solidFill>
                <a:srgbClr val="FFCC00"/>
              </a:solidFill>
              <a:latin typeface="Times New Roman" pitchFamily="18" charset="0"/>
            </a:endParaRPr>
          </a:p>
        </p:txBody>
      </p:sp>
      <p:sp>
        <p:nvSpPr>
          <p:cNvPr id="32806" name="Text Box 38"/>
          <p:cNvSpPr txBox="1">
            <a:spLocks noChangeArrowheads="1"/>
          </p:cNvSpPr>
          <p:nvPr/>
        </p:nvSpPr>
        <p:spPr bwMode="auto">
          <a:xfrm>
            <a:off x="7543800" y="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 Million</a:t>
            </a:r>
            <a:endParaRPr lang="en-US" sz="2400">
              <a:solidFill>
                <a:schemeClr val="bg1"/>
              </a:solidFill>
              <a:latin typeface="Times New Roman" pitchFamily="18" charset="0"/>
            </a:endParaRPr>
          </a:p>
        </p:txBody>
      </p:sp>
      <p:sp>
        <p:nvSpPr>
          <p:cNvPr id="32807" name="Text Box 39"/>
          <p:cNvSpPr txBox="1">
            <a:spLocks noChangeArrowheads="1"/>
          </p:cNvSpPr>
          <p:nvPr/>
        </p:nvSpPr>
        <p:spPr bwMode="auto">
          <a:xfrm>
            <a:off x="7543800" y="320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$500,000</a:t>
            </a:r>
            <a:endParaRPr lang="en-US" sz="2400">
              <a:solidFill>
                <a:srgbClr val="FFCC00"/>
              </a:solidFill>
              <a:latin typeface="Times New Roman" pitchFamily="18" charset="0"/>
            </a:endParaRPr>
          </a:p>
        </p:txBody>
      </p:sp>
      <p:sp>
        <p:nvSpPr>
          <p:cNvPr id="32808" name="Text Box 40"/>
          <p:cNvSpPr txBox="1">
            <a:spLocks noChangeArrowheads="1"/>
          </p:cNvSpPr>
          <p:nvPr/>
        </p:nvSpPr>
        <p:spPr bwMode="auto">
          <a:xfrm>
            <a:off x="7543800" y="625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$250,000</a:t>
            </a:r>
            <a:endParaRPr lang="en-US" sz="2400">
              <a:solidFill>
                <a:srgbClr val="FFCC00"/>
              </a:solidFill>
              <a:latin typeface="Times New Roman" pitchFamily="18" charset="0"/>
            </a:endParaRPr>
          </a:p>
        </p:txBody>
      </p:sp>
      <p:sp>
        <p:nvSpPr>
          <p:cNvPr id="32809" name="Text Box 41"/>
          <p:cNvSpPr txBox="1">
            <a:spLocks noChangeArrowheads="1"/>
          </p:cNvSpPr>
          <p:nvPr/>
        </p:nvSpPr>
        <p:spPr bwMode="auto">
          <a:xfrm>
            <a:off x="7543800" y="930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$125,000</a:t>
            </a:r>
            <a:endParaRPr lang="en-US" sz="2400">
              <a:solidFill>
                <a:srgbClr val="FFCC00"/>
              </a:solidFill>
              <a:latin typeface="Times New Roman" pitchFamily="18" charset="0"/>
            </a:endParaRPr>
          </a:p>
        </p:txBody>
      </p:sp>
      <p:sp>
        <p:nvSpPr>
          <p:cNvPr id="32810" name="Text Box 42"/>
          <p:cNvSpPr txBox="1">
            <a:spLocks noChangeArrowheads="1"/>
          </p:cNvSpPr>
          <p:nvPr/>
        </p:nvSpPr>
        <p:spPr bwMode="auto">
          <a:xfrm>
            <a:off x="7543800" y="1235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$64,000</a:t>
            </a:r>
            <a:endParaRPr lang="en-US" sz="2400">
              <a:solidFill>
                <a:srgbClr val="FFCC00"/>
              </a:solidFill>
              <a:latin typeface="Times New Roman" pitchFamily="18" charset="0"/>
            </a:endParaRPr>
          </a:p>
        </p:txBody>
      </p:sp>
      <p:sp>
        <p:nvSpPr>
          <p:cNvPr id="32811" name="Text Box 43"/>
          <p:cNvSpPr txBox="1">
            <a:spLocks noChangeArrowheads="1"/>
          </p:cNvSpPr>
          <p:nvPr/>
        </p:nvSpPr>
        <p:spPr bwMode="auto">
          <a:xfrm>
            <a:off x="7543800" y="1539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$32,000</a:t>
            </a:r>
            <a:endParaRPr lang="en-US" sz="2400">
              <a:solidFill>
                <a:schemeClr val="bg1"/>
              </a:solidFill>
              <a:latin typeface="Times New Roman" pitchFamily="18" charset="0"/>
            </a:endParaRPr>
          </a:p>
        </p:txBody>
      </p:sp>
      <p:sp>
        <p:nvSpPr>
          <p:cNvPr id="32812" name="Text Box 44"/>
          <p:cNvSpPr txBox="1">
            <a:spLocks noChangeArrowheads="1"/>
          </p:cNvSpPr>
          <p:nvPr/>
        </p:nvSpPr>
        <p:spPr bwMode="auto">
          <a:xfrm>
            <a:off x="7543800" y="1844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$16,000</a:t>
            </a:r>
            <a:endParaRPr lang="en-US" sz="2400">
              <a:solidFill>
                <a:srgbClr val="FFCC00"/>
              </a:solidFill>
              <a:latin typeface="Times New Roman" pitchFamily="18" charset="0"/>
            </a:endParaRPr>
          </a:p>
        </p:txBody>
      </p:sp>
      <p:sp>
        <p:nvSpPr>
          <p:cNvPr id="32813" name="Text Box 45"/>
          <p:cNvSpPr txBox="1">
            <a:spLocks noChangeArrowheads="1"/>
          </p:cNvSpPr>
          <p:nvPr/>
        </p:nvSpPr>
        <p:spPr bwMode="auto">
          <a:xfrm>
            <a:off x="7543800" y="2149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$8,000</a:t>
            </a:r>
            <a:endParaRPr lang="en-US" sz="2400">
              <a:solidFill>
                <a:srgbClr val="FFCC00"/>
              </a:solidFill>
              <a:latin typeface="Times New Roman" pitchFamily="18" charset="0"/>
            </a:endParaRPr>
          </a:p>
        </p:txBody>
      </p:sp>
      <p:sp>
        <p:nvSpPr>
          <p:cNvPr id="32814" name="Text Box 46"/>
          <p:cNvSpPr txBox="1">
            <a:spLocks noChangeArrowheads="1"/>
          </p:cNvSpPr>
          <p:nvPr/>
        </p:nvSpPr>
        <p:spPr bwMode="auto">
          <a:xfrm>
            <a:off x="7543800" y="2454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$4,000</a:t>
            </a:r>
            <a:endParaRPr lang="en-US" sz="2400">
              <a:solidFill>
                <a:srgbClr val="FFCC00"/>
              </a:solidFill>
              <a:latin typeface="Times New Roman" pitchFamily="18" charset="0"/>
            </a:endParaRPr>
          </a:p>
        </p:txBody>
      </p:sp>
      <p:sp>
        <p:nvSpPr>
          <p:cNvPr id="32815" name="Text Box 47"/>
          <p:cNvSpPr txBox="1">
            <a:spLocks noChangeArrowheads="1"/>
          </p:cNvSpPr>
          <p:nvPr/>
        </p:nvSpPr>
        <p:spPr bwMode="auto">
          <a:xfrm>
            <a:off x="7543800" y="2759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$2,000</a:t>
            </a:r>
            <a:endParaRPr lang="en-US" sz="2400">
              <a:solidFill>
                <a:srgbClr val="FFCC00"/>
              </a:solidFill>
              <a:latin typeface="Times New Roman" pitchFamily="18" charset="0"/>
            </a:endParaRPr>
          </a:p>
        </p:txBody>
      </p:sp>
      <p:sp>
        <p:nvSpPr>
          <p:cNvPr id="32816" name="Text Box 48"/>
          <p:cNvSpPr txBox="1">
            <a:spLocks noChangeArrowheads="1"/>
          </p:cNvSpPr>
          <p:nvPr/>
        </p:nvSpPr>
        <p:spPr bwMode="auto">
          <a:xfrm>
            <a:off x="7543800" y="3063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$1,000</a:t>
            </a:r>
          </a:p>
        </p:txBody>
      </p:sp>
      <p:sp>
        <p:nvSpPr>
          <p:cNvPr id="32817" name="Text Box 49"/>
          <p:cNvSpPr txBox="1">
            <a:spLocks noChangeArrowheads="1"/>
          </p:cNvSpPr>
          <p:nvPr/>
        </p:nvSpPr>
        <p:spPr bwMode="auto">
          <a:xfrm>
            <a:off x="7543800" y="3368675"/>
            <a:ext cx="1000125"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a:t>
            </a:r>
            <a:endParaRPr lang="en-US" sz="2400">
              <a:solidFill>
                <a:srgbClr val="FFCC00"/>
              </a:solidFill>
              <a:latin typeface="Times New Roman" pitchFamily="18" charset="0"/>
            </a:endParaRPr>
          </a:p>
        </p:txBody>
      </p:sp>
      <p:sp>
        <p:nvSpPr>
          <p:cNvPr id="32818" name="Text Box 50"/>
          <p:cNvSpPr txBox="1">
            <a:spLocks noChangeArrowheads="1"/>
          </p:cNvSpPr>
          <p:nvPr/>
        </p:nvSpPr>
        <p:spPr bwMode="auto">
          <a:xfrm>
            <a:off x="7543800" y="3673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$300</a:t>
            </a:r>
            <a:endParaRPr lang="en-US" sz="2400">
              <a:solidFill>
                <a:srgbClr val="FFCC00"/>
              </a:solidFill>
              <a:latin typeface="Times New Roman" pitchFamily="18" charset="0"/>
            </a:endParaRPr>
          </a:p>
        </p:txBody>
      </p:sp>
      <p:sp>
        <p:nvSpPr>
          <p:cNvPr id="32819" name="Text Box 51"/>
          <p:cNvSpPr txBox="1">
            <a:spLocks noChangeArrowheads="1"/>
          </p:cNvSpPr>
          <p:nvPr/>
        </p:nvSpPr>
        <p:spPr bwMode="auto">
          <a:xfrm>
            <a:off x="7543800" y="3978275"/>
            <a:ext cx="13335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a:t>
            </a:r>
            <a:endParaRPr lang="en-US" sz="2400">
              <a:solidFill>
                <a:srgbClr val="FFCC00"/>
              </a:solidFill>
              <a:latin typeface="Times New Roman" pitchFamily="18" charset="0"/>
            </a:endParaRPr>
          </a:p>
        </p:txBody>
      </p:sp>
      <p:sp>
        <p:nvSpPr>
          <p:cNvPr id="32820" name="Text Box 52"/>
          <p:cNvSpPr txBox="1">
            <a:spLocks noChangeArrowheads="1"/>
          </p:cNvSpPr>
          <p:nvPr/>
        </p:nvSpPr>
        <p:spPr bwMode="auto">
          <a:xfrm>
            <a:off x="7543800" y="4283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$100</a:t>
            </a:r>
            <a:endParaRPr lang="en-US" sz="2400">
              <a:solidFill>
                <a:srgbClr val="FFCC00"/>
              </a:solidFill>
              <a:latin typeface="Times New Roman" pitchFamily="18" charset="0"/>
            </a:endParaRPr>
          </a:p>
        </p:txBody>
      </p:sp>
      <p:sp>
        <p:nvSpPr>
          <p:cNvPr id="32821" name="Oval 53"/>
          <p:cNvSpPr>
            <a:spLocks noChangeArrowheads="1"/>
          </p:cNvSpPr>
          <p:nvPr/>
        </p:nvSpPr>
        <p:spPr bwMode="auto">
          <a:xfrm>
            <a:off x="7239000" y="4419600"/>
            <a:ext cx="152400" cy="152400"/>
          </a:xfrm>
          <a:prstGeom prst="ellipse">
            <a:avLst/>
          </a:prstGeom>
          <a:solidFill>
            <a:srgbClr val="FFCC00"/>
          </a:solidFill>
          <a:ln w="9525">
            <a:noFill/>
            <a:round/>
            <a:headEnd/>
            <a:tailEnd/>
          </a:ln>
        </p:spPr>
        <p:txBody>
          <a:bodyPr wrap="none" anchor="ctr"/>
          <a:lstStyle/>
          <a:p>
            <a:endParaRPr lang="en-US"/>
          </a:p>
        </p:txBody>
      </p:sp>
      <p:sp>
        <p:nvSpPr>
          <p:cNvPr id="32822" name="Oval 54"/>
          <p:cNvSpPr>
            <a:spLocks noChangeArrowheads="1"/>
          </p:cNvSpPr>
          <p:nvPr/>
        </p:nvSpPr>
        <p:spPr bwMode="auto">
          <a:xfrm>
            <a:off x="7239000" y="4114800"/>
            <a:ext cx="152400" cy="152400"/>
          </a:xfrm>
          <a:prstGeom prst="ellipse">
            <a:avLst/>
          </a:prstGeom>
          <a:solidFill>
            <a:srgbClr val="FFCC00"/>
          </a:solidFill>
          <a:ln w="9525">
            <a:noFill/>
            <a:round/>
            <a:headEnd/>
            <a:tailEnd/>
          </a:ln>
        </p:spPr>
        <p:txBody>
          <a:bodyPr wrap="none" anchor="ctr"/>
          <a:lstStyle/>
          <a:p>
            <a:endParaRPr lang="en-US"/>
          </a:p>
        </p:txBody>
      </p:sp>
      <p:sp>
        <p:nvSpPr>
          <p:cNvPr id="32823" name="Oval 55"/>
          <p:cNvSpPr>
            <a:spLocks noChangeArrowheads="1"/>
          </p:cNvSpPr>
          <p:nvPr/>
        </p:nvSpPr>
        <p:spPr bwMode="auto">
          <a:xfrm>
            <a:off x="7239000" y="3810000"/>
            <a:ext cx="152400" cy="152400"/>
          </a:xfrm>
          <a:prstGeom prst="ellipse">
            <a:avLst/>
          </a:prstGeom>
          <a:solidFill>
            <a:srgbClr val="FFCC00"/>
          </a:solidFill>
          <a:ln w="9525">
            <a:noFill/>
            <a:round/>
            <a:headEnd/>
            <a:tailEnd/>
          </a:ln>
        </p:spPr>
        <p:txBody>
          <a:bodyPr wrap="none" anchor="ctr"/>
          <a:lstStyle/>
          <a:p>
            <a:endParaRPr lang="en-US"/>
          </a:p>
        </p:txBody>
      </p:sp>
      <p:sp>
        <p:nvSpPr>
          <p:cNvPr id="32824" name="Oval 56"/>
          <p:cNvSpPr>
            <a:spLocks noChangeArrowheads="1"/>
          </p:cNvSpPr>
          <p:nvPr/>
        </p:nvSpPr>
        <p:spPr bwMode="auto">
          <a:xfrm>
            <a:off x="7239000" y="3505200"/>
            <a:ext cx="152400" cy="152400"/>
          </a:xfrm>
          <a:prstGeom prst="ellipse">
            <a:avLst/>
          </a:prstGeom>
          <a:solidFill>
            <a:srgbClr val="FFCC00"/>
          </a:solidFill>
          <a:ln w="9525">
            <a:noFill/>
            <a:round/>
            <a:headEnd/>
            <a:tailEnd/>
          </a:ln>
        </p:spPr>
        <p:txBody>
          <a:bodyPr wrap="none" anchor="ctr"/>
          <a:lstStyle/>
          <a:p>
            <a:endParaRPr lang="en-US"/>
          </a:p>
        </p:txBody>
      </p:sp>
      <p:sp>
        <p:nvSpPr>
          <p:cNvPr id="32825" name="Oval 57"/>
          <p:cNvSpPr>
            <a:spLocks noChangeArrowheads="1"/>
          </p:cNvSpPr>
          <p:nvPr/>
        </p:nvSpPr>
        <p:spPr bwMode="auto">
          <a:xfrm>
            <a:off x="7239000" y="3200400"/>
            <a:ext cx="152400" cy="152400"/>
          </a:xfrm>
          <a:prstGeom prst="ellipse">
            <a:avLst/>
          </a:prstGeom>
          <a:solidFill>
            <a:schemeClr val="bg1"/>
          </a:solidFill>
          <a:ln w="9525">
            <a:noFill/>
            <a:round/>
            <a:headEnd/>
            <a:tailEnd/>
          </a:ln>
        </p:spPr>
        <p:txBody>
          <a:bodyPr wrap="none" anchor="ctr"/>
          <a:lstStyle/>
          <a:p>
            <a:endParaRPr lang="en-US"/>
          </a:p>
        </p:txBody>
      </p:sp>
      <p:sp>
        <p:nvSpPr>
          <p:cNvPr id="32826" name="Oval 58"/>
          <p:cNvSpPr>
            <a:spLocks noChangeArrowheads="1"/>
          </p:cNvSpPr>
          <p:nvPr/>
        </p:nvSpPr>
        <p:spPr bwMode="auto">
          <a:xfrm>
            <a:off x="7239000" y="2895600"/>
            <a:ext cx="152400" cy="152400"/>
          </a:xfrm>
          <a:prstGeom prst="ellipse">
            <a:avLst/>
          </a:prstGeom>
          <a:solidFill>
            <a:srgbClr val="FFCC00"/>
          </a:solidFill>
          <a:ln w="9525">
            <a:noFill/>
            <a:round/>
            <a:headEnd/>
            <a:tailEnd/>
          </a:ln>
        </p:spPr>
        <p:txBody>
          <a:bodyPr wrap="none" anchor="ctr"/>
          <a:lstStyle/>
          <a:p>
            <a:endParaRPr lang="en-US"/>
          </a:p>
        </p:txBody>
      </p:sp>
      <p:sp>
        <p:nvSpPr>
          <p:cNvPr id="32827" name="Oval 59"/>
          <p:cNvSpPr>
            <a:spLocks noChangeArrowheads="1"/>
          </p:cNvSpPr>
          <p:nvPr/>
        </p:nvSpPr>
        <p:spPr bwMode="auto">
          <a:xfrm>
            <a:off x="7239000" y="2590800"/>
            <a:ext cx="152400" cy="152400"/>
          </a:xfrm>
          <a:prstGeom prst="ellipse">
            <a:avLst/>
          </a:prstGeom>
          <a:solidFill>
            <a:srgbClr val="FFCC00"/>
          </a:solidFill>
          <a:ln w="9525">
            <a:noFill/>
            <a:round/>
            <a:headEnd/>
            <a:tailEnd/>
          </a:ln>
        </p:spPr>
        <p:txBody>
          <a:bodyPr wrap="none" anchor="ctr"/>
          <a:lstStyle/>
          <a:p>
            <a:endParaRPr lang="en-US"/>
          </a:p>
        </p:txBody>
      </p:sp>
      <p:sp>
        <p:nvSpPr>
          <p:cNvPr id="32828" name="Oval 60"/>
          <p:cNvSpPr>
            <a:spLocks noChangeArrowheads="1"/>
          </p:cNvSpPr>
          <p:nvPr/>
        </p:nvSpPr>
        <p:spPr bwMode="auto">
          <a:xfrm>
            <a:off x="7239000" y="2286000"/>
            <a:ext cx="152400" cy="152400"/>
          </a:xfrm>
          <a:prstGeom prst="ellipse">
            <a:avLst/>
          </a:prstGeom>
          <a:solidFill>
            <a:srgbClr val="FFCC00"/>
          </a:solidFill>
          <a:ln w="9525">
            <a:noFill/>
            <a:round/>
            <a:headEnd/>
            <a:tailEnd/>
          </a:ln>
        </p:spPr>
        <p:txBody>
          <a:bodyPr wrap="none" anchor="ctr"/>
          <a:lstStyle/>
          <a:p>
            <a:endParaRPr lang="en-US"/>
          </a:p>
        </p:txBody>
      </p:sp>
      <p:sp>
        <p:nvSpPr>
          <p:cNvPr id="32829" name="Oval 61"/>
          <p:cNvSpPr>
            <a:spLocks noChangeArrowheads="1"/>
          </p:cNvSpPr>
          <p:nvPr/>
        </p:nvSpPr>
        <p:spPr bwMode="auto">
          <a:xfrm>
            <a:off x="7239000" y="1981200"/>
            <a:ext cx="152400" cy="152400"/>
          </a:xfrm>
          <a:prstGeom prst="ellipse">
            <a:avLst/>
          </a:prstGeom>
          <a:solidFill>
            <a:srgbClr val="FFCC00"/>
          </a:solidFill>
          <a:ln w="9525">
            <a:noFill/>
            <a:round/>
            <a:headEnd/>
            <a:tailEnd/>
          </a:ln>
        </p:spPr>
        <p:txBody>
          <a:bodyPr wrap="none" anchor="ctr"/>
          <a:lstStyle/>
          <a:p>
            <a:endParaRPr lang="en-US"/>
          </a:p>
        </p:txBody>
      </p:sp>
      <p:sp>
        <p:nvSpPr>
          <p:cNvPr id="32830" name="Oval 62"/>
          <p:cNvSpPr>
            <a:spLocks noChangeArrowheads="1"/>
          </p:cNvSpPr>
          <p:nvPr/>
        </p:nvSpPr>
        <p:spPr bwMode="auto">
          <a:xfrm>
            <a:off x="7239000" y="1676400"/>
            <a:ext cx="152400" cy="152400"/>
          </a:xfrm>
          <a:prstGeom prst="ellipse">
            <a:avLst/>
          </a:prstGeom>
          <a:solidFill>
            <a:schemeClr val="bg1"/>
          </a:solidFill>
          <a:ln w="9525">
            <a:noFill/>
            <a:round/>
            <a:headEnd/>
            <a:tailEnd/>
          </a:ln>
        </p:spPr>
        <p:txBody>
          <a:bodyPr wrap="none" anchor="ctr"/>
          <a:lstStyle/>
          <a:p>
            <a:endParaRPr lang="en-US" sz="2400">
              <a:solidFill>
                <a:schemeClr val="tx1"/>
              </a:solidFill>
              <a:latin typeface="Times New Roman" pitchFamily="18" charset="0"/>
            </a:endParaRPr>
          </a:p>
        </p:txBody>
      </p:sp>
      <p:sp>
        <p:nvSpPr>
          <p:cNvPr id="32831" name="Oval 63"/>
          <p:cNvSpPr>
            <a:spLocks noChangeArrowheads="1"/>
          </p:cNvSpPr>
          <p:nvPr/>
        </p:nvSpPr>
        <p:spPr bwMode="auto">
          <a:xfrm>
            <a:off x="7239000" y="1371600"/>
            <a:ext cx="152400" cy="152400"/>
          </a:xfrm>
          <a:prstGeom prst="ellipse">
            <a:avLst/>
          </a:prstGeom>
          <a:solidFill>
            <a:srgbClr val="FFCC00"/>
          </a:solidFill>
          <a:ln w="9525">
            <a:noFill/>
            <a:round/>
            <a:headEnd/>
            <a:tailEnd/>
          </a:ln>
        </p:spPr>
        <p:txBody>
          <a:bodyPr wrap="none" anchor="ctr"/>
          <a:lstStyle/>
          <a:p>
            <a:endParaRPr lang="en-US"/>
          </a:p>
        </p:txBody>
      </p:sp>
      <p:sp>
        <p:nvSpPr>
          <p:cNvPr id="32832" name="Oval 64"/>
          <p:cNvSpPr>
            <a:spLocks noChangeArrowheads="1"/>
          </p:cNvSpPr>
          <p:nvPr/>
        </p:nvSpPr>
        <p:spPr bwMode="auto">
          <a:xfrm>
            <a:off x="7239000" y="1066800"/>
            <a:ext cx="152400" cy="152400"/>
          </a:xfrm>
          <a:prstGeom prst="ellipse">
            <a:avLst/>
          </a:prstGeom>
          <a:solidFill>
            <a:srgbClr val="FFCC00"/>
          </a:solidFill>
          <a:ln w="9525">
            <a:noFill/>
            <a:round/>
            <a:headEnd/>
            <a:tailEnd/>
          </a:ln>
        </p:spPr>
        <p:txBody>
          <a:bodyPr wrap="none" anchor="ctr"/>
          <a:lstStyle/>
          <a:p>
            <a:endParaRPr lang="en-US"/>
          </a:p>
        </p:txBody>
      </p:sp>
      <p:sp>
        <p:nvSpPr>
          <p:cNvPr id="32833" name="Oval 65"/>
          <p:cNvSpPr>
            <a:spLocks noChangeArrowheads="1"/>
          </p:cNvSpPr>
          <p:nvPr/>
        </p:nvSpPr>
        <p:spPr bwMode="auto">
          <a:xfrm>
            <a:off x="7239000" y="762000"/>
            <a:ext cx="152400" cy="152400"/>
          </a:xfrm>
          <a:prstGeom prst="ellipse">
            <a:avLst/>
          </a:prstGeom>
          <a:solidFill>
            <a:srgbClr val="FFCC00"/>
          </a:solidFill>
          <a:ln w="9525">
            <a:noFill/>
            <a:round/>
            <a:headEnd/>
            <a:tailEnd/>
          </a:ln>
        </p:spPr>
        <p:txBody>
          <a:bodyPr wrap="none" anchor="ctr"/>
          <a:lstStyle/>
          <a:p>
            <a:endParaRPr lang="en-US"/>
          </a:p>
        </p:txBody>
      </p:sp>
      <p:sp>
        <p:nvSpPr>
          <p:cNvPr id="32834" name="Oval 66"/>
          <p:cNvSpPr>
            <a:spLocks noChangeArrowheads="1"/>
          </p:cNvSpPr>
          <p:nvPr/>
        </p:nvSpPr>
        <p:spPr bwMode="auto">
          <a:xfrm>
            <a:off x="7239000" y="457200"/>
            <a:ext cx="152400" cy="152400"/>
          </a:xfrm>
          <a:prstGeom prst="ellipse">
            <a:avLst/>
          </a:prstGeom>
          <a:solidFill>
            <a:srgbClr val="FFCC00"/>
          </a:solidFill>
          <a:ln w="9525">
            <a:noFill/>
            <a:round/>
            <a:headEnd/>
            <a:tailEnd/>
          </a:ln>
        </p:spPr>
        <p:txBody>
          <a:bodyPr wrap="none" anchor="ctr"/>
          <a:lstStyle/>
          <a:p>
            <a:endParaRPr lang="en-US"/>
          </a:p>
        </p:txBody>
      </p:sp>
      <p:sp>
        <p:nvSpPr>
          <p:cNvPr id="32835" name="Oval 67"/>
          <p:cNvSpPr>
            <a:spLocks noChangeArrowheads="1"/>
          </p:cNvSpPr>
          <p:nvPr/>
        </p:nvSpPr>
        <p:spPr bwMode="auto">
          <a:xfrm>
            <a:off x="7239000" y="152400"/>
            <a:ext cx="152400" cy="152400"/>
          </a:xfrm>
          <a:prstGeom prst="ellipse">
            <a:avLst/>
          </a:prstGeom>
          <a:solidFill>
            <a:schemeClr val="bg1"/>
          </a:solidFill>
          <a:ln w="9525">
            <a:noFill/>
            <a:round/>
            <a:headEnd/>
            <a:tailEnd/>
          </a:ln>
        </p:spPr>
        <p:txBody>
          <a:bodyPr wrap="none" anchor="ctr"/>
          <a:lstStyle/>
          <a:p>
            <a:endParaRPr lang="en-US"/>
          </a:p>
        </p:txBody>
      </p:sp>
      <p:pic>
        <p:nvPicPr>
          <p:cNvPr id="32836" name="Picture 68"/>
          <p:cNvPicPr>
            <a:picLocks noChangeAspect="1" noChangeArrowheads="1"/>
          </p:cNvPicPr>
          <p:nvPr/>
        </p:nvPicPr>
        <p:blipFill>
          <a:blip r:embed="rId3" cstate="print"/>
          <a:srcRect/>
          <a:stretch>
            <a:fillRect/>
          </a:stretch>
        </p:blipFill>
        <p:spPr bwMode="auto">
          <a:xfrm flipV="1">
            <a:off x="1949450" y="3994150"/>
            <a:ext cx="514350" cy="606425"/>
          </a:xfrm>
          <a:prstGeom prst="rect">
            <a:avLst/>
          </a:prstGeom>
          <a:noFill/>
          <a:ln w="9525">
            <a:noFill/>
            <a:miter lim="800000"/>
            <a:headEnd/>
            <a:tailEnd/>
          </a:ln>
        </p:spPr>
      </p:pic>
      <p:sp>
        <p:nvSpPr>
          <p:cNvPr id="32837" name="AutoShape 69"/>
          <p:cNvSpPr>
            <a:spLocks noChangeArrowheads="1"/>
          </p:cNvSpPr>
          <p:nvPr/>
        </p:nvSpPr>
        <p:spPr bwMode="auto">
          <a:xfrm rot="5400000">
            <a:off x="32226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32838" name="Oval 70"/>
          <p:cNvSpPr>
            <a:spLocks noChangeArrowheads="1"/>
          </p:cNvSpPr>
          <p:nvPr/>
        </p:nvSpPr>
        <p:spPr bwMode="auto">
          <a:xfrm>
            <a:off x="3298825" y="4076700"/>
            <a:ext cx="152400" cy="152400"/>
          </a:xfrm>
          <a:prstGeom prst="ellipse">
            <a:avLst/>
          </a:prstGeom>
          <a:noFill/>
          <a:ln w="38100">
            <a:solidFill>
              <a:schemeClr val="bg1"/>
            </a:solidFill>
            <a:round/>
            <a:headEnd/>
            <a:tailEnd/>
          </a:ln>
        </p:spPr>
        <p:txBody>
          <a:bodyPr wrap="none" anchor="ctr"/>
          <a:lstStyle/>
          <a:p>
            <a:endParaRPr lang="en-US"/>
          </a:p>
        </p:txBody>
      </p:sp>
      <p:sp>
        <p:nvSpPr>
          <p:cNvPr id="32839" name="AutoShape 71"/>
          <p:cNvSpPr>
            <a:spLocks noChangeArrowheads="1"/>
          </p:cNvSpPr>
          <p:nvPr/>
        </p:nvSpPr>
        <p:spPr bwMode="auto">
          <a:xfrm rot="5400000">
            <a:off x="3527425" y="43053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32840" name="Oval 72"/>
          <p:cNvSpPr>
            <a:spLocks noChangeArrowheads="1"/>
          </p:cNvSpPr>
          <p:nvPr/>
        </p:nvSpPr>
        <p:spPr bwMode="auto">
          <a:xfrm>
            <a:off x="3603625" y="4152900"/>
            <a:ext cx="152400" cy="152400"/>
          </a:xfrm>
          <a:prstGeom prst="ellipse">
            <a:avLst/>
          </a:prstGeom>
          <a:noFill/>
          <a:ln w="38100">
            <a:solidFill>
              <a:schemeClr val="bg1"/>
            </a:solidFill>
            <a:round/>
            <a:headEnd/>
            <a:tailEnd/>
          </a:ln>
        </p:spPr>
        <p:txBody>
          <a:bodyPr wrap="none" anchor="ctr"/>
          <a:lstStyle/>
          <a:p>
            <a:endParaRPr lang="en-US"/>
          </a:p>
        </p:txBody>
      </p:sp>
      <p:sp>
        <p:nvSpPr>
          <p:cNvPr id="32841" name="AutoShape 73"/>
          <p:cNvSpPr>
            <a:spLocks noChangeArrowheads="1"/>
          </p:cNvSpPr>
          <p:nvPr/>
        </p:nvSpPr>
        <p:spPr bwMode="auto">
          <a:xfrm rot="5400000">
            <a:off x="38322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32842" name="Oval 74"/>
          <p:cNvSpPr>
            <a:spLocks noChangeArrowheads="1"/>
          </p:cNvSpPr>
          <p:nvPr/>
        </p:nvSpPr>
        <p:spPr bwMode="auto">
          <a:xfrm>
            <a:off x="3908425" y="4076700"/>
            <a:ext cx="152400" cy="152400"/>
          </a:xfrm>
          <a:prstGeom prst="ellipse">
            <a:avLst/>
          </a:prstGeom>
          <a:noFill/>
          <a:ln w="38100">
            <a:solidFill>
              <a:schemeClr val="bg1"/>
            </a:solidFill>
            <a:round/>
            <a:headEnd/>
            <a:tailEnd/>
          </a:ln>
        </p:spPr>
        <p:txBody>
          <a:bodyPr wrap="none" anchor="ctr"/>
          <a:lstStyle/>
          <a:p>
            <a:endParaRPr lang="en-US"/>
          </a:p>
        </p:txBody>
      </p:sp>
      <p:sp>
        <p:nvSpPr>
          <p:cNvPr id="80971" name="Text Box 75"/>
          <p:cNvSpPr txBox="1">
            <a:spLocks noChangeArrowheads="1"/>
          </p:cNvSpPr>
          <p:nvPr/>
        </p:nvSpPr>
        <p:spPr bwMode="auto">
          <a:xfrm>
            <a:off x="869950" y="808037"/>
            <a:ext cx="5181600" cy="701675"/>
          </a:xfrm>
          <a:prstGeom prst="rect">
            <a:avLst/>
          </a:prstGeom>
          <a:noFill/>
          <a:ln w="9525">
            <a:noFill/>
            <a:miter lim="800000"/>
            <a:headEnd/>
            <a:tailEnd/>
          </a:ln>
        </p:spPr>
        <p:txBody>
          <a:bodyPr>
            <a:spAutoFit/>
          </a:bodyPr>
          <a:lstStyle/>
          <a:p>
            <a:pPr>
              <a:spcBef>
                <a:spcPct val="50000"/>
              </a:spcBef>
            </a:pPr>
            <a:r>
              <a:rPr lang="en-US" sz="4000" b="1" dirty="0">
                <a:solidFill>
                  <a:schemeClr val="bg1"/>
                </a:solidFill>
              </a:rPr>
              <a:t>$32,000 Question</a:t>
            </a:r>
            <a:endParaRPr lang="en-US" sz="4000" dirty="0">
              <a:solidFill>
                <a:schemeClr val="bg1"/>
              </a:solidFill>
              <a:latin typeface="Times New Roman" pitchFamily="18" charset="0"/>
            </a:endParaRPr>
          </a:p>
        </p:txBody>
      </p:sp>
      <p:sp>
        <p:nvSpPr>
          <p:cNvPr id="80974" name="AutoShape 78"/>
          <p:cNvSpPr>
            <a:spLocks noChangeArrowheads="1"/>
          </p:cNvSpPr>
          <p:nvPr/>
        </p:nvSpPr>
        <p:spPr bwMode="auto">
          <a:xfrm>
            <a:off x="0" y="2073276"/>
            <a:ext cx="6629400" cy="1608138"/>
          </a:xfrm>
          <a:prstGeom prst="flowChartPreparation">
            <a:avLst/>
          </a:prstGeom>
          <a:solidFill>
            <a:srgbClr val="00FF00"/>
          </a:solidFill>
          <a:ln w="57150">
            <a:solidFill>
              <a:srgbClr val="3399FF"/>
            </a:solidFill>
            <a:miter lim="800000"/>
            <a:headEnd/>
            <a:tailEnd/>
          </a:ln>
        </p:spPr>
        <p:txBody>
          <a:bodyPr wrap="none" anchor="ctr"/>
          <a:lstStyle/>
          <a:p>
            <a:pPr algn="ctr"/>
            <a:r>
              <a:rPr lang="en-US" sz="2000" b="1" dirty="0">
                <a:solidFill>
                  <a:schemeClr val="tx1"/>
                </a:solidFill>
                <a:latin typeface="Times New Roman" pitchFamily="18" charset="0"/>
              </a:rPr>
              <a:t>Aside from the concern regarding </a:t>
            </a:r>
            <a:r>
              <a:rPr lang="en-US" sz="2000" b="1" dirty="0" smtClean="0">
                <a:solidFill>
                  <a:schemeClr val="tx1"/>
                </a:solidFill>
                <a:latin typeface="Times New Roman" pitchFamily="18" charset="0"/>
              </a:rPr>
              <a:t>42-month </a:t>
            </a:r>
            <a:r>
              <a:rPr lang="en-US" sz="2000" b="1" dirty="0">
                <a:solidFill>
                  <a:schemeClr val="tx1"/>
                </a:solidFill>
                <a:latin typeface="Times New Roman" pitchFamily="18" charset="0"/>
              </a:rPr>
              <a:t>old </a:t>
            </a:r>
          </a:p>
          <a:p>
            <a:pPr algn="ctr"/>
            <a:r>
              <a:rPr lang="en-US" sz="2000" b="1" dirty="0" smtClean="0">
                <a:solidFill>
                  <a:schemeClr val="tx1"/>
                </a:solidFill>
                <a:latin typeface="Times New Roman" pitchFamily="18" charset="0"/>
              </a:rPr>
              <a:t>Anna’s occasional hitting</a:t>
            </a:r>
            <a:r>
              <a:rPr lang="en-US" sz="2000" b="1" dirty="0">
                <a:solidFill>
                  <a:schemeClr val="tx1"/>
                </a:solidFill>
                <a:latin typeface="Times New Roman" pitchFamily="18" charset="0"/>
              </a:rPr>
              <a:t>, she has all the </a:t>
            </a:r>
            <a:r>
              <a:rPr lang="en-US" sz="2000" b="1" dirty="0" smtClean="0">
                <a:solidFill>
                  <a:schemeClr val="tx1"/>
                </a:solidFill>
                <a:latin typeface="Times New Roman" pitchFamily="18" charset="0"/>
              </a:rPr>
              <a:t>early skills </a:t>
            </a:r>
            <a:r>
              <a:rPr lang="en-US" sz="2000" b="1" dirty="0">
                <a:solidFill>
                  <a:schemeClr val="tx1"/>
                </a:solidFill>
                <a:latin typeface="Times New Roman" pitchFamily="18" charset="0"/>
              </a:rPr>
              <a:t>in </a:t>
            </a:r>
            <a:r>
              <a:rPr lang="en-US" sz="2000" b="1" dirty="0" smtClean="0">
                <a:solidFill>
                  <a:schemeClr val="tx1"/>
                </a:solidFill>
                <a:latin typeface="Times New Roman" pitchFamily="18" charset="0"/>
              </a:rPr>
              <a:t>social</a:t>
            </a:r>
            <a:endParaRPr lang="en-US" sz="2000" b="1" dirty="0">
              <a:solidFill>
                <a:schemeClr val="tx1"/>
              </a:solidFill>
              <a:latin typeface="Times New Roman" pitchFamily="18" charset="0"/>
            </a:endParaRPr>
          </a:p>
          <a:p>
            <a:pPr algn="ctr"/>
            <a:r>
              <a:rPr lang="en-US" sz="2000" b="1" dirty="0">
                <a:solidFill>
                  <a:schemeClr val="tx1"/>
                </a:solidFill>
                <a:latin typeface="Times New Roman" pitchFamily="18" charset="0"/>
              </a:rPr>
              <a:t>relationships that we expect for </a:t>
            </a:r>
            <a:r>
              <a:rPr lang="en-US" sz="2000" b="1" dirty="0" smtClean="0">
                <a:solidFill>
                  <a:schemeClr val="tx1"/>
                </a:solidFill>
                <a:latin typeface="Times New Roman" pitchFamily="18" charset="0"/>
              </a:rPr>
              <a:t>a child this </a:t>
            </a:r>
            <a:r>
              <a:rPr lang="en-US" sz="2000" b="1" dirty="0">
                <a:solidFill>
                  <a:schemeClr val="tx1"/>
                </a:solidFill>
                <a:latin typeface="Times New Roman" pitchFamily="18" charset="0"/>
              </a:rPr>
              <a:t>age.</a:t>
            </a:r>
            <a:endParaRPr lang="en-US" sz="2000" dirty="0">
              <a:solidFill>
                <a:schemeClr val="tx1"/>
              </a:solidFill>
              <a:latin typeface="Times New Roman" pitchFamily="18" charset="0"/>
            </a:endParaRPr>
          </a:p>
        </p:txBody>
      </p:sp>
    </p:spTree>
    <p:extLst>
      <p:ext uri="{BB962C8B-B14F-4D97-AF65-F5344CB8AC3E}">
        <p14:creationId xmlns:p14="http://schemas.microsoft.com/office/powerpoint/2010/main" val="41984486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2000"/>
                                  </p:stCondLst>
                                  <p:childTnLst>
                                    <p:set>
                                      <p:cBhvr>
                                        <p:cTn id="6" dur="1" fill="hold">
                                          <p:stCondLst>
                                            <p:cond delay="0"/>
                                          </p:stCondLst>
                                        </p:cTn>
                                        <p:tgtEl>
                                          <p:spTgt spid="80971"/>
                                        </p:tgtEl>
                                        <p:attrNameLst>
                                          <p:attrName>style.visibility</p:attrName>
                                        </p:attrNameLst>
                                      </p:cBhvr>
                                      <p:to>
                                        <p:strVal val="visible"/>
                                      </p:to>
                                    </p:set>
                                    <p:animEffect transition="in" filter="dissolve">
                                      <p:cBhvr>
                                        <p:cTn id="7" dur="500"/>
                                        <p:tgtEl>
                                          <p:spTgt spid="80971"/>
                                        </p:tgtEl>
                                      </p:cBhvr>
                                    </p:animEffect>
                                  </p:childTnLst>
                                </p:cTn>
                              </p:par>
                              <p:par>
                                <p:cTn id="8" presetID="1" presetClass="entr" presetSubtype="0" fill="hold" grpId="0" nodeType="withEffect">
                                  <p:stCondLst>
                                    <p:cond delay="2000"/>
                                  </p:stCondLst>
                                  <p:childTnLst>
                                    <p:set>
                                      <p:cBhvr>
                                        <p:cTn id="9" dur="1" fill="hold">
                                          <p:stCondLst>
                                            <p:cond delay="499"/>
                                          </p:stCondLst>
                                        </p:cTn>
                                        <p:tgtEl>
                                          <p:spTgt spid="80909"/>
                                        </p:tgtEl>
                                        <p:attrNameLst>
                                          <p:attrName>style.visibility</p:attrName>
                                        </p:attrNameLst>
                                      </p:cBhvr>
                                      <p:to>
                                        <p:strVal val="visible"/>
                                      </p:to>
                                    </p:set>
                                  </p:childTnLst>
                                </p:cTn>
                              </p:par>
                            </p:childTnLst>
                          </p:cTn>
                        </p:par>
                        <p:par>
                          <p:cTn id="10" fill="hold">
                            <p:stCondLst>
                              <p:cond delay="2500"/>
                            </p:stCondLst>
                            <p:childTnLst>
                              <p:par>
                                <p:cTn id="11" presetID="1" presetClass="entr" presetSubtype="0" fill="hold" grpId="0" nodeType="afterEffect">
                                  <p:stCondLst>
                                    <p:cond delay="2000"/>
                                  </p:stCondLst>
                                  <p:childTnLst>
                                    <p:set>
                                      <p:cBhvr>
                                        <p:cTn id="12" dur="1" fill="hold">
                                          <p:stCondLst>
                                            <p:cond delay="499"/>
                                          </p:stCondLst>
                                        </p:cTn>
                                        <p:tgtEl>
                                          <p:spTgt spid="80911"/>
                                        </p:tgtEl>
                                        <p:attrNameLst>
                                          <p:attrName>style.visibility</p:attrName>
                                        </p:attrNameLst>
                                      </p:cBhvr>
                                      <p:to>
                                        <p:strVal val="visible"/>
                                      </p:to>
                                    </p:set>
                                  </p:childTnLst>
                                </p:cTn>
                              </p:par>
                            </p:childTnLst>
                          </p:cTn>
                        </p:par>
                        <p:par>
                          <p:cTn id="13" fill="hold">
                            <p:stCondLst>
                              <p:cond delay="5000"/>
                            </p:stCondLst>
                            <p:childTnLst>
                              <p:par>
                                <p:cTn id="14" presetID="1" presetClass="entr" presetSubtype="0" fill="hold" grpId="0" nodeType="afterEffect">
                                  <p:stCondLst>
                                    <p:cond delay="2000"/>
                                  </p:stCondLst>
                                  <p:childTnLst>
                                    <p:set>
                                      <p:cBhvr>
                                        <p:cTn id="15" dur="1" fill="hold">
                                          <p:stCondLst>
                                            <p:cond delay="499"/>
                                          </p:stCondLst>
                                        </p:cTn>
                                        <p:tgtEl>
                                          <p:spTgt spid="80910"/>
                                        </p:tgtEl>
                                        <p:attrNameLst>
                                          <p:attrName>style.visibility</p:attrName>
                                        </p:attrNameLst>
                                      </p:cBhvr>
                                      <p:to>
                                        <p:strVal val="visible"/>
                                      </p:to>
                                    </p:set>
                                  </p:childTnLst>
                                </p:cTn>
                              </p:par>
                            </p:childTnLst>
                          </p:cTn>
                        </p:par>
                        <p:par>
                          <p:cTn id="16" fill="hold">
                            <p:stCondLst>
                              <p:cond delay="7500"/>
                            </p:stCondLst>
                            <p:childTnLst>
                              <p:par>
                                <p:cTn id="17" presetID="1" presetClass="entr" presetSubtype="0" fill="hold" grpId="0" nodeType="afterEffect">
                                  <p:stCondLst>
                                    <p:cond delay="2000"/>
                                  </p:stCondLst>
                                  <p:childTnLst>
                                    <p:set>
                                      <p:cBhvr>
                                        <p:cTn id="18" dur="1" fill="hold">
                                          <p:stCondLst>
                                            <p:cond delay="499"/>
                                          </p:stCondLst>
                                        </p:cTn>
                                        <p:tgtEl>
                                          <p:spTgt spid="809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809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9" grpId="0" autoUpdateAnimBg="0"/>
      <p:bldP spid="80910" grpId="0" autoUpdateAnimBg="0"/>
      <p:bldP spid="80911" grpId="0" autoUpdateAnimBg="0"/>
      <p:bldP spid="80912" grpId="0" autoUpdateAnimBg="0"/>
      <p:bldP spid="80971"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ChangeArrowheads="1"/>
          </p:cNvSpPr>
          <p:nvPr/>
        </p:nvSpPr>
        <p:spPr bwMode="auto">
          <a:xfrm>
            <a:off x="0" y="3733800"/>
            <a:ext cx="9144000" cy="3128963"/>
          </a:xfrm>
          <a:prstGeom prst="rect">
            <a:avLst/>
          </a:prstGeom>
          <a:gradFill rotWithShape="0">
            <a:gsLst>
              <a:gs pos="0">
                <a:srgbClr val="808080"/>
              </a:gs>
              <a:gs pos="100000">
                <a:srgbClr val="292929"/>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33797" name="AutoShape 5"/>
          <p:cNvSpPr>
            <a:spLocks noChangeArrowheads="1"/>
          </p:cNvSpPr>
          <p:nvPr/>
        </p:nvSpPr>
        <p:spPr bwMode="auto">
          <a:xfrm>
            <a:off x="2286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33798" name="AutoShape 6"/>
          <p:cNvSpPr>
            <a:spLocks noChangeArrowheads="1"/>
          </p:cNvSpPr>
          <p:nvPr/>
        </p:nvSpPr>
        <p:spPr bwMode="auto">
          <a:xfrm>
            <a:off x="4648200" y="4800600"/>
            <a:ext cx="4267200" cy="914400"/>
          </a:xfrm>
          <a:prstGeom prst="flowChartPreparation">
            <a:avLst/>
          </a:prstGeom>
          <a:solidFill>
            <a:schemeClr val="tx1"/>
          </a:solidFill>
          <a:ln w="57150">
            <a:solidFill>
              <a:srgbClr val="FFCC00"/>
            </a:solidFill>
            <a:miter lim="800000"/>
            <a:headEnd/>
            <a:tailEnd/>
          </a:ln>
        </p:spPr>
        <p:txBody>
          <a:bodyPr wrap="none" anchor="ctr"/>
          <a:lstStyle/>
          <a:p>
            <a:endParaRPr lang="en-US"/>
          </a:p>
        </p:txBody>
      </p:sp>
      <p:sp>
        <p:nvSpPr>
          <p:cNvPr id="33799" name="AutoShape 7"/>
          <p:cNvSpPr>
            <a:spLocks noChangeArrowheads="1"/>
          </p:cNvSpPr>
          <p:nvPr/>
        </p:nvSpPr>
        <p:spPr bwMode="auto">
          <a:xfrm>
            <a:off x="2286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33800" name="AutoShape 8"/>
          <p:cNvSpPr>
            <a:spLocks noChangeArrowheads="1"/>
          </p:cNvSpPr>
          <p:nvPr/>
        </p:nvSpPr>
        <p:spPr bwMode="auto">
          <a:xfrm>
            <a:off x="46482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33801" name="Line 9"/>
          <p:cNvSpPr>
            <a:spLocks noChangeShapeType="1"/>
          </p:cNvSpPr>
          <p:nvPr/>
        </p:nvSpPr>
        <p:spPr bwMode="auto">
          <a:xfrm flipH="1">
            <a:off x="28575" y="5257800"/>
            <a:ext cx="228600" cy="0"/>
          </a:xfrm>
          <a:prstGeom prst="line">
            <a:avLst/>
          </a:prstGeom>
          <a:noFill/>
          <a:ln w="57150">
            <a:solidFill>
              <a:srgbClr val="3399FF"/>
            </a:solidFill>
            <a:round/>
            <a:headEnd/>
            <a:tailEnd/>
          </a:ln>
        </p:spPr>
        <p:txBody>
          <a:bodyPr wrap="none" anchor="ctr"/>
          <a:lstStyle/>
          <a:p>
            <a:endParaRPr lang="en-US"/>
          </a:p>
        </p:txBody>
      </p:sp>
      <p:sp>
        <p:nvSpPr>
          <p:cNvPr id="33802" name="Line 10"/>
          <p:cNvSpPr>
            <a:spLocks noChangeShapeType="1"/>
          </p:cNvSpPr>
          <p:nvPr/>
        </p:nvSpPr>
        <p:spPr bwMode="auto">
          <a:xfrm flipH="1">
            <a:off x="38100" y="6324600"/>
            <a:ext cx="228600" cy="0"/>
          </a:xfrm>
          <a:prstGeom prst="line">
            <a:avLst/>
          </a:prstGeom>
          <a:noFill/>
          <a:ln w="57150">
            <a:solidFill>
              <a:srgbClr val="3399FF"/>
            </a:solidFill>
            <a:round/>
            <a:headEnd/>
            <a:tailEnd/>
          </a:ln>
        </p:spPr>
        <p:txBody>
          <a:bodyPr wrap="none" anchor="ctr"/>
          <a:lstStyle/>
          <a:p>
            <a:endParaRPr lang="en-US"/>
          </a:p>
        </p:txBody>
      </p:sp>
      <p:sp>
        <p:nvSpPr>
          <p:cNvPr id="33803" name="Line 11"/>
          <p:cNvSpPr>
            <a:spLocks noChangeShapeType="1"/>
          </p:cNvSpPr>
          <p:nvPr/>
        </p:nvSpPr>
        <p:spPr bwMode="auto">
          <a:xfrm flipH="1">
            <a:off x="4467225" y="6324600"/>
            <a:ext cx="228600" cy="0"/>
          </a:xfrm>
          <a:prstGeom prst="line">
            <a:avLst/>
          </a:prstGeom>
          <a:noFill/>
          <a:ln w="57150">
            <a:solidFill>
              <a:srgbClr val="3399FF"/>
            </a:solidFill>
            <a:round/>
            <a:headEnd/>
            <a:tailEnd/>
          </a:ln>
        </p:spPr>
        <p:txBody>
          <a:bodyPr wrap="none" anchor="ctr"/>
          <a:lstStyle/>
          <a:p>
            <a:endParaRPr lang="en-US"/>
          </a:p>
        </p:txBody>
      </p:sp>
      <p:sp>
        <p:nvSpPr>
          <p:cNvPr id="33804" name="Line 12"/>
          <p:cNvSpPr>
            <a:spLocks noChangeShapeType="1"/>
          </p:cNvSpPr>
          <p:nvPr/>
        </p:nvSpPr>
        <p:spPr bwMode="auto">
          <a:xfrm flipH="1">
            <a:off x="4448175" y="5257800"/>
            <a:ext cx="228600" cy="0"/>
          </a:xfrm>
          <a:prstGeom prst="line">
            <a:avLst/>
          </a:prstGeom>
          <a:noFill/>
          <a:ln w="57150">
            <a:solidFill>
              <a:srgbClr val="3399FF"/>
            </a:solidFill>
            <a:round/>
            <a:headEnd/>
            <a:tailEnd/>
          </a:ln>
        </p:spPr>
        <p:txBody>
          <a:bodyPr wrap="none" anchor="ctr"/>
          <a:lstStyle/>
          <a:p>
            <a:endParaRPr lang="en-US"/>
          </a:p>
        </p:txBody>
      </p:sp>
      <p:sp>
        <p:nvSpPr>
          <p:cNvPr id="33805" name="Line 13"/>
          <p:cNvSpPr>
            <a:spLocks noChangeShapeType="1"/>
          </p:cNvSpPr>
          <p:nvPr/>
        </p:nvSpPr>
        <p:spPr bwMode="auto">
          <a:xfrm flipH="1">
            <a:off x="8899525" y="5257800"/>
            <a:ext cx="228600" cy="0"/>
          </a:xfrm>
          <a:prstGeom prst="line">
            <a:avLst/>
          </a:prstGeom>
          <a:noFill/>
          <a:ln w="57150">
            <a:solidFill>
              <a:srgbClr val="3399FF"/>
            </a:solidFill>
            <a:round/>
            <a:headEnd/>
            <a:tailEnd/>
          </a:ln>
        </p:spPr>
        <p:txBody>
          <a:bodyPr wrap="none" anchor="ctr"/>
          <a:lstStyle/>
          <a:p>
            <a:endParaRPr lang="en-US"/>
          </a:p>
        </p:txBody>
      </p:sp>
      <p:sp>
        <p:nvSpPr>
          <p:cNvPr id="33806" name="Line 14"/>
          <p:cNvSpPr>
            <a:spLocks noChangeShapeType="1"/>
          </p:cNvSpPr>
          <p:nvPr/>
        </p:nvSpPr>
        <p:spPr bwMode="auto">
          <a:xfrm flipH="1">
            <a:off x="8902700" y="6324600"/>
            <a:ext cx="228600" cy="0"/>
          </a:xfrm>
          <a:prstGeom prst="line">
            <a:avLst/>
          </a:prstGeom>
          <a:noFill/>
          <a:ln w="57150">
            <a:solidFill>
              <a:srgbClr val="3399FF"/>
            </a:solidFill>
            <a:round/>
            <a:headEnd/>
            <a:tailEnd/>
          </a:ln>
        </p:spPr>
        <p:txBody>
          <a:bodyPr wrap="none" anchor="ctr"/>
          <a:lstStyle/>
          <a:p>
            <a:endParaRPr lang="en-US"/>
          </a:p>
        </p:txBody>
      </p:sp>
      <p:sp>
        <p:nvSpPr>
          <p:cNvPr id="81935" name="Text Box 15"/>
          <p:cNvSpPr txBox="1">
            <a:spLocks noChangeArrowheads="1"/>
          </p:cNvSpPr>
          <p:nvPr/>
        </p:nvSpPr>
        <p:spPr bwMode="auto">
          <a:xfrm>
            <a:off x="533400" y="5029200"/>
            <a:ext cx="36576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A:  5</a:t>
            </a:r>
            <a:endParaRPr lang="en-US" sz="2400">
              <a:solidFill>
                <a:srgbClr val="FFCC00"/>
              </a:solidFill>
              <a:latin typeface="Times New Roman" pitchFamily="18" charset="0"/>
            </a:endParaRPr>
          </a:p>
        </p:txBody>
      </p:sp>
      <p:sp>
        <p:nvSpPr>
          <p:cNvPr id="81936" name="Text Box 16"/>
          <p:cNvSpPr txBox="1">
            <a:spLocks noChangeArrowheads="1"/>
          </p:cNvSpPr>
          <p:nvPr/>
        </p:nvSpPr>
        <p:spPr bwMode="auto">
          <a:xfrm>
            <a:off x="533400" y="6096000"/>
            <a:ext cx="22098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C:  7</a:t>
            </a:r>
            <a:endParaRPr lang="en-US" sz="2400">
              <a:solidFill>
                <a:srgbClr val="FFCC00"/>
              </a:solidFill>
              <a:latin typeface="Times New Roman" pitchFamily="18" charset="0"/>
            </a:endParaRPr>
          </a:p>
        </p:txBody>
      </p:sp>
      <p:sp>
        <p:nvSpPr>
          <p:cNvPr id="81937" name="Text Box 17"/>
          <p:cNvSpPr txBox="1">
            <a:spLocks noChangeArrowheads="1"/>
          </p:cNvSpPr>
          <p:nvPr/>
        </p:nvSpPr>
        <p:spPr bwMode="auto">
          <a:xfrm>
            <a:off x="4953000" y="5029200"/>
            <a:ext cx="28956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B:  6</a:t>
            </a:r>
            <a:endParaRPr lang="en-US" sz="2400">
              <a:solidFill>
                <a:srgbClr val="FFCC00"/>
              </a:solidFill>
              <a:latin typeface="Times New Roman" pitchFamily="18" charset="0"/>
            </a:endParaRPr>
          </a:p>
        </p:txBody>
      </p:sp>
      <p:sp>
        <p:nvSpPr>
          <p:cNvPr id="81938" name="Text Box 18"/>
          <p:cNvSpPr txBox="1">
            <a:spLocks noChangeArrowheads="1"/>
          </p:cNvSpPr>
          <p:nvPr/>
        </p:nvSpPr>
        <p:spPr bwMode="auto">
          <a:xfrm>
            <a:off x="4953000" y="6096000"/>
            <a:ext cx="29718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D:  4</a:t>
            </a:r>
            <a:endParaRPr lang="en-US" sz="2400">
              <a:solidFill>
                <a:srgbClr val="FFCC00"/>
              </a:solidFill>
              <a:latin typeface="Times New Roman" pitchFamily="18" charset="0"/>
            </a:endParaRPr>
          </a:p>
        </p:txBody>
      </p:sp>
      <p:sp>
        <p:nvSpPr>
          <p:cNvPr id="33811" name="Oval 19"/>
          <p:cNvSpPr>
            <a:spLocks noChangeArrowheads="1"/>
          </p:cNvSpPr>
          <p:nvPr/>
        </p:nvSpPr>
        <p:spPr bwMode="auto">
          <a:xfrm>
            <a:off x="1524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33812" name="Oval 20"/>
          <p:cNvSpPr>
            <a:spLocks noChangeArrowheads="1"/>
          </p:cNvSpPr>
          <p:nvPr/>
        </p:nvSpPr>
        <p:spPr bwMode="auto">
          <a:xfrm>
            <a:off x="30480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33813" name="Oval 21"/>
          <p:cNvSpPr>
            <a:spLocks noChangeArrowheads="1"/>
          </p:cNvSpPr>
          <p:nvPr/>
        </p:nvSpPr>
        <p:spPr bwMode="auto">
          <a:xfrm>
            <a:off x="16002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33814" name="Text Box 22"/>
          <p:cNvSpPr txBox="1">
            <a:spLocks noChangeArrowheads="1"/>
          </p:cNvSpPr>
          <p:nvPr/>
        </p:nvSpPr>
        <p:spPr bwMode="auto">
          <a:xfrm>
            <a:off x="336550" y="4102100"/>
            <a:ext cx="1066800" cy="457200"/>
          </a:xfrm>
          <a:prstGeom prst="rect">
            <a:avLst/>
          </a:prstGeom>
          <a:noFill/>
          <a:ln w="9525">
            <a:noFill/>
            <a:miter lim="800000"/>
            <a:headEnd/>
            <a:tailEnd/>
          </a:ln>
        </p:spPr>
        <p:txBody>
          <a:bodyPr>
            <a:spAutoFit/>
          </a:bodyPr>
          <a:lstStyle/>
          <a:p>
            <a:pPr algn="l">
              <a:spcBef>
                <a:spcPct val="50000"/>
              </a:spcBef>
            </a:pPr>
            <a:r>
              <a:rPr lang="en-US" sz="2400" b="1">
                <a:solidFill>
                  <a:schemeClr val="bg1"/>
                </a:solidFill>
              </a:rPr>
              <a:t>50:50</a:t>
            </a:r>
            <a:endParaRPr lang="en-US" sz="2400">
              <a:solidFill>
                <a:schemeClr val="bg1"/>
              </a:solidFill>
              <a:latin typeface="Times New Roman" pitchFamily="18" charset="0"/>
            </a:endParaRPr>
          </a:p>
        </p:txBody>
      </p:sp>
      <p:sp>
        <p:nvSpPr>
          <p:cNvPr id="33815" name="Rectangle 23"/>
          <p:cNvSpPr>
            <a:spLocks noChangeArrowheads="1"/>
          </p:cNvSpPr>
          <p:nvPr/>
        </p:nvSpPr>
        <p:spPr bwMode="auto">
          <a:xfrm>
            <a:off x="6629400" y="0"/>
            <a:ext cx="2514600" cy="4724400"/>
          </a:xfrm>
          <a:prstGeom prst="rect">
            <a:avLst/>
          </a:prstGeom>
          <a:gradFill rotWithShape="0">
            <a:gsLst>
              <a:gs pos="0">
                <a:srgbClr val="0066CC"/>
              </a:gs>
              <a:gs pos="100000">
                <a:srgbClr val="000066"/>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33816" name="Rectangle 24"/>
          <p:cNvSpPr>
            <a:spLocks noChangeArrowheads="1"/>
          </p:cNvSpPr>
          <p:nvPr/>
        </p:nvSpPr>
        <p:spPr bwMode="auto">
          <a:xfrm>
            <a:off x="6696075" y="1598613"/>
            <a:ext cx="2413000" cy="322262"/>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33817" name="Text Box 25"/>
          <p:cNvSpPr txBox="1">
            <a:spLocks noChangeArrowheads="1"/>
          </p:cNvSpPr>
          <p:nvPr/>
        </p:nvSpPr>
        <p:spPr bwMode="auto">
          <a:xfrm>
            <a:off x="6705600" y="-1587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15</a:t>
            </a:r>
            <a:endParaRPr lang="en-US" sz="2400">
              <a:solidFill>
                <a:schemeClr val="bg1"/>
              </a:solidFill>
              <a:latin typeface="Times New Roman" pitchFamily="18" charset="0"/>
            </a:endParaRPr>
          </a:p>
        </p:txBody>
      </p:sp>
      <p:sp>
        <p:nvSpPr>
          <p:cNvPr id="33818" name="Text Box 26"/>
          <p:cNvSpPr txBox="1">
            <a:spLocks noChangeArrowheads="1"/>
          </p:cNvSpPr>
          <p:nvPr/>
        </p:nvSpPr>
        <p:spPr bwMode="auto">
          <a:xfrm>
            <a:off x="6705600" y="304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14</a:t>
            </a:r>
            <a:endParaRPr lang="en-US" sz="2400">
              <a:solidFill>
                <a:srgbClr val="FFCC00"/>
              </a:solidFill>
              <a:latin typeface="Times New Roman" pitchFamily="18" charset="0"/>
            </a:endParaRPr>
          </a:p>
        </p:txBody>
      </p:sp>
      <p:sp>
        <p:nvSpPr>
          <p:cNvPr id="33819" name="Text Box 27"/>
          <p:cNvSpPr txBox="1">
            <a:spLocks noChangeArrowheads="1"/>
          </p:cNvSpPr>
          <p:nvPr/>
        </p:nvSpPr>
        <p:spPr bwMode="auto">
          <a:xfrm>
            <a:off x="6705600" y="609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13</a:t>
            </a:r>
            <a:endParaRPr lang="en-US" sz="2400">
              <a:solidFill>
                <a:srgbClr val="FFCC00"/>
              </a:solidFill>
              <a:latin typeface="Times New Roman" pitchFamily="18" charset="0"/>
            </a:endParaRPr>
          </a:p>
        </p:txBody>
      </p:sp>
      <p:sp>
        <p:nvSpPr>
          <p:cNvPr id="33820" name="Text Box 28"/>
          <p:cNvSpPr txBox="1">
            <a:spLocks noChangeArrowheads="1"/>
          </p:cNvSpPr>
          <p:nvPr/>
        </p:nvSpPr>
        <p:spPr bwMode="auto">
          <a:xfrm>
            <a:off x="6705600" y="914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a:t>
            </a:r>
            <a:endParaRPr lang="en-US" sz="2400">
              <a:solidFill>
                <a:srgbClr val="FFCC00"/>
              </a:solidFill>
              <a:latin typeface="Times New Roman" pitchFamily="18" charset="0"/>
            </a:endParaRPr>
          </a:p>
        </p:txBody>
      </p:sp>
      <p:sp>
        <p:nvSpPr>
          <p:cNvPr id="33821" name="Text Box 29"/>
          <p:cNvSpPr txBox="1">
            <a:spLocks noChangeArrowheads="1"/>
          </p:cNvSpPr>
          <p:nvPr/>
        </p:nvSpPr>
        <p:spPr bwMode="auto">
          <a:xfrm>
            <a:off x="6705600" y="1219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11</a:t>
            </a:r>
            <a:endParaRPr lang="en-US" sz="2400">
              <a:solidFill>
                <a:srgbClr val="FFCC00"/>
              </a:solidFill>
              <a:latin typeface="Times New Roman" pitchFamily="18" charset="0"/>
            </a:endParaRPr>
          </a:p>
        </p:txBody>
      </p:sp>
      <p:sp>
        <p:nvSpPr>
          <p:cNvPr id="33822" name="Text Box 30"/>
          <p:cNvSpPr txBox="1">
            <a:spLocks noChangeArrowheads="1"/>
          </p:cNvSpPr>
          <p:nvPr/>
        </p:nvSpPr>
        <p:spPr bwMode="auto">
          <a:xfrm>
            <a:off x="6705600" y="1524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a:t>
            </a:r>
            <a:endParaRPr lang="en-US" sz="2400">
              <a:solidFill>
                <a:schemeClr val="bg1"/>
              </a:solidFill>
              <a:latin typeface="Times New Roman" pitchFamily="18" charset="0"/>
            </a:endParaRPr>
          </a:p>
        </p:txBody>
      </p:sp>
      <p:sp>
        <p:nvSpPr>
          <p:cNvPr id="33823" name="Text Box 31"/>
          <p:cNvSpPr txBox="1">
            <a:spLocks noChangeArrowheads="1"/>
          </p:cNvSpPr>
          <p:nvPr/>
        </p:nvSpPr>
        <p:spPr bwMode="auto">
          <a:xfrm>
            <a:off x="6705600" y="1828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9</a:t>
            </a:r>
            <a:endParaRPr lang="en-US" sz="2400">
              <a:solidFill>
                <a:srgbClr val="FFCC00"/>
              </a:solidFill>
              <a:latin typeface="Times New Roman" pitchFamily="18" charset="0"/>
            </a:endParaRPr>
          </a:p>
        </p:txBody>
      </p:sp>
      <p:sp>
        <p:nvSpPr>
          <p:cNvPr id="33824" name="Text Box 32"/>
          <p:cNvSpPr txBox="1">
            <a:spLocks noChangeArrowheads="1"/>
          </p:cNvSpPr>
          <p:nvPr/>
        </p:nvSpPr>
        <p:spPr bwMode="auto">
          <a:xfrm>
            <a:off x="6705600" y="2133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a:t>
            </a:r>
            <a:endParaRPr lang="en-US" sz="2400">
              <a:solidFill>
                <a:srgbClr val="FFCC00"/>
              </a:solidFill>
              <a:latin typeface="Times New Roman" pitchFamily="18" charset="0"/>
            </a:endParaRPr>
          </a:p>
        </p:txBody>
      </p:sp>
      <p:sp>
        <p:nvSpPr>
          <p:cNvPr id="33825" name="Text Box 33"/>
          <p:cNvSpPr txBox="1">
            <a:spLocks noChangeArrowheads="1"/>
          </p:cNvSpPr>
          <p:nvPr/>
        </p:nvSpPr>
        <p:spPr bwMode="auto">
          <a:xfrm>
            <a:off x="6705600" y="2438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7</a:t>
            </a:r>
            <a:endParaRPr lang="en-US" sz="2400">
              <a:solidFill>
                <a:srgbClr val="FFCC00"/>
              </a:solidFill>
              <a:latin typeface="Times New Roman" pitchFamily="18" charset="0"/>
            </a:endParaRPr>
          </a:p>
        </p:txBody>
      </p:sp>
      <p:sp>
        <p:nvSpPr>
          <p:cNvPr id="33826" name="Text Box 34"/>
          <p:cNvSpPr txBox="1">
            <a:spLocks noChangeArrowheads="1"/>
          </p:cNvSpPr>
          <p:nvPr/>
        </p:nvSpPr>
        <p:spPr bwMode="auto">
          <a:xfrm>
            <a:off x="6705600" y="2743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a:t>
            </a:r>
            <a:endParaRPr lang="en-US" sz="2400">
              <a:solidFill>
                <a:srgbClr val="FFCC00"/>
              </a:solidFill>
              <a:latin typeface="Times New Roman" pitchFamily="18" charset="0"/>
            </a:endParaRPr>
          </a:p>
        </p:txBody>
      </p:sp>
      <p:sp>
        <p:nvSpPr>
          <p:cNvPr id="33827" name="Text Box 35"/>
          <p:cNvSpPr txBox="1">
            <a:spLocks noChangeArrowheads="1"/>
          </p:cNvSpPr>
          <p:nvPr/>
        </p:nvSpPr>
        <p:spPr bwMode="auto">
          <a:xfrm>
            <a:off x="6705600" y="3048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5</a:t>
            </a:r>
          </a:p>
        </p:txBody>
      </p:sp>
      <p:sp>
        <p:nvSpPr>
          <p:cNvPr id="33828" name="Text Box 36"/>
          <p:cNvSpPr txBox="1">
            <a:spLocks noChangeArrowheads="1"/>
          </p:cNvSpPr>
          <p:nvPr/>
        </p:nvSpPr>
        <p:spPr bwMode="auto">
          <a:xfrm>
            <a:off x="6705600" y="3352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a:t>
            </a:r>
            <a:endParaRPr lang="en-US" sz="2400">
              <a:solidFill>
                <a:srgbClr val="FFCC00"/>
              </a:solidFill>
              <a:latin typeface="Times New Roman" pitchFamily="18" charset="0"/>
            </a:endParaRPr>
          </a:p>
        </p:txBody>
      </p:sp>
      <p:sp>
        <p:nvSpPr>
          <p:cNvPr id="33829" name="Text Box 37"/>
          <p:cNvSpPr txBox="1">
            <a:spLocks noChangeArrowheads="1"/>
          </p:cNvSpPr>
          <p:nvPr/>
        </p:nvSpPr>
        <p:spPr bwMode="auto">
          <a:xfrm>
            <a:off x="6705600" y="3657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a:t>
            </a:r>
            <a:endParaRPr lang="en-US" sz="2400">
              <a:solidFill>
                <a:srgbClr val="FFCC00"/>
              </a:solidFill>
              <a:latin typeface="Times New Roman" pitchFamily="18" charset="0"/>
            </a:endParaRPr>
          </a:p>
        </p:txBody>
      </p:sp>
      <p:sp>
        <p:nvSpPr>
          <p:cNvPr id="33830" name="Text Box 38"/>
          <p:cNvSpPr txBox="1">
            <a:spLocks noChangeArrowheads="1"/>
          </p:cNvSpPr>
          <p:nvPr/>
        </p:nvSpPr>
        <p:spPr bwMode="auto">
          <a:xfrm>
            <a:off x="6705600" y="3962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a:t>
            </a:r>
            <a:endParaRPr lang="en-US" sz="2400">
              <a:solidFill>
                <a:srgbClr val="FFCC00"/>
              </a:solidFill>
              <a:latin typeface="Times New Roman" pitchFamily="18" charset="0"/>
            </a:endParaRPr>
          </a:p>
        </p:txBody>
      </p:sp>
      <p:sp>
        <p:nvSpPr>
          <p:cNvPr id="33831" name="Text Box 39"/>
          <p:cNvSpPr txBox="1">
            <a:spLocks noChangeArrowheads="1"/>
          </p:cNvSpPr>
          <p:nvPr/>
        </p:nvSpPr>
        <p:spPr bwMode="auto">
          <a:xfrm>
            <a:off x="6705600" y="4267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a:t>
            </a:r>
            <a:endParaRPr lang="en-US" sz="2400">
              <a:solidFill>
                <a:srgbClr val="FFCC00"/>
              </a:solidFill>
              <a:latin typeface="Times New Roman" pitchFamily="18" charset="0"/>
            </a:endParaRPr>
          </a:p>
        </p:txBody>
      </p:sp>
      <p:sp>
        <p:nvSpPr>
          <p:cNvPr id="33832" name="Text Box 40"/>
          <p:cNvSpPr txBox="1">
            <a:spLocks noChangeArrowheads="1"/>
          </p:cNvSpPr>
          <p:nvPr/>
        </p:nvSpPr>
        <p:spPr bwMode="auto">
          <a:xfrm>
            <a:off x="7543800" y="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 Million</a:t>
            </a:r>
            <a:endParaRPr lang="en-US" sz="2400">
              <a:solidFill>
                <a:schemeClr val="bg1"/>
              </a:solidFill>
              <a:latin typeface="Times New Roman" pitchFamily="18" charset="0"/>
            </a:endParaRPr>
          </a:p>
        </p:txBody>
      </p:sp>
      <p:sp>
        <p:nvSpPr>
          <p:cNvPr id="33833" name="Text Box 41"/>
          <p:cNvSpPr txBox="1">
            <a:spLocks noChangeArrowheads="1"/>
          </p:cNvSpPr>
          <p:nvPr/>
        </p:nvSpPr>
        <p:spPr bwMode="auto">
          <a:xfrm>
            <a:off x="7543800" y="320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$500,000</a:t>
            </a:r>
            <a:endParaRPr lang="en-US" sz="2400">
              <a:solidFill>
                <a:srgbClr val="FFCC00"/>
              </a:solidFill>
              <a:latin typeface="Times New Roman" pitchFamily="18" charset="0"/>
            </a:endParaRPr>
          </a:p>
        </p:txBody>
      </p:sp>
      <p:sp>
        <p:nvSpPr>
          <p:cNvPr id="33834" name="Text Box 42"/>
          <p:cNvSpPr txBox="1">
            <a:spLocks noChangeArrowheads="1"/>
          </p:cNvSpPr>
          <p:nvPr/>
        </p:nvSpPr>
        <p:spPr bwMode="auto">
          <a:xfrm>
            <a:off x="7543800" y="625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$250,000</a:t>
            </a:r>
            <a:endParaRPr lang="en-US" sz="2400">
              <a:solidFill>
                <a:srgbClr val="FFCC00"/>
              </a:solidFill>
              <a:latin typeface="Times New Roman" pitchFamily="18" charset="0"/>
            </a:endParaRPr>
          </a:p>
        </p:txBody>
      </p:sp>
      <p:sp>
        <p:nvSpPr>
          <p:cNvPr id="33835" name="Text Box 43"/>
          <p:cNvSpPr txBox="1">
            <a:spLocks noChangeArrowheads="1"/>
          </p:cNvSpPr>
          <p:nvPr/>
        </p:nvSpPr>
        <p:spPr bwMode="auto">
          <a:xfrm>
            <a:off x="7543800" y="930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$125,000</a:t>
            </a:r>
            <a:endParaRPr lang="en-US" sz="2400">
              <a:solidFill>
                <a:srgbClr val="FFCC00"/>
              </a:solidFill>
              <a:latin typeface="Times New Roman" pitchFamily="18" charset="0"/>
            </a:endParaRPr>
          </a:p>
        </p:txBody>
      </p:sp>
      <p:sp>
        <p:nvSpPr>
          <p:cNvPr id="33836" name="Text Box 44"/>
          <p:cNvSpPr txBox="1">
            <a:spLocks noChangeArrowheads="1"/>
          </p:cNvSpPr>
          <p:nvPr/>
        </p:nvSpPr>
        <p:spPr bwMode="auto">
          <a:xfrm>
            <a:off x="7543800" y="1235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$64,000</a:t>
            </a:r>
            <a:endParaRPr lang="en-US" sz="2400">
              <a:solidFill>
                <a:srgbClr val="FFCC00"/>
              </a:solidFill>
              <a:latin typeface="Times New Roman" pitchFamily="18" charset="0"/>
            </a:endParaRPr>
          </a:p>
        </p:txBody>
      </p:sp>
      <p:sp>
        <p:nvSpPr>
          <p:cNvPr id="33837" name="Text Box 45"/>
          <p:cNvSpPr txBox="1">
            <a:spLocks noChangeArrowheads="1"/>
          </p:cNvSpPr>
          <p:nvPr/>
        </p:nvSpPr>
        <p:spPr bwMode="auto">
          <a:xfrm>
            <a:off x="7543800" y="1539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$32,000</a:t>
            </a:r>
            <a:endParaRPr lang="en-US" sz="2400">
              <a:solidFill>
                <a:schemeClr val="bg1"/>
              </a:solidFill>
              <a:latin typeface="Times New Roman" pitchFamily="18" charset="0"/>
            </a:endParaRPr>
          </a:p>
        </p:txBody>
      </p:sp>
      <p:sp>
        <p:nvSpPr>
          <p:cNvPr id="33838" name="Text Box 46"/>
          <p:cNvSpPr txBox="1">
            <a:spLocks noChangeArrowheads="1"/>
          </p:cNvSpPr>
          <p:nvPr/>
        </p:nvSpPr>
        <p:spPr bwMode="auto">
          <a:xfrm>
            <a:off x="7543800" y="1844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$16,000</a:t>
            </a:r>
            <a:endParaRPr lang="en-US" sz="2400">
              <a:solidFill>
                <a:srgbClr val="FFCC00"/>
              </a:solidFill>
              <a:latin typeface="Times New Roman" pitchFamily="18" charset="0"/>
            </a:endParaRPr>
          </a:p>
        </p:txBody>
      </p:sp>
      <p:sp>
        <p:nvSpPr>
          <p:cNvPr id="33839" name="Text Box 47"/>
          <p:cNvSpPr txBox="1">
            <a:spLocks noChangeArrowheads="1"/>
          </p:cNvSpPr>
          <p:nvPr/>
        </p:nvSpPr>
        <p:spPr bwMode="auto">
          <a:xfrm>
            <a:off x="7543800" y="2149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$8,000</a:t>
            </a:r>
            <a:endParaRPr lang="en-US" sz="2400">
              <a:solidFill>
                <a:srgbClr val="FFCC00"/>
              </a:solidFill>
              <a:latin typeface="Times New Roman" pitchFamily="18" charset="0"/>
            </a:endParaRPr>
          </a:p>
        </p:txBody>
      </p:sp>
      <p:sp>
        <p:nvSpPr>
          <p:cNvPr id="33840" name="Text Box 48"/>
          <p:cNvSpPr txBox="1">
            <a:spLocks noChangeArrowheads="1"/>
          </p:cNvSpPr>
          <p:nvPr/>
        </p:nvSpPr>
        <p:spPr bwMode="auto">
          <a:xfrm>
            <a:off x="7543800" y="2454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$4,000</a:t>
            </a:r>
            <a:endParaRPr lang="en-US" sz="2400">
              <a:solidFill>
                <a:srgbClr val="FFCC00"/>
              </a:solidFill>
              <a:latin typeface="Times New Roman" pitchFamily="18" charset="0"/>
            </a:endParaRPr>
          </a:p>
        </p:txBody>
      </p:sp>
      <p:sp>
        <p:nvSpPr>
          <p:cNvPr id="33841" name="Text Box 49"/>
          <p:cNvSpPr txBox="1">
            <a:spLocks noChangeArrowheads="1"/>
          </p:cNvSpPr>
          <p:nvPr/>
        </p:nvSpPr>
        <p:spPr bwMode="auto">
          <a:xfrm>
            <a:off x="7543800" y="2759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$2,000</a:t>
            </a:r>
            <a:endParaRPr lang="en-US" sz="2400">
              <a:solidFill>
                <a:srgbClr val="FFCC00"/>
              </a:solidFill>
              <a:latin typeface="Times New Roman" pitchFamily="18" charset="0"/>
            </a:endParaRPr>
          </a:p>
        </p:txBody>
      </p:sp>
      <p:sp>
        <p:nvSpPr>
          <p:cNvPr id="33842" name="Text Box 50"/>
          <p:cNvSpPr txBox="1">
            <a:spLocks noChangeArrowheads="1"/>
          </p:cNvSpPr>
          <p:nvPr/>
        </p:nvSpPr>
        <p:spPr bwMode="auto">
          <a:xfrm>
            <a:off x="7543800" y="3063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$1,000</a:t>
            </a:r>
          </a:p>
        </p:txBody>
      </p:sp>
      <p:sp>
        <p:nvSpPr>
          <p:cNvPr id="33843" name="Text Box 51"/>
          <p:cNvSpPr txBox="1">
            <a:spLocks noChangeArrowheads="1"/>
          </p:cNvSpPr>
          <p:nvPr/>
        </p:nvSpPr>
        <p:spPr bwMode="auto">
          <a:xfrm>
            <a:off x="7543800" y="3368675"/>
            <a:ext cx="1000125"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a:t>
            </a:r>
            <a:endParaRPr lang="en-US" sz="2400">
              <a:solidFill>
                <a:srgbClr val="FFCC00"/>
              </a:solidFill>
              <a:latin typeface="Times New Roman" pitchFamily="18" charset="0"/>
            </a:endParaRPr>
          </a:p>
        </p:txBody>
      </p:sp>
      <p:sp>
        <p:nvSpPr>
          <p:cNvPr id="33844" name="Text Box 52"/>
          <p:cNvSpPr txBox="1">
            <a:spLocks noChangeArrowheads="1"/>
          </p:cNvSpPr>
          <p:nvPr/>
        </p:nvSpPr>
        <p:spPr bwMode="auto">
          <a:xfrm>
            <a:off x="7543800" y="3673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$300</a:t>
            </a:r>
            <a:endParaRPr lang="en-US" sz="2400">
              <a:solidFill>
                <a:srgbClr val="FFCC00"/>
              </a:solidFill>
              <a:latin typeface="Times New Roman" pitchFamily="18" charset="0"/>
            </a:endParaRPr>
          </a:p>
        </p:txBody>
      </p:sp>
      <p:sp>
        <p:nvSpPr>
          <p:cNvPr id="33845" name="Text Box 53"/>
          <p:cNvSpPr txBox="1">
            <a:spLocks noChangeArrowheads="1"/>
          </p:cNvSpPr>
          <p:nvPr/>
        </p:nvSpPr>
        <p:spPr bwMode="auto">
          <a:xfrm>
            <a:off x="7543800" y="3978275"/>
            <a:ext cx="13335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a:t>
            </a:r>
            <a:endParaRPr lang="en-US" sz="2400">
              <a:solidFill>
                <a:srgbClr val="FFCC00"/>
              </a:solidFill>
              <a:latin typeface="Times New Roman" pitchFamily="18" charset="0"/>
            </a:endParaRPr>
          </a:p>
        </p:txBody>
      </p:sp>
      <p:sp>
        <p:nvSpPr>
          <p:cNvPr id="33846" name="Text Box 54"/>
          <p:cNvSpPr txBox="1">
            <a:spLocks noChangeArrowheads="1"/>
          </p:cNvSpPr>
          <p:nvPr/>
        </p:nvSpPr>
        <p:spPr bwMode="auto">
          <a:xfrm>
            <a:off x="7543800" y="4283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$100</a:t>
            </a:r>
            <a:endParaRPr lang="en-US" sz="2400">
              <a:solidFill>
                <a:srgbClr val="FFCC00"/>
              </a:solidFill>
              <a:latin typeface="Times New Roman" pitchFamily="18" charset="0"/>
            </a:endParaRPr>
          </a:p>
        </p:txBody>
      </p:sp>
      <p:sp>
        <p:nvSpPr>
          <p:cNvPr id="33847" name="Oval 55"/>
          <p:cNvSpPr>
            <a:spLocks noChangeArrowheads="1"/>
          </p:cNvSpPr>
          <p:nvPr/>
        </p:nvSpPr>
        <p:spPr bwMode="auto">
          <a:xfrm>
            <a:off x="7239000" y="4419600"/>
            <a:ext cx="152400" cy="152400"/>
          </a:xfrm>
          <a:prstGeom prst="ellipse">
            <a:avLst/>
          </a:prstGeom>
          <a:solidFill>
            <a:srgbClr val="FFCC00"/>
          </a:solidFill>
          <a:ln w="9525">
            <a:noFill/>
            <a:round/>
            <a:headEnd/>
            <a:tailEnd/>
          </a:ln>
        </p:spPr>
        <p:txBody>
          <a:bodyPr wrap="none" anchor="ctr"/>
          <a:lstStyle/>
          <a:p>
            <a:endParaRPr lang="en-US"/>
          </a:p>
        </p:txBody>
      </p:sp>
      <p:sp>
        <p:nvSpPr>
          <p:cNvPr id="33848" name="Oval 56"/>
          <p:cNvSpPr>
            <a:spLocks noChangeArrowheads="1"/>
          </p:cNvSpPr>
          <p:nvPr/>
        </p:nvSpPr>
        <p:spPr bwMode="auto">
          <a:xfrm>
            <a:off x="7239000" y="4114800"/>
            <a:ext cx="152400" cy="152400"/>
          </a:xfrm>
          <a:prstGeom prst="ellipse">
            <a:avLst/>
          </a:prstGeom>
          <a:solidFill>
            <a:srgbClr val="FFCC00"/>
          </a:solidFill>
          <a:ln w="9525">
            <a:noFill/>
            <a:round/>
            <a:headEnd/>
            <a:tailEnd/>
          </a:ln>
        </p:spPr>
        <p:txBody>
          <a:bodyPr wrap="none" anchor="ctr"/>
          <a:lstStyle/>
          <a:p>
            <a:endParaRPr lang="en-US"/>
          </a:p>
        </p:txBody>
      </p:sp>
      <p:sp>
        <p:nvSpPr>
          <p:cNvPr id="33849" name="Oval 57"/>
          <p:cNvSpPr>
            <a:spLocks noChangeArrowheads="1"/>
          </p:cNvSpPr>
          <p:nvPr/>
        </p:nvSpPr>
        <p:spPr bwMode="auto">
          <a:xfrm>
            <a:off x="7239000" y="3810000"/>
            <a:ext cx="152400" cy="152400"/>
          </a:xfrm>
          <a:prstGeom prst="ellipse">
            <a:avLst/>
          </a:prstGeom>
          <a:solidFill>
            <a:srgbClr val="FFCC00"/>
          </a:solidFill>
          <a:ln w="9525">
            <a:noFill/>
            <a:round/>
            <a:headEnd/>
            <a:tailEnd/>
          </a:ln>
        </p:spPr>
        <p:txBody>
          <a:bodyPr wrap="none" anchor="ctr"/>
          <a:lstStyle/>
          <a:p>
            <a:endParaRPr lang="en-US"/>
          </a:p>
        </p:txBody>
      </p:sp>
      <p:sp>
        <p:nvSpPr>
          <p:cNvPr id="33850" name="Oval 58"/>
          <p:cNvSpPr>
            <a:spLocks noChangeArrowheads="1"/>
          </p:cNvSpPr>
          <p:nvPr/>
        </p:nvSpPr>
        <p:spPr bwMode="auto">
          <a:xfrm>
            <a:off x="7239000" y="3505200"/>
            <a:ext cx="152400" cy="152400"/>
          </a:xfrm>
          <a:prstGeom prst="ellipse">
            <a:avLst/>
          </a:prstGeom>
          <a:solidFill>
            <a:srgbClr val="FFCC00"/>
          </a:solidFill>
          <a:ln w="9525">
            <a:noFill/>
            <a:round/>
            <a:headEnd/>
            <a:tailEnd/>
          </a:ln>
        </p:spPr>
        <p:txBody>
          <a:bodyPr wrap="none" anchor="ctr"/>
          <a:lstStyle/>
          <a:p>
            <a:endParaRPr lang="en-US"/>
          </a:p>
        </p:txBody>
      </p:sp>
      <p:sp>
        <p:nvSpPr>
          <p:cNvPr id="33851" name="Oval 59"/>
          <p:cNvSpPr>
            <a:spLocks noChangeArrowheads="1"/>
          </p:cNvSpPr>
          <p:nvPr/>
        </p:nvSpPr>
        <p:spPr bwMode="auto">
          <a:xfrm>
            <a:off x="7239000" y="3200400"/>
            <a:ext cx="152400" cy="152400"/>
          </a:xfrm>
          <a:prstGeom prst="ellipse">
            <a:avLst/>
          </a:prstGeom>
          <a:solidFill>
            <a:schemeClr val="bg1"/>
          </a:solidFill>
          <a:ln w="9525">
            <a:noFill/>
            <a:round/>
            <a:headEnd/>
            <a:tailEnd/>
          </a:ln>
        </p:spPr>
        <p:txBody>
          <a:bodyPr wrap="none" anchor="ctr"/>
          <a:lstStyle/>
          <a:p>
            <a:endParaRPr lang="en-US"/>
          </a:p>
        </p:txBody>
      </p:sp>
      <p:sp>
        <p:nvSpPr>
          <p:cNvPr id="33852" name="Oval 60"/>
          <p:cNvSpPr>
            <a:spLocks noChangeArrowheads="1"/>
          </p:cNvSpPr>
          <p:nvPr/>
        </p:nvSpPr>
        <p:spPr bwMode="auto">
          <a:xfrm>
            <a:off x="7239000" y="2895600"/>
            <a:ext cx="152400" cy="152400"/>
          </a:xfrm>
          <a:prstGeom prst="ellipse">
            <a:avLst/>
          </a:prstGeom>
          <a:solidFill>
            <a:srgbClr val="FFCC00"/>
          </a:solidFill>
          <a:ln w="9525">
            <a:noFill/>
            <a:round/>
            <a:headEnd/>
            <a:tailEnd/>
          </a:ln>
        </p:spPr>
        <p:txBody>
          <a:bodyPr wrap="none" anchor="ctr"/>
          <a:lstStyle/>
          <a:p>
            <a:endParaRPr lang="en-US"/>
          </a:p>
        </p:txBody>
      </p:sp>
      <p:sp>
        <p:nvSpPr>
          <p:cNvPr id="33853" name="Oval 61"/>
          <p:cNvSpPr>
            <a:spLocks noChangeArrowheads="1"/>
          </p:cNvSpPr>
          <p:nvPr/>
        </p:nvSpPr>
        <p:spPr bwMode="auto">
          <a:xfrm>
            <a:off x="7239000" y="2590800"/>
            <a:ext cx="152400" cy="152400"/>
          </a:xfrm>
          <a:prstGeom prst="ellipse">
            <a:avLst/>
          </a:prstGeom>
          <a:solidFill>
            <a:srgbClr val="FFCC00"/>
          </a:solidFill>
          <a:ln w="9525">
            <a:noFill/>
            <a:round/>
            <a:headEnd/>
            <a:tailEnd/>
          </a:ln>
        </p:spPr>
        <p:txBody>
          <a:bodyPr wrap="none" anchor="ctr"/>
          <a:lstStyle/>
          <a:p>
            <a:endParaRPr lang="en-US"/>
          </a:p>
        </p:txBody>
      </p:sp>
      <p:sp>
        <p:nvSpPr>
          <p:cNvPr id="33854" name="Oval 62"/>
          <p:cNvSpPr>
            <a:spLocks noChangeArrowheads="1"/>
          </p:cNvSpPr>
          <p:nvPr/>
        </p:nvSpPr>
        <p:spPr bwMode="auto">
          <a:xfrm>
            <a:off x="7239000" y="2286000"/>
            <a:ext cx="152400" cy="152400"/>
          </a:xfrm>
          <a:prstGeom prst="ellipse">
            <a:avLst/>
          </a:prstGeom>
          <a:solidFill>
            <a:srgbClr val="FFCC00"/>
          </a:solidFill>
          <a:ln w="9525">
            <a:noFill/>
            <a:round/>
            <a:headEnd/>
            <a:tailEnd/>
          </a:ln>
        </p:spPr>
        <p:txBody>
          <a:bodyPr wrap="none" anchor="ctr"/>
          <a:lstStyle/>
          <a:p>
            <a:endParaRPr lang="en-US"/>
          </a:p>
        </p:txBody>
      </p:sp>
      <p:sp>
        <p:nvSpPr>
          <p:cNvPr id="33855" name="Oval 63"/>
          <p:cNvSpPr>
            <a:spLocks noChangeArrowheads="1"/>
          </p:cNvSpPr>
          <p:nvPr/>
        </p:nvSpPr>
        <p:spPr bwMode="auto">
          <a:xfrm>
            <a:off x="7239000" y="1981200"/>
            <a:ext cx="152400" cy="152400"/>
          </a:xfrm>
          <a:prstGeom prst="ellipse">
            <a:avLst/>
          </a:prstGeom>
          <a:solidFill>
            <a:srgbClr val="FFCC00"/>
          </a:solidFill>
          <a:ln w="9525">
            <a:noFill/>
            <a:round/>
            <a:headEnd/>
            <a:tailEnd/>
          </a:ln>
        </p:spPr>
        <p:txBody>
          <a:bodyPr wrap="none" anchor="ctr"/>
          <a:lstStyle/>
          <a:p>
            <a:endParaRPr lang="en-US"/>
          </a:p>
        </p:txBody>
      </p:sp>
      <p:sp>
        <p:nvSpPr>
          <p:cNvPr id="33856" name="Oval 64"/>
          <p:cNvSpPr>
            <a:spLocks noChangeArrowheads="1"/>
          </p:cNvSpPr>
          <p:nvPr/>
        </p:nvSpPr>
        <p:spPr bwMode="auto">
          <a:xfrm>
            <a:off x="7239000" y="1676400"/>
            <a:ext cx="152400" cy="152400"/>
          </a:xfrm>
          <a:prstGeom prst="ellipse">
            <a:avLst/>
          </a:prstGeom>
          <a:solidFill>
            <a:schemeClr val="bg1"/>
          </a:solidFill>
          <a:ln w="9525">
            <a:noFill/>
            <a:round/>
            <a:headEnd/>
            <a:tailEnd/>
          </a:ln>
        </p:spPr>
        <p:txBody>
          <a:bodyPr wrap="none" anchor="ctr"/>
          <a:lstStyle/>
          <a:p>
            <a:endParaRPr lang="en-US" sz="2400">
              <a:solidFill>
                <a:schemeClr val="tx1"/>
              </a:solidFill>
              <a:latin typeface="Times New Roman" pitchFamily="18" charset="0"/>
            </a:endParaRPr>
          </a:p>
        </p:txBody>
      </p:sp>
      <p:sp>
        <p:nvSpPr>
          <p:cNvPr id="33857" name="Oval 65"/>
          <p:cNvSpPr>
            <a:spLocks noChangeArrowheads="1"/>
          </p:cNvSpPr>
          <p:nvPr/>
        </p:nvSpPr>
        <p:spPr bwMode="auto">
          <a:xfrm>
            <a:off x="7239000" y="1371600"/>
            <a:ext cx="152400" cy="152400"/>
          </a:xfrm>
          <a:prstGeom prst="ellipse">
            <a:avLst/>
          </a:prstGeom>
          <a:solidFill>
            <a:srgbClr val="FFCC00"/>
          </a:solidFill>
          <a:ln w="9525">
            <a:noFill/>
            <a:round/>
            <a:headEnd/>
            <a:tailEnd/>
          </a:ln>
        </p:spPr>
        <p:txBody>
          <a:bodyPr wrap="none" anchor="ctr"/>
          <a:lstStyle/>
          <a:p>
            <a:endParaRPr lang="en-US"/>
          </a:p>
        </p:txBody>
      </p:sp>
      <p:sp>
        <p:nvSpPr>
          <p:cNvPr id="33858" name="Oval 66"/>
          <p:cNvSpPr>
            <a:spLocks noChangeArrowheads="1"/>
          </p:cNvSpPr>
          <p:nvPr/>
        </p:nvSpPr>
        <p:spPr bwMode="auto">
          <a:xfrm>
            <a:off x="7239000" y="1066800"/>
            <a:ext cx="152400" cy="152400"/>
          </a:xfrm>
          <a:prstGeom prst="ellipse">
            <a:avLst/>
          </a:prstGeom>
          <a:solidFill>
            <a:srgbClr val="FFCC00"/>
          </a:solidFill>
          <a:ln w="9525">
            <a:noFill/>
            <a:round/>
            <a:headEnd/>
            <a:tailEnd/>
          </a:ln>
        </p:spPr>
        <p:txBody>
          <a:bodyPr wrap="none" anchor="ctr"/>
          <a:lstStyle/>
          <a:p>
            <a:endParaRPr lang="en-US"/>
          </a:p>
        </p:txBody>
      </p:sp>
      <p:sp>
        <p:nvSpPr>
          <p:cNvPr id="33859" name="Oval 67"/>
          <p:cNvSpPr>
            <a:spLocks noChangeArrowheads="1"/>
          </p:cNvSpPr>
          <p:nvPr/>
        </p:nvSpPr>
        <p:spPr bwMode="auto">
          <a:xfrm>
            <a:off x="7239000" y="762000"/>
            <a:ext cx="152400" cy="152400"/>
          </a:xfrm>
          <a:prstGeom prst="ellipse">
            <a:avLst/>
          </a:prstGeom>
          <a:solidFill>
            <a:srgbClr val="FFCC00"/>
          </a:solidFill>
          <a:ln w="9525">
            <a:noFill/>
            <a:round/>
            <a:headEnd/>
            <a:tailEnd/>
          </a:ln>
        </p:spPr>
        <p:txBody>
          <a:bodyPr wrap="none" anchor="ctr"/>
          <a:lstStyle/>
          <a:p>
            <a:endParaRPr lang="en-US"/>
          </a:p>
        </p:txBody>
      </p:sp>
      <p:sp>
        <p:nvSpPr>
          <p:cNvPr id="33860" name="Oval 68"/>
          <p:cNvSpPr>
            <a:spLocks noChangeArrowheads="1"/>
          </p:cNvSpPr>
          <p:nvPr/>
        </p:nvSpPr>
        <p:spPr bwMode="auto">
          <a:xfrm>
            <a:off x="7239000" y="457200"/>
            <a:ext cx="152400" cy="152400"/>
          </a:xfrm>
          <a:prstGeom prst="ellipse">
            <a:avLst/>
          </a:prstGeom>
          <a:solidFill>
            <a:srgbClr val="FFCC00"/>
          </a:solidFill>
          <a:ln w="9525">
            <a:noFill/>
            <a:round/>
            <a:headEnd/>
            <a:tailEnd/>
          </a:ln>
        </p:spPr>
        <p:txBody>
          <a:bodyPr wrap="none" anchor="ctr"/>
          <a:lstStyle/>
          <a:p>
            <a:endParaRPr lang="en-US"/>
          </a:p>
        </p:txBody>
      </p:sp>
      <p:sp>
        <p:nvSpPr>
          <p:cNvPr id="33861" name="Oval 69"/>
          <p:cNvSpPr>
            <a:spLocks noChangeArrowheads="1"/>
          </p:cNvSpPr>
          <p:nvPr/>
        </p:nvSpPr>
        <p:spPr bwMode="auto">
          <a:xfrm>
            <a:off x="7239000" y="152400"/>
            <a:ext cx="152400" cy="152400"/>
          </a:xfrm>
          <a:prstGeom prst="ellipse">
            <a:avLst/>
          </a:prstGeom>
          <a:solidFill>
            <a:schemeClr val="bg1"/>
          </a:solidFill>
          <a:ln w="9525">
            <a:noFill/>
            <a:round/>
            <a:headEnd/>
            <a:tailEnd/>
          </a:ln>
        </p:spPr>
        <p:txBody>
          <a:bodyPr wrap="none" anchor="ctr"/>
          <a:lstStyle/>
          <a:p>
            <a:endParaRPr lang="en-US"/>
          </a:p>
        </p:txBody>
      </p:sp>
      <p:pic>
        <p:nvPicPr>
          <p:cNvPr id="33862" name="Picture 70"/>
          <p:cNvPicPr>
            <a:picLocks noChangeAspect="1" noChangeArrowheads="1"/>
          </p:cNvPicPr>
          <p:nvPr/>
        </p:nvPicPr>
        <p:blipFill>
          <a:blip r:embed="rId3" cstate="print"/>
          <a:srcRect/>
          <a:stretch>
            <a:fillRect/>
          </a:stretch>
        </p:blipFill>
        <p:spPr bwMode="auto">
          <a:xfrm flipV="1">
            <a:off x="1949450" y="3994150"/>
            <a:ext cx="514350" cy="606425"/>
          </a:xfrm>
          <a:prstGeom prst="rect">
            <a:avLst/>
          </a:prstGeom>
          <a:noFill/>
          <a:ln w="9525">
            <a:noFill/>
            <a:miter lim="800000"/>
            <a:headEnd/>
            <a:tailEnd/>
          </a:ln>
        </p:spPr>
      </p:pic>
      <p:sp>
        <p:nvSpPr>
          <p:cNvPr id="33863" name="AutoShape 71"/>
          <p:cNvSpPr>
            <a:spLocks noChangeArrowheads="1"/>
          </p:cNvSpPr>
          <p:nvPr/>
        </p:nvSpPr>
        <p:spPr bwMode="auto">
          <a:xfrm rot="5400000">
            <a:off x="32226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33864" name="Oval 72"/>
          <p:cNvSpPr>
            <a:spLocks noChangeArrowheads="1"/>
          </p:cNvSpPr>
          <p:nvPr/>
        </p:nvSpPr>
        <p:spPr bwMode="auto">
          <a:xfrm>
            <a:off x="3298825" y="4076700"/>
            <a:ext cx="152400" cy="152400"/>
          </a:xfrm>
          <a:prstGeom prst="ellipse">
            <a:avLst/>
          </a:prstGeom>
          <a:noFill/>
          <a:ln w="38100">
            <a:solidFill>
              <a:schemeClr val="bg1"/>
            </a:solidFill>
            <a:round/>
            <a:headEnd/>
            <a:tailEnd/>
          </a:ln>
        </p:spPr>
        <p:txBody>
          <a:bodyPr wrap="none" anchor="ctr"/>
          <a:lstStyle/>
          <a:p>
            <a:endParaRPr lang="en-US"/>
          </a:p>
        </p:txBody>
      </p:sp>
      <p:sp>
        <p:nvSpPr>
          <p:cNvPr id="33865" name="AutoShape 73"/>
          <p:cNvSpPr>
            <a:spLocks noChangeArrowheads="1"/>
          </p:cNvSpPr>
          <p:nvPr/>
        </p:nvSpPr>
        <p:spPr bwMode="auto">
          <a:xfrm rot="5400000">
            <a:off x="3527425" y="43053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33866" name="Oval 74"/>
          <p:cNvSpPr>
            <a:spLocks noChangeArrowheads="1"/>
          </p:cNvSpPr>
          <p:nvPr/>
        </p:nvSpPr>
        <p:spPr bwMode="auto">
          <a:xfrm>
            <a:off x="3603625" y="4152900"/>
            <a:ext cx="152400" cy="152400"/>
          </a:xfrm>
          <a:prstGeom prst="ellipse">
            <a:avLst/>
          </a:prstGeom>
          <a:noFill/>
          <a:ln w="38100">
            <a:solidFill>
              <a:schemeClr val="bg1"/>
            </a:solidFill>
            <a:round/>
            <a:headEnd/>
            <a:tailEnd/>
          </a:ln>
        </p:spPr>
        <p:txBody>
          <a:bodyPr wrap="none" anchor="ctr"/>
          <a:lstStyle/>
          <a:p>
            <a:endParaRPr lang="en-US"/>
          </a:p>
        </p:txBody>
      </p:sp>
      <p:sp>
        <p:nvSpPr>
          <p:cNvPr id="33867" name="AutoShape 75"/>
          <p:cNvSpPr>
            <a:spLocks noChangeArrowheads="1"/>
          </p:cNvSpPr>
          <p:nvPr/>
        </p:nvSpPr>
        <p:spPr bwMode="auto">
          <a:xfrm rot="5400000">
            <a:off x="38322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33868" name="Oval 76"/>
          <p:cNvSpPr>
            <a:spLocks noChangeArrowheads="1"/>
          </p:cNvSpPr>
          <p:nvPr/>
        </p:nvSpPr>
        <p:spPr bwMode="auto">
          <a:xfrm>
            <a:off x="3908425" y="4076700"/>
            <a:ext cx="152400" cy="152400"/>
          </a:xfrm>
          <a:prstGeom prst="ellipse">
            <a:avLst/>
          </a:prstGeom>
          <a:noFill/>
          <a:ln w="38100">
            <a:solidFill>
              <a:schemeClr val="bg1"/>
            </a:solidFill>
            <a:round/>
            <a:headEnd/>
            <a:tailEnd/>
          </a:ln>
        </p:spPr>
        <p:txBody>
          <a:bodyPr wrap="none" anchor="ctr"/>
          <a:lstStyle/>
          <a:p>
            <a:endParaRPr lang="en-US"/>
          </a:p>
        </p:txBody>
      </p:sp>
      <p:sp>
        <p:nvSpPr>
          <p:cNvPr id="81997" name="Text Box 77"/>
          <p:cNvSpPr txBox="1">
            <a:spLocks noChangeArrowheads="1"/>
          </p:cNvSpPr>
          <p:nvPr/>
        </p:nvSpPr>
        <p:spPr bwMode="auto">
          <a:xfrm>
            <a:off x="784225" y="808037"/>
            <a:ext cx="5181600" cy="701675"/>
          </a:xfrm>
          <a:prstGeom prst="rect">
            <a:avLst/>
          </a:prstGeom>
          <a:noFill/>
          <a:ln w="9525">
            <a:noFill/>
            <a:miter lim="800000"/>
            <a:headEnd/>
            <a:tailEnd/>
          </a:ln>
        </p:spPr>
        <p:txBody>
          <a:bodyPr>
            <a:spAutoFit/>
          </a:bodyPr>
          <a:lstStyle/>
          <a:p>
            <a:pPr>
              <a:spcBef>
                <a:spcPct val="50000"/>
              </a:spcBef>
            </a:pPr>
            <a:r>
              <a:rPr lang="en-US" sz="4000" b="1" dirty="0">
                <a:solidFill>
                  <a:schemeClr val="bg1"/>
                </a:solidFill>
              </a:rPr>
              <a:t>$32,000 Question</a:t>
            </a:r>
            <a:endParaRPr lang="en-US" sz="4000" dirty="0">
              <a:solidFill>
                <a:schemeClr val="bg1"/>
              </a:solidFill>
              <a:latin typeface="Times New Roman" pitchFamily="18" charset="0"/>
            </a:endParaRPr>
          </a:p>
        </p:txBody>
      </p:sp>
      <p:sp>
        <p:nvSpPr>
          <p:cNvPr id="82" name="AutoShape 78"/>
          <p:cNvSpPr>
            <a:spLocks noChangeArrowheads="1"/>
          </p:cNvSpPr>
          <p:nvPr/>
        </p:nvSpPr>
        <p:spPr bwMode="auto">
          <a:xfrm>
            <a:off x="0" y="2073276"/>
            <a:ext cx="6629400" cy="1608138"/>
          </a:xfrm>
          <a:prstGeom prst="flowChartPreparation">
            <a:avLst/>
          </a:prstGeom>
          <a:solidFill>
            <a:srgbClr val="00FF00"/>
          </a:solidFill>
          <a:ln w="57150">
            <a:solidFill>
              <a:srgbClr val="3399FF"/>
            </a:solidFill>
            <a:miter lim="800000"/>
            <a:headEnd/>
            <a:tailEnd/>
          </a:ln>
        </p:spPr>
        <p:txBody>
          <a:bodyPr wrap="none" anchor="ctr"/>
          <a:lstStyle/>
          <a:p>
            <a:pPr algn="ctr"/>
            <a:r>
              <a:rPr lang="en-US" sz="2000" b="1" dirty="0">
                <a:solidFill>
                  <a:schemeClr val="tx1"/>
                </a:solidFill>
                <a:latin typeface="Times New Roman" pitchFamily="18" charset="0"/>
              </a:rPr>
              <a:t>Aside from the concern regarding </a:t>
            </a:r>
            <a:r>
              <a:rPr lang="en-US" sz="2000" b="1" dirty="0" smtClean="0">
                <a:solidFill>
                  <a:schemeClr val="tx1"/>
                </a:solidFill>
                <a:latin typeface="Times New Roman" pitchFamily="18" charset="0"/>
              </a:rPr>
              <a:t>42-month </a:t>
            </a:r>
            <a:r>
              <a:rPr lang="en-US" sz="2000" b="1" dirty="0">
                <a:solidFill>
                  <a:schemeClr val="tx1"/>
                </a:solidFill>
                <a:latin typeface="Times New Roman" pitchFamily="18" charset="0"/>
              </a:rPr>
              <a:t>old </a:t>
            </a:r>
          </a:p>
          <a:p>
            <a:pPr algn="ctr"/>
            <a:r>
              <a:rPr lang="en-US" sz="2000" b="1" dirty="0" smtClean="0">
                <a:solidFill>
                  <a:schemeClr val="tx1"/>
                </a:solidFill>
                <a:latin typeface="Times New Roman" pitchFamily="18" charset="0"/>
              </a:rPr>
              <a:t>Anna’s occasional hitting</a:t>
            </a:r>
            <a:r>
              <a:rPr lang="en-US" sz="2000" b="1" dirty="0">
                <a:solidFill>
                  <a:schemeClr val="tx1"/>
                </a:solidFill>
                <a:latin typeface="Times New Roman" pitchFamily="18" charset="0"/>
              </a:rPr>
              <a:t>, she has all the </a:t>
            </a:r>
            <a:r>
              <a:rPr lang="en-US" sz="2000" b="1" dirty="0" smtClean="0">
                <a:solidFill>
                  <a:schemeClr val="tx1"/>
                </a:solidFill>
                <a:latin typeface="Times New Roman" pitchFamily="18" charset="0"/>
              </a:rPr>
              <a:t>early skills </a:t>
            </a:r>
            <a:r>
              <a:rPr lang="en-US" sz="2000" b="1" dirty="0">
                <a:solidFill>
                  <a:schemeClr val="tx1"/>
                </a:solidFill>
                <a:latin typeface="Times New Roman" pitchFamily="18" charset="0"/>
              </a:rPr>
              <a:t>in </a:t>
            </a:r>
            <a:r>
              <a:rPr lang="en-US" sz="2000" b="1" dirty="0" smtClean="0">
                <a:solidFill>
                  <a:schemeClr val="tx1"/>
                </a:solidFill>
                <a:latin typeface="Times New Roman" pitchFamily="18" charset="0"/>
              </a:rPr>
              <a:t>social</a:t>
            </a:r>
            <a:endParaRPr lang="en-US" sz="2000" b="1" dirty="0">
              <a:solidFill>
                <a:schemeClr val="tx1"/>
              </a:solidFill>
              <a:latin typeface="Times New Roman" pitchFamily="18" charset="0"/>
            </a:endParaRPr>
          </a:p>
          <a:p>
            <a:pPr algn="ctr"/>
            <a:r>
              <a:rPr lang="en-US" sz="2000" b="1" dirty="0">
                <a:solidFill>
                  <a:schemeClr val="tx1"/>
                </a:solidFill>
                <a:latin typeface="Times New Roman" pitchFamily="18" charset="0"/>
              </a:rPr>
              <a:t>relationships that we expect for </a:t>
            </a:r>
            <a:r>
              <a:rPr lang="en-US" sz="2000" b="1" dirty="0" smtClean="0">
                <a:solidFill>
                  <a:schemeClr val="tx1"/>
                </a:solidFill>
                <a:latin typeface="Times New Roman" pitchFamily="18" charset="0"/>
              </a:rPr>
              <a:t>a child </a:t>
            </a:r>
            <a:r>
              <a:rPr lang="en-US" sz="2000" b="1" dirty="0">
                <a:solidFill>
                  <a:schemeClr val="tx1"/>
                </a:solidFill>
                <a:latin typeface="Times New Roman" pitchFamily="18" charset="0"/>
              </a:rPr>
              <a:t>this age.</a:t>
            </a:r>
            <a:endParaRPr lang="en-US" sz="2000" dirty="0">
              <a:solidFill>
                <a:schemeClr val="tx1"/>
              </a:solidFill>
              <a:latin typeface="Times New Roman" pitchFamily="18" charset="0"/>
            </a:endParaRPr>
          </a:p>
        </p:txBody>
      </p:sp>
    </p:spTree>
    <p:extLst>
      <p:ext uri="{BB962C8B-B14F-4D97-AF65-F5344CB8AC3E}">
        <p14:creationId xmlns:p14="http://schemas.microsoft.com/office/powerpoint/2010/main" val="14511081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2000"/>
                                  </p:stCondLst>
                                  <p:childTnLst>
                                    <p:set>
                                      <p:cBhvr>
                                        <p:cTn id="6" dur="1" fill="hold">
                                          <p:stCondLst>
                                            <p:cond delay="0"/>
                                          </p:stCondLst>
                                        </p:cTn>
                                        <p:tgtEl>
                                          <p:spTgt spid="81997"/>
                                        </p:tgtEl>
                                        <p:attrNameLst>
                                          <p:attrName>style.visibility</p:attrName>
                                        </p:attrNameLst>
                                      </p:cBhvr>
                                      <p:to>
                                        <p:strVal val="visible"/>
                                      </p:to>
                                    </p:set>
                                    <p:animEffect transition="in" filter="dissolve">
                                      <p:cBhvr>
                                        <p:cTn id="7" dur="500"/>
                                        <p:tgtEl>
                                          <p:spTgt spid="81997"/>
                                        </p:tgtEl>
                                      </p:cBhvr>
                                    </p:animEffect>
                                  </p:childTnLst>
                                </p:cTn>
                              </p:par>
                              <p:par>
                                <p:cTn id="8" presetID="1" presetClass="entr" presetSubtype="0" fill="hold" grpId="0" nodeType="withEffect">
                                  <p:stCondLst>
                                    <p:cond delay="2000"/>
                                  </p:stCondLst>
                                  <p:childTnLst>
                                    <p:set>
                                      <p:cBhvr>
                                        <p:cTn id="9" dur="1" fill="hold">
                                          <p:stCondLst>
                                            <p:cond delay="499"/>
                                          </p:stCondLst>
                                        </p:cTn>
                                        <p:tgtEl>
                                          <p:spTgt spid="81935"/>
                                        </p:tgtEl>
                                        <p:attrNameLst>
                                          <p:attrName>style.visibility</p:attrName>
                                        </p:attrNameLst>
                                      </p:cBhvr>
                                      <p:to>
                                        <p:strVal val="visible"/>
                                      </p:to>
                                    </p:set>
                                  </p:childTnLst>
                                </p:cTn>
                              </p:par>
                            </p:childTnLst>
                          </p:cTn>
                        </p:par>
                        <p:par>
                          <p:cTn id="10" fill="hold">
                            <p:stCondLst>
                              <p:cond delay="2500"/>
                            </p:stCondLst>
                            <p:childTnLst>
                              <p:par>
                                <p:cTn id="11" presetID="1" presetClass="entr" presetSubtype="0" fill="hold" grpId="0" nodeType="afterEffect">
                                  <p:stCondLst>
                                    <p:cond delay="2000"/>
                                  </p:stCondLst>
                                  <p:childTnLst>
                                    <p:set>
                                      <p:cBhvr>
                                        <p:cTn id="12" dur="1" fill="hold">
                                          <p:stCondLst>
                                            <p:cond delay="499"/>
                                          </p:stCondLst>
                                        </p:cTn>
                                        <p:tgtEl>
                                          <p:spTgt spid="81937"/>
                                        </p:tgtEl>
                                        <p:attrNameLst>
                                          <p:attrName>style.visibility</p:attrName>
                                        </p:attrNameLst>
                                      </p:cBhvr>
                                      <p:to>
                                        <p:strVal val="visible"/>
                                      </p:to>
                                    </p:set>
                                  </p:childTnLst>
                                </p:cTn>
                              </p:par>
                            </p:childTnLst>
                          </p:cTn>
                        </p:par>
                        <p:par>
                          <p:cTn id="13" fill="hold">
                            <p:stCondLst>
                              <p:cond delay="5000"/>
                            </p:stCondLst>
                            <p:childTnLst>
                              <p:par>
                                <p:cTn id="14" presetID="1" presetClass="entr" presetSubtype="0" fill="hold" grpId="0" nodeType="afterEffect">
                                  <p:stCondLst>
                                    <p:cond delay="2000"/>
                                  </p:stCondLst>
                                  <p:childTnLst>
                                    <p:set>
                                      <p:cBhvr>
                                        <p:cTn id="15" dur="1" fill="hold">
                                          <p:stCondLst>
                                            <p:cond delay="499"/>
                                          </p:stCondLst>
                                        </p:cTn>
                                        <p:tgtEl>
                                          <p:spTgt spid="81936"/>
                                        </p:tgtEl>
                                        <p:attrNameLst>
                                          <p:attrName>style.visibility</p:attrName>
                                        </p:attrNameLst>
                                      </p:cBhvr>
                                      <p:to>
                                        <p:strVal val="visible"/>
                                      </p:to>
                                    </p:set>
                                  </p:childTnLst>
                                </p:cTn>
                              </p:par>
                            </p:childTnLst>
                          </p:cTn>
                        </p:par>
                        <p:par>
                          <p:cTn id="16" fill="hold">
                            <p:stCondLst>
                              <p:cond delay="7500"/>
                            </p:stCondLst>
                            <p:childTnLst>
                              <p:par>
                                <p:cTn id="17" presetID="1" presetClass="entr" presetSubtype="0" fill="hold" grpId="0" nodeType="afterEffect">
                                  <p:stCondLst>
                                    <p:cond delay="2000"/>
                                  </p:stCondLst>
                                  <p:childTnLst>
                                    <p:set>
                                      <p:cBhvr>
                                        <p:cTn id="18" dur="1" fill="hold">
                                          <p:stCondLst>
                                            <p:cond delay="499"/>
                                          </p:stCondLst>
                                        </p:cTn>
                                        <p:tgtEl>
                                          <p:spTgt spid="819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35" grpId="0" autoUpdateAnimBg="0"/>
      <p:bldP spid="81936" grpId="0" autoUpdateAnimBg="0"/>
      <p:bldP spid="81937" grpId="0" autoUpdateAnimBg="0"/>
      <p:bldP spid="81938" grpId="0" autoUpdateAnimBg="0"/>
      <p:bldP spid="81997"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fontScale="90000"/>
          </a:bodyPr>
          <a:lstStyle/>
          <a:p>
            <a:pPr eaLnBrk="1" hangingPunct="1"/>
            <a:r>
              <a:rPr lang="en-US" sz="8000" b="1" dirty="0" smtClean="0"/>
              <a:t>6</a:t>
            </a:r>
            <a:r>
              <a:rPr lang="en-US" b="1" dirty="0" smtClean="0"/>
              <a:t> </a:t>
            </a:r>
          </a:p>
        </p:txBody>
      </p:sp>
      <p:sp>
        <p:nvSpPr>
          <p:cNvPr id="61443" name="Rectangle 3"/>
          <p:cNvSpPr>
            <a:spLocks noGrp="1" noChangeArrowheads="1"/>
          </p:cNvSpPr>
          <p:nvPr>
            <p:ph type="body" idx="1"/>
          </p:nvPr>
        </p:nvSpPr>
        <p:spPr>
          <a:xfrm>
            <a:off x="609600" y="2133600"/>
            <a:ext cx="8229600" cy="3886200"/>
          </a:xfrm>
          <a:noFill/>
        </p:spPr>
        <p:txBody>
          <a:bodyPr/>
          <a:lstStyle/>
          <a:p>
            <a:pPr>
              <a:spcBef>
                <a:spcPts val="672"/>
              </a:spcBef>
            </a:pPr>
            <a:r>
              <a:rPr lang="en-US" sz="2400" dirty="0" smtClean="0"/>
              <a:t>Child’s functioning generally is considered </a:t>
            </a:r>
            <a:r>
              <a:rPr lang="en-US" sz="2400" b="1" dirty="0" smtClean="0"/>
              <a:t>appropriate for his or her </a:t>
            </a:r>
            <a:r>
              <a:rPr lang="en-US" sz="2400" dirty="0" smtClean="0"/>
              <a:t>age but there are </a:t>
            </a:r>
            <a:r>
              <a:rPr lang="en-US" sz="2400" b="1" dirty="0" smtClean="0"/>
              <a:t>some significant concerns about the child’s </a:t>
            </a:r>
            <a:r>
              <a:rPr lang="en-US" sz="2400" dirty="0" smtClean="0"/>
              <a:t>functioning in this outcome area</a:t>
            </a:r>
          </a:p>
          <a:p>
            <a:pPr>
              <a:spcBef>
                <a:spcPts val="672"/>
              </a:spcBef>
            </a:pPr>
            <a:r>
              <a:rPr lang="en-US" sz="2400" dirty="0" smtClean="0"/>
              <a:t>These concerns are substantial enough to suggest monitoring or possible additional support</a:t>
            </a:r>
          </a:p>
          <a:p>
            <a:pPr>
              <a:spcBef>
                <a:spcPts val="672"/>
              </a:spcBef>
            </a:pPr>
            <a:r>
              <a:rPr lang="en-US" sz="2400" dirty="0" smtClean="0"/>
              <a:t>Although age-appropriate, the child’s functioning may border on not keeping pace with age expectations</a:t>
            </a:r>
          </a:p>
        </p:txBody>
      </p:sp>
    </p:spTree>
    <p:extLst>
      <p:ext uri="{BB962C8B-B14F-4D97-AF65-F5344CB8AC3E}">
        <p14:creationId xmlns:p14="http://schemas.microsoft.com/office/powerpoint/2010/main" val="40076021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2"/>
          <p:cNvSpPr txBox="1">
            <a:spLocks noChangeArrowheads="1"/>
          </p:cNvSpPr>
          <p:nvPr/>
        </p:nvSpPr>
        <p:spPr bwMode="auto">
          <a:xfrm rot="299">
            <a:off x="990644" y="559119"/>
            <a:ext cx="6410336" cy="1107996"/>
          </a:xfrm>
          <a:prstGeom prst="rect">
            <a:avLst/>
          </a:prstGeom>
          <a:noFill/>
          <a:ln w="9525">
            <a:noFill/>
            <a:miter lim="800000"/>
            <a:headEnd/>
            <a:tailEnd/>
          </a:ln>
        </p:spPr>
        <p:txBody>
          <a:bodyPr wrap="square">
            <a:spAutoFit/>
          </a:bodyPr>
          <a:lstStyle/>
          <a:p>
            <a:pPr>
              <a:spcBef>
                <a:spcPct val="50000"/>
              </a:spcBef>
            </a:pPr>
            <a:r>
              <a:rPr lang="en-US" sz="6600" b="1" dirty="0">
                <a:solidFill>
                  <a:srgbClr val="C00000"/>
                </a:solidFill>
                <a:effectLst>
                  <a:outerShdw blurRad="38100" dist="38100" dir="2700000" algn="tl">
                    <a:srgbClr val="FFFF00">
                      <a:alpha val="43000"/>
                    </a:srgbClr>
                  </a:outerShdw>
                </a:effectLst>
              </a:rPr>
              <a:t>Congratulations!</a:t>
            </a:r>
            <a:endParaRPr lang="en-US" sz="6600" b="1" dirty="0">
              <a:solidFill>
                <a:srgbClr val="C00000"/>
              </a:solidFill>
              <a:effectLst>
                <a:outerShdw blurRad="38100" dist="38100" dir="2700000" algn="tl">
                  <a:srgbClr val="FFFF00">
                    <a:alpha val="43000"/>
                  </a:srgbClr>
                </a:outerShdw>
              </a:effectLst>
              <a:latin typeface="Times New Roman" pitchFamily="18" charset="0"/>
            </a:endParaRPr>
          </a:p>
        </p:txBody>
      </p:sp>
      <p:sp>
        <p:nvSpPr>
          <p:cNvPr id="82947" name="Text Box 3"/>
          <p:cNvSpPr txBox="1">
            <a:spLocks noChangeArrowheads="1"/>
          </p:cNvSpPr>
          <p:nvPr/>
        </p:nvSpPr>
        <p:spPr bwMode="auto">
          <a:xfrm rot="299">
            <a:off x="698501" y="2402792"/>
            <a:ext cx="7851775" cy="1098550"/>
          </a:xfrm>
          <a:prstGeom prst="rect">
            <a:avLst/>
          </a:prstGeom>
          <a:noFill/>
          <a:ln w="9525">
            <a:noFill/>
            <a:miter lim="800000"/>
            <a:headEnd/>
            <a:tailEnd/>
          </a:ln>
          <a:effectLst>
            <a:outerShdw dist="71842" dir="2700000" algn="ctr" rotWithShape="0">
              <a:schemeClr val="accent2"/>
            </a:outerShdw>
          </a:effectLst>
        </p:spPr>
        <p:txBody>
          <a:bodyPr>
            <a:spAutoFit/>
          </a:bodyPr>
          <a:lstStyle/>
          <a:p>
            <a:pPr algn="ctr">
              <a:spcBef>
                <a:spcPct val="50000"/>
              </a:spcBef>
              <a:defRPr/>
            </a:pPr>
            <a:r>
              <a:rPr lang="en-US" sz="6600" b="1" dirty="0">
                <a:solidFill>
                  <a:srgbClr val="FFCC00"/>
                </a:solidFill>
              </a:rPr>
              <a:t>You’ve Reached</a:t>
            </a:r>
            <a:endParaRPr lang="en-US" sz="6600" b="1" dirty="0">
              <a:solidFill>
                <a:srgbClr val="FFCC00"/>
              </a:solidFill>
              <a:latin typeface="Times New Roman" pitchFamily="18" charset="0"/>
            </a:endParaRPr>
          </a:p>
        </p:txBody>
      </p:sp>
      <p:sp>
        <p:nvSpPr>
          <p:cNvPr id="82949" name="Rectangle 5"/>
          <p:cNvSpPr>
            <a:spLocks noChangeArrowheads="1"/>
          </p:cNvSpPr>
          <p:nvPr/>
        </p:nvSpPr>
        <p:spPr bwMode="auto">
          <a:xfrm>
            <a:off x="2241550" y="3511550"/>
            <a:ext cx="4710113" cy="1098550"/>
          </a:xfrm>
          <a:prstGeom prst="rect">
            <a:avLst/>
          </a:prstGeom>
          <a:noFill/>
          <a:ln w="9525">
            <a:noFill/>
            <a:miter lim="800000"/>
            <a:headEnd/>
            <a:tailEnd/>
          </a:ln>
          <a:effectLst>
            <a:outerShdw dist="71842" dir="2700000" algn="ctr" rotWithShape="0">
              <a:schemeClr val="accent2"/>
            </a:outerShdw>
          </a:effectLst>
        </p:spPr>
        <p:txBody>
          <a:bodyPr wrap="none">
            <a:spAutoFit/>
          </a:bodyPr>
          <a:lstStyle/>
          <a:p>
            <a:pPr algn="l">
              <a:defRPr/>
            </a:pPr>
            <a:r>
              <a:rPr lang="en-US" sz="6600" b="1">
                <a:solidFill>
                  <a:srgbClr val="FFCC00"/>
                </a:solidFill>
              </a:rPr>
              <a:t>the $32,000</a:t>
            </a:r>
          </a:p>
        </p:txBody>
      </p:sp>
      <p:sp>
        <p:nvSpPr>
          <p:cNvPr id="82950" name="Rectangle 6"/>
          <p:cNvSpPr>
            <a:spLocks noChangeArrowheads="1"/>
          </p:cNvSpPr>
          <p:nvPr/>
        </p:nvSpPr>
        <p:spPr bwMode="auto">
          <a:xfrm>
            <a:off x="2389188" y="4699000"/>
            <a:ext cx="4333875" cy="1098550"/>
          </a:xfrm>
          <a:prstGeom prst="rect">
            <a:avLst/>
          </a:prstGeom>
          <a:noFill/>
          <a:ln w="9525">
            <a:noFill/>
            <a:miter lim="800000"/>
            <a:headEnd/>
            <a:tailEnd/>
          </a:ln>
          <a:effectLst>
            <a:outerShdw dist="71842" dir="2700000" algn="ctr" rotWithShape="0">
              <a:schemeClr val="accent2"/>
            </a:outerShdw>
          </a:effectLst>
        </p:spPr>
        <p:txBody>
          <a:bodyPr wrap="none">
            <a:spAutoFit/>
          </a:bodyPr>
          <a:lstStyle/>
          <a:p>
            <a:pPr algn="l">
              <a:defRPr/>
            </a:pPr>
            <a:r>
              <a:rPr lang="en-US" sz="6600" b="1">
                <a:solidFill>
                  <a:srgbClr val="FFCC00"/>
                </a:solidFill>
              </a:rPr>
              <a:t>Milestone!</a:t>
            </a:r>
          </a:p>
        </p:txBody>
      </p:sp>
    </p:spTree>
    <p:extLst>
      <p:ext uri="{BB962C8B-B14F-4D97-AF65-F5344CB8AC3E}">
        <p14:creationId xmlns:p14="http://schemas.microsoft.com/office/powerpoint/2010/main" val="17848979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0" y="3733800"/>
            <a:ext cx="9144000" cy="3128963"/>
          </a:xfrm>
          <a:prstGeom prst="rect">
            <a:avLst/>
          </a:prstGeom>
          <a:gradFill rotWithShape="0">
            <a:gsLst>
              <a:gs pos="0">
                <a:srgbClr val="808080"/>
              </a:gs>
              <a:gs pos="100000">
                <a:srgbClr val="292929"/>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16387" name="AutoShape 3"/>
          <p:cNvSpPr>
            <a:spLocks noChangeArrowheads="1"/>
          </p:cNvSpPr>
          <p:nvPr/>
        </p:nvSpPr>
        <p:spPr bwMode="auto">
          <a:xfrm>
            <a:off x="2286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16388" name="AutoShape 4"/>
          <p:cNvSpPr>
            <a:spLocks noChangeArrowheads="1"/>
          </p:cNvSpPr>
          <p:nvPr/>
        </p:nvSpPr>
        <p:spPr bwMode="auto">
          <a:xfrm>
            <a:off x="46482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16389" name="AutoShape 5"/>
          <p:cNvSpPr>
            <a:spLocks noChangeArrowheads="1"/>
          </p:cNvSpPr>
          <p:nvPr/>
        </p:nvSpPr>
        <p:spPr bwMode="auto">
          <a:xfrm>
            <a:off x="2286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16390" name="AutoShape 6"/>
          <p:cNvSpPr>
            <a:spLocks noChangeArrowheads="1"/>
          </p:cNvSpPr>
          <p:nvPr/>
        </p:nvSpPr>
        <p:spPr bwMode="auto">
          <a:xfrm>
            <a:off x="46482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16391" name="Line 7"/>
          <p:cNvSpPr>
            <a:spLocks noChangeShapeType="1"/>
          </p:cNvSpPr>
          <p:nvPr/>
        </p:nvSpPr>
        <p:spPr bwMode="auto">
          <a:xfrm flipH="1">
            <a:off x="28575" y="5257800"/>
            <a:ext cx="228600" cy="0"/>
          </a:xfrm>
          <a:prstGeom prst="line">
            <a:avLst/>
          </a:prstGeom>
          <a:noFill/>
          <a:ln w="57150">
            <a:solidFill>
              <a:srgbClr val="3399FF"/>
            </a:solidFill>
            <a:round/>
            <a:headEnd/>
            <a:tailEnd/>
          </a:ln>
        </p:spPr>
        <p:txBody>
          <a:bodyPr wrap="none" anchor="ctr"/>
          <a:lstStyle/>
          <a:p>
            <a:endParaRPr lang="en-US"/>
          </a:p>
        </p:txBody>
      </p:sp>
      <p:sp>
        <p:nvSpPr>
          <p:cNvPr id="16392" name="Line 8"/>
          <p:cNvSpPr>
            <a:spLocks noChangeShapeType="1"/>
          </p:cNvSpPr>
          <p:nvPr/>
        </p:nvSpPr>
        <p:spPr bwMode="auto">
          <a:xfrm flipH="1">
            <a:off x="38100" y="6324600"/>
            <a:ext cx="228600" cy="0"/>
          </a:xfrm>
          <a:prstGeom prst="line">
            <a:avLst/>
          </a:prstGeom>
          <a:noFill/>
          <a:ln w="57150">
            <a:solidFill>
              <a:srgbClr val="3399FF"/>
            </a:solidFill>
            <a:round/>
            <a:headEnd/>
            <a:tailEnd/>
          </a:ln>
        </p:spPr>
        <p:txBody>
          <a:bodyPr wrap="none" anchor="ctr"/>
          <a:lstStyle/>
          <a:p>
            <a:endParaRPr lang="en-US"/>
          </a:p>
        </p:txBody>
      </p:sp>
      <p:sp>
        <p:nvSpPr>
          <p:cNvPr id="16393" name="Line 9"/>
          <p:cNvSpPr>
            <a:spLocks noChangeShapeType="1"/>
          </p:cNvSpPr>
          <p:nvPr/>
        </p:nvSpPr>
        <p:spPr bwMode="auto">
          <a:xfrm flipH="1">
            <a:off x="4467225" y="6324600"/>
            <a:ext cx="228600" cy="0"/>
          </a:xfrm>
          <a:prstGeom prst="line">
            <a:avLst/>
          </a:prstGeom>
          <a:noFill/>
          <a:ln w="57150">
            <a:solidFill>
              <a:srgbClr val="3399FF"/>
            </a:solidFill>
            <a:round/>
            <a:headEnd/>
            <a:tailEnd/>
          </a:ln>
        </p:spPr>
        <p:txBody>
          <a:bodyPr wrap="none" anchor="ctr"/>
          <a:lstStyle/>
          <a:p>
            <a:endParaRPr lang="en-US"/>
          </a:p>
        </p:txBody>
      </p:sp>
      <p:sp>
        <p:nvSpPr>
          <p:cNvPr id="16394" name="Line 10"/>
          <p:cNvSpPr>
            <a:spLocks noChangeShapeType="1"/>
          </p:cNvSpPr>
          <p:nvPr/>
        </p:nvSpPr>
        <p:spPr bwMode="auto">
          <a:xfrm flipH="1">
            <a:off x="4448175" y="5257800"/>
            <a:ext cx="228600" cy="0"/>
          </a:xfrm>
          <a:prstGeom prst="line">
            <a:avLst/>
          </a:prstGeom>
          <a:noFill/>
          <a:ln w="57150">
            <a:solidFill>
              <a:srgbClr val="3399FF"/>
            </a:solidFill>
            <a:round/>
            <a:headEnd/>
            <a:tailEnd/>
          </a:ln>
        </p:spPr>
        <p:txBody>
          <a:bodyPr wrap="none" anchor="ctr"/>
          <a:lstStyle/>
          <a:p>
            <a:endParaRPr lang="en-US"/>
          </a:p>
        </p:txBody>
      </p:sp>
      <p:sp>
        <p:nvSpPr>
          <p:cNvPr id="16395" name="Line 11"/>
          <p:cNvSpPr>
            <a:spLocks noChangeShapeType="1"/>
          </p:cNvSpPr>
          <p:nvPr/>
        </p:nvSpPr>
        <p:spPr bwMode="auto">
          <a:xfrm flipH="1">
            <a:off x="8899525" y="5257800"/>
            <a:ext cx="228600" cy="0"/>
          </a:xfrm>
          <a:prstGeom prst="line">
            <a:avLst/>
          </a:prstGeom>
          <a:noFill/>
          <a:ln w="57150">
            <a:solidFill>
              <a:srgbClr val="3399FF"/>
            </a:solidFill>
            <a:round/>
            <a:headEnd/>
            <a:tailEnd/>
          </a:ln>
        </p:spPr>
        <p:txBody>
          <a:bodyPr wrap="none" anchor="ctr"/>
          <a:lstStyle/>
          <a:p>
            <a:endParaRPr lang="en-US"/>
          </a:p>
        </p:txBody>
      </p:sp>
      <p:sp>
        <p:nvSpPr>
          <p:cNvPr id="16396" name="Line 12"/>
          <p:cNvSpPr>
            <a:spLocks noChangeShapeType="1"/>
          </p:cNvSpPr>
          <p:nvPr/>
        </p:nvSpPr>
        <p:spPr bwMode="auto">
          <a:xfrm flipH="1">
            <a:off x="8902700" y="6324600"/>
            <a:ext cx="228600" cy="0"/>
          </a:xfrm>
          <a:prstGeom prst="line">
            <a:avLst/>
          </a:prstGeom>
          <a:noFill/>
          <a:ln w="57150">
            <a:solidFill>
              <a:srgbClr val="3399FF"/>
            </a:solidFill>
            <a:round/>
            <a:headEnd/>
            <a:tailEnd/>
          </a:ln>
        </p:spPr>
        <p:txBody>
          <a:bodyPr wrap="none" anchor="ctr"/>
          <a:lstStyle/>
          <a:p>
            <a:endParaRPr lang="en-US"/>
          </a:p>
        </p:txBody>
      </p:sp>
      <p:sp>
        <p:nvSpPr>
          <p:cNvPr id="64525" name="Text Box 13"/>
          <p:cNvSpPr txBox="1">
            <a:spLocks noChangeArrowheads="1"/>
          </p:cNvSpPr>
          <p:nvPr/>
        </p:nvSpPr>
        <p:spPr bwMode="auto">
          <a:xfrm>
            <a:off x="800100" y="5029200"/>
            <a:ext cx="3390900" cy="457200"/>
          </a:xfrm>
          <a:prstGeom prst="rect">
            <a:avLst/>
          </a:prstGeom>
          <a:noFill/>
          <a:ln w="9525">
            <a:noFill/>
            <a:miter lim="800000"/>
            <a:headEnd/>
            <a:tailEnd/>
          </a:ln>
        </p:spPr>
        <p:txBody>
          <a:bodyPr wrap="square">
            <a:spAutoFit/>
          </a:bodyPr>
          <a:lstStyle/>
          <a:p>
            <a:pPr algn="l">
              <a:spcBef>
                <a:spcPct val="50000"/>
              </a:spcBef>
            </a:pPr>
            <a:r>
              <a:rPr lang="en-US" sz="2400" b="1" dirty="0">
                <a:solidFill>
                  <a:srgbClr val="FFCC00"/>
                </a:solidFill>
              </a:rPr>
              <a:t>A:  7</a:t>
            </a:r>
            <a:endParaRPr lang="en-US" sz="2400" dirty="0">
              <a:solidFill>
                <a:srgbClr val="FFCC00"/>
              </a:solidFill>
              <a:latin typeface="Times New Roman" pitchFamily="18" charset="0"/>
            </a:endParaRPr>
          </a:p>
        </p:txBody>
      </p:sp>
      <p:sp>
        <p:nvSpPr>
          <p:cNvPr id="64526" name="Text Box 14"/>
          <p:cNvSpPr txBox="1">
            <a:spLocks noChangeArrowheads="1"/>
          </p:cNvSpPr>
          <p:nvPr/>
        </p:nvSpPr>
        <p:spPr bwMode="auto">
          <a:xfrm>
            <a:off x="800100" y="6096000"/>
            <a:ext cx="1943100" cy="457200"/>
          </a:xfrm>
          <a:prstGeom prst="rect">
            <a:avLst/>
          </a:prstGeom>
          <a:noFill/>
          <a:ln w="9525">
            <a:noFill/>
            <a:miter lim="800000"/>
            <a:headEnd/>
            <a:tailEnd/>
          </a:ln>
        </p:spPr>
        <p:txBody>
          <a:bodyPr wrap="square">
            <a:spAutoFit/>
          </a:bodyPr>
          <a:lstStyle/>
          <a:p>
            <a:pPr algn="l">
              <a:spcBef>
                <a:spcPct val="50000"/>
              </a:spcBef>
            </a:pPr>
            <a:r>
              <a:rPr lang="en-US" sz="2400" b="1" dirty="0">
                <a:solidFill>
                  <a:srgbClr val="FFCC00"/>
                </a:solidFill>
              </a:rPr>
              <a:t>C:  1</a:t>
            </a:r>
            <a:endParaRPr lang="en-US" sz="2400" dirty="0">
              <a:solidFill>
                <a:srgbClr val="FFCC00"/>
              </a:solidFill>
              <a:latin typeface="Times New Roman" pitchFamily="18" charset="0"/>
            </a:endParaRPr>
          </a:p>
        </p:txBody>
      </p:sp>
      <p:sp>
        <p:nvSpPr>
          <p:cNvPr id="64527" name="Text Box 15"/>
          <p:cNvSpPr txBox="1">
            <a:spLocks noChangeArrowheads="1"/>
          </p:cNvSpPr>
          <p:nvPr/>
        </p:nvSpPr>
        <p:spPr bwMode="auto">
          <a:xfrm>
            <a:off x="5410200" y="5029200"/>
            <a:ext cx="2438400" cy="457200"/>
          </a:xfrm>
          <a:prstGeom prst="rect">
            <a:avLst/>
          </a:prstGeom>
          <a:noFill/>
          <a:ln w="9525">
            <a:noFill/>
            <a:miter lim="800000"/>
            <a:headEnd/>
            <a:tailEnd/>
          </a:ln>
        </p:spPr>
        <p:txBody>
          <a:bodyPr wrap="square">
            <a:spAutoFit/>
          </a:bodyPr>
          <a:lstStyle/>
          <a:p>
            <a:pPr algn="l">
              <a:spcBef>
                <a:spcPct val="50000"/>
              </a:spcBef>
            </a:pPr>
            <a:r>
              <a:rPr lang="en-US" sz="2400" b="1" dirty="0">
                <a:solidFill>
                  <a:srgbClr val="FFCC00"/>
                </a:solidFill>
              </a:rPr>
              <a:t>B:  5</a:t>
            </a:r>
            <a:endParaRPr lang="en-US" sz="2400" dirty="0">
              <a:solidFill>
                <a:srgbClr val="FFCC00"/>
              </a:solidFill>
              <a:latin typeface="Times New Roman" pitchFamily="18" charset="0"/>
            </a:endParaRPr>
          </a:p>
        </p:txBody>
      </p:sp>
      <p:sp>
        <p:nvSpPr>
          <p:cNvPr id="64528" name="Text Box 16"/>
          <p:cNvSpPr txBox="1">
            <a:spLocks noChangeArrowheads="1"/>
          </p:cNvSpPr>
          <p:nvPr/>
        </p:nvSpPr>
        <p:spPr bwMode="auto">
          <a:xfrm>
            <a:off x="5257800" y="6096000"/>
            <a:ext cx="2667000" cy="457200"/>
          </a:xfrm>
          <a:prstGeom prst="rect">
            <a:avLst/>
          </a:prstGeom>
          <a:noFill/>
          <a:ln w="9525">
            <a:noFill/>
            <a:miter lim="800000"/>
            <a:headEnd/>
            <a:tailEnd/>
          </a:ln>
        </p:spPr>
        <p:txBody>
          <a:bodyPr wrap="square">
            <a:spAutoFit/>
          </a:bodyPr>
          <a:lstStyle/>
          <a:p>
            <a:pPr algn="l">
              <a:spcBef>
                <a:spcPct val="50000"/>
              </a:spcBef>
            </a:pPr>
            <a:r>
              <a:rPr lang="en-US" sz="2400" b="1" dirty="0">
                <a:solidFill>
                  <a:srgbClr val="FFCC00"/>
                </a:solidFill>
              </a:rPr>
              <a:t>D:  6 </a:t>
            </a:r>
            <a:endParaRPr lang="en-US" sz="2400" dirty="0">
              <a:solidFill>
                <a:srgbClr val="FFCC00"/>
              </a:solidFill>
              <a:latin typeface="Times New Roman" pitchFamily="18" charset="0"/>
            </a:endParaRPr>
          </a:p>
        </p:txBody>
      </p:sp>
      <p:sp>
        <p:nvSpPr>
          <p:cNvPr id="16401" name="Oval 17"/>
          <p:cNvSpPr>
            <a:spLocks noChangeArrowheads="1"/>
          </p:cNvSpPr>
          <p:nvPr/>
        </p:nvSpPr>
        <p:spPr bwMode="auto">
          <a:xfrm>
            <a:off x="1524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16402" name="Oval 18"/>
          <p:cNvSpPr>
            <a:spLocks noChangeArrowheads="1"/>
          </p:cNvSpPr>
          <p:nvPr/>
        </p:nvSpPr>
        <p:spPr bwMode="auto">
          <a:xfrm>
            <a:off x="30480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16403" name="Oval 19"/>
          <p:cNvSpPr>
            <a:spLocks noChangeArrowheads="1"/>
          </p:cNvSpPr>
          <p:nvPr/>
        </p:nvSpPr>
        <p:spPr bwMode="auto">
          <a:xfrm>
            <a:off x="16002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16404" name="Text Box 20"/>
          <p:cNvSpPr txBox="1">
            <a:spLocks noChangeArrowheads="1"/>
          </p:cNvSpPr>
          <p:nvPr/>
        </p:nvSpPr>
        <p:spPr bwMode="auto">
          <a:xfrm>
            <a:off x="336550" y="4102100"/>
            <a:ext cx="1066800" cy="457200"/>
          </a:xfrm>
          <a:prstGeom prst="rect">
            <a:avLst/>
          </a:prstGeom>
          <a:noFill/>
          <a:ln w="9525">
            <a:noFill/>
            <a:miter lim="800000"/>
            <a:headEnd/>
            <a:tailEnd/>
          </a:ln>
        </p:spPr>
        <p:txBody>
          <a:bodyPr>
            <a:spAutoFit/>
          </a:bodyPr>
          <a:lstStyle/>
          <a:p>
            <a:pPr algn="l">
              <a:spcBef>
                <a:spcPct val="50000"/>
              </a:spcBef>
            </a:pPr>
            <a:r>
              <a:rPr lang="en-US" sz="2400" b="1">
                <a:solidFill>
                  <a:schemeClr val="bg1"/>
                </a:solidFill>
              </a:rPr>
              <a:t>50:50</a:t>
            </a:r>
            <a:endParaRPr lang="en-US" sz="2400">
              <a:solidFill>
                <a:schemeClr val="bg1"/>
              </a:solidFill>
              <a:latin typeface="Times New Roman" pitchFamily="18" charset="0"/>
            </a:endParaRPr>
          </a:p>
        </p:txBody>
      </p:sp>
      <p:sp>
        <p:nvSpPr>
          <p:cNvPr id="16405" name="Rectangle 21"/>
          <p:cNvSpPr>
            <a:spLocks noChangeArrowheads="1"/>
          </p:cNvSpPr>
          <p:nvPr/>
        </p:nvSpPr>
        <p:spPr bwMode="auto">
          <a:xfrm>
            <a:off x="6629400" y="0"/>
            <a:ext cx="2514600" cy="4724400"/>
          </a:xfrm>
          <a:prstGeom prst="rect">
            <a:avLst/>
          </a:prstGeom>
          <a:gradFill rotWithShape="0">
            <a:gsLst>
              <a:gs pos="0">
                <a:srgbClr val="0066CC"/>
              </a:gs>
              <a:gs pos="100000">
                <a:srgbClr val="000066"/>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16406" name="Text Box 22"/>
          <p:cNvSpPr txBox="1">
            <a:spLocks noChangeArrowheads="1"/>
          </p:cNvSpPr>
          <p:nvPr/>
        </p:nvSpPr>
        <p:spPr bwMode="auto">
          <a:xfrm>
            <a:off x="6705600" y="-1587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15</a:t>
            </a:r>
            <a:endParaRPr lang="en-US" sz="2400">
              <a:solidFill>
                <a:schemeClr val="bg1"/>
              </a:solidFill>
              <a:latin typeface="Times New Roman" pitchFamily="18" charset="0"/>
            </a:endParaRPr>
          </a:p>
        </p:txBody>
      </p:sp>
      <p:sp>
        <p:nvSpPr>
          <p:cNvPr id="16407" name="Text Box 23"/>
          <p:cNvSpPr txBox="1">
            <a:spLocks noChangeArrowheads="1"/>
          </p:cNvSpPr>
          <p:nvPr/>
        </p:nvSpPr>
        <p:spPr bwMode="auto">
          <a:xfrm>
            <a:off x="6705600" y="304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14</a:t>
            </a:r>
            <a:endParaRPr lang="en-US" sz="2400">
              <a:solidFill>
                <a:srgbClr val="FFCC00"/>
              </a:solidFill>
              <a:latin typeface="Times New Roman" pitchFamily="18" charset="0"/>
            </a:endParaRPr>
          </a:p>
        </p:txBody>
      </p:sp>
      <p:sp>
        <p:nvSpPr>
          <p:cNvPr id="16408" name="Text Box 24"/>
          <p:cNvSpPr txBox="1">
            <a:spLocks noChangeArrowheads="1"/>
          </p:cNvSpPr>
          <p:nvPr/>
        </p:nvSpPr>
        <p:spPr bwMode="auto">
          <a:xfrm>
            <a:off x="6705600" y="609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13</a:t>
            </a:r>
            <a:endParaRPr lang="en-US" sz="2400">
              <a:solidFill>
                <a:srgbClr val="FFCC00"/>
              </a:solidFill>
              <a:latin typeface="Times New Roman" pitchFamily="18" charset="0"/>
            </a:endParaRPr>
          </a:p>
        </p:txBody>
      </p:sp>
      <p:sp>
        <p:nvSpPr>
          <p:cNvPr id="16409" name="Text Box 25"/>
          <p:cNvSpPr txBox="1">
            <a:spLocks noChangeArrowheads="1"/>
          </p:cNvSpPr>
          <p:nvPr/>
        </p:nvSpPr>
        <p:spPr bwMode="auto">
          <a:xfrm>
            <a:off x="6705600" y="914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a:t>
            </a:r>
            <a:endParaRPr lang="en-US" sz="2400">
              <a:solidFill>
                <a:srgbClr val="FFCC00"/>
              </a:solidFill>
              <a:latin typeface="Times New Roman" pitchFamily="18" charset="0"/>
            </a:endParaRPr>
          </a:p>
        </p:txBody>
      </p:sp>
      <p:sp>
        <p:nvSpPr>
          <p:cNvPr id="16410" name="Text Box 26"/>
          <p:cNvSpPr txBox="1">
            <a:spLocks noChangeArrowheads="1"/>
          </p:cNvSpPr>
          <p:nvPr/>
        </p:nvSpPr>
        <p:spPr bwMode="auto">
          <a:xfrm>
            <a:off x="6705600" y="1219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11</a:t>
            </a:r>
            <a:endParaRPr lang="en-US" sz="2400">
              <a:solidFill>
                <a:srgbClr val="FFCC00"/>
              </a:solidFill>
              <a:latin typeface="Times New Roman" pitchFamily="18" charset="0"/>
            </a:endParaRPr>
          </a:p>
        </p:txBody>
      </p:sp>
      <p:sp>
        <p:nvSpPr>
          <p:cNvPr id="16411" name="Text Box 27"/>
          <p:cNvSpPr txBox="1">
            <a:spLocks noChangeArrowheads="1"/>
          </p:cNvSpPr>
          <p:nvPr/>
        </p:nvSpPr>
        <p:spPr bwMode="auto">
          <a:xfrm>
            <a:off x="6705600" y="1524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a:t>
            </a:r>
            <a:endParaRPr lang="en-US" sz="2400">
              <a:solidFill>
                <a:schemeClr val="bg1"/>
              </a:solidFill>
              <a:latin typeface="Times New Roman" pitchFamily="18" charset="0"/>
            </a:endParaRPr>
          </a:p>
        </p:txBody>
      </p:sp>
      <p:sp>
        <p:nvSpPr>
          <p:cNvPr id="16412" name="Rectangle 28"/>
          <p:cNvSpPr>
            <a:spLocks noChangeArrowheads="1"/>
          </p:cNvSpPr>
          <p:nvPr/>
        </p:nvSpPr>
        <p:spPr bwMode="auto">
          <a:xfrm>
            <a:off x="6696075" y="4357688"/>
            <a:ext cx="2413000" cy="322262"/>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16413" name="Text Box 29"/>
          <p:cNvSpPr txBox="1">
            <a:spLocks noChangeArrowheads="1"/>
          </p:cNvSpPr>
          <p:nvPr/>
        </p:nvSpPr>
        <p:spPr bwMode="auto">
          <a:xfrm>
            <a:off x="6705600" y="1828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9</a:t>
            </a:r>
            <a:endParaRPr lang="en-US" sz="2400">
              <a:solidFill>
                <a:srgbClr val="FFCC00"/>
              </a:solidFill>
              <a:latin typeface="Times New Roman" pitchFamily="18" charset="0"/>
            </a:endParaRPr>
          </a:p>
        </p:txBody>
      </p:sp>
      <p:sp>
        <p:nvSpPr>
          <p:cNvPr id="16414" name="Text Box 30"/>
          <p:cNvSpPr txBox="1">
            <a:spLocks noChangeArrowheads="1"/>
          </p:cNvSpPr>
          <p:nvPr/>
        </p:nvSpPr>
        <p:spPr bwMode="auto">
          <a:xfrm>
            <a:off x="6705600" y="2133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a:t>
            </a:r>
            <a:endParaRPr lang="en-US" sz="2400">
              <a:solidFill>
                <a:srgbClr val="FFCC00"/>
              </a:solidFill>
              <a:latin typeface="Times New Roman" pitchFamily="18" charset="0"/>
            </a:endParaRPr>
          </a:p>
        </p:txBody>
      </p:sp>
      <p:sp>
        <p:nvSpPr>
          <p:cNvPr id="16415" name="Text Box 31"/>
          <p:cNvSpPr txBox="1">
            <a:spLocks noChangeArrowheads="1"/>
          </p:cNvSpPr>
          <p:nvPr/>
        </p:nvSpPr>
        <p:spPr bwMode="auto">
          <a:xfrm>
            <a:off x="6705600" y="2438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7</a:t>
            </a:r>
            <a:endParaRPr lang="en-US" sz="2400">
              <a:solidFill>
                <a:srgbClr val="FFCC00"/>
              </a:solidFill>
              <a:latin typeface="Times New Roman" pitchFamily="18" charset="0"/>
            </a:endParaRPr>
          </a:p>
        </p:txBody>
      </p:sp>
      <p:sp>
        <p:nvSpPr>
          <p:cNvPr id="16416" name="Text Box 32"/>
          <p:cNvSpPr txBox="1">
            <a:spLocks noChangeArrowheads="1"/>
          </p:cNvSpPr>
          <p:nvPr/>
        </p:nvSpPr>
        <p:spPr bwMode="auto">
          <a:xfrm>
            <a:off x="6705600" y="2743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a:t>
            </a:r>
            <a:endParaRPr lang="en-US" sz="2400">
              <a:solidFill>
                <a:srgbClr val="FFCC00"/>
              </a:solidFill>
              <a:latin typeface="Times New Roman" pitchFamily="18" charset="0"/>
            </a:endParaRPr>
          </a:p>
        </p:txBody>
      </p:sp>
      <p:sp>
        <p:nvSpPr>
          <p:cNvPr id="16417" name="Text Box 33"/>
          <p:cNvSpPr txBox="1">
            <a:spLocks noChangeArrowheads="1"/>
          </p:cNvSpPr>
          <p:nvPr/>
        </p:nvSpPr>
        <p:spPr bwMode="auto">
          <a:xfrm>
            <a:off x="6705600" y="3048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5</a:t>
            </a:r>
          </a:p>
        </p:txBody>
      </p:sp>
      <p:sp>
        <p:nvSpPr>
          <p:cNvPr id="16418" name="Text Box 34"/>
          <p:cNvSpPr txBox="1">
            <a:spLocks noChangeArrowheads="1"/>
          </p:cNvSpPr>
          <p:nvPr/>
        </p:nvSpPr>
        <p:spPr bwMode="auto">
          <a:xfrm>
            <a:off x="6705600" y="3352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a:t>
            </a:r>
            <a:endParaRPr lang="en-US" sz="2400">
              <a:solidFill>
                <a:srgbClr val="FFCC00"/>
              </a:solidFill>
              <a:latin typeface="Times New Roman" pitchFamily="18" charset="0"/>
            </a:endParaRPr>
          </a:p>
        </p:txBody>
      </p:sp>
      <p:sp>
        <p:nvSpPr>
          <p:cNvPr id="16419" name="Text Box 35"/>
          <p:cNvSpPr txBox="1">
            <a:spLocks noChangeArrowheads="1"/>
          </p:cNvSpPr>
          <p:nvPr/>
        </p:nvSpPr>
        <p:spPr bwMode="auto">
          <a:xfrm>
            <a:off x="6705600" y="3657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a:t>
            </a:r>
            <a:endParaRPr lang="en-US" sz="2400">
              <a:solidFill>
                <a:srgbClr val="FFCC00"/>
              </a:solidFill>
              <a:latin typeface="Times New Roman" pitchFamily="18" charset="0"/>
            </a:endParaRPr>
          </a:p>
        </p:txBody>
      </p:sp>
      <p:sp>
        <p:nvSpPr>
          <p:cNvPr id="16420" name="Text Box 36"/>
          <p:cNvSpPr txBox="1">
            <a:spLocks noChangeArrowheads="1"/>
          </p:cNvSpPr>
          <p:nvPr/>
        </p:nvSpPr>
        <p:spPr bwMode="auto">
          <a:xfrm>
            <a:off x="6705600" y="3962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a:t>
            </a:r>
            <a:endParaRPr lang="en-US" sz="2400">
              <a:solidFill>
                <a:srgbClr val="FFCC00"/>
              </a:solidFill>
              <a:latin typeface="Times New Roman" pitchFamily="18" charset="0"/>
            </a:endParaRPr>
          </a:p>
        </p:txBody>
      </p:sp>
      <p:sp>
        <p:nvSpPr>
          <p:cNvPr id="16421" name="Text Box 37"/>
          <p:cNvSpPr txBox="1">
            <a:spLocks noChangeArrowheads="1"/>
          </p:cNvSpPr>
          <p:nvPr/>
        </p:nvSpPr>
        <p:spPr bwMode="auto">
          <a:xfrm>
            <a:off x="6705600" y="4267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a:t>
            </a:r>
            <a:endParaRPr lang="en-US" sz="2400">
              <a:solidFill>
                <a:srgbClr val="FFCC00"/>
              </a:solidFill>
              <a:latin typeface="Times New Roman" pitchFamily="18" charset="0"/>
            </a:endParaRPr>
          </a:p>
        </p:txBody>
      </p:sp>
      <p:sp>
        <p:nvSpPr>
          <p:cNvPr id="16422" name="Text Box 38"/>
          <p:cNvSpPr txBox="1">
            <a:spLocks noChangeArrowheads="1"/>
          </p:cNvSpPr>
          <p:nvPr/>
        </p:nvSpPr>
        <p:spPr bwMode="auto">
          <a:xfrm>
            <a:off x="7543800" y="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 Million</a:t>
            </a:r>
            <a:endParaRPr lang="en-US" sz="2400">
              <a:solidFill>
                <a:schemeClr val="bg1"/>
              </a:solidFill>
              <a:latin typeface="Times New Roman" pitchFamily="18" charset="0"/>
            </a:endParaRPr>
          </a:p>
        </p:txBody>
      </p:sp>
      <p:sp>
        <p:nvSpPr>
          <p:cNvPr id="16423" name="Text Box 39"/>
          <p:cNvSpPr txBox="1">
            <a:spLocks noChangeArrowheads="1"/>
          </p:cNvSpPr>
          <p:nvPr/>
        </p:nvSpPr>
        <p:spPr bwMode="auto">
          <a:xfrm>
            <a:off x="7543800" y="320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$500,000</a:t>
            </a:r>
            <a:endParaRPr lang="en-US" sz="2400">
              <a:solidFill>
                <a:srgbClr val="FFCC00"/>
              </a:solidFill>
              <a:latin typeface="Times New Roman" pitchFamily="18" charset="0"/>
            </a:endParaRPr>
          </a:p>
        </p:txBody>
      </p:sp>
      <p:sp>
        <p:nvSpPr>
          <p:cNvPr id="16424" name="Text Box 40"/>
          <p:cNvSpPr txBox="1">
            <a:spLocks noChangeArrowheads="1"/>
          </p:cNvSpPr>
          <p:nvPr/>
        </p:nvSpPr>
        <p:spPr bwMode="auto">
          <a:xfrm>
            <a:off x="7543800" y="625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$250,000</a:t>
            </a:r>
            <a:endParaRPr lang="en-US" sz="2400">
              <a:solidFill>
                <a:srgbClr val="FFCC00"/>
              </a:solidFill>
              <a:latin typeface="Times New Roman" pitchFamily="18" charset="0"/>
            </a:endParaRPr>
          </a:p>
        </p:txBody>
      </p:sp>
      <p:sp>
        <p:nvSpPr>
          <p:cNvPr id="16425" name="Text Box 41"/>
          <p:cNvSpPr txBox="1">
            <a:spLocks noChangeArrowheads="1"/>
          </p:cNvSpPr>
          <p:nvPr/>
        </p:nvSpPr>
        <p:spPr bwMode="auto">
          <a:xfrm>
            <a:off x="7543800" y="930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$125,000</a:t>
            </a:r>
            <a:endParaRPr lang="en-US" sz="2400">
              <a:solidFill>
                <a:srgbClr val="FFCC00"/>
              </a:solidFill>
              <a:latin typeface="Times New Roman" pitchFamily="18" charset="0"/>
            </a:endParaRPr>
          </a:p>
        </p:txBody>
      </p:sp>
      <p:sp>
        <p:nvSpPr>
          <p:cNvPr id="16426" name="Text Box 42"/>
          <p:cNvSpPr txBox="1">
            <a:spLocks noChangeArrowheads="1"/>
          </p:cNvSpPr>
          <p:nvPr/>
        </p:nvSpPr>
        <p:spPr bwMode="auto">
          <a:xfrm>
            <a:off x="7543800" y="1235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$64,000</a:t>
            </a:r>
            <a:endParaRPr lang="en-US" sz="2400">
              <a:solidFill>
                <a:srgbClr val="FFCC00"/>
              </a:solidFill>
              <a:latin typeface="Times New Roman" pitchFamily="18" charset="0"/>
            </a:endParaRPr>
          </a:p>
        </p:txBody>
      </p:sp>
      <p:sp>
        <p:nvSpPr>
          <p:cNvPr id="16427" name="Text Box 43"/>
          <p:cNvSpPr txBox="1">
            <a:spLocks noChangeArrowheads="1"/>
          </p:cNvSpPr>
          <p:nvPr/>
        </p:nvSpPr>
        <p:spPr bwMode="auto">
          <a:xfrm>
            <a:off x="7543800" y="1539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$32,000</a:t>
            </a:r>
            <a:endParaRPr lang="en-US" sz="2400">
              <a:solidFill>
                <a:schemeClr val="bg1"/>
              </a:solidFill>
              <a:latin typeface="Times New Roman" pitchFamily="18" charset="0"/>
            </a:endParaRPr>
          </a:p>
        </p:txBody>
      </p:sp>
      <p:sp>
        <p:nvSpPr>
          <p:cNvPr id="16428" name="Text Box 44"/>
          <p:cNvSpPr txBox="1">
            <a:spLocks noChangeArrowheads="1"/>
          </p:cNvSpPr>
          <p:nvPr/>
        </p:nvSpPr>
        <p:spPr bwMode="auto">
          <a:xfrm>
            <a:off x="7543800" y="1844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$16,000</a:t>
            </a:r>
            <a:endParaRPr lang="en-US" sz="2400">
              <a:solidFill>
                <a:srgbClr val="FFCC00"/>
              </a:solidFill>
              <a:latin typeface="Times New Roman" pitchFamily="18" charset="0"/>
            </a:endParaRPr>
          </a:p>
        </p:txBody>
      </p:sp>
      <p:sp>
        <p:nvSpPr>
          <p:cNvPr id="16429" name="Text Box 45"/>
          <p:cNvSpPr txBox="1">
            <a:spLocks noChangeArrowheads="1"/>
          </p:cNvSpPr>
          <p:nvPr/>
        </p:nvSpPr>
        <p:spPr bwMode="auto">
          <a:xfrm>
            <a:off x="7543800" y="2149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$8,000</a:t>
            </a:r>
            <a:endParaRPr lang="en-US" sz="2400">
              <a:solidFill>
                <a:srgbClr val="FFCC00"/>
              </a:solidFill>
              <a:latin typeface="Times New Roman" pitchFamily="18" charset="0"/>
            </a:endParaRPr>
          </a:p>
        </p:txBody>
      </p:sp>
      <p:sp>
        <p:nvSpPr>
          <p:cNvPr id="16430" name="Text Box 46"/>
          <p:cNvSpPr txBox="1">
            <a:spLocks noChangeArrowheads="1"/>
          </p:cNvSpPr>
          <p:nvPr/>
        </p:nvSpPr>
        <p:spPr bwMode="auto">
          <a:xfrm>
            <a:off x="7543800" y="2454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$4,000</a:t>
            </a:r>
            <a:endParaRPr lang="en-US" sz="2400">
              <a:solidFill>
                <a:srgbClr val="FFCC00"/>
              </a:solidFill>
              <a:latin typeface="Times New Roman" pitchFamily="18" charset="0"/>
            </a:endParaRPr>
          </a:p>
        </p:txBody>
      </p:sp>
      <p:sp>
        <p:nvSpPr>
          <p:cNvPr id="16431" name="Text Box 47"/>
          <p:cNvSpPr txBox="1">
            <a:spLocks noChangeArrowheads="1"/>
          </p:cNvSpPr>
          <p:nvPr/>
        </p:nvSpPr>
        <p:spPr bwMode="auto">
          <a:xfrm>
            <a:off x="7543800" y="2759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$2,000</a:t>
            </a:r>
            <a:endParaRPr lang="en-US" sz="2400">
              <a:solidFill>
                <a:srgbClr val="FFCC00"/>
              </a:solidFill>
              <a:latin typeface="Times New Roman" pitchFamily="18" charset="0"/>
            </a:endParaRPr>
          </a:p>
        </p:txBody>
      </p:sp>
      <p:sp>
        <p:nvSpPr>
          <p:cNvPr id="16432" name="Text Box 48"/>
          <p:cNvSpPr txBox="1">
            <a:spLocks noChangeArrowheads="1"/>
          </p:cNvSpPr>
          <p:nvPr/>
        </p:nvSpPr>
        <p:spPr bwMode="auto">
          <a:xfrm>
            <a:off x="7543800" y="3063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$1,000</a:t>
            </a:r>
          </a:p>
        </p:txBody>
      </p:sp>
      <p:sp>
        <p:nvSpPr>
          <p:cNvPr id="16433" name="Text Box 49"/>
          <p:cNvSpPr txBox="1">
            <a:spLocks noChangeArrowheads="1"/>
          </p:cNvSpPr>
          <p:nvPr/>
        </p:nvSpPr>
        <p:spPr bwMode="auto">
          <a:xfrm>
            <a:off x="7543800" y="3368675"/>
            <a:ext cx="1000125"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a:t>
            </a:r>
            <a:endParaRPr lang="en-US" sz="2400">
              <a:solidFill>
                <a:srgbClr val="FFCC00"/>
              </a:solidFill>
              <a:latin typeface="Times New Roman" pitchFamily="18" charset="0"/>
            </a:endParaRPr>
          </a:p>
        </p:txBody>
      </p:sp>
      <p:sp>
        <p:nvSpPr>
          <p:cNvPr id="16434" name="Text Box 50"/>
          <p:cNvSpPr txBox="1">
            <a:spLocks noChangeArrowheads="1"/>
          </p:cNvSpPr>
          <p:nvPr/>
        </p:nvSpPr>
        <p:spPr bwMode="auto">
          <a:xfrm>
            <a:off x="7543800" y="3673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$300</a:t>
            </a:r>
            <a:endParaRPr lang="en-US" sz="2400">
              <a:solidFill>
                <a:srgbClr val="FFCC00"/>
              </a:solidFill>
              <a:latin typeface="Times New Roman" pitchFamily="18" charset="0"/>
            </a:endParaRPr>
          </a:p>
        </p:txBody>
      </p:sp>
      <p:sp>
        <p:nvSpPr>
          <p:cNvPr id="16435" name="Text Box 51"/>
          <p:cNvSpPr txBox="1">
            <a:spLocks noChangeArrowheads="1"/>
          </p:cNvSpPr>
          <p:nvPr/>
        </p:nvSpPr>
        <p:spPr bwMode="auto">
          <a:xfrm>
            <a:off x="7543800" y="3978275"/>
            <a:ext cx="13335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a:t>
            </a:r>
            <a:endParaRPr lang="en-US" sz="2400">
              <a:solidFill>
                <a:srgbClr val="FFCC00"/>
              </a:solidFill>
              <a:latin typeface="Times New Roman" pitchFamily="18" charset="0"/>
            </a:endParaRPr>
          </a:p>
        </p:txBody>
      </p:sp>
      <p:sp>
        <p:nvSpPr>
          <p:cNvPr id="16436" name="Text Box 52"/>
          <p:cNvSpPr txBox="1">
            <a:spLocks noChangeArrowheads="1"/>
          </p:cNvSpPr>
          <p:nvPr/>
        </p:nvSpPr>
        <p:spPr bwMode="auto">
          <a:xfrm>
            <a:off x="7543800" y="4283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$100</a:t>
            </a:r>
            <a:endParaRPr lang="en-US" sz="2400">
              <a:solidFill>
                <a:srgbClr val="FFCC00"/>
              </a:solidFill>
              <a:latin typeface="Times New Roman" pitchFamily="18" charset="0"/>
            </a:endParaRPr>
          </a:p>
        </p:txBody>
      </p:sp>
      <p:sp>
        <p:nvSpPr>
          <p:cNvPr id="16437" name="Oval 53"/>
          <p:cNvSpPr>
            <a:spLocks noChangeArrowheads="1"/>
          </p:cNvSpPr>
          <p:nvPr/>
        </p:nvSpPr>
        <p:spPr bwMode="auto">
          <a:xfrm>
            <a:off x="7239000" y="4419600"/>
            <a:ext cx="152400" cy="152400"/>
          </a:xfrm>
          <a:prstGeom prst="ellipse">
            <a:avLst/>
          </a:prstGeom>
          <a:solidFill>
            <a:srgbClr val="FFCC00"/>
          </a:solidFill>
          <a:ln w="9525">
            <a:noFill/>
            <a:round/>
            <a:headEnd/>
            <a:tailEnd/>
          </a:ln>
        </p:spPr>
        <p:txBody>
          <a:bodyPr wrap="none" anchor="ctr"/>
          <a:lstStyle/>
          <a:p>
            <a:endParaRPr lang="en-US"/>
          </a:p>
        </p:txBody>
      </p:sp>
      <p:sp>
        <p:nvSpPr>
          <p:cNvPr id="16438" name="Oval 54"/>
          <p:cNvSpPr>
            <a:spLocks noChangeArrowheads="1"/>
          </p:cNvSpPr>
          <p:nvPr/>
        </p:nvSpPr>
        <p:spPr bwMode="auto">
          <a:xfrm>
            <a:off x="7239000" y="4114800"/>
            <a:ext cx="152400" cy="152400"/>
          </a:xfrm>
          <a:prstGeom prst="ellipse">
            <a:avLst/>
          </a:prstGeom>
          <a:solidFill>
            <a:srgbClr val="FFCC00"/>
          </a:solidFill>
          <a:ln w="9525">
            <a:noFill/>
            <a:round/>
            <a:headEnd/>
            <a:tailEnd/>
          </a:ln>
        </p:spPr>
        <p:txBody>
          <a:bodyPr wrap="none" anchor="ctr"/>
          <a:lstStyle/>
          <a:p>
            <a:endParaRPr lang="en-US"/>
          </a:p>
        </p:txBody>
      </p:sp>
      <p:sp>
        <p:nvSpPr>
          <p:cNvPr id="16439" name="Oval 55"/>
          <p:cNvSpPr>
            <a:spLocks noChangeArrowheads="1"/>
          </p:cNvSpPr>
          <p:nvPr/>
        </p:nvSpPr>
        <p:spPr bwMode="auto">
          <a:xfrm>
            <a:off x="7239000" y="3810000"/>
            <a:ext cx="152400" cy="152400"/>
          </a:xfrm>
          <a:prstGeom prst="ellipse">
            <a:avLst/>
          </a:prstGeom>
          <a:solidFill>
            <a:srgbClr val="FFCC00"/>
          </a:solidFill>
          <a:ln w="9525">
            <a:noFill/>
            <a:round/>
            <a:headEnd/>
            <a:tailEnd/>
          </a:ln>
        </p:spPr>
        <p:txBody>
          <a:bodyPr wrap="none" anchor="ctr"/>
          <a:lstStyle/>
          <a:p>
            <a:endParaRPr lang="en-US"/>
          </a:p>
        </p:txBody>
      </p:sp>
      <p:sp>
        <p:nvSpPr>
          <p:cNvPr id="16440" name="Oval 56"/>
          <p:cNvSpPr>
            <a:spLocks noChangeArrowheads="1"/>
          </p:cNvSpPr>
          <p:nvPr/>
        </p:nvSpPr>
        <p:spPr bwMode="auto">
          <a:xfrm>
            <a:off x="7239000" y="3505200"/>
            <a:ext cx="152400" cy="152400"/>
          </a:xfrm>
          <a:prstGeom prst="ellipse">
            <a:avLst/>
          </a:prstGeom>
          <a:solidFill>
            <a:srgbClr val="FFCC00"/>
          </a:solidFill>
          <a:ln w="9525">
            <a:noFill/>
            <a:round/>
            <a:headEnd/>
            <a:tailEnd/>
          </a:ln>
        </p:spPr>
        <p:txBody>
          <a:bodyPr wrap="none" anchor="ctr"/>
          <a:lstStyle/>
          <a:p>
            <a:endParaRPr lang="en-US"/>
          </a:p>
        </p:txBody>
      </p:sp>
      <p:sp>
        <p:nvSpPr>
          <p:cNvPr id="16441" name="Oval 57"/>
          <p:cNvSpPr>
            <a:spLocks noChangeArrowheads="1"/>
          </p:cNvSpPr>
          <p:nvPr/>
        </p:nvSpPr>
        <p:spPr bwMode="auto">
          <a:xfrm>
            <a:off x="7239000" y="3200400"/>
            <a:ext cx="152400" cy="152400"/>
          </a:xfrm>
          <a:prstGeom prst="ellipse">
            <a:avLst/>
          </a:prstGeom>
          <a:solidFill>
            <a:schemeClr val="bg1"/>
          </a:solidFill>
          <a:ln w="9525">
            <a:noFill/>
            <a:round/>
            <a:headEnd/>
            <a:tailEnd/>
          </a:ln>
        </p:spPr>
        <p:txBody>
          <a:bodyPr wrap="none" anchor="ctr"/>
          <a:lstStyle/>
          <a:p>
            <a:endParaRPr lang="en-US"/>
          </a:p>
        </p:txBody>
      </p:sp>
      <p:sp>
        <p:nvSpPr>
          <p:cNvPr id="16442" name="Oval 58"/>
          <p:cNvSpPr>
            <a:spLocks noChangeArrowheads="1"/>
          </p:cNvSpPr>
          <p:nvPr/>
        </p:nvSpPr>
        <p:spPr bwMode="auto">
          <a:xfrm>
            <a:off x="7239000" y="2895600"/>
            <a:ext cx="152400" cy="152400"/>
          </a:xfrm>
          <a:prstGeom prst="ellipse">
            <a:avLst/>
          </a:prstGeom>
          <a:solidFill>
            <a:srgbClr val="FFCC00"/>
          </a:solidFill>
          <a:ln w="9525">
            <a:noFill/>
            <a:round/>
            <a:headEnd/>
            <a:tailEnd/>
          </a:ln>
        </p:spPr>
        <p:txBody>
          <a:bodyPr wrap="none" anchor="ctr"/>
          <a:lstStyle/>
          <a:p>
            <a:endParaRPr lang="en-US"/>
          </a:p>
        </p:txBody>
      </p:sp>
      <p:sp>
        <p:nvSpPr>
          <p:cNvPr id="16443" name="Oval 59"/>
          <p:cNvSpPr>
            <a:spLocks noChangeArrowheads="1"/>
          </p:cNvSpPr>
          <p:nvPr/>
        </p:nvSpPr>
        <p:spPr bwMode="auto">
          <a:xfrm>
            <a:off x="7239000" y="2590800"/>
            <a:ext cx="152400" cy="152400"/>
          </a:xfrm>
          <a:prstGeom prst="ellipse">
            <a:avLst/>
          </a:prstGeom>
          <a:solidFill>
            <a:srgbClr val="FFCC00"/>
          </a:solidFill>
          <a:ln w="9525">
            <a:noFill/>
            <a:round/>
            <a:headEnd/>
            <a:tailEnd/>
          </a:ln>
        </p:spPr>
        <p:txBody>
          <a:bodyPr wrap="none" anchor="ctr"/>
          <a:lstStyle/>
          <a:p>
            <a:endParaRPr lang="en-US"/>
          </a:p>
        </p:txBody>
      </p:sp>
      <p:sp>
        <p:nvSpPr>
          <p:cNvPr id="16444" name="Oval 60"/>
          <p:cNvSpPr>
            <a:spLocks noChangeArrowheads="1"/>
          </p:cNvSpPr>
          <p:nvPr/>
        </p:nvSpPr>
        <p:spPr bwMode="auto">
          <a:xfrm>
            <a:off x="7239000" y="2286000"/>
            <a:ext cx="152400" cy="152400"/>
          </a:xfrm>
          <a:prstGeom prst="ellipse">
            <a:avLst/>
          </a:prstGeom>
          <a:solidFill>
            <a:srgbClr val="FFCC00"/>
          </a:solidFill>
          <a:ln w="9525">
            <a:noFill/>
            <a:round/>
            <a:headEnd/>
            <a:tailEnd/>
          </a:ln>
        </p:spPr>
        <p:txBody>
          <a:bodyPr wrap="none" anchor="ctr"/>
          <a:lstStyle/>
          <a:p>
            <a:endParaRPr lang="en-US"/>
          </a:p>
        </p:txBody>
      </p:sp>
      <p:sp>
        <p:nvSpPr>
          <p:cNvPr id="16445" name="Oval 61"/>
          <p:cNvSpPr>
            <a:spLocks noChangeArrowheads="1"/>
          </p:cNvSpPr>
          <p:nvPr/>
        </p:nvSpPr>
        <p:spPr bwMode="auto">
          <a:xfrm>
            <a:off x="7239000" y="1981200"/>
            <a:ext cx="152400" cy="152400"/>
          </a:xfrm>
          <a:prstGeom prst="ellipse">
            <a:avLst/>
          </a:prstGeom>
          <a:solidFill>
            <a:srgbClr val="FFCC00"/>
          </a:solidFill>
          <a:ln w="9525">
            <a:noFill/>
            <a:round/>
            <a:headEnd/>
            <a:tailEnd/>
          </a:ln>
        </p:spPr>
        <p:txBody>
          <a:bodyPr wrap="none" anchor="ctr"/>
          <a:lstStyle/>
          <a:p>
            <a:endParaRPr lang="en-US"/>
          </a:p>
        </p:txBody>
      </p:sp>
      <p:sp>
        <p:nvSpPr>
          <p:cNvPr id="16446" name="Oval 62"/>
          <p:cNvSpPr>
            <a:spLocks noChangeArrowheads="1"/>
          </p:cNvSpPr>
          <p:nvPr/>
        </p:nvSpPr>
        <p:spPr bwMode="auto">
          <a:xfrm>
            <a:off x="7239000" y="1676400"/>
            <a:ext cx="152400" cy="152400"/>
          </a:xfrm>
          <a:prstGeom prst="ellipse">
            <a:avLst/>
          </a:prstGeom>
          <a:solidFill>
            <a:schemeClr val="bg1"/>
          </a:solidFill>
          <a:ln w="9525">
            <a:noFill/>
            <a:round/>
            <a:headEnd/>
            <a:tailEnd/>
          </a:ln>
        </p:spPr>
        <p:txBody>
          <a:bodyPr wrap="none" anchor="ctr"/>
          <a:lstStyle/>
          <a:p>
            <a:endParaRPr lang="en-US" sz="2400">
              <a:solidFill>
                <a:schemeClr val="tx1"/>
              </a:solidFill>
              <a:latin typeface="Times New Roman" pitchFamily="18" charset="0"/>
            </a:endParaRPr>
          </a:p>
        </p:txBody>
      </p:sp>
      <p:sp>
        <p:nvSpPr>
          <p:cNvPr id="16447" name="Oval 63"/>
          <p:cNvSpPr>
            <a:spLocks noChangeArrowheads="1"/>
          </p:cNvSpPr>
          <p:nvPr/>
        </p:nvSpPr>
        <p:spPr bwMode="auto">
          <a:xfrm>
            <a:off x="7239000" y="1371600"/>
            <a:ext cx="152400" cy="152400"/>
          </a:xfrm>
          <a:prstGeom prst="ellipse">
            <a:avLst/>
          </a:prstGeom>
          <a:solidFill>
            <a:srgbClr val="FFCC00"/>
          </a:solidFill>
          <a:ln w="9525">
            <a:noFill/>
            <a:round/>
            <a:headEnd/>
            <a:tailEnd/>
          </a:ln>
        </p:spPr>
        <p:txBody>
          <a:bodyPr wrap="none" anchor="ctr"/>
          <a:lstStyle/>
          <a:p>
            <a:endParaRPr lang="en-US"/>
          </a:p>
        </p:txBody>
      </p:sp>
      <p:sp>
        <p:nvSpPr>
          <p:cNvPr id="16448" name="Oval 64"/>
          <p:cNvSpPr>
            <a:spLocks noChangeArrowheads="1"/>
          </p:cNvSpPr>
          <p:nvPr/>
        </p:nvSpPr>
        <p:spPr bwMode="auto">
          <a:xfrm>
            <a:off x="7239000" y="1066800"/>
            <a:ext cx="152400" cy="152400"/>
          </a:xfrm>
          <a:prstGeom prst="ellipse">
            <a:avLst/>
          </a:prstGeom>
          <a:solidFill>
            <a:srgbClr val="FFCC00"/>
          </a:solidFill>
          <a:ln w="9525">
            <a:noFill/>
            <a:round/>
            <a:headEnd/>
            <a:tailEnd/>
          </a:ln>
        </p:spPr>
        <p:txBody>
          <a:bodyPr wrap="none" anchor="ctr"/>
          <a:lstStyle/>
          <a:p>
            <a:endParaRPr lang="en-US"/>
          </a:p>
        </p:txBody>
      </p:sp>
      <p:sp>
        <p:nvSpPr>
          <p:cNvPr id="16449" name="Oval 65"/>
          <p:cNvSpPr>
            <a:spLocks noChangeArrowheads="1"/>
          </p:cNvSpPr>
          <p:nvPr/>
        </p:nvSpPr>
        <p:spPr bwMode="auto">
          <a:xfrm>
            <a:off x="7239000" y="762000"/>
            <a:ext cx="152400" cy="152400"/>
          </a:xfrm>
          <a:prstGeom prst="ellipse">
            <a:avLst/>
          </a:prstGeom>
          <a:solidFill>
            <a:srgbClr val="FFCC00"/>
          </a:solidFill>
          <a:ln w="9525">
            <a:noFill/>
            <a:round/>
            <a:headEnd/>
            <a:tailEnd/>
          </a:ln>
        </p:spPr>
        <p:txBody>
          <a:bodyPr wrap="none" anchor="ctr"/>
          <a:lstStyle/>
          <a:p>
            <a:endParaRPr lang="en-US"/>
          </a:p>
        </p:txBody>
      </p:sp>
      <p:sp>
        <p:nvSpPr>
          <p:cNvPr id="16450" name="Oval 66"/>
          <p:cNvSpPr>
            <a:spLocks noChangeArrowheads="1"/>
          </p:cNvSpPr>
          <p:nvPr/>
        </p:nvSpPr>
        <p:spPr bwMode="auto">
          <a:xfrm>
            <a:off x="7239000" y="457200"/>
            <a:ext cx="152400" cy="152400"/>
          </a:xfrm>
          <a:prstGeom prst="ellipse">
            <a:avLst/>
          </a:prstGeom>
          <a:solidFill>
            <a:srgbClr val="FFCC00"/>
          </a:solidFill>
          <a:ln w="9525">
            <a:noFill/>
            <a:round/>
            <a:headEnd/>
            <a:tailEnd/>
          </a:ln>
        </p:spPr>
        <p:txBody>
          <a:bodyPr wrap="none" anchor="ctr"/>
          <a:lstStyle/>
          <a:p>
            <a:endParaRPr lang="en-US"/>
          </a:p>
        </p:txBody>
      </p:sp>
      <p:sp>
        <p:nvSpPr>
          <p:cNvPr id="16451" name="Oval 67"/>
          <p:cNvSpPr>
            <a:spLocks noChangeArrowheads="1"/>
          </p:cNvSpPr>
          <p:nvPr/>
        </p:nvSpPr>
        <p:spPr bwMode="auto">
          <a:xfrm>
            <a:off x="7239000" y="152400"/>
            <a:ext cx="152400" cy="152400"/>
          </a:xfrm>
          <a:prstGeom prst="ellipse">
            <a:avLst/>
          </a:prstGeom>
          <a:solidFill>
            <a:schemeClr val="bg1"/>
          </a:solidFill>
          <a:ln w="9525">
            <a:noFill/>
            <a:round/>
            <a:headEnd/>
            <a:tailEnd/>
          </a:ln>
        </p:spPr>
        <p:txBody>
          <a:bodyPr wrap="none" anchor="ctr"/>
          <a:lstStyle/>
          <a:p>
            <a:endParaRPr lang="en-US"/>
          </a:p>
        </p:txBody>
      </p:sp>
      <p:pic>
        <p:nvPicPr>
          <p:cNvPr id="16452" name="Picture 68"/>
          <p:cNvPicPr>
            <a:picLocks noChangeAspect="1" noChangeArrowheads="1"/>
          </p:cNvPicPr>
          <p:nvPr/>
        </p:nvPicPr>
        <p:blipFill>
          <a:blip r:embed="rId3" cstate="print"/>
          <a:srcRect/>
          <a:stretch>
            <a:fillRect/>
          </a:stretch>
        </p:blipFill>
        <p:spPr bwMode="auto">
          <a:xfrm flipV="1">
            <a:off x="1949450" y="3994150"/>
            <a:ext cx="514350" cy="606425"/>
          </a:xfrm>
          <a:prstGeom prst="rect">
            <a:avLst/>
          </a:prstGeom>
          <a:noFill/>
          <a:ln w="9525">
            <a:noFill/>
            <a:miter lim="800000"/>
            <a:headEnd/>
            <a:tailEnd/>
          </a:ln>
        </p:spPr>
      </p:pic>
      <p:sp>
        <p:nvSpPr>
          <p:cNvPr id="16453" name="AutoShape 69"/>
          <p:cNvSpPr>
            <a:spLocks noChangeArrowheads="1"/>
          </p:cNvSpPr>
          <p:nvPr/>
        </p:nvSpPr>
        <p:spPr bwMode="auto">
          <a:xfrm rot="5400000">
            <a:off x="32226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16454" name="Oval 70"/>
          <p:cNvSpPr>
            <a:spLocks noChangeArrowheads="1"/>
          </p:cNvSpPr>
          <p:nvPr/>
        </p:nvSpPr>
        <p:spPr bwMode="auto">
          <a:xfrm>
            <a:off x="3298825" y="4076700"/>
            <a:ext cx="152400" cy="152400"/>
          </a:xfrm>
          <a:prstGeom prst="ellipse">
            <a:avLst/>
          </a:prstGeom>
          <a:noFill/>
          <a:ln w="38100">
            <a:solidFill>
              <a:schemeClr val="bg1"/>
            </a:solidFill>
            <a:round/>
            <a:headEnd/>
            <a:tailEnd/>
          </a:ln>
        </p:spPr>
        <p:txBody>
          <a:bodyPr wrap="none" anchor="ctr"/>
          <a:lstStyle/>
          <a:p>
            <a:endParaRPr lang="en-US"/>
          </a:p>
        </p:txBody>
      </p:sp>
      <p:sp>
        <p:nvSpPr>
          <p:cNvPr id="16455" name="AutoShape 71"/>
          <p:cNvSpPr>
            <a:spLocks noChangeArrowheads="1"/>
          </p:cNvSpPr>
          <p:nvPr/>
        </p:nvSpPr>
        <p:spPr bwMode="auto">
          <a:xfrm rot="5400000">
            <a:off x="3527425" y="43053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16456" name="Oval 72"/>
          <p:cNvSpPr>
            <a:spLocks noChangeArrowheads="1"/>
          </p:cNvSpPr>
          <p:nvPr/>
        </p:nvSpPr>
        <p:spPr bwMode="auto">
          <a:xfrm>
            <a:off x="3603625" y="4152900"/>
            <a:ext cx="152400" cy="152400"/>
          </a:xfrm>
          <a:prstGeom prst="ellipse">
            <a:avLst/>
          </a:prstGeom>
          <a:noFill/>
          <a:ln w="38100">
            <a:solidFill>
              <a:schemeClr val="bg1"/>
            </a:solidFill>
            <a:round/>
            <a:headEnd/>
            <a:tailEnd/>
          </a:ln>
        </p:spPr>
        <p:txBody>
          <a:bodyPr wrap="none" anchor="ctr"/>
          <a:lstStyle/>
          <a:p>
            <a:endParaRPr lang="en-US"/>
          </a:p>
        </p:txBody>
      </p:sp>
      <p:sp>
        <p:nvSpPr>
          <p:cNvPr id="16457" name="AutoShape 73"/>
          <p:cNvSpPr>
            <a:spLocks noChangeArrowheads="1"/>
          </p:cNvSpPr>
          <p:nvPr/>
        </p:nvSpPr>
        <p:spPr bwMode="auto">
          <a:xfrm rot="5400000">
            <a:off x="38322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16458" name="Oval 74"/>
          <p:cNvSpPr>
            <a:spLocks noChangeArrowheads="1"/>
          </p:cNvSpPr>
          <p:nvPr/>
        </p:nvSpPr>
        <p:spPr bwMode="auto">
          <a:xfrm>
            <a:off x="3908425" y="4076700"/>
            <a:ext cx="152400" cy="152400"/>
          </a:xfrm>
          <a:prstGeom prst="ellipse">
            <a:avLst/>
          </a:prstGeom>
          <a:noFill/>
          <a:ln w="38100">
            <a:solidFill>
              <a:schemeClr val="bg1"/>
            </a:solidFill>
            <a:round/>
            <a:headEnd/>
            <a:tailEnd/>
          </a:ln>
        </p:spPr>
        <p:txBody>
          <a:bodyPr wrap="none" anchor="ctr"/>
          <a:lstStyle/>
          <a:p>
            <a:endParaRPr lang="en-US"/>
          </a:p>
        </p:txBody>
      </p:sp>
      <p:sp>
        <p:nvSpPr>
          <p:cNvPr id="64587" name="Text Box 75"/>
          <p:cNvSpPr txBox="1">
            <a:spLocks noChangeArrowheads="1"/>
          </p:cNvSpPr>
          <p:nvPr/>
        </p:nvSpPr>
        <p:spPr bwMode="auto">
          <a:xfrm>
            <a:off x="685800" y="1203325"/>
            <a:ext cx="5181600" cy="701675"/>
          </a:xfrm>
          <a:prstGeom prst="rect">
            <a:avLst/>
          </a:prstGeom>
          <a:noFill/>
          <a:ln w="9525">
            <a:noFill/>
            <a:miter lim="800000"/>
            <a:headEnd/>
            <a:tailEnd/>
          </a:ln>
        </p:spPr>
        <p:txBody>
          <a:bodyPr>
            <a:spAutoFit/>
          </a:bodyPr>
          <a:lstStyle/>
          <a:p>
            <a:pPr algn="ctr">
              <a:spcBef>
                <a:spcPct val="50000"/>
              </a:spcBef>
            </a:pPr>
            <a:r>
              <a:rPr lang="en-US" sz="4000" b="1" dirty="0">
                <a:solidFill>
                  <a:schemeClr val="bg1"/>
                </a:solidFill>
              </a:rPr>
              <a:t>$100 Question</a:t>
            </a:r>
            <a:endParaRPr lang="en-US" sz="4000" dirty="0">
              <a:solidFill>
                <a:schemeClr val="bg1"/>
              </a:solidFill>
              <a:latin typeface="Times New Roman" pitchFamily="18" charset="0"/>
            </a:endParaRPr>
          </a:p>
        </p:txBody>
      </p:sp>
      <p:sp>
        <p:nvSpPr>
          <p:cNvPr id="64590" name="AutoShape 78"/>
          <p:cNvSpPr>
            <a:spLocks noChangeArrowheads="1"/>
          </p:cNvSpPr>
          <p:nvPr/>
        </p:nvSpPr>
        <p:spPr bwMode="auto">
          <a:xfrm>
            <a:off x="152400" y="2286000"/>
            <a:ext cx="6400800" cy="1371600"/>
          </a:xfrm>
          <a:prstGeom prst="flowChartPreparation">
            <a:avLst/>
          </a:prstGeom>
          <a:solidFill>
            <a:srgbClr val="00FF00"/>
          </a:solidFill>
          <a:ln w="57150">
            <a:solidFill>
              <a:srgbClr val="3399FF"/>
            </a:solidFill>
            <a:miter lim="800000"/>
            <a:headEnd/>
            <a:tailEnd/>
          </a:ln>
        </p:spPr>
        <p:txBody>
          <a:bodyPr wrap="none" anchor="ctr"/>
          <a:lstStyle/>
          <a:p>
            <a:r>
              <a:rPr lang="en-US" sz="2400" b="1" dirty="0">
                <a:solidFill>
                  <a:schemeClr val="tx1"/>
                </a:solidFill>
                <a:latin typeface="Times New Roman" pitchFamily="18" charset="0"/>
              </a:rPr>
              <a:t>What rating is for age-appropriate</a:t>
            </a:r>
          </a:p>
          <a:p>
            <a:r>
              <a:rPr lang="en-US" sz="2400" b="1" dirty="0">
                <a:solidFill>
                  <a:schemeClr val="tx1"/>
                </a:solidFill>
                <a:latin typeface="Times New Roman" pitchFamily="18" charset="0"/>
              </a:rPr>
              <a:t>functioning with no concerns?</a:t>
            </a:r>
          </a:p>
        </p:txBody>
      </p:sp>
    </p:spTree>
    <p:extLst>
      <p:ext uri="{BB962C8B-B14F-4D97-AF65-F5344CB8AC3E}">
        <p14:creationId xmlns:p14="http://schemas.microsoft.com/office/powerpoint/2010/main" val="16202334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2000"/>
                                  </p:stCondLst>
                                  <p:childTnLst>
                                    <p:set>
                                      <p:cBhvr>
                                        <p:cTn id="6" dur="1" fill="hold">
                                          <p:stCondLst>
                                            <p:cond delay="0"/>
                                          </p:stCondLst>
                                        </p:cTn>
                                        <p:tgtEl>
                                          <p:spTgt spid="64587"/>
                                        </p:tgtEl>
                                        <p:attrNameLst>
                                          <p:attrName>style.visibility</p:attrName>
                                        </p:attrNameLst>
                                      </p:cBhvr>
                                      <p:to>
                                        <p:strVal val="visible"/>
                                      </p:to>
                                    </p:set>
                                    <p:animEffect transition="in" filter="dissolve">
                                      <p:cBhvr>
                                        <p:cTn id="7" dur="500"/>
                                        <p:tgtEl>
                                          <p:spTgt spid="64587"/>
                                        </p:tgtEl>
                                      </p:cBhvr>
                                    </p:animEffect>
                                  </p:childTnLst>
                                </p:cTn>
                              </p:par>
                              <p:par>
                                <p:cTn id="8" presetID="1" presetClass="entr" presetSubtype="0" fill="hold" grpId="0" nodeType="withEffect">
                                  <p:stCondLst>
                                    <p:cond delay="2000"/>
                                  </p:stCondLst>
                                  <p:childTnLst>
                                    <p:set>
                                      <p:cBhvr>
                                        <p:cTn id="9" dur="1" fill="hold">
                                          <p:stCondLst>
                                            <p:cond delay="499"/>
                                          </p:stCondLst>
                                        </p:cTn>
                                        <p:tgtEl>
                                          <p:spTgt spid="64525"/>
                                        </p:tgtEl>
                                        <p:attrNameLst>
                                          <p:attrName>style.visibility</p:attrName>
                                        </p:attrNameLst>
                                      </p:cBhvr>
                                      <p:to>
                                        <p:strVal val="visible"/>
                                      </p:to>
                                    </p:set>
                                  </p:childTnLst>
                                </p:cTn>
                              </p:par>
                            </p:childTnLst>
                          </p:cTn>
                        </p:par>
                        <p:par>
                          <p:cTn id="10" fill="hold">
                            <p:stCondLst>
                              <p:cond delay="2500"/>
                            </p:stCondLst>
                            <p:childTnLst>
                              <p:par>
                                <p:cTn id="11" presetID="1" presetClass="entr" presetSubtype="0" fill="hold" grpId="0" nodeType="afterEffect">
                                  <p:stCondLst>
                                    <p:cond delay="2000"/>
                                  </p:stCondLst>
                                  <p:childTnLst>
                                    <p:set>
                                      <p:cBhvr>
                                        <p:cTn id="12" dur="1" fill="hold">
                                          <p:stCondLst>
                                            <p:cond delay="499"/>
                                          </p:stCondLst>
                                        </p:cTn>
                                        <p:tgtEl>
                                          <p:spTgt spid="64527"/>
                                        </p:tgtEl>
                                        <p:attrNameLst>
                                          <p:attrName>style.visibility</p:attrName>
                                        </p:attrNameLst>
                                      </p:cBhvr>
                                      <p:to>
                                        <p:strVal val="visible"/>
                                      </p:to>
                                    </p:set>
                                  </p:childTnLst>
                                </p:cTn>
                              </p:par>
                            </p:childTnLst>
                          </p:cTn>
                        </p:par>
                        <p:par>
                          <p:cTn id="13" fill="hold">
                            <p:stCondLst>
                              <p:cond delay="5000"/>
                            </p:stCondLst>
                            <p:childTnLst>
                              <p:par>
                                <p:cTn id="14" presetID="1" presetClass="entr" presetSubtype="0" fill="hold" grpId="0" nodeType="afterEffect">
                                  <p:stCondLst>
                                    <p:cond delay="2000"/>
                                  </p:stCondLst>
                                  <p:childTnLst>
                                    <p:set>
                                      <p:cBhvr>
                                        <p:cTn id="15" dur="1" fill="hold">
                                          <p:stCondLst>
                                            <p:cond delay="499"/>
                                          </p:stCondLst>
                                        </p:cTn>
                                        <p:tgtEl>
                                          <p:spTgt spid="64526"/>
                                        </p:tgtEl>
                                        <p:attrNameLst>
                                          <p:attrName>style.visibility</p:attrName>
                                        </p:attrNameLst>
                                      </p:cBhvr>
                                      <p:to>
                                        <p:strVal val="visible"/>
                                      </p:to>
                                    </p:set>
                                  </p:childTnLst>
                                </p:cTn>
                              </p:par>
                            </p:childTnLst>
                          </p:cTn>
                        </p:par>
                        <p:par>
                          <p:cTn id="16" fill="hold">
                            <p:stCondLst>
                              <p:cond delay="7500"/>
                            </p:stCondLst>
                            <p:childTnLst>
                              <p:par>
                                <p:cTn id="17" presetID="1" presetClass="entr" presetSubtype="0" fill="hold" grpId="0" nodeType="afterEffect">
                                  <p:stCondLst>
                                    <p:cond delay="2000"/>
                                  </p:stCondLst>
                                  <p:childTnLst>
                                    <p:set>
                                      <p:cBhvr>
                                        <p:cTn id="18" dur="1" fill="hold">
                                          <p:stCondLst>
                                            <p:cond delay="499"/>
                                          </p:stCondLst>
                                        </p:cTn>
                                        <p:tgtEl>
                                          <p:spTgt spid="645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645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25" grpId="0" autoUpdateAnimBg="0"/>
      <p:bldP spid="64526" grpId="0" autoUpdateAnimBg="0"/>
      <p:bldP spid="64527" grpId="0" autoUpdateAnimBg="0"/>
      <p:bldP spid="64528" grpId="0" autoUpdateAnimBg="0"/>
      <p:bldP spid="64587"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3505200" y="1127125"/>
            <a:ext cx="2514600" cy="4724400"/>
          </a:xfrm>
          <a:prstGeom prst="rect">
            <a:avLst/>
          </a:prstGeom>
          <a:gradFill rotWithShape="0">
            <a:gsLst>
              <a:gs pos="0">
                <a:srgbClr val="0066CC"/>
              </a:gs>
              <a:gs pos="100000">
                <a:srgbClr val="000066"/>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83971" name="Rectangle 3"/>
          <p:cNvSpPr>
            <a:spLocks noChangeArrowheads="1"/>
          </p:cNvSpPr>
          <p:nvPr/>
        </p:nvSpPr>
        <p:spPr bwMode="auto">
          <a:xfrm>
            <a:off x="3571875" y="1835150"/>
            <a:ext cx="2413000" cy="322263"/>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35844" name="Text Box 4"/>
          <p:cNvSpPr txBox="1">
            <a:spLocks noChangeArrowheads="1"/>
          </p:cNvSpPr>
          <p:nvPr/>
        </p:nvSpPr>
        <p:spPr bwMode="auto">
          <a:xfrm>
            <a:off x="3581400" y="111125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15</a:t>
            </a:r>
            <a:endParaRPr lang="en-US" sz="2400">
              <a:solidFill>
                <a:schemeClr val="bg1"/>
              </a:solidFill>
              <a:latin typeface="Times New Roman" pitchFamily="18" charset="0"/>
            </a:endParaRPr>
          </a:p>
        </p:txBody>
      </p:sp>
      <p:sp>
        <p:nvSpPr>
          <p:cNvPr id="35845" name="Text Box 5"/>
          <p:cNvSpPr txBox="1">
            <a:spLocks noChangeArrowheads="1"/>
          </p:cNvSpPr>
          <p:nvPr/>
        </p:nvSpPr>
        <p:spPr bwMode="auto">
          <a:xfrm>
            <a:off x="3581400" y="1431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14</a:t>
            </a:r>
            <a:endParaRPr lang="en-US" sz="2400">
              <a:solidFill>
                <a:srgbClr val="FFCC00"/>
              </a:solidFill>
              <a:latin typeface="Times New Roman" pitchFamily="18" charset="0"/>
            </a:endParaRPr>
          </a:p>
        </p:txBody>
      </p:sp>
      <p:sp>
        <p:nvSpPr>
          <p:cNvPr id="35846" name="Text Box 6"/>
          <p:cNvSpPr txBox="1">
            <a:spLocks noChangeArrowheads="1"/>
          </p:cNvSpPr>
          <p:nvPr/>
        </p:nvSpPr>
        <p:spPr bwMode="auto">
          <a:xfrm>
            <a:off x="3581400" y="1736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13</a:t>
            </a:r>
            <a:endParaRPr lang="en-US" sz="2400">
              <a:solidFill>
                <a:srgbClr val="FFCC00"/>
              </a:solidFill>
              <a:latin typeface="Times New Roman" pitchFamily="18" charset="0"/>
            </a:endParaRPr>
          </a:p>
        </p:txBody>
      </p:sp>
      <p:sp>
        <p:nvSpPr>
          <p:cNvPr id="35847" name="Text Box 7"/>
          <p:cNvSpPr txBox="1">
            <a:spLocks noChangeArrowheads="1"/>
          </p:cNvSpPr>
          <p:nvPr/>
        </p:nvSpPr>
        <p:spPr bwMode="auto">
          <a:xfrm>
            <a:off x="3581400" y="2041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a:t>
            </a:r>
            <a:endParaRPr lang="en-US" sz="2400">
              <a:solidFill>
                <a:srgbClr val="FFCC00"/>
              </a:solidFill>
              <a:latin typeface="Times New Roman" pitchFamily="18" charset="0"/>
            </a:endParaRPr>
          </a:p>
        </p:txBody>
      </p:sp>
      <p:sp>
        <p:nvSpPr>
          <p:cNvPr id="35848" name="Text Box 8"/>
          <p:cNvSpPr txBox="1">
            <a:spLocks noChangeArrowheads="1"/>
          </p:cNvSpPr>
          <p:nvPr/>
        </p:nvSpPr>
        <p:spPr bwMode="auto">
          <a:xfrm>
            <a:off x="3581400" y="2346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11</a:t>
            </a:r>
            <a:endParaRPr lang="en-US" sz="2400">
              <a:solidFill>
                <a:srgbClr val="FFCC00"/>
              </a:solidFill>
              <a:latin typeface="Times New Roman" pitchFamily="18" charset="0"/>
            </a:endParaRPr>
          </a:p>
        </p:txBody>
      </p:sp>
      <p:sp>
        <p:nvSpPr>
          <p:cNvPr id="35849" name="Text Box 9"/>
          <p:cNvSpPr txBox="1">
            <a:spLocks noChangeArrowheads="1"/>
          </p:cNvSpPr>
          <p:nvPr/>
        </p:nvSpPr>
        <p:spPr bwMode="auto">
          <a:xfrm>
            <a:off x="3581400" y="265112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a:t>
            </a:r>
            <a:endParaRPr lang="en-US" sz="2400">
              <a:solidFill>
                <a:schemeClr val="bg1"/>
              </a:solidFill>
              <a:latin typeface="Times New Roman" pitchFamily="18" charset="0"/>
            </a:endParaRPr>
          </a:p>
        </p:txBody>
      </p:sp>
      <p:sp>
        <p:nvSpPr>
          <p:cNvPr id="35850" name="Text Box 10"/>
          <p:cNvSpPr txBox="1">
            <a:spLocks noChangeArrowheads="1"/>
          </p:cNvSpPr>
          <p:nvPr/>
        </p:nvSpPr>
        <p:spPr bwMode="auto">
          <a:xfrm>
            <a:off x="3581400" y="2955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9</a:t>
            </a:r>
            <a:endParaRPr lang="en-US" sz="2400">
              <a:solidFill>
                <a:srgbClr val="FFCC00"/>
              </a:solidFill>
              <a:latin typeface="Times New Roman" pitchFamily="18" charset="0"/>
            </a:endParaRPr>
          </a:p>
        </p:txBody>
      </p:sp>
      <p:sp>
        <p:nvSpPr>
          <p:cNvPr id="35851" name="Text Box 11"/>
          <p:cNvSpPr txBox="1">
            <a:spLocks noChangeArrowheads="1"/>
          </p:cNvSpPr>
          <p:nvPr/>
        </p:nvSpPr>
        <p:spPr bwMode="auto">
          <a:xfrm>
            <a:off x="3581400" y="3260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a:t>
            </a:r>
            <a:endParaRPr lang="en-US" sz="2400">
              <a:solidFill>
                <a:srgbClr val="FFCC00"/>
              </a:solidFill>
              <a:latin typeface="Times New Roman" pitchFamily="18" charset="0"/>
            </a:endParaRPr>
          </a:p>
        </p:txBody>
      </p:sp>
      <p:sp>
        <p:nvSpPr>
          <p:cNvPr id="35852" name="Text Box 12"/>
          <p:cNvSpPr txBox="1">
            <a:spLocks noChangeArrowheads="1"/>
          </p:cNvSpPr>
          <p:nvPr/>
        </p:nvSpPr>
        <p:spPr bwMode="auto">
          <a:xfrm>
            <a:off x="3581400" y="3565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7</a:t>
            </a:r>
            <a:endParaRPr lang="en-US" sz="2400">
              <a:solidFill>
                <a:srgbClr val="FFCC00"/>
              </a:solidFill>
              <a:latin typeface="Times New Roman" pitchFamily="18" charset="0"/>
            </a:endParaRPr>
          </a:p>
        </p:txBody>
      </p:sp>
      <p:sp>
        <p:nvSpPr>
          <p:cNvPr id="35853" name="Text Box 13"/>
          <p:cNvSpPr txBox="1">
            <a:spLocks noChangeArrowheads="1"/>
          </p:cNvSpPr>
          <p:nvPr/>
        </p:nvSpPr>
        <p:spPr bwMode="auto">
          <a:xfrm>
            <a:off x="3581400" y="3870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a:t>
            </a:r>
            <a:endParaRPr lang="en-US" sz="2400">
              <a:solidFill>
                <a:srgbClr val="FFCC00"/>
              </a:solidFill>
              <a:latin typeface="Times New Roman" pitchFamily="18" charset="0"/>
            </a:endParaRPr>
          </a:p>
        </p:txBody>
      </p:sp>
      <p:sp>
        <p:nvSpPr>
          <p:cNvPr id="35854" name="Text Box 14"/>
          <p:cNvSpPr txBox="1">
            <a:spLocks noChangeArrowheads="1"/>
          </p:cNvSpPr>
          <p:nvPr/>
        </p:nvSpPr>
        <p:spPr bwMode="auto">
          <a:xfrm>
            <a:off x="3581400" y="417512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5</a:t>
            </a:r>
          </a:p>
        </p:txBody>
      </p:sp>
      <p:sp>
        <p:nvSpPr>
          <p:cNvPr id="35855" name="Text Box 15"/>
          <p:cNvSpPr txBox="1">
            <a:spLocks noChangeArrowheads="1"/>
          </p:cNvSpPr>
          <p:nvPr/>
        </p:nvSpPr>
        <p:spPr bwMode="auto">
          <a:xfrm>
            <a:off x="3581400" y="4479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a:t>
            </a:r>
            <a:endParaRPr lang="en-US" sz="2400">
              <a:solidFill>
                <a:srgbClr val="FFCC00"/>
              </a:solidFill>
              <a:latin typeface="Times New Roman" pitchFamily="18" charset="0"/>
            </a:endParaRPr>
          </a:p>
        </p:txBody>
      </p:sp>
      <p:sp>
        <p:nvSpPr>
          <p:cNvPr id="35856" name="Text Box 16"/>
          <p:cNvSpPr txBox="1">
            <a:spLocks noChangeArrowheads="1"/>
          </p:cNvSpPr>
          <p:nvPr/>
        </p:nvSpPr>
        <p:spPr bwMode="auto">
          <a:xfrm>
            <a:off x="3581400" y="4784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a:t>
            </a:r>
            <a:endParaRPr lang="en-US" sz="2400">
              <a:solidFill>
                <a:srgbClr val="FFCC00"/>
              </a:solidFill>
              <a:latin typeface="Times New Roman" pitchFamily="18" charset="0"/>
            </a:endParaRPr>
          </a:p>
        </p:txBody>
      </p:sp>
      <p:sp>
        <p:nvSpPr>
          <p:cNvPr id="35857" name="Text Box 17"/>
          <p:cNvSpPr txBox="1">
            <a:spLocks noChangeArrowheads="1"/>
          </p:cNvSpPr>
          <p:nvPr/>
        </p:nvSpPr>
        <p:spPr bwMode="auto">
          <a:xfrm>
            <a:off x="3581400" y="5089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a:t>
            </a:r>
            <a:endParaRPr lang="en-US" sz="2400">
              <a:solidFill>
                <a:srgbClr val="FFCC00"/>
              </a:solidFill>
              <a:latin typeface="Times New Roman" pitchFamily="18" charset="0"/>
            </a:endParaRPr>
          </a:p>
        </p:txBody>
      </p:sp>
      <p:sp>
        <p:nvSpPr>
          <p:cNvPr id="35858" name="Text Box 18"/>
          <p:cNvSpPr txBox="1">
            <a:spLocks noChangeArrowheads="1"/>
          </p:cNvSpPr>
          <p:nvPr/>
        </p:nvSpPr>
        <p:spPr bwMode="auto">
          <a:xfrm>
            <a:off x="3581400" y="5394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a:t>
            </a:r>
            <a:endParaRPr lang="en-US" sz="2400">
              <a:solidFill>
                <a:srgbClr val="FFCC00"/>
              </a:solidFill>
              <a:latin typeface="Times New Roman" pitchFamily="18" charset="0"/>
            </a:endParaRPr>
          </a:p>
        </p:txBody>
      </p:sp>
      <p:sp>
        <p:nvSpPr>
          <p:cNvPr id="35859" name="Text Box 19"/>
          <p:cNvSpPr txBox="1">
            <a:spLocks noChangeArrowheads="1"/>
          </p:cNvSpPr>
          <p:nvPr/>
        </p:nvSpPr>
        <p:spPr bwMode="auto">
          <a:xfrm>
            <a:off x="4419600" y="112712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 Million</a:t>
            </a:r>
            <a:endParaRPr lang="en-US" sz="2400">
              <a:solidFill>
                <a:schemeClr val="bg1"/>
              </a:solidFill>
              <a:latin typeface="Times New Roman" pitchFamily="18" charset="0"/>
            </a:endParaRPr>
          </a:p>
        </p:txBody>
      </p:sp>
      <p:sp>
        <p:nvSpPr>
          <p:cNvPr id="35860" name="Text Box 20"/>
          <p:cNvSpPr txBox="1">
            <a:spLocks noChangeArrowheads="1"/>
          </p:cNvSpPr>
          <p:nvPr/>
        </p:nvSpPr>
        <p:spPr bwMode="auto">
          <a:xfrm>
            <a:off x="4419600" y="14478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$500,000</a:t>
            </a:r>
            <a:endParaRPr lang="en-US" sz="2400">
              <a:solidFill>
                <a:srgbClr val="FFCC00"/>
              </a:solidFill>
              <a:latin typeface="Times New Roman" pitchFamily="18" charset="0"/>
            </a:endParaRPr>
          </a:p>
        </p:txBody>
      </p:sp>
      <p:sp>
        <p:nvSpPr>
          <p:cNvPr id="35861" name="Text Box 21"/>
          <p:cNvSpPr txBox="1">
            <a:spLocks noChangeArrowheads="1"/>
          </p:cNvSpPr>
          <p:nvPr/>
        </p:nvSpPr>
        <p:spPr bwMode="auto">
          <a:xfrm>
            <a:off x="4419600" y="1752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$250,000</a:t>
            </a:r>
            <a:endParaRPr lang="en-US" sz="2400">
              <a:solidFill>
                <a:srgbClr val="FFCC00"/>
              </a:solidFill>
              <a:latin typeface="Times New Roman" pitchFamily="18" charset="0"/>
            </a:endParaRPr>
          </a:p>
        </p:txBody>
      </p:sp>
      <p:sp>
        <p:nvSpPr>
          <p:cNvPr id="35862" name="Text Box 22"/>
          <p:cNvSpPr txBox="1">
            <a:spLocks noChangeArrowheads="1"/>
          </p:cNvSpPr>
          <p:nvPr/>
        </p:nvSpPr>
        <p:spPr bwMode="auto">
          <a:xfrm>
            <a:off x="4419600" y="20574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$125,000</a:t>
            </a:r>
            <a:endParaRPr lang="en-US" sz="2400">
              <a:solidFill>
                <a:srgbClr val="FFCC00"/>
              </a:solidFill>
              <a:latin typeface="Times New Roman" pitchFamily="18" charset="0"/>
            </a:endParaRPr>
          </a:p>
        </p:txBody>
      </p:sp>
      <p:sp>
        <p:nvSpPr>
          <p:cNvPr id="35863" name="Text Box 23"/>
          <p:cNvSpPr txBox="1">
            <a:spLocks noChangeArrowheads="1"/>
          </p:cNvSpPr>
          <p:nvPr/>
        </p:nvSpPr>
        <p:spPr bwMode="auto">
          <a:xfrm>
            <a:off x="4419600" y="2362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$64,000</a:t>
            </a:r>
            <a:endParaRPr lang="en-US" sz="2400">
              <a:solidFill>
                <a:srgbClr val="FFCC00"/>
              </a:solidFill>
              <a:latin typeface="Times New Roman" pitchFamily="18" charset="0"/>
            </a:endParaRPr>
          </a:p>
        </p:txBody>
      </p:sp>
      <p:sp>
        <p:nvSpPr>
          <p:cNvPr id="35864" name="Text Box 24"/>
          <p:cNvSpPr txBox="1">
            <a:spLocks noChangeArrowheads="1"/>
          </p:cNvSpPr>
          <p:nvPr/>
        </p:nvSpPr>
        <p:spPr bwMode="auto">
          <a:xfrm>
            <a:off x="4419600" y="266700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$32,000</a:t>
            </a:r>
            <a:endParaRPr lang="en-US" sz="2400">
              <a:solidFill>
                <a:schemeClr val="bg1"/>
              </a:solidFill>
              <a:latin typeface="Times New Roman" pitchFamily="18" charset="0"/>
            </a:endParaRPr>
          </a:p>
        </p:txBody>
      </p:sp>
      <p:sp>
        <p:nvSpPr>
          <p:cNvPr id="35865" name="Text Box 25"/>
          <p:cNvSpPr txBox="1">
            <a:spLocks noChangeArrowheads="1"/>
          </p:cNvSpPr>
          <p:nvPr/>
        </p:nvSpPr>
        <p:spPr bwMode="auto">
          <a:xfrm>
            <a:off x="4419600" y="29718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$16,000</a:t>
            </a:r>
            <a:endParaRPr lang="en-US" sz="2400">
              <a:solidFill>
                <a:srgbClr val="FFCC00"/>
              </a:solidFill>
              <a:latin typeface="Times New Roman" pitchFamily="18" charset="0"/>
            </a:endParaRPr>
          </a:p>
        </p:txBody>
      </p:sp>
      <p:sp>
        <p:nvSpPr>
          <p:cNvPr id="35866" name="Text Box 26"/>
          <p:cNvSpPr txBox="1">
            <a:spLocks noChangeArrowheads="1"/>
          </p:cNvSpPr>
          <p:nvPr/>
        </p:nvSpPr>
        <p:spPr bwMode="auto">
          <a:xfrm>
            <a:off x="4419600" y="3276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$8,000</a:t>
            </a:r>
            <a:endParaRPr lang="en-US" sz="2400">
              <a:solidFill>
                <a:srgbClr val="FFCC00"/>
              </a:solidFill>
              <a:latin typeface="Times New Roman" pitchFamily="18" charset="0"/>
            </a:endParaRPr>
          </a:p>
        </p:txBody>
      </p:sp>
      <p:sp>
        <p:nvSpPr>
          <p:cNvPr id="35867" name="Text Box 27"/>
          <p:cNvSpPr txBox="1">
            <a:spLocks noChangeArrowheads="1"/>
          </p:cNvSpPr>
          <p:nvPr/>
        </p:nvSpPr>
        <p:spPr bwMode="auto">
          <a:xfrm>
            <a:off x="4419600" y="35814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$4,000</a:t>
            </a:r>
            <a:endParaRPr lang="en-US" sz="2400">
              <a:solidFill>
                <a:srgbClr val="FFCC00"/>
              </a:solidFill>
              <a:latin typeface="Times New Roman" pitchFamily="18" charset="0"/>
            </a:endParaRPr>
          </a:p>
        </p:txBody>
      </p:sp>
      <p:sp>
        <p:nvSpPr>
          <p:cNvPr id="35868" name="Text Box 28"/>
          <p:cNvSpPr txBox="1">
            <a:spLocks noChangeArrowheads="1"/>
          </p:cNvSpPr>
          <p:nvPr/>
        </p:nvSpPr>
        <p:spPr bwMode="auto">
          <a:xfrm>
            <a:off x="4419600" y="3886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$2,000</a:t>
            </a:r>
            <a:endParaRPr lang="en-US" sz="2400">
              <a:solidFill>
                <a:srgbClr val="FFCC00"/>
              </a:solidFill>
              <a:latin typeface="Times New Roman" pitchFamily="18" charset="0"/>
            </a:endParaRPr>
          </a:p>
        </p:txBody>
      </p:sp>
      <p:sp>
        <p:nvSpPr>
          <p:cNvPr id="35869" name="Text Box 29"/>
          <p:cNvSpPr txBox="1">
            <a:spLocks noChangeArrowheads="1"/>
          </p:cNvSpPr>
          <p:nvPr/>
        </p:nvSpPr>
        <p:spPr bwMode="auto">
          <a:xfrm>
            <a:off x="4419600" y="419100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$1,000</a:t>
            </a:r>
          </a:p>
        </p:txBody>
      </p:sp>
      <p:sp>
        <p:nvSpPr>
          <p:cNvPr id="35870" name="Text Box 30"/>
          <p:cNvSpPr txBox="1">
            <a:spLocks noChangeArrowheads="1"/>
          </p:cNvSpPr>
          <p:nvPr/>
        </p:nvSpPr>
        <p:spPr bwMode="auto">
          <a:xfrm>
            <a:off x="4419600" y="4495800"/>
            <a:ext cx="1000125"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a:t>
            </a:r>
            <a:endParaRPr lang="en-US" sz="2400">
              <a:solidFill>
                <a:srgbClr val="FFCC00"/>
              </a:solidFill>
              <a:latin typeface="Times New Roman" pitchFamily="18" charset="0"/>
            </a:endParaRPr>
          </a:p>
        </p:txBody>
      </p:sp>
      <p:sp>
        <p:nvSpPr>
          <p:cNvPr id="35871" name="Text Box 31"/>
          <p:cNvSpPr txBox="1">
            <a:spLocks noChangeArrowheads="1"/>
          </p:cNvSpPr>
          <p:nvPr/>
        </p:nvSpPr>
        <p:spPr bwMode="auto">
          <a:xfrm>
            <a:off x="4419600" y="4800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$300</a:t>
            </a:r>
            <a:endParaRPr lang="en-US" sz="2400">
              <a:solidFill>
                <a:srgbClr val="FFCC00"/>
              </a:solidFill>
              <a:latin typeface="Times New Roman" pitchFamily="18" charset="0"/>
            </a:endParaRPr>
          </a:p>
        </p:txBody>
      </p:sp>
      <p:sp>
        <p:nvSpPr>
          <p:cNvPr id="35872" name="Text Box 32"/>
          <p:cNvSpPr txBox="1">
            <a:spLocks noChangeArrowheads="1"/>
          </p:cNvSpPr>
          <p:nvPr/>
        </p:nvSpPr>
        <p:spPr bwMode="auto">
          <a:xfrm>
            <a:off x="4419600" y="5105400"/>
            <a:ext cx="13335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a:t>
            </a:r>
            <a:endParaRPr lang="en-US" sz="2400">
              <a:solidFill>
                <a:srgbClr val="FFCC00"/>
              </a:solidFill>
              <a:latin typeface="Times New Roman" pitchFamily="18" charset="0"/>
            </a:endParaRPr>
          </a:p>
        </p:txBody>
      </p:sp>
      <p:sp>
        <p:nvSpPr>
          <p:cNvPr id="35873" name="Text Box 33"/>
          <p:cNvSpPr txBox="1">
            <a:spLocks noChangeArrowheads="1"/>
          </p:cNvSpPr>
          <p:nvPr/>
        </p:nvSpPr>
        <p:spPr bwMode="auto">
          <a:xfrm>
            <a:off x="4419600" y="5410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$100</a:t>
            </a:r>
            <a:endParaRPr lang="en-US" sz="2400">
              <a:solidFill>
                <a:srgbClr val="FFCC00"/>
              </a:solidFill>
              <a:latin typeface="Times New Roman" pitchFamily="18" charset="0"/>
            </a:endParaRPr>
          </a:p>
        </p:txBody>
      </p:sp>
      <p:sp>
        <p:nvSpPr>
          <p:cNvPr id="35874" name="Oval 34"/>
          <p:cNvSpPr>
            <a:spLocks noChangeArrowheads="1"/>
          </p:cNvSpPr>
          <p:nvPr/>
        </p:nvSpPr>
        <p:spPr bwMode="auto">
          <a:xfrm>
            <a:off x="4114800" y="5546725"/>
            <a:ext cx="152400" cy="152400"/>
          </a:xfrm>
          <a:prstGeom prst="ellipse">
            <a:avLst/>
          </a:prstGeom>
          <a:solidFill>
            <a:srgbClr val="FFCC00"/>
          </a:solidFill>
          <a:ln w="9525">
            <a:noFill/>
            <a:round/>
            <a:headEnd/>
            <a:tailEnd/>
          </a:ln>
        </p:spPr>
        <p:txBody>
          <a:bodyPr wrap="none" anchor="ctr"/>
          <a:lstStyle/>
          <a:p>
            <a:endParaRPr lang="en-US"/>
          </a:p>
        </p:txBody>
      </p:sp>
      <p:sp>
        <p:nvSpPr>
          <p:cNvPr id="35875" name="Oval 35"/>
          <p:cNvSpPr>
            <a:spLocks noChangeArrowheads="1"/>
          </p:cNvSpPr>
          <p:nvPr/>
        </p:nvSpPr>
        <p:spPr bwMode="auto">
          <a:xfrm>
            <a:off x="4114800" y="5241925"/>
            <a:ext cx="152400" cy="152400"/>
          </a:xfrm>
          <a:prstGeom prst="ellipse">
            <a:avLst/>
          </a:prstGeom>
          <a:solidFill>
            <a:srgbClr val="FFCC00"/>
          </a:solidFill>
          <a:ln w="9525">
            <a:noFill/>
            <a:round/>
            <a:headEnd/>
            <a:tailEnd/>
          </a:ln>
        </p:spPr>
        <p:txBody>
          <a:bodyPr wrap="none" anchor="ctr"/>
          <a:lstStyle/>
          <a:p>
            <a:endParaRPr lang="en-US"/>
          </a:p>
        </p:txBody>
      </p:sp>
      <p:sp>
        <p:nvSpPr>
          <p:cNvPr id="35876" name="Oval 36"/>
          <p:cNvSpPr>
            <a:spLocks noChangeArrowheads="1"/>
          </p:cNvSpPr>
          <p:nvPr/>
        </p:nvSpPr>
        <p:spPr bwMode="auto">
          <a:xfrm>
            <a:off x="4114800" y="4937125"/>
            <a:ext cx="152400" cy="152400"/>
          </a:xfrm>
          <a:prstGeom prst="ellipse">
            <a:avLst/>
          </a:prstGeom>
          <a:solidFill>
            <a:srgbClr val="FFCC00"/>
          </a:solidFill>
          <a:ln w="9525">
            <a:noFill/>
            <a:round/>
            <a:headEnd/>
            <a:tailEnd/>
          </a:ln>
        </p:spPr>
        <p:txBody>
          <a:bodyPr wrap="none" anchor="ctr"/>
          <a:lstStyle/>
          <a:p>
            <a:endParaRPr lang="en-US"/>
          </a:p>
        </p:txBody>
      </p:sp>
      <p:sp>
        <p:nvSpPr>
          <p:cNvPr id="35877" name="Oval 37"/>
          <p:cNvSpPr>
            <a:spLocks noChangeArrowheads="1"/>
          </p:cNvSpPr>
          <p:nvPr/>
        </p:nvSpPr>
        <p:spPr bwMode="auto">
          <a:xfrm>
            <a:off x="4114800" y="4632325"/>
            <a:ext cx="152400" cy="152400"/>
          </a:xfrm>
          <a:prstGeom prst="ellipse">
            <a:avLst/>
          </a:prstGeom>
          <a:solidFill>
            <a:srgbClr val="FFCC00"/>
          </a:solidFill>
          <a:ln w="9525">
            <a:noFill/>
            <a:round/>
            <a:headEnd/>
            <a:tailEnd/>
          </a:ln>
        </p:spPr>
        <p:txBody>
          <a:bodyPr wrap="none" anchor="ctr"/>
          <a:lstStyle/>
          <a:p>
            <a:endParaRPr lang="en-US"/>
          </a:p>
        </p:txBody>
      </p:sp>
      <p:sp>
        <p:nvSpPr>
          <p:cNvPr id="35878" name="Oval 38"/>
          <p:cNvSpPr>
            <a:spLocks noChangeArrowheads="1"/>
          </p:cNvSpPr>
          <p:nvPr/>
        </p:nvSpPr>
        <p:spPr bwMode="auto">
          <a:xfrm>
            <a:off x="4114800" y="4327525"/>
            <a:ext cx="152400" cy="152400"/>
          </a:xfrm>
          <a:prstGeom prst="ellipse">
            <a:avLst/>
          </a:prstGeom>
          <a:solidFill>
            <a:schemeClr val="bg1"/>
          </a:solidFill>
          <a:ln w="9525">
            <a:noFill/>
            <a:round/>
            <a:headEnd/>
            <a:tailEnd/>
          </a:ln>
        </p:spPr>
        <p:txBody>
          <a:bodyPr wrap="none" anchor="ctr"/>
          <a:lstStyle/>
          <a:p>
            <a:endParaRPr lang="en-US"/>
          </a:p>
        </p:txBody>
      </p:sp>
      <p:sp>
        <p:nvSpPr>
          <p:cNvPr id="35879" name="Oval 39"/>
          <p:cNvSpPr>
            <a:spLocks noChangeArrowheads="1"/>
          </p:cNvSpPr>
          <p:nvPr/>
        </p:nvSpPr>
        <p:spPr bwMode="auto">
          <a:xfrm>
            <a:off x="4114800" y="4022725"/>
            <a:ext cx="152400" cy="152400"/>
          </a:xfrm>
          <a:prstGeom prst="ellipse">
            <a:avLst/>
          </a:prstGeom>
          <a:solidFill>
            <a:srgbClr val="FFCC00"/>
          </a:solidFill>
          <a:ln w="9525">
            <a:noFill/>
            <a:round/>
            <a:headEnd/>
            <a:tailEnd/>
          </a:ln>
        </p:spPr>
        <p:txBody>
          <a:bodyPr wrap="none" anchor="ctr"/>
          <a:lstStyle/>
          <a:p>
            <a:endParaRPr lang="en-US"/>
          </a:p>
        </p:txBody>
      </p:sp>
      <p:sp>
        <p:nvSpPr>
          <p:cNvPr id="35880" name="Oval 40"/>
          <p:cNvSpPr>
            <a:spLocks noChangeArrowheads="1"/>
          </p:cNvSpPr>
          <p:nvPr/>
        </p:nvSpPr>
        <p:spPr bwMode="auto">
          <a:xfrm>
            <a:off x="4114800" y="3717925"/>
            <a:ext cx="152400" cy="152400"/>
          </a:xfrm>
          <a:prstGeom prst="ellipse">
            <a:avLst/>
          </a:prstGeom>
          <a:solidFill>
            <a:srgbClr val="FFCC00"/>
          </a:solidFill>
          <a:ln w="9525">
            <a:noFill/>
            <a:round/>
            <a:headEnd/>
            <a:tailEnd/>
          </a:ln>
        </p:spPr>
        <p:txBody>
          <a:bodyPr wrap="none" anchor="ctr"/>
          <a:lstStyle/>
          <a:p>
            <a:endParaRPr lang="en-US"/>
          </a:p>
        </p:txBody>
      </p:sp>
      <p:sp>
        <p:nvSpPr>
          <p:cNvPr id="35881" name="Oval 41"/>
          <p:cNvSpPr>
            <a:spLocks noChangeArrowheads="1"/>
          </p:cNvSpPr>
          <p:nvPr/>
        </p:nvSpPr>
        <p:spPr bwMode="auto">
          <a:xfrm>
            <a:off x="4114800" y="3413125"/>
            <a:ext cx="152400" cy="152400"/>
          </a:xfrm>
          <a:prstGeom prst="ellipse">
            <a:avLst/>
          </a:prstGeom>
          <a:solidFill>
            <a:srgbClr val="FFCC00"/>
          </a:solidFill>
          <a:ln w="9525">
            <a:noFill/>
            <a:round/>
            <a:headEnd/>
            <a:tailEnd/>
          </a:ln>
        </p:spPr>
        <p:txBody>
          <a:bodyPr wrap="none" anchor="ctr"/>
          <a:lstStyle/>
          <a:p>
            <a:endParaRPr lang="en-US"/>
          </a:p>
        </p:txBody>
      </p:sp>
      <p:sp>
        <p:nvSpPr>
          <p:cNvPr id="35882" name="Oval 42"/>
          <p:cNvSpPr>
            <a:spLocks noChangeArrowheads="1"/>
          </p:cNvSpPr>
          <p:nvPr/>
        </p:nvSpPr>
        <p:spPr bwMode="auto">
          <a:xfrm>
            <a:off x="4114800" y="3108325"/>
            <a:ext cx="152400" cy="152400"/>
          </a:xfrm>
          <a:prstGeom prst="ellipse">
            <a:avLst/>
          </a:prstGeom>
          <a:solidFill>
            <a:srgbClr val="FFCC00"/>
          </a:solidFill>
          <a:ln w="9525">
            <a:noFill/>
            <a:round/>
            <a:headEnd/>
            <a:tailEnd/>
          </a:ln>
        </p:spPr>
        <p:txBody>
          <a:bodyPr wrap="none" anchor="ctr"/>
          <a:lstStyle/>
          <a:p>
            <a:endParaRPr lang="en-US"/>
          </a:p>
        </p:txBody>
      </p:sp>
      <p:sp>
        <p:nvSpPr>
          <p:cNvPr id="35883" name="Oval 43"/>
          <p:cNvSpPr>
            <a:spLocks noChangeArrowheads="1"/>
          </p:cNvSpPr>
          <p:nvPr/>
        </p:nvSpPr>
        <p:spPr bwMode="auto">
          <a:xfrm>
            <a:off x="4114800" y="2803525"/>
            <a:ext cx="152400" cy="152400"/>
          </a:xfrm>
          <a:prstGeom prst="ellipse">
            <a:avLst/>
          </a:prstGeom>
          <a:solidFill>
            <a:schemeClr val="bg1"/>
          </a:solidFill>
          <a:ln w="9525">
            <a:noFill/>
            <a:round/>
            <a:headEnd/>
            <a:tailEnd/>
          </a:ln>
        </p:spPr>
        <p:txBody>
          <a:bodyPr wrap="none" anchor="ctr"/>
          <a:lstStyle/>
          <a:p>
            <a:endParaRPr lang="en-US" sz="2400">
              <a:solidFill>
                <a:schemeClr val="tx1"/>
              </a:solidFill>
              <a:latin typeface="Times New Roman" pitchFamily="18" charset="0"/>
            </a:endParaRPr>
          </a:p>
        </p:txBody>
      </p:sp>
      <p:sp>
        <p:nvSpPr>
          <p:cNvPr id="35884" name="Oval 44"/>
          <p:cNvSpPr>
            <a:spLocks noChangeArrowheads="1"/>
          </p:cNvSpPr>
          <p:nvPr/>
        </p:nvSpPr>
        <p:spPr bwMode="auto">
          <a:xfrm>
            <a:off x="4114800" y="2498725"/>
            <a:ext cx="152400" cy="152400"/>
          </a:xfrm>
          <a:prstGeom prst="ellipse">
            <a:avLst/>
          </a:prstGeom>
          <a:solidFill>
            <a:srgbClr val="FFCC00"/>
          </a:solidFill>
          <a:ln w="9525">
            <a:noFill/>
            <a:round/>
            <a:headEnd/>
            <a:tailEnd/>
          </a:ln>
        </p:spPr>
        <p:txBody>
          <a:bodyPr wrap="none" anchor="ctr"/>
          <a:lstStyle/>
          <a:p>
            <a:endParaRPr lang="en-US"/>
          </a:p>
        </p:txBody>
      </p:sp>
      <p:sp>
        <p:nvSpPr>
          <p:cNvPr id="35885" name="Oval 45"/>
          <p:cNvSpPr>
            <a:spLocks noChangeArrowheads="1"/>
          </p:cNvSpPr>
          <p:nvPr/>
        </p:nvSpPr>
        <p:spPr bwMode="auto">
          <a:xfrm>
            <a:off x="4114800" y="2193925"/>
            <a:ext cx="152400" cy="152400"/>
          </a:xfrm>
          <a:prstGeom prst="ellipse">
            <a:avLst/>
          </a:prstGeom>
          <a:solidFill>
            <a:srgbClr val="FFCC00"/>
          </a:solidFill>
          <a:ln w="9525">
            <a:noFill/>
            <a:round/>
            <a:headEnd/>
            <a:tailEnd/>
          </a:ln>
        </p:spPr>
        <p:txBody>
          <a:bodyPr wrap="none" anchor="ctr"/>
          <a:lstStyle/>
          <a:p>
            <a:endParaRPr lang="en-US"/>
          </a:p>
        </p:txBody>
      </p:sp>
      <p:sp>
        <p:nvSpPr>
          <p:cNvPr id="35886" name="Oval 46"/>
          <p:cNvSpPr>
            <a:spLocks noChangeArrowheads="1"/>
          </p:cNvSpPr>
          <p:nvPr/>
        </p:nvSpPr>
        <p:spPr bwMode="auto">
          <a:xfrm>
            <a:off x="4114800" y="1889125"/>
            <a:ext cx="152400" cy="152400"/>
          </a:xfrm>
          <a:prstGeom prst="ellipse">
            <a:avLst/>
          </a:prstGeom>
          <a:solidFill>
            <a:srgbClr val="FFCC00"/>
          </a:solidFill>
          <a:ln w="9525">
            <a:noFill/>
            <a:round/>
            <a:headEnd/>
            <a:tailEnd/>
          </a:ln>
        </p:spPr>
        <p:txBody>
          <a:bodyPr wrap="none" anchor="ctr"/>
          <a:lstStyle/>
          <a:p>
            <a:endParaRPr lang="en-US"/>
          </a:p>
        </p:txBody>
      </p:sp>
      <p:sp>
        <p:nvSpPr>
          <p:cNvPr id="35887" name="Oval 47"/>
          <p:cNvSpPr>
            <a:spLocks noChangeArrowheads="1"/>
          </p:cNvSpPr>
          <p:nvPr/>
        </p:nvSpPr>
        <p:spPr bwMode="auto">
          <a:xfrm>
            <a:off x="4114800" y="1584325"/>
            <a:ext cx="152400" cy="152400"/>
          </a:xfrm>
          <a:prstGeom prst="ellipse">
            <a:avLst/>
          </a:prstGeom>
          <a:solidFill>
            <a:srgbClr val="FFCC00"/>
          </a:solidFill>
          <a:ln w="9525">
            <a:noFill/>
            <a:round/>
            <a:headEnd/>
            <a:tailEnd/>
          </a:ln>
        </p:spPr>
        <p:txBody>
          <a:bodyPr wrap="none" anchor="ctr"/>
          <a:lstStyle/>
          <a:p>
            <a:endParaRPr lang="en-US"/>
          </a:p>
        </p:txBody>
      </p:sp>
      <p:sp>
        <p:nvSpPr>
          <p:cNvPr id="35888" name="Oval 48"/>
          <p:cNvSpPr>
            <a:spLocks noChangeArrowheads="1"/>
          </p:cNvSpPr>
          <p:nvPr/>
        </p:nvSpPr>
        <p:spPr bwMode="auto">
          <a:xfrm>
            <a:off x="4114800" y="1279525"/>
            <a:ext cx="152400" cy="152400"/>
          </a:xfrm>
          <a:prstGeom prst="ellipse">
            <a:avLst/>
          </a:prstGeom>
          <a:solidFill>
            <a:schemeClr val="bg1"/>
          </a:solidFill>
          <a:ln w="9525">
            <a:noFill/>
            <a:round/>
            <a:headEnd/>
            <a:tailEnd/>
          </a:ln>
        </p:spPr>
        <p:txBody>
          <a:bodyPr wrap="none" anchor="ctr"/>
          <a:lstStyle/>
          <a:p>
            <a:endParaRPr lang="en-US"/>
          </a:p>
        </p:txBody>
      </p:sp>
    </p:spTree>
    <p:extLst>
      <p:ext uri="{BB962C8B-B14F-4D97-AF65-F5344CB8AC3E}">
        <p14:creationId xmlns:p14="http://schemas.microsoft.com/office/powerpoint/2010/main" val="29260067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1000"/>
                                  </p:stCondLst>
                                  <p:childTnLst>
                                    <p:set>
                                      <p:cBhvr>
                                        <p:cTn id="6" dur="1" fill="hold">
                                          <p:stCondLst>
                                            <p:cond delay="0"/>
                                          </p:stCondLst>
                                        </p:cTn>
                                        <p:tgtEl>
                                          <p:spTgt spid="83971"/>
                                        </p:tgtEl>
                                        <p:attrNameLst>
                                          <p:attrName>style.visibility</p:attrName>
                                        </p:attrNameLst>
                                      </p:cBhvr>
                                      <p:to>
                                        <p:strVal val="visible"/>
                                      </p:to>
                                    </p:set>
                                    <p:animEffect transition="in" filter="dissolve">
                                      <p:cBhvr>
                                        <p:cTn id="7" dur="500"/>
                                        <p:tgtEl>
                                          <p:spTgt spid="839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3733800"/>
            <a:ext cx="9144000" cy="3128963"/>
          </a:xfrm>
          <a:prstGeom prst="rect">
            <a:avLst/>
          </a:prstGeom>
          <a:gradFill rotWithShape="0">
            <a:gsLst>
              <a:gs pos="0">
                <a:srgbClr val="808080"/>
              </a:gs>
              <a:gs pos="100000">
                <a:srgbClr val="292929"/>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36867" name="AutoShape 3"/>
          <p:cNvSpPr>
            <a:spLocks noChangeArrowheads="1"/>
          </p:cNvSpPr>
          <p:nvPr/>
        </p:nvSpPr>
        <p:spPr bwMode="auto">
          <a:xfrm>
            <a:off x="2286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36868" name="AutoShape 4"/>
          <p:cNvSpPr>
            <a:spLocks noChangeArrowheads="1"/>
          </p:cNvSpPr>
          <p:nvPr/>
        </p:nvSpPr>
        <p:spPr bwMode="auto">
          <a:xfrm>
            <a:off x="46482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36869" name="AutoShape 5"/>
          <p:cNvSpPr>
            <a:spLocks noChangeArrowheads="1"/>
          </p:cNvSpPr>
          <p:nvPr/>
        </p:nvSpPr>
        <p:spPr bwMode="auto">
          <a:xfrm>
            <a:off x="2286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36870" name="AutoShape 6"/>
          <p:cNvSpPr>
            <a:spLocks noChangeArrowheads="1"/>
          </p:cNvSpPr>
          <p:nvPr/>
        </p:nvSpPr>
        <p:spPr bwMode="auto">
          <a:xfrm>
            <a:off x="46482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36871" name="Line 7"/>
          <p:cNvSpPr>
            <a:spLocks noChangeShapeType="1"/>
          </p:cNvSpPr>
          <p:nvPr/>
        </p:nvSpPr>
        <p:spPr bwMode="auto">
          <a:xfrm flipH="1">
            <a:off x="28575" y="5257800"/>
            <a:ext cx="228600" cy="0"/>
          </a:xfrm>
          <a:prstGeom prst="line">
            <a:avLst/>
          </a:prstGeom>
          <a:noFill/>
          <a:ln w="57150">
            <a:solidFill>
              <a:srgbClr val="3399FF"/>
            </a:solidFill>
            <a:round/>
            <a:headEnd/>
            <a:tailEnd/>
          </a:ln>
        </p:spPr>
        <p:txBody>
          <a:bodyPr wrap="none" anchor="ctr"/>
          <a:lstStyle/>
          <a:p>
            <a:endParaRPr lang="en-US"/>
          </a:p>
        </p:txBody>
      </p:sp>
      <p:sp>
        <p:nvSpPr>
          <p:cNvPr id="36872" name="Line 8"/>
          <p:cNvSpPr>
            <a:spLocks noChangeShapeType="1"/>
          </p:cNvSpPr>
          <p:nvPr/>
        </p:nvSpPr>
        <p:spPr bwMode="auto">
          <a:xfrm flipH="1">
            <a:off x="38100" y="6324600"/>
            <a:ext cx="228600" cy="0"/>
          </a:xfrm>
          <a:prstGeom prst="line">
            <a:avLst/>
          </a:prstGeom>
          <a:noFill/>
          <a:ln w="57150">
            <a:solidFill>
              <a:srgbClr val="3399FF"/>
            </a:solidFill>
            <a:round/>
            <a:headEnd/>
            <a:tailEnd/>
          </a:ln>
        </p:spPr>
        <p:txBody>
          <a:bodyPr wrap="none" anchor="ctr"/>
          <a:lstStyle/>
          <a:p>
            <a:endParaRPr lang="en-US"/>
          </a:p>
        </p:txBody>
      </p:sp>
      <p:sp>
        <p:nvSpPr>
          <p:cNvPr id="36873" name="Line 9"/>
          <p:cNvSpPr>
            <a:spLocks noChangeShapeType="1"/>
          </p:cNvSpPr>
          <p:nvPr/>
        </p:nvSpPr>
        <p:spPr bwMode="auto">
          <a:xfrm flipH="1">
            <a:off x="4467225" y="6324600"/>
            <a:ext cx="228600" cy="0"/>
          </a:xfrm>
          <a:prstGeom prst="line">
            <a:avLst/>
          </a:prstGeom>
          <a:noFill/>
          <a:ln w="57150">
            <a:solidFill>
              <a:srgbClr val="3399FF"/>
            </a:solidFill>
            <a:round/>
            <a:headEnd/>
            <a:tailEnd/>
          </a:ln>
        </p:spPr>
        <p:txBody>
          <a:bodyPr wrap="none" anchor="ctr"/>
          <a:lstStyle/>
          <a:p>
            <a:endParaRPr lang="en-US"/>
          </a:p>
        </p:txBody>
      </p:sp>
      <p:sp>
        <p:nvSpPr>
          <p:cNvPr id="36874" name="Line 10"/>
          <p:cNvSpPr>
            <a:spLocks noChangeShapeType="1"/>
          </p:cNvSpPr>
          <p:nvPr/>
        </p:nvSpPr>
        <p:spPr bwMode="auto">
          <a:xfrm flipH="1">
            <a:off x="4448175" y="5257800"/>
            <a:ext cx="228600" cy="0"/>
          </a:xfrm>
          <a:prstGeom prst="line">
            <a:avLst/>
          </a:prstGeom>
          <a:noFill/>
          <a:ln w="57150">
            <a:solidFill>
              <a:srgbClr val="3399FF"/>
            </a:solidFill>
            <a:round/>
            <a:headEnd/>
            <a:tailEnd/>
          </a:ln>
        </p:spPr>
        <p:txBody>
          <a:bodyPr wrap="none" anchor="ctr"/>
          <a:lstStyle/>
          <a:p>
            <a:endParaRPr lang="en-US"/>
          </a:p>
        </p:txBody>
      </p:sp>
      <p:sp>
        <p:nvSpPr>
          <p:cNvPr id="36875" name="Line 11"/>
          <p:cNvSpPr>
            <a:spLocks noChangeShapeType="1"/>
          </p:cNvSpPr>
          <p:nvPr/>
        </p:nvSpPr>
        <p:spPr bwMode="auto">
          <a:xfrm flipH="1">
            <a:off x="8899525" y="5257800"/>
            <a:ext cx="228600" cy="0"/>
          </a:xfrm>
          <a:prstGeom prst="line">
            <a:avLst/>
          </a:prstGeom>
          <a:noFill/>
          <a:ln w="57150">
            <a:solidFill>
              <a:srgbClr val="3399FF"/>
            </a:solidFill>
            <a:round/>
            <a:headEnd/>
            <a:tailEnd/>
          </a:ln>
        </p:spPr>
        <p:txBody>
          <a:bodyPr wrap="none" anchor="ctr"/>
          <a:lstStyle/>
          <a:p>
            <a:endParaRPr lang="en-US"/>
          </a:p>
        </p:txBody>
      </p:sp>
      <p:sp>
        <p:nvSpPr>
          <p:cNvPr id="36876" name="Line 12"/>
          <p:cNvSpPr>
            <a:spLocks noChangeShapeType="1"/>
          </p:cNvSpPr>
          <p:nvPr/>
        </p:nvSpPr>
        <p:spPr bwMode="auto">
          <a:xfrm flipH="1">
            <a:off x="8902700" y="6324600"/>
            <a:ext cx="228600" cy="0"/>
          </a:xfrm>
          <a:prstGeom prst="line">
            <a:avLst/>
          </a:prstGeom>
          <a:noFill/>
          <a:ln w="57150">
            <a:solidFill>
              <a:srgbClr val="3399FF"/>
            </a:solidFill>
            <a:round/>
            <a:headEnd/>
            <a:tailEnd/>
          </a:ln>
        </p:spPr>
        <p:txBody>
          <a:bodyPr wrap="none" anchor="ctr"/>
          <a:lstStyle/>
          <a:p>
            <a:endParaRPr lang="en-US"/>
          </a:p>
        </p:txBody>
      </p:sp>
      <p:sp>
        <p:nvSpPr>
          <p:cNvPr id="85005" name="Text Box 13"/>
          <p:cNvSpPr txBox="1">
            <a:spLocks noChangeArrowheads="1"/>
          </p:cNvSpPr>
          <p:nvPr/>
        </p:nvSpPr>
        <p:spPr bwMode="auto">
          <a:xfrm>
            <a:off x="554038" y="4846638"/>
            <a:ext cx="3657600" cy="762000"/>
          </a:xfrm>
          <a:prstGeom prst="rect">
            <a:avLst/>
          </a:prstGeom>
          <a:noFill/>
          <a:ln w="9525">
            <a:noFill/>
            <a:miter lim="800000"/>
            <a:headEnd/>
            <a:tailEnd/>
          </a:ln>
        </p:spPr>
        <p:txBody>
          <a:bodyPr>
            <a:spAutoFit/>
          </a:bodyPr>
          <a:lstStyle/>
          <a:p>
            <a:pPr algn="l">
              <a:spcBef>
                <a:spcPct val="50000"/>
              </a:spcBef>
            </a:pPr>
            <a:r>
              <a:rPr lang="en-US" sz="2400" b="1" dirty="0">
                <a:solidFill>
                  <a:srgbClr val="FFCC00"/>
                </a:solidFill>
              </a:rPr>
              <a:t>A:  </a:t>
            </a:r>
            <a:r>
              <a:rPr lang="en-US" sz="2000" b="1" dirty="0">
                <a:solidFill>
                  <a:srgbClr val="FFCC00"/>
                </a:solidFill>
              </a:rPr>
              <a:t>Mention of no age-expected functioning</a:t>
            </a:r>
            <a:endParaRPr lang="en-US" sz="2000" dirty="0">
              <a:solidFill>
                <a:srgbClr val="FFCC00"/>
              </a:solidFill>
              <a:latin typeface="Times New Roman" pitchFamily="18" charset="0"/>
            </a:endParaRPr>
          </a:p>
        </p:txBody>
      </p:sp>
      <p:sp>
        <p:nvSpPr>
          <p:cNvPr id="85006" name="Text Box 14"/>
          <p:cNvSpPr txBox="1">
            <a:spLocks noChangeArrowheads="1"/>
          </p:cNvSpPr>
          <p:nvPr/>
        </p:nvSpPr>
        <p:spPr bwMode="auto">
          <a:xfrm>
            <a:off x="642938" y="5857875"/>
            <a:ext cx="3581400" cy="7620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C:  </a:t>
            </a:r>
            <a:r>
              <a:rPr lang="en-US" sz="2000" b="1">
                <a:solidFill>
                  <a:srgbClr val="FFCC00"/>
                </a:solidFill>
              </a:rPr>
              <a:t>Mention of occasional age-expected functioning</a:t>
            </a:r>
            <a:endParaRPr lang="en-US" sz="2000">
              <a:solidFill>
                <a:srgbClr val="FFCC00"/>
              </a:solidFill>
              <a:latin typeface="Times New Roman" pitchFamily="18" charset="0"/>
            </a:endParaRPr>
          </a:p>
        </p:txBody>
      </p:sp>
      <p:sp>
        <p:nvSpPr>
          <p:cNvPr id="85007" name="Text Box 15"/>
          <p:cNvSpPr txBox="1">
            <a:spLocks noChangeArrowheads="1"/>
          </p:cNvSpPr>
          <p:nvPr/>
        </p:nvSpPr>
        <p:spPr bwMode="auto">
          <a:xfrm>
            <a:off x="5122862" y="4829175"/>
            <a:ext cx="3754438" cy="762000"/>
          </a:xfrm>
          <a:prstGeom prst="rect">
            <a:avLst/>
          </a:prstGeom>
          <a:noFill/>
          <a:ln w="9525">
            <a:noFill/>
            <a:miter lim="800000"/>
            <a:headEnd/>
            <a:tailEnd/>
          </a:ln>
        </p:spPr>
        <p:txBody>
          <a:bodyPr>
            <a:spAutoFit/>
          </a:bodyPr>
          <a:lstStyle/>
          <a:p>
            <a:pPr algn="l">
              <a:spcBef>
                <a:spcPct val="50000"/>
              </a:spcBef>
            </a:pPr>
            <a:r>
              <a:rPr lang="en-US" sz="2400" b="1" dirty="0">
                <a:solidFill>
                  <a:srgbClr val="FFCC00"/>
                </a:solidFill>
              </a:rPr>
              <a:t>B:  </a:t>
            </a:r>
            <a:r>
              <a:rPr lang="en-US" sz="2000" b="1" dirty="0">
                <a:solidFill>
                  <a:srgbClr val="FFCC00"/>
                </a:solidFill>
              </a:rPr>
              <a:t>Description of many immediate foundational skills</a:t>
            </a:r>
            <a:endParaRPr lang="en-US" sz="2000" dirty="0">
              <a:solidFill>
                <a:srgbClr val="FFCC00"/>
              </a:solidFill>
              <a:latin typeface="Times New Roman" pitchFamily="18" charset="0"/>
            </a:endParaRPr>
          </a:p>
        </p:txBody>
      </p:sp>
      <p:sp>
        <p:nvSpPr>
          <p:cNvPr id="85008" name="Text Box 16"/>
          <p:cNvSpPr txBox="1">
            <a:spLocks noChangeArrowheads="1"/>
          </p:cNvSpPr>
          <p:nvPr/>
        </p:nvSpPr>
        <p:spPr bwMode="auto">
          <a:xfrm>
            <a:off x="4953000" y="6096000"/>
            <a:ext cx="29718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D:  </a:t>
            </a:r>
            <a:r>
              <a:rPr lang="en-US" sz="2000" b="1">
                <a:solidFill>
                  <a:srgbClr val="FFCC00"/>
                </a:solidFill>
              </a:rPr>
              <a:t>Two of these</a:t>
            </a:r>
            <a:endParaRPr lang="en-US" sz="2000">
              <a:solidFill>
                <a:srgbClr val="FFCC00"/>
              </a:solidFill>
              <a:latin typeface="Times New Roman" pitchFamily="18" charset="0"/>
            </a:endParaRPr>
          </a:p>
        </p:txBody>
      </p:sp>
      <p:sp>
        <p:nvSpPr>
          <p:cNvPr id="36881" name="Oval 17"/>
          <p:cNvSpPr>
            <a:spLocks noChangeArrowheads="1"/>
          </p:cNvSpPr>
          <p:nvPr/>
        </p:nvSpPr>
        <p:spPr bwMode="auto">
          <a:xfrm>
            <a:off x="1524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36882" name="Oval 18"/>
          <p:cNvSpPr>
            <a:spLocks noChangeArrowheads="1"/>
          </p:cNvSpPr>
          <p:nvPr/>
        </p:nvSpPr>
        <p:spPr bwMode="auto">
          <a:xfrm>
            <a:off x="30480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36883" name="Oval 19"/>
          <p:cNvSpPr>
            <a:spLocks noChangeArrowheads="1"/>
          </p:cNvSpPr>
          <p:nvPr/>
        </p:nvSpPr>
        <p:spPr bwMode="auto">
          <a:xfrm>
            <a:off x="16002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36884" name="Text Box 20"/>
          <p:cNvSpPr txBox="1">
            <a:spLocks noChangeArrowheads="1"/>
          </p:cNvSpPr>
          <p:nvPr/>
        </p:nvSpPr>
        <p:spPr bwMode="auto">
          <a:xfrm>
            <a:off x="336550" y="4102100"/>
            <a:ext cx="1066800" cy="457200"/>
          </a:xfrm>
          <a:prstGeom prst="rect">
            <a:avLst/>
          </a:prstGeom>
          <a:noFill/>
          <a:ln w="9525">
            <a:noFill/>
            <a:miter lim="800000"/>
            <a:headEnd/>
            <a:tailEnd/>
          </a:ln>
        </p:spPr>
        <p:txBody>
          <a:bodyPr>
            <a:spAutoFit/>
          </a:bodyPr>
          <a:lstStyle/>
          <a:p>
            <a:pPr algn="l">
              <a:spcBef>
                <a:spcPct val="50000"/>
              </a:spcBef>
            </a:pPr>
            <a:r>
              <a:rPr lang="en-US" sz="2400" b="1">
                <a:solidFill>
                  <a:schemeClr val="bg1"/>
                </a:solidFill>
              </a:rPr>
              <a:t>50:50</a:t>
            </a:r>
            <a:endParaRPr lang="en-US" sz="2400">
              <a:solidFill>
                <a:schemeClr val="bg1"/>
              </a:solidFill>
              <a:latin typeface="Times New Roman" pitchFamily="18" charset="0"/>
            </a:endParaRPr>
          </a:p>
        </p:txBody>
      </p:sp>
      <p:sp>
        <p:nvSpPr>
          <p:cNvPr id="36885" name="Rectangle 21"/>
          <p:cNvSpPr>
            <a:spLocks noChangeArrowheads="1"/>
          </p:cNvSpPr>
          <p:nvPr/>
        </p:nvSpPr>
        <p:spPr bwMode="auto">
          <a:xfrm>
            <a:off x="6629400" y="0"/>
            <a:ext cx="2514600" cy="4724400"/>
          </a:xfrm>
          <a:prstGeom prst="rect">
            <a:avLst/>
          </a:prstGeom>
          <a:gradFill rotWithShape="0">
            <a:gsLst>
              <a:gs pos="0">
                <a:srgbClr val="0066CC"/>
              </a:gs>
              <a:gs pos="100000">
                <a:srgbClr val="000066"/>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36886" name="Text Box 22"/>
          <p:cNvSpPr txBox="1">
            <a:spLocks noChangeArrowheads="1"/>
          </p:cNvSpPr>
          <p:nvPr/>
        </p:nvSpPr>
        <p:spPr bwMode="auto">
          <a:xfrm>
            <a:off x="6705600" y="-1587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15</a:t>
            </a:r>
            <a:endParaRPr lang="en-US" sz="2400">
              <a:solidFill>
                <a:schemeClr val="bg1"/>
              </a:solidFill>
              <a:latin typeface="Times New Roman" pitchFamily="18" charset="0"/>
            </a:endParaRPr>
          </a:p>
        </p:txBody>
      </p:sp>
      <p:sp>
        <p:nvSpPr>
          <p:cNvPr id="36887" name="Rectangle 23"/>
          <p:cNvSpPr>
            <a:spLocks noChangeArrowheads="1"/>
          </p:cNvSpPr>
          <p:nvPr/>
        </p:nvSpPr>
        <p:spPr bwMode="auto">
          <a:xfrm>
            <a:off x="6696075" y="708025"/>
            <a:ext cx="2413000" cy="322263"/>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36888" name="Text Box 24"/>
          <p:cNvSpPr txBox="1">
            <a:spLocks noChangeArrowheads="1"/>
          </p:cNvSpPr>
          <p:nvPr/>
        </p:nvSpPr>
        <p:spPr bwMode="auto">
          <a:xfrm>
            <a:off x="6705600" y="304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14</a:t>
            </a:r>
            <a:endParaRPr lang="en-US" sz="2400">
              <a:solidFill>
                <a:srgbClr val="FFCC00"/>
              </a:solidFill>
              <a:latin typeface="Times New Roman" pitchFamily="18" charset="0"/>
            </a:endParaRPr>
          </a:p>
        </p:txBody>
      </p:sp>
      <p:sp>
        <p:nvSpPr>
          <p:cNvPr id="36889" name="Text Box 25"/>
          <p:cNvSpPr txBox="1">
            <a:spLocks noChangeArrowheads="1"/>
          </p:cNvSpPr>
          <p:nvPr/>
        </p:nvSpPr>
        <p:spPr bwMode="auto">
          <a:xfrm>
            <a:off x="6705600" y="609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13</a:t>
            </a:r>
            <a:endParaRPr lang="en-US" sz="2400">
              <a:solidFill>
                <a:srgbClr val="FFCC00"/>
              </a:solidFill>
              <a:latin typeface="Times New Roman" pitchFamily="18" charset="0"/>
            </a:endParaRPr>
          </a:p>
        </p:txBody>
      </p:sp>
      <p:sp>
        <p:nvSpPr>
          <p:cNvPr id="36890" name="Text Box 26"/>
          <p:cNvSpPr txBox="1">
            <a:spLocks noChangeArrowheads="1"/>
          </p:cNvSpPr>
          <p:nvPr/>
        </p:nvSpPr>
        <p:spPr bwMode="auto">
          <a:xfrm>
            <a:off x="6705600" y="914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a:t>
            </a:r>
            <a:endParaRPr lang="en-US" sz="2400">
              <a:solidFill>
                <a:srgbClr val="FFCC00"/>
              </a:solidFill>
              <a:latin typeface="Times New Roman" pitchFamily="18" charset="0"/>
            </a:endParaRPr>
          </a:p>
        </p:txBody>
      </p:sp>
      <p:sp>
        <p:nvSpPr>
          <p:cNvPr id="36891" name="Text Box 27"/>
          <p:cNvSpPr txBox="1">
            <a:spLocks noChangeArrowheads="1"/>
          </p:cNvSpPr>
          <p:nvPr/>
        </p:nvSpPr>
        <p:spPr bwMode="auto">
          <a:xfrm>
            <a:off x="6705600" y="1219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11</a:t>
            </a:r>
            <a:endParaRPr lang="en-US" sz="2400">
              <a:solidFill>
                <a:srgbClr val="FFCC00"/>
              </a:solidFill>
              <a:latin typeface="Times New Roman" pitchFamily="18" charset="0"/>
            </a:endParaRPr>
          </a:p>
        </p:txBody>
      </p:sp>
      <p:sp>
        <p:nvSpPr>
          <p:cNvPr id="36892" name="Text Box 28"/>
          <p:cNvSpPr txBox="1">
            <a:spLocks noChangeArrowheads="1"/>
          </p:cNvSpPr>
          <p:nvPr/>
        </p:nvSpPr>
        <p:spPr bwMode="auto">
          <a:xfrm>
            <a:off x="6705600" y="1524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a:t>
            </a:r>
            <a:endParaRPr lang="en-US" sz="2400">
              <a:solidFill>
                <a:schemeClr val="bg1"/>
              </a:solidFill>
              <a:latin typeface="Times New Roman" pitchFamily="18" charset="0"/>
            </a:endParaRPr>
          </a:p>
        </p:txBody>
      </p:sp>
      <p:sp>
        <p:nvSpPr>
          <p:cNvPr id="36893" name="Text Box 29"/>
          <p:cNvSpPr txBox="1">
            <a:spLocks noChangeArrowheads="1"/>
          </p:cNvSpPr>
          <p:nvPr/>
        </p:nvSpPr>
        <p:spPr bwMode="auto">
          <a:xfrm>
            <a:off x="6705600" y="1828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9</a:t>
            </a:r>
            <a:endParaRPr lang="en-US" sz="2400">
              <a:solidFill>
                <a:srgbClr val="FFCC00"/>
              </a:solidFill>
              <a:latin typeface="Times New Roman" pitchFamily="18" charset="0"/>
            </a:endParaRPr>
          </a:p>
        </p:txBody>
      </p:sp>
      <p:sp>
        <p:nvSpPr>
          <p:cNvPr id="36894" name="Text Box 30"/>
          <p:cNvSpPr txBox="1">
            <a:spLocks noChangeArrowheads="1"/>
          </p:cNvSpPr>
          <p:nvPr/>
        </p:nvSpPr>
        <p:spPr bwMode="auto">
          <a:xfrm>
            <a:off x="6705600" y="2133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a:t>
            </a:r>
            <a:endParaRPr lang="en-US" sz="2400">
              <a:solidFill>
                <a:srgbClr val="FFCC00"/>
              </a:solidFill>
              <a:latin typeface="Times New Roman" pitchFamily="18" charset="0"/>
            </a:endParaRPr>
          </a:p>
        </p:txBody>
      </p:sp>
      <p:sp>
        <p:nvSpPr>
          <p:cNvPr id="36895" name="Text Box 31"/>
          <p:cNvSpPr txBox="1">
            <a:spLocks noChangeArrowheads="1"/>
          </p:cNvSpPr>
          <p:nvPr/>
        </p:nvSpPr>
        <p:spPr bwMode="auto">
          <a:xfrm>
            <a:off x="6705600" y="2438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7</a:t>
            </a:r>
            <a:endParaRPr lang="en-US" sz="2400">
              <a:solidFill>
                <a:srgbClr val="FFCC00"/>
              </a:solidFill>
              <a:latin typeface="Times New Roman" pitchFamily="18" charset="0"/>
            </a:endParaRPr>
          </a:p>
        </p:txBody>
      </p:sp>
      <p:sp>
        <p:nvSpPr>
          <p:cNvPr id="36896" name="Text Box 32"/>
          <p:cNvSpPr txBox="1">
            <a:spLocks noChangeArrowheads="1"/>
          </p:cNvSpPr>
          <p:nvPr/>
        </p:nvSpPr>
        <p:spPr bwMode="auto">
          <a:xfrm>
            <a:off x="6705600" y="2743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a:t>
            </a:r>
            <a:endParaRPr lang="en-US" sz="2400">
              <a:solidFill>
                <a:srgbClr val="FFCC00"/>
              </a:solidFill>
              <a:latin typeface="Times New Roman" pitchFamily="18" charset="0"/>
            </a:endParaRPr>
          </a:p>
        </p:txBody>
      </p:sp>
      <p:sp>
        <p:nvSpPr>
          <p:cNvPr id="36897" name="Text Box 33"/>
          <p:cNvSpPr txBox="1">
            <a:spLocks noChangeArrowheads="1"/>
          </p:cNvSpPr>
          <p:nvPr/>
        </p:nvSpPr>
        <p:spPr bwMode="auto">
          <a:xfrm>
            <a:off x="6705600" y="3048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5</a:t>
            </a:r>
          </a:p>
        </p:txBody>
      </p:sp>
      <p:sp>
        <p:nvSpPr>
          <p:cNvPr id="36898" name="Text Box 34"/>
          <p:cNvSpPr txBox="1">
            <a:spLocks noChangeArrowheads="1"/>
          </p:cNvSpPr>
          <p:nvPr/>
        </p:nvSpPr>
        <p:spPr bwMode="auto">
          <a:xfrm>
            <a:off x="6705600" y="3352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a:t>
            </a:r>
            <a:endParaRPr lang="en-US" sz="2400">
              <a:solidFill>
                <a:srgbClr val="FFCC00"/>
              </a:solidFill>
              <a:latin typeface="Times New Roman" pitchFamily="18" charset="0"/>
            </a:endParaRPr>
          </a:p>
        </p:txBody>
      </p:sp>
      <p:sp>
        <p:nvSpPr>
          <p:cNvPr id="36899" name="Text Box 35"/>
          <p:cNvSpPr txBox="1">
            <a:spLocks noChangeArrowheads="1"/>
          </p:cNvSpPr>
          <p:nvPr/>
        </p:nvSpPr>
        <p:spPr bwMode="auto">
          <a:xfrm>
            <a:off x="6705600" y="3657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a:t>
            </a:r>
            <a:endParaRPr lang="en-US" sz="2400">
              <a:solidFill>
                <a:srgbClr val="FFCC00"/>
              </a:solidFill>
              <a:latin typeface="Times New Roman" pitchFamily="18" charset="0"/>
            </a:endParaRPr>
          </a:p>
        </p:txBody>
      </p:sp>
      <p:sp>
        <p:nvSpPr>
          <p:cNvPr id="36900" name="Text Box 36"/>
          <p:cNvSpPr txBox="1">
            <a:spLocks noChangeArrowheads="1"/>
          </p:cNvSpPr>
          <p:nvPr/>
        </p:nvSpPr>
        <p:spPr bwMode="auto">
          <a:xfrm>
            <a:off x="6705600" y="3962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a:t>
            </a:r>
            <a:endParaRPr lang="en-US" sz="2400">
              <a:solidFill>
                <a:srgbClr val="FFCC00"/>
              </a:solidFill>
              <a:latin typeface="Times New Roman" pitchFamily="18" charset="0"/>
            </a:endParaRPr>
          </a:p>
        </p:txBody>
      </p:sp>
      <p:sp>
        <p:nvSpPr>
          <p:cNvPr id="36901" name="Text Box 37"/>
          <p:cNvSpPr txBox="1">
            <a:spLocks noChangeArrowheads="1"/>
          </p:cNvSpPr>
          <p:nvPr/>
        </p:nvSpPr>
        <p:spPr bwMode="auto">
          <a:xfrm>
            <a:off x="6705600" y="4267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a:t>
            </a:r>
            <a:endParaRPr lang="en-US" sz="2400">
              <a:solidFill>
                <a:srgbClr val="FFCC00"/>
              </a:solidFill>
              <a:latin typeface="Times New Roman" pitchFamily="18" charset="0"/>
            </a:endParaRPr>
          </a:p>
        </p:txBody>
      </p:sp>
      <p:sp>
        <p:nvSpPr>
          <p:cNvPr id="36902" name="Text Box 38"/>
          <p:cNvSpPr txBox="1">
            <a:spLocks noChangeArrowheads="1"/>
          </p:cNvSpPr>
          <p:nvPr/>
        </p:nvSpPr>
        <p:spPr bwMode="auto">
          <a:xfrm>
            <a:off x="7543800" y="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 Million</a:t>
            </a:r>
            <a:endParaRPr lang="en-US" sz="2400">
              <a:solidFill>
                <a:schemeClr val="bg1"/>
              </a:solidFill>
              <a:latin typeface="Times New Roman" pitchFamily="18" charset="0"/>
            </a:endParaRPr>
          </a:p>
        </p:txBody>
      </p:sp>
      <p:sp>
        <p:nvSpPr>
          <p:cNvPr id="36903" name="Text Box 39"/>
          <p:cNvSpPr txBox="1">
            <a:spLocks noChangeArrowheads="1"/>
          </p:cNvSpPr>
          <p:nvPr/>
        </p:nvSpPr>
        <p:spPr bwMode="auto">
          <a:xfrm>
            <a:off x="7543800" y="320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$500,000</a:t>
            </a:r>
            <a:endParaRPr lang="en-US" sz="2400">
              <a:solidFill>
                <a:srgbClr val="FFCC00"/>
              </a:solidFill>
              <a:latin typeface="Times New Roman" pitchFamily="18" charset="0"/>
            </a:endParaRPr>
          </a:p>
        </p:txBody>
      </p:sp>
      <p:sp>
        <p:nvSpPr>
          <p:cNvPr id="36904" name="Text Box 40"/>
          <p:cNvSpPr txBox="1">
            <a:spLocks noChangeArrowheads="1"/>
          </p:cNvSpPr>
          <p:nvPr/>
        </p:nvSpPr>
        <p:spPr bwMode="auto">
          <a:xfrm>
            <a:off x="7543800" y="625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$250,000</a:t>
            </a:r>
            <a:endParaRPr lang="en-US" sz="2400">
              <a:solidFill>
                <a:srgbClr val="FFCC00"/>
              </a:solidFill>
              <a:latin typeface="Times New Roman" pitchFamily="18" charset="0"/>
            </a:endParaRPr>
          </a:p>
        </p:txBody>
      </p:sp>
      <p:sp>
        <p:nvSpPr>
          <p:cNvPr id="36905" name="Text Box 41"/>
          <p:cNvSpPr txBox="1">
            <a:spLocks noChangeArrowheads="1"/>
          </p:cNvSpPr>
          <p:nvPr/>
        </p:nvSpPr>
        <p:spPr bwMode="auto">
          <a:xfrm>
            <a:off x="7543800" y="930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$125,000</a:t>
            </a:r>
            <a:endParaRPr lang="en-US" sz="2400">
              <a:solidFill>
                <a:srgbClr val="FFCC00"/>
              </a:solidFill>
              <a:latin typeface="Times New Roman" pitchFamily="18" charset="0"/>
            </a:endParaRPr>
          </a:p>
        </p:txBody>
      </p:sp>
      <p:sp>
        <p:nvSpPr>
          <p:cNvPr id="36906" name="Text Box 42"/>
          <p:cNvSpPr txBox="1">
            <a:spLocks noChangeArrowheads="1"/>
          </p:cNvSpPr>
          <p:nvPr/>
        </p:nvSpPr>
        <p:spPr bwMode="auto">
          <a:xfrm>
            <a:off x="7543800" y="1235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$64,000</a:t>
            </a:r>
            <a:endParaRPr lang="en-US" sz="2400">
              <a:solidFill>
                <a:srgbClr val="FFCC00"/>
              </a:solidFill>
              <a:latin typeface="Times New Roman" pitchFamily="18" charset="0"/>
            </a:endParaRPr>
          </a:p>
        </p:txBody>
      </p:sp>
      <p:sp>
        <p:nvSpPr>
          <p:cNvPr id="36907" name="Text Box 43"/>
          <p:cNvSpPr txBox="1">
            <a:spLocks noChangeArrowheads="1"/>
          </p:cNvSpPr>
          <p:nvPr/>
        </p:nvSpPr>
        <p:spPr bwMode="auto">
          <a:xfrm>
            <a:off x="7543800" y="1539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$32,000</a:t>
            </a:r>
            <a:endParaRPr lang="en-US" sz="2400">
              <a:solidFill>
                <a:schemeClr val="bg1"/>
              </a:solidFill>
              <a:latin typeface="Times New Roman" pitchFamily="18" charset="0"/>
            </a:endParaRPr>
          </a:p>
        </p:txBody>
      </p:sp>
      <p:sp>
        <p:nvSpPr>
          <p:cNvPr id="36908" name="Text Box 44"/>
          <p:cNvSpPr txBox="1">
            <a:spLocks noChangeArrowheads="1"/>
          </p:cNvSpPr>
          <p:nvPr/>
        </p:nvSpPr>
        <p:spPr bwMode="auto">
          <a:xfrm>
            <a:off x="7543800" y="1844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$16,000</a:t>
            </a:r>
            <a:endParaRPr lang="en-US" sz="2400">
              <a:solidFill>
                <a:srgbClr val="FFCC00"/>
              </a:solidFill>
              <a:latin typeface="Times New Roman" pitchFamily="18" charset="0"/>
            </a:endParaRPr>
          </a:p>
        </p:txBody>
      </p:sp>
      <p:sp>
        <p:nvSpPr>
          <p:cNvPr id="36909" name="Text Box 45"/>
          <p:cNvSpPr txBox="1">
            <a:spLocks noChangeArrowheads="1"/>
          </p:cNvSpPr>
          <p:nvPr/>
        </p:nvSpPr>
        <p:spPr bwMode="auto">
          <a:xfrm>
            <a:off x="7543800" y="2149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$8,000</a:t>
            </a:r>
            <a:endParaRPr lang="en-US" sz="2400">
              <a:solidFill>
                <a:srgbClr val="FFCC00"/>
              </a:solidFill>
              <a:latin typeface="Times New Roman" pitchFamily="18" charset="0"/>
            </a:endParaRPr>
          </a:p>
        </p:txBody>
      </p:sp>
      <p:sp>
        <p:nvSpPr>
          <p:cNvPr id="36910" name="Text Box 46"/>
          <p:cNvSpPr txBox="1">
            <a:spLocks noChangeArrowheads="1"/>
          </p:cNvSpPr>
          <p:nvPr/>
        </p:nvSpPr>
        <p:spPr bwMode="auto">
          <a:xfrm>
            <a:off x="7543800" y="2454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$4,000</a:t>
            </a:r>
            <a:endParaRPr lang="en-US" sz="2400">
              <a:solidFill>
                <a:srgbClr val="FFCC00"/>
              </a:solidFill>
              <a:latin typeface="Times New Roman" pitchFamily="18" charset="0"/>
            </a:endParaRPr>
          </a:p>
        </p:txBody>
      </p:sp>
      <p:sp>
        <p:nvSpPr>
          <p:cNvPr id="36911" name="Text Box 47"/>
          <p:cNvSpPr txBox="1">
            <a:spLocks noChangeArrowheads="1"/>
          </p:cNvSpPr>
          <p:nvPr/>
        </p:nvSpPr>
        <p:spPr bwMode="auto">
          <a:xfrm>
            <a:off x="7543800" y="2759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$2,000</a:t>
            </a:r>
            <a:endParaRPr lang="en-US" sz="2400">
              <a:solidFill>
                <a:srgbClr val="FFCC00"/>
              </a:solidFill>
              <a:latin typeface="Times New Roman" pitchFamily="18" charset="0"/>
            </a:endParaRPr>
          </a:p>
        </p:txBody>
      </p:sp>
      <p:sp>
        <p:nvSpPr>
          <p:cNvPr id="36912" name="Text Box 48"/>
          <p:cNvSpPr txBox="1">
            <a:spLocks noChangeArrowheads="1"/>
          </p:cNvSpPr>
          <p:nvPr/>
        </p:nvSpPr>
        <p:spPr bwMode="auto">
          <a:xfrm>
            <a:off x="7543800" y="3063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$1,000</a:t>
            </a:r>
          </a:p>
        </p:txBody>
      </p:sp>
      <p:sp>
        <p:nvSpPr>
          <p:cNvPr id="36913" name="Text Box 49"/>
          <p:cNvSpPr txBox="1">
            <a:spLocks noChangeArrowheads="1"/>
          </p:cNvSpPr>
          <p:nvPr/>
        </p:nvSpPr>
        <p:spPr bwMode="auto">
          <a:xfrm>
            <a:off x="7543800" y="3368675"/>
            <a:ext cx="1000125"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a:t>
            </a:r>
            <a:endParaRPr lang="en-US" sz="2400">
              <a:solidFill>
                <a:srgbClr val="FFCC00"/>
              </a:solidFill>
              <a:latin typeface="Times New Roman" pitchFamily="18" charset="0"/>
            </a:endParaRPr>
          </a:p>
        </p:txBody>
      </p:sp>
      <p:sp>
        <p:nvSpPr>
          <p:cNvPr id="36914" name="Text Box 50"/>
          <p:cNvSpPr txBox="1">
            <a:spLocks noChangeArrowheads="1"/>
          </p:cNvSpPr>
          <p:nvPr/>
        </p:nvSpPr>
        <p:spPr bwMode="auto">
          <a:xfrm>
            <a:off x="7543800" y="3673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$300</a:t>
            </a:r>
            <a:endParaRPr lang="en-US" sz="2400">
              <a:solidFill>
                <a:srgbClr val="FFCC00"/>
              </a:solidFill>
              <a:latin typeface="Times New Roman" pitchFamily="18" charset="0"/>
            </a:endParaRPr>
          </a:p>
        </p:txBody>
      </p:sp>
      <p:sp>
        <p:nvSpPr>
          <p:cNvPr id="36915" name="Text Box 51"/>
          <p:cNvSpPr txBox="1">
            <a:spLocks noChangeArrowheads="1"/>
          </p:cNvSpPr>
          <p:nvPr/>
        </p:nvSpPr>
        <p:spPr bwMode="auto">
          <a:xfrm>
            <a:off x="7543800" y="3978275"/>
            <a:ext cx="13335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a:t>
            </a:r>
            <a:endParaRPr lang="en-US" sz="2400">
              <a:solidFill>
                <a:srgbClr val="FFCC00"/>
              </a:solidFill>
              <a:latin typeface="Times New Roman" pitchFamily="18" charset="0"/>
            </a:endParaRPr>
          </a:p>
        </p:txBody>
      </p:sp>
      <p:sp>
        <p:nvSpPr>
          <p:cNvPr id="36916" name="Text Box 52"/>
          <p:cNvSpPr txBox="1">
            <a:spLocks noChangeArrowheads="1"/>
          </p:cNvSpPr>
          <p:nvPr/>
        </p:nvSpPr>
        <p:spPr bwMode="auto">
          <a:xfrm>
            <a:off x="7543800" y="4283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$100</a:t>
            </a:r>
            <a:endParaRPr lang="en-US" sz="2400">
              <a:solidFill>
                <a:srgbClr val="FFCC00"/>
              </a:solidFill>
              <a:latin typeface="Times New Roman" pitchFamily="18" charset="0"/>
            </a:endParaRPr>
          </a:p>
        </p:txBody>
      </p:sp>
      <p:sp>
        <p:nvSpPr>
          <p:cNvPr id="36917" name="Oval 53"/>
          <p:cNvSpPr>
            <a:spLocks noChangeArrowheads="1"/>
          </p:cNvSpPr>
          <p:nvPr/>
        </p:nvSpPr>
        <p:spPr bwMode="auto">
          <a:xfrm>
            <a:off x="7239000" y="4419600"/>
            <a:ext cx="152400" cy="152400"/>
          </a:xfrm>
          <a:prstGeom prst="ellipse">
            <a:avLst/>
          </a:prstGeom>
          <a:solidFill>
            <a:srgbClr val="FFCC00"/>
          </a:solidFill>
          <a:ln w="9525">
            <a:noFill/>
            <a:round/>
            <a:headEnd/>
            <a:tailEnd/>
          </a:ln>
        </p:spPr>
        <p:txBody>
          <a:bodyPr wrap="none" anchor="ctr"/>
          <a:lstStyle/>
          <a:p>
            <a:endParaRPr lang="en-US"/>
          </a:p>
        </p:txBody>
      </p:sp>
      <p:sp>
        <p:nvSpPr>
          <p:cNvPr id="36918" name="Oval 54"/>
          <p:cNvSpPr>
            <a:spLocks noChangeArrowheads="1"/>
          </p:cNvSpPr>
          <p:nvPr/>
        </p:nvSpPr>
        <p:spPr bwMode="auto">
          <a:xfrm>
            <a:off x="7239000" y="4114800"/>
            <a:ext cx="152400" cy="152400"/>
          </a:xfrm>
          <a:prstGeom prst="ellipse">
            <a:avLst/>
          </a:prstGeom>
          <a:solidFill>
            <a:srgbClr val="FFCC00"/>
          </a:solidFill>
          <a:ln w="9525">
            <a:noFill/>
            <a:round/>
            <a:headEnd/>
            <a:tailEnd/>
          </a:ln>
        </p:spPr>
        <p:txBody>
          <a:bodyPr wrap="none" anchor="ctr"/>
          <a:lstStyle/>
          <a:p>
            <a:endParaRPr lang="en-US"/>
          </a:p>
        </p:txBody>
      </p:sp>
      <p:sp>
        <p:nvSpPr>
          <p:cNvPr id="36919" name="Oval 55"/>
          <p:cNvSpPr>
            <a:spLocks noChangeArrowheads="1"/>
          </p:cNvSpPr>
          <p:nvPr/>
        </p:nvSpPr>
        <p:spPr bwMode="auto">
          <a:xfrm>
            <a:off x="7239000" y="3810000"/>
            <a:ext cx="152400" cy="152400"/>
          </a:xfrm>
          <a:prstGeom prst="ellipse">
            <a:avLst/>
          </a:prstGeom>
          <a:solidFill>
            <a:srgbClr val="FFCC00"/>
          </a:solidFill>
          <a:ln w="9525">
            <a:noFill/>
            <a:round/>
            <a:headEnd/>
            <a:tailEnd/>
          </a:ln>
        </p:spPr>
        <p:txBody>
          <a:bodyPr wrap="none" anchor="ctr"/>
          <a:lstStyle/>
          <a:p>
            <a:endParaRPr lang="en-US"/>
          </a:p>
        </p:txBody>
      </p:sp>
      <p:sp>
        <p:nvSpPr>
          <p:cNvPr id="36920" name="Oval 56"/>
          <p:cNvSpPr>
            <a:spLocks noChangeArrowheads="1"/>
          </p:cNvSpPr>
          <p:nvPr/>
        </p:nvSpPr>
        <p:spPr bwMode="auto">
          <a:xfrm>
            <a:off x="7239000" y="3505200"/>
            <a:ext cx="152400" cy="152400"/>
          </a:xfrm>
          <a:prstGeom prst="ellipse">
            <a:avLst/>
          </a:prstGeom>
          <a:solidFill>
            <a:srgbClr val="FFCC00"/>
          </a:solidFill>
          <a:ln w="9525">
            <a:noFill/>
            <a:round/>
            <a:headEnd/>
            <a:tailEnd/>
          </a:ln>
        </p:spPr>
        <p:txBody>
          <a:bodyPr wrap="none" anchor="ctr"/>
          <a:lstStyle/>
          <a:p>
            <a:endParaRPr lang="en-US"/>
          </a:p>
        </p:txBody>
      </p:sp>
      <p:sp>
        <p:nvSpPr>
          <p:cNvPr id="36921" name="Oval 57"/>
          <p:cNvSpPr>
            <a:spLocks noChangeArrowheads="1"/>
          </p:cNvSpPr>
          <p:nvPr/>
        </p:nvSpPr>
        <p:spPr bwMode="auto">
          <a:xfrm>
            <a:off x="7239000" y="3200400"/>
            <a:ext cx="152400" cy="152400"/>
          </a:xfrm>
          <a:prstGeom prst="ellipse">
            <a:avLst/>
          </a:prstGeom>
          <a:solidFill>
            <a:schemeClr val="bg1"/>
          </a:solidFill>
          <a:ln w="9525">
            <a:noFill/>
            <a:round/>
            <a:headEnd/>
            <a:tailEnd/>
          </a:ln>
        </p:spPr>
        <p:txBody>
          <a:bodyPr wrap="none" anchor="ctr"/>
          <a:lstStyle/>
          <a:p>
            <a:endParaRPr lang="en-US"/>
          </a:p>
        </p:txBody>
      </p:sp>
      <p:sp>
        <p:nvSpPr>
          <p:cNvPr id="36922" name="Oval 58"/>
          <p:cNvSpPr>
            <a:spLocks noChangeArrowheads="1"/>
          </p:cNvSpPr>
          <p:nvPr/>
        </p:nvSpPr>
        <p:spPr bwMode="auto">
          <a:xfrm>
            <a:off x="7239000" y="2895600"/>
            <a:ext cx="152400" cy="152400"/>
          </a:xfrm>
          <a:prstGeom prst="ellipse">
            <a:avLst/>
          </a:prstGeom>
          <a:solidFill>
            <a:srgbClr val="FFCC00"/>
          </a:solidFill>
          <a:ln w="9525">
            <a:noFill/>
            <a:round/>
            <a:headEnd/>
            <a:tailEnd/>
          </a:ln>
        </p:spPr>
        <p:txBody>
          <a:bodyPr wrap="none" anchor="ctr"/>
          <a:lstStyle/>
          <a:p>
            <a:endParaRPr lang="en-US"/>
          </a:p>
        </p:txBody>
      </p:sp>
      <p:sp>
        <p:nvSpPr>
          <p:cNvPr id="36923" name="Oval 59"/>
          <p:cNvSpPr>
            <a:spLocks noChangeArrowheads="1"/>
          </p:cNvSpPr>
          <p:nvPr/>
        </p:nvSpPr>
        <p:spPr bwMode="auto">
          <a:xfrm>
            <a:off x="7239000" y="2590800"/>
            <a:ext cx="152400" cy="152400"/>
          </a:xfrm>
          <a:prstGeom prst="ellipse">
            <a:avLst/>
          </a:prstGeom>
          <a:solidFill>
            <a:srgbClr val="FFCC00"/>
          </a:solidFill>
          <a:ln w="9525">
            <a:noFill/>
            <a:round/>
            <a:headEnd/>
            <a:tailEnd/>
          </a:ln>
        </p:spPr>
        <p:txBody>
          <a:bodyPr wrap="none" anchor="ctr"/>
          <a:lstStyle/>
          <a:p>
            <a:endParaRPr lang="en-US"/>
          </a:p>
        </p:txBody>
      </p:sp>
      <p:sp>
        <p:nvSpPr>
          <p:cNvPr id="36924" name="Oval 60"/>
          <p:cNvSpPr>
            <a:spLocks noChangeArrowheads="1"/>
          </p:cNvSpPr>
          <p:nvPr/>
        </p:nvSpPr>
        <p:spPr bwMode="auto">
          <a:xfrm>
            <a:off x="7239000" y="2286000"/>
            <a:ext cx="152400" cy="152400"/>
          </a:xfrm>
          <a:prstGeom prst="ellipse">
            <a:avLst/>
          </a:prstGeom>
          <a:solidFill>
            <a:srgbClr val="FFCC00"/>
          </a:solidFill>
          <a:ln w="9525">
            <a:noFill/>
            <a:round/>
            <a:headEnd/>
            <a:tailEnd/>
          </a:ln>
        </p:spPr>
        <p:txBody>
          <a:bodyPr wrap="none" anchor="ctr"/>
          <a:lstStyle/>
          <a:p>
            <a:endParaRPr lang="en-US"/>
          </a:p>
        </p:txBody>
      </p:sp>
      <p:sp>
        <p:nvSpPr>
          <p:cNvPr id="36925" name="Oval 61"/>
          <p:cNvSpPr>
            <a:spLocks noChangeArrowheads="1"/>
          </p:cNvSpPr>
          <p:nvPr/>
        </p:nvSpPr>
        <p:spPr bwMode="auto">
          <a:xfrm>
            <a:off x="7239000" y="1981200"/>
            <a:ext cx="152400" cy="152400"/>
          </a:xfrm>
          <a:prstGeom prst="ellipse">
            <a:avLst/>
          </a:prstGeom>
          <a:solidFill>
            <a:srgbClr val="FFCC00"/>
          </a:solidFill>
          <a:ln w="9525">
            <a:noFill/>
            <a:round/>
            <a:headEnd/>
            <a:tailEnd/>
          </a:ln>
        </p:spPr>
        <p:txBody>
          <a:bodyPr wrap="none" anchor="ctr"/>
          <a:lstStyle/>
          <a:p>
            <a:endParaRPr lang="en-US"/>
          </a:p>
        </p:txBody>
      </p:sp>
      <p:sp>
        <p:nvSpPr>
          <p:cNvPr id="36926" name="Oval 62"/>
          <p:cNvSpPr>
            <a:spLocks noChangeArrowheads="1"/>
          </p:cNvSpPr>
          <p:nvPr/>
        </p:nvSpPr>
        <p:spPr bwMode="auto">
          <a:xfrm>
            <a:off x="7239000" y="1676400"/>
            <a:ext cx="152400" cy="152400"/>
          </a:xfrm>
          <a:prstGeom prst="ellipse">
            <a:avLst/>
          </a:prstGeom>
          <a:solidFill>
            <a:schemeClr val="bg1"/>
          </a:solidFill>
          <a:ln w="9525">
            <a:noFill/>
            <a:round/>
            <a:headEnd/>
            <a:tailEnd/>
          </a:ln>
        </p:spPr>
        <p:txBody>
          <a:bodyPr wrap="none" anchor="ctr"/>
          <a:lstStyle/>
          <a:p>
            <a:endParaRPr lang="en-US" sz="2400">
              <a:solidFill>
                <a:schemeClr val="tx1"/>
              </a:solidFill>
              <a:latin typeface="Times New Roman" pitchFamily="18" charset="0"/>
            </a:endParaRPr>
          </a:p>
        </p:txBody>
      </p:sp>
      <p:sp>
        <p:nvSpPr>
          <p:cNvPr id="36927" name="Oval 63"/>
          <p:cNvSpPr>
            <a:spLocks noChangeArrowheads="1"/>
          </p:cNvSpPr>
          <p:nvPr/>
        </p:nvSpPr>
        <p:spPr bwMode="auto">
          <a:xfrm>
            <a:off x="7239000" y="1371600"/>
            <a:ext cx="152400" cy="152400"/>
          </a:xfrm>
          <a:prstGeom prst="ellipse">
            <a:avLst/>
          </a:prstGeom>
          <a:solidFill>
            <a:srgbClr val="FFCC00"/>
          </a:solidFill>
          <a:ln w="9525">
            <a:noFill/>
            <a:round/>
            <a:headEnd/>
            <a:tailEnd/>
          </a:ln>
        </p:spPr>
        <p:txBody>
          <a:bodyPr wrap="none" anchor="ctr"/>
          <a:lstStyle/>
          <a:p>
            <a:endParaRPr lang="en-US"/>
          </a:p>
        </p:txBody>
      </p:sp>
      <p:sp>
        <p:nvSpPr>
          <p:cNvPr id="36928" name="Oval 64"/>
          <p:cNvSpPr>
            <a:spLocks noChangeArrowheads="1"/>
          </p:cNvSpPr>
          <p:nvPr/>
        </p:nvSpPr>
        <p:spPr bwMode="auto">
          <a:xfrm>
            <a:off x="7239000" y="1066800"/>
            <a:ext cx="152400" cy="152400"/>
          </a:xfrm>
          <a:prstGeom prst="ellipse">
            <a:avLst/>
          </a:prstGeom>
          <a:solidFill>
            <a:srgbClr val="FFCC00"/>
          </a:solidFill>
          <a:ln w="9525">
            <a:noFill/>
            <a:round/>
            <a:headEnd/>
            <a:tailEnd/>
          </a:ln>
        </p:spPr>
        <p:txBody>
          <a:bodyPr wrap="none" anchor="ctr"/>
          <a:lstStyle/>
          <a:p>
            <a:endParaRPr lang="en-US"/>
          </a:p>
        </p:txBody>
      </p:sp>
      <p:sp>
        <p:nvSpPr>
          <p:cNvPr id="36929" name="Oval 65"/>
          <p:cNvSpPr>
            <a:spLocks noChangeArrowheads="1"/>
          </p:cNvSpPr>
          <p:nvPr/>
        </p:nvSpPr>
        <p:spPr bwMode="auto">
          <a:xfrm>
            <a:off x="7239000" y="762000"/>
            <a:ext cx="152400" cy="152400"/>
          </a:xfrm>
          <a:prstGeom prst="ellipse">
            <a:avLst/>
          </a:prstGeom>
          <a:solidFill>
            <a:srgbClr val="FFCC00"/>
          </a:solidFill>
          <a:ln w="9525">
            <a:noFill/>
            <a:round/>
            <a:headEnd/>
            <a:tailEnd/>
          </a:ln>
        </p:spPr>
        <p:txBody>
          <a:bodyPr wrap="none" anchor="ctr"/>
          <a:lstStyle/>
          <a:p>
            <a:endParaRPr lang="en-US"/>
          </a:p>
        </p:txBody>
      </p:sp>
      <p:sp>
        <p:nvSpPr>
          <p:cNvPr id="36930" name="Oval 66"/>
          <p:cNvSpPr>
            <a:spLocks noChangeArrowheads="1"/>
          </p:cNvSpPr>
          <p:nvPr/>
        </p:nvSpPr>
        <p:spPr bwMode="auto">
          <a:xfrm>
            <a:off x="7239000" y="457200"/>
            <a:ext cx="152400" cy="152400"/>
          </a:xfrm>
          <a:prstGeom prst="ellipse">
            <a:avLst/>
          </a:prstGeom>
          <a:solidFill>
            <a:srgbClr val="FFCC00"/>
          </a:solidFill>
          <a:ln w="9525">
            <a:noFill/>
            <a:round/>
            <a:headEnd/>
            <a:tailEnd/>
          </a:ln>
        </p:spPr>
        <p:txBody>
          <a:bodyPr wrap="none" anchor="ctr"/>
          <a:lstStyle/>
          <a:p>
            <a:endParaRPr lang="en-US"/>
          </a:p>
        </p:txBody>
      </p:sp>
      <p:sp>
        <p:nvSpPr>
          <p:cNvPr id="36931" name="Oval 67"/>
          <p:cNvSpPr>
            <a:spLocks noChangeArrowheads="1"/>
          </p:cNvSpPr>
          <p:nvPr/>
        </p:nvSpPr>
        <p:spPr bwMode="auto">
          <a:xfrm>
            <a:off x="7239000" y="152400"/>
            <a:ext cx="152400" cy="152400"/>
          </a:xfrm>
          <a:prstGeom prst="ellipse">
            <a:avLst/>
          </a:prstGeom>
          <a:solidFill>
            <a:schemeClr val="bg1"/>
          </a:solidFill>
          <a:ln w="9525">
            <a:noFill/>
            <a:round/>
            <a:headEnd/>
            <a:tailEnd/>
          </a:ln>
        </p:spPr>
        <p:txBody>
          <a:bodyPr wrap="none" anchor="ctr"/>
          <a:lstStyle/>
          <a:p>
            <a:endParaRPr lang="en-US"/>
          </a:p>
        </p:txBody>
      </p:sp>
      <p:pic>
        <p:nvPicPr>
          <p:cNvPr id="36932" name="Picture 68"/>
          <p:cNvPicPr>
            <a:picLocks noChangeAspect="1" noChangeArrowheads="1"/>
          </p:cNvPicPr>
          <p:nvPr/>
        </p:nvPicPr>
        <p:blipFill>
          <a:blip r:embed="rId3" cstate="print"/>
          <a:srcRect/>
          <a:stretch>
            <a:fillRect/>
          </a:stretch>
        </p:blipFill>
        <p:spPr bwMode="auto">
          <a:xfrm flipV="1">
            <a:off x="1949450" y="3994150"/>
            <a:ext cx="514350" cy="606425"/>
          </a:xfrm>
          <a:prstGeom prst="rect">
            <a:avLst/>
          </a:prstGeom>
          <a:noFill/>
          <a:ln w="9525">
            <a:noFill/>
            <a:miter lim="800000"/>
            <a:headEnd/>
            <a:tailEnd/>
          </a:ln>
        </p:spPr>
      </p:pic>
      <p:sp>
        <p:nvSpPr>
          <p:cNvPr id="36933" name="AutoShape 69"/>
          <p:cNvSpPr>
            <a:spLocks noChangeArrowheads="1"/>
          </p:cNvSpPr>
          <p:nvPr/>
        </p:nvSpPr>
        <p:spPr bwMode="auto">
          <a:xfrm rot="5400000">
            <a:off x="32226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36934" name="Oval 70"/>
          <p:cNvSpPr>
            <a:spLocks noChangeArrowheads="1"/>
          </p:cNvSpPr>
          <p:nvPr/>
        </p:nvSpPr>
        <p:spPr bwMode="auto">
          <a:xfrm>
            <a:off x="3298825" y="4076700"/>
            <a:ext cx="152400" cy="152400"/>
          </a:xfrm>
          <a:prstGeom prst="ellipse">
            <a:avLst/>
          </a:prstGeom>
          <a:noFill/>
          <a:ln w="38100">
            <a:solidFill>
              <a:schemeClr val="bg1"/>
            </a:solidFill>
            <a:round/>
            <a:headEnd/>
            <a:tailEnd/>
          </a:ln>
        </p:spPr>
        <p:txBody>
          <a:bodyPr wrap="none" anchor="ctr"/>
          <a:lstStyle/>
          <a:p>
            <a:endParaRPr lang="en-US"/>
          </a:p>
        </p:txBody>
      </p:sp>
      <p:sp>
        <p:nvSpPr>
          <p:cNvPr id="36935" name="AutoShape 71"/>
          <p:cNvSpPr>
            <a:spLocks noChangeArrowheads="1"/>
          </p:cNvSpPr>
          <p:nvPr/>
        </p:nvSpPr>
        <p:spPr bwMode="auto">
          <a:xfrm rot="5400000">
            <a:off x="3527425" y="43053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36936" name="Oval 72"/>
          <p:cNvSpPr>
            <a:spLocks noChangeArrowheads="1"/>
          </p:cNvSpPr>
          <p:nvPr/>
        </p:nvSpPr>
        <p:spPr bwMode="auto">
          <a:xfrm>
            <a:off x="3603625" y="4152900"/>
            <a:ext cx="152400" cy="152400"/>
          </a:xfrm>
          <a:prstGeom prst="ellipse">
            <a:avLst/>
          </a:prstGeom>
          <a:noFill/>
          <a:ln w="38100">
            <a:solidFill>
              <a:schemeClr val="bg1"/>
            </a:solidFill>
            <a:round/>
            <a:headEnd/>
            <a:tailEnd/>
          </a:ln>
        </p:spPr>
        <p:txBody>
          <a:bodyPr wrap="none" anchor="ctr"/>
          <a:lstStyle/>
          <a:p>
            <a:endParaRPr lang="en-US"/>
          </a:p>
        </p:txBody>
      </p:sp>
      <p:sp>
        <p:nvSpPr>
          <p:cNvPr id="36937" name="AutoShape 73"/>
          <p:cNvSpPr>
            <a:spLocks noChangeArrowheads="1"/>
          </p:cNvSpPr>
          <p:nvPr/>
        </p:nvSpPr>
        <p:spPr bwMode="auto">
          <a:xfrm rot="5400000">
            <a:off x="38322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36938" name="Oval 74"/>
          <p:cNvSpPr>
            <a:spLocks noChangeArrowheads="1"/>
          </p:cNvSpPr>
          <p:nvPr/>
        </p:nvSpPr>
        <p:spPr bwMode="auto">
          <a:xfrm>
            <a:off x="3908425" y="4076700"/>
            <a:ext cx="152400" cy="152400"/>
          </a:xfrm>
          <a:prstGeom prst="ellipse">
            <a:avLst/>
          </a:prstGeom>
          <a:noFill/>
          <a:ln w="38100">
            <a:solidFill>
              <a:schemeClr val="bg1"/>
            </a:solidFill>
            <a:round/>
            <a:headEnd/>
            <a:tailEnd/>
          </a:ln>
        </p:spPr>
        <p:txBody>
          <a:bodyPr wrap="none" anchor="ctr"/>
          <a:lstStyle/>
          <a:p>
            <a:endParaRPr lang="en-US"/>
          </a:p>
        </p:txBody>
      </p:sp>
      <p:sp>
        <p:nvSpPr>
          <p:cNvPr id="85067" name="Text Box 75"/>
          <p:cNvSpPr txBox="1">
            <a:spLocks noChangeArrowheads="1"/>
          </p:cNvSpPr>
          <p:nvPr/>
        </p:nvSpPr>
        <p:spPr bwMode="auto">
          <a:xfrm>
            <a:off x="784225" y="990600"/>
            <a:ext cx="5181600" cy="701675"/>
          </a:xfrm>
          <a:prstGeom prst="rect">
            <a:avLst/>
          </a:prstGeom>
          <a:noFill/>
          <a:ln w="9525">
            <a:noFill/>
            <a:miter lim="800000"/>
            <a:headEnd/>
            <a:tailEnd/>
          </a:ln>
        </p:spPr>
        <p:txBody>
          <a:bodyPr>
            <a:spAutoFit/>
          </a:bodyPr>
          <a:lstStyle/>
          <a:p>
            <a:pPr algn="ctr">
              <a:spcBef>
                <a:spcPct val="50000"/>
              </a:spcBef>
            </a:pPr>
            <a:r>
              <a:rPr lang="en-US" sz="4000" b="1" dirty="0">
                <a:solidFill>
                  <a:schemeClr val="bg1"/>
                </a:solidFill>
              </a:rPr>
              <a:t>$250,000 Question</a:t>
            </a:r>
            <a:endParaRPr lang="en-US" sz="4000" dirty="0">
              <a:solidFill>
                <a:schemeClr val="bg1"/>
              </a:solidFill>
              <a:latin typeface="Times New Roman" pitchFamily="18" charset="0"/>
            </a:endParaRPr>
          </a:p>
        </p:txBody>
      </p:sp>
      <p:sp>
        <p:nvSpPr>
          <p:cNvPr id="85070" name="AutoShape 78"/>
          <p:cNvSpPr>
            <a:spLocks noChangeArrowheads="1"/>
          </p:cNvSpPr>
          <p:nvPr/>
        </p:nvSpPr>
        <p:spPr bwMode="auto">
          <a:xfrm>
            <a:off x="69850" y="2582863"/>
            <a:ext cx="6499225" cy="1098550"/>
          </a:xfrm>
          <a:prstGeom prst="flowChartPreparation">
            <a:avLst/>
          </a:prstGeom>
          <a:solidFill>
            <a:srgbClr val="00FF00"/>
          </a:solidFill>
          <a:ln w="57150">
            <a:solidFill>
              <a:srgbClr val="3399FF"/>
            </a:solidFill>
            <a:miter lim="800000"/>
            <a:headEnd/>
            <a:tailEnd/>
          </a:ln>
        </p:spPr>
        <p:txBody>
          <a:bodyPr wrap="none" anchor="ctr"/>
          <a:lstStyle/>
          <a:p>
            <a:r>
              <a:rPr lang="en-US" sz="2400" b="1" dirty="0" smtClean="0">
                <a:solidFill>
                  <a:schemeClr val="tx1"/>
                </a:solidFill>
                <a:latin typeface="Times New Roman" pitchFamily="18" charset="0"/>
              </a:rPr>
              <a:t>Evidence </a:t>
            </a:r>
            <a:r>
              <a:rPr lang="en-US" sz="2400" b="1" dirty="0">
                <a:solidFill>
                  <a:schemeClr val="tx1"/>
                </a:solidFill>
                <a:latin typeface="Times New Roman" pitchFamily="18" charset="0"/>
              </a:rPr>
              <a:t>for a </a:t>
            </a:r>
          </a:p>
          <a:p>
            <a:r>
              <a:rPr lang="en-US" sz="2400" b="1" dirty="0">
                <a:solidFill>
                  <a:schemeClr val="tx1"/>
                </a:solidFill>
                <a:latin typeface="Times New Roman" pitchFamily="18" charset="0"/>
              </a:rPr>
              <a:t>rating of  </a:t>
            </a:r>
            <a:r>
              <a:rPr lang="en-US" sz="2400" b="1" dirty="0" smtClean="0">
                <a:solidFill>
                  <a:schemeClr val="tx1"/>
                </a:solidFill>
                <a:latin typeface="Times New Roman" pitchFamily="18" charset="0"/>
              </a:rPr>
              <a:t>3 would include…</a:t>
            </a:r>
            <a:endParaRPr lang="en-US" sz="2400" b="1" dirty="0">
              <a:solidFill>
                <a:schemeClr val="tx1"/>
              </a:solidFill>
              <a:latin typeface="Times New Roman" pitchFamily="18" charset="0"/>
            </a:endParaRPr>
          </a:p>
        </p:txBody>
      </p:sp>
    </p:spTree>
    <p:extLst>
      <p:ext uri="{BB962C8B-B14F-4D97-AF65-F5344CB8AC3E}">
        <p14:creationId xmlns:p14="http://schemas.microsoft.com/office/powerpoint/2010/main" val="25898498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2000"/>
                                  </p:stCondLst>
                                  <p:childTnLst>
                                    <p:set>
                                      <p:cBhvr>
                                        <p:cTn id="6" dur="1" fill="hold">
                                          <p:stCondLst>
                                            <p:cond delay="0"/>
                                          </p:stCondLst>
                                        </p:cTn>
                                        <p:tgtEl>
                                          <p:spTgt spid="85067"/>
                                        </p:tgtEl>
                                        <p:attrNameLst>
                                          <p:attrName>style.visibility</p:attrName>
                                        </p:attrNameLst>
                                      </p:cBhvr>
                                      <p:to>
                                        <p:strVal val="visible"/>
                                      </p:to>
                                    </p:set>
                                    <p:animEffect transition="in" filter="dissolve">
                                      <p:cBhvr>
                                        <p:cTn id="7" dur="500"/>
                                        <p:tgtEl>
                                          <p:spTgt spid="85067"/>
                                        </p:tgtEl>
                                      </p:cBhvr>
                                    </p:animEffect>
                                  </p:childTnLst>
                                </p:cTn>
                              </p:par>
                              <p:par>
                                <p:cTn id="8" presetID="1" presetClass="entr" presetSubtype="0" fill="hold" grpId="0" nodeType="withEffect">
                                  <p:stCondLst>
                                    <p:cond delay="2000"/>
                                  </p:stCondLst>
                                  <p:childTnLst>
                                    <p:set>
                                      <p:cBhvr>
                                        <p:cTn id="9" dur="1" fill="hold">
                                          <p:stCondLst>
                                            <p:cond delay="499"/>
                                          </p:stCondLst>
                                        </p:cTn>
                                        <p:tgtEl>
                                          <p:spTgt spid="85005"/>
                                        </p:tgtEl>
                                        <p:attrNameLst>
                                          <p:attrName>style.visibility</p:attrName>
                                        </p:attrNameLst>
                                      </p:cBhvr>
                                      <p:to>
                                        <p:strVal val="visible"/>
                                      </p:to>
                                    </p:set>
                                  </p:childTnLst>
                                </p:cTn>
                              </p:par>
                            </p:childTnLst>
                          </p:cTn>
                        </p:par>
                        <p:par>
                          <p:cTn id="10" fill="hold">
                            <p:stCondLst>
                              <p:cond delay="2500"/>
                            </p:stCondLst>
                            <p:childTnLst>
                              <p:par>
                                <p:cTn id="11" presetID="1" presetClass="entr" presetSubtype="0" fill="hold" grpId="0" nodeType="afterEffect">
                                  <p:stCondLst>
                                    <p:cond delay="2000"/>
                                  </p:stCondLst>
                                  <p:childTnLst>
                                    <p:set>
                                      <p:cBhvr>
                                        <p:cTn id="12" dur="1" fill="hold">
                                          <p:stCondLst>
                                            <p:cond delay="499"/>
                                          </p:stCondLst>
                                        </p:cTn>
                                        <p:tgtEl>
                                          <p:spTgt spid="85007"/>
                                        </p:tgtEl>
                                        <p:attrNameLst>
                                          <p:attrName>style.visibility</p:attrName>
                                        </p:attrNameLst>
                                      </p:cBhvr>
                                      <p:to>
                                        <p:strVal val="visible"/>
                                      </p:to>
                                    </p:set>
                                  </p:childTnLst>
                                </p:cTn>
                              </p:par>
                            </p:childTnLst>
                          </p:cTn>
                        </p:par>
                        <p:par>
                          <p:cTn id="13" fill="hold">
                            <p:stCondLst>
                              <p:cond delay="5000"/>
                            </p:stCondLst>
                            <p:childTnLst>
                              <p:par>
                                <p:cTn id="14" presetID="1" presetClass="entr" presetSubtype="0" fill="hold" grpId="0" nodeType="afterEffect">
                                  <p:stCondLst>
                                    <p:cond delay="2000"/>
                                  </p:stCondLst>
                                  <p:childTnLst>
                                    <p:set>
                                      <p:cBhvr>
                                        <p:cTn id="15" dur="1" fill="hold">
                                          <p:stCondLst>
                                            <p:cond delay="499"/>
                                          </p:stCondLst>
                                        </p:cTn>
                                        <p:tgtEl>
                                          <p:spTgt spid="85006"/>
                                        </p:tgtEl>
                                        <p:attrNameLst>
                                          <p:attrName>style.visibility</p:attrName>
                                        </p:attrNameLst>
                                      </p:cBhvr>
                                      <p:to>
                                        <p:strVal val="visible"/>
                                      </p:to>
                                    </p:set>
                                  </p:childTnLst>
                                </p:cTn>
                              </p:par>
                            </p:childTnLst>
                          </p:cTn>
                        </p:par>
                        <p:par>
                          <p:cTn id="16" fill="hold">
                            <p:stCondLst>
                              <p:cond delay="7500"/>
                            </p:stCondLst>
                            <p:childTnLst>
                              <p:par>
                                <p:cTn id="17" presetID="1" presetClass="entr" presetSubtype="0" fill="hold" grpId="0" nodeType="afterEffect">
                                  <p:stCondLst>
                                    <p:cond delay="2000"/>
                                  </p:stCondLst>
                                  <p:childTnLst>
                                    <p:set>
                                      <p:cBhvr>
                                        <p:cTn id="18" dur="1" fill="hold">
                                          <p:stCondLst>
                                            <p:cond delay="499"/>
                                          </p:stCondLst>
                                        </p:cTn>
                                        <p:tgtEl>
                                          <p:spTgt spid="8500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850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005" grpId="0" autoUpdateAnimBg="0"/>
      <p:bldP spid="85006" grpId="0" autoUpdateAnimBg="0"/>
      <p:bldP spid="85007" grpId="0" autoUpdateAnimBg="0"/>
      <p:bldP spid="85008" grpId="0" autoUpdateAnimBg="0"/>
      <p:bldP spid="85067"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p:cNvSpPr>
            <a:spLocks noChangeArrowheads="1"/>
          </p:cNvSpPr>
          <p:nvPr/>
        </p:nvSpPr>
        <p:spPr bwMode="auto">
          <a:xfrm>
            <a:off x="0" y="3733800"/>
            <a:ext cx="9144000" cy="3128963"/>
          </a:xfrm>
          <a:prstGeom prst="rect">
            <a:avLst/>
          </a:prstGeom>
          <a:gradFill rotWithShape="0">
            <a:gsLst>
              <a:gs pos="0">
                <a:srgbClr val="808080"/>
              </a:gs>
              <a:gs pos="100000">
                <a:srgbClr val="292929"/>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37893" name="AutoShape 5"/>
          <p:cNvSpPr>
            <a:spLocks noChangeArrowheads="1"/>
          </p:cNvSpPr>
          <p:nvPr/>
        </p:nvSpPr>
        <p:spPr bwMode="auto">
          <a:xfrm>
            <a:off x="2286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37894" name="AutoShape 6"/>
          <p:cNvSpPr>
            <a:spLocks noChangeArrowheads="1"/>
          </p:cNvSpPr>
          <p:nvPr/>
        </p:nvSpPr>
        <p:spPr bwMode="auto">
          <a:xfrm>
            <a:off x="46482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37895" name="AutoShape 7"/>
          <p:cNvSpPr>
            <a:spLocks noChangeArrowheads="1"/>
          </p:cNvSpPr>
          <p:nvPr/>
        </p:nvSpPr>
        <p:spPr bwMode="auto">
          <a:xfrm>
            <a:off x="2286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37896" name="AutoShape 8"/>
          <p:cNvSpPr>
            <a:spLocks noChangeArrowheads="1"/>
          </p:cNvSpPr>
          <p:nvPr/>
        </p:nvSpPr>
        <p:spPr bwMode="auto">
          <a:xfrm>
            <a:off x="4648200" y="5867400"/>
            <a:ext cx="4267200" cy="914400"/>
          </a:xfrm>
          <a:prstGeom prst="flowChartPreparation">
            <a:avLst/>
          </a:prstGeom>
          <a:solidFill>
            <a:schemeClr val="tx1"/>
          </a:solidFill>
          <a:ln w="57150">
            <a:solidFill>
              <a:srgbClr val="FFCC00"/>
            </a:solidFill>
            <a:miter lim="800000"/>
            <a:headEnd/>
            <a:tailEnd/>
          </a:ln>
        </p:spPr>
        <p:txBody>
          <a:bodyPr wrap="none" anchor="ctr"/>
          <a:lstStyle/>
          <a:p>
            <a:endParaRPr lang="en-US"/>
          </a:p>
        </p:txBody>
      </p:sp>
      <p:sp>
        <p:nvSpPr>
          <p:cNvPr id="37897" name="Line 9"/>
          <p:cNvSpPr>
            <a:spLocks noChangeShapeType="1"/>
          </p:cNvSpPr>
          <p:nvPr/>
        </p:nvSpPr>
        <p:spPr bwMode="auto">
          <a:xfrm flipH="1">
            <a:off x="28575" y="5257800"/>
            <a:ext cx="228600" cy="0"/>
          </a:xfrm>
          <a:prstGeom prst="line">
            <a:avLst/>
          </a:prstGeom>
          <a:noFill/>
          <a:ln w="57150">
            <a:solidFill>
              <a:srgbClr val="3399FF"/>
            </a:solidFill>
            <a:round/>
            <a:headEnd/>
            <a:tailEnd/>
          </a:ln>
        </p:spPr>
        <p:txBody>
          <a:bodyPr wrap="none" anchor="ctr"/>
          <a:lstStyle/>
          <a:p>
            <a:endParaRPr lang="en-US"/>
          </a:p>
        </p:txBody>
      </p:sp>
      <p:sp>
        <p:nvSpPr>
          <p:cNvPr id="37898" name="Line 10"/>
          <p:cNvSpPr>
            <a:spLocks noChangeShapeType="1"/>
          </p:cNvSpPr>
          <p:nvPr/>
        </p:nvSpPr>
        <p:spPr bwMode="auto">
          <a:xfrm flipH="1">
            <a:off x="38100" y="6324600"/>
            <a:ext cx="228600" cy="0"/>
          </a:xfrm>
          <a:prstGeom prst="line">
            <a:avLst/>
          </a:prstGeom>
          <a:noFill/>
          <a:ln w="57150">
            <a:solidFill>
              <a:srgbClr val="3399FF"/>
            </a:solidFill>
            <a:round/>
            <a:headEnd/>
            <a:tailEnd/>
          </a:ln>
        </p:spPr>
        <p:txBody>
          <a:bodyPr wrap="none" anchor="ctr"/>
          <a:lstStyle/>
          <a:p>
            <a:endParaRPr lang="en-US"/>
          </a:p>
        </p:txBody>
      </p:sp>
      <p:sp>
        <p:nvSpPr>
          <p:cNvPr id="37899" name="Line 11"/>
          <p:cNvSpPr>
            <a:spLocks noChangeShapeType="1"/>
          </p:cNvSpPr>
          <p:nvPr/>
        </p:nvSpPr>
        <p:spPr bwMode="auto">
          <a:xfrm flipH="1">
            <a:off x="4467225" y="6324600"/>
            <a:ext cx="228600" cy="0"/>
          </a:xfrm>
          <a:prstGeom prst="line">
            <a:avLst/>
          </a:prstGeom>
          <a:noFill/>
          <a:ln w="57150">
            <a:solidFill>
              <a:srgbClr val="3399FF"/>
            </a:solidFill>
            <a:round/>
            <a:headEnd/>
            <a:tailEnd/>
          </a:ln>
        </p:spPr>
        <p:txBody>
          <a:bodyPr wrap="none" anchor="ctr"/>
          <a:lstStyle/>
          <a:p>
            <a:endParaRPr lang="en-US"/>
          </a:p>
        </p:txBody>
      </p:sp>
      <p:sp>
        <p:nvSpPr>
          <p:cNvPr id="37900" name="Line 12"/>
          <p:cNvSpPr>
            <a:spLocks noChangeShapeType="1"/>
          </p:cNvSpPr>
          <p:nvPr/>
        </p:nvSpPr>
        <p:spPr bwMode="auto">
          <a:xfrm flipH="1">
            <a:off x="4448175" y="5257800"/>
            <a:ext cx="228600" cy="0"/>
          </a:xfrm>
          <a:prstGeom prst="line">
            <a:avLst/>
          </a:prstGeom>
          <a:noFill/>
          <a:ln w="57150">
            <a:solidFill>
              <a:srgbClr val="3399FF"/>
            </a:solidFill>
            <a:round/>
            <a:headEnd/>
            <a:tailEnd/>
          </a:ln>
        </p:spPr>
        <p:txBody>
          <a:bodyPr wrap="none" anchor="ctr"/>
          <a:lstStyle/>
          <a:p>
            <a:endParaRPr lang="en-US"/>
          </a:p>
        </p:txBody>
      </p:sp>
      <p:sp>
        <p:nvSpPr>
          <p:cNvPr id="37901" name="Line 13"/>
          <p:cNvSpPr>
            <a:spLocks noChangeShapeType="1"/>
          </p:cNvSpPr>
          <p:nvPr/>
        </p:nvSpPr>
        <p:spPr bwMode="auto">
          <a:xfrm flipH="1">
            <a:off x="8899525" y="5257800"/>
            <a:ext cx="228600" cy="0"/>
          </a:xfrm>
          <a:prstGeom prst="line">
            <a:avLst/>
          </a:prstGeom>
          <a:noFill/>
          <a:ln w="57150">
            <a:solidFill>
              <a:srgbClr val="3399FF"/>
            </a:solidFill>
            <a:round/>
            <a:headEnd/>
            <a:tailEnd/>
          </a:ln>
        </p:spPr>
        <p:txBody>
          <a:bodyPr wrap="none" anchor="ctr"/>
          <a:lstStyle/>
          <a:p>
            <a:endParaRPr lang="en-US"/>
          </a:p>
        </p:txBody>
      </p:sp>
      <p:sp>
        <p:nvSpPr>
          <p:cNvPr id="37902" name="Line 14"/>
          <p:cNvSpPr>
            <a:spLocks noChangeShapeType="1"/>
          </p:cNvSpPr>
          <p:nvPr/>
        </p:nvSpPr>
        <p:spPr bwMode="auto">
          <a:xfrm flipH="1">
            <a:off x="8902700" y="6324600"/>
            <a:ext cx="228600" cy="0"/>
          </a:xfrm>
          <a:prstGeom prst="line">
            <a:avLst/>
          </a:prstGeom>
          <a:noFill/>
          <a:ln w="57150">
            <a:solidFill>
              <a:srgbClr val="3399FF"/>
            </a:solidFill>
            <a:round/>
            <a:headEnd/>
            <a:tailEnd/>
          </a:ln>
        </p:spPr>
        <p:txBody>
          <a:bodyPr wrap="none" anchor="ctr"/>
          <a:lstStyle/>
          <a:p>
            <a:endParaRPr lang="en-US"/>
          </a:p>
        </p:txBody>
      </p:sp>
      <p:sp>
        <p:nvSpPr>
          <p:cNvPr id="86031" name="Text Box 15"/>
          <p:cNvSpPr txBox="1">
            <a:spLocks noChangeArrowheads="1"/>
          </p:cNvSpPr>
          <p:nvPr/>
        </p:nvSpPr>
        <p:spPr bwMode="auto">
          <a:xfrm>
            <a:off x="661988" y="4846638"/>
            <a:ext cx="3657600" cy="7620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A:  </a:t>
            </a:r>
            <a:r>
              <a:rPr lang="en-US" sz="2000" b="1">
                <a:solidFill>
                  <a:srgbClr val="FFCC00"/>
                </a:solidFill>
              </a:rPr>
              <a:t>Mention of no age-expected functioning</a:t>
            </a:r>
            <a:endParaRPr lang="en-US" sz="2000">
              <a:solidFill>
                <a:srgbClr val="FFCC00"/>
              </a:solidFill>
              <a:latin typeface="Times New Roman" pitchFamily="18" charset="0"/>
            </a:endParaRPr>
          </a:p>
        </p:txBody>
      </p:sp>
      <p:sp>
        <p:nvSpPr>
          <p:cNvPr id="86032" name="Text Box 16"/>
          <p:cNvSpPr txBox="1">
            <a:spLocks noChangeArrowheads="1"/>
          </p:cNvSpPr>
          <p:nvPr/>
        </p:nvSpPr>
        <p:spPr bwMode="auto">
          <a:xfrm>
            <a:off x="642938" y="5857875"/>
            <a:ext cx="3581400" cy="7620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C:  </a:t>
            </a:r>
            <a:r>
              <a:rPr lang="en-US" sz="2000" b="1">
                <a:solidFill>
                  <a:srgbClr val="FFCC00"/>
                </a:solidFill>
              </a:rPr>
              <a:t>Mention of occasional age-expected functioning</a:t>
            </a:r>
            <a:endParaRPr lang="en-US" sz="2000">
              <a:solidFill>
                <a:srgbClr val="FFCC00"/>
              </a:solidFill>
              <a:latin typeface="Times New Roman" pitchFamily="18" charset="0"/>
            </a:endParaRPr>
          </a:p>
        </p:txBody>
      </p:sp>
      <p:sp>
        <p:nvSpPr>
          <p:cNvPr id="86033" name="Text Box 17"/>
          <p:cNvSpPr txBox="1">
            <a:spLocks noChangeArrowheads="1"/>
          </p:cNvSpPr>
          <p:nvPr/>
        </p:nvSpPr>
        <p:spPr bwMode="auto">
          <a:xfrm>
            <a:off x="5122862" y="4826000"/>
            <a:ext cx="3754438" cy="762000"/>
          </a:xfrm>
          <a:prstGeom prst="rect">
            <a:avLst/>
          </a:prstGeom>
          <a:noFill/>
          <a:ln w="9525">
            <a:noFill/>
            <a:miter lim="800000"/>
            <a:headEnd/>
            <a:tailEnd/>
          </a:ln>
        </p:spPr>
        <p:txBody>
          <a:bodyPr>
            <a:spAutoFit/>
          </a:bodyPr>
          <a:lstStyle/>
          <a:p>
            <a:pPr algn="l">
              <a:spcBef>
                <a:spcPct val="50000"/>
              </a:spcBef>
            </a:pPr>
            <a:r>
              <a:rPr lang="en-US" sz="2400" b="1" dirty="0">
                <a:solidFill>
                  <a:srgbClr val="FFCC00"/>
                </a:solidFill>
              </a:rPr>
              <a:t>B:  </a:t>
            </a:r>
            <a:r>
              <a:rPr lang="en-US" sz="2000" b="1" dirty="0">
                <a:solidFill>
                  <a:srgbClr val="FFCC00"/>
                </a:solidFill>
              </a:rPr>
              <a:t>Description of many immediate foundational skills</a:t>
            </a:r>
            <a:endParaRPr lang="en-US" sz="2000" dirty="0">
              <a:solidFill>
                <a:srgbClr val="FFCC00"/>
              </a:solidFill>
              <a:latin typeface="Times New Roman" pitchFamily="18" charset="0"/>
            </a:endParaRPr>
          </a:p>
        </p:txBody>
      </p:sp>
      <p:sp>
        <p:nvSpPr>
          <p:cNvPr id="86034" name="Text Box 18"/>
          <p:cNvSpPr txBox="1">
            <a:spLocks noChangeArrowheads="1"/>
          </p:cNvSpPr>
          <p:nvPr/>
        </p:nvSpPr>
        <p:spPr bwMode="auto">
          <a:xfrm>
            <a:off x="4953000" y="6096000"/>
            <a:ext cx="357505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D:  </a:t>
            </a:r>
            <a:r>
              <a:rPr lang="en-US" sz="2000" b="1">
                <a:solidFill>
                  <a:srgbClr val="FFCC00"/>
                </a:solidFill>
              </a:rPr>
              <a:t>Two of these: A &amp; B</a:t>
            </a:r>
            <a:endParaRPr lang="en-US" sz="2000">
              <a:solidFill>
                <a:srgbClr val="FFCC00"/>
              </a:solidFill>
              <a:latin typeface="Times New Roman" pitchFamily="18" charset="0"/>
            </a:endParaRPr>
          </a:p>
        </p:txBody>
      </p:sp>
      <p:sp>
        <p:nvSpPr>
          <p:cNvPr id="37907" name="Oval 19"/>
          <p:cNvSpPr>
            <a:spLocks noChangeArrowheads="1"/>
          </p:cNvSpPr>
          <p:nvPr/>
        </p:nvSpPr>
        <p:spPr bwMode="auto">
          <a:xfrm>
            <a:off x="1524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37908" name="Oval 20"/>
          <p:cNvSpPr>
            <a:spLocks noChangeArrowheads="1"/>
          </p:cNvSpPr>
          <p:nvPr/>
        </p:nvSpPr>
        <p:spPr bwMode="auto">
          <a:xfrm>
            <a:off x="30480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37909" name="Oval 21"/>
          <p:cNvSpPr>
            <a:spLocks noChangeArrowheads="1"/>
          </p:cNvSpPr>
          <p:nvPr/>
        </p:nvSpPr>
        <p:spPr bwMode="auto">
          <a:xfrm>
            <a:off x="16002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37910" name="Text Box 22"/>
          <p:cNvSpPr txBox="1">
            <a:spLocks noChangeArrowheads="1"/>
          </p:cNvSpPr>
          <p:nvPr/>
        </p:nvSpPr>
        <p:spPr bwMode="auto">
          <a:xfrm>
            <a:off x="336550" y="4102100"/>
            <a:ext cx="1066800" cy="457200"/>
          </a:xfrm>
          <a:prstGeom prst="rect">
            <a:avLst/>
          </a:prstGeom>
          <a:noFill/>
          <a:ln w="9525">
            <a:noFill/>
            <a:miter lim="800000"/>
            <a:headEnd/>
            <a:tailEnd/>
          </a:ln>
        </p:spPr>
        <p:txBody>
          <a:bodyPr>
            <a:spAutoFit/>
          </a:bodyPr>
          <a:lstStyle/>
          <a:p>
            <a:pPr algn="l">
              <a:spcBef>
                <a:spcPct val="50000"/>
              </a:spcBef>
            </a:pPr>
            <a:r>
              <a:rPr lang="en-US" sz="2400" b="1">
                <a:solidFill>
                  <a:schemeClr val="bg1"/>
                </a:solidFill>
              </a:rPr>
              <a:t>50:50</a:t>
            </a:r>
            <a:endParaRPr lang="en-US" sz="2400">
              <a:solidFill>
                <a:schemeClr val="bg1"/>
              </a:solidFill>
              <a:latin typeface="Times New Roman" pitchFamily="18" charset="0"/>
            </a:endParaRPr>
          </a:p>
        </p:txBody>
      </p:sp>
      <p:sp>
        <p:nvSpPr>
          <p:cNvPr id="37911" name="Rectangle 23"/>
          <p:cNvSpPr>
            <a:spLocks noChangeArrowheads="1"/>
          </p:cNvSpPr>
          <p:nvPr/>
        </p:nvSpPr>
        <p:spPr bwMode="auto">
          <a:xfrm>
            <a:off x="6629400" y="0"/>
            <a:ext cx="2514600" cy="4724400"/>
          </a:xfrm>
          <a:prstGeom prst="rect">
            <a:avLst/>
          </a:prstGeom>
          <a:gradFill rotWithShape="0">
            <a:gsLst>
              <a:gs pos="0">
                <a:srgbClr val="0066CC"/>
              </a:gs>
              <a:gs pos="100000">
                <a:srgbClr val="000066"/>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37912" name="Text Box 24"/>
          <p:cNvSpPr txBox="1">
            <a:spLocks noChangeArrowheads="1"/>
          </p:cNvSpPr>
          <p:nvPr/>
        </p:nvSpPr>
        <p:spPr bwMode="auto">
          <a:xfrm>
            <a:off x="6705600" y="-1587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15</a:t>
            </a:r>
            <a:endParaRPr lang="en-US" sz="2400">
              <a:solidFill>
                <a:schemeClr val="bg1"/>
              </a:solidFill>
              <a:latin typeface="Times New Roman" pitchFamily="18" charset="0"/>
            </a:endParaRPr>
          </a:p>
        </p:txBody>
      </p:sp>
      <p:sp>
        <p:nvSpPr>
          <p:cNvPr id="37913" name="Rectangle 25"/>
          <p:cNvSpPr>
            <a:spLocks noChangeArrowheads="1"/>
          </p:cNvSpPr>
          <p:nvPr/>
        </p:nvSpPr>
        <p:spPr bwMode="auto">
          <a:xfrm>
            <a:off x="6696075" y="708025"/>
            <a:ext cx="2413000" cy="322263"/>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37914" name="Text Box 26"/>
          <p:cNvSpPr txBox="1">
            <a:spLocks noChangeArrowheads="1"/>
          </p:cNvSpPr>
          <p:nvPr/>
        </p:nvSpPr>
        <p:spPr bwMode="auto">
          <a:xfrm>
            <a:off x="6705600" y="304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14</a:t>
            </a:r>
            <a:endParaRPr lang="en-US" sz="2400">
              <a:solidFill>
                <a:srgbClr val="FFCC00"/>
              </a:solidFill>
              <a:latin typeface="Times New Roman" pitchFamily="18" charset="0"/>
            </a:endParaRPr>
          </a:p>
        </p:txBody>
      </p:sp>
      <p:sp>
        <p:nvSpPr>
          <p:cNvPr id="37915" name="Text Box 27"/>
          <p:cNvSpPr txBox="1">
            <a:spLocks noChangeArrowheads="1"/>
          </p:cNvSpPr>
          <p:nvPr/>
        </p:nvSpPr>
        <p:spPr bwMode="auto">
          <a:xfrm>
            <a:off x="6705600" y="609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13</a:t>
            </a:r>
            <a:endParaRPr lang="en-US" sz="2400">
              <a:solidFill>
                <a:srgbClr val="FFCC00"/>
              </a:solidFill>
              <a:latin typeface="Times New Roman" pitchFamily="18" charset="0"/>
            </a:endParaRPr>
          </a:p>
        </p:txBody>
      </p:sp>
      <p:sp>
        <p:nvSpPr>
          <p:cNvPr id="37916" name="Text Box 28"/>
          <p:cNvSpPr txBox="1">
            <a:spLocks noChangeArrowheads="1"/>
          </p:cNvSpPr>
          <p:nvPr/>
        </p:nvSpPr>
        <p:spPr bwMode="auto">
          <a:xfrm>
            <a:off x="6705600" y="914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a:t>
            </a:r>
            <a:endParaRPr lang="en-US" sz="2400">
              <a:solidFill>
                <a:srgbClr val="FFCC00"/>
              </a:solidFill>
              <a:latin typeface="Times New Roman" pitchFamily="18" charset="0"/>
            </a:endParaRPr>
          </a:p>
        </p:txBody>
      </p:sp>
      <p:sp>
        <p:nvSpPr>
          <p:cNvPr id="37917" name="Text Box 29"/>
          <p:cNvSpPr txBox="1">
            <a:spLocks noChangeArrowheads="1"/>
          </p:cNvSpPr>
          <p:nvPr/>
        </p:nvSpPr>
        <p:spPr bwMode="auto">
          <a:xfrm>
            <a:off x="6705600" y="1219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11</a:t>
            </a:r>
            <a:endParaRPr lang="en-US" sz="2400">
              <a:solidFill>
                <a:srgbClr val="FFCC00"/>
              </a:solidFill>
              <a:latin typeface="Times New Roman" pitchFamily="18" charset="0"/>
            </a:endParaRPr>
          </a:p>
        </p:txBody>
      </p:sp>
      <p:sp>
        <p:nvSpPr>
          <p:cNvPr id="37918" name="Text Box 30"/>
          <p:cNvSpPr txBox="1">
            <a:spLocks noChangeArrowheads="1"/>
          </p:cNvSpPr>
          <p:nvPr/>
        </p:nvSpPr>
        <p:spPr bwMode="auto">
          <a:xfrm>
            <a:off x="6705600" y="1524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a:t>
            </a:r>
            <a:endParaRPr lang="en-US" sz="2400">
              <a:solidFill>
                <a:schemeClr val="bg1"/>
              </a:solidFill>
              <a:latin typeface="Times New Roman" pitchFamily="18" charset="0"/>
            </a:endParaRPr>
          </a:p>
        </p:txBody>
      </p:sp>
      <p:sp>
        <p:nvSpPr>
          <p:cNvPr id="37919" name="Text Box 31"/>
          <p:cNvSpPr txBox="1">
            <a:spLocks noChangeArrowheads="1"/>
          </p:cNvSpPr>
          <p:nvPr/>
        </p:nvSpPr>
        <p:spPr bwMode="auto">
          <a:xfrm>
            <a:off x="6705600" y="1828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9</a:t>
            </a:r>
            <a:endParaRPr lang="en-US" sz="2400">
              <a:solidFill>
                <a:srgbClr val="FFCC00"/>
              </a:solidFill>
              <a:latin typeface="Times New Roman" pitchFamily="18" charset="0"/>
            </a:endParaRPr>
          </a:p>
        </p:txBody>
      </p:sp>
      <p:sp>
        <p:nvSpPr>
          <p:cNvPr id="37920" name="Text Box 32"/>
          <p:cNvSpPr txBox="1">
            <a:spLocks noChangeArrowheads="1"/>
          </p:cNvSpPr>
          <p:nvPr/>
        </p:nvSpPr>
        <p:spPr bwMode="auto">
          <a:xfrm>
            <a:off x="6705600" y="2133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a:t>
            </a:r>
            <a:endParaRPr lang="en-US" sz="2400">
              <a:solidFill>
                <a:srgbClr val="FFCC00"/>
              </a:solidFill>
              <a:latin typeface="Times New Roman" pitchFamily="18" charset="0"/>
            </a:endParaRPr>
          </a:p>
        </p:txBody>
      </p:sp>
      <p:sp>
        <p:nvSpPr>
          <p:cNvPr id="37921" name="Text Box 33"/>
          <p:cNvSpPr txBox="1">
            <a:spLocks noChangeArrowheads="1"/>
          </p:cNvSpPr>
          <p:nvPr/>
        </p:nvSpPr>
        <p:spPr bwMode="auto">
          <a:xfrm>
            <a:off x="6705600" y="2438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7</a:t>
            </a:r>
            <a:endParaRPr lang="en-US" sz="2400">
              <a:solidFill>
                <a:srgbClr val="FFCC00"/>
              </a:solidFill>
              <a:latin typeface="Times New Roman" pitchFamily="18" charset="0"/>
            </a:endParaRPr>
          </a:p>
        </p:txBody>
      </p:sp>
      <p:sp>
        <p:nvSpPr>
          <p:cNvPr id="37922" name="Text Box 34"/>
          <p:cNvSpPr txBox="1">
            <a:spLocks noChangeArrowheads="1"/>
          </p:cNvSpPr>
          <p:nvPr/>
        </p:nvSpPr>
        <p:spPr bwMode="auto">
          <a:xfrm>
            <a:off x="6705600" y="2743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a:t>
            </a:r>
            <a:endParaRPr lang="en-US" sz="2400">
              <a:solidFill>
                <a:srgbClr val="FFCC00"/>
              </a:solidFill>
              <a:latin typeface="Times New Roman" pitchFamily="18" charset="0"/>
            </a:endParaRPr>
          </a:p>
        </p:txBody>
      </p:sp>
      <p:sp>
        <p:nvSpPr>
          <p:cNvPr id="37923" name="Text Box 35"/>
          <p:cNvSpPr txBox="1">
            <a:spLocks noChangeArrowheads="1"/>
          </p:cNvSpPr>
          <p:nvPr/>
        </p:nvSpPr>
        <p:spPr bwMode="auto">
          <a:xfrm>
            <a:off x="6705600" y="3048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5</a:t>
            </a:r>
          </a:p>
        </p:txBody>
      </p:sp>
      <p:sp>
        <p:nvSpPr>
          <p:cNvPr id="37924" name="Text Box 36"/>
          <p:cNvSpPr txBox="1">
            <a:spLocks noChangeArrowheads="1"/>
          </p:cNvSpPr>
          <p:nvPr/>
        </p:nvSpPr>
        <p:spPr bwMode="auto">
          <a:xfrm>
            <a:off x="6705600" y="3352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a:t>
            </a:r>
            <a:endParaRPr lang="en-US" sz="2400">
              <a:solidFill>
                <a:srgbClr val="FFCC00"/>
              </a:solidFill>
              <a:latin typeface="Times New Roman" pitchFamily="18" charset="0"/>
            </a:endParaRPr>
          </a:p>
        </p:txBody>
      </p:sp>
      <p:sp>
        <p:nvSpPr>
          <p:cNvPr id="37925" name="Text Box 37"/>
          <p:cNvSpPr txBox="1">
            <a:spLocks noChangeArrowheads="1"/>
          </p:cNvSpPr>
          <p:nvPr/>
        </p:nvSpPr>
        <p:spPr bwMode="auto">
          <a:xfrm>
            <a:off x="6705600" y="3657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a:t>
            </a:r>
            <a:endParaRPr lang="en-US" sz="2400">
              <a:solidFill>
                <a:srgbClr val="FFCC00"/>
              </a:solidFill>
              <a:latin typeface="Times New Roman" pitchFamily="18" charset="0"/>
            </a:endParaRPr>
          </a:p>
        </p:txBody>
      </p:sp>
      <p:sp>
        <p:nvSpPr>
          <p:cNvPr id="37926" name="Text Box 38"/>
          <p:cNvSpPr txBox="1">
            <a:spLocks noChangeArrowheads="1"/>
          </p:cNvSpPr>
          <p:nvPr/>
        </p:nvSpPr>
        <p:spPr bwMode="auto">
          <a:xfrm>
            <a:off x="6705600" y="3962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a:t>
            </a:r>
            <a:endParaRPr lang="en-US" sz="2400">
              <a:solidFill>
                <a:srgbClr val="FFCC00"/>
              </a:solidFill>
              <a:latin typeface="Times New Roman" pitchFamily="18" charset="0"/>
            </a:endParaRPr>
          </a:p>
        </p:txBody>
      </p:sp>
      <p:sp>
        <p:nvSpPr>
          <p:cNvPr id="37927" name="Text Box 39"/>
          <p:cNvSpPr txBox="1">
            <a:spLocks noChangeArrowheads="1"/>
          </p:cNvSpPr>
          <p:nvPr/>
        </p:nvSpPr>
        <p:spPr bwMode="auto">
          <a:xfrm>
            <a:off x="6705600" y="4267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a:t>
            </a:r>
            <a:endParaRPr lang="en-US" sz="2400">
              <a:solidFill>
                <a:srgbClr val="FFCC00"/>
              </a:solidFill>
              <a:latin typeface="Times New Roman" pitchFamily="18" charset="0"/>
            </a:endParaRPr>
          </a:p>
        </p:txBody>
      </p:sp>
      <p:sp>
        <p:nvSpPr>
          <p:cNvPr id="37928" name="Text Box 40"/>
          <p:cNvSpPr txBox="1">
            <a:spLocks noChangeArrowheads="1"/>
          </p:cNvSpPr>
          <p:nvPr/>
        </p:nvSpPr>
        <p:spPr bwMode="auto">
          <a:xfrm>
            <a:off x="7543800" y="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 Million</a:t>
            </a:r>
            <a:endParaRPr lang="en-US" sz="2400">
              <a:solidFill>
                <a:schemeClr val="bg1"/>
              </a:solidFill>
              <a:latin typeface="Times New Roman" pitchFamily="18" charset="0"/>
            </a:endParaRPr>
          </a:p>
        </p:txBody>
      </p:sp>
      <p:sp>
        <p:nvSpPr>
          <p:cNvPr id="37929" name="Text Box 41"/>
          <p:cNvSpPr txBox="1">
            <a:spLocks noChangeArrowheads="1"/>
          </p:cNvSpPr>
          <p:nvPr/>
        </p:nvSpPr>
        <p:spPr bwMode="auto">
          <a:xfrm>
            <a:off x="7543800" y="320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$500,000</a:t>
            </a:r>
            <a:endParaRPr lang="en-US" sz="2400">
              <a:solidFill>
                <a:srgbClr val="FFCC00"/>
              </a:solidFill>
              <a:latin typeface="Times New Roman" pitchFamily="18" charset="0"/>
            </a:endParaRPr>
          </a:p>
        </p:txBody>
      </p:sp>
      <p:sp>
        <p:nvSpPr>
          <p:cNvPr id="37930" name="Text Box 42"/>
          <p:cNvSpPr txBox="1">
            <a:spLocks noChangeArrowheads="1"/>
          </p:cNvSpPr>
          <p:nvPr/>
        </p:nvSpPr>
        <p:spPr bwMode="auto">
          <a:xfrm>
            <a:off x="7543800" y="625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$250,000</a:t>
            </a:r>
            <a:endParaRPr lang="en-US" sz="2400">
              <a:solidFill>
                <a:srgbClr val="FFCC00"/>
              </a:solidFill>
              <a:latin typeface="Times New Roman" pitchFamily="18" charset="0"/>
            </a:endParaRPr>
          </a:p>
        </p:txBody>
      </p:sp>
      <p:sp>
        <p:nvSpPr>
          <p:cNvPr id="37931" name="Text Box 43"/>
          <p:cNvSpPr txBox="1">
            <a:spLocks noChangeArrowheads="1"/>
          </p:cNvSpPr>
          <p:nvPr/>
        </p:nvSpPr>
        <p:spPr bwMode="auto">
          <a:xfrm>
            <a:off x="7543800" y="930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$125,000</a:t>
            </a:r>
            <a:endParaRPr lang="en-US" sz="2400">
              <a:solidFill>
                <a:srgbClr val="FFCC00"/>
              </a:solidFill>
              <a:latin typeface="Times New Roman" pitchFamily="18" charset="0"/>
            </a:endParaRPr>
          </a:p>
        </p:txBody>
      </p:sp>
      <p:sp>
        <p:nvSpPr>
          <p:cNvPr id="37932" name="Text Box 44"/>
          <p:cNvSpPr txBox="1">
            <a:spLocks noChangeArrowheads="1"/>
          </p:cNvSpPr>
          <p:nvPr/>
        </p:nvSpPr>
        <p:spPr bwMode="auto">
          <a:xfrm>
            <a:off x="7543800" y="1235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$64,000</a:t>
            </a:r>
            <a:endParaRPr lang="en-US" sz="2400">
              <a:solidFill>
                <a:srgbClr val="FFCC00"/>
              </a:solidFill>
              <a:latin typeface="Times New Roman" pitchFamily="18" charset="0"/>
            </a:endParaRPr>
          </a:p>
        </p:txBody>
      </p:sp>
      <p:sp>
        <p:nvSpPr>
          <p:cNvPr id="37933" name="Text Box 45"/>
          <p:cNvSpPr txBox="1">
            <a:spLocks noChangeArrowheads="1"/>
          </p:cNvSpPr>
          <p:nvPr/>
        </p:nvSpPr>
        <p:spPr bwMode="auto">
          <a:xfrm>
            <a:off x="7543800" y="1539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$32,000</a:t>
            </a:r>
            <a:endParaRPr lang="en-US" sz="2400">
              <a:solidFill>
                <a:schemeClr val="bg1"/>
              </a:solidFill>
              <a:latin typeface="Times New Roman" pitchFamily="18" charset="0"/>
            </a:endParaRPr>
          </a:p>
        </p:txBody>
      </p:sp>
      <p:sp>
        <p:nvSpPr>
          <p:cNvPr id="37934" name="Text Box 46"/>
          <p:cNvSpPr txBox="1">
            <a:spLocks noChangeArrowheads="1"/>
          </p:cNvSpPr>
          <p:nvPr/>
        </p:nvSpPr>
        <p:spPr bwMode="auto">
          <a:xfrm>
            <a:off x="7543800" y="1844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$16,000</a:t>
            </a:r>
            <a:endParaRPr lang="en-US" sz="2400">
              <a:solidFill>
                <a:srgbClr val="FFCC00"/>
              </a:solidFill>
              <a:latin typeface="Times New Roman" pitchFamily="18" charset="0"/>
            </a:endParaRPr>
          </a:p>
        </p:txBody>
      </p:sp>
      <p:sp>
        <p:nvSpPr>
          <p:cNvPr id="37935" name="Text Box 47"/>
          <p:cNvSpPr txBox="1">
            <a:spLocks noChangeArrowheads="1"/>
          </p:cNvSpPr>
          <p:nvPr/>
        </p:nvSpPr>
        <p:spPr bwMode="auto">
          <a:xfrm>
            <a:off x="7543800" y="2149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$8,000</a:t>
            </a:r>
            <a:endParaRPr lang="en-US" sz="2400">
              <a:solidFill>
                <a:srgbClr val="FFCC00"/>
              </a:solidFill>
              <a:latin typeface="Times New Roman" pitchFamily="18" charset="0"/>
            </a:endParaRPr>
          </a:p>
        </p:txBody>
      </p:sp>
      <p:sp>
        <p:nvSpPr>
          <p:cNvPr id="37936" name="Text Box 48"/>
          <p:cNvSpPr txBox="1">
            <a:spLocks noChangeArrowheads="1"/>
          </p:cNvSpPr>
          <p:nvPr/>
        </p:nvSpPr>
        <p:spPr bwMode="auto">
          <a:xfrm>
            <a:off x="7543800" y="2454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$4,000</a:t>
            </a:r>
            <a:endParaRPr lang="en-US" sz="2400">
              <a:solidFill>
                <a:srgbClr val="FFCC00"/>
              </a:solidFill>
              <a:latin typeface="Times New Roman" pitchFamily="18" charset="0"/>
            </a:endParaRPr>
          </a:p>
        </p:txBody>
      </p:sp>
      <p:sp>
        <p:nvSpPr>
          <p:cNvPr id="37937" name="Text Box 49"/>
          <p:cNvSpPr txBox="1">
            <a:spLocks noChangeArrowheads="1"/>
          </p:cNvSpPr>
          <p:nvPr/>
        </p:nvSpPr>
        <p:spPr bwMode="auto">
          <a:xfrm>
            <a:off x="7543800" y="2759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$2,000</a:t>
            </a:r>
            <a:endParaRPr lang="en-US" sz="2400">
              <a:solidFill>
                <a:srgbClr val="FFCC00"/>
              </a:solidFill>
              <a:latin typeface="Times New Roman" pitchFamily="18" charset="0"/>
            </a:endParaRPr>
          </a:p>
        </p:txBody>
      </p:sp>
      <p:sp>
        <p:nvSpPr>
          <p:cNvPr id="37938" name="Text Box 50"/>
          <p:cNvSpPr txBox="1">
            <a:spLocks noChangeArrowheads="1"/>
          </p:cNvSpPr>
          <p:nvPr/>
        </p:nvSpPr>
        <p:spPr bwMode="auto">
          <a:xfrm>
            <a:off x="7543800" y="3063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$1,000</a:t>
            </a:r>
          </a:p>
        </p:txBody>
      </p:sp>
      <p:sp>
        <p:nvSpPr>
          <p:cNvPr id="37939" name="Text Box 51"/>
          <p:cNvSpPr txBox="1">
            <a:spLocks noChangeArrowheads="1"/>
          </p:cNvSpPr>
          <p:nvPr/>
        </p:nvSpPr>
        <p:spPr bwMode="auto">
          <a:xfrm>
            <a:off x="7543800" y="3368675"/>
            <a:ext cx="1000125"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a:t>
            </a:r>
            <a:endParaRPr lang="en-US" sz="2400">
              <a:solidFill>
                <a:srgbClr val="FFCC00"/>
              </a:solidFill>
              <a:latin typeface="Times New Roman" pitchFamily="18" charset="0"/>
            </a:endParaRPr>
          </a:p>
        </p:txBody>
      </p:sp>
      <p:sp>
        <p:nvSpPr>
          <p:cNvPr id="37940" name="Text Box 52"/>
          <p:cNvSpPr txBox="1">
            <a:spLocks noChangeArrowheads="1"/>
          </p:cNvSpPr>
          <p:nvPr/>
        </p:nvSpPr>
        <p:spPr bwMode="auto">
          <a:xfrm>
            <a:off x="7543800" y="3673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$300</a:t>
            </a:r>
            <a:endParaRPr lang="en-US" sz="2400">
              <a:solidFill>
                <a:srgbClr val="FFCC00"/>
              </a:solidFill>
              <a:latin typeface="Times New Roman" pitchFamily="18" charset="0"/>
            </a:endParaRPr>
          </a:p>
        </p:txBody>
      </p:sp>
      <p:sp>
        <p:nvSpPr>
          <p:cNvPr id="37941" name="Text Box 53"/>
          <p:cNvSpPr txBox="1">
            <a:spLocks noChangeArrowheads="1"/>
          </p:cNvSpPr>
          <p:nvPr/>
        </p:nvSpPr>
        <p:spPr bwMode="auto">
          <a:xfrm>
            <a:off x="7543800" y="3978275"/>
            <a:ext cx="13335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a:t>
            </a:r>
            <a:endParaRPr lang="en-US" sz="2400">
              <a:solidFill>
                <a:srgbClr val="FFCC00"/>
              </a:solidFill>
              <a:latin typeface="Times New Roman" pitchFamily="18" charset="0"/>
            </a:endParaRPr>
          </a:p>
        </p:txBody>
      </p:sp>
      <p:sp>
        <p:nvSpPr>
          <p:cNvPr id="37942" name="Text Box 54"/>
          <p:cNvSpPr txBox="1">
            <a:spLocks noChangeArrowheads="1"/>
          </p:cNvSpPr>
          <p:nvPr/>
        </p:nvSpPr>
        <p:spPr bwMode="auto">
          <a:xfrm>
            <a:off x="7543800" y="4283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$100</a:t>
            </a:r>
            <a:endParaRPr lang="en-US" sz="2400">
              <a:solidFill>
                <a:srgbClr val="FFCC00"/>
              </a:solidFill>
              <a:latin typeface="Times New Roman" pitchFamily="18" charset="0"/>
            </a:endParaRPr>
          </a:p>
        </p:txBody>
      </p:sp>
      <p:sp>
        <p:nvSpPr>
          <p:cNvPr id="37943" name="Oval 55"/>
          <p:cNvSpPr>
            <a:spLocks noChangeArrowheads="1"/>
          </p:cNvSpPr>
          <p:nvPr/>
        </p:nvSpPr>
        <p:spPr bwMode="auto">
          <a:xfrm>
            <a:off x="7239000" y="4419600"/>
            <a:ext cx="152400" cy="152400"/>
          </a:xfrm>
          <a:prstGeom prst="ellipse">
            <a:avLst/>
          </a:prstGeom>
          <a:solidFill>
            <a:srgbClr val="FFCC00"/>
          </a:solidFill>
          <a:ln w="9525">
            <a:noFill/>
            <a:round/>
            <a:headEnd/>
            <a:tailEnd/>
          </a:ln>
        </p:spPr>
        <p:txBody>
          <a:bodyPr wrap="none" anchor="ctr"/>
          <a:lstStyle/>
          <a:p>
            <a:endParaRPr lang="en-US"/>
          </a:p>
        </p:txBody>
      </p:sp>
      <p:sp>
        <p:nvSpPr>
          <p:cNvPr id="37944" name="Oval 56"/>
          <p:cNvSpPr>
            <a:spLocks noChangeArrowheads="1"/>
          </p:cNvSpPr>
          <p:nvPr/>
        </p:nvSpPr>
        <p:spPr bwMode="auto">
          <a:xfrm>
            <a:off x="7239000" y="4114800"/>
            <a:ext cx="152400" cy="152400"/>
          </a:xfrm>
          <a:prstGeom prst="ellipse">
            <a:avLst/>
          </a:prstGeom>
          <a:solidFill>
            <a:srgbClr val="FFCC00"/>
          </a:solidFill>
          <a:ln w="9525">
            <a:noFill/>
            <a:round/>
            <a:headEnd/>
            <a:tailEnd/>
          </a:ln>
        </p:spPr>
        <p:txBody>
          <a:bodyPr wrap="none" anchor="ctr"/>
          <a:lstStyle/>
          <a:p>
            <a:endParaRPr lang="en-US"/>
          </a:p>
        </p:txBody>
      </p:sp>
      <p:sp>
        <p:nvSpPr>
          <p:cNvPr id="37945" name="Oval 57"/>
          <p:cNvSpPr>
            <a:spLocks noChangeArrowheads="1"/>
          </p:cNvSpPr>
          <p:nvPr/>
        </p:nvSpPr>
        <p:spPr bwMode="auto">
          <a:xfrm>
            <a:off x="7239000" y="3810000"/>
            <a:ext cx="152400" cy="152400"/>
          </a:xfrm>
          <a:prstGeom prst="ellipse">
            <a:avLst/>
          </a:prstGeom>
          <a:solidFill>
            <a:srgbClr val="FFCC00"/>
          </a:solidFill>
          <a:ln w="9525">
            <a:noFill/>
            <a:round/>
            <a:headEnd/>
            <a:tailEnd/>
          </a:ln>
        </p:spPr>
        <p:txBody>
          <a:bodyPr wrap="none" anchor="ctr"/>
          <a:lstStyle/>
          <a:p>
            <a:endParaRPr lang="en-US"/>
          </a:p>
        </p:txBody>
      </p:sp>
      <p:sp>
        <p:nvSpPr>
          <p:cNvPr id="37946" name="Oval 58"/>
          <p:cNvSpPr>
            <a:spLocks noChangeArrowheads="1"/>
          </p:cNvSpPr>
          <p:nvPr/>
        </p:nvSpPr>
        <p:spPr bwMode="auto">
          <a:xfrm>
            <a:off x="7239000" y="3505200"/>
            <a:ext cx="152400" cy="152400"/>
          </a:xfrm>
          <a:prstGeom prst="ellipse">
            <a:avLst/>
          </a:prstGeom>
          <a:solidFill>
            <a:srgbClr val="FFCC00"/>
          </a:solidFill>
          <a:ln w="9525">
            <a:noFill/>
            <a:round/>
            <a:headEnd/>
            <a:tailEnd/>
          </a:ln>
        </p:spPr>
        <p:txBody>
          <a:bodyPr wrap="none" anchor="ctr"/>
          <a:lstStyle/>
          <a:p>
            <a:endParaRPr lang="en-US"/>
          </a:p>
        </p:txBody>
      </p:sp>
      <p:sp>
        <p:nvSpPr>
          <p:cNvPr id="37947" name="Oval 59"/>
          <p:cNvSpPr>
            <a:spLocks noChangeArrowheads="1"/>
          </p:cNvSpPr>
          <p:nvPr/>
        </p:nvSpPr>
        <p:spPr bwMode="auto">
          <a:xfrm>
            <a:off x="7239000" y="3200400"/>
            <a:ext cx="152400" cy="152400"/>
          </a:xfrm>
          <a:prstGeom prst="ellipse">
            <a:avLst/>
          </a:prstGeom>
          <a:solidFill>
            <a:schemeClr val="bg1"/>
          </a:solidFill>
          <a:ln w="9525">
            <a:noFill/>
            <a:round/>
            <a:headEnd/>
            <a:tailEnd/>
          </a:ln>
        </p:spPr>
        <p:txBody>
          <a:bodyPr wrap="none" anchor="ctr"/>
          <a:lstStyle/>
          <a:p>
            <a:endParaRPr lang="en-US"/>
          </a:p>
        </p:txBody>
      </p:sp>
      <p:sp>
        <p:nvSpPr>
          <p:cNvPr id="37948" name="Oval 60"/>
          <p:cNvSpPr>
            <a:spLocks noChangeArrowheads="1"/>
          </p:cNvSpPr>
          <p:nvPr/>
        </p:nvSpPr>
        <p:spPr bwMode="auto">
          <a:xfrm>
            <a:off x="7239000" y="2895600"/>
            <a:ext cx="152400" cy="152400"/>
          </a:xfrm>
          <a:prstGeom prst="ellipse">
            <a:avLst/>
          </a:prstGeom>
          <a:solidFill>
            <a:srgbClr val="FFCC00"/>
          </a:solidFill>
          <a:ln w="9525">
            <a:noFill/>
            <a:round/>
            <a:headEnd/>
            <a:tailEnd/>
          </a:ln>
        </p:spPr>
        <p:txBody>
          <a:bodyPr wrap="none" anchor="ctr"/>
          <a:lstStyle/>
          <a:p>
            <a:endParaRPr lang="en-US"/>
          </a:p>
        </p:txBody>
      </p:sp>
      <p:sp>
        <p:nvSpPr>
          <p:cNvPr id="37949" name="Oval 61"/>
          <p:cNvSpPr>
            <a:spLocks noChangeArrowheads="1"/>
          </p:cNvSpPr>
          <p:nvPr/>
        </p:nvSpPr>
        <p:spPr bwMode="auto">
          <a:xfrm>
            <a:off x="7239000" y="2590800"/>
            <a:ext cx="152400" cy="152400"/>
          </a:xfrm>
          <a:prstGeom prst="ellipse">
            <a:avLst/>
          </a:prstGeom>
          <a:solidFill>
            <a:srgbClr val="FFCC00"/>
          </a:solidFill>
          <a:ln w="9525">
            <a:noFill/>
            <a:round/>
            <a:headEnd/>
            <a:tailEnd/>
          </a:ln>
        </p:spPr>
        <p:txBody>
          <a:bodyPr wrap="none" anchor="ctr"/>
          <a:lstStyle/>
          <a:p>
            <a:endParaRPr lang="en-US"/>
          </a:p>
        </p:txBody>
      </p:sp>
      <p:sp>
        <p:nvSpPr>
          <p:cNvPr id="37950" name="Oval 62"/>
          <p:cNvSpPr>
            <a:spLocks noChangeArrowheads="1"/>
          </p:cNvSpPr>
          <p:nvPr/>
        </p:nvSpPr>
        <p:spPr bwMode="auto">
          <a:xfrm>
            <a:off x="7239000" y="2286000"/>
            <a:ext cx="152400" cy="152400"/>
          </a:xfrm>
          <a:prstGeom prst="ellipse">
            <a:avLst/>
          </a:prstGeom>
          <a:solidFill>
            <a:srgbClr val="FFCC00"/>
          </a:solidFill>
          <a:ln w="9525">
            <a:noFill/>
            <a:round/>
            <a:headEnd/>
            <a:tailEnd/>
          </a:ln>
        </p:spPr>
        <p:txBody>
          <a:bodyPr wrap="none" anchor="ctr"/>
          <a:lstStyle/>
          <a:p>
            <a:endParaRPr lang="en-US"/>
          </a:p>
        </p:txBody>
      </p:sp>
      <p:sp>
        <p:nvSpPr>
          <p:cNvPr id="37951" name="Oval 63"/>
          <p:cNvSpPr>
            <a:spLocks noChangeArrowheads="1"/>
          </p:cNvSpPr>
          <p:nvPr/>
        </p:nvSpPr>
        <p:spPr bwMode="auto">
          <a:xfrm>
            <a:off x="7239000" y="1981200"/>
            <a:ext cx="152400" cy="152400"/>
          </a:xfrm>
          <a:prstGeom prst="ellipse">
            <a:avLst/>
          </a:prstGeom>
          <a:solidFill>
            <a:srgbClr val="FFCC00"/>
          </a:solidFill>
          <a:ln w="9525">
            <a:noFill/>
            <a:round/>
            <a:headEnd/>
            <a:tailEnd/>
          </a:ln>
        </p:spPr>
        <p:txBody>
          <a:bodyPr wrap="none" anchor="ctr"/>
          <a:lstStyle/>
          <a:p>
            <a:endParaRPr lang="en-US"/>
          </a:p>
        </p:txBody>
      </p:sp>
      <p:sp>
        <p:nvSpPr>
          <p:cNvPr id="37952" name="Oval 64"/>
          <p:cNvSpPr>
            <a:spLocks noChangeArrowheads="1"/>
          </p:cNvSpPr>
          <p:nvPr/>
        </p:nvSpPr>
        <p:spPr bwMode="auto">
          <a:xfrm>
            <a:off x="7239000" y="1676400"/>
            <a:ext cx="152400" cy="152400"/>
          </a:xfrm>
          <a:prstGeom prst="ellipse">
            <a:avLst/>
          </a:prstGeom>
          <a:solidFill>
            <a:schemeClr val="bg1"/>
          </a:solidFill>
          <a:ln w="9525">
            <a:noFill/>
            <a:round/>
            <a:headEnd/>
            <a:tailEnd/>
          </a:ln>
        </p:spPr>
        <p:txBody>
          <a:bodyPr wrap="none" anchor="ctr"/>
          <a:lstStyle/>
          <a:p>
            <a:endParaRPr lang="en-US" sz="2400">
              <a:solidFill>
                <a:schemeClr val="tx1"/>
              </a:solidFill>
              <a:latin typeface="Times New Roman" pitchFamily="18" charset="0"/>
            </a:endParaRPr>
          </a:p>
        </p:txBody>
      </p:sp>
      <p:sp>
        <p:nvSpPr>
          <p:cNvPr id="37953" name="Oval 65"/>
          <p:cNvSpPr>
            <a:spLocks noChangeArrowheads="1"/>
          </p:cNvSpPr>
          <p:nvPr/>
        </p:nvSpPr>
        <p:spPr bwMode="auto">
          <a:xfrm>
            <a:off x="7239000" y="1371600"/>
            <a:ext cx="152400" cy="152400"/>
          </a:xfrm>
          <a:prstGeom prst="ellipse">
            <a:avLst/>
          </a:prstGeom>
          <a:solidFill>
            <a:srgbClr val="FFCC00"/>
          </a:solidFill>
          <a:ln w="9525">
            <a:noFill/>
            <a:round/>
            <a:headEnd/>
            <a:tailEnd/>
          </a:ln>
        </p:spPr>
        <p:txBody>
          <a:bodyPr wrap="none" anchor="ctr"/>
          <a:lstStyle/>
          <a:p>
            <a:endParaRPr lang="en-US"/>
          </a:p>
        </p:txBody>
      </p:sp>
      <p:sp>
        <p:nvSpPr>
          <p:cNvPr id="37954" name="Oval 66"/>
          <p:cNvSpPr>
            <a:spLocks noChangeArrowheads="1"/>
          </p:cNvSpPr>
          <p:nvPr/>
        </p:nvSpPr>
        <p:spPr bwMode="auto">
          <a:xfrm>
            <a:off x="7239000" y="1066800"/>
            <a:ext cx="152400" cy="152400"/>
          </a:xfrm>
          <a:prstGeom prst="ellipse">
            <a:avLst/>
          </a:prstGeom>
          <a:solidFill>
            <a:srgbClr val="FFCC00"/>
          </a:solidFill>
          <a:ln w="9525">
            <a:noFill/>
            <a:round/>
            <a:headEnd/>
            <a:tailEnd/>
          </a:ln>
        </p:spPr>
        <p:txBody>
          <a:bodyPr wrap="none" anchor="ctr"/>
          <a:lstStyle/>
          <a:p>
            <a:endParaRPr lang="en-US"/>
          </a:p>
        </p:txBody>
      </p:sp>
      <p:sp>
        <p:nvSpPr>
          <p:cNvPr id="37955" name="Oval 67"/>
          <p:cNvSpPr>
            <a:spLocks noChangeArrowheads="1"/>
          </p:cNvSpPr>
          <p:nvPr/>
        </p:nvSpPr>
        <p:spPr bwMode="auto">
          <a:xfrm>
            <a:off x="7239000" y="762000"/>
            <a:ext cx="152400" cy="152400"/>
          </a:xfrm>
          <a:prstGeom prst="ellipse">
            <a:avLst/>
          </a:prstGeom>
          <a:solidFill>
            <a:srgbClr val="FFCC00"/>
          </a:solidFill>
          <a:ln w="9525">
            <a:noFill/>
            <a:round/>
            <a:headEnd/>
            <a:tailEnd/>
          </a:ln>
        </p:spPr>
        <p:txBody>
          <a:bodyPr wrap="none" anchor="ctr"/>
          <a:lstStyle/>
          <a:p>
            <a:endParaRPr lang="en-US"/>
          </a:p>
        </p:txBody>
      </p:sp>
      <p:sp>
        <p:nvSpPr>
          <p:cNvPr id="37956" name="Oval 68"/>
          <p:cNvSpPr>
            <a:spLocks noChangeArrowheads="1"/>
          </p:cNvSpPr>
          <p:nvPr/>
        </p:nvSpPr>
        <p:spPr bwMode="auto">
          <a:xfrm>
            <a:off x="7239000" y="457200"/>
            <a:ext cx="152400" cy="152400"/>
          </a:xfrm>
          <a:prstGeom prst="ellipse">
            <a:avLst/>
          </a:prstGeom>
          <a:solidFill>
            <a:srgbClr val="FFCC00"/>
          </a:solidFill>
          <a:ln w="9525">
            <a:noFill/>
            <a:round/>
            <a:headEnd/>
            <a:tailEnd/>
          </a:ln>
        </p:spPr>
        <p:txBody>
          <a:bodyPr wrap="none" anchor="ctr"/>
          <a:lstStyle/>
          <a:p>
            <a:endParaRPr lang="en-US"/>
          </a:p>
        </p:txBody>
      </p:sp>
      <p:sp>
        <p:nvSpPr>
          <p:cNvPr id="37957" name="Oval 69"/>
          <p:cNvSpPr>
            <a:spLocks noChangeArrowheads="1"/>
          </p:cNvSpPr>
          <p:nvPr/>
        </p:nvSpPr>
        <p:spPr bwMode="auto">
          <a:xfrm>
            <a:off x="7239000" y="152400"/>
            <a:ext cx="152400" cy="152400"/>
          </a:xfrm>
          <a:prstGeom prst="ellipse">
            <a:avLst/>
          </a:prstGeom>
          <a:solidFill>
            <a:schemeClr val="bg1"/>
          </a:solidFill>
          <a:ln w="9525">
            <a:noFill/>
            <a:round/>
            <a:headEnd/>
            <a:tailEnd/>
          </a:ln>
        </p:spPr>
        <p:txBody>
          <a:bodyPr wrap="none" anchor="ctr"/>
          <a:lstStyle/>
          <a:p>
            <a:endParaRPr lang="en-US"/>
          </a:p>
        </p:txBody>
      </p:sp>
      <p:pic>
        <p:nvPicPr>
          <p:cNvPr id="37958" name="Picture 70"/>
          <p:cNvPicPr>
            <a:picLocks noChangeAspect="1" noChangeArrowheads="1"/>
          </p:cNvPicPr>
          <p:nvPr/>
        </p:nvPicPr>
        <p:blipFill>
          <a:blip r:embed="rId3" cstate="print"/>
          <a:srcRect/>
          <a:stretch>
            <a:fillRect/>
          </a:stretch>
        </p:blipFill>
        <p:spPr bwMode="auto">
          <a:xfrm flipV="1">
            <a:off x="1949450" y="3994150"/>
            <a:ext cx="514350" cy="606425"/>
          </a:xfrm>
          <a:prstGeom prst="rect">
            <a:avLst/>
          </a:prstGeom>
          <a:noFill/>
          <a:ln w="9525">
            <a:noFill/>
            <a:miter lim="800000"/>
            <a:headEnd/>
            <a:tailEnd/>
          </a:ln>
        </p:spPr>
      </p:pic>
      <p:sp>
        <p:nvSpPr>
          <p:cNvPr id="37959" name="AutoShape 71"/>
          <p:cNvSpPr>
            <a:spLocks noChangeArrowheads="1"/>
          </p:cNvSpPr>
          <p:nvPr/>
        </p:nvSpPr>
        <p:spPr bwMode="auto">
          <a:xfrm rot="5400000">
            <a:off x="32226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37960" name="Oval 72"/>
          <p:cNvSpPr>
            <a:spLocks noChangeArrowheads="1"/>
          </p:cNvSpPr>
          <p:nvPr/>
        </p:nvSpPr>
        <p:spPr bwMode="auto">
          <a:xfrm>
            <a:off x="3298825" y="4076700"/>
            <a:ext cx="152400" cy="152400"/>
          </a:xfrm>
          <a:prstGeom prst="ellipse">
            <a:avLst/>
          </a:prstGeom>
          <a:noFill/>
          <a:ln w="38100">
            <a:solidFill>
              <a:schemeClr val="bg1"/>
            </a:solidFill>
            <a:round/>
            <a:headEnd/>
            <a:tailEnd/>
          </a:ln>
        </p:spPr>
        <p:txBody>
          <a:bodyPr wrap="none" anchor="ctr"/>
          <a:lstStyle/>
          <a:p>
            <a:endParaRPr lang="en-US"/>
          </a:p>
        </p:txBody>
      </p:sp>
      <p:sp>
        <p:nvSpPr>
          <p:cNvPr id="37961" name="AutoShape 73"/>
          <p:cNvSpPr>
            <a:spLocks noChangeArrowheads="1"/>
          </p:cNvSpPr>
          <p:nvPr/>
        </p:nvSpPr>
        <p:spPr bwMode="auto">
          <a:xfrm rot="5400000">
            <a:off x="3527425" y="43053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37962" name="Oval 74"/>
          <p:cNvSpPr>
            <a:spLocks noChangeArrowheads="1"/>
          </p:cNvSpPr>
          <p:nvPr/>
        </p:nvSpPr>
        <p:spPr bwMode="auto">
          <a:xfrm>
            <a:off x="3603625" y="4152900"/>
            <a:ext cx="152400" cy="152400"/>
          </a:xfrm>
          <a:prstGeom prst="ellipse">
            <a:avLst/>
          </a:prstGeom>
          <a:noFill/>
          <a:ln w="38100">
            <a:solidFill>
              <a:schemeClr val="bg1"/>
            </a:solidFill>
            <a:round/>
            <a:headEnd/>
            <a:tailEnd/>
          </a:ln>
        </p:spPr>
        <p:txBody>
          <a:bodyPr wrap="none" anchor="ctr"/>
          <a:lstStyle/>
          <a:p>
            <a:endParaRPr lang="en-US"/>
          </a:p>
        </p:txBody>
      </p:sp>
      <p:sp>
        <p:nvSpPr>
          <p:cNvPr id="37963" name="AutoShape 75"/>
          <p:cNvSpPr>
            <a:spLocks noChangeArrowheads="1"/>
          </p:cNvSpPr>
          <p:nvPr/>
        </p:nvSpPr>
        <p:spPr bwMode="auto">
          <a:xfrm rot="5400000">
            <a:off x="38322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37964" name="Oval 76"/>
          <p:cNvSpPr>
            <a:spLocks noChangeArrowheads="1"/>
          </p:cNvSpPr>
          <p:nvPr/>
        </p:nvSpPr>
        <p:spPr bwMode="auto">
          <a:xfrm>
            <a:off x="3908425" y="4076700"/>
            <a:ext cx="152400" cy="152400"/>
          </a:xfrm>
          <a:prstGeom prst="ellipse">
            <a:avLst/>
          </a:prstGeom>
          <a:noFill/>
          <a:ln w="38100">
            <a:solidFill>
              <a:schemeClr val="bg1"/>
            </a:solidFill>
            <a:round/>
            <a:headEnd/>
            <a:tailEnd/>
          </a:ln>
        </p:spPr>
        <p:txBody>
          <a:bodyPr wrap="none" anchor="ctr"/>
          <a:lstStyle/>
          <a:p>
            <a:endParaRPr lang="en-US"/>
          </a:p>
        </p:txBody>
      </p:sp>
      <p:sp>
        <p:nvSpPr>
          <p:cNvPr id="86093" name="Text Box 77"/>
          <p:cNvSpPr txBox="1">
            <a:spLocks noChangeArrowheads="1"/>
          </p:cNvSpPr>
          <p:nvPr/>
        </p:nvSpPr>
        <p:spPr bwMode="auto">
          <a:xfrm>
            <a:off x="685800" y="1203325"/>
            <a:ext cx="5181600" cy="701675"/>
          </a:xfrm>
          <a:prstGeom prst="rect">
            <a:avLst/>
          </a:prstGeom>
          <a:noFill/>
          <a:ln w="9525">
            <a:noFill/>
            <a:miter lim="800000"/>
            <a:headEnd/>
            <a:tailEnd/>
          </a:ln>
        </p:spPr>
        <p:txBody>
          <a:bodyPr>
            <a:spAutoFit/>
          </a:bodyPr>
          <a:lstStyle/>
          <a:p>
            <a:pPr algn="ctr">
              <a:spcBef>
                <a:spcPct val="50000"/>
              </a:spcBef>
            </a:pPr>
            <a:r>
              <a:rPr lang="en-US" sz="4000" b="1" dirty="0">
                <a:solidFill>
                  <a:schemeClr val="bg1"/>
                </a:solidFill>
              </a:rPr>
              <a:t>$250,000 Question</a:t>
            </a:r>
            <a:endParaRPr lang="en-US" sz="4000" dirty="0">
              <a:solidFill>
                <a:schemeClr val="bg1"/>
              </a:solidFill>
              <a:latin typeface="Times New Roman" pitchFamily="18" charset="0"/>
            </a:endParaRPr>
          </a:p>
        </p:txBody>
      </p:sp>
      <p:sp>
        <p:nvSpPr>
          <p:cNvPr id="86096" name="AutoShape 80"/>
          <p:cNvSpPr>
            <a:spLocks noChangeArrowheads="1"/>
          </p:cNvSpPr>
          <p:nvPr/>
        </p:nvSpPr>
        <p:spPr bwMode="auto">
          <a:xfrm>
            <a:off x="69850" y="2582863"/>
            <a:ext cx="6499225" cy="1098550"/>
          </a:xfrm>
          <a:prstGeom prst="flowChartPreparation">
            <a:avLst/>
          </a:prstGeom>
          <a:solidFill>
            <a:srgbClr val="00FF00"/>
          </a:solidFill>
          <a:ln w="57150">
            <a:solidFill>
              <a:srgbClr val="3399FF"/>
            </a:solidFill>
            <a:miter lim="800000"/>
            <a:headEnd/>
            <a:tailEnd/>
          </a:ln>
        </p:spPr>
        <p:txBody>
          <a:bodyPr wrap="none" anchor="ctr"/>
          <a:lstStyle/>
          <a:p>
            <a:r>
              <a:rPr lang="en-US" sz="2400" b="1" dirty="0" smtClean="0">
                <a:solidFill>
                  <a:schemeClr val="tx1"/>
                </a:solidFill>
                <a:latin typeface="Times New Roman" pitchFamily="18" charset="0"/>
              </a:rPr>
              <a:t>Evidence for a </a:t>
            </a:r>
          </a:p>
          <a:p>
            <a:r>
              <a:rPr lang="en-US" sz="2400" b="1" dirty="0" smtClean="0">
                <a:solidFill>
                  <a:schemeClr val="tx1"/>
                </a:solidFill>
                <a:latin typeface="Times New Roman" pitchFamily="18" charset="0"/>
              </a:rPr>
              <a:t>rating of  3 would include…</a:t>
            </a:r>
            <a:endParaRPr lang="en-US" sz="2400" b="1" dirty="0">
              <a:solidFill>
                <a:schemeClr val="tx1"/>
              </a:solidFill>
              <a:latin typeface="Times New Roman" pitchFamily="18" charset="0"/>
            </a:endParaRPr>
          </a:p>
        </p:txBody>
      </p:sp>
    </p:spTree>
    <p:extLst>
      <p:ext uri="{BB962C8B-B14F-4D97-AF65-F5344CB8AC3E}">
        <p14:creationId xmlns:p14="http://schemas.microsoft.com/office/powerpoint/2010/main" val="16583395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2000"/>
                                  </p:stCondLst>
                                  <p:childTnLst>
                                    <p:set>
                                      <p:cBhvr>
                                        <p:cTn id="6" dur="1" fill="hold">
                                          <p:stCondLst>
                                            <p:cond delay="0"/>
                                          </p:stCondLst>
                                        </p:cTn>
                                        <p:tgtEl>
                                          <p:spTgt spid="86093"/>
                                        </p:tgtEl>
                                        <p:attrNameLst>
                                          <p:attrName>style.visibility</p:attrName>
                                        </p:attrNameLst>
                                      </p:cBhvr>
                                      <p:to>
                                        <p:strVal val="visible"/>
                                      </p:to>
                                    </p:set>
                                    <p:animEffect transition="in" filter="dissolve">
                                      <p:cBhvr>
                                        <p:cTn id="7" dur="500"/>
                                        <p:tgtEl>
                                          <p:spTgt spid="86093"/>
                                        </p:tgtEl>
                                      </p:cBhvr>
                                    </p:animEffect>
                                  </p:childTnLst>
                                </p:cTn>
                              </p:par>
                              <p:par>
                                <p:cTn id="8" presetID="1" presetClass="entr" presetSubtype="0" fill="hold" grpId="0" nodeType="withEffect">
                                  <p:stCondLst>
                                    <p:cond delay="2000"/>
                                  </p:stCondLst>
                                  <p:childTnLst>
                                    <p:set>
                                      <p:cBhvr>
                                        <p:cTn id="9" dur="1" fill="hold">
                                          <p:stCondLst>
                                            <p:cond delay="499"/>
                                          </p:stCondLst>
                                        </p:cTn>
                                        <p:tgtEl>
                                          <p:spTgt spid="86031"/>
                                        </p:tgtEl>
                                        <p:attrNameLst>
                                          <p:attrName>style.visibility</p:attrName>
                                        </p:attrNameLst>
                                      </p:cBhvr>
                                      <p:to>
                                        <p:strVal val="visible"/>
                                      </p:to>
                                    </p:set>
                                  </p:childTnLst>
                                </p:cTn>
                              </p:par>
                            </p:childTnLst>
                          </p:cTn>
                        </p:par>
                        <p:par>
                          <p:cTn id="10" fill="hold">
                            <p:stCondLst>
                              <p:cond delay="2500"/>
                            </p:stCondLst>
                            <p:childTnLst>
                              <p:par>
                                <p:cTn id="11" presetID="1" presetClass="entr" presetSubtype="0" fill="hold" grpId="0" nodeType="afterEffect">
                                  <p:stCondLst>
                                    <p:cond delay="2000"/>
                                  </p:stCondLst>
                                  <p:childTnLst>
                                    <p:set>
                                      <p:cBhvr>
                                        <p:cTn id="12" dur="1" fill="hold">
                                          <p:stCondLst>
                                            <p:cond delay="499"/>
                                          </p:stCondLst>
                                        </p:cTn>
                                        <p:tgtEl>
                                          <p:spTgt spid="86033"/>
                                        </p:tgtEl>
                                        <p:attrNameLst>
                                          <p:attrName>style.visibility</p:attrName>
                                        </p:attrNameLst>
                                      </p:cBhvr>
                                      <p:to>
                                        <p:strVal val="visible"/>
                                      </p:to>
                                    </p:set>
                                  </p:childTnLst>
                                </p:cTn>
                              </p:par>
                            </p:childTnLst>
                          </p:cTn>
                        </p:par>
                        <p:par>
                          <p:cTn id="13" fill="hold">
                            <p:stCondLst>
                              <p:cond delay="5000"/>
                            </p:stCondLst>
                            <p:childTnLst>
                              <p:par>
                                <p:cTn id="14" presetID="1" presetClass="entr" presetSubtype="0" fill="hold" grpId="0" nodeType="afterEffect">
                                  <p:stCondLst>
                                    <p:cond delay="2000"/>
                                  </p:stCondLst>
                                  <p:childTnLst>
                                    <p:set>
                                      <p:cBhvr>
                                        <p:cTn id="15" dur="1" fill="hold">
                                          <p:stCondLst>
                                            <p:cond delay="499"/>
                                          </p:stCondLst>
                                        </p:cTn>
                                        <p:tgtEl>
                                          <p:spTgt spid="86032"/>
                                        </p:tgtEl>
                                        <p:attrNameLst>
                                          <p:attrName>style.visibility</p:attrName>
                                        </p:attrNameLst>
                                      </p:cBhvr>
                                      <p:to>
                                        <p:strVal val="visible"/>
                                      </p:to>
                                    </p:set>
                                  </p:childTnLst>
                                </p:cTn>
                              </p:par>
                            </p:childTnLst>
                          </p:cTn>
                        </p:par>
                        <p:par>
                          <p:cTn id="16" fill="hold">
                            <p:stCondLst>
                              <p:cond delay="7500"/>
                            </p:stCondLst>
                            <p:childTnLst>
                              <p:par>
                                <p:cTn id="17" presetID="1" presetClass="entr" presetSubtype="0" fill="hold" grpId="0" nodeType="afterEffect">
                                  <p:stCondLst>
                                    <p:cond delay="2000"/>
                                  </p:stCondLst>
                                  <p:childTnLst>
                                    <p:set>
                                      <p:cBhvr>
                                        <p:cTn id="18" dur="1" fill="hold">
                                          <p:stCondLst>
                                            <p:cond delay="499"/>
                                          </p:stCondLst>
                                        </p:cTn>
                                        <p:tgtEl>
                                          <p:spTgt spid="8603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860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31" grpId="0" autoUpdateAnimBg="0"/>
      <p:bldP spid="86032" grpId="0" autoUpdateAnimBg="0"/>
      <p:bldP spid="86033" grpId="0" autoUpdateAnimBg="0"/>
      <p:bldP spid="86034" grpId="0" autoUpdateAnimBg="0"/>
      <p:bldP spid="86093"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fontScale="90000"/>
          </a:bodyPr>
          <a:lstStyle/>
          <a:p>
            <a:pPr eaLnBrk="1" hangingPunct="1"/>
            <a:r>
              <a:rPr lang="en-US" sz="8000" b="1" dirty="0" smtClean="0"/>
              <a:t>3</a:t>
            </a:r>
          </a:p>
        </p:txBody>
      </p:sp>
      <p:sp>
        <p:nvSpPr>
          <p:cNvPr id="64515" name="Rectangle 3"/>
          <p:cNvSpPr>
            <a:spLocks noGrp="1" noChangeArrowheads="1"/>
          </p:cNvSpPr>
          <p:nvPr>
            <p:ph type="body" idx="1"/>
          </p:nvPr>
        </p:nvSpPr>
        <p:spPr>
          <a:xfrm>
            <a:off x="381000" y="2179638"/>
            <a:ext cx="8229600" cy="3687762"/>
          </a:xfrm>
          <a:noFill/>
        </p:spPr>
        <p:txBody>
          <a:bodyPr/>
          <a:lstStyle/>
          <a:p>
            <a:r>
              <a:rPr lang="en-US" sz="2400" dirty="0" smtClean="0"/>
              <a:t>Child does </a:t>
            </a:r>
            <a:r>
              <a:rPr lang="en-US" sz="2400" b="1" dirty="0" smtClean="0"/>
              <a:t>not yet </a:t>
            </a:r>
            <a:r>
              <a:rPr lang="en-US" sz="2400" dirty="0" smtClean="0"/>
              <a:t>show functioning expected of a child of his or her age in any situation</a:t>
            </a:r>
          </a:p>
          <a:p>
            <a:pPr>
              <a:buFontTx/>
              <a:buNone/>
            </a:pPr>
            <a:endParaRPr lang="en-US" sz="700" dirty="0" smtClean="0"/>
          </a:p>
          <a:p>
            <a:r>
              <a:rPr lang="en-US" sz="2400" dirty="0" smtClean="0"/>
              <a:t>Child uses </a:t>
            </a:r>
            <a:r>
              <a:rPr lang="en-US" sz="2400" b="1" dirty="0" smtClean="0"/>
              <a:t>immediate foundational skills, </a:t>
            </a:r>
            <a:r>
              <a:rPr lang="en-US" sz="2400" dirty="0" smtClean="0"/>
              <a:t>most or all of the time across settings and situations </a:t>
            </a:r>
          </a:p>
          <a:p>
            <a:pPr>
              <a:buFontTx/>
              <a:buNone/>
            </a:pPr>
            <a:endParaRPr lang="en-US" sz="700" dirty="0" smtClean="0"/>
          </a:p>
          <a:p>
            <a:r>
              <a:rPr lang="en-US" sz="2400" dirty="0" smtClean="0"/>
              <a:t>Immediate foundational skills are the skills upon which to build age-appropriate functioning</a:t>
            </a:r>
          </a:p>
          <a:p>
            <a:pPr>
              <a:buFontTx/>
              <a:buNone/>
            </a:pPr>
            <a:endParaRPr lang="en-US" sz="700" dirty="0" smtClean="0"/>
          </a:p>
          <a:p>
            <a:r>
              <a:rPr lang="en-US" sz="2400" dirty="0" smtClean="0"/>
              <a:t>Functioning might be described as like that of a </a:t>
            </a:r>
            <a:r>
              <a:rPr lang="en-US" sz="2400" b="1" dirty="0" smtClean="0"/>
              <a:t>younger child</a:t>
            </a:r>
            <a:endParaRPr lang="en-US" sz="2800" dirty="0" smtClean="0"/>
          </a:p>
        </p:txBody>
      </p:sp>
    </p:spTree>
    <p:extLst>
      <p:ext uri="{BB962C8B-B14F-4D97-AF65-F5344CB8AC3E}">
        <p14:creationId xmlns:p14="http://schemas.microsoft.com/office/powerpoint/2010/main" val="4124957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3505200" y="1127125"/>
            <a:ext cx="2514600" cy="4724400"/>
          </a:xfrm>
          <a:prstGeom prst="rect">
            <a:avLst/>
          </a:prstGeom>
          <a:gradFill rotWithShape="0">
            <a:gsLst>
              <a:gs pos="0">
                <a:srgbClr val="0066CC"/>
              </a:gs>
              <a:gs pos="100000">
                <a:srgbClr val="000066"/>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87043" name="Rectangle 3"/>
          <p:cNvSpPr>
            <a:spLocks noChangeArrowheads="1"/>
          </p:cNvSpPr>
          <p:nvPr/>
        </p:nvSpPr>
        <p:spPr bwMode="auto">
          <a:xfrm>
            <a:off x="3571875" y="1519238"/>
            <a:ext cx="2413000" cy="322262"/>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38916" name="Text Box 4"/>
          <p:cNvSpPr txBox="1">
            <a:spLocks noChangeArrowheads="1"/>
          </p:cNvSpPr>
          <p:nvPr/>
        </p:nvSpPr>
        <p:spPr bwMode="auto">
          <a:xfrm>
            <a:off x="3581400" y="111125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15</a:t>
            </a:r>
            <a:endParaRPr lang="en-US" sz="2400">
              <a:solidFill>
                <a:schemeClr val="bg1"/>
              </a:solidFill>
              <a:latin typeface="Times New Roman" pitchFamily="18" charset="0"/>
            </a:endParaRPr>
          </a:p>
        </p:txBody>
      </p:sp>
      <p:sp>
        <p:nvSpPr>
          <p:cNvPr id="38917" name="Text Box 5"/>
          <p:cNvSpPr txBox="1">
            <a:spLocks noChangeArrowheads="1"/>
          </p:cNvSpPr>
          <p:nvPr/>
        </p:nvSpPr>
        <p:spPr bwMode="auto">
          <a:xfrm>
            <a:off x="3581400" y="1431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14</a:t>
            </a:r>
            <a:endParaRPr lang="en-US" sz="2400">
              <a:solidFill>
                <a:srgbClr val="FFCC00"/>
              </a:solidFill>
              <a:latin typeface="Times New Roman" pitchFamily="18" charset="0"/>
            </a:endParaRPr>
          </a:p>
        </p:txBody>
      </p:sp>
      <p:sp>
        <p:nvSpPr>
          <p:cNvPr id="38918" name="Text Box 6"/>
          <p:cNvSpPr txBox="1">
            <a:spLocks noChangeArrowheads="1"/>
          </p:cNvSpPr>
          <p:nvPr/>
        </p:nvSpPr>
        <p:spPr bwMode="auto">
          <a:xfrm>
            <a:off x="3581400" y="1736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13</a:t>
            </a:r>
            <a:endParaRPr lang="en-US" sz="2400">
              <a:solidFill>
                <a:srgbClr val="FFCC00"/>
              </a:solidFill>
              <a:latin typeface="Times New Roman" pitchFamily="18" charset="0"/>
            </a:endParaRPr>
          </a:p>
        </p:txBody>
      </p:sp>
      <p:sp>
        <p:nvSpPr>
          <p:cNvPr id="38919" name="Text Box 7"/>
          <p:cNvSpPr txBox="1">
            <a:spLocks noChangeArrowheads="1"/>
          </p:cNvSpPr>
          <p:nvPr/>
        </p:nvSpPr>
        <p:spPr bwMode="auto">
          <a:xfrm>
            <a:off x="3581400" y="2041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a:t>
            </a:r>
            <a:endParaRPr lang="en-US" sz="2400">
              <a:solidFill>
                <a:srgbClr val="FFCC00"/>
              </a:solidFill>
              <a:latin typeface="Times New Roman" pitchFamily="18" charset="0"/>
            </a:endParaRPr>
          </a:p>
        </p:txBody>
      </p:sp>
      <p:sp>
        <p:nvSpPr>
          <p:cNvPr id="38920" name="Text Box 8"/>
          <p:cNvSpPr txBox="1">
            <a:spLocks noChangeArrowheads="1"/>
          </p:cNvSpPr>
          <p:nvPr/>
        </p:nvSpPr>
        <p:spPr bwMode="auto">
          <a:xfrm>
            <a:off x="3581400" y="2346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11</a:t>
            </a:r>
            <a:endParaRPr lang="en-US" sz="2400">
              <a:solidFill>
                <a:srgbClr val="FFCC00"/>
              </a:solidFill>
              <a:latin typeface="Times New Roman" pitchFamily="18" charset="0"/>
            </a:endParaRPr>
          </a:p>
        </p:txBody>
      </p:sp>
      <p:sp>
        <p:nvSpPr>
          <p:cNvPr id="38921" name="Text Box 9"/>
          <p:cNvSpPr txBox="1">
            <a:spLocks noChangeArrowheads="1"/>
          </p:cNvSpPr>
          <p:nvPr/>
        </p:nvSpPr>
        <p:spPr bwMode="auto">
          <a:xfrm>
            <a:off x="3581400" y="265112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a:t>
            </a:r>
            <a:endParaRPr lang="en-US" sz="2400">
              <a:solidFill>
                <a:schemeClr val="bg1"/>
              </a:solidFill>
              <a:latin typeface="Times New Roman" pitchFamily="18" charset="0"/>
            </a:endParaRPr>
          </a:p>
        </p:txBody>
      </p:sp>
      <p:sp>
        <p:nvSpPr>
          <p:cNvPr id="38922" name="Text Box 10"/>
          <p:cNvSpPr txBox="1">
            <a:spLocks noChangeArrowheads="1"/>
          </p:cNvSpPr>
          <p:nvPr/>
        </p:nvSpPr>
        <p:spPr bwMode="auto">
          <a:xfrm>
            <a:off x="3581400" y="2955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9</a:t>
            </a:r>
            <a:endParaRPr lang="en-US" sz="2400">
              <a:solidFill>
                <a:srgbClr val="FFCC00"/>
              </a:solidFill>
              <a:latin typeface="Times New Roman" pitchFamily="18" charset="0"/>
            </a:endParaRPr>
          </a:p>
        </p:txBody>
      </p:sp>
      <p:sp>
        <p:nvSpPr>
          <p:cNvPr id="38923" name="Text Box 11"/>
          <p:cNvSpPr txBox="1">
            <a:spLocks noChangeArrowheads="1"/>
          </p:cNvSpPr>
          <p:nvPr/>
        </p:nvSpPr>
        <p:spPr bwMode="auto">
          <a:xfrm>
            <a:off x="3581400" y="3260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a:t>
            </a:r>
            <a:endParaRPr lang="en-US" sz="2400">
              <a:solidFill>
                <a:srgbClr val="FFCC00"/>
              </a:solidFill>
              <a:latin typeface="Times New Roman" pitchFamily="18" charset="0"/>
            </a:endParaRPr>
          </a:p>
        </p:txBody>
      </p:sp>
      <p:sp>
        <p:nvSpPr>
          <p:cNvPr id="38924" name="Text Box 12"/>
          <p:cNvSpPr txBox="1">
            <a:spLocks noChangeArrowheads="1"/>
          </p:cNvSpPr>
          <p:nvPr/>
        </p:nvSpPr>
        <p:spPr bwMode="auto">
          <a:xfrm>
            <a:off x="3581400" y="3565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7</a:t>
            </a:r>
            <a:endParaRPr lang="en-US" sz="2400">
              <a:solidFill>
                <a:srgbClr val="FFCC00"/>
              </a:solidFill>
              <a:latin typeface="Times New Roman" pitchFamily="18" charset="0"/>
            </a:endParaRPr>
          </a:p>
        </p:txBody>
      </p:sp>
      <p:sp>
        <p:nvSpPr>
          <p:cNvPr id="38925" name="Text Box 13"/>
          <p:cNvSpPr txBox="1">
            <a:spLocks noChangeArrowheads="1"/>
          </p:cNvSpPr>
          <p:nvPr/>
        </p:nvSpPr>
        <p:spPr bwMode="auto">
          <a:xfrm>
            <a:off x="3581400" y="3870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a:t>
            </a:r>
            <a:endParaRPr lang="en-US" sz="2400">
              <a:solidFill>
                <a:srgbClr val="FFCC00"/>
              </a:solidFill>
              <a:latin typeface="Times New Roman" pitchFamily="18" charset="0"/>
            </a:endParaRPr>
          </a:p>
        </p:txBody>
      </p:sp>
      <p:sp>
        <p:nvSpPr>
          <p:cNvPr id="38926" name="Text Box 14"/>
          <p:cNvSpPr txBox="1">
            <a:spLocks noChangeArrowheads="1"/>
          </p:cNvSpPr>
          <p:nvPr/>
        </p:nvSpPr>
        <p:spPr bwMode="auto">
          <a:xfrm>
            <a:off x="3581400" y="417512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5</a:t>
            </a:r>
          </a:p>
        </p:txBody>
      </p:sp>
      <p:sp>
        <p:nvSpPr>
          <p:cNvPr id="38927" name="Text Box 15"/>
          <p:cNvSpPr txBox="1">
            <a:spLocks noChangeArrowheads="1"/>
          </p:cNvSpPr>
          <p:nvPr/>
        </p:nvSpPr>
        <p:spPr bwMode="auto">
          <a:xfrm>
            <a:off x="3581400" y="4479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a:t>
            </a:r>
            <a:endParaRPr lang="en-US" sz="2400">
              <a:solidFill>
                <a:srgbClr val="FFCC00"/>
              </a:solidFill>
              <a:latin typeface="Times New Roman" pitchFamily="18" charset="0"/>
            </a:endParaRPr>
          </a:p>
        </p:txBody>
      </p:sp>
      <p:sp>
        <p:nvSpPr>
          <p:cNvPr id="38928" name="Text Box 16"/>
          <p:cNvSpPr txBox="1">
            <a:spLocks noChangeArrowheads="1"/>
          </p:cNvSpPr>
          <p:nvPr/>
        </p:nvSpPr>
        <p:spPr bwMode="auto">
          <a:xfrm>
            <a:off x="3581400" y="4784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a:t>
            </a:r>
            <a:endParaRPr lang="en-US" sz="2400">
              <a:solidFill>
                <a:srgbClr val="FFCC00"/>
              </a:solidFill>
              <a:latin typeface="Times New Roman" pitchFamily="18" charset="0"/>
            </a:endParaRPr>
          </a:p>
        </p:txBody>
      </p:sp>
      <p:sp>
        <p:nvSpPr>
          <p:cNvPr id="38929" name="Text Box 17"/>
          <p:cNvSpPr txBox="1">
            <a:spLocks noChangeArrowheads="1"/>
          </p:cNvSpPr>
          <p:nvPr/>
        </p:nvSpPr>
        <p:spPr bwMode="auto">
          <a:xfrm>
            <a:off x="3581400" y="5089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a:t>
            </a:r>
            <a:endParaRPr lang="en-US" sz="2400">
              <a:solidFill>
                <a:srgbClr val="FFCC00"/>
              </a:solidFill>
              <a:latin typeface="Times New Roman" pitchFamily="18" charset="0"/>
            </a:endParaRPr>
          </a:p>
        </p:txBody>
      </p:sp>
      <p:sp>
        <p:nvSpPr>
          <p:cNvPr id="38930" name="Text Box 18"/>
          <p:cNvSpPr txBox="1">
            <a:spLocks noChangeArrowheads="1"/>
          </p:cNvSpPr>
          <p:nvPr/>
        </p:nvSpPr>
        <p:spPr bwMode="auto">
          <a:xfrm>
            <a:off x="3581400" y="5394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a:t>
            </a:r>
            <a:endParaRPr lang="en-US" sz="2400">
              <a:solidFill>
                <a:srgbClr val="FFCC00"/>
              </a:solidFill>
              <a:latin typeface="Times New Roman" pitchFamily="18" charset="0"/>
            </a:endParaRPr>
          </a:p>
        </p:txBody>
      </p:sp>
      <p:sp>
        <p:nvSpPr>
          <p:cNvPr id="38931" name="Text Box 19"/>
          <p:cNvSpPr txBox="1">
            <a:spLocks noChangeArrowheads="1"/>
          </p:cNvSpPr>
          <p:nvPr/>
        </p:nvSpPr>
        <p:spPr bwMode="auto">
          <a:xfrm>
            <a:off x="4419600" y="112712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 Million</a:t>
            </a:r>
            <a:endParaRPr lang="en-US" sz="2400">
              <a:solidFill>
                <a:schemeClr val="bg1"/>
              </a:solidFill>
              <a:latin typeface="Times New Roman" pitchFamily="18" charset="0"/>
            </a:endParaRPr>
          </a:p>
        </p:txBody>
      </p:sp>
      <p:sp>
        <p:nvSpPr>
          <p:cNvPr id="38932" name="Text Box 20"/>
          <p:cNvSpPr txBox="1">
            <a:spLocks noChangeArrowheads="1"/>
          </p:cNvSpPr>
          <p:nvPr/>
        </p:nvSpPr>
        <p:spPr bwMode="auto">
          <a:xfrm>
            <a:off x="4419600" y="14478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$500,000</a:t>
            </a:r>
            <a:endParaRPr lang="en-US" sz="2400">
              <a:solidFill>
                <a:srgbClr val="FFCC00"/>
              </a:solidFill>
              <a:latin typeface="Times New Roman" pitchFamily="18" charset="0"/>
            </a:endParaRPr>
          </a:p>
        </p:txBody>
      </p:sp>
      <p:sp>
        <p:nvSpPr>
          <p:cNvPr id="38933" name="Text Box 21"/>
          <p:cNvSpPr txBox="1">
            <a:spLocks noChangeArrowheads="1"/>
          </p:cNvSpPr>
          <p:nvPr/>
        </p:nvSpPr>
        <p:spPr bwMode="auto">
          <a:xfrm>
            <a:off x="4419600" y="1752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$250,000</a:t>
            </a:r>
            <a:endParaRPr lang="en-US" sz="2400">
              <a:solidFill>
                <a:srgbClr val="FFCC00"/>
              </a:solidFill>
              <a:latin typeface="Times New Roman" pitchFamily="18" charset="0"/>
            </a:endParaRPr>
          </a:p>
        </p:txBody>
      </p:sp>
      <p:sp>
        <p:nvSpPr>
          <p:cNvPr id="38934" name="Text Box 22"/>
          <p:cNvSpPr txBox="1">
            <a:spLocks noChangeArrowheads="1"/>
          </p:cNvSpPr>
          <p:nvPr/>
        </p:nvSpPr>
        <p:spPr bwMode="auto">
          <a:xfrm>
            <a:off x="4419600" y="20574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$125,000</a:t>
            </a:r>
            <a:endParaRPr lang="en-US" sz="2400">
              <a:solidFill>
                <a:srgbClr val="FFCC00"/>
              </a:solidFill>
              <a:latin typeface="Times New Roman" pitchFamily="18" charset="0"/>
            </a:endParaRPr>
          </a:p>
        </p:txBody>
      </p:sp>
      <p:sp>
        <p:nvSpPr>
          <p:cNvPr id="38935" name="Text Box 23"/>
          <p:cNvSpPr txBox="1">
            <a:spLocks noChangeArrowheads="1"/>
          </p:cNvSpPr>
          <p:nvPr/>
        </p:nvSpPr>
        <p:spPr bwMode="auto">
          <a:xfrm>
            <a:off x="4419600" y="2362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$64,000</a:t>
            </a:r>
            <a:endParaRPr lang="en-US" sz="2400">
              <a:solidFill>
                <a:srgbClr val="FFCC00"/>
              </a:solidFill>
              <a:latin typeface="Times New Roman" pitchFamily="18" charset="0"/>
            </a:endParaRPr>
          </a:p>
        </p:txBody>
      </p:sp>
      <p:sp>
        <p:nvSpPr>
          <p:cNvPr id="38936" name="Text Box 24"/>
          <p:cNvSpPr txBox="1">
            <a:spLocks noChangeArrowheads="1"/>
          </p:cNvSpPr>
          <p:nvPr/>
        </p:nvSpPr>
        <p:spPr bwMode="auto">
          <a:xfrm>
            <a:off x="4419600" y="266700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$32,000</a:t>
            </a:r>
            <a:endParaRPr lang="en-US" sz="2400">
              <a:solidFill>
                <a:schemeClr val="bg1"/>
              </a:solidFill>
              <a:latin typeface="Times New Roman" pitchFamily="18" charset="0"/>
            </a:endParaRPr>
          </a:p>
        </p:txBody>
      </p:sp>
      <p:sp>
        <p:nvSpPr>
          <p:cNvPr id="38937" name="Text Box 25"/>
          <p:cNvSpPr txBox="1">
            <a:spLocks noChangeArrowheads="1"/>
          </p:cNvSpPr>
          <p:nvPr/>
        </p:nvSpPr>
        <p:spPr bwMode="auto">
          <a:xfrm>
            <a:off x="4419600" y="29718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$16,000</a:t>
            </a:r>
            <a:endParaRPr lang="en-US" sz="2400">
              <a:solidFill>
                <a:srgbClr val="FFCC00"/>
              </a:solidFill>
              <a:latin typeface="Times New Roman" pitchFamily="18" charset="0"/>
            </a:endParaRPr>
          </a:p>
        </p:txBody>
      </p:sp>
      <p:sp>
        <p:nvSpPr>
          <p:cNvPr id="38938" name="Text Box 26"/>
          <p:cNvSpPr txBox="1">
            <a:spLocks noChangeArrowheads="1"/>
          </p:cNvSpPr>
          <p:nvPr/>
        </p:nvSpPr>
        <p:spPr bwMode="auto">
          <a:xfrm>
            <a:off x="4419600" y="3276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$8,000</a:t>
            </a:r>
            <a:endParaRPr lang="en-US" sz="2400">
              <a:solidFill>
                <a:srgbClr val="FFCC00"/>
              </a:solidFill>
              <a:latin typeface="Times New Roman" pitchFamily="18" charset="0"/>
            </a:endParaRPr>
          </a:p>
        </p:txBody>
      </p:sp>
      <p:sp>
        <p:nvSpPr>
          <p:cNvPr id="38939" name="Text Box 27"/>
          <p:cNvSpPr txBox="1">
            <a:spLocks noChangeArrowheads="1"/>
          </p:cNvSpPr>
          <p:nvPr/>
        </p:nvSpPr>
        <p:spPr bwMode="auto">
          <a:xfrm>
            <a:off x="4419600" y="35814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$4,000</a:t>
            </a:r>
            <a:endParaRPr lang="en-US" sz="2400">
              <a:solidFill>
                <a:srgbClr val="FFCC00"/>
              </a:solidFill>
              <a:latin typeface="Times New Roman" pitchFamily="18" charset="0"/>
            </a:endParaRPr>
          </a:p>
        </p:txBody>
      </p:sp>
      <p:sp>
        <p:nvSpPr>
          <p:cNvPr id="38940" name="Text Box 28"/>
          <p:cNvSpPr txBox="1">
            <a:spLocks noChangeArrowheads="1"/>
          </p:cNvSpPr>
          <p:nvPr/>
        </p:nvSpPr>
        <p:spPr bwMode="auto">
          <a:xfrm>
            <a:off x="4419600" y="3886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$2,000</a:t>
            </a:r>
            <a:endParaRPr lang="en-US" sz="2400">
              <a:solidFill>
                <a:srgbClr val="FFCC00"/>
              </a:solidFill>
              <a:latin typeface="Times New Roman" pitchFamily="18" charset="0"/>
            </a:endParaRPr>
          </a:p>
        </p:txBody>
      </p:sp>
      <p:sp>
        <p:nvSpPr>
          <p:cNvPr id="38941" name="Text Box 29"/>
          <p:cNvSpPr txBox="1">
            <a:spLocks noChangeArrowheads="1"/>
          </p:cNvSpPr>
          <p:nvPr/>
        </p:nvSpPr>
        <p:spPr bwMode="auto">
          <a:xfrm>
            <a:off x="4419600" y="419100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$1,000</a:t>
            </a:r>
          </a:p>
        </p:txBody>
      </p:sp>
      <p:sp>
        <p:nvSpPr>
          <p:cNvPr id="38942" name="Text Box 30"/>
          <p:cNvSpPr txBox="1">
            <a:spLocks noChangeArrowheads="1"/>
          </p:cNvSpPr>
          <p:nvPr/>
        </p:nvSpPr>
        <p:spPr bwMode="auto">
          <a:xfrm>
            <a:off x="4419600" y="4495800"/>
            <a:ext cx="1000125"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a:t>
            </a:r>
            <a:endParaRPr lang="en-US" sz="2400">
              <a:solidFill>
                <a:srgbClr val="FFCC00"/>
              </a:solidFill>
              <a:latin typeface="Times New Roman" pitchFamily="18" charset="0"/>
            </a:endParaRPr>
          </a:p>
        </p:txBody>
      </p:sp>
      <p:sp>
        <p:nvSpPr>
          <p:cNvPr id="38943" name="Text Box 31"/>
          <p:cNvSpPr txBox="1">
            <a:spLocks noChangeArrowheads="1"/>
          </p:cNvSpPr>
          <p:nvPr/>
        </p:nvSpPr>
        <p:spPr bwMode="auto">
          <a:xfrm>
            <a:off x="4419600" y="4800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$300</a:t>
            </a:r>
            <a:endParaRPr lang="en-US" sz="2400">
              <a:solidFill>
                <a:srgbClr val="FFCC00"/>
              </a:solidFill>
              <a:latin typeface="Times New Roman" pitchFamily="18" charset="0"/>
            </a:endParaRPr>
          </a:p>
        </p:txBody>
      </p:sp>
      <p:sp>
        <p:nvSpPr>
          <p:cNvPr id="38944" name="Text Box 32"/>
          <p:cNvSpPr txBox="1">
            <a:spLocks noChangeArrowheads="1"/>
          </p:cNvSpPr>
          <p:nvPr/>
        </p:nvSpPr>
        <p:spPr bwMode="auto">
          <a:xfrm>
            <a:off x="4419600" y="5105400"/>
            <a:ext cx="13335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a:t>
            </a:r>
            <a:endParaRPr lang="en-US" sz="2400">
              <a:solidFill>
                <a:srgbClr val="FFCC00"/>
              </a:solidFill>
              <a:latin typeface="Times New Roman" pitchFamily="18" charset="0"/>
            </a:endParaRPr>
          </a:p>
        </p:txBody>
      </p:sp>
      <p:sp>
        <p:nvSpPr>
          <p:cNvPr id="38945" name="Text Box 33"/>
          <p:cNvSpPr txBox="1">
            <a:spLocks noChangeArrowheads="1"/>
          </p:cNvSpPr>
          <p:nvPr/>
        </p:nvSpPr>
        <p:spPr bwMode="auto">
          <a:xfrm>
            <a:off x="4419600" y="5410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$100</a:t>
            </a:r>
            <a:endParaRPr lang="en-US" sz="2400">
              <a:solidFill>
                <a:srgbClr val="FFCC00"/>
              </a:solidFill>
              <a:latin typeface="Times New Roman" pitchFamily="18" charset="0"/>
            </a:endParaRPr>
          </a:p>
        </p:txBody>
      </p:sp>
      <p:sp>
        <p:nvSpPr>
          <p:cNvPr id="38946" name="Oval 34"/>
          <p:cNvSpPr>
            <a:spLocks noChangeArrowheads="1"/>
          </p:cNvSpPr>
          <p:nvPr/>
        </p:nvSpPr>
        <p:spPr bwMode="auto">
          <a:xfrm>
            <a:off x="4114800" y="5546725"/>
            <a:ext cx="152400" cy="152400"/>
          </a:xfrm>
          <a:prstGeom prst="ellipse">
            <a:avLst/>
          </a:prstGeom>
          <a:solidFill>
            <a:srgbClr val="FFCC00"/>
          </a:solidFill>
          <a:ln w="9525">
            <a:noFill/>
            <a:round/>
            <a:headEnd/>
            <a:tailEnd/>
          </a:ln>
        </p:spPr>
        <p:txBody>
          <a:bodyPr wrap="none" anchor="ctr"/>
          <a:lstStyle/>
          <a:p>
            <a:endParaRPr lang="en-US"/>
          </a:p>
        </p:txBody>
      </p:sp>
      <p:sp>
        <p:nvSpPr>
          <p:cNvPr id="38947" name="Oval 35"/>
          <p:cNvSpPr>
            <a:spLocks noChangeArrowheads="1"/>
          </p:cNvSpPr>
          <p:nvPr/>
        </p:nvSpPr>
        <p:spPr bwMode="auto">
          <a:xfrm>
            <a:off x="4114800" y="5241925"/>
            <a:ext cx="152400" cy="152400"/>
          </a:xfrm>
          <a:prstGeom prst="ellipse">
            <a:avLst/>
          </a:prstGeom>
          <a:solidFill>
            <a:srgbClr val="FFCC00"/>
          </a:solidFill>
          <a:ln w="9525">
            <a:noFill/>
            <a:round/>
            <a:headEnd/>
            <a:tailEnd/>
          </a:ln>
        </p:spPr>
        <p:txBody>
          <a:bodyPr wrap="none" anchor="ctr"/>
          <a:lstStyle/>
          <a:p>
            <a:endParaRPr lang="en-US"/>
          </a:p>
        </p:txBody>
      </p:sp>
      <p:sp>
        <p:nvSpPr>
          <p:cNvPr id="38948" name="Oval 36"/>
          <p:cNvSpPr>
            <a:spLocks noChangeArrowheads="1"/>
          </p:cNvSpPr>
          <p:nvPr/>
        </p:nvSpPr>
        <p:spPr bwMode="auto">
          <a:xfrm>
            <a:off x="4114800" y="4937125"/>
            <a:ext cx="152400" cy="152400"/>
          </a:xfrm>
          <a:prstGeom prst="ellipse">
            <a:avLst/>
          </a:prstGeom>
          <a:solidFill>
            <a:srgbClr val="FFCC00"/>
          </a:solidFill>
          <a:ln w="9525">
            <a:noFill/>
            <a:round/>
            <a:headEnd/>
            <a:tailEnd/>
          </a:ln>
        </p:spPr>
        <p:txBody>
          <a:bodyPr wrap="none" anchor="ctr"/>
          <a:lstStyle/>
          <a:p>
            <a:endParaRPr lang="en-US"/>
          </a:p>
        </p:txBody>
      </p:sp>
      <p:sp>
        <p:nvSpPr>
          <p:cNvPr id="38949" name="Oval 37"/>
          <p:cNvSpPr>
            <a:spLocks noChangeArrowheads="1"/>
          </p:cNvSpPr>
          <p:nvPr/>
        </p:nvSpPr>
        <p:spPr bwMode="auto">
          <a:xfrm>
            <a:off x="4114800" y="4632325"/>
            <a:ext cx="152400" cy="152400"/>
          </a:xfrm>
          <a:prstGeom prst="ellipse">
            <a:avLst/>
          </a:prstGeom>
          <a:solidFill>
            <a:srgbClr val="FFCC00"/>
          </a:solidFill>
          <a:ln w="9525">
            <a:noFill/>
            <a:round/>
            <a:headEnd/>
            <a:tailEnd/>
          </a:ln>
        </p:spPr>
        <p:txBody>
          <a:bodyPr wrap="none" anchor="ctr"/>
          <a:lstStyle/>
          <a:p>
            <a:endParaRPr lang="en-US"/>
          </a:p>
        </p:txBody>
      </p:sp>
      <p:sp>
        <p:nvSpPr>
          <p:cNvPr id="38950" name="Oval 38"/>
          <p:cNvSpPr>
            <a:spLocks noChangeArrowheads="1"/>
          </p:cNvSpPr>
          <p:nvPr/>
        </p:nvSpPr>
        <p:spPr bwMode="auto">
          <a:xfrm>
            <a:off x="4114800" y="4327525"/>
            <a:ext cx="152400" cy="152400"/>
          </a:xfrm>
          <a:prstGeom prst="ellipse">
            <a:avLst/>
          </a:prstGeom>
          <a:solidFill>
            <a:schemeClr val="bg1"/>
          </a:solidFill>
          <a:ln w="9525">
            <a:noFill/>
            <a:round/>
            <a:headEnd/>
            <a:tailEnd/>
          </a:ln>
        </p:spPr>
        <p:txBody>
          <a:bodyPr wrap="none" anchor="ctr"/>
          <a:lstStyle/>
          <a:p>
            <a:endParaRPr lang="en-US"/>
          </a:p>
        </p:txBody>
      </p:sp>
      <p:sp>
        <p:nvSpPr>
          <p:cNvPr id="38951" name="Oval 39"/>
          <p:cNvSpPr>
            <a:spLocks noChangeArrowheads="1"/>
          </p:cNvSpPr>
          <p:nvPr/>
        </p:nvSpPr>
        <p:spPr bwMode="auto">
          <a:xfrm>
            <a:off x="4114800" y="4022725"/>
            <a:ext cx="152400" cy="152400"/>
          </a:xfrm>
          <a:prstGeom prst="ellipse">
            <a:avLst/>
          </a:prstGeom>
          <a:solidFill>
            <a:srgbClr val="FFCC00"/>
          </a:solidFill>
          <a:ln w="9525">
            <a:noFill/>
            <a:round/>
            <a:headEnd/>
            <a:tailEnd/>
          </a:ln>
        </p:spPr>
        <p:txBody>
          <a:bodyPr wrap="none" anchor="ctr"/>
          <a:lstStyle/>
          <a:p>
            <a:endParaRPr lang="en-US"/>
          </a:p>
        </p:txBody>
      </p:sp>
      <p:sp>
        <p:nvSpPr>
          <p:cNvPr id="38952" name="Oval 40"/>
          <p:cNvSpPr>
            <a:spLocks noChangeArrowheads="1"/>
          </p:cNvSpPr>
          <p:nvPr/>
        </p:nvSpPr>
        <p:spPr bwMode="auto">
          <a:xfrm>
            <a:off x="4114800" y="3717925"/>
            <a:ext cx="152400" cy="152400"/>
          </a:xfrm>
          <a:prstGeom prst="ellipse">
            <a:avLst/>
          </a:prstGeom>
          <a:solidFill>
            <a:srgbClr val="FFCC00"/>
          </a:solidFill>
          <a:ln w="9525">
            <a:noFill/>
            <a:round/>
            <a:headEnd/>
            <a:tailEnd/>
          </a:ln>
        </p:spPr>
        <p:txBody>
          <a:bodyPr wrap="none" anchor="ctr"/>
          <a:lstStyle/>
          <a:p>
            <a:endParaRPr lang="en-US"/>
          </a:p>
        </p:txBody>
      </p:sp>
      <p:sp>
        <p:nvSpPr>
          <p:cNvPr id="38953" name="Oval 41"/>
          <p:cNvSpPr>
            <a:spLocks noChangeArrowheads="1"/>
          </p:cNvSpPr>
          <p:nvPr/>
        </p:nvSpPr>
        <p:spPr bwMode="auto">
          <a:xfrm>
            <a:off x="4114800" y="3413125"/>
            <a:ext cx="152400" cy="152400"/>
          </a:xfrm>
          <a:prstGeom prst="ellipse">
            <a:avLst/>
          </a:prstGeom>
          <a:solidFill>
            <a:srgbClr val="FFCC00"/>
          </a:solidFill>
          <a:ln w="9525">
            <a:noFill/>
            <a:round/>
            <a:headEnd/>
            <a:tailEnd/>
          </a:ln>
        </p:spPr>
        <p:txBody>
          <a:bodyPr wrap="none" anchor="ctr"/>
          <a:lstStyle/>
          <a:p>
            <a:endParaRPr lang="en-US"/>
          </a:p>
        </p:txBody>
      </p:sp>
      <p:sp>
        <p:nvSpPr>
          <p:cNvPr id="38954" name="Oval 42"/>
          <p:cNvSpPr>
            <a:spLocks noChangeArrowheads="1"/>
          </p:cNvSpPr>
          <p:nvPr/>
        </p:nvSpPr>
        <p:spPr bwMode="auto">
          <a:xfrm>
            <a:off x="4114800" y="3108325"/>
            <a:ext cx="152400" cy="152400"/>
          </a:xfrm>
          <a:prstGeom prst="ellipse">
            <a:avLst/>
          </a:prstGeom>
          <a:solidFill>
            <a:srgbClr val="FFCC00"/>
          </a:solidFill>
          <a:ln w="9525">
            <a:noFill/>
            <a:round/>
            <a:headEnd/>
            <a:tailEnd/>
          </a:ln>
        </p:spPr>
        <p:txBody>
          <a:bodyPr wrap="none" anchor="ctr"/>
          <a:lstStyle/>
          <a:p>
            <a:endParaRPr lang="en-US"/>
          </a:p>
        </p:txBody>
      </p:sp>
      <p:sp>
        <p:nvSpPr>
          <p:cNvPr id="38955" name="Oval 43"/>
          <p:cNvSpPr>
            <a:spLocks noChangeArrowheads="1"/>
          </p:cNvSpPr>
          <p:nvPr/>
        </p:nvSpPr>
        <p:spPr bwMode="auto">
          <a:xfrm>
            <a:off x="4114800" y="2803525"/>
            <a:ext cx="152400" cy="152400"/>
          </a:xfrm>
          <a:prstGeom prst="ellipse">
            <a:avLst/>
          </a:prstGeom>
          <a:solidFill>
            <a:schemeClr val="bg1"/>
          </a:solidFill>
          <a:ln w="9525">
            <a:noFill/>
            <a:round/>
            <a:headEnd/>
            <a:tailEnd/>
          </a:ln>
        </p:spPr>
        <p:txBody>
          <a:bodyPr wrap="none" anchor="ctr"/>
          <a:lstStyle/>
          <a:p>
            <a:endParaRPr lang="en-US" sz="2400">
              <a:solidFill>
                <a:schemeClr val="tx1"/>
              </a:solidFill>
              <a:latin typeface="Times New Roman" pitchFamily="18" charset="0"/>
            </a:endParaRPr>
          </a:p>
        </p:txBody>
      </p:sp>
      <p:sp>
        <p:nvSpPr>
          <p:cNvPr id="38956" name="Oval 44"/>
          <p:cNvSpPr>
            <a:spLocks noChangeArrowheads="1"/>
          </p:cNvSpPr>
          <p:nvPr/>
        </p:nvSpPr>
        <p:spPr bwMode="auto">
          <a:xfrm>
            <a:off x="4114800" y="2498725"/>
            <a:ext cx="152400" cy="152400"/>
          </a:xfrm>
          <a:prstGeom prst="ellipse">
            <a:avLst/>
          </a:prstGeom>
          <a:solidFill>
            <a:srgbClr val="FFCC00"/>
          </a:solidFill>
          <a:ln w="9525">
            <a:noFill/>
            <a:round/>
            <a:headEnd/>
            <a:tailEnd/>
          </a:ln>
        </p:spPr>
        <p:txBody>
          <a:bodyPr wrap="none" anchor="ctr"/>
          <a:lstStyle/>
          <a:p>
            <a:endParaRPr lang="en-US"/>
          </a:p>
        </p:txBody>
      </p:sp>
      <p:sp>
        <p:nvSpPr>
          <p:cNvPr id="38957" name="Oval 45"/>
          <p:cNvSpPr>
            <a:spLocks noChangeArrowheads="1"/>
          </p:cNvSpPr>
          <p:nvPr/>
        </p:nvSpPr>
        <p:spPr bwMode="auto">
          <a:xfrm>
            <a:off x="4114800" y="2193925"/>
            <a:ext cx="152400" cy="152400"/>
          </a:xfrm>
          <a:prstGeom prst="ellipse">
            <a:avLst/>
          </a:prstGeom>
          <a:solidFill>
            <a:srgbClr val="FFCC00"/>
          </a:solidFill>
          <a:ln w="9525">
            <a:noFill/>
            <a:round/>
            <a:headEnd/>
            <a:tailEnd/>
          </a:ln>
        </p:spPr>
        <p:txBody>
          <a:bodyPr wrap="none" anchor="ctr"/>
          <a:lstStyle/>
          <a:p>
            <a:endParaRPr lang="en-US"/>
          </a:p>
        </p:txBody>
      </p:sp>
      <p:sp>
        <p:nvSpPr>
          <p:cNvPr id="38958" name="Oval 46"/>
          <p:cNvSpPr>
            <a:spLocks noChangeArrowheads="1"/>
          </p:cNvSpPr>
          <p:nvPr/>
        </p:nvSpPr>
        <p:spPr bwMode="auto">
          <a:xfrm>
            <a:off x="4114800" y="1889125"/>
            <a:ext cx="152400" cy="152400"/>
          </a:xfrm>
          <a:prstGeom prst="ellipse">
            <a:avLst/>
          </a:prstGeom>
          <a:solidFill>
            <a:srgbClr val="FFCC00"/>
          </a:solidFill>
          <a:ln w="9525">
            <a:noFill/>
            <a:round/>
            <a:headEnd/>
            <a:tailEnd/>
          </a:ln>
        </p:spPr>
        <p:txBody>
          <a:bodyPr wrap="none" anchor="ctr"/>
          <a:lstStyle/>
          <a:p>
            <a:endParaRPr lang="en-US"/>
          </a:p>
        </p:txBody>
      </p:sp>
      <p:sp>
        <p:nvSpPr>
          <p:cNvPr id="38959" name="Oval 47"/>
          <p:cNvSpPr>
            <a:spLocks noChangeArrowheads="1"/>
          </p:cNvSpPr>
          <p:nvPr/>
        </p:nvSpPr>
        <p:spPr bwMode="auto">
          <a:xfrm>
            <a:off x="4114800" y="1584325"/>
            <a:ext cx="152400" cy="152400"/>
          </a:xfrm>
          <a:prstGeom prst="ellipse">
            <a:avLst/>
          </a:prstGeom>
          <a:solidFill>
            <a:srgbClr val="FFCC00"/>
          </a:solidFill>
          <a:ln w="9525">
            <a:noFill/>
            <a:round/>
            <a:headEnd/>
            <a:tailEnd/>
          </a:ln>
        </p:spPr>
        <p:txBody>
          <a:bodyPr wrap="none" anchor="ctr"/>
          <a:lstStyle/>
          <a:p>
            <a:endParaRPr lang="en-US"/>
          </a:p>
        </p:txBody>
      </p:sp>
      <p:sp>
        <p:nvSpPr>
          <p:cNvPr id="38960" name="Oval 48"/>
          <p:cNvSpPr>
            <a:spLocks noChangeArrowheads="1"/>
          </p:cNvSpPr>
          <p:nvPr/>
        </p:nvSpPr>
        <p:spPr bwMode="auto">
          <a:xfrm>
            <a:off x="4114800" y="1279525"/>
            <a:ext cx="152400" cy="152400"/>
          </a:xfrm>
          <a:prstGeom prst="ellipse">
            <a:avLst/>
          </a:prstGeom>
          <a:solidFill>
            <a:schemeClr val="bg1"/>
          </a:solidFill>
          <a:ln w="9525">
            <a:noFill/>
            <a:round/>
            <a:headEnd/>
            <a:tailEnd/>
          </a:ln>
        </p:spPr>
        <p:txBody>
          <a:bodyPr wrap="none" anchor="ctr"/>
          <a:lstStyle/>
          <a:p>
            <a:endParaRPr lang="en-US"/>
          </a:p>
        </p:txBody>
      </p:sp>
    </p:spTree>
    <p:extLst>
      <p:ext uri="{BB962C8B-B14F-4D97-AF65-F5344CB8AC3E}">
        <p14:creationId xmlns:p14="http://schemas.microsoft.com/office/powerpoint/2010/main" val="27096362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1000"/>
                                  </p:stCondLst>
                                  <p:childTnLst>
                                    <p:set>
                                      <p:cBhvr>
                                        <p:cTn id="6" dur="1" fill="hold">
                                          <p:stCondLst>
                                            <p:cond delay="0"/>
                                          </p:stCondLst>
                                        </p:cTn>
                                        <p:tgtEl>
                                          <p:spTgt spid="87043"/>
                                        </p:tgtEl>
                                        <p:attrNameLst>
                                          <p:attrName>style.visibility</p:attrName>
                                        </p:attrNameLst>
                                      </p:cBhvr>
                                      <p:to>
                                        <p:strVal val="visible"/>
                                      </p:to>
                                    </p:set>
                                    <p:animEffect transition="in" filter="dissolve">
                                      <p:cBhvr>
                                        <p:cTn id="7" dur="500"/>
                                        <p:tgtEl>
                                          <p:spTgt spid="870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0" y="3733800"/>
            <a:ext cx="9144000" cy="3128963"/>
          </a:xfrm>
          <a:prstGeom prst="rect">
            <a:avLst/>
          </a:prstGeom>
          <a:gradFill rotWithShape="0">
            <a:gsLst>
              <a:gs pos="0">
                <a:srgbClr val="808080"/>
              </a:gs>
              <a:gs pos="100000">
                <a:srgbClr val="292929"/>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39939" name="AutoShape 3"/>
          <p:cNvSpPr>
            <a:spLocks noChangeArrowheads="1"/>
          </p:cNvSpPr>
          <p:nvPr/>
        </p:nvSpPr>
        <p:spPr bwMode="auto">
          <a:xfrm>
            <a:off x="2286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39940" name="AutoShape 4"/>
          <p:cNvSpPr>
            <a:spLocks noChangeArrowheads="1"/>
          </p:cNvSpPr>
          <p:nvPr/>
        </p:nvSpPr>
        <p:spPr bwMode="auto">
          <a:xfrm>
            <a:off x="46482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39941" name="AutoShape 5"/>
          <p:cNvSpPr>
            <a:spLocks noChangeArrowheads="1"/>
          </p:cNvSpPr>
          <p:nvPr/>
        </p:nvSpPr>
        <p:spPr bwMode="auto">
          <a:xfrm>
            <a:off x="2286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39942" name="AutoShape 6"/>
          <p:cNvSpPr>
            <a:spLocks noChangeArrowheads="1"/>
          </p:cNvSpPr>
          <p:nvPr/>
        </p:nvSpPr>
        <p:spPr bwMode="auto">
          <a:xfrm>
            <a:off x="46482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39943" name="Line 7"/>
          <p:cNvSpPr>
            <a:spLocks noChangeShapeType="1"/>
          </p:cNvSpPr>
          <p:nvPr/>
        </p:nvSpPr>
        <p:spPr bwMode="auto">
          <a:xfrm flipH="1">
            <a:off x="28575" y="5257800"/>
            <a:ext cx="228600" cy="0"/>
          </a:xfrm>
          <a:prstGeom prst="line">
            <a:avLst/>
          </a:prstGeom>
          <a:noFill/>
          <a:ln w="57150">
            <a:solidFill>
              <a:srgbClr val="3399FF"/>
            </a:solidFill>
            <a:round/>
            <a:headEnd/>
            <a:tailEnd/>
          </a:ln>
        </p:spPr>
        <p:txBody>
          <a:bodyPr wrap="none" anchor="ctr"/>
          <a:lstStyle/>
          <a:p>
            <a:endParaRPr lang="en-US"/>
          </a:p>
        </p:txBody>
      </p:sp>
      <p:sp>
        <p:nvSpPr>
          <p:cNvPr id="39944" name="Line 8"/>
          <p:cNvSpPr>
            <a:spLocks noChangeShapeType="1"/>
          </p:cNvSpPr>
          <p:nvPr/>
        </p:nvSpPr>
        <p:spPr bwMode="auto">
          <a:xfrm flipH="1">
            <a:off x="38100" y="6324600"/>
            <a:ext cx="228600" cy="0"/>
          </a:xfrm>
          <a:prstGeom prst="line">
            <a:avLst/>
          </a:prstGeom>
          <a:noFill/>
          <a:ln w="57150">
            <a:solidFill>
              <a:srgbClr val="3399FF"/>
            </a:solidFill>
            <a:round/>
            <a:headEnd/>
            <a:tailEnd/>
          </a:ln>
        </p:spPr>
        <p:txBody>
          <a:bodyPr wrap="none" anchor="ctr"/>
          <a:lstStyle/>
          <a:p>
            <a:endParaRPr lang="en-US"/>
          </a:p>
        </p:txBody>
      </p:sp>
      <p:sp>
        <p:nvSpPr>
          <p:cNvPr id="39945" name="Line 9"/>
          <p:cNvSpPr>
            <a:spLocks noChangeShapeType="1"/>
          </p:cNvSpPr>
          <p:nvPr/>
        </p:nvSpPr>
        <p:spPr bwMode="auto">
          <a:xfrm flipH="1">
            <a:off x="4467225" y="6324600"/>
            <a:ext cx="228600" cy="0"/>
          </a:xfrm>
          <a:prstGeom prst="line">
            <a:avLst/>
          </a:prstGeom>
          <a:noFill/>
          <a:ln w="57150">
            <a:solidFill>
              <a:srgbClr val="3399FF"/>
            </a:solidFill>
            <a:round/>
            <a:headEnd/>
            <a:tailEnd/>
          </a:ln>
        </p:spPr>
        <p:txBody>
          <a:bodyPr wrap="none" anchor="ctr"/>
          <a:lstStyle/>
          <a:p>
            <a:endParaRPr lang="en-US"/>
          </a:p>
        </p:txBody>
      </p:sp>
      <p:sp>
        <p:nvSpPr>
          <p:cNvPr id="39946" name="Line 10"/>
          <p:cNvSpPr>
            <a:spLocks noChangeShapeType="1"/>
          </p:cNvSpPr>
          <p:nvPr/>
        </p:nvSpPr>
        <p:spPr bwMode="auto">
          <a:xfrm flipH="1">
            <a:off x="4448175" y="5257800"/>
            <a:ext cx="228600" cy="0"/>
          </a:xfrm>
          <a:prstGeom prst="line">
            <a:avLst/>
          </a:prstGeom>
          <a:noFill/>
          <a:ln w="57150">
            <a:solidFill>
              <a:srgbClr val="3399FF"/>
            </a:solidFill>
            <a:round/>
            <a:headEnd/>
            <a:tailEnd/>
          </a:ln>
        </p:spPr>
        <p:txBody>
          <a:bodyPr wrap="none" anchor="ctr"/>
          <a:lstStyle/>
          <a:p>
            <a:endParaRPr lang="en-US"/>
          </a:p>
        </p:txBody>
      </p:sp>
      <p:sp>
        <p:nvSpPr>
          <p:cNvPr id="39947" name="Line 11"/>
          <p:cNvSpPr>
            <a:spLocks noChangeShapeType="1"/>
          </p:cNvSpPr>
          <p:nvPr/>
        </p:nvSpPr>
        <p:spPr bwMode="auto">
          <a:xfrm flipH="1">
            <a:off x="8899525" y="5257800"/>
            <a:ext cx="228600" cy="0"/>
          </a:xfrm>
          <a:prstGeom prst="line">
            <a:avLst/>
          </a:prstGeom>
          <a:noFill/>
          <a:ln w="57150">
            <a:solidFill>
              <a:srgbClr val="3399FF"/>
            </a:solidFill>
            <a:round/>
            <a:headEnd/>
            <a:tailEnd/>
          </a:ln>
        </p:spPr>
        <p:txBody>
          <a:bodyPr wrap="none" anchor="ctr"/>
          <a:lstStyle/>
          <a:p>
            <a:endParaRPr lang="en-US"/>
          </a:p>
        </p:txBody>
      </p:sp>
      <p:sp>
        <p:nvSpPr>
          <p:cNvPr id="39948" name="Line 12"/>
          <p:cNvSpPr>
            <a:spLocks noChangeShapeType="1"/>
          </p:cNvSpPr>
          <p:nvPr/>
        </p:nvSpPr>
        <p:spPr bwMode="auto">
          <a:xfrm flipH="1">
            <a:off x="8902700" y="6324600"/>
            <a:ext cx="228600" cy="0"/>
          </a:xfrm>
          <a:prstGeom prst="line">
            <a:avLst/>
          </a:prstGeom>
          <a:noFill/>
          <a:ln w="57150">
            <a:solidFill>
              <a:srgbClr val="3399FF"/>
            </a:solidFill>
            <a:round/>
            <a:headEnd/>
            <a:tailEnd/>
          </a:ln>
        </p:spPr>
        <p:txBody>
          <a:bodyPr wrap="none" anchor="ctr"/>
          <a:lstStyle/>
          <a:p>
            <a:endParaRPr lang="en-US"/>
          </a:p>
        </p:txBody>
      </p:sp>
      <p:sp>
        <p:nvSpPr>
          <p:cNvPr id="88077" name="Text Box 13"/>
          <p:cNvSpPr txBox="1">
            <a:spLocks noChangeArrowheads="1"/>
          </p:cNvSpPr>
          <p:nvPr/>
        </p:nvSpPr>
        <p:spPr bwMode="auto">
          <a:xfrm>
            <a:off x="812800" y="5016500"/>
            <a:ext cx="3657600" cy="457200"/>
          </a:xfrm>
          <a:prstGeom prst="rect">
            <a:avLst/>
          </a:prstGeom>
          <a:noFill/>
          <a:ln w="9525">
            <a:noFill/>
            <a:miter lim="800000"/>
            <a:headEnd/>
            <a:tailEnd/>
          </a:ln>
        </p:spPr>
        <p:txBody>
          <a:bodyPr>
            <a:spAutoFit/>
          </a:bodyPr>
          <a:lstStyle/>
          <a:p>
            <a:pPr algn="l">
              <a:spcBef>
                <a:spcPct val="50000"/>
              </a:spcBef>
            </a:pPr>
            <a:r>
              <a:rPr lang="en-US" sz="2400" b="1" dirty="0">
                <a:solidFill>
                  <a:srgbClr val="FFCC00"/>
                </a:solidFill>
              </a:rPr>
              <a:t>A:  </a:t>
            </a:r>
            <a:r>
              <a:rPr lang="en-US" sz="2000" b="1" dirty="0">
                <a:solidFill>
                  <a:srgbClr val="FFCC00"/>
                </a:solidFill>
              </a:rPr>
              <a:t>True</a:t>
            </a:r>
            <a:endParaRPr lang="en-US" sz="2000" dirty="0">
              <a:solidFill>
                <a:srgbClr val="FFCC00"/>
              </a:solidFill>
              <a:latin typeface="Times New Roman" pitchFamily="18" charset="0"/>
            </a:endParaRPr>
          </a:p>
        </p:txBody>
      </p:sp>
      <p:sp>
        <p:nvSpPr>
          <p:cNvPr id="88078" name="Text Box 14"/>
          <p:cNvSpPr txBox="1">
            <a:spLocks noChangeArrowheads="1"/>
          </p:cNvSpPr>
          <p:nvPr/>
        </p:nvSpPr>
        <p:spPr bwMode="auto">
          <a:xfrm>
            <a:off x="685800" y="5930900"/>
            <a:ext cx="3600450" cy="762000"/>
          </a:xfrm>
          <a:prstGeom prst="rect">
            <a:avLst/>
          </a:prstGeom>
          <a:noFill/>
          <a:ln w="9525">
            <a:noFill/>
            <a:miter lim="800000"/>
            <a:headEnd/>
            <a:tailEnd/>
          </a:ln>
        </p:spPr>
        <p:txBody>
          <a:bodyPr>
            <a:spAutoFit/>
          </a:bodyPr>
          <a:lstStyle/>
          <a:p>
            <a:pPr algn="l">
              <a:spcBef>
                <a:spcPct val="50000"/>
              </a:spcBef>
            </a:pPr>
            <a:r>
              <a:rPr lang="en-US" sz="2400" b="1" dirty="0">
                <a:solidFill>
                  <a:srgbClr val="FFCC00"/>
                </a:solidFill>
              </a:rPr>
              <a:t>C:  </a:t>
            </a:r>
            <a:r>
              <a:rPr lang="en-US" sz="2000" b="1" dirty="0">
                <a:solidFill>
                  <a:srgbClr val="FFCC00"/>
                </a:solidFill>
              </a:rPr>
              <a:t>Either true or false could be right</a:t>
            </a:r>
            <a:endParaRPr lang="en-US" sz="2000" dirty="0">
              <a:solidFill>
                <a:srgbClr val="FFCC00"/>
              </a:solidFill>
              <a:latin typeface="Times New Roman" pitchFamily="18" charset="0"/>
            </a:endParaRPr>
          </a:p>
        </p:txBody>
      </p:sp>
      <p:sp>
        <p:nvSpPr>
          <p:cNvPr id="88079" name="Text Box 15"/>
          <p:cNvSpPr txBox="1">
            <a:spLocks noChangeArrowheads="1"/>
          </p:cNvSpPr>
          <p:nvPr/>
        </p:nvSpPr>
        <p:spPr bwMode="auto">
          <a:xfrm>
            <a:off x="5257800" y="5029200"/>
            <a:ext cx="2895600" cy="457200"/>
          </a:xfrm>
          <a:prstGeom prst="rect">
            <a:avLst/>
          </a:prstGeom>
          <a:noFill/>
          <a:ln w="9525">
            <a:noFill/>
            <a:miter lim="800000"/>
            <a:headEnd/>
            <a:tailEnd/>
          </a:ln>
        </p:spPr>
        <p:txBody>
          <a:bodyPr>
            <a:spAutoFit/>
          </a:bodyPr>
          <a:lstStyle/>
          <a:p>
            <a:pPr algn="l">
              <a:spcBef>
                <a:spcPct val="50000"/>
              </a:spcBef>
            </a:pPr>
            <a:r>
              <a:rPr lang="en-US" sz="2400" b="1" dirty="0">
                <a:solidFill>
                  <a:srgbClr val="FFCC00"/>
                </a:solidFill>
              </a:rPr>
              <a:t>B:  </a:t>
            </a:r>
            <a:r>
              <a:rPr lang="en-US" sz="2000" b="1" dirty="0">
                <a:solidFill>
                  <a:srgbClr val="FFCC00"/>
                </a:solidFill>
              </a:rPr>
              <a:t>False</a:t>
            </a:r>
            <a:endParaRPr lang="en-US" sz="2000" dirty="0">
              <a:solidFill>
                <a:srgbClr val="FFCC00"/>
              </a:solidFill>
              <a:latin typeface="Times New Roman" pitchFamily="18" charset="0"/>
            </a:endParaRPr>
          </a:p>
        </p:txBody>
      </p:sp>
      <p:sp>
        <p:nvSpPr>
          <p:cNvPr id="88080" name="Text Box 16"/>
          <p:cNvSpPr txBox="1">
            <a:spLocks noChangeArrowheads="1"/>
          </p:cNvSpPr>
          <p:nvPr/>
        </p:nvSpPr>
        <p:spPr bwMode="auto">
          <a:xfrm>
            <a:off x="5135563" y="5857875"/>
            <a:ext cx="3757612" cy="769441"/>
          </a:xfrm>
          <a:prstGeom prst="rect">
            <a:avLst/>
          </a:prstGeom>
          <a:noFill/>
          <a:ln w="9525">
            <a:noFill/>
            <a:miter lim="800000"/>
            <a:headEnd/>
            <a:tailEnd/>
          </a:ln>
        </p:spPr>
        <p:txBody>
          <a:bodyPr>
            <a:spAutoFit/>
          </a:bodyPr>
          <a:lstStyle/>
          <a:p>
            <a:pPr algn="l">
              <a:spcBef>
                <a:spcPts val="0"/>
              </a:spcBef>
            </a:pPr>
            <a:r>
              <a:rPr lang="en-US" sz="2400" b="1" dirty="0">
                <a:solidFill>
                  <a:srgbClr val="FFCC00"/>
                </a:solidFill>
              </a:rPr>
              <a:t>D:  </a:t>
            </a:r>
            <a:r>
              <a:rPr lang="en-US" sz="2000" b="1" dirty="0">
                <a:solidFill>
                  <a:srgbClr val="FFCC00"/>
                </a:solidFill>
              </a:rPr>
              <a:t>It is </a:t>
            </a:r>
            <a:r>
              <a:rPr lang="en-US" sz="2000" b="1" dirty="0" smtClean="0">
                <a:solidFill>
                  <a:srgbClr val="FFCC00"/>
                </a:solidFill>
              </a:rPr>
              <a:t>impossible to have </a:t>
            </a:r>
          </a:p>
          <a:p>
            <a:pPr algn="l">
              <a:spcBef>
                <a:spcPts val="0"/>
              </a:spcBef>
            </a:pPr>
            <a:r>
              <a:rPr lang="en-US" sz="2000" b="1" dirty="0" smtClean="0">
                <a:solidFill>
                  <a:srgbClr val="FFCC00"/>
                </a:solidFill>
              </a:rPr>
              <a:t>a 5 </a:t>
            </a:r>
            <a:r>
              <a:rPr lang="en-US" sz="2000" b="1" dirty="0">
                <a:solidFill>
                  <a:srgbClr val="FFCC00"/>
                </a:solidFill>
              </a:rPr>
              <a:t>at entry and exit</a:t>
            </a:r>
            <a:endParaRPr lang="en-US" sz="2000" dirty="0">
              <a:solidFill>
                <a:srgbClr val="FFCC00"/>
              </a:solidFill>
              <a:latin typeface="Times New Roman" pitchFamily="18" charset="0"/>
            </a:endParaRPr>
          </a:p>
        </p:txBody>
      </p:sp>
      <p:sp>
        <p:nvSpPr>
          <p:cNvPr id="39953" name="Oval 17"/>
          <p:cNvSpPr>
            <a:spLocks noChangeArrowheads="1"/>
          </p:cNvSpPr>
          <p:nvPr/>
        </p:nvSpPr>
        <p:spPr bwMode="auto">
          <a:xfrm>
            <a:off x="1524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39954" name="Oval 18"/>
          <p:cNvSpPr>
            <a:spLocks noChangeArrowheads="1"/>
          </p:cNvSpPr>
          <p:nvPr/>
        </p:nvSpPr>
        <p:spPr bwMode="auto">
          <a:xfrm>
            <a:off x="30480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39955" name="Oval 19"/>
          <p:cNvSpPr>
            <a:spLocks noChangeArrowheads="1"/>
          </p:cNvSpPr>
          <p:nvPr/>
        </p:nvSpPr>
        <p:spPr bwMode="auto">
          <a:xfrm>
            <a:off x="16002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39956" name="Text Box 20"/>
          <p:cNvSpPr txBox="1">
            <a:spLocks noChangeArrowheads="1"/>
          </p:cNvSpPr>
          <p:nvPr/>
        </p:nvSpPr>
        <p:spPr bwMode="auto">
          <a:xfrm>
            <a:off x="336550" y="4102100"/>
            <a:ext cx="1066800" cy="457200"/>
          </a:xfrm>
          <a:prstGeom prst="rect">
            <a:avLst/>
          </a:prstGeom>
          <a:noFill/>
          <a:ln w="9525">
            <a:noFill/>
            <a:miter lim="800000"/>
            <a:headEnd/>
            <a:tailEnd/>
          </a:ln>
        </p:spPr>
        <p:txBody>
          <a:bodyPr>
            <a:spAutoFit/>
          </a:bodyPr>
          <a:lstStyle/>
          <a:p>
            <a:pPr algn="l">
              <a:spcBef>
                <a:spcPct val="50000"/>
              </a:spcBef>
            </a:pPr>
            <a:r>
              <a:rPr lang="en-US" sz="2400" b="1">
                <a:solidFill>
                  <a:schemeClr val="bg1"/>
                </a:solidFill>
              </a:rPr>
              <a:t>50:50</a:t>
            </a:r>
            <a:endParaRPr lang="en-US" sz="2400">
              <a:solidFill>
                <a:schemeClr val="bg1"/>
              </a:solidFill>
              <a:latin typeface="Times New Roman" pitchFamily="18" charset="0"/>
            </a:endParaRPr>
          </a:p>
        </p:txBody>
      </p:sp>
      <p:sp>
        <p:nvSpPr>
          <p:cNvPr id="39957" name="Rectangle 21"/>
          <p:cNvSpPr>
            <a:spLocks noChangeArrowheads="1"/>
          </p:cNvSpPr>
          <p:nvPr/>
        </p:nvSpPr>
        <p:spPr bwMode="auto">
          <a:xfrm>
            <a:off x="6629400" y="0"/>
            <a:ext cx="2514600" cy="4724400"/>
          </a:xfrm>
          <a:prstGeom prst="rect">
            <a:avLst/>
          </a:prstGeom>
          <a:gradFill rotWithShape="0">
            <a:gsLst>
              <a:gs pos="0">
                <a:srgbClr val="0066CC"/>
              </a:gs>
              <a:gs pos="100000">
                <a:srgbClr val="000066"/>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39958" name="Rectangle 22"/>
          <p:cNvSpPr>
            <a:spLocks noChangeArrowheads="1"/>
          </p:cNvSpPr>
          <p:nvPr/>
        </p:nvSpPr>
        <p:spPr bwMode="auto">
          <a:xfrm>
            <a:off x="6696075" y="406400"/>
            <a:ext cx="2413000" cy="322263"/>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39959" name="Text Box 23"/>
          <p:cNvSpPr txBox="1">
            <a:spLocks noChangeArrowheads="1"/>
          </p:cNvSpPr>
          <p:nvPr/>
        </p:nvSpPr>
        <p:spPr bwMode="auto">
          <a:xfrm>
            <a:off x="6705600" y="-1587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15</a:t>
            </a:r>
            <a:endParaRPr lang="en-US" sz="2400">
              <a:solidFill>
                <a:schemeClr val="bg1"/>
              </a:solidFill>
              <a:latin typeface="Times New Roman" pitchFamily="18" charset="0"/>
            </a:endParaRPr>
          </a:p>
        </p:txBody>
      </p:sp>
      <p:sp>
        <p:nvSpPr>
          <p:cNvPr id="39960" name="Text Box 24"/>
          <p:cNvSpPr txBox="1">
            <a:spLocks noChangeArrowheads="1"/>
          </p:cNvSpPr>
          <p:nvPr/>
        </p:nvSpPr>
        <p:spPr bwMode="auto">
          <a:xfrm>
            <a:off x="6705600" y="304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14</a:t>
            </a:r>
            <a:endParaRPr lang="en-US" sz="2400">
              <a:solidFill>
                <a:srgbClr val="FFCC00"/>
              </a:solidFill>
              <a:latin typeface="Times New Roman" pitchFamily="18" charset="0"/>
            </a:endParaRPr>
          </a:p>
        </p:txBody>
      </p:sp>
      <p:sp>
        <p:nvSpPr>
          <p:cNvPr id="39961" name="Text Box 25"/>
          <p:cNvSpPr txBox="1">
            <a:spLocks noChangeArrowheads="1"/>
          </p:cNvSpPr>
          <p:nvPr/>
        </p:nvSpPr>
        <p:spPr bwMode="auto">
          <a:xfrm>
            <a:off x="6705600" y="609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13</a:t>
            </a:r>
            <a:endParaRPr lang="en-US" sz="2400">
              <a:solidFill>
                <a:srgbClr val="FFCC00"/>
              </a:solidFill>
              <a:latin typeface="Times New Roman" pitchFamily="18" charset="0"/>
            </a:endParaRPr>
          </a:p>
        </p:txBody>
      </p:sp>
      <p:sp>
        <p:nvSpPr>
          <p:cNvPr id="39962" name="Text Box 26"/>
          <p:cNvSpPr txBox="1">
            <a:spLocks noChangeArrowheads="1"/>
          </p:cNvSpPr>
          <p:nvPr/>
        </p:nvSpPr>
        <p:spPr bwMode="auto">
          <a:xfrm>
            <a:off x="6705600" y="914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a:t>
            </a:r>
            <a:endParaRPr lang="en-US" sz="2400">
              <a:solidFill>
                <a:srgbClr val="FFCC00"/>
              </a:solidFill>
              <a:latin typeface="Times New Roman" pitchFamily="18" charset="0"/>
            </a:endParaRPr>
          </a:p>
        </p:txBody>
      </p:sp>
      <p:sp>
        <p:nvSpPr>
          <p:cNvPr id="39963" name="Text Box 27"/>
          <p:cNvSpPr txBox="1">
            <a:spLocks noChangeArrowheads="1"/>
          </p:cNvSpPr>
          <p:nvPr/>
        </p:nvSpPr>
        <p:spPr bwMode="auto">
          <a:xfrm>
            <a:off x="6705600" y="1219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11</a:t>
            </a:r>
            <a:endParaRPr lang="en-US" sz="2400">
              <a:solidFill>
                <a:srgbClr val="FFCC00"/>
              </a:solidFill>
              <a:latin typeface="Times New Roman" pitchFamily="18" charset="0"/>
            </a:endParaRPr>
          </a:p>
        </p:txBody>
      </p:sp>
      <p:sp>
        <p:nvSpPr>
          <p:cNvPr id="39964" name="Text Box 28"/>
          <p:cNvSpPr txBox="1">
            <a:spLocks noChangeArrowheads="1"/>
          </p:cNvSpPr>
          <p:nvPr/>
        </p:nvSpPr>
        <p:spPr bwMode="auto">
          <a:xfrm>
            <a:off x="6705600" y="1524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a:t>
            </a:r>
            <a:endParaRPr lang="en-US" sz="2400">
              <a:solidFill>
                <a:schemeClr val="bg1"/>
              </a:solidFill>
              <a:latin typeface="Times New Roman" pitchFamily="18" charset="0"/>
            </a:endParaRPr>
          </a:p>
        </p:txBody>
      </p:sp>
      <p:sp>
        <p:nvSpPr>
          <p:cNvPr id="39965" name="Text Box 29"/>
          <p:cNvSpPr txBox="1">
            <a:spLocks noChangeArrowheads="1"/>
          </p:cNvSpPr>
          <p:nvPr/>
        </p:nvSpPr>
        <p:spPr bwMode="auto">
          <a:xfrm>
            <a:off x="6705600" y="1828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9</a:t>
            </a:r>
            <a:endParaRPr lang="en-US" sz="2400">
              <a:solidFill>
                <a:srgbClr val="FFCC00"/>
              </a:solidFill>
              <a:latin typeface="Times New Roman" pitchFamily="18" charset="0"/>
            </a:endParaRPr>
          </a:p>
        </p:txBody>
      </p:sp>
      <p:sp>
        <p:nvSpPr>
          <p:cNvPr id="39966" name="Text Box 30"/>
          <p:cNvSpPr txBox="1">
            <a:spLocks noChangeArrowheads="1"/>
          </p:cNvSpPr>
          <p:nvPr/>
        </p:nvSpPr>
        <p:spPr bwMode="auto">
          <a:xfrm>
            <a:off x="6705600" y="2133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a:t>
            </a:r>
            <a:endParaRPr lang="en-US" sz="2400">
              <a:solidFill>
                <a:srgbClr val="FFCC00"/>
              </a:solidFill>
              <a:latin typeface="Times New Roman" pitchFamily="18" charset="0"/>
            </a:endParaRPr>
          </a:p>
        </p:txBody>
      </p:sp>
      <p:sp>
        <p:nvSpPr>
          <p:cNvPr id="39967" name="Text Box 31"/>
          <p:cNvSpPr txBox="1">
            <a:spLocks noChangeArrowheads="1"/>
          </p:cNvSpPr>
          <p:nvPr/>
        </p:nvSpPr>
        <p:spPr bwMode="auto">
          <a:xfrm>
            <a:off x="6705600" y="2438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7</a:t>
            </a:r>
            <a:endParaRPr lang="en-US" sz="2400">
              <a:solidFill>
                <a:srgbClr val="FFCC00"/>
              </a:solidFill>
              <a:latin typeface="Times New Roman" pitchFamily="18" charset="0"/>
            </a:endParaRPr>
          </a:p>
        </p:txBody>
      </p:sp>
      <p:sp>
        <p:nvSpPr>
          <p:cNvPr id="39968" name="Text Box 32"/>
          <p:cNvSpPr txBox="1">
            <a:spLocks noChangeArrowheads="1"/>
          </p:cNvSpPr>
          <p:nvPr/>
        </p:nvSpPr>
        <p:spPr bwMode="auto">
          <a:xfrm>
            <a:off x="6705600" y="2743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a:t>
            </a:r>
            <a:endParaRPr lang="en-US" sz="2400">
              <a:solidFill>
                <a:srgbClr val="FFCC00"/>
              </a:solidFill>
              <a:latin typeface="Times New Roman" pitchFamily="18" charset="0"/>
            </a:endParaRPr>
          </a:p>
        </p:txBody>
      </p:sp>
      <p:sp>
        <p:nvSpPr>
          <p:cNvPr id="39969" name="Text Box 33"/>
          <p:cNvSpPr txBox="1">
            <a:spLocks noChangeArrowheads="1"/>
          </p:cNvSpPr>
          <p:nvPr/>
        </p:nvSpPr>
        <p:spPr bwMode="auto">
          <a:xfrm>
            <a:off x="6705600" y="3048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5</a:t>
            </a:r>
          </a:p>
        </p:txBody>
      </p:sp>
      <p:sp>
        <p:nvSpPr>
          <p:cNvPr id="39970" name="Text Box 34"/>
          <p:cNvSpPr txBox="1">
            <a:spLocks noChangeArrowheads="1"/>
          </p:cNvSpPr>
          <p:nvPr/>
        </p:nvSpPr>
        <p:spPr bwMode="auto">
          <a:xfrm>
            <a:off x="6705600" y="3352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a:t>
            </a:r>
            <a:endParaRPr lang="en-US" sz="2400">
              <a:solidFill>
                <a:srgbClr val="FFCC00"/>
              </a:solidFill>
              <a:latin typeface="Times New Roman" pitchFamily="18" charset="0"/>
            </a:endParaRPr>
          </a:p>
        </p:txBody>
      </p:sp>
      <p:sp>
        <p:nvSpPr>
          <p:cNvPr id="39971" name="Text Box 35"/>
          <p:cNvSpPr txBox="1">
            <a:spLocks noChangeArrowheads="1"/>
          </p:cNvSpPr>
          <p:nvPr/>
        </p:nvSpPr>
        <p:spPr bwMode="auto">
          <a:xfrm>
            <a:off x="6705600" y="3657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a:t>
            </a:r>
            <a:endParaRPr lang="en-US" sz="2400">
              <a:solidFill>
                <a:srgbClr val="FFCC00"/>
              </a:solidFill>
              <a:latin typeface="Times New Roman" pitchFamily="18" charset="0"/>
            </a:endParaRPr>
          </a:p>
        </p:txBody>
      </p:sp>
      <p:sp>
        <p:nvSpPr>
          <p:cNvPr id="39972" name="Text Box 36"/>
          <p:cNvSpPr txBox="1">
            <a:spLocks noChangeArrowheads="1"/>
          </p:cNvSpPr>
          <p:nvPr/>
        </p:nvSpPr>
        <p:spPr bwMode="auto">
          <a:xfrm>
            <a:off x="6705600" y="3962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a:t>
            </a:r>
            <a:endParaRPr lang="en-US" sz="2400">
              <a:solidFill>
                <a:srgbClr val="FFCC00"/>
              </a:solidFill>
              <a:latin typeface="Times New Roman" pitchFamily="18" charset="0"/>
            </a:endParaRPr>
          </a:p>
        </p:txBody>
      </p:sp>
      <p:sp>
        <p:nvSpPr>
          <p:cNvPr id="39973" name="Text Box 37"/>
          <p:cNvSpPr txBox="1">
            <a:spLocks noChangeArrowheads="1"/>
          </p:cNvSpPr>
          <p:nvPr/>
        </p:nvSpPr>
        <p:spPr bwMode="auto">
          <a:xfrm>
            <a:off x="6705600" y="4267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a:t>
            </a:r>
            <a:endParaRPr lang="en-US" sz="2400">
              <a:solidFill>
                <a:srgbClr val="FFCC00"/>
              </a:solidFill>
              <a:latin typeface="Times New Roman" pitchFamily="18" charset="0"/>
            </a:endParaRPr>
          </a:p>
        </p:txBody>
      </p:sp>
      <p:sp>
        <p:nvSpPr>
          <p:cNvPr id="39974" name="Text Box 38"/>
          <p:cNvSpPr txBox="1">
            <a:spLocks noChangeArrowheads="1"/>
          </p:cNvSpPr>
          <p:nvPr/>
        </p:nvSpPr>
        <p:spPr bwMode="auto">
          <a:xfrm>
            <a:off x="7543800" y="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 Million</a:t>
            </a:r>
            <a:endParaRPr lang="en-US" sz="2400">
              <a:solidFill>
                <a:schemeClr val="bg1"/>
              </a:solidFill>
              <a:latin typeface="Times New Roman" pitchFamily="18" charset="0"/>
            </a:endParaRPr>
          </a:p>
        </p:txBody>
      </p:sp>
      <p:sp>
        <p:nvSpPr>
          <p:cNvPr id="39975" name="Text Box 39"/>
          <p:cNvSpPr txBox="1">
            <a:spLocks noChangeArrowheads="1"/>
          </p:cNvSpPr>
          <p:nvPr/>
        </p:nvSpPr>
        <p:spPr bwMode="auto">
          <a:xfrm>
            <a:off x="7543800" y="320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$500,000</a:t>
            </a:r>
            <a:endParaRPr lang="en-US" sz="2400">
              <a:solidFill>
                <a:srgbClr val="FFCC00"/>
              </a:solidFill>
              <a:latin typeface="Times New Roman" pitchFamily="18" charset="0"/>
            </a:endParaRPr>
          </a:p>
        </p:txBody>
      </p:sp>
      <p:sp>
        <p:nvSpPr>
          <p:cNvPr id="39976" name="Text Box 40"/>
          <p:cNvSpPr txBox="1">
            <a:spLocks noChangeArrowheads="1"/>
          </p:cNvSpPr>
          <p:nvPr/>
        </p:nvSpPr>
        <p:spPr bwMode="auto">
          <a:xfrm>
            <a:off x="7543800" y="625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$250,000</a:t>
            </a:r>
            <a:endParaRPr lang="en-US" sz="2400">
              <a:solidFill>
                <a:srgbClr val="FFCC00"/>
              </a:solidFill>
              <a:latin typeface="Times New Roman" pitchFamily="18" charset="0"/>
            </a:endParaRPr>
          </a:p>
        </p:txBody>
      </p:sp>
      <p:sp>
        <p:nvSpPr>
          <p:cNvPr id="39977" name="Text Box 41"/>
          <p:cNvSpPr txBox="1">
            <a:spLocks noChangeArrowheads="1"/>
          </p:cNvSpPr>
          <p:nvPr/>
        </p:nvSpPr>
        <p:spPr bwMode="auto">
          <a:xfrm>
            <a:off x="7543800" y="930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$125,000</a:t>
            </a:r>
            <a:endParaRPr lang="en-US" sz="2400">
              <a:solidFill>
                <a:srgbClr val="FFCC00"/>
              </a:solidFill>
              <a:latin typeface="Times New Roman" pitchFamily="18" charset="0"/>
            </a:endParaRPr>
          </a:p>
        </p:txBody>
      </p:sp>
      <p:sp>
        <p:nvSpPr>
          <p:cNvPr id="39978" name="Text Box 42"/>
          <p:cNvSpPr txBox="1">
            <a:spLocks noChangeArrowheads="1"/>
          </p:cNvSpPr>
          <p:nvPr/>
        </p:nvSpPr>
        <p:spPr bwMode="auto">
          <a:xfrm>
            <a:off x="7543800" y="1235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$64,000</a:t>
            </a:r>
            <a:endParaRPr lang="en-US" sz="2400">
              <a:solidFill>
                <a:srgbClr val="FFCC00"/>
              </a:solidFill>
              <a:latin typeface="Times New Roman" pitchFamily="18" charset="0"/>
            </a:endParaRPr>
          </a:p>
        </p:txBody>
      </p:sp>
      <p:sp>
        <p:nvSpPr>
          <p:cNvPr id="39979" name="Text Box 43"/>
          <p:cNvSpPr txBox="1">
            <a:spLocks noChangeArrowheads="1"/>
          </p:cNvSpPr>
          <p:nvPr/>
        </p:nvSpPr>
        <p:spPr bwMode="auto">
          <a:xfrm>
            <a:off x="7543800" y="1539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$32,000</a:t>
            </a:r>
            <a:endParaRPr lang="en-US" sz="2400">
              <a:solidFill>
                <a:schemeClr val="bg1"/>
              </a:solidFill>
              <a:latin typeface="Times New Roman" pitchFamily="18" charset="0"/>
            </a:endParaRPr>
          </a:p>
        </p:txBody>
      </p:sp>
      <p:sp>
        <p:nvSpPr>
          <p:cNvPr id="39980" name="Text Box 44"/>
          <p:cNvSpPr txBox="1">
            <a:spLocks noChangeArrowheads="1"/>
          </p:cNvSpPr>
          <p:nvPr/>
        </p:nvSpPr>
        <p:spPr bwMode="auto">
          <a:xfrm>
            <a:off x="7543800" y="1844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$16,000</a:t>
            </a:r>
            <a:endParaRPr lang="en-US" sz="2400">
              <a:solidFill>
                <a:srgbClr val="FFCC00"/>
              </a:solidFill>
              <a:latin typeface="Times New Roman" pitchFamily="18" charset="0"/>
            </a:endParaRPr>
          </a:p>
        </p:txBody>
      </p:sp>
      <p:sp>
        <p:nvSpPr>
          <p:cNvPr id="39981" name="Text Box 45"/>
          <p:cNvSpPr txBox="1">
            <a:spLocks noChangeArrowheads="1"/>
          </p:cNvSpPr>
          <p:nvPr/>
        </p:nvSpPr>
        <p:spPr bwMode="auto">
          <a:xfrm>
            <a:off x="7543800" y="2149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$8,000</a:t>
            </a:r>
            <a:endParaRPr lang="en-US" sz="2400">
              <a:solidFill>
                <a:srgbClr val="FFCC00"/>
              </a:solidFill>
              <a:latin typeface="Times New Roman" pitchFamily="18" charset="0"/>
            </a:endParaRPr>
          </a:p>
        </p:txBody>
      </p:sp>
      <p:sp>
        <p:nvSpPr>
          <p:cNvPr id="39982" name="Text Box 46"/>
          <p:cNvSpPr txBox="1">
            <a:spLocks noChangeArrowheads="1"/>
          </p:cNvSpPr>
          <p:nvPr/>
        </p:nvSpPr>
        <p:spPr bwMode="auto">
          <a:xfrm>
            <a:off x="7543800" y="2454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$4,000</a:t>
            </a:r>
            <a:endParaRPr lang="en-US" sz="2400">
              <a:solidFill>
                <a:srgbClr val="FFCC00"/>
              </a:solidFill>
              <a:latin typeface="Times New Roman" pitchFamily="18" charset="0"/>
            </a:endParaRPr>
          </a:p>
        </p:txBody>
      </p:sp>
      <p:sp>
        <p:nvSpPr>
          <p:cNvPr id="39983" name="Text Box 47"/>
          <p:cNvSpPr txBox="1">
            <a:spLocks noChangeArrowheads="1"/>
          </p:cNvSpPr>
          <p:nvPr/>
        </p:nvSpPr>
        <p:spPr bwMode="auto">
          <a:xfrm>
            <a:off x="7543800" y="2759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$2,000</a:t>
            </a:r>
            <a:endParaRPr lang="en-US" sz="2400">
              <a:solidFill>
                <a:srgbClr val="FFCC00"/>
              </a:solidFill>
              <a:latin typeface="Times New Roman" pitchFamily="18" charset="0"/>
            </a:endParaRPr>
          </a:p>
        </p:txBody>
      </p:sp>
      <p:sp>
        <p:nvSpPr>
          <p:cNvPr id="39984" name="Text Box 48"/>
          <p:cNvSpPr txBox="1">
            <a:spLocks noChangeArrowheads="1"/>
          </p:cNvSpPr>
          <p:nvPr/>
        </p:nvSpPr>
        <p:spPr bwMode="auto">
          <a:xfrm>
            <a:off x="7543800" y="3063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$1,000</a:t>
            </a:r>
          </a:p>
        </p:txBody>
      </p:sp>
      <p:sp>
        <p:nvSpPr>
          <p:cNvPr id="39985" name="Text Box 49"/>
          <p:cNvSpPr txBox="1">
            <a:spLocks noChangeArrowheads="1"/>
          </p:cNvSpPr>
          <p:nvPr/>
        </p:nvSpPr>
        <p:spPr bwMode="auto">
          <a:xfrm>
            <a:off x="7543800" y="3368675"/>
            <a:ext cx="1000125"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a:t>
            </a:r>
            <a:endParaRPr lang="en-US" sz="2400">
              <a:solidFill>
                <a:srgbClr val="FFCC00"/>
              </a:solidFill>
              <a:latin typeface="Times New Roman" pitchFamily="18" charset="0"/>
            </a:endParaRPr>
          </a:p>
        </p:txBody>
      </p:sp>
      <p:sp>
        <p:nvSpPr>
          <p:cNvPr id="39986" name="Text Box 50"/>
          <p:cNvSpPr txBox="1">
            <a:spLocks noChangeArrowheads="1"/>
          </p:cNvSpPr>
          <p:nvPr/>
        </p:nvSpPr>
        <p:spPr bwMode="auto">
          <a:xfrm>
            <a:off x="7543800" y="3673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$300</a:t>
            </a:r>
            <a:endParaRPr lang="en-US" sz="2400">
              <a:solidFill>
                <a:srgbClr val="FFCC00"/>
              </a:solidFill>
              <a:latin typeface="Times New Roman" pitchFamily="18" charset="0"/>
            </a:endParaRPr>
          </a:p>
        </p:txBody>
      </p:sp>
      <p:sp>
        <p:nvSpPr>
          <p:cNvPr id="39987" name="Text Box 51"/>
          <p:cNvSpPr txBox="1">
            <a:spLocks noChangeArrowheads="1"/>
          </p:cNvSpPr>
          <p:nvPr/>
        </p:nvSpPr>
        <p:spPr bwMode="auto">
          <a:xfrm>
            <a:off x="7543800" y="3978275"/>
            <a:ext cx="13335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a:t>
            </a:r>
            <a:endParaRPr lang="en-US" sz="2400">
              <a:solidFill>
                <a:srgbClr val="FFCC00"/>
              </a:solidFill>
              <a:latin typeface="Times New Roman" pitchFamily="18" charset="0"/>
            </a:endParaRPr>
          </a:p>
        </p:txBody>
      </p:sp>
      <p:sp>
        <p:nvSpPr>
          <p:cNvPr id="39988" name="Text Box 52"/>
          <p:cNvSpPr txBox="1">
            <a:spLocks noChangeArrowheads="1"/>
          </p:cNvSpPr>
          <p:nvPr/>
        </p:nvSpPr>
        <p:spPr bwMode="auto">
          <a:xfrm>
            <a:off x="7543800" y="4283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$100</a:t>
            </a:r>
            <a:endParaRPr lang="en-US" sz="2400">
              <a:solidFill>
                <a:srgbClr val="FFCC00"/>
              </a:solidFill>
              <a:latin typeface="Times New Roman" pitchFamily="18" charset="0"/>
            </a:endParaRPr>
          </a:p>
        </p:txBody>
      </p:sp>
      <p:sp>
        <p:nvSpPr>
          <p:cNvPr id="39989" name="Oval 53"/>
          <p:cNvSpPr>
            <a:spLocks noChangeArrowheads="1"/>
          </p:cNvSpPr>
          <p:nvPr/>
        </p:nvSpPr>
        <p:spPr bwMode="auto">
          <a:xfrm>
            <a:off x="7239000" y="4419600"/>
            <a:ext cx="152400" cy="152400"/>
          </a:xfrm>
          <a:prstGeom prst="ellipse">
            <a:avLst/>
          </a:prstGeom>
          <a:solidFill>
            <a:srgbClr val="FFCC00"/>
          </a:solidFill>
          <a:ln w="9525">
            <a:noFill/>
            <a:round/>
            <a:headEnd/>
            <a:tailEnd/>
          </a:ln>
        </p:spPr>
        <p:txBody>
          <a:bodyPr wrap="none" anchor="ctr"/>
          <a:lstStyle/>
          <a:p>
            <a:endParaRPr lang="en-US"/>
          </a:p>
        </p:txBody>
      </p:sp>
      <p:sp>
        <p:nvSpPr>
          <p:cNvPr id="39990" name="Oval 54"/>
          <p:cNvSpPr>
            <a:spLocks noChangeArrowheads="1"/>
          </p:cNvSpPr>
          <p:nvPr/>
        </p:nvSpPr>
        <p:spPr bwMode="auto">
          <a:xfrm>
            <a:off x="7239000" y="4114800"/>
            <a:ext cx="152400" cy="152400"/>
          </a:xfrm>
          <a:prstGeom prst="ellipse">
            <a:avLst/>
          </a:prstGeom>
          <a:solidFill>
            <a:srgbClr val="FFCC00"/>
          </a:solidFill>
          <a:ln w="9525">
            <a:noFill/>
            <a:round/>
            <a:headEnd/>
            <a:tailEnd/>
          </a:ln>
        </p:spPr>
        <p:txBody>
          <a:bodyPr wrap="none" anchor="ctr"/>
          <a:lstStyle/>
          <a:p>
            <a:endParaRPr lang="en-US"/>
          </a:p>
        </p:txBody>
      </p:sp>
      <p:sp>
        <p:nvSpPr>
          <p:cNvPr id="39991" name="Oval 55"/>
          <p:cNvSpPr>
            <a:spLocks noChangeArrowheads="1"/>
          </p:cNvSpPr>
          <p:nvPr/>
        </p:nvSpPr>
        <p:spPr bwMode="auto">
          <a:xfrm>
            <a:off x="7239000" y="3810000"/>
            <a:ext cx="152400" cy="152400"/>
          </a:xfrm>
          <a:prstGeom prst="ellipse">
            <a:avLst/>
          </a:prstGeom>
          <a:solidFill>
            <a:srgbClr val="FFCC00"/>
          </a:solidFill>
          <a:ln w="9525">
            <a:noFill/>
            <a:round/>
            <a:headEnd/>
            <a:tailEnd/>
          </a:ln>
        </p:spPr>
        <p:txBody>
          <a:bodyPr wrap="none" anchor="ctr"/>
          <a:lstStyle/>
          <a:p>
            <a:endParaRPr lang="en-US"/>
          </a:p>
        </p:txBody>
      </p:sp>
      <p:sp>
        <p:nvSpPr>
          <p:cNvPr id="39992" name="Oval 56"/>
          <p:cNvSpPr>
            <a:spLocks noChangeArrowheads="1"/>
          </p:cNvSpPr>
          <p:nvPr/>
        </p:nvSpPr>
        <p:spPr bwMode="auto">
          <a:xfrm>
            <a:off x="7239000" y="3505200"/>
            <a:ext cx="152400" cy="152400"/>
          </a:xfrm>
          <a:prstGeom prst="ellipse">
            <a:avLst/>
          </a:prstGeom>
          <a:solidFill>
            <a:srgbClr val="FFCC00"/>
          </a:solidFill>
          <a:ln w="9525">
            <a:noFill/>
            <a:round/>
            <a:headEnd/>
            <a:tailEnd/>
          </a:ln>
        </p:spPr>
        <p:txBody>
          <a:bodyPr wrap="none" anchor="ctr"/>
          <a:lstStyle/>
          <a:p>
            <a:endParaRPr lang="en-US"/>
          </a:p>
        </p:txBody>
      </p:sp>
      <p:sp>
        <p:nvSpPr>
          <p:cNvPr id="39993" name="Oval 57"/>
          <p:cNvSpPr>
            <a:spLocks noChangeArrowheads="1"/>
          </p:cNvSpPr>
          <p:nvPr/>
        </p:nvSpPr>
        <p:spPr bwMode="auto">
          <a:xfrm>
            <a:off x="7239000" y="3200400"/>
            <a:ext cx="152400" cy="152400"/>
          </a:xfrm>
          <a:prstGeom prst="ellipse">
            <a:avLst/>
          </a:prstGeom>
          <a:solidFill>
            <a:schemeClr val="bg1"/>
          </a:solidFill>
          <a:ln w="9525">
            <a:noFill/>
            <a:round/>
            <a:headEnd/>
            <a:tailEnd/>
          </a:ln>
        </p:spPr>
        <p:txBody>
          <a:bodyPr wrap="none" anchor="ctr"/>
          <a:lstStyle/>
          <a:p>
            <a:endParaRPr lang="en-US"/>
          </a:p>
        </p:txBody>
      </p:sp>
      <p:sp>
        <p:nvSpPr>
          <p:cNvPr id="39994" name="Oval 58"/>
          <p:cNvSpPr>
            <a:spLocks noChangeArrowheads="1"/>
          </p:cNvSpPr>
          <p:nvPr/>
        </p:nvSpPr>
        <p:spPr bwMode="auto">
          <a:xfrm>
            <a:off x="7239000" y="2895600"/>
            <a:ext cx="152400" cy="152400"/>
          </a:xfrm>
          <a:prstGeom prst="ellipse">
            <a:avLst/>
          </a:prstGeom>
          <a:solidFill>
            <a:srgbClr val="FFCC00"/>
          </a:solidFill>
          <a:ln w="9525">
            <a:noFill/>
            <a:round/>
            <a:headEnd/>
            <a:tailEnd/>
          </a:ln>
        </p:spPr>
        <p:txBody>
          <a:bodyPr wrap="none" anchor="ctr"/>
          <a:lstStyle/>
          <a:p>
            <a:endParaRPr lang="en-US"/>
          </a:p>
        </p:txBody>
      </p:sp>
      <p:sp>
        <p:nvSpPr>
          <p:cNvPr id="39995" name="Oval 59"/>
          <p:cNvSpPr>
            <a:spLocks noChangeArrowheads="1"/>
          </p:cNvSpPr>
          <p:nvPr/>
        </p:nvSpPr>
        <p:spPr bwMode="auto">
          <a:xfrm>
            <a:off x="7239000" y="2590800"/>
            <a:ext cx="152400" cy="152400"/>
          </a:xfrm>
          <a:prstGeom prst="ellipse">
            <a:avLst/>
          </a:prstGeom>
          <a:solidFill>
            <a:srgbClr val="FFCC00"/>
          </a:solidFill>
          <a:ln w="9525">
            <a:noFill/>
            <a:round/>
            <a:headEnd/>
            <a:tailEnd/>
          </a:ln>
        </p:spPr>
        <p:txBody>
          <a:bodyPr wrap="none" anchor="ctr"/>
          <a:lstStyle/>
          <a:p>
            <a:endParaRPr lang="en-US"/>
          </a:p>
        </p:txBody>
      </p:sp>
      <p:sp>
        <p:nvSpPr>
          <p:cNvPr id="39996" name="Oval 60"/>
          <p:cNvSpPr>
            <a:spLocks noChangeArrowheads="1"/>
          </p:cNvSpPr>
          <p:nvPr/>
        </p:nvSpPr>
        <p:spPr bwMode="auto">
          <a:xfrm>
            <a:off x="7239000" y="2286000"/>
            <a:ext cx="152400" cy="152400"/>
          </a:xfrm>
          <a:prstGeom prst="ellipse">
            <a:avLst/>
          </a:prstGeom>
          <a:solidFill>
            <a:srgbClr val="FFCC00"/>
          </a:solidFill>
          <a:ln w="9525">
            <a:noFill/>
            <a:round/>
            <a:headEnd/>
            <a:tailEnd/>
          </a:ln>
        </p:spPr>
        <p:txBody>
          <a:bodyPr wrap="none" anchor="ctr"/>
          <a:lstStyle/>
          <a:p>
            <a:endParaRPr lang="en-US"/>
          </a:p>
        </p:txBody>
      </p:sp>
      <p:sp>
        <p:nvSpPr>
          <p:cNvPr id="39997" name="Oval 61"/>
          <p:cNvSpPr>
            <a:spLocks noChangeArrowheads="1"/>
          </p:cNvSpPr>
          <p:nvPr/>
        </p:nvSpPr>
        <p:spPr bwMode="auto">
          <a:xfrm>
            <a:off x="7239000" y="1981200"/>
            <a:ext cx="152400" cy="152400"/>
          </a:xfrm>
          <a:prstGeom prst="ellipse">
            <a:avLst/>
          </a:prstGeom>
          <a:solidFill>
            <a:srgbClr val="FFCC00"/>
          </a:solidFill>
          <a:ln w="9525">
            <a:noFill/>
            <a:round/>
            <a:headEnd/>
            <a:tailEnd/>
          </a:ln>
        </p:spPr>
        <p:txBody>
          <a:bodyPr wrap="none" anchor="ctr"/>
          <a:lstStyle/>
          <a:p>
            <a:endParaRPr lang="en-US"/>
          </a:p>
        </p:txBody>
      </p:sp>
      <p:sp>
        <p:nvSpPr>
          <p:cNvPr id="39998" name="Oval 62"/>
          <p:cNvSpPr>
            <a:spLocks noChangeArrowheads="1"/>
          </p:cNvSpPr>
          <p:nvPr/>
        </p:nvSpPr>
        <p:spPr bwMode="auto">
          <a:xfrm>
            <a:off x="7239000" y="1676400"/>
            <a:ext cx="152400" cy="152400"/>
          </a:xfrm>
          <a:prstGeom prst="ellipse">
            <a:avLst/>
          </a:prstGeom>
          <a:solidFill>
            <a:schemeClr val="bg1"/>
          </a:solidFill>
          <a:ln w="9525">
            <a:noFill/>
            <a:round/>
            <a:headEnd/>
            <a:tailEnd/>
          </a:ln>
        </p:spPr>
        <p:txBody>
          <a:bodyPr wrap="none" anchor="ctr"/>
          <a:lstStyle/>
          <a:p>
            <a:endParaRPr lang="en-US" sz="2400">
              <a:solidFill>
                <a:schemeClr val="tx1"/>
              </a:solidFill>
              <a:latin typeface="Times New Roman" pitchFamily="18" charset="0"/>
            </a:endParaRPr>
          </a:p>
        </p:txBody>
      </p:sp>
      <p:sp>
        <p:nvSpPr>
          <p:cNvPr id="39999" name="Oval 63"/>
          <p:cNvSpPr>
            <a:spLocks noChangeArrowheads="1"/>
          </p:cNvSpPr>
          <p:nvPr/>
        </p:nvSpPr>
        <p:spPr bwMode="auto">
          <a:xfrm>
            <a:off x="7239000" y="1371600"/>
            <a:ext cx="152400" cy="152400"/>
          </a:xfrm>
          <a:prstGeom prst="ellipse">
            <a:avLst/>
          </a:prstGeom>
          <a:solidFill>
            <a:srgbClr val="FFCC00"/>
          </a:solidFill>
          <a:ln w="9525">
            <a:noFill/>
            <a:round/>
            <a:headEnd/>
            <a:tailEnd/>
          </a:ln>
        </p:spPr>
        <p:txBody>
          <a:bodyPr wrap="none" anchor="ctr"/>
          <a:lstStyle/>
          <a:p>
            <a:endParaRPr lang="en-US"/>
          </a:p>
        </p:txBody>
      </p:sp>
      <p:sp>
        <p:nvSpPr>
          <p:cNvPr id="40000" name="Oval 64"/>
          <p:cNvSpPr>
            <a:spLocks noChangeArrowheads="1"/>
          </p:cNvSpPr>
          <p:nvPr/>
        </p:nvSpPr>
        <p:spPr bwMode="auto">
          <a:xfrm>
            <a:off x="7239000" y="1066800"/>
            <a:ext cx="152400" cy="152400"/>
          </a:xfrm>
          <a:prstGeom prst="ellipse">
            <a:avLst/>
          </a:prstGeom>
          <a:solidFill>
            <a:srgbClr val="FFCC00"/>
          </a:solidFill>
          <a:ln w="9525">
            <a:noFill/>
            <a:round/>
            <a:headEnd/>
            <a:tailEnd/>
          </a:ln>
        </p:spPr>
        <p:txBody>
          <a:bodyPr wrap="none" anchor="ctr"/>
          <a:lstStyle/>
          <a:p>
            <a:endParaRPr lang="en-US"/>
          </a:p>
        </p:txBody>
      </p:sp>
      <p:sp>
        <p:nvSpPr>
          <p:cNvPr id="40001" name="Oval 65"/>
          <p:cNvSpPr>
            <a:spLocks noChangeArrowheads="1"/>
          </p:cNvSpPr>
          <p:nvPr/>
        </p:nvSpPr>
        <p:spPr bwMode="auto">
          <a:xfrm>
            <a:off x="7239000" y="762000"/>
            <a:ext cx="152400" cy="152400"/>
          </a:xfrm>
          <a:prstGeom prst="ellipse">
            <a:avLst/>
          </a:prstGeom>
          <a:solidFill>
            <a:srgbClr val="FFCC00"/>
          </a:solidFill>
          <a:ln w="9525">
            <a:noFill/>
            <a:round/>
            <a:headEnd/>
            <a:tailEnd/>
          </a:ln>
        </p:spPr>
        <p:txBody>
          <a:bodyPr wrap="none" anchor="ctr"/>
          <a:lstStyle/>
          <a:p>
            <a:endParaRPr lang="en-US"/>
          </a:p>
        </p:txBody>
      </p:sp>
      <p:sp>
        <p:nvSpPr>
          <p:cNvPr id="40002" name="Oval 66"/>
          <p:cNvSpPr>
            <a:spLocks noChangeArrowheads="1"/>
          </p:cNvSpPr>
          <p:nvPr/>
        </p:nvSpPr>
        <p:spPr bwMode="auto">
          <a:xfrm>
            <a:off x="7239000" y="457200"/>
            <a:ext cx="152400" cy="152400"/>
          </a:xfrm>
          <a:prstGeom prst="ellipse">
            <a:avLst/>
          </a:prstGeom>
          <a:solidFill>
            <a:srgbClr val="FFCC00"/>
          </a:solidFill>
          <a:ln w="9525">
            <a:noFill/>
            <a:round/>
            <a:headEnd/>
            <a:tailEnd/>
          </a:ln>
        </p:spPr>
        <p:txBody>
          <a:bodyPr wrap="none" anchor="ctr"/>
          <a:lstStyle/>
          <a:p>
            <a:endParaRPr lang="en-US"/>
          </a:p>
        </p:txBody>
      </p:sp>
      <p:sp>
        <p:nvSpPr>
          <p:cNvPr id="40003" name="Oval 67"/>
          <p:cNvSpPr>
            <a:spLocks noChangeArrowheads="1"/>
          </p:cNvSpPr>
          <p:nvPr/>
        </p:nvSpPr>
        <p:spPr bwMode="auto">
          <a:xfrm>
            <a:off x="7239000" y="152400"/>
            <a:ext cx="152400" cy="152400"/>
          </a:xfrm>
          <a:prstGeom prst="ellipse">
            <a:avLst/>
          </a:prstGeom>
          <a:solidFill>
            <a:schemeClr val="bg1"/>
          </a:solidFill>
          <a:ln w="9525">
            <a:noFill/>
            <a:round/>
            <a:headEnd/>
            <a:tailEnd/>
          </a:ln>
        </p:spPr>
        <p:txBody>
          <a:bodyPr wrap="none" anchor="ctr"/>
          <a:lstStyle/>
          <a:p>
            <a:endParaRPr lang="en-US"/>
          </a:p>
        </p:txBody>
      </p:sp>
      <p:pic>
        <p:nvPicPr>
          <p:cNvPr id="40004" name="Picture 68"/>
          <p:cNvPicPr>
            <a:picLocks noChangeAspect="1" noChangeArrowheads="1"/>
          </p:cNvPicPr>
          <p:nvPr/>
        </p:nvPicPr>
        <p:blipFill>
          <a:blip r:embed="rId3" cstate="print"/>
          <a:srcRect/>
          <a:stretch>
            <a:fillRect/>
          </a:stretch>
        </p:blipFill>
        <p:spPr bwMode="auto">
          <a:xfrm flipV="1">
            <a:off x="1949450" y="3994150"/>
            <a:ext cx="514350" cy="606425"/>
          </a:xfrm>
          <a:prstGeom prst="rect">
            <a:avLst/>
          </a:prstGeom>
          <a:noFill/>
          <a:ln w="9525">
            <a:noFill/>
            <a:miter lim="800000"/>
            <a:headEnd/>
            <a:tailEnd/>
          </a:ln>
        </p:spPr>
      </p:pic>
      <p:sp>
        <p:nvSpPr>
          <p:cNvPr id="40005" name="AutoShape 69"/>
          <p:cNvSpPr>
            <a:spLocks noChangeArrowheads="1"/>
          </p:cNvSpPr>
          <p:nvPr/>
        </p:nvSpPr>
        <p:spPr bwMode="auto">
          <a:xfrm rot="5400000">
            <a:off x="32226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40006" name="Oval 70"/>
          <p:cNvSpPr>
            <a:spLocks noChangeArrowheads="1"/>
          </p:cNvSpPr>
          <p:nvPr/>
        </p:nvSpPr>
        <p:spPr bwMode="auto">
          <a:xfrm>
            <a:off x="3298825" y="4076700"/>
            <a:ext cx="152400" cy="152400"/>
          </a:xfrm>
          <a:prstGeom prst="ellipse">
            <a:avLst/>
          </a:prstGeom>
          <a:noFill/>
          <a:ln w="38100">
            <a:solidFill>
              <a:schemeClr val="bg1"/>
            </a:solidFill>
            <a:round/>
            <a:headEnd/>
            <a:tailEnd/>
          </a:ln>
        </p:spPr>
        <p:txBody>
          <a:bodyPr wrap="none" anchor="ctr"/>
          <a:lstStyle/>
          <a:p>
            <a:endParaRPr lang="en-US"/>
          </a:p>
        </p:txBody>
      </p:sp>
      <p:sp>
        <p:nvSpPr>
          <p:cNvPr id="40007" name="AutoShape 71"/>
          <p:cNvSpPr>
            <a:spLocks noChangeArrowheads="1"/>
          </p:cNvSpPr>
          <p:nvPr/>
        </p:nvSpPr>
        <p:spPr bwMode="auto">
          <a:xfrm rot="5400000">
            <a:off x="3527425" y="43053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40008" name="Oval 72"/>
          <p:cNvSpPr>
            <a:spLocks noChangeArrowheads="1"/>
          </p:cNvSpPr>
          <p:nvPr/>
        </p:nvSpPr>
        <p:spPr bwMode="auto">
          <a:xfrm>
            <a:off x="3603625" y="4152900"/>
            <a:ext cx="152400" cy="152400"/>
          </a:xfrm>
          <a:prstGeom prst="ellipse">
            <a:avLst/>
          </a:prstGeom>
          <a:noFill/>
          <a:ln w="38100">
            <a:solidFill>
              <a:schemeClr val="bg1"/>
            </a:solidFill>
            <a:round/>
            <a:headEnd/>
            <a:tailEnd/>
          </a:ln>
        </p:spPr>
        <p:txBody>
          <a:bodyPr wrap="none" anchor="ctr"/>
          <a:lstStyle/>
          <a:p>
            <a:endParaRPr lang="en-US"/>
          </a:p>
        </p:txBody>
      </p:sp>
      <p:sp>
        <p:nvSpPr>
          <p:cNvPr id="40009" name="AutoShape 73"/>
          <p:cNvSpPr>
            <a:spLocks noChangeArrowheads="1"/>
          </p:cNvSpPr>
          <p:nvPr/>
        </p:nvSpPr>
        <p:spPr bwMode="auto">
          <a:xfrm rot="5400000">
            <a:off x="38322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40010" name="Oval 74"/>
          <p:cNvSpPr>
            <a:spLocks noChangeArrowheads="1"/>
          </p:cNvSpPr>
          <p:nvPr/>
        </p:nvSpPr>
        <p:spPr bwMode="auto">
          <a:xfrm>
            <a:off x="3908425" y="4076700"/>
            <a:ext cx="152400" cy="152400"/>
          </a:xfrm>
          <a:prstGeom prst="ellipse">
            <a:avLst/>
          </a:prstGeom>
          <a:noFill/>
          <a:ln w="38100">
            <a:solidFill>
              <a:schemeClr val="bg1"/>
            </a:solidFill>
            <a:round/>
            <a:headEnd/>
            <a:tailEnd/>
          </a:ln>
        </p:spPr>
        <p:txBody>
          <a:bodyPr wrap="none" anchor="ctr"/>
          <a:lstStyle/>
          <a:p>
            <a:endParaRPr lang="en-US"/>
          </a:p>
        </p:txBody>
      </p:sp>
      <p:sp>
        <p:nvSpPr>
          <p:cNvPr id="88139" name="Text Box 75"/>
          <p:cNvSpPr txBox="1">
            <a:spLocks noChangeArrowheads="1"/>
          </p:cNvSpPr>
          <p:nvPr/>
        </p:nvSpPr>
        <p:spPr bwMode="auto">
          <a:xfrm>
            <a:off x="720725" y="952500"/>
            <a:ext cx="5181600" cy="701675"/>
          </a:xfrm>
          <a:prstGeom prst="rect">
            <a:avLst/>
          </a:prstGeom>
          <a:noFill/>
          <a:ln w="9525">
            <a:noFill/>
            <a:miter lim="800000"/>
            <a:headEnd/>
            <a:tailEnd/>
          </a:ln>
        </p:spPr>
        <p:txBody>
          <a:bodyPr>
            <a:spAutoFit/>
          </a:bodyPr>
          <a:lstStyle/>
          <a:p>
            <a:pPr algn="ctr">
              <a:spcBef>
                <a:spcPct val="50000"/>
              </a:spcBef>
            </a:pPr>
            <a:r>
              <a:rPr lang="en-US" sz="4000" b="1">
                <a:solidFill>
                  <a:schemeClr val="bg1"/>
                </a:solidFill>
              </a:rPr>
              <a:t>$500,000 Question</a:t>
            </a:r>
            <a:endParaRPr lang="en-US" sz="4000">
              <a:solidFill>
                <a:schemeClr val="bg1"/>
              </a:solidFill>
              <a:latin typeface="Times New Roman" pitchFamily="18" charset="0"/>
            </a:endParaRPr>
          </a:p>
        </p:txBody>
      </p:sp>
      <p:sp>
        <p:nvSpPr>
          <p:cNvPr id="88142" name="AutoShape 78"/>
          <p:cNvSpPr>
            <a:spLocks noChangeArrowheads="1"/>
          </p:cNvSpPr>
          <p:nvPr/>
        </p:nvSpPr>
        <p:spPr bwMode="auto">
          <a:xfrm>
            <a:off x="69850" y="2378075"/>
            <a:ext cx="6483350" cy="1303338"/>
          </a:xfrm>
          <a:prstGeom prst="flowChartPreparation">
            <a:avLst/>
          </a:prstGeom>
          <a:solidFill>
            <a:srgbClr val="00FF00"/>
          </a:solidFill>
          <a:ln w="57150">
            <a:solidFill>
              <a:srgbClr val="3399FF"/>
            </a:solidFill>
            <a:miter lim="800000"/>
            <a:headEnd/>
            <a:tailEnd/>
          </a:ln>
        </p:spPr>
        <p:txBody>
          <a:bodyPr wrap="none" anchor="ctr"/>
          <a:lstStyle/>
          <a:p>
            <a:pPr algn="ctr"/>
            <a:r>
              <a:rPr lang="en-US" sz="2200" b="1" dirty="0">
                <a:solidFill>
                  <a:schemeClr val="tx1"/>
                </a:solidFill>
                <a:latin typeface="Times New Roman" pitchFamily="18" charset="0"/>
              </a:rPr>
              <a:t>A child who has a </a:t>
            </a:r>
            <a:r>
              <a:rPr lang="en-US" sz="2200" b="1" dirty="0" smtClean="0">
                <a:solidFill>
                  <a:schemeClr val="tx1"/>
                </a:solidFill>
                <a:latin typeface="Times New Roman" pitchFamily="18" charset="0"/>
              </a:rPr>
              <a:t>COS </a:t>
            </a:r>
            <a:r>
              <a:rPr lang="en-US" sz="2200" b="1" dirty="0">
                <a:solidFill>
                  <a:schemeClr val="tx1"/>
                </a:solidFill>
                <a:latin typeface="Times New Roman" pitchFamily="18" charset="0"/>
              </a:rPr>
              <a:t>rating of 5 </a:t>
            </a:r>
            <a:endParaRPr lang="en-US" sz="2200" b="1" dirty="0" smtClean="0">
              <a:solidFill>
                <a:schemeClr val="tx1"/>
              </a:solidFill>
              <a:latin typeface="Times New Roman" pitchFamily="18" charset="0"/>
            </a:endParaRPr>
          </a:p>
          <a:p>
            <a:pPr algn="ctr"/>
            <a:r>
              <a:rPr lang="en-US" sz="2200" b="1" dirty="0" smtClean="0">
                <a:solidFill>
                  <a:schemeClr val="tx1"/>
                </a:solidFill>
                <a:latin typeface="Times New Roman" pitchFamily="18" charset="0"/>
              </a:rPr>
              <a:t>at </a:t>
            </a:r>
            <a:r>
              <a:rPr lang="en-US" sz="2200" b="1" dirty="0">
                <a:solidFill>
                  <a:schemeClr val="tx1"/>
                </a:solidFill>
                <a:latin typeface="Times New Roman" pitchFamily="18" charset="0"/>
              </a:rPr>
              <a:t>entry </a:t>
            </a:r>
            <a:r>
              <a:rPr lang="en-US" sz="2200" b="1" dirty="0" smtClean="0">
                <a:solidFill>
                  <a:schemeClr val="tx1"/>
                </a:solidFill>
                <a:latin typeface="Times New Roman" pitchFamily="18" charset="0"/>
              </a:rPr>
              <a:t>and </a:t>
            </a:r>
            <a:r>
              <a:rPr lang="en-US" sz="2200" b="1" dirty="0">
                <a:solidFill>
                  <a:schemeClr val="tx1"/>
                </a:solidFill>
                <a:latin typeface="Times New Roman" pitchFamily="18" charset="0"/>
              </a:rPr>
              <a:t>5 at exit </a:t>
            </a:r>
            <a:r>
              <a:rPr lang="en-US" sz="2200" b="1" dirty="0" smtClean="0">
                <a:solidFill>
                  <a:schemeClr val="tx1"/>
                </a:solidFill>
                <a:latin typeface="Times New Roman" pitchFamily="18" charset="0"/>
              </a:rPr>
              <a:t>one year later did </a:t>
            </a:r>
          </a:p>
          <a:p>
            <a:pPr algn="ctr"/>
            <a:r>
              <a:rPr lang="en-US" sz="2200" b="1" dirty="0" smtClean="0">
                <a:solidFill>
                  <a:schemeClr val="tx1"/>
                </a:solidFill>
                <a:latin typeface="Times New Roman" pitchFamily="18" charset="0"/>
              </a:rPr>
              <a:t>not </a:t>
            </a:r>
            <a:r>
              <a:rPr lang="en-US" sz="2200" b="1" dirty="0">
                <a:solidFill>
                  <a:schemeClr val="tx1"/>
                </a:solidFill>
                <a:latin typeface="Times New Roman" pitchFamily="18" charset="0"/>
              </a:rPr>
              <a:t>make progress.</a:t>
            </a:r>
          </a:p>
        </p:txBody>
      </p:sp>
    </p:spTree>
    <p:extLst>
      <p:ext uri="{BB962C8B-B14F-4D97-AF65-F5344CB8AC3E}">
        <p14:creationId xmlns:p14="http://schemas.microsoft.com/office/powerpoint/2010/main" val="8890107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2000"/>
                                  </p:stCondLst>
                                  <p:childTnLst>
                                    <p:set>
                                      <p:cBhvr>
                                        <p:cTn id="6" dur="1" fill="hold">
                                          <p:stCondLst>
                                            <p:cond delay="0"/>
                                          </p:stCondLst>
                                        </p:cTn>
                                        <p:tgtEl>
                                          <p:spTgt spid="88139"/>
                                        </p:tgtEl>
                                        <p:attrNameLst>
                                          <p:attrName>style.visibility</p:attrName>
                                        </p:attrNameLst>
                                      </p:cBhvr>
                                      <p:to>
                                        <p:strVal val="visible"/>
                                      </p:to>
                                    </p:set>
                                    <p:animEffect transition="in" filter="dissolve">
                                      <p:cBhvr>
                                        <p:cTn id="7" dur="500"/>
                                        <p:tgtEl>
                                          <p:spTgt spid="88139"/>
                                        </p:tgtEl>
                                      </p:cBhvr>
                                    </p:animEffect>
                                  </p:childTnLst>
                                </p:cTn>
                              </p:par>
                              <p:par>
                                <p:cTn id="8" presetID="1" presetClass="entr" presetSubtype="0" fill="hold" grpId="0" nodeType="withEffect">
                                  <p:stCondLst>
                                    <p:cond delay="2000"/>
                                  </p:stCondLst>
                                  <p:childTnLst>
                                    <p:set>
                                      <p:cBhvr>
                                        <p:cTn id="9" dur="1" fill="hold">
                                          <p:stCondLst>
                                            <p:cond delay="499"/>
                                          </p:stCondLst>
                                        </p:cTn>
                                        <p:tgtEl>
                                          <p:spTgt spid="88077"/>
                                        </p:tgtEl>
                                        <p:attrNameLst>
                                          <p:attrName>style.visibility</p:attrName>
                                        </p:attrNameLst>
                                      </p:cBhvr>
                                      <p:to>
                                        <p:strVal val="visible"/>
                                      </p:to>
                                    </p:set>
                                  </p:childTnLst>
                                </p:cTn>
                              </p:par>
                            </p:childTnLst>
                          </p:cTn>
                        </p:par>
                        <p:par>
                          <p:cTn id="10" fill="hold">
                            <p:stCondLst>
                              <p:cond delay="2500"/>
                            </p:stCondLst>
                            <p:childTnLst>
                              <p:par>
                                <p:cTn id="11" presetID="1" presetClass="entr" presetSubtype="0" fill="hold" grpId="0" nodeType="afterEffect">
                                  <p:stCondLst>
                                    <p:cond delay="2000"/>
                                  </p:stCondLst>
                                  <p:childTnLst>
                                    <p:set>
                                      <p:cBhvr>
                                        <p:cTn id="12" dur="1" fill="hold">
                                          <p:stCondLst>
                                            <p:cond delay="499"/>
                                          </p:stCondLst>
                                        </p:cTn>
                                        <p:tgtEl>
                                          <p:spTgt spid="88079"/>
                                        </p:tgtEl>
                                        <p:attrNameLst>
                                          <p:attrName>style.visibility</p:attrName>
                                        </p:attrNameLst>
                                      </p:cBhvr>
                                      <p:to>
                                        <p:strVal val="visible"/>
                                      </p:to>
                                    </p:set>
                                  </p:childTnLst>
                                </p:cTn>
                              </p:par>
                            </p:childTnLst>
                          </p:cTn>
                        </p:par>
                        <p:par>
                          <p:cTn id="13" fill="hold">
                            <p:stCondLst>
                              <p:cond delay="5000"/>
                            </p:stCondLst>
                            <p:childTnLst>
                              <p:par>
                                <p:cTn id="14" presetID="1" presetClass="entr" presetSubtype="0" fill="hold" grpId="0" nodeType="afterEffect">
                                  <p:stCondLst>
                                    <p:cond delay="2000"/>
                                  </p:stCondLst>
                                  <p:childTnLst>
                                    <p:set>
                                      <p:cBhvr>
                                        <p:cTn id="15" dur="1" fill="hold">
                                          <p:stCondLst>
                                            <p:cond delay="499"/>
                                          </p:stCondLst>
                                        </p:cTn>
                                        <p:tgtEl>
                                          <p:spTgt spid="88078"/>
                                        </p:tgtEl>
                                        <p:attrNameLst>
                                          <p:attrName>style.visibility</p:attrName>
                                        </p:attrNameLst>
                                      </p:cBhvr>
                                      <p:to>
                                        <p:strVal val="visible"/>
                                      </p:to>
                                    </p:set>
                                  </p:childTnLst>
                                </p:cTn>
                              </p:par>
                            </p:childTnLst>
                          </p:cTn>
                        </p:par>
                        <p:par>
                          <p:cTn id="16" fill="hold">
                            <p:stCondLst>
                              <p:cond delay="7500"/>
                            </p:stCondLst>
                            <p:childTnLst>
                              <p:par>
                                <p:cTn id="17" presetID="1" presetClass="entr" presetSubtype="0" fill="hold" grpId="0" nodeType="afterEffect">
                                  <p:stCondLst>
                                    <p:cond delay="2000"/>
                                  </p:stCondLst>
                                  <p:childTnLst>
                                    <p:set>
                                      <p:cBhvr>
                                        <p:cTn id="18" dur="1" fill="hold">
                                          <p:stCondLst>
                                            <p:cond delay="499"/>
                                          </p:stCondLst>
                                        </p:cTn>
                                        <p:tgtEl>
                                          <p:spTgt spid="8808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881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77" grpId="0" autoUpdateAnimBg="0"/>
      <p:bldP spid="88078" grpId="0" autoUpdateAnimBg="0"/>
      <p:bldP spid="88079" grpId="0" autoUpdateAnimBg="0"/>
      <p:bldP spid="88080" grpId="0" autoUpdateAnimBg="0"/>
      <p:bldP spid="88139"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4"/>
          <p:cNvSpPr>
            <a:spLocks noChangeArrowheads="1"/>
          </p:cNvSpPr>
          <p:nvPr/>
        </p:nvSpPr>
        <p:spPr bwMode="auto">
          <a:xfrm>
            <a:off x="0" y="3733800"/>
            <a:ext cx="9144000" cy="3128963"/>
          </a:xfrm>
          <a:prstGeom prst="rect">
            <a:avLst/>
          </a:prstGeom>
          <a:gradFill rotWithShape="0">
            <a:gsLst>
              <a:gs pos="0">
                <a:srgbClr val="808080"/>
              </a:gs>
              <a:gs pos="100000">
                <a:srgbClr val="292929"/>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40965" name="AutoShape 5"/>
          <p:cNvSpPr>
            <a:spLocks noChangeArrowheads="1"/>
          </p:cNvSpPr>
          <p:nvPr/>
        </p:nvSpPr>
        <p:spPr bwMode="auto">
          <a:xfrm>
            <a:off x="2286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40966" name="AutoShape 6"/>
          <p:cNvSpPr>
            <a:spLocks noChangeArrowheads="1"/>
          </p:cNvSpPr>
          <p:nvPr/>
        </p:nvSpPr>
        <p:spPr bwMode="auto">
          <a:xfrm>
            <a:off x="4648200" y="4800600"/>
            <a:ext cx="4267200" cy="914400"/>
          </a:xfrm>
          <a:prstGeom prst="flowChartPreparation">
            <a:avLst/>
          </a:prstGeom>
          <a:solidFill>
            <a:schemeClr val="tx1"/>
          </a:solidFill>
          <a:ln w="57150">
            <a:solidFill>
              <a:srgbClr val="FFCC00"/>
            </a:solidFill>
            <a:miter lim="800000"/>
            <a:headEnd/>
            <a:tailEnd/>
          </a:ln>
        </p:spPr>
        <p:txBody>
          <a:bodyPr wrap="none" anchor="ctr"/>
          <a:lstStyle/>
          <a:p>
            <a:endParaRPr lang="en-US"/>
          </a:p>
        </p:txBody>
      </p:sp>
      <p:sp>
        <p:nvSpPr>
          <p:cNvPr id="40967" name="AutoShape 7"/>
          <p:cNvSpPr>
            <a:spLocks noChangeArrowheads="1"/>
          </p:cNvSpPr>
          <p:nvPr/>
        </p:nvSpPr>
        <p:spPr bwMode="auto">
          <a:xfrm>
            <a:off x="2286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40968" name="AutoShape 8"/>
          <p:cNvSpPr>
            <a:spLocks noChangeArrowheads="1"/>
          </p:cNvSpPr>
          <p:nvPr/>
        </p:nvSpPr>
        <p:spPr bwMode="auto">
          <a:xfrm>
            <a:off x="46482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40969" name="Line 9"/>
          <p:cNvSpPr>
            <a:spLocks noChangeShapeType="1"/>
          </p:cNvSpPr>
          <p:nvPr/>
        </p:nvSpPr>
        <p:spPr bwMode="auto">
          <a:xfrm flipH="1">
            <a:off x="28575" y="5257800"/>
            <a:ext cx="228600" cy="0"/>
          </a:xfrm>
          <a:prstGeom prst="line">
            <a:avLst/>
          </a:prstGeom>
          <a:noFill/>
          <a:ln w="57150">
            <a:solidFill>
              <a:srgbClr val="3399FF"/>
            </a:solidFill>
            <a:round/>
            <a:headEnd/>
            <a:tailEnd/>
          </a:ln>
        </p:spPr>
        <p:txBody>
          <a:bodyPr wrap="none" anchor="ctr"/>
          <a:lstStyle/>
          <a:p>
            <a:endParaRPr lang="en-US"/>
          </a:p>
        </p:txBody>
      </p:sp>
      <p:sp>
        <p:nvSpPr>
          <p:cNvPr id="40970" name="Line 10"/>
          <p:cNvSpPr>
            <a:spLocks noChangeShapeType="1"/>
          </p:cNvSpPr>
          <p:nvPr/>
        </p:nvSpPr>
        <p:spPr bwMode="auto">
          <a:xfrm flipH="1">
            <a:off x="38100" y="6324600"/>
            <a:ext cx="228600" cy="0"/>
          </a:xfrm>
          <a:prstGeom prst="line">
            <a:avLst/>
          </a:prstGeom>
          <a:noFill/>
          <a:ln w="57150">
            <a:solidFill>
              <a:srgbClr val="3399FF"/>
            </a:solidFill>
            <a:round/>
            <a:headEnd/>
            <a:tailEnd/>
          </a:ln>
        </p:spPr>
        <p:txBody>
          <a:bodyPr wrap="none" anchor="ctr"/>
          <a:lstStyle/>
          <a:p>
            <a:endParaRPr lang="en-US"/>
          </a:p>
        </p:txBody>
      </p:sp>
      <p:sp>
        <p:nvSpPr>
          <p:cNvPr id="40971" name="Line 11"/>
          <p:cNvSpPr>
            <a:spLocks noChangeShapeType="1"/>
          </p:cNvSpPr>
          <p:nvPr/>
        </p:nvSpPr>
        <p:spPr bwMode="auto">
          <a:xfrm flipH="1">
            <a:off x="4467225" y="6324600"/>
            <a:ext cx="228600" cy="0"/>
          </a:xfrm>
          <a:prstGeom prst="line">
            <a:avLst/>
          </a:prstGeom>
          <a:noFill/>
          <a:ln w="57150">
            <a:solidFill>
              <a:srgbClr val="3399FF"/>
            </a:solidFill>
            <a:round/>
            <a:headEnd/>
            <a:tailEnd/>
          </a:ln>
        </p:spPr>
        <p:txBody>
          <a:bodyPr wrap="none" anchor="ctr"/>
          <a:lstStyle/>
          <a:p>
            <a:endParaRPr lang="en-US"/>
          </a:p>
        </p:txBody>
      </p:sp>
      <p:sp>
        <p:nvSpPr>
          <p:cNvPr id="40972" name="Line 12"/>
          <p:cNvSpPr>
            <a:spLocks noChangeShapeType="1"/>
          </p:cNvSpPr>
          <p:nvPr/>
        </p:nvSpPr>
        <p:spPr bwMode="auto">
          <a:xfrm flipH="1">
            <a:off x="4448175" y="5257800"/>
            <a:ext cx="228600" cy="0"/>
          </a:xfrm>
          <a:prstGeom prst="line">
            <a:avLst/>
          </a:prstGeom>
          <a:noFill/>
          <a:ln w="57150">
            <a:solidFill>
              <a:srgbClr val="3399FF"/>
            </a:solidFill>
            <a:round/>
            <a:headEnd/>
            <a:tailEnd/>
          </a:ln>
        </p:spPr>
        <p:txBody>
          <a:bodyPr wrap="none" anchor="ctr"/>
          <a:lstStyle/>
          <a:p>
            <a:endParaRPr lang="en-US"/>
          </a:p>
        </p:txBody>
      </p:sp>
      <p:sp>
        <p:nvSpPr>
          <p:cNvPr id="40973" name="Line 13"/>
          <p:cNvSpPr>
            <a:spLocks noChangeShapeType="1"/>
          </p:cNvSpPr>
          <p:nvPr/>
        </p:nvSpPr>
        <p:spPr bwMode="auto">
          <a:xfrm flipH="1">
            <a:off x="8899525" y="5257800"/>
            <a:ext cx="228600" cy="0"/>
          </a:xfrm>
          <a:prstGeom prst="line">
            <a:avLst/>
          </a:prstGeom>
          <a:noFill/>
          <a:ln w="57150">
            <a:solidFill>
              <a:srgbClr val="3399FF"/>
            </a:solidFill>
            <a:round/>
            <a:headEnd/>
            <a:tailEnd/>
          </a:ln>
        </p:spPr>
        <p:txBody>
          <a:bodyPr wrap="none" anchor="ctr"/>
          <a:lstStyle/>
          <a:p>
            <a:endParaRPr lang="en-US"/>
          </a:p>
        </p:txBody>
      </p:sp>
      <p:sp>
        <p:nvSpPr>
          <p:cNvPr id="40974" name="Line 14"/>
          <p:cNvSpPr>
            <a:spLocks noChangeShapeType="1"/>
          </p:cNvSpPr>
          <p:nvPr/>
        </p:nvSpPr>
        <p:spPr bwMode="auto">
          <a:xfrm flipH="1">
            <a:off x="8902700" y="6324600"/>
            <a:ext cx="228600" cy="0"/>
          </a:xfrm>
          <a:prstGeom prst="line">
            <a:avLst/>
          </a:prstGeom>
          <a:noFill/>
          <a:ln w="57150">
            <a:solidFill>
              <a:srgbClr val="3399FF"/>
            </a:solidFill>
            <a:round/>
            <a:headEnd/>
            <a:tailEnd/>
          </a:ln>
        </p:spPr>
        <p:txBody>
          <a:bodyPr wrap="none" anchor="ctr"/>
          <a:lstStyle/>
          <a:p>
            <a:endParaRPr lang="en-US"/>
          </a:p>
        </p:txBody>
      </p:sp>
      <p:sp>
        <p:nvSpPr>
          <p:cNvPr id="89103" name="Text Box 15"/>
          <p:cNvSpPr txBox="1">
            <a:spLocks noChangeArrowheads="1"/>
          </p:cNvSpPr>
          <p:nvPr/>
        </p:nvSpPr>
        <p:spPr bwMode="auto">
          <a:xfrm>
            <a:off x="812800" y="5029200"/>
            <a:ext cx="36576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A:  </a:t>
            </a:r>
            <a:r>
              <a:rPr lang="en-US" sz="2000" b="1">
                <a:solidFill>
                  <a:srgbClr val="FFCC00"/>
                </a:solidFill>
              </a:rPr>
              <a:t>True</a:t>
            </a:r>
            <a:endParaRPr lang="en-US" sz="2000">
              <a:solidFill>
                <a:srgbClr val="FFCC00"/>
              </a:solidFill>
              <a:latin typeface="Times New Roman" pitchFamily="18" charset="0"/>
            </a:endParaRPr>
          </a:p>
        </p:txBody>
      </p:sp>
      <p:sp>
        <p:nvSpPr>
          <p:cNvPr id="89104" name="Text Box 16"/>
          <p:cNvSpPr txBox="1">
            <a:spLocks noChangeArrowheads="1"/>
          </p:cNvSpPr>
          <p:nvPr/>
        </p:nvSpPr>
        <p:spPr bwMode="auto">
          <a:xfrm>
            <a:off x="719138" y="5815013"/>
            <a:ext cx="3600450" cy="762000"/>
          </a:xfrm>
          <a:prstGeom prst="rect">
            <a:avLst/>
          </a:prstGeom>
          <a:noFill/>
          <a:ln w="9525">
            <a:noFill/>
            <a:miter lim="800000"/>
            <a:headEnd/>
            <a:tailEnd/>
          </a:ln>
        </p:spPr>
        <p:txBody>
          <a:bodyPr>
            <a:spAutoFit/>
          </a:bodyPr>
          <a:lstStyle/>
          <a:p>
            <a:pPr algn="l">
              <a:spcBef>
                <a:spcPct val="50000"/>
              </a:spcBef>
            </a:pPr>
            <a:r>
              <a:rPr lang="en-US" sz="2400" b="1" dirty="0">
                <a:solidFill>
                  <a:srgbClr val="FFCC00"/>
                </a:solidFill>
              </a:rPr>
              <a:t>C:  </a:t>
            </a:r>
            <a:r>
              <a:rPr lang="en-US" sz="2000" b="1" dirty="0">
                <a:solidFill>
                  <a:srgbClr val="FFCC00"/>
                </a:solidFill>
              </a:rPr>
              <a:t>Either true or false could be right</a:t>
            </a:r>
            <a:endParaRPr lang="en-US" sz="2000" dirty="0">
              <a:solidFill>
                <a:srgbClr val="FFCC00"/>
              </a:solidFill>
              <a:latin typeface="Times New Roman" pitchFamily="18" charset="0"/>
            </a:endParaRPr>
          </a:p>
        </p:txBody>
      </p:sp>
      <p:sp>
        <p:nvSpPr>
          <p:cNvPr id="89105" name="Text Box 17"/>
          <p:cNvSpPr txBox="1">
            <a:spLocks noChangeArrowheads="1"/>
          </p:cNvSpPr>
          <p:nvPr/>
        </p:nvSpPr>
        <p:spPr bwMode="auto">
          <a:xfrm>
            <a:off x="5181600" y="5029200"/>
            <a:ext cx="2895600" cy="457200"/>
          </a:xfrm>
          <a:prstGeom prst="rect">
            <a:avLst/>
          </a:prstGeom>
          <a:noFill/>
          <a:ln w="9525">
            <a:noFill/>
            <a:miter lim="800000"/>
            <a:headEnd/>
            <a:tailEnd/>
          </a:ln>
        </p:spPr>
        <p:txBody>
          <a:bodyPr>
            <a:spAutoFit/>
          </a:bodyPr>
          <a:lstStyle/>
          <a:p>
            <a:pPr algn="l">
              <a:spcBef>
                <a:spcPct val="50000"/>
              </a:spcBef>
            </a:pPr>
            <a:r>
              <a:rPr lang="en-US" sz="2400" b="1" dirty="0">
                <a:solidFill>
                  <a:srgbClr val="FFCC00"/>
                </a:solidFill>
              </a:rPr>
              <a:t>B:  </a:t>
            </a:r>
            <a:r>
              <a:rPr lang="en-US" sz="2000" b="1" dirty="0">
                <a:solidFill>
                  <a:srgbClr val="FFCC00"/>
                </a:solidFill>
              </a:rPr>
              <a:t>False</a:t>
            </a:r>
            <a:endParaRPr lang="en-US" sz="2000" dirty="0">
              <a:solidFill>
                <a:srgbClr val="FFCC00"/>
              </a:solidFill>
              <a:latin typeface="Times New Roman" pitchFamily="18" charset="0"/>
            </a:endParaRPr>
          </a:p>
        </p:txBody>
      </p:sp>
      <p:sp>
        <p:nvSpPr>
          <p:cNvPr id="89106" name="Text Box 18"/>
          <p:cNvSpPr txBox="1">
            <a:spLocks noChangeArrowheads="1"/>
          </p:cNvSpPr>
          <p:nvPr/>
        </p:nvSpPr>
        <p:spPr bwMode="auto">
          <a:xfrm>
            <a:off x="5135563" y="5857875"/>
            <a:ext cx="3757612" cy="830997"/>
          </a:xfrm>
          <a:prstGeom prst="rect">
            <a:avLst/>
          </a:prstGeom>
          <a:noFill/>
          <a:ln w="9525">
            <a:noFill/>
            <a:miter lim="800000"/>
            <a:headEnd/>
            <a:tailEnd/>
          </a:ln>
        </p:spPr>
        <p:txBody>
          <a:bodyPr>
            <a:spAutoFit/>
          </a:bodyPr>
          <a:lstStyle/>
          <a:p>
            <a:pPr>
              <a:spcBef>
                <a:spcPts val="0"/>
              </a:spcBef>
            </a:pPr>
            <a:r>
              <a:rPr lang="en-US" b="1" dirty="0">
                <a:solidFill>
                  <a:srgbClr val="FFCC00"/>
                </a:solidFill>
              </a:rPr>
              <a:t>D:</a:t>
            </a:r>
            <a:r>
              <a:rPr lang="en-US" sz="2800" b="1" dirty="0">
                <a:solidFill>
                  <a:srgbClr val="FFCC00"/>
                </a:solidFill>
              </a:rPr>
              <a:t> </a:t>
            </a:r>
            <a:r>
              <a:rPr lang="en-US" sz="2000" b="1" dirty="0" smtClean="0">
                <a:solidFill>
                  <a:srgbClr val="FFCC00"/>
                </a:solidFill>
              </a:rPr>
              <a:t>It </a:t>
            </a:r>
            <a:r>
              <a:rPr lang="en-US" sz="2000" b="1" dirty="0">
                <a:solidFill>
                  <a:srgbClr val="FFCC00"/>
                </a:solidFill>
              </a:rPr>
              <a:t>is impossible to have </a:t>
            </a:r>
          </a:p>
          <a:p>
            <a:pPr>
              <a:spcBef>
                <a:spcPts val="0"/>
              </a:spcBef>
            </a:pPr>
            <a:r>
              <a:rPr lang="en-US" sz="2000" b="1" dirty="0">
                <a:solidFill>
                  <a:srgbClr val="FFCC00"/>
                </a:solidFill>
              </a:rPr>
              <a:t>a 5 at entry and exit</a:t>
            </a:r>
            <a:endParaRPr lang="en-US" sz="2000" dirty="0">
              <a:solidFill>
                <a:srgbClr val="FFCC00"/>
              </a:solidFill>
              <a:latin typeface="Times New Roman" pitchFamily="18" charset="0"/>
            </a:endParaRPr>
          </a:p>
        </p:txBody>
      </p:sp>
      <p:sp>
        <p:nvSpPr>
          <p:cNvPr id="40979" name="Oval 19"/>
          <p:cNvSpPr>
            <a:spLocks noChangeArrowheads="1"/>
          </p:cNvSpPr>
          <p:nvPr/>
        </p:nvSpPr>
        <p:spPr bwMode="auto">
          <a:xfrm>
            <a:off x="1524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40980" name="Oval 20"/>
          <p:cNvSpPr>
            <a:spLocks noChangeArrowheads="1"/>
          </p:cNvSpPr>
          <p:nvPr/>
        </p:nvSpPr>
        <p:spPr bwMode="auto">
          <a:xfrm>
            <a:off x="30480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40981" name="Oval 21"/>
          <p:cNvSpPr>
            <a:spLocks noChangeArrowheads="1"/>
          </p:cNvSpPr>
          <p:nvPr/>
        </p:nvSpPr>
        <p:spPr bwMode="auto">
          <a:xfrm>
            <a:off x="16002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40982" name="Text Box 22"/>
          <p:cNvSpPr txBox="1">
            <a:spLocks noChangeArrowheads="1"/>
          </p:cNvSpPr>
          <p:nvPr/>
        </p:nvSpPr>
        <p:spPr bwMode="auto">
          <a:xfrm>
            <a:off x="336550" y="4102100"/>
            <a:ext cx="1066800" cy="457200"/>
          </a:xfrm>
          <a:prstGeom prst="rect">
            <a:avLst/>
          </a:prstGeom>
          <a:noFill/>
          <a:ln w="9525">
            <a:noFill/>
            <a:miter lim="800000"/>
            <a:headEnd/>
            <a:tailEnd/>
          </a:ln>
        </p:spPr>
        <p:txBody>
          <a:bodyPr>
            <a:spAutoFit/>
          </a:bodyPr>
          <a:lstStyle/>
          <a:p>
            <a:pPr algn="l">
              <a:spcBef>
                <a:spcPct val="50000"/>
              </a:spcBef>
            </a:pPr>
            <a:r>
              <a:rPr lang="en-US" sz="2400" b="1">
                <a:solidFill>
                  <a:schemeClr val="bg1"/>
                </a:solidFill>
              </a:rPr>
              <a:t>50:50</a:t>
            </a:r>
            <a:endParaRPr lang="en-US" sz="2400">
              <a:solidFill>
                <a:schemeClr val="bg1"/>
              </a:solidFill>
              <a:latin typeface="Times New Roman" pitchFamily="18" charset="0"/>
            </a:endParaRPr>
          </a:p>
        </p:txBody>
      </p:sp>
      <p:sp>
        <p:nvSpPr>
          <p:cNvPr id="40983" name="Rectangle 23"/>
          <p:cNvSpPr>
            <a:spLocks noChangeArrowheads="1"/>
          </p:cNvSpPr>
          <p:nvPr/>
        </p:nvSpPr>
        <p:spPr bwMode="auto">
          <a:xfrm>
            <a:off x="6629400" y="0"/>
            <a:ext cx="2514600" cy="4724400"/>
          </a:xfrm>
          <a:prstGeom prst="rect">
            <a:avLst/>
          </a:prstGeom>
          <a:gradFill rotWithShape="0">
            <a:gsLst>
              <a:gs pos="0">
                <a:srgbClr val="0066CC"/>
              </a:gs>
              <a:gs pos="100000">
                <a:srgbClr val="000066"/>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40984" name="Rectangle 24"/>
          <p:cNvSpPr>
            <a:spLocks noChangeArrowheads="1"/>
          </p:cNvSpPr>
          <p:nvPr/>
        </p:nvSpPr>
        <p:spPr bwMode="auto">
          <a:xfrm>
            <a:off x="6696075" y="406400"/>
            <a:ext cx="2413000" cy="322263"/>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40985" name="Text Box 25"/>
          <p:cNvSpPr txBox="1">
            <a:spLocks noChangeArrowheads="1"/>
          </p:cNvSpPr>
          <p:nvPr/>
        </p:nvSpPr>
        <p:spPr bwMode="auto">
          <a:xfrm>
            <a:off x="6705600" y="-1587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15</a:t>
            </a:r>
            <a:endParaRPr lang="en-US" sz="2400">
              <a:solidFill>
                <a:schemeClr val="bg1"/>
              </a:solidFill>
              <a:latin typeface="Times New Roman" pitchFamily="18" charset="0"/>
            </a:endParaRPr>
          </a:p>
        </p:txBody>
      </p:sp>
      <p:sp>
        <p:nvSpPr>
          <p:cNvPr id="40986" name="Text Box 26"/>
          <p:cNvSpPr txBox="1">
            <a:spLocks noChangeArrowheads="1"/>
          </p:cNvSpPr>
          <p:nvPr/>
        </p:nvSpPr>
        <p:spPr bwMode="auto">
          <a:xfrm>
            <a:off x="6705600" y="304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14</a:t>
            </a:r>
            <a:endParaRPr lang="en-US" sz="2400">
              <a:solidFill>
                <a:srgbClr val="FFCC00"/>
              </a:solidFill>
              <a:latin typeface="Times New Roman" pitchFamily="18" charset="0"/>
            </a:endParaRPr>
          </a:p>
        </p:txBody>
      </p:sp>
      <p:sp>
        <p:nvSpPr>
          <p:cNvPr id="40987" name="Text Box 27"/>
          <p:cNvSpPr txBox="1">
            <a:spLocks noChangeArrowheads="1"/>
          </p:cNvSpPr>
          <p:nvPr/>
        </p:nvSpPr>
        <p:spPr bwMode="auto">
          <a:xfrm>
            <a:off x="6705600" y="609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13</a:t>
            </a:r>
            <a:endParaRPr lang="en-US" sz="2400">
              <a:solidFill>
                <a:srgbClr val="FFCC00"/>
              </a:solidFill>
              <a:latin typeface="Times New Roman" pitchFamily="18" charset="0"/>
            </a:endParaRPr>
          </a:p>
        </p:txBody>
      </p:sp>
      <p:sp>
        <p:nvSpPr>
          <p:cNvPr id="40988" name="Text Box 28"/>
          <p:cNvSpPr txBox="1">
            <a:spLocks noChangeArrowheads="1"/>
          </p:cNvSpPr>
          <p:nvPr/>
        </p:nvSpPr>
        <p:spPr bwMode="auto">
          <a:xfrm>
            <a:off x="6705600" y="914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a:t>
            </a:r>
            <a:endParaRPr lang="en-US" sz="2400">
              <a:solidFill>
                <a:srgbClr val="FFCC00"/>
              </a:solidFill>
              <a:latin typeface="Times New Roman" pitchFamily="18" charset="0"/>
            </a:endParaRPr>
          </a:p>
        </p:txBody>
      </p:sp>
      <p:sp>
        <p:nvSpPr>
          <p:cNvPr id="40989" name="Text Box 29"/>
          <p:cNvSpPr txBox="1">
            <a:spLocks noChangeArrowheads="1"/>
          </p:cNvSpPr>
          <p:nvPr/>
        </p:nvSpPr>
        <p:spPr bwMode="auto">
          <a:xfrm>
            <a:off x="6705600" y="1219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11</a:t>
            </a:r>
            <a:endParaRPr lang="en-US" sz="2400">
              <a:solidFill>
                <a:srgbClr val="FFCC00"/>
              </a:solidFill>
              <a:latin typeface="Times New Roman" pitchFamily="18" charset="0"/>
            </a:endParaRPr>
          </a:p>
        </p:txBody>
      </p:sp>
      <p:sp>
        <p:nvSpPr>
          <p:cNvPr id="40990" name="Text Box 30"/>
          <p:cNvSpPr txBox="1">
            <a:spLocks noChangeArrowheads="1"/>
          </p:cNvSpPr>
          <p:nvPr/>
        </p:nvSpPr>
        <p:spPr bwMode="auto">
          <a:xfrm>
            <a:off x="6705600" y="1524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a:t>
            </a:r>
            <a:endParaRPr lang="en-US" sz="2400">
              <a:solidFill>
                <a:schemeClr val="bg1"/>
              </a:solidFill>
              <a:latin typeface="Times New Roman" pitchFamily="18" charset="0"/>
            </a:endParaRPr>
          </a:p>
        </p:txBody>
      </p:sp>
      <p:sp>
        <p:nvSpPr>
          <p:cNvPr id="40991" name="Text Box 31"/>
          <p:cNvSpPr txBox="1">
            <a:spLocks noChangeArrowheads="1"/>
          </p:cNvSpPr>
          <p:nvPr/>
        </p:nvSpPr>
        <p:spPr bwMode="auto">
          <a:xfrm>
            <a:off x="6705600" y="1828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9</a:t>
            </a:r>
            <a:endParaRPr lang="en-US" sz="2400">
              <a:solidFill>
                <a:srgbClr val="FFCC00"/>
              </a:solidFill>
              <a:latin typeface="Times New Roman" pitchFamily="18" charset="0"/>
            </a:endParaRPr>
          </a:p>
        </p:txBody>
      </p:sp>
      <p:sp>
        <p:nvSpPr>
          <p:cNvPr id="40992" name="Text Box 32"/>
          <p:cNvSpPr txBox="1">
            <a:spLocks noChangeArrowheads="1"/>
          </p:cNvSpPr>
          <p:nvPr/>
        </p:nvSpPr>
        <p:spPr bwMode="auto">
          <a:xfrm>
            <a:off x="6705600" y="2133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a:t>
            </a:r>
            <a:endParaRPr lang="en-US" sz="2400">
              <a:solidFill>
                <a:srgbClr val="FFCC00"/>
              </a:solidFill>
              <a:latin typeface="Times New Roman" pitchFamily="18" charset="0"/>
            </a:endParaRPr>
          </a:p>
        </p:txBody>
      </p:sp>
      <p:sp>
        <p:nvSpPr>
          <p:cNvPr id="40993" name="Text Box 33"/>
          <p:cNvSpPr txBox="1">
            <a:spLocks noChangeArrowheads="1"/>
          </p:cNvSpPr>
          <p:nvPr/>
        </p:nvSpPr>
        <p:spPr bwMode="auto">
          <a:xfrm>
            <a:off x="6705600" y="2438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7</a:t>
            </a:r>
            <a:endParaRPr lang="en-US" sz="2400">
              <a:solidFill>
                <a:srgbClr val="FFCC00"/>
              </a:solidFill>
              <a:latin typeface="Times New Roman" pitchFamily="18" charset="0"/>
            </a:endParaRPr>
          </a:p>
        </p:txBody>
      </p:sp>
      <p:sp>
        <p:nvSpPr>
          <p:cNvPr id="40994" name="Text Box 34"/>
          <p:cNvSpPr txBox="1">
            <a:spLocks noChangeArrowheads="1"/>
          </p:cNvSpPr>
          <p:nvPr/>
        </p:nvSpPr>
        <p:spPr bwMode="auto">
          <a:xfrm>
            <a:off x="6705600" y="2743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a:t>
            </a:r>
            <a:endParaRPr lang="en-US" sz="2400">
              <a:solidFill>
                <a:srgbClr val="FFCC00"/>
              </a:solidFill>
              <a:latin typeface="Times New Roman" pitchFamily="18" charset="0"/>
            </a:endParaRPr>
          </a:p>
        </p:txBody>
      </p:sp>
      <p:sp>
        <p:nvSpPr>
          <p:cNvPr id="40995" name="Text Box 35"/>
          <p:cNvSpPr txBox="1">
            <a:spLocks noChangeArrowheads="1"/>
          </p:cNvSpPr>
          <p:nvPr/>
        </p:nvSpPr>
        <p:spPr bwMode="auto">
          <a:xfrm>
            <a:off x="6705600" y="3048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5</a:t>
            </a:r>
          </a:p>
        </p:txBody>
      </p:sp>
      <p:sp>
        <p:nvSpPr>
          <p:cNvPr id="40996" name="Text Box 36"/>
          <p:cNvSpPr txBox="1">
            <a:spLocks noChangeArrowheads="1"/>
          </p:cNvSpPr>
          <p:nvPr/>
        </p:nvSpPr>
        <p:spPr bwMode="auto">
          <a:xfrm>
            <a:off x="6705600" y="3352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a:t>
            </a:r>
            <a:endParaRPr lang="en-US" sz="2400">
              <a:solidFill>
                <a:srgbClr val="FFCC00"/>
              </a:solidFill>
              <a:latin typeface="Times New Roman" pitchFamily="18" charset="0"/>
            </a:endParaRPr>
          </a:p>
        </p:txBody>
      </p:sp>
      <p:sp>
        <p:nvSpPr>
          <p:cNvPr id="40997" name="Text Box 37"/>
          <p:cNvSpPr txBox="1">
            <a:spLocks noChangeArrowheads="1"/>
          </p:cNvSpPr>
          <p:nvPr/>
        </p:nvSpPr>
        <p:spPr bwMode="auto">
          <a:xfrm>
            <a:off x="6705600" y="3657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a:t>
            </a:r>
            <a:endParaRPr lang="en-US" sz="2400">
              <a:solidFill>
                <a:srgbClr val="FFCC00"/>
              </a:solidFill>
              <a:latin typeface="Times New Roman" pitchFamily="18" charset="0"/>
            </a:endParaRPr>
          </a:p>
        </p:txBody>
      </p:sp>
      <p:sp>
        <p:nvSpPr>
          <p:cNvPr id="40998" name="Text Box 38"/>
          <p:cNvSpPr txBox="1">
            <a:spLocks noChangeArrowheads="1"/>
          </p:cNvSpPr>
          <p:nvPr/>
        </p:nvSpPr>
        <p:spPr bwMode="auto">
          <a:xfrm>
            <a:off x="6705600" y="3962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a:t>
            </a:r>
            <a:endParaRPr lang="en-US" sz="2400">
              <a:solidFill>
                <a:srgbClr val="FFCC00"/>
              </a:solidFill>
              <a:latin typeface="Times New Roman" pitchFamily="18" charset="0"/>
            </a:endParaRPr>
          </a:p>
        </p:txBody>
      </p:sp>
      <p:sp>
        <p:nvSpPr>
          <p:cNvPr id="40999" name="Text Box 39"/>
          <p:cNvSpPr txBox="1">
            <a:spLocks noChangeArrowheads="1"/>
          </p:cNvSpPr>
          <p:nvPr/>
        </p:nvSpPr>
        <p:spPr bwMode="auto">
          <a:xfrm>
            <a:off x="6705600" y="4267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a:t>
            </a:r>
            <a:endParaRPr lang="en-US" sz="2400">
              <a:solidFill>
                <a:srgbClr val="FFCC00"/>
              </a:solidFill>
              <a:latin typeface="Times New Roman" pitchFamily="18" charset="0"/>
            </a:endParaRPr>
          </a:p>
        </p:txBody>
      </p:sp>
      <p:sp>
        <p:nvSpPr>
          <p:cNvPr id="41000" name="Text Box 40"/>
          <p:cNvSpPr txBox="1">
            <a:spLocks noChangeArrowheads="1"/>
          </p:cNvSpPr>
          <p:nvPr/>
        </p:nvSpPr>
        <p:spPr bwMode="auto">
          <a:xfrm>
            <a:off x="7543800" y="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 Million</a:t>
            </a:r>
            <a:endParaRPr lang="en-US" sz="2400">
              <a:solidFill>
                <a:schemeClr val="bg1"/>
              </a:solidFill>
              <a:latin typeface="Times New Roman" pitchFamily="18" charset="0"/>
            </a:endParaRPr>
          </a:p>
        </p:txBody>
      </p:sp>
      <p:sp>
        <p:nvSpPr>
          <p:cNvPr id="41001" name="Text Box 41"/>
          <p:cNvSpPr txBox="1">
            <a:spLocks noChangeArrowheads="1"/>
          </p:cNvSpPr>
          <p:nvPr/>
        </p:nvSpPr>
        <p:spPr bwMode="auto">
          <a:xfrm>
            <a:off x="7543800" y="320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$500,000</a:t>
            </a:r>
            <a:endParaRPr lang="en-US" sz="2400">
              <a:solidFill>
                <a:srgbClr val="FFCC00"/>
              </a:solidFill>
              <a:latin typeface="Times New Roman" pitchFamily="18" charset="0"/>
            </a:endParaRPr>
          </a:p>
        </p:txBody>
      </p:sp>
      <p:sp>
        <p:nvSpPr>
          <p:cNvPr id="41002" name="Text Box 42"/>
          <p:cNvSpPr txBox="1">
            <a:spLocks noChangeArrowheads="1"/>
          </p:cNvSpPr>
          <p:nvPr/>
        </p:nvSpPr>
        <p:spPr bwMode="auto">
          <a:xfrm>
            <a:off x="7543800" y="625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$250,000</a:t>
            </a:r>
            <a:endParaRPr lang="en-US" sz="2400">
              <a:solidFill>
                <a:srgbClr val="FFCC00"/>
              </a:solidFill>
              <a:latin typeface="Times New Roman" pitchFamily="18" charset="0"/>
            </a:endParaRPr>
          </a:p>
        </p:txBody>
      </p:sp>
      <p:sp>
        <p:nvSpPr>
          <p:cNvPr id="41003" name="Text Box 43"/>
          <p:cNvSpPr txBox="1">
            <a:spLocks noChangeArrowheads="1"/>
          </p:cNvSpPr>
          <p:nvPr/>
        </p:nvSpPr>
        <p:spPr bwMode="auto">
          <a:xfrm>
            <a:off x="7543800" y="930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$125,000</a:t>
            </a:r>
            <a:endParaRPr lang="en-US" sz="2400">
              <a:solidFill>
                <a:srgbClr val="FFCC00"/>
              </a:solidFill>
              <a:latin typeface="Times New Roman" pitchFamily="18" charset="0"/>
            </a:endParaRPr>
          </a:p>
        </p:txBody>
      </p:sp>
      <p:sp>
        <p:nvSpPr>
          <p:cNvPr id="41004" name="Text Box 44"/>
          <p:cNvSpPr txBox="1">
            <a:spLocks noChangeArrowheads="1"/>
          </p:cNvSpPr>
          <p:nvPr/>
        </p:nvSpPr>
        <p:spPr bwMode="auto">
          <a:xfrm>
            <a:off x="7543800" y="1235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$64,000</a:t>
            </a:r>
            <a:endParaRPr lang="en-US" sz="2400">
              <a:solidFill>
                <a:srgbClr val="FFCC00"/>
              </a:solidFill>
              <a:latin typeface="Times New Roman" pitchFamily="18" charset="0"/>
            </a:endParaRPr>
          </a:p>
        </p:txBody>
      </p:sp>
      <p:sp>
        <p:nvSpPr>
          <p:cNvPr id="41005" name="Text Box 45"/>
          <p:cNvSpPr txBox="1">
            <a:spLocks noChangeArrowheads="1"/>
          </p:cNvSpPr>
          <p:nvPr/>
        </p:nvSpPr>
        <p:spPr bwMode="auto">
          <a:xfrm>
            <a:off x="7543800" y="1539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$32,000</a:t>
            </a:r>
            <a:endParaRPr lang="en-US" sz="2400">
              <a:solidFill>
                <a:schemeClr val="bg1"/>
              </a:solidFill>
              <a:latin typeface="Times New Roman" pitchFamily="18" charset="0"/>
            </a:endParaRPr>
          </a:p>
        </p:txBody>
      </p:sp>
      <p:sp>
        <p:nvSpPr>
          <p:cNvPr id="41006" name="Text Box 46"/>
          <p:cNvSpPr txBox="1">
            <a:spLocks noChangeArrowheads="1"/>
          </p:cNvSpPr>
          <p:nvPr/>
        </p:nvSpPr>
        <p:spPr bwMode="auto">
          <a:xfrm>
            <a:off x="7543800" y="1844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$16,000</a:t>
            </a:r>
            <a:endParaRPr lang="en-US" sz="2400">
              <a:solidFill>
                <a:srgbClr val="FFCC00"/>
              </a:solidFill>
              <a:latin typeface="Times New Roman" pitchFamily="18" charset="0"/>
            </a:endParaRPr>
          </a:p>
        </p:txBody>
      </p:sp>
      <p:sp>
        <p:nvSpPr>
          <p:cNvPr id="41007" name="Text Box 47"/>
          <p:cNvSpPr txBox="1">
            <a:spLocks noChangeArrowheads="1"/>
          </p:cNvSpPr>
          <p:nvPr/>
        </p:nvSpPr>
        <p:spPr bwMode="auto">
          <a:xfrm>
            <a:off x="7543800" y="2149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$8,000</a:t>
            </a:r>
            <a:endParaRPr lang="en-US" sz="2400">
              <a:solidFill>
                <a:srgbClr val="FFCC00"/>
              </a:solidFill>
              <a:latin typeface="Times New Roman" pitchFamily="18" charset="0"/>
            </a:endParaRPr>
          </a:p>
        </p:txBody>
      </p:sp>
      <p:sp>
        <p:nvSpPr>
          <p:cNvPr id="41008" name="Text Box 48"/>
          <p:cNvSpPr txBox="1">
            <a:spLocks noChangeArrowheads="1"/>
          </p:cNvSpPr>
          <p:nvPr/>
        </p:nvSpPr>
        <p:spPr bwMode="auto">
          <a:xfrm>
            <a:off x="7543800" y="2454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$4,000</a:t>
            </a:r>
            <a:endParaRPr lang="en-US" sz="2400">
              <a:solidFill>
                <a:srgbClr val="FFCC00"/>
              </a:solidFill>
              <a:latin typeface="Times New Roman" pitchFamily="18" charset="0"/>
            </a:endParaRPr>
          </a:p>
        </p:txBody>
      </p:sp>
      <p:sp>
        <p:nvSpPr>
          <p:cNvPr id="41009" name="Text Box 49"/>
          <p:cNvSpPr txBox="1">
            <a:spLocks noChangeArrowheads="1"/>
          </p:cNvSpPr>
          <p:nvPr/>
        </p:nvSpPr>
        <p:spPr bwMode="auto">
          <a:xfrm>
            <a:off x="7543800" y="2759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$2,000</a:t>
            </a:r>
            <a:endParaRPr lang="en-US" sz="2400">
              <a:solidFill>
                <a:srgbClr val="FFCC00"/>
              </a:solidFill>
              <a:latin typeface="Times New Roman" pitchFamily="18" charset="0"/>
            </a:endParaRPr>
          </a:p>
        </p:txBody>
      </p:sp>
      <p:sp>
        <p:nvSpPr>
          <p:cNvPr id="41010" name="Text Box 50"/>
          <p:cNvSpPr txBox="1">
            <a:spLocks noChangeArrowheads="1"/>
          </p:cNvSpPr>
          <p:nvPr/>
        </p:nvSpPr>
        <p:spPr bwMode="auto">
          <a:xfrm>
            <a:off x="7543800" y="3063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$1,000</a:t>
            </a:r>
          </a:p>
        </p:txBody>
      </p:sp>
      <p:sp>
        <p:nvSpPr>
          <p:cNvPr id="41011" name="Text Box 51"/>
          <p:cNvSpPr txBox="1">
            <a:spLocks noChangeArrowheads="1"/>
          </p:cNvSpPr>
          <p:nvPr/>
        </p:nvSpPr>
        <p:spPr bwMode="auto">
          <a:xfrm>
            <a:off x="7543800" y="3368675"/>
            <a:ext cx="1000125"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a:t>
            </a:r>
            <a:endParaRPr lang="en-US" sz="2400">
              <a:solidFill>
                <a:srgbClr val="FFCC00"/>
              </a:solidFill>
              <a:latin typeface="Times New Roman" pitchFamily="18" charset="0"/>
            </a:endParaRPr>
          </a:p>
        </p:txBody>
      </p:sp>
      <p:sp>
        <p:nvSpPr>
          <p:cNvPr id="41012" name="Text Box 52"/>
          <p:cNvSpPr txBox="1">
            <a:spLocks noChangeArrowheads="1"/>
          </p:cNvSpPr>
          <p:nvPr/>
        </p:nvSpPr>
        <p:spPr bwMode="auto">
          <a:xfrm>
            <a:off x="7543800" y="3673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$300</a:t>
            </a:r>
            <a:endParaRPr lang="en-US" sz="2400">
              <a:solidFill>
                <a:srgbClr val="FFCC00"/>
              </a:solidFill>
              <a:latin typeface="Times New Roman" pitchFamily="18" charset="0"/>
            </a:endParaRPr>
          </a:p>
        </p:txBody>
      </p:sp>
      <p:sp>
        <p:nvSpPr>
          <p:cNvPr id="41013" name="Text Box 53"/>
          <p:cNvSpPr txBox="1">
            <a:spLocks noChangeArrowheads="1"/>
          </p:cNvSpPr>
          <p:nvPr/>
        </p:nvSpPr>
        <p:spPr bwMode="auto">
          <a:xfrm>
            <a:off x="7543800" y="3978275"/>
            <a:ext cx="13335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a:t>
            </a:r>
            <a:endParaRPr lang="en-US" sz="2400">
              <a:solidFill>
                <a:srgbClr val="FFCC00"/>
              </a:solidFill>
              <a:latin typeface="Times New Roman" pitchFamily="18" charset="0"/>
            </a:endParaRPr>
          </a:p>
        </p:txBody>
      </p:sp>
      <p:sp>
        <p:nvSpPr>
          <p:cNvPr id="41014" name="Text Box 54"/>
          <p:cNvSpPr txBox="1">
            <a:spLocks noChangeArrowheads="1"/>
          </p:cNvSpPr>
          <p:nvPr/>
        </p:nvSpPr>
        <p:spPr bwMode="auto">
          <a:xfrm>
            <a:off x="7543800" y="4283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$100</a:t>
            </a:r>
            <a:endParaRPr lang="en-US" sz="2400">
              <a:solidFill>
                <a:srgbClr val="FFCC00"/>
              </a:solidFill>
              <a:latin typeface="Times New Roman" pitchFamily="18" charset="0"/>
            </a:endParaRPr>
          </a:p>
        </p:txBody>
      </p:sp>
      <p:sp>
        <p:nvSpPr>
          <p:cNvPr id="41015" name="Oval 55"/>
          <p:cNvSpPr>
            <a:spLocks noChangeArrowheads="1"/>
          </p:cNvSpPr>
          <p:nvPr/>
        </p:nvSpPr>
        <p:spPr bwMode="auto">
          <a:xfrm>
            <a:off x="7239000" y="4419600"/>
            <a:ext cx="152400" cy="152400"/>
          </a:xfrm>
          <a:prstGeom prst="ellipse">
            <a:avLst/>
          </a:prstGeom>
          <a:solidFill>
            <a:srgbClr val="FFCC00"/>
          </a:solidFill>
          <a:ln w="9525">
            <a:noFill/>
            <a:round/>
            <a:headEnd/>
            <a:tailEnd/>
          </a:ln>
        </p:spPr>
        <p:txBody>
          <a:bodyPr wrap="none" anchor="ctr"/>
          <a:lstStyle/>
          <a:p>
            <a:endParaRPr lang="en-US"/>
          </a:p>
        </p:txBody>
      </p:sp>
      <p:sp>
        <p:nvSpPr>
          <p:cNvPr id="41016" name="Oval 56"/>
          <p:cNvSpPr>
            <a:spLocks noChangeArrowheads="1"/>
          </p:cNvSpPr>
          <p:nvPr/>
        </p:nvSpPr>
        <p:spPr bwMode="auto">
          <a:xfrm>
            <a:off x="7239000" y="4114800"/>
            <a:ext cx="152400" cy="152400"/>
          </a:xfrm>
          <a:prstGeom prst="ellipse">
            <a:avLst/>
          </a:prstGeom>
          <a:solidFill>
            <a:srgbClr val="FFCC00"/>
          </a:solidFill>
          <a:ln w="9525">
            <a:noFill/>
            <a:round/>
            <a:headEnd/>
            <a:tailEnd/>
          </a:ln>
        </p:spPr>
        <p:txBody>
          <a:bodyPr wrap="none" anchor="ctr"/>
          <a:lstStyle/>
          <a:p>
            <a:endParaRPr lang="en-US"/>
          </a:p>
        </p:txBody>
      </p:sp>
      <p:sp>
        <p:nvSpPr>
          <p:cNvPr id="41017" name="Oval 57"/>
          <p:cNvSpPr>
            <a:spLocks noChangeArrowheads="1"/>
          </p:cNvSpPr>
          <p:nvPr/>
        </p:nvSpPr>
        <p:spPr bwMode="auto">
          <a:xfrm>
            <a:off x="7239000" y="3810000"/>
            <a:ext cx="152400" cy="152400"/>
          </a:xfrm>
          <a:prstGeom prst="ellipse">
            <a:avLst/>
          </a:prstGeom>
          <a:solidFill>
            <a:srgbClr val="FFCC00"/>
          </a:solidFill>
          <a:ln w="9525">
            <a:noFill/>
            <a:round/>
            <a:headEnd/>
            <a:tailEnd/>
          </a:ln>
        </p:spPr>
        <p:txBody>
          <a:bodyPr wrap="none" anchor="ctr"/>
          <a:lstStyle/>
          <a:p>
            <a:endParaRPr lang="en-US"/>
          </a:p>
        </p:txBody>
      </p:sp>
      <p:sp>
        <p:nvSpPr>
          <p:cNvPr id="41018" name="Oval 58"/>
          <p:cNvSpPr>
            <a:spLocks noChangeArrowheads="1"/>
          </p:cNvSpPr>
          <p:nvPr/>
        </p:nvSpPr>
        <p:spPr bwMode="auto">
          <a:xfrm>
            <a:off x="7239000" y="3505200"/>
            <a:ext cx="152400" cy="152400"/>
          </a:xfrm>
          <a:prstGeom prst="ellipse">
            <a:avLst/>
          </a:prstGeom>
          <a:solidFill>
            <a:srgbClr val="FFCC00"/>
          </a:solidFill>
          <a:ln w="9525">
            <a:noFill/>
            <a:round/>
            <a:headEnd/>
            <a:tailEnd/>
          </a:ln>
        </p:spPr>
        <p:txBody>
          <a:bodyPr wrap="none" anchor="ctr"/>
          <a:lstStyle/>
          <a:p>
            <a:endParaRPr lang="en-US"/>
          </a:p>
        </p:txBody>
      </p:sp>
      <p:sp>
        <p:nvSpPr>
          <p:cNvPr id="41019" name="Oval 59"/>
          <p:cNvSpPr>
            <a:spLocks noChangeArrowheads="1"/>
          </p:cNvSpPr>
          <p:nvPr/>
        </p:nvSpPr>
        <p:spPr bwMode="auto">
          <a:xfrm>
            <a:off x="7239000" y="3200400"/>
            <a:ext cx="152400" cy="152400"/>
          </a:xfrm>
          <a:prstGeom prst="ellipse">
            <a:avLst/>
          </a:prstGeom>
          <a:solidFill>
            <a:schemeClr val="bg1"/>
          </a:solidFill>
          <a:ln w="9525">
            <a:noFill/>
            <a:round/>
            <a:headEnd/>
            <a:tailEnd/>
          </a:ln>
        </p:spPr>
        <p:txBody>
          <a:bodyPr wrap="none" anchor="ctr"/>
          <a:lstStyle/>
          <a:p>
            <a:endParaRPr lang="en-US"/>
          </a:p>
        </p:txBody>
      </p:sp>
      <p:sp>
        <p:nvSpPr>
          <p:cNvPr id="41020" name="Oval 60"/>
          <p:cNvSpPr>
            <a:spLocks noChangeArrowheads="1"/>
          </p:cNvSpPr>
          <p:nvPr/>
        </p:nvSpPr>
        <p:spPr bwMode="auto">
          <a:xfrm>
            <a:off x="7239000" y="2895600"/>
            <a:ext cx="152400" cy="152400"/>
          </a:xfrm>
          <a:prstGeom prst="ellipse">
            <a:avLst/>
          </a:prstGeom>
          <a:solidFill>
            <a:srgbClr val="FFCC00"/>
          </a:solidFill>
          <a:ln w="9525">
            <a:noFill/>
            <a:round/>
            <a:headEnd/>
            <a:tailEnd/>
          </a:ln>
        </p:spPr>
        <p:txBody>
          <a:bodyPr wrap="none" anchor="ctr"/>
          <a:lstStyle/>
          <a:p>
            <a:endParaRPr lang="en-US"/>
          </a:p>
        </p:txBody>
      </p:sp>
      <p:sp>
        <p:nvSpPr>
          <p:cNvPr id="41021" name="Oval 61"/>
          <p:cNvSpPr>
            <a:spLocks noChangeArrowheads="1"/>
          </p:cNvSpPr>
          <p:nvPr/>
        </p:nvSpPr>
        <p:spPr bwMode="auto">
          <a:xfrm>
            <a:off x="7239000" y="2590800"/>
            <a:ext cx="152400" cy="152400"/>
          </a:xfrm>
          <a:prstGeom prst="ellipse">
            <a:avLst/>
          </a:prstGeom>
          <a:solidFill>
            <a:srgbClr val="FFCC00"/>
          </a:solidFill>
          <a:ln w="9525">
            <a:noFill/>
            <a:round/>
            <a:headEnd/>
            <a:tailEnd/>
          </a:ln>
        </p:spPr>
        <p:txBody>
          <a:bodyPr wrap="none" anchor="ctr"/>
          <a:lstStyle/>
          <a:p>
            <a:endParaRPr lang="en-US"/>
          </a:p>
        </p:txBody>
      </p:sp>
      <p:sp>
        <p:nvSpPr>
          <p:cNvPr id="41022" name="Oval 62"/>
          <p:cNvSpPr>
            <a:spLocks noChangeArrowheads="1"/>
          </p:cNvSpPr>
          <p:nvPr/>
        </p:nvSpPr>
        <p:spPr bwMode="auto">
          <a:xfrm>
            <a:off x="7239000" y="2286000"/>
            <a:ext cx="152400" cy="152400"/>
          </a:xfrm>
          <a:prstGeom prst="ellipse">
            <a:avLst/>
          </a:prstGeom>
          <a:solidFill>
            <a:srgbClr val="FFCC00"/>
          </a:solidFill>
          <a:ln w="9525">
            <a:noFill/>
            <a:round/>
            <a:headEnd/>
            <a:tailEnd/>
          </a:ln>
        </p:spPr>
        <p:txBody>
          <a:bodyPr wrap="none" anchor="ctr"/>
          <a:lstStyle/>
          <a:p>
            <a:endParaRPr lang="en-US"/>
          </a:p>
        </p:txBody>
      </p:sp>
      <p:sp>
        <p:nvSpPr>
          <p:cNvPr id="41023" name="Oval 63"/>
          <p:cNvSpPr>
            <a:spLocks noChangeArrowheads="1"/>
          </p:cNvSpPr>
          <p:nvPr/>
        </p:nvSpPr>
        <p:spPr bwMode="auto">
          <a:xfrm>
            <a:off x="7239000" y="1981200"/>
            <a:ext cx="152400" cy="152400"/>
          </a:xfrm>
          <a:prstGeom prst="ellipse">
            <a:avLst/>
          </a:prstGeom>
          <a:solidFill>
            <a:srgbClr val="FFCC00"/>
          </a:solidFill>
          <a:ln w="9525">
            <a:noFill/>
            <a:round/>
            <a:headEnd/>
            <a:tailEnd/>
          </a:ln>
        </p:spPr>
        <p:txBody>
          <a:bodyPr wrap="none" anchor="ctr"/>
          <a:lstStyle/>
          <a:p>
            <a:endParaRPr lang="en-US"/>
          </a:p>
        </p:txBody>
      </p:sp>
      <p:sp>
        <p:nvSpPr>
          <p:cNvPr id="41024" name="Oval 64"/>
          <p:cNvSpPr>
            <a:spLocks noChangeArrowheads="1"/>
          </p:cNvSpPr>
          <p:nvPr/>
        </p:nvSpPr>
        <p:spPr bwMode="auto">
          <a:xfrm>
            <a:off x="7239000" y="1676400"/>
            <a:ext cx="152400" cy="152400"/>
          </a:xfrm>
          <a:prstGeom prst="ellipse">
            <a:avLst/>
          </a:prstGeom>
          <a:solidFill>
            <a:schemeClr val="bg1"/>
          </a:solidFill>
          <a:ln w="9525">
            <a:noFill/>
            <a:round/>
            <a:headEnd/>
            <a:tailEnd/>
          </a:ln>
        </p:spPr>
        <p:txBody>
          <a:bodyPr wrap="none" anchor="ctr"/>
          <a:lstStyle/>
          <a:p>
            <a:endParaRPr lang="en-US" sz="2400">
              <a:solidFill>
                <a:schemeClr val="tx1"/>
              </a:solidFill>
              <a:latin typeface="Times New Roman" pitchFamily="18" charset="0"/>
            </a:endParaRPr>
          </a:p>
        </p:txBody>
      </p:sp>
      <p:sp>
        <p:nvSpPr>
          <p:cNvPr id="41025" name="Oval 65"/>
          <p:cNvSpPr>
            <a:spLocks noChangeArrowheads="1"/>
          </p:cNvSpPr>
          <p:nvPr/>
        </p:nvSpPr>
        <p:spPr bwMode="auto">
          <a:xfrm>
            <a:off x="7239000" y="1371600"/>
            <a:ext cx="152400" cy="152400"/>
          </a:xfrm>
          <a:prstGeom prst="ellipse">
            <a:avLst/>
          </a:prstGeom>
          <a:solidFill>
            <a:srgbClr val="FFCC00"/>
          </a:solidFill>
          <a:ln w="9525">
            <a:noFill/>
            <a:round/>
            <a:headEnd/>
            <a:tailEnd/>
          </a:ln>
        </p:spPr>
        <p:txBody>
          <a:bodyPr wrap="none" anchor="ctr"/>
          <a:lstStyle/>
          <a:p>
            <a:endParaRPr lang="en-US"/>
          </a:p>
        </p:txBody>
      </p:sp>
      <p:sp>
        <p:nvSpPr>
          <p:cNvPr id="41026" name="Oval 66"/>
          <p:cNvSpPr>
            <a:spLocks noChangeArrowheads="1"/>
          </p:cNvSpPr>
          <p:nvPr/>
        </p:nvSpPr>
        <p:spPr bwMode="auto">
          <a:xfrm>
            <a:off x="7239000" y="1066800"/>
            <a:ext cx="152400" cy="152400"/>
          </a:xfrm>
          <a:prstGeom prst="ellipse">
            <a:avLst/>
          </a:prstGeom>
          <a:solidFill>
            <a:srgbClr val="FFCC00"/>
          </a:solidFill>
          <a:ln w="9525">
            <a:noFill/>
            <a:round/>
            <a:headEnd/>
            <a:tailEnd/>
          </a:ln>
        </p:spPr>
        <p:txBody>
          <a:bodyPr wrap="none" anchor="ctr"/>
          <a:lstStyle/>
          <a:p>
            <a:endParaRPr lang="en-US"/>
          </a:p>
        </p:txBody>
      </p:sp>
      <p:sp>
        <p:nvSpPr>
          <p:cNvPr id="41027" name="Oval 67"/>
          <p:cNvSpPr>
            <a:spLocks noChangeArrowheads="1"/>
          </p:cNvSpPr>
          <p:nvPr/>
        </p:nvSpPr>
        <p:spPr bwMode="auto">
          <a:xfrm>
            <a:off x="7239000" y="762000"/>
            <a:ext cx="152400" cy="152400"/>
          </a:xfrm>
          <a:prstGeom prst="ellipse">
            <a:avLst/>
          </a:prstGeom>
          <a:solidFill>
            <a:srgbClr val="FFCC00"/>
          </a:solidFill>
          <a:ln w="9525">
            <a:noFill/>
            <a:round/>
            <a:headEnd/>
            <a:tailEnd/>
          </a:ln>
        </p:spPr>
        <p:txBody>
          <a:bodyPr wrap="none" anchor="ctr"/>
          <a:lstStyle/>
          <a:p>
            <a:endParaRPr lang="en-US"/>
          </a:p>
        </p:txBody>
      </p:sp>
      <p:sp>
        <p:nvSpPr>
          <p:cNvPr id="41028" name="Oval 68"/>
          <p:cNvSpPr>
            <a:spLocks noChangeArrowheads="1"/>
          </p:cNvSpPr>
          <p:nvPr/>
        </p:nvSpPr>
        <p:spPr bwMode="auto">
          <a:xfrm>
            <a:off x="7239000" y="457200"/>
            <a:ext cx="152400" cy="152400"/>
          </a:xfrm>
          <a:prstGeom prst="ellipse">
            <a:avLst/>
          </a:prstGeom>
          <a:solidFill>
            <a:srgbClr val="FFCC00"/>
          </a:solidFill>
          <a:ln w="9525">
            <a:noFill/>
            <a:round/>
            <a:headEnd/>
            <a:tailEnd/>
          </a:ln>
        </p:spPr>
        <p:txBody>
          <a:bodyPr wrap="none" anchor="ctr"/>
          <a:lstStyle/>
          <a:p>
            <a:endParaRPr lang="en-US"/>
          </a:p>
        </p:txBody>
      </p:sp>
      <p:sp>
        <p:nvSpPr>
          <p:cNvPr id="41029" name="Oval 69"/>
          <p:cNvSpPr>
            <a:spLocks noChangeArrowheads="1"/>
          </p:cNvSpPr>
          <p:nvPr/>
        </p:nvSpPr>
        <p:spPr bwMode="auto">
          <a:xfrm>
            <a:off x="7239000" y="152400"/>
            <a:ext cx="152400" cy="152400"/>
          </a:xfrm>
          <a:prstGeom prst="ellipse">
            <a:avLst/>
          </a:prstGeom>
          <a:solidFill>
            <a:schemeClr val="bg1"/>
          </a:solidFill>
          <a:ln w="9525">
            <a:noFill/>
            <a:round/>
            <a:headEnd/>
            <a:tailEnd/>
          </a:ln>
        </p:spPr>
        <p:txBody>
          <a:bodyPr wrap="none" anchor="ctr"/>
          <a:lstStyle/>
          <a:p>
            <a:endParaRPr lang="en-US"/>
          </a:p>
        </p:txBody>
      </p:sp>
      <p:pic>
        <p:nvPicPr>
          <p:cNvPr id="41030" name="Picture 70"/>
          <p:cNvPicPr>
            <a:picLocks noChangeAspect="1" noChangeArrowheads="1"/>
          </p:cNvPicPr>
          <p:nvPr/>
        </p:nvPicPr>
        <p:blipFill>
          <a:blip r:embed="rId5" cstate="print"/>
          <a:srcRect/>
          <a:stretch>
            <a:fillRect/>
          </a:stretch>
        </p:blipFill>
        <p:spPr bwMode="auto">
          <a:xfrm flipV="1">
            <a:off x="1949450" y="3994150"/>
            <a:ext cx="514350" cy="606425"/>
          </a:xfrm>
          <a:prstGeom prst="rect">
            <a:avLst/>
          </a:prstGeom>
          <a:noFill/>
          <a:ln w="9525">
            <a:noFill/>
            <a:miter lim="800000"/>
            <a:headEnd/>
            <a:tailEnd/>
          </a:ln>
        </p:spPr>
      </p:pic>
      <p:sp>
        <p:nvSpPr>
          <p:cNvPr id="41031" name="AutoShape 71"/>
          <p:cNvSpPr>
            <a:spLocks noChangeArrowheads="1"/>
          </p:cNvSpPr>
          <p:nvPr/>
        </p:nvSpPr>
        <p:spPr bwMode="auto">
          <a:xfrm rot="5400000">
            <a:off x="32226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41032" name="Oval 72"/>
          <p:cNvSpPr>
            <a:spLocks noChangeArrowheads="1"/>
          </p:cNvSpPr>
          <p:nvPr/>
        </p:nvSpPr>
        <p:spPr bwMode="auto">
          <a:xfrm>
            <a:off x="3298825" y="4076700"/>
            <a:ext cx="152400" cy="152400"/>
          </a:xfrm>
          <a:prstGeom prst="ellipse">
            <a:avLst/>
          </a:prstGeom>
          <a:noFill/>
          <a:ln w="38100">
            <a:solidFill>
              <a:schemeClr val="bg1"/>
            </a:solidFill>
            <a:round/>
            <a:headEnd/>
            <a:tailEnd/>
          </a:ln>
        </p:spPr>
        <p:txBody>
          <a:bodyPr wrap="none" anchor="ctr"/>
          <a:lstStyle/>
          <a:p>
            <a:endParaRPr lang="en-US"/>
          </a:p>
        </p:txBody>
      </p:sp>
      <p:sp>
        <p:nvSpPr>
          <p:cNvPr id="41033" name="AutoShape 73"/>
          <p:cNvSpPr>
            <a:spLocks noChangeArrowheads="1"/>
          </p:cNvSpPr>
          <p:nvPr/>
        </p:nvSpPr>
        <p:spPr bwMode="auto">
          <a:xfrm rot="5400000">
            <a:off x="3527425" y="43053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41034" name="Oval 74"/>
          <p:cNvSpPr>
            <a:spLocks noChangeArrowheads="1"/>
          </p:cNvSpPr>
          <p:nvPr/>
        </p:nvSpPr>
        <p:spPr bwMode="auto">
          <a:xfrm>
            <a:off x="3603625" y="4152900"/>
            <a:ext cx="152400" cy="152400"/>
          </a:xfrm>
          <a:prstGeom prst="ellipse">
            <a:avLst/>
          </a:prstGeom>
          <a:noFill/>
          <a:ln w="38100">
            <a:solidFill>
              <a:schemeClr val="bg1"/>
            </a:solidFill>
            <a:round/>
            <a:headEnd/>
            <a:tailEnd/>
          </a:ln>
        </p:spPr>
        <p:txBody>
          <a:bodyPr wrap="none" anchor="ctr"/>
          <a:lstStyle/>
          <a:p>
            <a:endParaRPr lang="en-US"/>
          </a:p>
        </p:txBody>
      </p:sp>
      <p:sp>
        <p:nvSpPr>
          <p:cNvPr id="41035" name="AutoShape 75"/>
          <p:cNvSpPr>
            <a:spLocks noChangeArrowheads="1"/>
          </p:cNvSpPr>
          <p:nvPr/>
        </p:nvSpPr>
        <p:spPr bwMode="auto">
          <a:xfrm rot="5400000">
            <a:off x="38322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41036" name="Oval 76"/>
          <p:cNvSpPr>
            <a:spLocks noChangeArrowheads="1"/>
          </p:cNvSpPr>
          <p:nvPr/>
        </p:nvSpPr>
        <p:spPr bwMode="auto">
          <a:xfrm>
            <a:off x="3908425" y="4076700"/>
            <a:ext cx="152400" cy="152400"/>
          </a:xfrm>
          <a:prstGeom prst="ellipse">
            <a:avLst/>
          </a:prstGeom>
          <a:noFill/>
          <a:ln w="38100">
            <a:solidFill>
              <a:schemeClr val="bg1"/>
            </a:solidFill>
            <a:round/>
            <a:headEnd/>
            <a:tailEnd/>
          </a:ln>
        </p:spPr>
        <p:txBody>
          <a:bodyPr wrap="none" anchor="ctr"/>
          <a:lstStyle/>
          <a:p>
            <a:endParaRPr lang="en-US"/>
          </a:p>
        </p:txBody>
      </p:sp>
      <p:sp>
        <p:nvSpPr>
          <p:cNvPr id="89165" name="Text Box 77"/>
          <p:cNvSpPr txBox="1">
            <a:spLocks noChangeArrowheads="1"/>
          </p:cNvSpPr>
          <p:nvPr/>
        </p:nvSpPr>
        <p:spPr bwMode="auto">
          <a:xfrm>
            <a:off x="685800" y="1203325"/>
            <a:ext cx="5181600" cy="701675"/>
          </a:xfrm>
          <a:prstGeom prst="rect">
            <a:avLst/>
          </a:prstGeom>
          <a:noFill/>
          <a:ln w="9525">
            <a:noFill/>
            <a:miter lim="800000"/>
            <a:headEnd/>
            <a:tailEnd/>
          </a:ln>
        </p:spPr>
        <p:txBody>
          <a:bodyPr>
            <a:spAutoFit/>
          </a:bodyPr>
          <a:lstStyle/>
          <a:p>
            <a:pPr algn="ctr">
              <a:spcBef>
                <a:spcPct val="50000"/>
              </a:spcBef>
            </a:pPr>
            <a:r>
              <a:rPr lang="en-US" sz="4000" b="1" dirty="0">
                <a:solidFill>
                  <a:schemeClr val="bg1"/>
                </a:solidFill>
              </a:rPr>
              <a:t>$500,000 Question</a:t>
            </a:r>
            <a:endParaRPr lang="en-US" sz="4000" dirty="0">
              <a:solidFill>
                <a:schemeClr val="bg1"/>
              </a:solidFill>
              <a:latin typeface="Times New Roman" pitchFamily="18" charset="0"/>
            </a:endParaRPr>
          </a:p>
        </p:txBody>
      </p:sp>
      <p:pic>
        <p:nvPicPr>
          <p:cNvPr id="89166" name="New Question.wav">
            <a:hlinkClick r:id="" action="ppaction://media"/>
          </p:cNvPr>
          <p:cNvPicPr>
            <a:picLocks noRot="1" noChangeAspect="1" noChangeArrowheads="1"/>
          </p:cNvPicPr>
          <p:nvPr>
            <a:audioFile r:link="rId1"/>
          </p:nvPr>
        </p:nvPicPr>
        <p:blipFill>
          <a:blip r:embed="rId6" cstate="print"/>
          <a:srcRect/>
          <a:stretch>
            <a:fillRect/>
          </a:stretch>
        </p:blipFill>
        <p:spPr bwMode="auto">
          <a:xfrm>
            <a:off x="8839200" y="6553200"/>
            <a:ext cx="304800" cy="304800"/>
          </a:xfrm>
          <a:prstGeom prst="rect">
            <a:avLst/>
          </a:prstGeom>
          <a:noFill/>
          <a:ln w="9525">
            <a:noFill/>
            <a:miter lim="800000"/>
            <a:headEnd/>
            <a:tailEnd/>
          </a:ln>
        </p:spPr>
      </p:pic>
      <p:pic>
        <p:nvPicPr>
          <p:cNvPr id="89167" name="Who Wants to Be a Millionaire.wav">
            <a:hlinkClick r:id="" action="ppaction://media"/>
          </p:cNvPr>
          <p:cNvPicPr>
            <a:picLocks noRot="1" noChangeAspect="1" noChangeArrowheads="1"/>
          </p:cNvPicPr>
          <p:nvPr>
            <a:audioFile r:link="rId2"/>
          </p:nvPr>
        </p:nvPicPr>
        <p:blipFill>
          <a:blip r:embed="rId6" cstate="print"/>
          <a:srcRect/>
          <a:stretch>
            <a:fillRect/>
          </a:stretch>
        </p:blipFill>
        <p:spPr bwMode="auto">
          <a:xfrm>
            <a:off x="0" y="6553200"/>
            <a:ext cx="304800" cy="304800"/>
          </a:xfrm>
          <a:prstGeom prst="rect">
            <a:avLst/>
          </a:prstGeom>
          <a:noFill/>
          <a:ln w="9525">
            <a:noFill/>
            <a:miter lim="800000"/>
            <a:headEnd/>
            <a:tailEnd/>
          </a:ln>
        </p:spPr>
      </p:pic>
      <p:sp>
        <p:nvSpPr>
          <p:cNvPr id="89168" name="AutoShape 80"/>
          <p:cNvSpPr>
            <a:spLocks noChangeArrowheads="1"/>
          </p:cNvSpPr>
          <p:nvPr/>
        </p:nvSpPr>
        <p:spPr bwMode="auto">
          <a:xfrm>
            <a:off x="69850" y="2601913"/>
            <a:ext cx="6261100" cy="1079500"/>
          </a:xfrm>
          <a:prstGeom prst="flowChartPreparation">
            <a:avLst/>
          </a:prstGeom>
          <a:solidFill>
            <a:srgbClr val="00FF00"/>
          </a:solidFill>
          <a:ln w="57150">
            <a:solidFill>
              <a:srgbClr val="3399FF"/>
            </a:solidFill>
            <a:miter lim="800000"/>
            <a:headEnd/>
            <a:tailEnd/>
          </a:ln>
        </p:spPr>
        <p:txBody>
          <a:bodyPr wrap="none" anchor="ctr"/>
          <a:lstStyle/>
          <a:p>
            <a:pPr algn="ctr"/>
            <a:r>
              <a:rPr lang="en-US" sz="2200" b="1" dirty="0" smtClean="0">
                <a:solidFill>
                  <a:schemeClr val="tx1"/>
                </a:solidFill>
                <a:latin typeface="Times New Roman" pitchFamily="18" charset="0"/>
              </a:rPr>
              <a:t>A child who has a </a:t>
            </a:r>
            <a:r>
              <a:rPr lang="en-US" sz="2200" b="1" dirty="0" smtClean="0">
                <a:solidFill>
                  <a:schemeClr val="tx1"/>
                </a:solidFill>
                <a:latin typeface="Times New Roman" pitchFamily="18" charset="0"/>
              </a:rPr>
              <a:t>COS </a:t>
            </a:r>
            <a:r>
              <a:rPr lang="en-US" sz="2200" b="1" dirty="0" smtClean="0">
                <a:solidFill>
                  <a:schemeClr val="tx1"/>
                </a:solidFill>
                <a:latin typeface="Times New Roman" pitchFamily="18" charset="0"/>
              </a:rPr>
              <a:t>rating of 5 </a:t>
            </a:r>
          </a:p>
          <a:p>
            <a:pPr algn="ctr"/>
            <a:r>
              <a:rPr lang="en-US" sz="2200" b="1" dirty="0" smtClean="0">
                <a:solidFill>
                  <a:schemeClr val="tx1"/>
                </a:solidFill>
                <a:latin typeface="Times New Roman" pitchFamily="18" charset="0"/>
              </a:rPr>
              <a:t>at entry and 5 at exit one year later did </a:t>
            </a:r>
          </a:p>
          <a:p>
            <a:pPr algn="ctr"/>
            <a:r>
              <a:rPr lang="en-US" sz="2200" b="1" dirty="0" smtClean="0">
                <a:solidFill>
                  <a:schemeClr val="tx1"/>
                </a:solidFill>
                <a:latin typeface="Times New Roman" pitchFamily="18" charset="0"/>
              </a:rPr>
              <a:t>not make progress.</a:t>
            </a:r>
            <a:endParaRPr lang="en-US" sz="2200" b="1" dirty="0">
              <a:solidFill>
                <a:schemeClr val="tx1"/>
              </a:solidFill>
              <a:latin typeface="Times New Roman" pitchFamily="18" charset="0"/>
            </a:endParaRPr>
          </a:p>
        </p:txBody>
      </p:sp>
    </p:spTree>
    <p:extLst>
      <p:ext uri="{BB962C8B-B14F-4D97-AF65-F5344CB8AC3E}">
        <p14:creationId xmlns:p14="http://schemas.microsoft.com/office/powerpoint/2010/main" val="30995872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89166"/>
                                        </p:tgtEl>
                                      </p:cBhvr>
                                    </p:cmd>
                                  </p:childTnLst>
                                </p:cTn>
                              </p:par>
                              <p:par>
                                <p:cTn id="7" presetID="9" presetClass="entr" presetSubtype="0" fill="hold" grpId="0" nodeType="withEffect">
                                  <p:stCondLst>
                                    <p:cond delay="2000"/>
                                  </p:stCondLst>
                                  <p:childTnLst>
                                    <p:set>
                                      <p:cBhvr>
                                        <p:cTn id="8" dur="1" fill="hold">
                                          <p:stCondLst>
                                            <p:cond delay="0"/>
                                          </p:stCondLst>
                                        </p:cTn>
                                        <p:tgtEl>
                                          <p:spTgt spid="89165"/>
                                        </p:tgtEl>
                                        <p:attrNameLst>
                                          <p:attrName>style.visibility</p:attrName>
                                        </p:attrNameLst>
                                      </p:cBhvr>
                                      <p:to>
                                        <p:strVal val="visible"/>
                                      </p:to>
                                    </p:set>
                                    <p:animEffect transition="in" filter="dissolve">
                                      <p:cBhvr>
                                        <p:cTn id="9" dur="500"/>
                                        <p:tgtEl>
                                          <p:spTgt spid="89165"/>
                                        </p:tgtEl>
                                      </p:cBhvr>
                                    </p:animEffect>
                                  </p:childTnLst>
                                </p:cTn>
                              </p:par>
                            </p:childTnLst>
                          </p:cTn>
                        </p:par>
                        <p:par>
                          <p:cTn id="10" fill="hold">
                            <p:stCondLst>
                              <p:cond delay="2500"/>
                            </p:stCondLst>
                            <p:childTnLst>
                              <p:par>
                                <p:cTn id="11" presetID="1" presetClass="mediacall" presetSubtype="0" fill="hold" nodeType="afterEffect">
                                  <p:stCondLst>
                                    <p:cond delay="0"/>
                                  </p:stCondLst>
                                  <p:childTnLst>
                                    <p:cmd type="call" cmd="playFrom(0.0)">
                                      <p:cBhvr>
                                        <p:cTn id="12" dur="1" fill="hold"/>
                                        <p:tgtEl>
                                          <p:spTgt spid="89167"/>
                                        </p:tgtEl>
                                      </p:cBhvr>
                                    </p:cmd>
                                  </p:childTnLst>
                                </p:cTn>
                              </p:par>
                              <p:par>
                                <p:cTn id="13" presetID="1" presetClass="entr" presetSubtype="0" fill="hold" grpId="0" nodeType="withEffect">
                                  <p:stCondLst>
                                    <p:cond delay="2000"/>
                                  </p:stCondLst>
                                  <p:childTnLst>
                                    <p:set>
                                      <p:cBhvr>
                                        <p:cTn id="14" dur="1" fill="hold">
                                          <p:stCondLst>
                                            <p:cond delay="499"/>
                                          </p:stCondLst>
                                        </p:cTn>
                                        <p:tgtEl>
                                          <p:spTgt spid="89103"/>
                                        </p:tgtEl>
                                        <p:attrNameLst>
                                          <p:attrName>style.visibility</p:attrName>
                                        </p:attrNameLst>
                                      </p:cBhvr>
                                      <p:to>
                                        <p:strVal val="visible"/>
                                      </p:to>
                                    </p:set>
                                  </p:childTnLst>
                                </p:cTn>
                              </p:par>
                            </p:childTnLst>
                          </p:cTn>
                        </p:par>
                        <p:par>
                          <p:cTn id="15" fill="hold">
                            <p:stCondLst>
                              <p:cond delay="5000"/>
                            </p:stCondLst>
                            <p:childTnLst>
                              <p:par>
                                <p:cTn id="16" presetID="1" presetClass="entr" presetSubtype="0" fill="hold" grpId="0" nodeType="afterEffect">
                                  <p:stCondLst>
                                    <p:cond delay="2000"/>
                                  </p:stCondLst>
                                  <p:childTnLst>
                                    <p:set>
                                      <p:cBhvr>
                                        <p:cTn id="17" dur="1" fill="hold">
                                          <p:stCondLst>
                                            <p:cond delay="499"/>
                                          </p:stCondLst>
                                        </p:cTn>
                                        <p:tgtEl>
                                          <p:spTgt spid="89105"/>
                                        </p:tgtEl>
                                        <p:attrNameLst>
                                          <p:attrName>style.visibility</p:attrName>
                                        </p:attrNameLst>
                                      </p:cBhvr>
                                      <p:to>
                                        <p:strVal val="visible"/>
                                      </p:to>
                                    </p:set>
                                  </p:childTnLst>
                                </p:cTn>
                              </p:par>
                            </p:childTnLst>
                          </p:cTn>
                        </p:par>
                        <p:par>
                          <p:cTn id="18" fill="hold">
                            <p:stCondLst>
                              <p:cond delay="7500"/>
                            </p:stCondLst>
                            <p:childTnLst>
                              <p:par>
                                <p:cTn id="19" presetID="1" presetClass="entr" presetSubtype="0" fill="hold" grpId="0" nodeType="afterEffect">
                                  <p:stCondLst>
                                    <p:cond delay="2000"/>
                                  </p:stCondLst>
                                  <p:childTnLst>
                                    <p:set>
                                      <p:cBhvr>
                                        <p:cTn id="20" dur="1" fill="hold">
                                          <p:stCondLst>
                                            <p:cond delay="499"/>
                                          </p:stCondLst>
                                        </p:cTn>
                                        <p:tgtEl>
                                          <p:spTgt spid="89104"/>
                                        </p:tgtEl>
                                        <p:attrNameLst>
                                          <p:attrName>style.visibility</p:attrName>
                                        </p:attrNameLst>
                                      </p:cBhvr>
                                      <p:to>
                                        <p:strVal val="visible"/>
                                      </p:to>
                                    </p:set>
                                  </p:childTnLst>
                                </p:cTn>
                              </p:par>
                            </p:childTnLst>
                          </p:cTn>
                        </p:par>
                        <p:par>
                          <p:cTn id="21" fill="hold">
                            <p:stCondLst>
                              <p:cond delay="10000"/>
                            </p:stCondLst>
                            <p:childTnLst>
                              <p:par>
                                <p:cTn id="22" presetID="1" presetClass="entr" presetSubtype="0" fill="hold" grpId="0" nodeType="afterEffect">
                                  <p:stCondLst>
                                    <p:cond delay="2000"/>
                                  </p:stCondLst>
                                  <p:childTnLst>
                                    <p:set>
                                      <p:cBhvr>
                                        <p:cTn id="23" dur="1" fill="hold">
                                          <p:stCondLst>
                                            <p:cond delay="499"/>
                                          </p:stCondLst>
                                        </p:cTn>
                                        <p:tgtEl>
                                          <p:spTgt spid="89106"/>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499"/>
                                          </p:stCondLst>
                                        </p:cTn>
                                        <p:tgtEl>
                                          <p:spTgt spid="891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28" fill="hold" display="0">
                  <p:stCondLst>
                    <p:cond delay="indefinite"/>
                  </p:stCondLst>
                  <p:endCondLst>
                    <p:cond evt="onPrev" delay="0">
                      <p:tgtEl>
                        <p:sldTgt/>
                      </p:tgtEl>
                    </p:cond>
                    <p:cond evt="onStopAudio" delay="0">
                      <p:tgtEl>
                        <p:sldTgt/>
                      </p:tgtEl>
                    </p:cond>
                  </p:endCondLst>
                </p:cTn>
                <p:tgtEl>
                  <p:spTgt spid="89166"/>
                </p:tgtEl>
              </p:cMediaNode>
            </p:audio>
            <p:audio>
              <p:cMediaNode showWhenStopped="0">
                <p:cTn id="29" repeatCount="indefinite" fill="hold" display="0">
                  <p:stCondLst>
                    <p:cond delay="indefinite"/>
                  </p:stCondLst>
                  <p:endCondLst>
                    <p:cond evt="onPrev" delay="0">
                      <p:tgtEl>
                        <p:sldTgt/>
                      </p:tgtEl>
                    </p:cond>
                    <p:cond evt="onStopAudio" delay="0">
                      <p:tgtEl>
                        <p:sldTgt/>
                      </p:tgtEl>
                    </p:cond>
                  </p:endCondLst>
                </p:cTn>
                <p:tgtEl>
                  <p:spTgt spid="89167"/>
                </p:tgtEl>
              </p:cMediaNode>
            </p:audio>
          </p:childTnLst>
        </p:cTn>
      </p:par>
    </p:tnLst>
    <p:bldLst>
      <p:bldP spid="89103" grpId="0" autoUpdateAnimBg="0"/>
      <p:bldP spid="89104" grpId="0" autoUpdateAnimBg="0"/>
      <p:bldP spid="89105" grpId="0" autoUpdateAnimBg="0"/>
      <p:bldP spid="89106" grpId="0" autoUpdateAnimBg="0"/>
      <p:bldP spid="89165"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“progress” question</a:t>
            </a:r>
            <a:endParaRPr lang="en-US" dirty="0"/>
          </a:p>
        </p:txBody>
      </p:sp>
      <p:sp>
        <p:nvSpPr>
          <p:cNvPr id="3" name="Content Placeholder 2"/>
          <p:cNvSpPr>
            <a:spLocks noGrp="1"/>
          </p:cNvSpPr>
          <p:nvPr>
            <p:ph idx="1"/>
          </p:nvPr>
        </p:nvSpPr>
        <p:spPr>
          <a:xfrm>
            <a:off x="609599" y="2276860"/>
            <a:ext cx="8101903" cy="921712"/>
          </a:xfrm>
          <a:solidFill>
            <a:schemeClr val="accent6">
              <a:lumMod val="40000"/>
              <a:lumOff val="60000"/>
            </a:schemeClr>
          </a:solidFill>
          <a:ln>
            <a:solidFill>
              <a:schemeClr val="accent2">
                <a:lumMod val="75000"/>
              </a:schemeClr>
            </a:solidFill>
          </a:ln>
        </p:spPr>
        <p:txBody>
          <a:bodyPr/>
          <a:lstStyle/>
          <a:p>
            <a:pPr marL="0" indent="0">
              <a:buNone/>
            </a:pPr>
            <a:r>
              <a:rPr lang="en-US" sz="2400" dirty="0" smtClean="0"/>
              <a:t>b.  Has the child shown any new skills or behaviors related to [this outcome] since the last outcomes summary?</a:t>
            </a:r>
            <a:endParaRPr lang="en-US" sz="2400" dirty="0"/>
          </a:p>
        </p:txBody>
      </p:sp>
      <p:sp>
        <p:nvSpPr>
          <p:cNvPr id="6" name="TextBox 5"/>
          <p:cNvSpPr txBox="1"/>
          <p:nvPr/>
        </p:nvSpPr>
        <p:spPr>
          <a:xfrm>
            <a:off x="609600" y="3276600"/>
            <a:ext cx="7994890" cy="3231654"/>
          </a:xfrm>
          <a:prstGeom prst="rect">
            <a:avLst/>
          </a:prstGeom>
          <a:noFill/>
        </p:spPr>
        <p:txBody>
          <a:bodyPr wrap="square" rtlCol="0">
            <a:spAutoFit/>
          </a:bodyPr>
          <a:lstStyle/>
          <a:p>
            <a:pPr marL="284163" indent="-284163" algn="l">
              <a:buFont typeface="Arial" pitchFamily="34" charset="0"/>
              <a:buChar char="•"/>
            </a:pPr>
            <a:r>
              <a:rPr lang="en-US" sz="2800" dirty="0" smtClean="0">
                <a:latin typeface="+mn-lt"/>
              </a:rPr>
              <a:t>This question is answered “yes” if the child has acquired ANY new skill or shown any improvement  related to this outcome since the last </a:t>
            </a:r>
            <a:r>
              <a:rPr lang="en-US" sz="2800" dirty="0" smtClean="0">
                <a:latin typeface="+mn-lt"/>
              </a:rPr>
              <a:t>COS </a:t>
            </a:r>
            <a:r>
              <a:rPr lang="en-US" sz="2800" dirty="0" smtClean="0">
                <a:latin typeface="+mn-lt"/>
              </a:rPr>
              <a:t>was completed, e.g.,</a:t>
            </a:r>
          </a:p>
          <a:p>
            <a:pPr marL="741363" lvl="1" indent="-284163" algn="l">
              <a:buFont typeface="Arial" pitchFamily="34" charset="0"/>
              <a:buChar char="•"/>
            </a:pPr>
            <a:r>
              <a:rPr lang="en-US" sz="2800" dirty="0" smtClean="0">
                <a:solidFill>
                  <a:schemeClr val="accent5">
                    <a:lumMod val="50000"/>
                  </a:schemeClr>
                </a:solidFill>
                <a:latin typeface="+mn-lt"/>
              </a:rPr>
              <a:t>One new word</a:t>
            </a:r>
          </a:p>
          <a:p>
            <a:pPr marL="741363" lvl="1" indent="-284163" algn="l">
              <a:buFont typeface="Arial" pitchFamily="34" charset="0"/>
              <a:buChar char="•"/>
            </a:pPr>
            <a:r>
              <a:rPr lang="en-US" sz="2800" dirty="0" smtClean="0">
                <a:solidFill>
                  <a:schemeClr val="accent5">
                    <a:lumMod val="50000"/>
                  </a:schemeClr>
                </a:solidFill>
                <a:latin typeface="+mn-lt"/>
              </a:rPr>
              <a:t>One new gesture</a:t>
            </a:r>
          </a:p>
          <a:p>
            <a:pPr marL="741363" lvl="1" indent="-284163" algn="l">
              <a:buFont typeface="Arial" pitchFamily="34" charset="0"/>
              <a:buChar char="•"/>
            </a:pPr>
            <a:endParaRPr lang="en-US" dirty="0" smtClean="0"/>
          </a:p>
          <a:p>
            <a:pPr algn="l">
              <a:buFont typeface="Arial" pitchFamily="34" charset="0"/>
              <a:buChar char="•"/>
            </a:pPr>
            <a:endParaRPr lang="en-US" dirty="0"/>
          </a:p>
        </p:txBody>
      </p:sp>
    </p:spTree>
    <p:extLst>
      <p:ext uri="{BB962C8B-B14F-4D97-AF65-F5344CB8AC3E}">
        <p14:creationId xmlns:p14="http://schemas.microsoft.com/office/powerpoint/2010/main" val="23103635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85800" y="2209800"/>
            <a:ext cx="7696200" cy="3810000"/>
          </a:xfrm>
        </p:spPr>
        <p:txBody>
          <a:bodyPr>
            <a:normAutofit lnSpcReduction="10000"/>
          </a:bodyPr>
          <a:lstStyle/>
          <a:p>
            <a:pPr marL="514350" indent="-514350">
              <a:buFont typeface="+mj-lt"/>
              <a:buAutoNum type="arabicPeriod"/>
            </a:pPr>
            <a:r>
              <a:rPr lang="en-US" dirty="0" smtClean="0"/>
              <a:t>Acquisition of new skills </a:t>
            </a:r>
          </a:p>
          <a:p>
            <a:pPr marL="914400" lvl="1" indent="-514350"/>
            <a:r>
              <a:rPr lang="en-US" dirty="0" smtClean="0"/>
              <a:t>Which almost all children do over time</a:t>
            </a:r>
          </a:p>
          <a:p>
            <a:pPr marL="514350" indent="-514350">
              <a:buFont typeface="+mj-lt"/>
              <a:buAutoNum type="arabicPeriod"/>
            </a:pPr>
            <a:r>
              <a:rPr lang="en-US" dirty="0" smtClean="0"/>
              <a:t>Change in rate of growth or developmental trajectory </a:t>
            </a:r>
          </a:p>
          <a:p>
            <a:pPr marL="914400" lvl="1" indent="-514350"/>
            <a:r>
              <a:rPr lang="en-US" dirty="0" smtClean="0"/>
              <a:t>The goal of intervention for many children is to change their developmental trajectory so they are functioning like or closer to same aged peers.</a:t>
            </a:r>
          </a:p>
          <a:p>
            <a:pPr marL="514350" indent="-514350">
              <a:buFont typeface="+mj-lt"/>
              <a:buAutoNum type="arabicPeriod"/>
            </a:pPr>
            <a:endParaRPr lang="en-US" dirty="0"/>
          </a:p>
        </p:txBody>
      </p:sp>
      <p:sp>
        <p:nvSpPr>
          <p:cNvPr id="6" name="Title 5"/>
          <p:cNvSpPr>
            <a:spLocks noGrp="1"/>
          </p:cNvSpPr>
          <p:nvPr>
            <p:ph type="title"/>
          </p:nvPr>
        </p:nvSpPr>
        <p:spPr/>
        <p:txBody>
          <a:bodyPr>
            <a:normAutofit fontScale="90000"/>
          </a:bodyPr>
          <a:lstStyle/>
          <a:p>
            <a:r>
              <a:rPr lang="en-US" dirty="0" smtClean="0"/>
              <a:t>Children can show two kinds of growth</a:t>
            </a:r>
            <a:endParaRPr lang="en-US" dirty="0"/>
          </a:p>
        </p:txBody>
      </p:sp>
    </p:spTree>
    <p:extLst>
      <p:ext uri="{BB962C8B-B14F-4D97-AF65-F5344CB8AC3E}">
        <p14:creationId xmlns:p14="http://schemas.microsoft.com/office/powerpoint/2010/main" val="26825657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3733800"/>
            <a:ext cx="9144000" cy="3128963"/>
          </a:xfrm>
          <a:prstGeom prst="rect">
            <a:avLst/>
          </a:prstGeom>
          <a:gradFill rotWithShape="0">
            <a:gsLst>
              <a:gs pos="0">
                <a:srgbClr val="808080"/>
              </a:gs>
              <a:gs pos="100000">
                <a:srgbClr val="292929"/>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17411" name="AutoShape 3"/>
          <p:cNvSpPr>
            <a:spLocks noChangeArrowheads="1"/>
          </p:cNvSpPr>
          <p:nvPr/>
        </p:nvSpPr>
        <p:spPr bwMode="auto">
          <a:xfrm>
            <a:off x="228600" y="4800600"/>
            <a:ext cx="4267200" cy="914400"/>
          </a:xfrm>
          <a:prstGeom prst="flowChartPreparation">
            <a:avLst/>
          </a:prstGeom>
          <a:solidFill>
            <a:schemeClr val="tx1"/>
          </a:solidFill>
          <a:ln w="57150">
            <a:solidFill>
              <a:srgbClr val="FFCC00"/>
            </a:solidFill>
            <a:miter lim="800000"/>
            <a:headEnd/>
            <a:tailEnd/>
          </a:ln>
        </p:spPr>
        <p:txBody>
          <a:bodyPr wrap="none" anchor="ctr"/>
          <a:lstStyle/>
          <a:p>
            <a:endParaRPr lang="en-US"/>
          </a:p>
        </p:txBody>
      </p:sp>
      <p:sp>
        <p:nvSpPr>
          <p:cNvPr id="17412" name="AutoShape 4"/>
          <p:cNvSpPr>
            <a:spLocks noChangeArrowheads="1"/>
          </p:cNvSpPr>
          <p:nvPr/>
        </p:nvSpPr>
        <p:spPr bwMode="auto">
          <a:xfrm>
            <a:off x="46482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17413" name="AutoShape 5"/>
          <p:cNvSpPr>
            <a:spLocks noChangeArrowheads="1"/>
          </p:cNvSpPr>
          <p:nvPr/>
        </p:nvSpPr>
        <p:spPr bwMode="auto">
          <a:xfrm>
            <a:off x="2286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17414" name="AutoShape 6"/>
          <p:cNvSpPr>
            <a:spLocks noChangeArrowheads="1"/>
          </p:cNvSpPr>
          <p:nvPr/>
        </p:nvSpPr>
        <p:spPr bwMode="auto">
          <a:xfrm>
            <a:off x="46482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17415" name="Line 7"/>
          <p:cNvSpPr>
            <a:spLocks noChangeShapeType="1"/>
          </p:cNvSpPr>
          <p:nvPr/>
        </p:nvSpPr>
        <p:spPr bwMode="auto">
          <a:xfrm flipH="1">
            <a:off x="28575" y="5257800"/>
            <a:ext cx="228600" cy="0"/>
          </a:xfrm>
          <a:prstGeom prst="line">
            <a:avLst/>
          </a:prstGeom>
          <a:noFill/>
          <a:ln w="57150">
            <a:solidFill>
              <a:srgbClr val="3399FF"/>
            </a:solidFill>
            <a:round/>
            <a:headEnd/>
            <a:tailEnd/>
          </a:ln>
        </p:spPr>
        <p:txBody>
          <a:bodyPr wrap="none" anchor="ctr"/>
          <a:lstStyle/>
          <a:p>
            <a:endParaRPr lang="en-US"/>
          </a:p>
        </p:txBody>
      </p:sp>
      <p:sp>
        <p:nvSpPr>
          <p:cNvPr id="17416" name="Line 8"/>
          <p:cNvSpPr>
            <a:spLocks noChangeShapeType="1"/>
          </p:cNvSpPr>
          <p:nvPr/>
        </p:nvSpPr>
        <p:spPr bwMode="auto">
          <a:xfrm flipH="1">
            <a:off x="38100" y="6324600"/>
            <a:ext cx="228600" cy="0"/>
          </a:xfrm>
          <a:prstGeom prst="line">
            <a:avLst/>
          </a:prstGeom>
          <a:noFill/>
          <a:ln w="57150">
            <a:solidFill>
              <a:srgbClr val="3399FF"/>
            </a:solidFill>
            <a:round/>
            <a:headEnd/>
            <a:tailEnd/>
          </a:ln>
        </p:spPr>
        <p:txBody>
          <a:bodyPr wrap="none" anchor="ctr"/>
          <a:lstStyle/>
          <a:p>
            <a:endParaRPr lang="en-US"/>
          </a:p>
        </p:txBody>
      </p:sp>
      <p:sp>
        <p:nvSpPr>
          <p:cNvPr id="17417" name="Line 9"/>
          <p:cNvSpPr>
            <a:spLocks noChangeShapeType="1"/>
          </p:cNvSpPr>
          <p:nvPr/>
        </p:nvSpPr>
        <p:spPr bwMode="auto">
          <a:xfrm flipH="1">
            <a:off x="4467225" y="6324600"/>
            <a:ext cx="228600" cy="0"/>
          </a:xfrm>
          <a:prstGeom prst="line">
            <a:avLst/>
          </a:prstGeom>
          <a:noFill/>
          <a:ln w="57150">
            <a:solidFill>
              <a:srgbClr val="3399FF"/>
            </a:solidFill>
            <a:round/>
            <a:headEnd/>
            <a:tailEnd/>
          </a:ln>
        </p:spPr>
        <p:txBody>
          <a:bodyPr wrap="none" anchor="ctr"/>
          <a:lstStyle/>
          <a:p>
            <a:endParaRPr lang="en-US"/>
          </a:p>
        </p:txBody>
      </p:sp>
      <p:sp>
        <p:nvSpPr>
          <p:cNvPr id="17418" name="Line 10"/>
          <p:cNvSpPr>
            <a:spLocks noChangeShapeType="1"/>
          </p:cNvSpPr>
          <p:nvPr/>
        </p:nvSpPr>
        <p:spPr bwMode="auto">
          <a:xfrm flipH="1">
            <a:off x="4448175" y="5257800"/>
            <a:ext cx="228600" cy="0"/>
          </a:xfrm>
          <a:prstGeom prst="line">
            <a:avLst/>
          </a:prstGeom>
          <a:noFill/>
          <a:ln w="57150">
            <a:solidFill>
              <a:srgbClr val="3399FF"/>
            </a:solidFill>
            <a:round/>
            <a:headEnd/>
            <a:tailEnd/>
          </a:ln>
        </p:spPr>
        <p:txBody>
          <a:bodyPr wrap="none" anchor="ctr"/>
          <a:lstStyle/>
          <a:p>
            <a:endParaRPr lang="en-US"/>
          </a:p>
        </p:txBody>
      </p:sp>
      <p:sp>
        <p:nvSpPr>
          <p:cNvPr id="17419" name="Line 11"/>
          <p:cNvSpPr>
            <a:spLocks noChangeShapeType="1"/>
          </p:cNvSpPr>
          <p:nvPr/>
        </p:nvSpPr>
        <p:spPr bwMode="auto">
          <a:xfrm flipH="1">
            <a:off x="8899525" y="5257800"/>
            <a:ext cx="228600" cy="0"/>
          </a:xfrm>
          <a:prstGeom prst="line">
            <a:avLst/>
          </a:prstGeom>
          <a:noFill/>
          <a:ln w="57150">
            <a:solidFill>
              <a:srgbClr val="3399FF"/>
            </a:solidFill>
            <a:round/>
            <a:headEnd/>
            <a:tailEnd/>
          </a:ln>
        </p:spPr>
        <p:txBody>
          <a:bodyPr wrap="none" anchor="ctr"/>
          <a:lstStyle/>
          <a:p>
            <a:endParaRPr lang="en-US"/>
          </a:p>
        </p:txBody>
      </p:sp>
      <p:sp>
        <p:nvSpPr>
          <p:cNvPr id="17420" name="Line 12"/>
          <p:cNvSpPr>
            <a:spLocks noChangeShapeType="1"/>
          </p:cNvSpPr>
          <p:nvPr/>
        </p:nvSpPr>
        <p:spPr bwMode="auto">
          <a:xfrm flipH="1">
            <a:off x="8902700" y="6324600"/>
            <a:ext cx="228600" cy="0"/>
          </a:xfrm>
          <a:prstGeom prst="line">
            <a:avLst/>
          </a:prstGeom>
          <a:noFill/>
          <a:ln w="57150">
            <a:solidFill>
              <a:srgbClr val="3399FF"/>
            </a:solidFill>
            <a:round/>
            <a:headEnd/>
            <a:tailEnd/>
          </a:ln>
        </p:spPr>
        <p:txBody>
          <a:bodyPr wrap="none" anchor="ctr"/>
          <a:lstStyle/>
          <a:p>
            <a:endParaRPr lang="en-US"/>
          </a:p>
        </p:txBody>
      </p:sp>
      <p:sp>
        <p:nvSpPr>
          <p:cNvPr id="65549" name="Text Box 13"/>
          <p:cNvSpPr txBox="1">
            <a:spLocks noChangeArrowheads="1"/>
          </p:cNvSpPr>
          <p:nvPr/>
        </p:nvSpPr>
        <p:spPr bwMode="auto">
          <a:xfrm>
            <a:off x="533400" y="5029200"/>
            <a:ext cx="3657600" cy="457200"/>
          </a:xfrm>
          <a:prstGeom prst="rect">
            <a:avLst/>
          </a:prstGeom>
          <a:noFill/>
          <a:ln w="9525">
            <a:noFill/>
            <a:miter lim="800000"/>
            <a:headEnd/>
            <a:tailEnd/>
          </a:ln>
        </p:spPr>
        <p:txBody>
          <a:bodyPr>
            <a:spAutoFit/>
          </a:bodyPr>
          <a:lstStyle/>
          <a:p>
            <a:pPr algn="l">
              <a:spcBef>
                <a:spcPct val="50000"/>
              </a:spcBef>
            </a:pPr>
            <a:r>
              <a:rPr lang="en-US" sz="2400" b="1" dirty="0">
                <a:solidFill>
                  <a:srgbClr val="FFCC00"/>
                </a:solidFill>
              </a:rPr>
              <a:t>A:  7</a:t>
            </a:r>
            <a:endParaRPr lang="en-US" sz="2400" dirty="0">
              <a:solidFill>
                <a:srgbClr val="FFCC00"/>
              </a:solidFill>
              <a:latin typeface="Times New Roman" pitchFamily="18" charset="0"/>
            </a:endParaRPr>
          </a:p>
        </p:txBody>
      </p:sp>
      <p:sp>
        <p:nvSpPr>
          <p:cNvPr id="65550" name="Text Box 14"/>
          <p:cNvSpPr txBox="1">
            <a:spLocks noChangeArrowheads="1"/>
          </p:cNvSpPr>
          <p:nvPr/>
        </p:nvSpPr>
        <p:spPr bwMode="auto">
          <a:xfrm>
            <a:off x="533400" y="6096000"/>
            <a:ext cx="22098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C:  1</a:t>
            </a:r>
            <a:endParaRPr lang="en-US" sz="2400">
              <a:solidFill>
                <a:srgbClr val="FFCC00"/>
              </a:solidFill>
              <a:latin typeface="Times New Roman" pitchFamily="18" charset="0"/>
            </a:endParaRPr>
          </a:p>
        </p:txBody>
      </p:sp>
      <p:sp>
        <p:nvSpPr>
          <p:cNvPr id="65551" name="Text Box 15"/>
          <p:cNvSpPr txBox="1">
            <a:spLocks noChangeArrowheads="1"/>
          </p:cNvSpPr>
          <p:nvPr/>
        </p:nvSpPr>
        <p:spPr bwMode="auto">
          <a:xfrm>
            <a:off x="4953000" y="5029200"/>
            <a:ext cx="28956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B:  5</a:t>
            </a:r>
            <a:endParaRPr lang="en-US" sz="2400">
              <a:solidFill>
                <a:srgbClr val="FFCC00"/>
              </a:solidFill>
              <a:latin typeface="Times New Roman" pitchFamily="18" charset="0"/>
            </a:endParaRPr>
          </a:p>
        </p:txBody>
      </p:sp>
      <p:sp>
        <p:nvSpPr>
          <p:cNvPr id="65552" name="Text Box 16"/>
          <p:cNvSpPr txBox="1">
            <a:spLocks noChangeArrowheads="1"/>
          </p:cNvSpPr>
          <p:nvPr/>
        </p:nvSpPr>
        <p:spPr bwMode="auto">
          <a:xfrm>
            <a:off x="4953000" y="6096000"/>
            <a:ext cx="2971800" cy="457200"/>
          </a:xfrm>
          <a:prstGeom prst="rect">
            <a:avLst/>
          </a:prstGeom>
          <a:noFill/>
          <a:ln w="9525">
            <a:noFill/>
            <a:miter lim="800000"/>
            <a:headEnd/>
            <a:tailEnd/>
          </a:ln>
        </p:spPr>
        <p:txBody>
          <a:bodyPr>
            <a:spAutoFit/>
          </a:bodyPr>
          <a:lstStyle/>
          <a:p>
            <a:pPr algn="l">
              <a:spcBef>
                <a:spcPct val="50000"/>
              </a:spcBef>
            </a:pPr>
            <a:r>
              <a:rPr lang="en-US" sz="2400" b="1">
                <a:solidFill>
                  <a:srgbClr val="FFCC00"/>
                </a:solidFill>
              </a:rPr>
              <a:t>D:  6 </a:t>
            </a:r>
            <a:endParaRPr lang="en-US" sz="2400">
              <a:solidFill>
                <a:srgbClr val="FFCC00"/>
              </a:solidFill>
              <a:latin typeface="Times New Roman" pitchFamily="18" charset="0"/>
            </a:endParaRPr>
          </a:p>
        </p:txBody>
      </p:sp>
      <p:sp>
        <p:nvSpPr>
          <p:cNvPr id="17425" name="Oval 17"/>
          <p:cNvSpPr>
            <a:spLocks noChangeArrowheads="1"/>
          </p:cNvSpPr>
          <p:nvPr/>
        </p:nvSpPr>
        <p:spPr bwMode="auto">
          <a:xfrm>
            <a:off x="1524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17426" name="Oval 18"/>
          <p:cNvSpPr>
            <a:spLocks noChangeArrowheads="1"/>
          </p:cNvSpPr>
          <p:nvPr/>
        </p:nvSpPr>
        <p:spPr bwMode="auto">
          <a:xfrm>
            <a:off x="30480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17427" name="Oval 19"/>
          <p:cNvSpPr>
            <a:spLocks noChangeArrowheads="1"/>
          </p:cNvSpPr>
          <p:nvPr/>
        </p:nvSpPr>
        <p:spPr bwMode="auto">
          <a:xfrm>
            <a:off x="16002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17428" name="Text Box 20"/>
          <p:cNvSpPr txBox="1">
            <a:spLocks noChangeArrowheads="1"/>
          </p:cNvSpPr>
          <p:nvPr/>
        </p:nvSpPr>
        <p:spPr bwMode="auto">
          <a:xfrm>
            <a:off x="336550" y="4102100"/>
            <a:ext cx="1066800" cy="457200"/>
          </a:xfrm>
          <a:prstGeom prst="rect">
            <a:avLst/>
          </a:prstGeom>
          <a:noFill/>
          <a:ln w="9525">
            <a:noFill/>
            <a:miter lim="800000"/>
            <a:headEnd/>
            <a:tailEnd/>
          </a:ln>
        </p:spPr>
        <p:txBody>
          <a:bodyPr>
            <a:spAutoFit/>
          </a:bodyPr>
          <a:lstStyle/>
          <a:p>
            <a:pPr algn="l">
              <a:spcBef>
                <a:spcPct val="50000"/>
              </a:spcBef>
            </a:pPr>
            <a:r>
              <a:rPr lang="en-US" sz="2400" b="1">
                <a:solidFill>
                  <a:schemeClr val="bg1"/>
                </a:solidFill>
              </a:rPr>
              <a:t>50:50</a:t>
            </a:r>
            <a:endParaRPr lang="en-US" sz="2400">
              <a:solidFill>
                <a:schemeClr val="bg1"/>
              </a:solidFill>
              <a:latin typeface="Times New Roman" pitchFamily="18" charset="0"/>
            </a:endParaRPr>
          </a:p>
        </p:txBody>
      </p:sp>
      <p:sp>
        <p:nvSpPr>
          <p:cNvPr id="17429" name="Rectangle 21"/>
          <p:cNvSpPr>
            <a:spLocks noChangeArrowheads="1"/>
          </p:cNvSpPr>
          <p:nvPr/>
        </p:nvSpPr>
        <p:spPr bwMode="auto">
          <a:xfrm>
            <a:off x="6629400" y="0"/>
            <a:ext cx="2514600" cy="4724400"/>
          </a:xfrm>
          <a:prstGeom prst="rect">
            <a:avLst/>
          </a:prstGeom>
          <a:gradFill rotWithShape="0">
            <a:gsLst>
              <a:gs pos="0">
                <a:srgbClr val="0066CC"/>
              </a:gs>
              <a:gs pos="100000">
                <a:srgbClr val="000066"/>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17430" name="Text Box 22"/>
          <p:cNvSpPr txBox="1">
            <a:spLocks noChangeArrowheads="1"/>
          </p:cNvSpPr>
          <p:nvPr/>
        </p:nvSpPr>
        <p:spPr bwMode="auto">
          <a:xfrm>
            <a:off x="6705600" y="-1587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15</a:t>
            </a:r>
            <a:endParaRPr lang="en-US" sz="2400">
              <a:solidFill>
                <a:schemeClr val="bg1"/>
              </a:solidFill>
              <a:latin typeface="Times New Roman" pitchFamily="18" charset="0"/>
            </a:endParaRPr>
          </a:p>
        </p:txBody>
      </p:sp>
      <p:sp>
        <p:nvSpPr>
          <p:cNvPr id="17431" name="Text Box 23"/>
          <p:cNvSpPr txBox="1">
            <a:spLocks noChangeArrowheads="1"/>
          </p:cNvSpPr>
          <p:nvPr/>
        </p:nvSpPr>
        <p:spPr bwMode="auto">
          <a:xfrm>
            <a:off x="6705600" y="304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14</a:t>
            </a:r>
            <a:endParaRPr lang="en-US" sz="2400">
              <a:solidFill>
                <a:srgbClr val="FFCC00"/>
              </a:solidFill>
              <a:latin typeface="Times New Roman" pitchFamily="18" charset="0"/>
            </a:endParaRPr>
          </a:p>
        </p:txBody>
      </p:sp>
      <p:sp>
        <p:nvSpPr>
          <p:cNvPr id="17432" name="Text Box 24"/>
          <p:cNvSpPr txBox="1">
            <a:spLocks noChangeArrowheads="1"/>
          </p:cNvSpPr>
          <p:nvPr/>
        </p:nvSpPr>
        <p:spPr bwMode="auto">
          <a:xfrm>
            <a:off x="6705600" y="609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13</a:t>
            </a:r>
            <a:endParaRPr lang="en-US" sz="2400">
              <a:solidFill>
                <a:srgbClr val="FFCC00"/>
              </a:solidFill>
              <a:latin typeface="Times New Roman" pitchFamily="18" charset="0"/>
            </a:endParaRPr>
          </a:p>
        </p:txBody>
      </p:sp>
      <p:sp>
        <p:nvSpPr>
          <p:cNvPr id="17433" name="Text Box 25"/>
          <p:cNvSpPr txBox="1">
            <a:spLocks noChangeArrowheads="1"/>
          </p:cNvSpPr>
          <p:nvPr/>
        </p:nvSpPr>
        <p:spPr bwMode="auto">
          <a:xfrm>
            <a:off x="6705600" y="914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a:t>
            </a:r>
            <a:endParaRPr lang="en-US" sz="2400">
              <a:solidFill>
                <a:srgbClr val="FFCC00"/>
              </a:solidFill>
              <a:latin typeface="Times New Roman" pitchFamily="18" charset="0"/>
            </a:endParaRPr>
          </a:p>
        </p:txBody>
      </p:sp>
      <p:sp>
        <p:nvSpPr>
          <p:cNvPr id="17434" name="Text Box 26"/>
          <p:cNvSpPr txBox="1">
            <a:spLocks noChangeArrowheads="1"/>
          </p:cNvSpPr>
          <p:nvPr/>
        </p:nvSpPr>
        <p:spPr bwMode="auto">
          <a:xfrm>
            <a:off x="6705600" y="1219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11</a:t>
            </a:r>
            <a:endParaRPr lang="en-US" sz="2400">
              <a:solidFill>
                <a:srgbClr val="FFCC00"/>
              </a:solidFill>
              <a:latin typeface="Times New Roman" pitchFamily="18" charset="0"/>
            </a:endParaRPr>
          </a:p>
        </p:txBody>
      </p:sp>
      <p:sp>
        <p:nvSpPr>
          <p:cNvPr id="17435" name="Text Box 27"/>
          <p:cNvSpPr txBox="1">
            <a:spLocks noChangeArrowheads="1"/>
          </p:cNvSpPr>
          <p:nvPr/>
        </p:nvSpPr>
        <p:spPr bwMode="auto">
          <a:xfrm>
            <a:off x="6705600" y="1524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a:t>
            </a:r>
            <a:endParaRPr lang="en-US" sz="2400">
              <a:solidFill>
                <a:schemeClr val="bg1"/>
              </a:solidFill>
              <a:latin typeface="Times New Roman" pitchFamily="18" charset="0"/>
            </a:endParaRPr>
          </a:p>
        </p:txBody>
      </p:sp>
      <p:sp>
        <p:nvSpPr>
          <p:cNvPr id="17436" name="Rectangle 28"/>
          <p:cNvSpPr>
            <a:spLocks noChangeArrowheads="1"/>
          </p:cNvSpPr>
          <p:nvPr/>
        </p:nvSpPr>
        <p:spPr bwMode="auto">
          <a:xfrm>
            <a:off x="6696075" y="4357688"/>
            <a:ext cx="2413000" cy="322262"/>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17437" name="Text Box 29"/>
          <p:cNvSpPr txBox="1">
            <a:spLocks noChangeArrowheads="1"/>
          </p:cNvSpPr>
          <p:nvPr/>
        </p:nvSpPr>
        <p:spPr bwMode="auto">
          <a:xfrm>
            <a:off x="6705600" y="1828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9</a:t>
            </a:r>
            <a:endParaRPr lang="en-US" sz="2400">
              <a:solidFill>
                <a:srgbClr val="FFCC00"/>
              </a:solidFill>
              <a:latin typeface="Times New Roman" pitchFamily="18" charset="0"/>
            </a:endParaRPr>
          </a:p>
        </p:txBody>
      </p:sp>
      <p:sp>
        <p:nvSpPr>
          <p:cNvPr id="17438" name="Text Box 30"/>
          <p:cNvSpPr txBox="1">
            <a:spLocks noChangeArrowheads="1"/>
          </p:cNvSpPr>
          <p:nvPr/>
        </p:nvSpPr>
        <p:spPr bwMode="auto">
          <a:xfrm>
            <a:off x="6705600" y="2133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a:t>
            </a:r>
            <a:endParaRPr lang="en-US" sz="2400">
              <a:solidFill>
                <a:srgbClr val="FFCC00"/>
              </a:solidFill>
              <a:latin typeface="Times New Roman" pitchFamily="18" charset="0"/>
            </a:endParaRPr>
          </a:p>
        </p:txBody>
      </p:sp>
      <p:sp>
        <p:nvSpPr>
          <p:cNvPr id="17439" name="Text Box 31"/>
          <p:cNvSpPr txBox="1">
            <a:spLocks noChangeArrowheads="1"/>
          </p:cNvSpPr>
          <p:nvPr/>
        </p:nvSpPr>
        <p:spPr bwMode="auto">
          <a:xfrm>
            <a:off x="6705600" y="2438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7</a:t>
            </a:r>
            <a:endParaRPr lang="en-US" sz="2400">
              <a:solidFill>
                <a:srgbClr val="FFCC00"/>
              </a:solidFill>
              <a:latin typeface="Times New Roman" pitchFamily="18" charset="0"/>
            </a:endParaRPr>
          </a:p>
        </p:txBody>
      </p:sp>
      <p:sp>
        <p:nvSpPr>
          <p:cNvPr id="17440" name="Text Box 32"/>
          <p:cNvSpPr txBox="1">
            <a:spLocks noChangeArrowheads="1"/>
          </p:cNvSpPr>
          <p:nvPr/>
        </p:nvSpPr>
        <p:spPr bwMode="auto">
          <a:xfrm>
            <a:off x="6705600" y="2743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a:t>
            </a:r>
            <a:endParaRPr lang="en-US" sz="2400">
              <a:solidFill>
                <a:srgbClr val="FFCC00"/>
              </a:solidFill>
              <a:latin typeface="Times New Roman" pitchFamily="18" charset="0"/>
            </a:endParaRPr>
          </a:p>
        </p:txBody>
      </p:sp>
      <p:sp>
        <p:nvSpPr>
          <p:cNvPr id="17441" name="Text Box 33"/>
          <p:cNvSpPr txBox="1">
            <a:spLocks noChangeArrowheads="1"/>
          </p:cNvSpPr>
          <p:nvPr/>
        </p:nvSpPr>
        <p:spPr bwMode="auto">
          <a:xfrm>
            <a:off x="6705600" y="3048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5</a:t>
            </a:r>
          </a:p>
        </p:txBody>
      </p:sp>
      <p:sp>
        <p:nvSpPr>
          <p:cNvPr id="17442" name="Text Box 34"/>
          <p:cNvSpPr txBox="1">
            <a:spLocks noChangeArrowheads="1"/>
          </p:cNvSpPr>
          <p:nvPr/>
        </p:nvSpPr>
        <p:spPr bwMode="auto">
          <a:xfrm>
            <a:off x="6705600" y="3352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a:t>
            </a:r>
            <a:endParaRPr lang="en-US" sz="2400">
              <a:solidFill>
                <a:srgbClr val="FFCC00"/>
              </a:solidFill>
              <a:latin typeface="Times New Roman" pitchFamily="18" charset="0"/>
            </a:endParaRPr>
          </a:p>
        </p:txBody>
      </p:sp>
      <p:sp>
        <p:nvSpPr>
          <p:cNvPr id="17443" name="Text Box 35"/>
          <p:cNvSpPr txBox="1">
            <a:spLocks noChangeArrowheads="1"/>
          </p:cNvSpPr>
          <p:nvPr/>
        </p:nvSpPr>
        <p:spPr bwMode="auto">
          <a:xfrm>
            <a:off x="6705600" y="3657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a:t>
            </a:r>
            <a:endParaRPr lang="en-US" sz="2400">
              <a:solidFill>
                <a:srgbClr val="FFCC00"/>
              </a:solidFill>
              <a:latin typeface="Times New Roman" pitchFamily="18" charset="0"/>
            </a:endParaRPr>
          </a:p>
        </p:txBody>
      </p:sp>
      <p:sp>
        <p:nvSpPr>
          <p:cNvPr id="17444" name="Text Box 36"/>
          <p:cNvSpPr txBox="1">
            <a:spLocks noChangeArrowheads="1"/>
          </p:cNvSpPr>
          <p:nvPr/>
        </p:nvSpPr>
        <p:spPr bwMode="auto">
          <a:xfrm>
            <a:off x="6705600" y="3962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a:t>
            </a:r>
            <a:endParaRPr lang="en-US" sz="2400">
              <a:solidFill>
                <a:srgbClr val="FFCC00"/>
              </a:solidFill>
              <a:latin typeface="Times New Roman" pitchFamily="18" charset="0"/>
            </a:endParaRPr>
          </a:p>
        </p:txBody>
      </p:sp>
      <p:sp>
        <p:nvSpPr>
          <p:cNvPr id="17445" name="Text Box 37"/>
          <p:cNvSpPr txBox="1">
            <a:spLocks noChangeArrowheads="1"/>
          </p:cNvSpPr>
          <p:nvPr/>
        </p:nvSpPr>
        <p:spPr bwMode="auto">
          <a:xfrm>
            <a:off x="6705600" y="4267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a:t>
            </a:r>
            <a:endParaRPr lang="en-US" sz="2400">
              <a:solidFill>
                <a:srgbClr val="FFCC00"/>
              </a:solidFill>
              <a:latin typeface="Times New Roman" pitchFamily="18" charset="0"/>
            </a:endParaRPr>
          </a:p>
        </p:txBody>
      </p:sp>
      <p:sp>
        <p:nvSpPr>
          <p:cNvPr id="17446" name="Text Box 38"/>
          <p:cNvSpPr txBox="1">
            <a:spLocks noChangeArrowheads="1"/>
          </p:cNvSpPr>
          <p:nvPr/>
        </p:nvSpPr>
        <p:spPr bwMode="auto">
          <a:xfrm>
            <a:off x="7543800" y="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 Million</a:t>
            </a:r>
            <a:endParaRPr lang="en-US" sz="2400">
              <a:solidFill>
                <a:schemeClr val="bg1"/>
              </a:solidFill>
              <a:latin typeface="Times New Roman" pitchFamily="18" charset="0"/>
            </a:endParaRPr>
          </a:p>
        </p:txBody>
      </p:sp>
      <p:sp>
        <p:nvSpPr>
          <p:cNvPr id="17447" name="Text Box 39"/>
          <p:cNvSpPr txBox="1">
            <a:spLocks noChangeArrowheads="1"/>
          </p:cNvSpPr>
          <p:nvPr/>
        </p:nvSpPr>
        <p:spPr bwMode="auto">
          <a:xfrm>
            <a:off x="7543800" y="320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$500,000</a:t>
            </a:r>
            <a:endParaRPr lang="en-US" sz="2400">
              <a:solidFill>
                <a:srgbClr val="FFCC00"/>
              </a:solidFill>
              <a:latin typeface="Times New Roman" pitchFamily="18" charset="0"/>
            </a:endParaRPr>
          </a:p>
        </p:txBody>
      </p:sp>
      <p:sp>
        <p:nvSpPr>
          <p:cNvPr id="17448" name="Text Box 40"/>
          <p:cNvSpPr txBox="1">
            <a:spLocks noChangeArrowheads="1"/>
          </p:cNvSpPr>
          <p:nvPr/>
        </p:nvSpPr>
        <p:spPr bwMode="auto">
          <a:xfrm>
            <a:off x="7543800" y="625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$250,000</a:t>
            </a:r>
            <a:endParaRPr lang="en-US" sz="2400">
              <a:solidFill>
                <a:srgbClr val="FFCC00"/>
              </a:solidFill>
              <a:latin typeface="Times New Roman" pitchFamily="18" charset="0"/>
            </a:endParaRPr>
          </a:p>
        </p:txBody>
      </p:sp>
      <p:sp>
        <p:nvSpPr>
          <p:cNvPr id="17449" name="Text Box 41"/>
          <p:cNvSpPr txBox="1">
            <a:spLocks noChangeArrowheads="1"/>
          </p:cNvSpPr>
          <p:nvPr/>
        </p:nvSpPr>
        <p:spPr bwMode="auto">
          <a:xfrm>
            <a:off x="7543800" y="930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$125,000</a:t>
            </a:r>
            <a:endParaRPr lang="en-US" sz="2400">
              <a:solidFill>
                <a:srgbClr val="FFCC00"/>
              </a:solidFill>
              <a:latin typeface="Times New Roman" pitchFamily="18" charset="0"/>
            </a:endParaRPr>
          </a:p>
        </p:txBody>
      </p:sp>
      <p:sp>
        <p:nvSpPr>
          <p:cNvPr id="17450" name="Text Box 42"/>
          <p:cNvSpPr txBox="1">
            <a:spLocks noChangeArrowheads="1"/>
          </p:cNvSpPr>
          <p:nvPr/>
        </p:nvSpPr>
        <p:spPr bwMode="auto">
          <a:xfrm>
            <a:off x="7543800" y="1235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$64,000</a:t>
            </a:r>
            <a:endParaRPr lang="en-US" sz="2400">
              <a:solidFill>
                <a:srgbClr val="FFCC00"/>
              </a:solidFill>
              <a:latin typeface="Times New Roman" pitchFamily="18" charset="0"/>
            </a:endParaRPr>
          </a:p>
        </p:txBody>
      </p:sp>
      <p:sp>
        <p:nvSpPr>
          <p:cNvPr id="17451" name="Text Box 43"/>
          <p:cNvSpPr txBox="1">
            <a:spLocks noChangeArrowheads="1"/>
          </p:cNvSpPr>
          <p:nvPr/>
        </p:nvSpPr>
        <p:spPr bwMode="auto">
          <a:xfrm>
            <a:off x="7543800" y="1539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$32,000</a:t>
            </a:r>
            <a:endParaRPr lang="en-US" sz="2400">
              <a:solidFill>
                <a:schemeClr val="bg1"/>
              </a:solidFill>
              <a:latin typeface="Times New Roman" pitchFamily="18" charset="0"/>
            </a:endParaRPr>
          </a:p>
        </p:txBody>
      </p:sp>
      <p:sp>
        <p:nvSpPr>
          <p:cNvPr id="17452" name="Text Box 44"/>
          <p:cNvSpPr txBox="1">
            <a:spLocks noChangeArrowheads="1"/>
          </p:cNvSpPr>
          <p:nvPr/>
        </p:nvSpPr>
        <p:spPr bwMode="auto">
          <a:xfrm>
            <a:off x="7543800" y="1844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$16,000</a:t>
            </a:r>
            <a:endParaRPr lang="en-US" sz="2400">
              <a:solidFill>
                <a:srgbClr val="FFCC00"/>
              </a:solidFill>
              <a:latin typeface="Times New Roman" pitchFamily="18" charset="0"/>
            </a:endParaRPr>
          </a:p>
        </p:txBody>
      </p:sp>
      <p:sp>
        <p:nvSpPr>
          <p:cNvPr id="17453" name="Text Box 45"/>
          <p:cNvSpPr txBox="1">
            <a:spLocks noChangeArrowheads="1"/>
          </p:cNvSpPr>
          <p:nvPr/>
        </p:nvSpPr>
        <p:spPr bwMode="auto">
          <a:xfrm>
            <a:off x="7543800" y="2149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$8,000</a:t>
            </a:r>
            <a:endParaRPr lang="en-US" sz="2400">
              <a:solidFill>
                <a:srgbClr val="FFCC00"/>
              </a:solidFill>
              <a:latin typeface="Times New Roman" pitchFamily="18" charset="0"/>
            </a:endParaRPr>
          </a:p>
        </p:txBody>
      </p:sp>
      <p:sp>
        <p:nvSpPr>
          <p:cNvPr id="17454" name="Text Box 46"/>
          <p:cNvSpPr txBox="1">
            <a:spLocks noChangeArrowheads="1"/>
          </p:cNvSpPr>
          <p:nvPr/>
        </p:nvSpPr>
        <p:spPr bwMode="auto">
          <a:xfrm>
            <a:off x="7543800" y="2454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$4,000</a:t>
            </a:r>
            <a:endParaRPr lang="en-US" sz="2400">
              <a:solidFill>
                <a:srgbClr val="FFCC00"/>
              </a:solidFill>
              <a:latin typeface="Times New Roman" pitchFamily="18" charset="0"/>
            </a:endParaRPr>
          </a:p>
        </p:txBody>
      </p:sp>
      <p:sp>
        <p:nvSpPr>
          <p:cNvPr id="17455" name="Text Box 47"/>
          <p:cNvSpPr txBox="1">
            <a:spLocks noChangeArrowheads="1"/>
          </p:cNvSpPr>
          <p:nvPr/>
        </p:nvSpPr>
        <p:spPr bwMode="auto">
          <a:xfrm>
            <a:off x="7543800" y="2759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$2,000</a:t>
            </a:r>
            <a:endParaRPr lang="en-US" sz="2400">
              <a:solidFill>
                <a:srgbClr val="FFCC00"/>
              </a:solidFill>
              <a:latin typeface="Times New Roman" pitchFamily="18" charset="0"/>
            </a:endParaRPr>
          </a:p>
        </p:txBody>
      </p:sp>
      <p:sp>
        <p:nvSpPr>
          <p:cNvPr id="17456" name="Text Box 48"/>
          <p:cNvSpPr txBox="1">
            <a:spLocks noChangeArrowheads="1"/>
          </p:cNvSpPr>
          <p:nvPr/>
        </p:nvSpPr>
        <p:spPr bwMode="auto">
          <a:xfrm>
            <a:off x="7543800" y="3063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$1,000</a:t>
            </a:r>
          </a:p>
        </p:txBody>
      </p:sp>
      <p:sp>
        <p:nvSpPr>
          <p:cNvPr id="17457" name="Text Box 49"/>
          <p:cNvSpPr txBox="1">
            <a:spLocks noChangeArrowheads="1"/>
          </p:cNvSpPr>
          <p:nvPr/>
        </p:nvSpPr>
        <p:spPr bwMode="auto">
          <a:xfrm>
            <a:off x="7543800" y="3368675"/>
            <a:ext cx="1000125"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a:t>
            </a:r>
            <a:endParaRPr lang="en-US" sz="2400">
              <a:solidFill>
                <a:srgbClr val="FFCC00"/>
              </a:solidFill>
              <a:latin typeface="Times New Roman" pitchFamily="18" charset="0"/>
            </a:endParaRPr>
          </a:p>
        </p:txBody>
      </p:sp>
      <p:sp>
        <p:nvSpPr>
          <p:cNvPr id="17458" name="Text Box 50"/>
          <p:cNvSpPr txBox="1">
            <a:spLocks noChangeArrowheads="1"/>
          </p:cNvSpPr>
          <p:nvPr/>
        </p:nvSpPr>
        <p:spPr bwMode="auto">
          <a:xfrm>
            <a:off x="7543800" y="3673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$300</a:t>
            </a:r>
            <a:endParaRPr lang="en-US" sz="2400">
              <a:solidFill>
                <a:srgbClr val="FFCC00"/>
              </a:solidFill>
              <a:latin typeface="Times New Roman" pitchFamily="18" charset="0"/>
            </a:endParaRPr>
          </a:p>
        </p:txBody>
      </p:sp>
      <p:sp>
        <p:nvSpPr>
          <p:cNvPr id="17459" name="Text Box 51"/>
          <p:cNvSpPr txBox="1">
            <a:spLocks noChangeArrowheads="1"/>
          </p:cNvSpPr>
          <p:nvPr/>
        </p:nvSpPr>
        <p:spPr bwMode="auto">
          <a:xfrm>
            <a:off x="7543800" y="3978275"/>
            <a:ext cx="13335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a:t>
            </a:r>
            <a:endParaRPr lang="en-US" sz="2400">
              <a:solidFill>
                <a:srgbClr val="FFCC00"/>
              </a:solidFill>
              <a:latin typeface="Times New Roman" pitchFamily="18" charset="0"/>
            </a:endParaRPr>
          </a:p>
        </p:txBody>
      </p:sp>
      <p:sp>
        <p:nvSpPr>
          <p:cNvPr id="17460" name="Text Box 52"/>
          <p:cNvSpPr txBox="1">
            <a:spLocks noChangeArrowheads="1"/>
          </p:cNvSpPr>
          <p:nvPr/>
        </p:nvSpPr>
        <p:spPr bwMode="auto">
          <a:xfrm>
            <a:off x="7543800" y="4283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$100</a:t>
            </a:r>
            <a:endParaRPr lang="en-US" sz="2400">
              <a:solidFill>
                <a:srgbClr val="FFCC00"/>
              </a:solidFill>
              <a:latin typeface="Times New Roman" pitchFamily="18" charset="0"/>
            </a:endParaRPr>
          </a:p>
        </p:txBody>
      </p:sp>
      <p:sp>
        <p:nvSpPr>
          <p:cNvPr id="17461" name="Oval 53"/>
          <p:cNvSpPr>
            <a:spLocks noChangeArrowheads="1"/>
          </p:cNvSpPr>
          <p:nvPr/>
        </p:nvSpPr>
        <p:spPr bwMode="auto">
          <a:xfrm>
            <a:off x="7239000" y="4419600"/>
            <a:ext cx="152400" cy="152400"/>
          </a:xfrm>
          <a:prstGeom prst="ellipse">
            <a:avLst/>
          </a:prstGeom>
          <a:solidFill>
            <a:srgbClr val="FFCC00"/>
          </a:solidFill>
          <a:ln w="9525">
            <a:noFill/>
            <a:round/>
            <a:headEnd/>
            <a:tailEnd/>
          </a:ln>
        </p:spPr>
        <p:txBody>
          <a:bodyPr wrap="none" anchor="ctr"/>
          <a:lstStyle/>
          <a:p>
            <a:endParaRPr lang="en-US"/>
          </a:p>
        </p:txBody>
      </p:sp>
      <p:sp>
        <p:nvSpPr>
          <p:cNvPr id="17462" name="Oval 54"/>
          <p:cNvSpPr>
            <a:spLocks noChangeArrowheads="1"/>
          </p:cNvSpPr>
          <p:nvPr/>
        </p:nvSpPr>
        <p:spPr bwMode="auto">
          <a:xfrm>
            <a:off x="7239000" y="4114800"/>
            <a:ext cx="152400" cy="152400"/>
          </a:xfrm>
          <a:prstGeom prst="ellipse">
            <a:avLst/>
          </a:prstGeom>
          <a:solidFill>
            <a:srgbClr val="FFCC00"/>
          </a:solidFill>
          <a:ln w="9525">
            <a:noFill/>
            <a:round/>
            <a:headEnd/>
            <a:tailEnd/>
          </a:ln>
        </p:spPr>
        <p:txBody>
          <a:bodyPr wrap="none" anchor="ctr"/>
          <a:lstStyle/>
          <a:p>
            <a:endParaRPr lang="en-US"/>
          </a:p>
        </p:txBody>
      </p:sp>
      <p:sp>
        <p:nvSpPr>
          <p:cNvPr id="17463" name="Oval 55"/>
          <p:cNvSpPr>
            <a:spLocks noChangeArrowheads="1"/>
          </p:cNvSpPr>
          <p:nvPr/>
        </p:nvSpPr>
        <p:spPr bwMode="auto">
          <a:xfrm>
            <a:off x="7239000" y="3810000"/>
            <a:ext cx="152400" cy="152400"/>
          </a:xfrm>
          <a:prstGeom prst="ellipse">
            <a:avLst/>
          </a:prstGeom>
          <a:solidFill>
            <a:srgbClr val="FFCC00"/>
          </a:solidFill>
          <a:ln w="9525">
            <a:noFill/>
            <a:round/>
            <a:headEnd/>
            <a:tailEnd/>
          </a:ln>
        </p:spPr>
        <p:txBody>
          <a:bodyPr wrap="none" anchor="ctr"/>
          <a:lstStyle/>
          <a:p>
            <a:endParaRPr lang="en-US"/>
          </a:p>
        </p:txBody>
      </p:sp>
      <p:sp>
        <p:nvSpPr>
          <p:cNvPr id="17464" name="Oval 56"/>
          <p:cNvSpPr>
            <a:spLocks noChangeArrowheads="1"/>
          </p:cNvSpPr>
          <p:nvPr/>
        </p:nvSpPr>
        <p:spPr bwMode="auto">
          <a:xfrm>
            <a:off x="7239000" y="3505200"/>
            <a:ext cx="152400" cy="152400"/>
          </a:xfrm>
          <a:prstGeom prst="ellipse">
            <a:avLst/>
          </a:prstGeom>
          <a:solidFill>
            <a:srgbClr val="FFCC00"/>
          </a:solidFill>
          <a:ln w="9525">
            <a:noFill/>
            <a:round/>
            <a:headEnd/>
            <a:tailEnd/>
          </a:ln>
        </p:spPr>
        <p:txBody>
          <a:bodyPr wrap="none" anchor="ctr"/>
          <a:lstStyle/>
          <a:p>
            <a:endParaRPr lang="en-US"/>
          </a:p>
        </p:txBody>
      </p:sp>
      <p:sp>
        <p:nvSpPr>
          <p:cNvPr id="17465" name="Oval 57"/>
          <p:cNvSpPr>
            <a:spLocks noChangeArrowheads="1"/>
          </p:cNvSpPr>
          <p:nvPr/>
        </p:nvSpPr>
        <p:spPr bwMode="auto">
          <a:xfrm>
            <a:off x="7239000" y="3200400"/>
            <a:ext cx="152400" cy="152400"/>
          </a:xfrm>
          <a:prstGeom prst="ellipse">
            <a:avLst/>
          </a:prstGeom>
          <a:solidFill>
            <a:schemeClr val="bg1"/>
          </a:solidFill>
          <a:ln w="9525">
            <a:noFill/>
            <a:round/>
            <a:headEnd/>
            <a:tailEnd/>
          </a:ln>
        </p:spPr>
        <p:txBody>
          <a:bodyPr wrap="none" anchor="ctr"/>
          <a:lstStyle/>
          <a:p>
            <a:endParaRPr lang="en-US"/>
          </a:p>
        </p:txBody>
      </p:sp>
      <p:sp>
        <p:nvSpPr>
          <p:cNvPr id="17466" name="Oval 58"/>
          <p:cNvSpPr>
            <a:spLocks noChangeArrowheads="1"/>
          </p:cNvSpPr>
          <p:nvPr/>
        </p:nvSpPr>
        <p:spPr bwMode="auto">
          <a:xfrm>
            <a:off x="7239000" y="2895600"/>
            <a:ext cx="152400" cy="152400"/>
          </a:xfrm>
          <a:prstGeom prst="ellipse">
            <a:avLst/>
          </a:prstGeom>
          <a:solidFill>
            <a:srgbClr val="FFCC00"/>
          </a:solidFill>
          <a:ln w="9525">
            <a:noFill/>
            <a:round/>
            <a:headEnd/>
            <a:tailEnd/>
          </a:ln>
        </p:spPr>
        <p:txBody>
          <a:bodyPr wrap="none" anchor="ctr"/>
          <a:lstStyle/>
          <a:p>
            <a:endParaRPr lang="en-US"/>
          </a:p>
        </p:txBody>
      </p:sp>
      <p:sp>
        <p:nvSpPr>
          <p:cNvPr id="17467" name="Oval 59"/>
          <p:cNvSpPr>
            <a:spLocks noChangeArrowheads="1"/>
          </p:cNvSpPr>
          <p:nvPr/>
        </p:nvSpPr>
        <p:spPr bwMode="auto">
          <a:xfrm>
            <a:off x="7239000" y="2590800"/>
            <a:ext cx="152400" cy="152400"/>
          </a:xfrm>
          <a:prstGeom prst="ellipse">
            <a:avLst/>
          </a:prstGeom>
          <a:solidFill>
            <a:srgbClr val="FFCC00"/>
          </a:solidFill>
          <a:ln w="9525">
            <a:noFill/>
            <a:round/>
            <a:headEnd/>
            <a:tailEnd/>
          </a:ln>
        </p:spPr>
        <p:txBody>
          <a:bodyPr wrap="none" anchor="ctr"/>
          <a:lstStyle/>
          <a:p>
            <a:endParaRPr lang="en-US"/>
          </a:p>
        </p:txBody>
      </p:sp>
      <p:sp>
        <p:nvSpPr>
          <p:cNvPr id="17468" name="Oval 60"/>
          <p:cNvSpPr>
            <a:spLocks noChangeArrowheads="1"/>
          </p:cNvSpPr>
          <p:nvPr/>
        </p:nvSpPr>
        <p:spPr bwMode="auto">
          <a:xfrm>
            <a:off x="7239000" y="2286000"/>
            <a:ext cx="152400" cy="152400"/>
          </a:xfrm>
          <a:prstGeom prst="ellipse">
            <a:avLst/>
          </a:prstGeom>
          <a:solidFill>
            <a:srgbClr val="FFCC00"/>
          </a:solidFill>
          <a:ln w="9525">
            <a:noFill/>
            <a:round/>
            <a:headEnd/>
            <a:tailEnd/>
          </a:ln>
        </p:spPr>
        <p:txBody>
          <a:bodyPr wrap="none" anchor="ctr"/>
          <a:lstStyle/>
          <a:p>
            <a:endParaRPr lang="en-US"/>
          </a:p>
        </p:txBody>
      </p:sp>
      <p:sp>
        <p:nvSpPr>
          <p:cNvPr id="17469" name="Oval 61"/>
          <p:cNvSpPr>
            <a:spLocks noChangeArrowheads="1"/>
          </p:cNvSpPr>
          <p:nvPr/>
        </p:nvSpPr>
        <p:spPr bwMode="auto">
          <a:xfrm>
            <a:off x="7239000" y="1981200"/>
            <a:ext cx="152400" cy="152400"/>
          </a:xfrm>
          <a:prstGeom prst="ellipse">
            <a:avLst/>
          </a:prstGeom>
          <a:solidFill>
            <a:srgbClr val="FFCC00"/>
          </a:solidFill>
          <a:ln w="9525">
            <a:noFill/>
            <a:round/>
            <a:headEnd/>
            <a:tailEnd/>
          </a:ln>
        </p:spPr>
        <p:txBody>
          <a:bodyPr wrap="none" anchor="ctr"/>
          <a:lstStyle/>
          <a:p>
            <a:endParaRPr lang="en-US"/>
          </a:p>
        </p:txBody>
      </p:sp>
      <p:sp>
        <p:nvSpPr>
          <p:cNvPr id="17470" name="Oval 62"/>
          <p:cNvSpPr>
            <a:spLocks noChangeArrowheads="1"/>
          </p:cNvSpPr>
          <p:nvPr/>
        </p:nvSpPr>
        <p:spPr bwMode="auto">
          <a:xfrm>
            <a:off x="7239000" y="1676400"/>
            <a:ext cx="152400" cy="152400"/>
          </a:xfrm>
          <a:prstGeom prst="ellipse">
            <a:avLst/>
          </a:prstGeom>
          <a:solidFill>
            <a:schemeClr val="bg1"/>
          </a:solidFill>
          <a:ln w="9525">
            <a:noFill/>
            <a:round/>
            <a:headEnd/>
            <a:tailEnd/>
          </a:ln>
        </p:spPr>
        <p:txBody>
          <a:bodyPr wrap="none" anchor="ctr"/>
          <a:lstStyle/>
          <a:p>
            <a:endParaRPr lang="en-US" sz="2400">
              <a:solidFill>
                <a:schemeClr val="tx1"/>
              </a:solidFill>
              <a:latin typeface="Times New Roman" pitchFamily="18" charset="0"/>
            </a:endParaRPr>
          </a:p>
        </p:txBody>
      </p:sp>
      <p:sp>
        <p:nvSpPr>
          <p:cNvPr id="17471" name="Oval 63"/>
          <p:cNvSpPr>
            <a:spLocks noChangeArrowheads="1"/>
          </p:cNvSpPr>
          <p:nvPr/>
        </p:nvSpPr>
        <p:spPr bwMode="auto">
          <a:xfrm>
            <a:off x="7239000" y="1371600"/>
            <a:ext cx="152400" cy="152400"/>
          </a:xfrm>
          <a:prstGeom prst="ellipse">
            <a:avLst/>
          </a:prstGeom>
          <a:solidFill>
            <a:srgbClr val="FFCC00"/>
          </a:solidFill>
          <a:ln w="9525">
            <a:noFill/>
            <a:round/>
            <a:headEnd/>
            <a:tailEnd/>
          </a:ln>
        </p:spPr>
        <p:txBody>
          <a:bodyPr wrap="none" anchor="ctr"/>
          <a:lstStyle/>
          <a:p>
            <a:endParaRPr lang="en-US"/>
          </a:p>
        </p:txBody>
      </p:sp>
      <p:sp>
        <p:nvSpPr>
          <p:cNvPr id="17472" name="Oval 64"/>
          <p:cNvSpPr>
            <a:spLocks noChangeArrowheads="1"/>
          </p:cNvSpPr>
          <p:nvPr/>
        </p:nvSpPr>
        <p:spPr bwMode="auto">
          <a:xfrm>
            <a:off x="7239000" y="1066800"/>
            <a:ext cx="152400" cy="152400"/>
          </a:xfrm>
          <a:prstGeom prst="ellipse">
            <a:avLst/>
          </a:prstGeom>
          <a:solidFill>
            <a:srgbClr val="FFCC00"/>
          </a:solidFill>
          <a:ln w="9525">
            <a:noFill/>
            <a:round/>
            <a:headEnd/>
            <a:tailEnd/>
          </a:ln>
        </p:spPr>
        <p:txBody>
          <a:bodyPr wrap="none" anchor="ctr"/>
          <a:lstStyle/>
          <a:p>
            <a:endParaRPr lang="en-US"/>
          </a:p>
        </p:txBody>
      </p:sp>
      <p:sp>
        <p:nvSpPr>
          <p:cNvPr id="17473" name="Oval 65"/>
          <p:cNvSpPr>
            <a:spLocks noChangeArrowheads="1"/>
          </p:cNvSpPr>
          <p:nvPr/>
        </p:nvSpPr>
        <p:spPr bwMode="auto">
          <a:xfrm>
            <a:off x="7239000" y="762000"/>
            <a:ext cx="152400" cy="152400"/>
          </a:xfrm>
          <a:prstGeom prst="ellipse">
            <a:avLst/>
          </a:prstGeom>
          <a:solidFill>
            <a:srgbClr val="FFCC00"/>
          </a:solidFill>
          <a:ln w="9525">
            <a:noFill/>
            <a:round/>
            <a:headEnd/>
            <a:tailEnd/>
          </a:ln>
        </p:spPr>
        <p:txBody>
          <a:bodyPr wrap="none" anchor="ctr"/>
          <a:lstStyle/>
          <a:p>
            <a:endParaRPr lang="en-US"/>
          </a:p>
        </p:txBody>
      </p:sp>
      <p:sp>
        <p:nvSpPr>
          <p:cNvPr id="17474" name="Oval 66"/>
          <p:cNvSpPr>
            <a:spLocks noChangeArrowheads="1"/>
          </p:cNvSpPr>
          <p:nvPr/>
        </p:nvSpPr>
        <p:spPr bwMode="auto">
          <a:xfrm>
            <a:off x="7239000" y="457200"/>
            <a:ext cx="152400" cy="152400"/>
          </a:xfrm>
          <a:prstGeom prst="ellipse">
            <a:avLst/>
          </a:prstGeom>
          <a:solidFill>
            <a:srgbClr val="FFCC00"/>
          </a:solidFill>
          <a:ln w="9525">
            <a:noFill/>
            <a:round/>
            <a:headEnd/>
            <a:tailEnd/>
          </a:ln>
        </p:spPr>
        <p:txBody>
          <a:bodyPr wrap="none" anchor="ctr"/>
          <a:lstStyle/>
          <a:p>
            <a:endParaRPr lang="en-US"/>
          </a:p>
        </p:txBody>
      </p:sp>
      <p:sp>
        <p:nvSpPr>
          <p:cNvPr id="17475" name="Oval 67"/>
          <p:cNvSpPr>
            <a:spLocks noChangeArrowheads="1"/>
          </p:cNvSpPr>
          <p:nvPr/>
        </p:nvSpPr>
        <p:spPr bwMode="auto">
          <a:xfrm>
            <a:off x="7239000" y="152400"/>
            <a:ext cx="152400" cy="152400"/>
          </a:xfrm>
          <a:prstGeom prst="ellipse">
            <a:avLst/>
          </a:prstGeom>
          <a:solidFill>
            <a:schemeClr val="bg1"/>
          </a:solidFill>
          <a:ln w="9525">
            <a:noFill/>
            <a:round/>
            <a:headEnd/>
            <a:tailEnd/>
          </a:ln>
        </p:spPr>
        <p:txBody>
          <a:bodyPr wrap="none" anchor="ctr"/>
          <a:lstStyle/>
          <a:p>
            <a:endParaRPr lang="en-US"/>
          </a:p>
        </p:txBody>
      </p:sp>
      <p:pic>
        <p:nvPicPr>
          <p:cNvPr id="17476" name="Picture 68"/>
          <p:cNvPicPr>
            <a:picLocks noChangeAspect="1" noChangeArrowheads="1"/>
          </p:cNvPicPr>
          <p:nvPr/>
        </p:nvPicPr>
        <p:blipFill>
          <a:blip r:embed="rId5" cstate="print"/>
          <a:srcRect/>
          <a:stretch>
            <a:fillRect/>
          </a:stretch>
        </p:blipFill>
        <p:spPr bwMode="auto">
          <a:xfrm flipV="1">
            <a:off x="1949450" y="3994150"/>
            <a:ext cx="514350" cy="606425"/>
          </a:xfrm>
          <a:prstGeom prst="rect">
            <a:avLst/>
          </a:prstGeom>
          <a:noFill/>
          <a:ln w="9525">
            <a:noFill/>
            <a:miter lim="800000"/>
            <a:headEnd/>
            <a:tailEnd/>
          </a:ln>
        </p:spPr>
      </p:pic>
      <p:sp>
        <p:nvSpPr>
          <p:cNvPr id="17477" name="AutoShape 69"/>
          <p:cNvSpPr>
            <a:spLocks noChangeArrowheads="1"/>
          </p:cNvSpPr>
          <p:nvPr/>
        </p:nvSpPr>
        <p:spPr bwMode="auto">
          <a:xfrm rot="5400000">
            <a:off x="32226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17478" name="Oval 70"/>
          <p:cNvSpPr>
            <a:spLocks noChangeArrowheads="1"/>
          </p:cNvSpPr>
          <p:nvPr/>
        </p:nvSpPr>
        <p:spPr bwMode="auto">
          <a:xfrm>
            <a:off x="3298825" y="4076700"/>
            <a:ext cx="152400" cy="152400"/>
          </a:xfrm>
          <a:prstGeom prst="ellipse">
            <a:avLst/>
          </a:prstGeom>
          <a:noFill/>
          <a:ln w="38100">
            <a:solidFill>
              <a:schemeClr val="bg1"/>
            </a:solidFill>
            <a:round/>
            <a:headEnd/>
            <a:tailEnd/>
          </a:ln>
        </p:spPr>
        <p:txBody>
          <a:bodyPr wrap="none" anchor="ctr"/>
          <a:lstStyle/>
          <a:p>
            <a:endParaRPr lang="en-US"/>
          </a:p>
        </p:txBody>
      </p:sp>
      <p:sp>
        <p:nvSpPr>
          <p:cNvPr id="17479" name="AutoShape 71"/>
          <p:cNvSpPr>
            <a:spLocks noChangeArrowheads="1"/>
          </p:cNvSpPr>
          <p:nvPr/>
        </p:nvSpPr>
        <p:spPr bwMode="auto">
          <a:xfrm rot="5400000">
            <a:off x="3527425" y="43053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17480" name="Oval 72"/>
          <p:cNvSpPr>
            <a:spLocks noChangeArrowheads="1"/>
          </p:cNvSpPr>
          <p:nvPr/>
        </p:nvSpPr>
        <p:spPr bwMode="auto">
          <a:xfrm>
            <a:off x="3603625" y="4152900"/>
            <a:ext cx="152400" cy="152400"/>
          </a:xfrm>
          <a:prstGeom prst="ellipse">
            <a:avLst/>
          </a:prstGeom>
          <a:noFill/>
          <a:ln w="38100">
            <a:solidFill>
              <a:schemeClr val="bg1"/>
            </a:solidFill>
            <a:round/>
            <a:headEnd/>
            <a:tailEnd/>
          </a:ln>
        </p:spPr>
        <p:txBody>
          <a:bodyPr wrap="none" anchor="ctr"/>
          <a:lstStyle/>
          <a:p>
            <a:endParaRPr lang="en-US"/>
          </a:p>
        </p:txBody>
      </p:sp>
      <p:sp>
        <p:nvSpPr>
          <p:cNvPr id="17481" name="AutoShape 73"/>
          <p:cNvSpPr>
            <a:spLocks noChangeArrowheads="1"/>
          </p:cNvSpPr>
          <p:nvPr/>
        </p:nvSpPr>
        <p:spPr bwMode="auto">
          <a:xfrm rot="5400000">
            <a:off x="38322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17482" name="Oval 74"/>
          <p:cNvSpPr>
            <a:spLocks noChangeArrowheads="1"/>
          </p:cNvSpPr>
          <p:nvPr/>
        </p:nvSpPr>
        <p:spPr bwMode="auto">
          <a:xfrm>
            <a:off x="3908425" y="4076700"/>
            <a:ext cx="152400" cy="152400"/>
          </a:xfrm>
          <a:prstGeom prst="ellipse">
            <a:avLst/>
          </a:prstGeom>
          <a:noFill/>
          <a:ln w="38100">
            <a:solidFill>
              <a:schemeClr val="bg1"/>
            </a:solidFill>
            <a:round/>
            <a:headEnd/>
            <a:tailEnd/>
          </a:ln>
        </p:spPr>
        <p:txBody>
          <a:bodyPr wrap="none" anchor="ctr"/>
          <a:lstStyle/>
          <a:p>
            <a:endParaRPr lang="en-US"/>
          </a:p>
        </p:txBody>
      </p:sp>
      <p:sp>
        <p:nvSpPr>
          <p:cNvPr id="65611" name="Text Box 75"/>
          <p:cNvSpPr txBox="1">
            <a:spLocks noChangeArrowheads="1"/>
          </p:cNvSpPr>
          <p:nvPr/>
        </p:nvSpPr>
        <p:spPr bwMode="auto">
          <a:xfrm>
            <a:off x="685800" y="1203325"/>
            <a:ext cx="5181600" cy="701675"/>
          </a:xfrm>
          <a:prstGeom prst="rect">
            <a:avLst/>
          </a:prstGeom>
          <a:noFill/>
          <a:ln w="9525">
            <a:noFill/>
            <a:miter lim="800000"/>
            <a:headEnd/>
            <a:tailEnd/>
          </a:ln>
        </p:spPr>
        <p:txBody>
          <a:bodyPr>
            <a:spAutoFit/>
          </a:bodyPr>
          <a:lstStyle/>
          <a:p>
            <a:pPr algn="ctr">
              <a:spcBef>
                <a:spcPct val="50000"/>
              </a:spcBef>
            </a:pPr>
            <a:r>
              <a:rPr lang="en-US" sz="4000" b="1" dirty="0">
                <a:solidFill>
                  <a:schemeClr val="bg1"/>
                </a:solidFill>
              </a:rPr>
              <a:t>$100 Question</a:t>
            </a:r>
            <a:endParaRPr lang="en-US" sz="4000" dirty="0">
              <a:solidFill>
                <a:schemeClr val="bg1"/>
              </a:solidFill>
              <a:latin typeface="Times New Roman" pitchFamily="18" charset="0"/>
            </a:endParaRPr>
          </a:p>
        </p:txBody>
      </p:sp>
      <p:pic>
        <p:nvPicPr>
          <p:cNvPr id="65612" name="New Question.wav">
            <a:hlinkClick r:id="" action="ppaction://media"/>
          </p:cNvPr>
          <p:cNvPicPr>
            <a:picLocks noRot="1" noChangeAspect="1" noChangeArrowheads="1"/>
          </p:cNvPicPr>
          <p:nvPr>
            <a:audioFile r:link="rId1"/>
          </p:nvPr>
        </p:nvPicPr>
        <p:blipFill>
          <a:blip r:embed="rId6" cstate="print"/>
          <a:srcRect/>
          <a:stretch>
            <a:fillRect/>
          </a:stretch>
        </p:blipFill>
        <p:spPr bwMode="auto">
          <a:xfrm>
            <a:off x="8839200" y="6553200"/>
            <a:ext cx="304800" cy="304800"/>
          </a:xfrm>
          <a:prstGeom prst="rect">
            <a:avLst/>
          </a:prstGeom>
          <a:noFill/>
          <a:ln w="9525">
            <a:noFill/>
            <a:miter lim="800000"/>
            <a:headEnd/>
            <a:tailEnd/>
          </a:ln>
        </p:spPr>
      </p:pic>
      <p:pic>
        <p:nvPicPr>
          <p:cNvPr id="65613" name="Who Wants to Be a Millionaire.wav">
            <a:hlinkClick r:id="" action="ppaction://media"/>
          </p:cNvPr>
          <p:cNvPicPr>
            <a:picLocks noRot="1" noChangeAspect="1" noChangeArrowheads="1"/>
          </p:cNvPicPr>
          <p:nvPr>
            <a:audioFile r:link="rId2"/>
          </p:nvPr>
        </p:nvPicPr>
        <p:blipFill>
          <a:blip r:embed="rId6" cstate="print"/>
          <a:srcRect/>
          <a:stretch>
            <a:fillRect/>
          </a:stretch>
        </p:blipFill>
        <p:spPr bwMode="auto">
          <a:xfrm>
            <a:off x="0" y="6553200"/>
            <a:ext cx="304800" cy="304800"/>
          </a:xfrm>
          <a:prstGeom prst="rect">
            <a:avLst/>
          </a:prstGeom>
          <a:noFill/>
          <a:ln w="9525">
            <a:noFill/>
            <a:miter lim="800000"/>
            <a:headEnd/>
            <a:tailEnd/>
          </a:ln>
        </p:spPr>
      </p:pic>
      <p:sp>
        <p:nvSpPr>
          <p:cNvPr id="65614" name="AutoShape 78"/>
          <p:cNvSpPr>
            <a:spLocks noChangeArrowheads="1"/>
          </p:cNvSpPr>
          <p:nvPr/>
        </p:nvSpPr>
        <p:spPr bwMode="auto">
          <a:xfrm>
            <a:off x="69850" y="2362200"/>
            <a:ext cx="6369050" cy="1319213"/>
          </a:xfrm>
          <a:prstGeom prst="flowChartPreparation">
            <a:avLst/>
          </a:prstGeom>
          <a:solidFill>
            <a:srgbClr val="00FF00"/>
          </a:solidFill>
          <a:ln w="57150">
            <a:solidFill>
              <a:srgbClr val="3399FF"/>
            </a:solidFill>
            <a:miter lim="800000"/>
            <a:headEnd/>
            <a:tailEnd/>
          </a:ln>
        </p:spPr>
        <p:txBody>
          <a:bodyPr wrap="none" anchor="ctr"/>
          <a:lstStyle/>
          <a:p>
            <a:r>
              <a:rPr lang="en-US" sz="2400" b="1" dirty="0">
                <a:solidFill>
                  <a:schemeClr val="tx1"/>
                </a:solidFill>
                <a:latin typeface="Times New Roman" pitchFamily="18" charset="0"/>
              </a:rPr>
              <a:t>What rating is for age-appropriate</a:t>
            </a:r>
          </a:p>
          <a:p>
            <a:r>
              <a:rPr lang="en-US" sz="2400" b="1" dirty="0">
                <a:solidFill>
                  <a:schemeClr val="tx1"/>
                </a:solidFill>
                <a:latin typeface="Times New Roman" pitchFamily="18" charset="0"/>
              </a:rPr>
              <a:t>functioning with no concerns?</a:t>
            </a:r>
          </a:p>
        </p:txBody>
      </p:sp>
    </p:spTree>
    <p:extLst>
      <p:ext uri="{BB962C8B-B14F-4D97-AF65-F5344CB8AC3E}">
        <p14:creationId xmlns:p14="http://schemas.microsoft.com/office/powerpoint/2010/main" val="9731201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5612"/>
                                        </p:tgtEl>
                                      </p:cBhvr>
                                    </p:cmd>
                                  </p:childTnLst>
                                </p:cTn>
                              </p:par>
                              <p:par>
                                <p:cTn id="7" presetID="9" presetClass="entr" presetSubtype="0" fill="hold" grpId="0" nodeType="withEffect">
                                  <p:stCondLst>
                                    <p:cond delay="2000"/>
                                  </p:stCondLst>
                                  <p:childTnLst>
                                    <p:set>
                                      <p:cBhvr>
                                        <p:cTn id="8" dur="1" fill="hold">
                                          <p:stCondLst>
                                            <p:cond delay="0"/>
                                          </p:stCondLst>
                                        </p:cTn>
                                        <p:tgtEl>
                                          <p:spTgt spid="65611"/>
                                        </p:tgtEl>
                                        <p:attrNameLst>
                                          <p:attrName>style.visibility</p:attrName>
                                        </p:attrNameLst>
                                      </p:cBhvr>
                                      <p:to>
                                        <p:strVal val="visible"/>
                                      </p:to>
                                    </p:set>
                                    <p:animEffect transition="in" filter="dissolve">
                                      <p:cBhvr>
                                        <p:cTn id="9" dur="500"/>
                                        <p:tgtEl>
                                          <p:spTgt spid="65611"/>
                                        </p:tgtEl>
                                      </p:cBhvr>
                                    </p:animEffect>
                                  </p:childTnLst>
                                </p:cTn>
                              </p:par>
                            </p:childTnLst>
                          </p:cTn>
                        </p:par>
                        <p:par>
                          <p:cTn id="10" fill="hold">
                            <p:stCondLst>
                              <p:cond delay="2500"/>
                            </p:stCondLst>
                            <p:childTnLst>
                              <p:par>
                                <p:cTn id="11" presetID="1" presetClass="mediacall" presetSubtype="0" fill="hold" nodeType="afterEffect">
                                  <p:stCondLst>
                                    <p:cond delay="0"/>
                                  </p:stCondLst>
                                  <p:childTnLst>
                                    <p:cmd type="call" cmd="playFrom(0.0)">
                                      <p:cBhvr>
                                        <p:cTn id="12" dur="1" fill="hold"/>
                                        <p:tgtEl>
                                          <p:spTgt spid="65613"/>
                                        </p:tgtEl>
                                      </p:cBhvr>
                                    </p:cmd>
                                  </p:childTnLst>
                                </p:cTn>
                              </p:par>
                              <p:par>
                                <p:cTn id="13" presetID="1" presetClass="entr" presetSubtype="0" fill="hold" grpId="0" nodeType="withEffect">
                                  <p:stCondLst>
                                    <p:cond delay="2000"/>
                                  </p:stCondLst>
                                  <p:childTnLst>
                                    <p:set>
                                      <p:cBhvr>
                                        <p:cTn id="14" dur="1" fill="hold">
                                          <p:stCondLst>
                                            <p:cond delay="499"/>
                                          </p:stCondLst>
                                        </p:cTn>
                                        <p:tgtEl>
                                          <p:spTgt spid="65549"/>
                                        </p:tgtEl>
                                        <p:attrNameLst>
                                          <p:attrName>style.visibility</p:attrName>
                                        </p:attrNameLst>
                                      </p:cBhvr>
                                      <p:to>
                                        <p:strVal val="visible"/>
                                      </p:to>
                                    </p:set>
                                  </p:childTnLst>
                                </p:cTn>
                              </p:par>
                            </p:childTnLst>
                          </p:cTn>
                        </p:par>
                        <p:par>
                          <p:cTn id="15" fill="hold">
                            <p:stCondLst>
                              <p:cond delay="5000"/>
                            </p:stCondLst>
                            <p:childTnLst>
                              <p:par>
                                <p:cTn id="16" presetID="1" presetClass="entr" presetSubtype="0" fill="hold" grpId="0" nodeType="afterEffect">
                                  <p:stCondLst>
                                    <p:cond delay="2000"/>
                                  </p:stCondLst>
                                  <p:childTnLst>
                                    <p:set>
                                      <p:cBhvr>
                                        <p:cTn id="17" dur="1" fill="hold">
                                          <p:stCondLst>
                                            <p:cond delay="499"/>
                                          </p:stCondLst>
                                        </p:cTn>
                                        <p:tgtEl>
                                          <p:spTgt spid="65551"/>
                                        </p:tgtEl>
                                        <p:attrNameLst>
                                          <p:attrName>style.visibility</p:attrName>
                                        </p:attrNameLst>
                                      </p:cBhvr>
                                      <p:to>
                                        <p:strVal val="visible"/>
                                      </p:to>
                                    </p:set>
                                  </p:childTnLst>
                                </p:cTn>
                              </p:par>
                            </p:childTnLst>
                          </p:cTn>
                        </p:par>
                        <p:par>
                          <p:cTn id="18" fill="hold">
                            <p:stCondLst>
                              <p:cond delay="7500"/>
                            </p:stCondLst>
                            <p:childTnLst>
                              <p:par>
                                <p:cTn id="19" presetID="1" presetClass="entr" presetSubtype="0" fill="hold" grpId="0" nodeType="afterEffect">
                                  <p:stCondLst>
                                    <p:cond delay="2000"/>
                                  </p:stCondLst>
                                  <p:childTnLst>
                                    <p:set>
                                      <p:cBhvr>
                                        <p:cTn id="20" dur="1" fill="hold">
                                          <p:stCondLst>
                                            <p:cond delay="499"/>
                                          </p:stCondLst>
                                        </p:cTn>
                                        <p:tgtEl>
                                          <p:spTgt spid="65550"/>
                                        </p:tgtEl>
                                        <p:attrNameLst>
                                          <p:attrName>style.visibility</p:attrName>
                                        </p:attrNameLst>
                                      </p:cBhvr>
                                      <p:to>
                                        <p:strVal val="visible"/>
                                      </p:to>
                                    </p:set>
                                  </p:childTnLst>
                                </p:cTn>
                              </p:par>
                            </p:childTnLst>
                          </p:cTn>
                        </p:par>
                        <p:par>
                          <p:cTn id="21" fill="hold">
                            <p:stCondLst>
                              <p:cond delay="10000"/>
                            </p:stCondLst>
                            <p:childTnLst>
                              <p:par>
                                <p:cTn id="22" presetID="1" presetClass="entr" presetSubtype="0" fill="hold" grpId="0" nodeType="afterEffect">
                                  <p:stCondLst>
                                    <p:cond delay="2000"/>
                                  </p:stCondLst>
                                  <p:childTnLst>
                                    <p:set>
                                      <p:cBhvr>
                                        <p:cTn id="23" dur="1" fill="hold">
                                          <p:stCondLst>
                                            <p:cond delay="499"/>
                                          </p:stCondLst>
                                        </p:cTn>
                                        <p:tgtEl>
                                          <p:spTgt spid="65552"/>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499"/>
                                          </p:stCondLst>
                                        </p:cTn>
                                        <p:tgtEl>
                                          <p:spTgt spid="656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28" fill="hold" display="0">
                  <p:stCondLst>
                    <p:cond delay="indefinite"/>
                  </p:stCondLst>
                  <p:endCondLst>
                    <p:cond evt="onPrev" delay="0">
                      <p:tgtEl>
                        <p:sldTgt/>
                      </p:tgtEl>
                    </p:cond>
                    <p:cond evt="onStopAudio" delay="0">
                      <p:tgtEl>
                        <p:sldTgt/>
                      </p:tgtEl>
                    </p:cond>
                  </p:endCondLst>
                </p:cTn>
                <p:tgtEl>
                  <p:spTgt spid="65612"/>
                </p:tgtEl>
              </p:cMediaNode>
            </p:audio>
            <p:audio>
              <p:cMediaNode showWhenStopped="0">
                <p:cTn id="29" repeatCount="indefinite" fill="hold" display="0">
                  <p:stCondLst>
                    <p:cond delay="indefinite"/>
                  </p:stCondLst>
                  <p:endCondLst>
                    <p:cond evt="onPrev" delay="0">
                      <p:tgtEl>
                        <p:sldTgt/>
                      </p:tgtEl>
                    </p:cond>
                    <p:cond evt="onStopAudio" delay="0">
                      <p:tgtEl>
                        <p:sldTgt/>
                      </p:tgtEl>
                    </p:cond>
                  </p:endCondLst>
                </p:cTn>
                <p:tgtEl>
                  <p:spTgt spid="65613"/>
                </p:tgtEl>
              </p:cMediaNode>
            </p:audio>
          </p:childTnLst>
        </p:cTn>
      </p:par>
    </p:tnLst>
    <p:bldLst>
      <p:bldP spid="65549" grpId="0" autoUpdateAnimBg="0"/>
      <p:bldP spid="65550" grpId="0" autoUpdateAnimBg="0"/>
      <p:bldP spid="65551" grpId="0" autoUpdateAnimBg="0"/>
      <p:bldP spid="65552" grpId="0" autoUpdateAnimBg="0"/>
      <p:bldP spid="65611"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explanation</a:t>
            </a:r>
            <a:endParaRPr lang="en-US" dirty="0"/>
          </a:p>
        </p:txBody>
      </p:sp>
      <p:sp>
        <p:nvSpPr>
          <p:cNvPr id="3" name="Content Placeholder 2"/>
          <p:cNvSpPr>
            <a:spLocks noGrp="1"/>
          </p:cNvSpPr>
          <p:nvPr>
            <p:ph idx="1"/>
          </p:nvPr>
        </p:nvSpPr>
        <p:spPr>
          <a:xfrm>
            <a:off x="609600" y="2247900"/>
            <a:ext cx="8077200" cy="3810000"/>
          </a:xfrm>
        </p:spPr>
        <p:txBody>
          <a:bodyPr/>
          <a:lstStyle/>
          <a:p>
            <a:r>
              <a:rPr lang="en-US" dirty="0" smtClean="0"/>
              <a:t>After each question, there will be a slide explaining the correct answer.</a:t>
            </a:r>
          </a:p>
          <a:p>
            <a:r>
              <a:rPr lang="en-US" dirty="0" smtClean="0"/>
              <a:t>If there are no questions about why the answer was correct, skip the explanatory slide and go on to the next question.</a:t>
            </a:r>
          </a:p>
          <a:p>
            <a:endParaRPr lang="en-US" dirty="0"/>
          </a:p>
        </p:txBody>
      </p:sp>
    </p:spTree>
    <p:extLst>
      <p:ext uri="{BB962C8B-B14F-4D97-AF65-F5344CB8AC3E}">
        <p14:creationId xmlns:p14="http://schemas.microsoft.com/office/powerpoint/2010/main" val="34342035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447800" y="381000"/>
            <a:ext cx="7353300" cy="1143000"/>
          </a:xfrm>
        </p:spPr>
        <p:txBody>
          <a:bodyPr>
            <a:normAutofit fontScale="90000"/>
          </a:bodyPr>
          <a:lstStyle/>
          <a:p>
            <a:pPr eaLnBrk="1" hangingPunct="1"/>
            <a:r>
              <a:rPr lang="en-US" sz="8000" b="1" dirty="0" smtClean="0"/>
              <a:t>7</a:t>
            </a:r>
          </a:p>
        </p:txBody>
      </p:sp>
      <p:sp>
        <p:nvSpPr>
          <p:cNvPr id="60419" name="Rectangle 3"/>
          <p:cNvSpPr>
            <a:spLocks noGrp="1" noChangeArrowheads="1"/>
          </p:cNvSpPr>
          <p:nvPr>
            <p:ph idx="1"/>
          </p:nvPr>
        </p:nvSpPr>
        <p:spPr>
          <a:xfrm>
            <a:off x="838200" y="2209800"/>
            <a:ext cx="7543800" cy="3810000"/>
          </a:xfrm>
          <a:noFill/>
        </p:spPr>
        <p:txBody>
          <a:bodyPr/>
          <a:lstStyle/>
          <a:p>
            <a:r>
              <a:rPr lang="en-US" sz="2800" dirty="0" smtClean="0"/>
              <a:t>Child shows functioning expected for his or her age in </a:t>
            </a:r>
            <a:r>
              <a:rPr lang="en-US" sz="2800" b="1" dirty="0" smtClean="0"/>
              <a:t>all or almost all everyday situations that are part of the child’s life</a:t>
            </a:r>
          </a:p>
          <a:p>
            <a:pPr>
              <a:buFontTx/>
              <a:buNone/>
            </a:pPr>
            <a:endParaRPr lang="en-US" sz="800" b="1" dirty="0" smtClean="0"/>
          </a:p>
          <a:p>
            <a:r>
              <a:rPr lang="en-US" sz="2800" b="1" dirty="0" smtClean="0"/>
              <a:t>Functioning </a:t>
            </a:r>
            <a:r>
              <a:rPr lang="en-US" sz="2800" dirty="0" smtClean="0"/>
              <a:t>is considered </a:t>
            </a:r>
            <a:r>
              <a:rPr lang="en-US" sz="2800" b="1" dirty="0" smtClean="0"/>
              <a:t>appropriate for his or her age</a:t>
            </a:r>
          </a:p>
          <a:p>
            <a:pPr>
              <a:buFontTx/>
              <a:buNone/>
            </a:pPr>
            <a:endParaRPr lang="en-US" sz="800" b="1" dirty="0" smtClean="0"/>
          </a:p>
          <a:p>
            <a:r>
              <a:rPr lang="en-US" sz="2800" dirty="0" smtClean="0"/>
              <a:t>No one has any concerns about the child’s functioning in this outcome area</a:t>
            </a:r>
          </a:p>
        </p:txBody>
      </p:sp>
      <p:sp>
        <p:nvSpPr>
          <p:cNvPr id="60420" name="Slide Number Placeholder 4"/>
          <p:cNvSpPr>
            <a:spLocks noGrp="1"/>
          </p:cNvSpPr>
          <p:nvPr>
            <p:ph type="sldNum" sz="quarter" idx="4294967295"/>
          </p:nvPr>
        </p:nvSpPr>
        <p:spPr>
          <a:xfrm>
            <a:off x="6553200" y="6356350"/>
            <a:ext cx="2133600" cy="365125"/>
          </a:xfrm>
          <a:prstGeom prst="rect">
            <a:avLst/>
          </a:prstGeom>
          <a:noFill/>
        </p:spPr>
        <p:txBody>
          <a:bodyPr/>
          <a:lstStyle/>
          <a:p>
            <a:fld id="{BC0E9BC2-F844-4FC4-93E6-B25D6B3AEB28}" type="slidenum">
              <a:rPr lang="en-US" smtClean="0"/>
              <a:pPr/>
              <a:t>6</a:t>
            </a:fld>
            <a:endParaRPr lang="en-US" smtClean="0"/>
          </a:p>
        </p:txBody>
      </p:sp>
    </p:spTree>
    <p:extLst>
      <p:ext uri="{BB962C8B-B14F-4D97-AF65-F5344CB8AC3E}">
        <p14:creationId xmlns:p14="http://schemas.microsoft.com/office/powerpoint/2010/main" val="38695944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3505200" y="1127125"/>
            <a:ext cx="2514600" cy="4724400"/>
          </a:xfrm>
          <a:prstGeom prst="rect">
            <a:avLst/>
          </a:prstGeom>
          <a:gradFill rotWithShape="0">
            <a:gsLst>
              <a:gs pos="0">
                <a:srgbClr val="0066CC"/>
              </a:gs>
              <a:gs pos="100000">
                <a:srgbClr val="000066"/>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66563" name="Rectangle 3"/>
          <p:cNvSpPr>
            <a:spLocks noChangeArrowheads="1"/>
          </p:cNvSpPr>
          <p:nvPr/>
        </p:nvSpPr>
        <p:spPr bwMode="auto">
          <a:xfrm>
            <a:off x="3571875" y="4560888"/>
            <a:ext cx="2413000" cy="322262"/>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18436" name="Text Box 4"/>
          <p:cNvSpPr txBox="1">
            <a:spLocks noChangeArrowheads="1"/>
          </p:cNvSpPr>
          <p:nvPr/>
        </p:nvSpPr>
        <p:spPr bwMode="auto">
          <a:xfrm>
            <a:off x="3581400" y="111125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15</a:t>
            </a:r>
            <a:endParaRPr lang="en-US" sz="2400">
              <a:solidFill>
                <a:schemeClr val="bg1"/>
              </a:solidFill>
              <a:latin typeface="Times New Roman" pitchFamily="18" charset="0"/>
            </a:endParaRPr>
          </a:p>
        </p:txBody>
      </p:sp>
      <p:sp>
        <p:nvSpPr>
          <p:cNvPr id="18437" name="Text Box 5"/>
          <p:cNvSpPr txBox="1">
            <a:spLocks noChangeArrowheads="1"/>
          </p:cNvSpPr>
          <p:nvPr/>
        </p:nvSpPr>
        <p:spPr bwMode="auto">
          <a:xfrm>
            <a:off x="3581400" y="1431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14</a:t>
            </a:r>
            <a:endParaRPr lang="en-US" sz="2400">
              <a:solidFill>
                <a:srgbClr val="FFCC00"/>
              </a:solidFill>
              <a:latin typeface="Times New Roman" pitchFamily="18" charset="0"/>
            </a:endParaRPr>
          </a:p>
        </p:txBody>
      </p:sp>
      <p:sp>
        <p:nvSpPr>
          <p:cNvPr id="18438" name="Text Box 6"/>
          <p:cNvSpPr txBox="1">
            <a:spLocks noChangeArrowheads="1"/>
          </p:cNvSpPr>
          <p:nvPr/>
        </p:nvSpPr>
        <p:spPr bwMode="auto">
          <a:xfrm>
            <a:off x="3581400" y="1736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13</a:t>
            </a:r>
            <a:endParaRPr lang="en-US" sz="2400">
              <a:solidFill>
                <a:srgbClr val="FFCC00"/>
              </a:solidFill>
              <a:latin typeface="Times New Roman" pitchFamily="18" charset="0"/>
            </a:endParaRPr>
          </a:p>
        </p:txBody>
      </p:sp>
      <p:sp>
        <p:nvSpPr>
          <p:cNvPr id="18439" name="Text Box 7"/>
          <p:cNvSpPr txBox="1">
            <a:spLocks noChangeArrowheads="1"/>
          </p:cNvSpPr>
          <p:nvPr/>
        </p:nvSpPr>
        <p:spPr bwMode="auto">
          <a:xfrm>
            <a:off x="3581400" y="2041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a:t>
            </a:r>
            <a:endParaRPr lang="en-US" sz="2400">
              <a:solidFill>
                <a:srgbClr val="FFCC00"/>
              </a:solidFill>
              <a:latin typeface="Times New Roman" pitchFamily="18" charset="0"/>
            </a:endParaRPr>
          </a:p>
        </p:txBody>
      </p:sp>
      <p:sp>
        <p:nvSpPr>
          <p:cNvPr id="18440" name="Text Box 8"/>
          <p:cNvSpPr txBox="1">
            <a:spLocks noChangeArrowheads="1"/>
          </p:cNvSpPr>
          <p:nvPr/>
        </p:nvSpPr>
        <p:spPr bwMode="auto">
          <a:xfrm>
            <a:off x="3581400" y="2346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11</a:t>
            </a:r>
            <a:endParaRPr lang="en-US" sz="2400">
              <a:solidFill>
                <a:srgbClr val="FFCC00"/>
              </a:solidFill>
              <a:latin typeface="Times New Roman" pitchFamily="18" charset="0"/>
            </a:endParaRPr>
          </a:p>
        </p:txBody>
      </p:sp>
      <p:sp>
        <p:nvSpPr>
          <p:cNvPr id="18441" name="Text Box 9"/>
          <p:cNvSpPr txBox="1">
            <a:spLocks noChangeArrowheads="1"/>
          </p:cNvSpPr>
          <p:nvPr/>
        </p:nvSpPr>
        <p:spPr bwMode="auto">
          <a:xfrm>
            <a:off x="3581400" y="265112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a:t>
            </a:r>
            <a:endParaRPr lang="en-US" sz="2400">
              <a:solidFill>
                <a:schemeClr val="bg1"/>
              </a:solidFill>
              <a:latin typeface="Times New Roman" pitchFamily="18" charset="0"/>
            </a:endParaRPr>
          </a:p>
        </p:txBody>
      </p:sp>
      <p:sp>
        <p:nvSpPr>
          <p:cNvPr id="18442" name="Text Box 10"/>
          <p:cNvSpPr txBox="1">
            <a:spLocks noChangeArrowheads="1"/>
          </p:cNvSpPr>
          <p:nvPr/>
        </p:nvSpPr>
        <p:spPr bwMode="auto">
          <a:xfrm>
            <a:off x="3581400" y="2955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9</a:t>
            </a:r>
            <a:endParaRPr lang="en-US" sz="2400">
              <a:solidFill>
                <a:srgbClr val="FFCC00"/>
              </a:solidFill>
              <a:latin typeface="Times New Roman" pitchFamily="18" charset="0"/>
            </a:endParaRPr>
          </a:p>
        </p:txBody>
      </p:sp>
      <p:sp>
        <p:nvSpPr>
          <p:cNvPr id="18443" name="Text Box 11"/>
          <p:cNvSpPr txBox="1">
            <a:spLocks noChangeArrowheads="1"/>
          </p:cNvSpPr>
          <p:nvPr/>
        </p:nvSpPr>
        <p:spPr bwMode="auto">
          <a:xfrm>
            <a:off x="3581400" y="3260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a:t>
            </a:r>
            <a:endParaRPr lang="en-US" sz="2400">
              <a:solidFill>
                <a:srgbClr val="FFCC00"/>
              </a:solidFill>
              <a:latin typeface="Times New Roman" pitchFamily="18" charset="0"/>
            </a:endParaRPr>
          </a:p>
        </p:txBody>
      </p:sp>
      <p:sp>
        <p:nvSpPr>
          <p:cNvPr id="18444" name="Text Box 12"/>
          <p:cNvSpPr txBox="1">
            <a:spLocks noChangeArrowheads="1"/>
          </p:cNvSpPr>
          <p:nvPr/>
        </p:nvSpPr>
        <p:spPr bwMode="auto">
          <a:xfrm>
            <a:off x="3581400" y="3565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7</a:t>
            </a:r>
            <a:endParaRPr lang="en-US" sz="2400">
              <a:solidFill>
                <a:srgbClr val="FFCC00"/>
              </a:solidFill>
              <a:latin typeface="Times New Roman" pitchFamily="18" charset="0"/>
            </a:endParaRPr>
          </a:p>
        </p:txBody>
      </p:sp>
      <p:sp>
        <p:nvSpPr>
          <p:cNvPr id="18445" name="Text Box 13"/>
          <p:cNvSpPr txBox="1">
            <a:spLocks noChangeArrowheads="1"/>
          </p:cNvSpPr>
          <p:nvPr/>
        </p:nvSpPr>
        <p:spPr bwMode="auto">
          <a:xfrm>
            <a:off x="3581400" y="3870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a:t>
            </a:r>
            <a:endParaRPr lang="en-US" sz="2400">
              <a:solidFill>
                <a:srgbClr val="FFCC00"/>
              </a:solidFill>
              <a:latin typeface="Times New Roman" pitchFamily="18" charset="0"/>
            </a:endParaRPr>
          </a:p>
        </p:txBody>
      </p:sp>
      <p:sp>
        <p:nvSpPr>
          <p:cNvPr id="18446" name="Text Box 14"/>
          <p:cNvSpPr txBox="1">
            <a:spLocks noChangeArrowheads="1"/>
          </p:cNvSpPr>
          <p:nvPr/>
        </p:nvSpPr>
        <p:spPr bwMode="auto">
          <a:xfrm>
            <a:off x="3581400" y="417512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5</a:t>
            </a:r>
          </a:p>
        </p:txBody>
      </p:sp>
      <p:sp>
        <p:nvSpPr>
          <p:cNvPr id="18447" name="Text Box 15"/>
          <p:cNvSpPr txBox="1">
            <a:spLocks noChangeArrowheads="1"/>
          </p:cNvSpPr>
          <p:nvPr/>
        </p:nvSpPr>
        <p:spPr bwMode="auto">
          <a:xfrm>
            <a:off x="3581400" y="44799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a:t>
            </a:r>
            <a:endParaRPr lang="en-US" sz="2400">
              <a:solidFill>
                <a:srgbClr val="FFCC00"/>
              </a:solidFill>
              <a:latin typeface="Times New Roman" pitchFamily="18" charset="0"/>
            </a:endParaRPr>
          </a:p>
        </p:txBody>
      </p:sp>
      <p:sp>
        <p:nvSpPr>
          <p:cNvPr id="18448" name="Text Box 16"/>
          <p:cNvSpPr txBox="1">
            <a:spLocks noChangeArrowheads="1"/>
          </p:cNvSpPr>
          <p:nvPr/>
        </p:nvSpPr>
        <p:spPr bwMode="auto">
          <a:xfrm>
            <a:off x="3581400" y="47847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a:t>
            </a:r>
            <a:endParaRPr lang="en-US" sz="2400">
              <a:solidFill>
                <a:srgbClr val="FFCC00"/>
              </a:solidFill>
              <a:latin typeface="Times New Roman" pitchFamily="18" charset="0"/>
            </a:endParaRPr>
          </a:p>
        </p:txBody>
      </p:sp>
      <p:sp>
        <p:nvSpPr>
          <p:cNvPr id="18449" name="Text Box 17"/>
          <p:cNvSpPr txBox="1">
            <a:spLocks noChangeArrowheads="1"/>
          </p:cNvSpPr>
          <p:nvPr/>
        </p:nvSpPr>
        <p:spPr bwMode="auto">
          <a:xfrm>
            <a:off x="3581400" y="50895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a:t>
            </a:r>
            <a:endParaRPr lang="en-US" sz="2400">
              <a:solidFill>
                <a:srgbClr val="FFCC00"/>
              </a:solidFill>
              <a:latin typeface="Times New Roman" pitchFamily="18" charset="0"/>
            </a:endParaRPr>
          </a:p>
        </p:txBody>
      </p:sp>
      <p:sp>
        <p:nvSpPr>
          <p:cNvPr id="18450" name="Text Box 18"/>
          <p:cNvSpPr txBox="1">
            <a:spLocks noChangeArrowheads="1"/>
          </p:cNvSpPr>
          <p:nvPr/>
        </p:nvSpPr>
        <p:spPr bwMode="auto">
          <a:xfrm>
            <a:off x="3581400" y="5394325"/>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a:t>
            </a:r>
            <a:endParaRPr lang="en-US" sz="2400">
              <a:solidFill>
                <a:srgbClr val="FFCC00"/>
              </a:solidFill>
              <a:latin typeface="Times New Roman" pitchFamily="18" charset="0"/>
            </a:endParaRPr>
          </a:p>
        </p:txBody>
      </p:sp>
      <p:sp>
        <p:nvSpPr>
          <p:cNvPr id="18451" name="Text Box 19"/>
          <p:cNvSpPr txBox="1">
            <a:spLocks noChangeArrowheads="1"/>
          </p:cNvSpPr>
          <p:nvPr/>
        </p:nvSpPr>
        <p:spPr bwMode="auto">
          <a:xfrm>
            <a:off x="4419600" y="112712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 Million</a:t>
            </a:r>
            <a:endParaRPr lang="en-US" sz="2400">
              <a:solidFill>
                <a:schemeClr val="bg1"/>
              </a:solidFill>
              <a:latin typeface="Times New Roman" pitchFamily="18" charset="0"/>
            </a:endParaRPr>
          </a:p>
        </p:txBody>
      </p:sp>
      <p:sp>
        <p:nvSpPr>
          <p:cNvPr id="18452" name="Text Box 20"/>
          <p:cNvSpPr txBox="1">
            <a:spLocks noChangeArrowheads="1"/>
          </p:cNvSpPr>
          <p:nvPr/>
        </p:nvSpPr>
        <p:spPr bwMode="auto">
          <a:xfrm>
            <a:off x="4419600" y="14478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$500,000</a:t>
            </a:r>
            <a:endParaRPr lang="en-US" sz="2400">
              <a:solidFill>
                <a:srgbClr val="FFCC00"/>
              </a:solidFill>
              <a:latin typeface="Times New Roman" pitchFamily="18" charset="0"/>
            </a:endParaRPr>
          </a:p>
        </p:txBody>
      </p:sp>
      <p:sp>
        <p:nvSpPr>
          <p:cNvPr id="18453" name="Text Box 21"/>
          <p:cNvSpPr txBox="1">
            <a:spLocks noChangeArrowheads="1"/>
          </p:cNvSpPr>
          <p:nvPr/>
        </p:nvSpPr>
        <p:spPr bwMode="auto">
          <a:xfrm>
            <a:off x="4419600" y="1752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$250,000</a:t>
            </a:r>
            <a:endParaRPr lang="en-US" sz="2400">
              <a:solidFill>
                <a:srgbClr val="FFCC00"/>
              </a:solidFill>
              <a:latin typeface="Times New Roman" pitchFamily="18" charset="0"/>
            </a:endParaRPr>
          </a:p>
        </p:txBody>
      </p:sp>
      <p:sp>
        <p:nvSpPr>
          <p:cNvPr id="18454" name="Text Box 22"/>
          <p:cNvSpPr txBox="1">
            <a:spLocks noChangeArrowheads="1"/>
          </p:cNvSpPr>
          <p:nvPr/>
        </p:nvSpPr>
        <p:spPr bwMode="auto">
          <a:xfrm>
            <a:off x="4419600" y="20574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$125,000</a:t>
            </a:r>
            <a:endParaRPr lang="en-US" sz="2400">
              <a:solidFill>
                <a:srgbClr val="FFCC00"/>
              </a:solidFill>
              <a:latin typeface="Times New Roman" pitchFamily="18" charset="0"/>
            </a:endParaRPr>
          </a:p>
        </p:txBody>
      </p:sp>
      <p:sp>
        <p:nvSpPr>
          <p:cNvPr id="18455" name="Text Box 23"/>
          <p:cNvSpPr txBox="1">
            <a:spLocks noChangeArrowheads="1"/>
          </p:cNvSpPr>
          <p:nvPr/>
        </p:nvSpPr>
        <p:spPr bwMode="auto">
          <a:xfrm>
            <a:off x="4419600" y="2362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$64,000</a:t>
            </a:r>
            <a:endParaRPr lang="en-US" sz="2400">
              <a:solidFill>
                <a:srgbClr val="FFCC00"/>
              </a:solidFill>
              <a:latin typeface="Times New Roman" pitchFamily="18" charset="0"/>
            </a:endParaRPr>
          </a:p>
        </p:txBody>
      </p:sp>
      <p:sp>
        <p:nvSpPr>
          <p:cNvPr id="18456" name="Text Box 24"/>
          <p:cNvSpPr txBox="1">
            <a:spLocks noChangeArrowheads="1"/>
          </p:cNvSpPr>
          <p:nvPr/>
        </p:nvSpPr>
        <p:spPr bwMode="auto">
          <a:xfrm>
            <a:off x="4419600" y="266700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$32,000</a:t>
            </a:r>
            <a:endParaRPr lang="en-US" sz="2400">
              <a:solidFill>
                <a:schemeClr val="bg1"/>
              </a:solidFill>
              <a:latin typeface="Times New Roman" pitchFamily="18" charset="0"/>
            </a:endParaRPr>
          </a:p>
        </p:txBody>
      </p:sp>
      <p:sp>
        <p:nvSpPr>
          <p:cNvPr id="18457" name="Text Box 25"/>
          <p:cNvSpPr txBox="1">
            <a:spLocks noChangeArrowheads="1"/>
          </p:cNvSpPr>
          <p:nvPr/>
        </p:nvSpPr>
        <p:spPr bwMode="auto">
          <a:xfrm>
            <a:off x="4419600" y="29718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$16,000</a:t>
            </a:r>
            <a:endParaRPr lang="en-US" sz="2400">
              <a:solidFill>
                <a:srgbClr val="FFCC00"/>
              </a:solidFill>
              <a:latin typeface="Times New Roman" pitchFamily="18" charset="0"/>
            </a:endParaRPr>
          </a:p>
        </p:txBody>
      </p:sp>
      <p:sp>
        <p:nvSpPr>
          <p:cNvPr id="18458" name="Text Box 26"/>
          <p:cNvSpPr txBox="1">
            <a:spLocks noChangeArrowheads="1"/>
          </p:cNvSpPr>
          <p:nvPr/>
        </p:nvSpPr>
        <p:spPr bwMode="auto">
          <a:xfrm>
            <a:off x="4419600" y="3276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$8,000</a:t>
            </a:r>
            <a:endParaRPr lang="en-US" sz="2400">
              <a:solidFill>
                <a:srgbClr val="FFCC00"/>
              </a:solidFill>
              <a:latin typeface="Times New Roman" pitchFamily="18" charset="0"/>
            </a:endParaRPr>
          </a:p>
        </p:txBody>
      </p:sp>
      <p:sp>
        <p:nvSpPr>
          <p:cNvPr id="18459" name="Text Box 27"/>
          <p:cNvSpPr txBox="1">
            <a:spLocks noChangeArrowheads="1"/>
          </p:cNvSpPr>
          <p:nvPr/>
        </p:nvSpPr>
        <p:spPr bwMode="auto">
          <a:xfrm>
            <a:off x="4419600" y="35814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$4,000</a:t>
            </a:r>
            <a:endParaRPr lang="en-US" sz="2400">
              <a:solidFill>
                <a:srgbClr val="FFCC00"/>
              </a:solidFill>
              <a:latin typeface="Times New Roman" pitchFamily="18" charset="0"/>
            </a:endParaRPr>
          </a:p>
        </p:txBody>
      </p:sp>
      <p:sp>
        <p:nvSpPr>
          <p:cNvPr id="18460" name="Text Box 28"/>
          <p:cNvSpPr txBox="1">
            <a:spLocks noChangeArrowheads="1"/>
          </p:cNvSpPr>
          <p:nvPr/>
        </p:nvSpPr>
        <p:spPr bwMode="auto">
          <a:xfrm>
            <a:off x="4419600" y="3886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$2,000</a:t>
            </a:r>
            <a:endParaRPr lang="en-US" sz="2400">
              <a:solidFill>
                <a:srgbClr val="FFCC00"/>
              </a:solidFill>
              <a:latin typeface="Times New Roman" pitchFamily="18" charset="0"/>
            </a:endParaRPr>
          </a:p>
        </p:txBody>
      </p:sp>
      <p:sp>
        <p:nvSpPr>
          <p:cNvPr id="18461" name="Text Box 29"/>
          <p:cNvSpPr txBox="1">
            <a:spLocks noChangeArrowheads="1"/>
          </p:cNvSpPr>
          <p:nvPr/>
        </p:nvSpPr>
        <p:spPr bwMode="auto">
          <a:xfrm>
            <a:off x="4419600" y="419100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$1,000</a:t>
            </a:r>
          </a:p>
        </p:txBody>
      </p:sp>
      <p:sp>
        <p:nvSpPr>
          <p:cNvPr id="18462" name="Text Box 30"/>
          <p:cNvSpPr txBox="1">
            <a:spLocks noChangeArrowheads="1"/>
          </p:cNvSpPr>
          <p:nvPr/>
        </p:nvSpPr>
        <p:spPr bwMode="auto">
          <a:xfrm>
            <a:off x="4419600" y="4495800"/>
            <a:ext cx="1000125"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a:t>
            </a:r>
            <a:endParaRPr lang="en-US" sz="2400">
              <a:solidFill>
                <a:srgbClr val="FFCC00"/>
              </a:solidFill>
              <a:latin typeface="Times New Roman" pitchFamily="18" charset="0"/>
            </a:endParaRPr>
          </a:p>
        </p:txBody>
      </p:sp>
      <p:sp>
        <p:nvSpPr>
          <p:cNvPr id="18463" name="Text Box 31"/>
          <p:cNvSpPr txBox="1">
            <a:spLocks noChangeArrowheads="1"/>
          </p:cNvSpPr>
          <p:nvPr/>
        </p:nvSpPr>
        <p:spPr bwMode="auto">
          <a:xfrm>
            <a:off x="4419600" y="48006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$300</a:t>
            </a:r>
            <a:endParaRPr lang="en-US" sz="2400">
              <a:solidFill>
                <a:srgbClr val="FFCC00"/>
              </a:solidFill>
              <a:latin typeface="Times New Roman" pitchFamily="18" charset="0"/>
            </a:endParaRPr>
          </a:p>
        </p:txBody>
      </p:sp>
      <p:sp>
        <p:nvSpPr>
          <p:cNvPr id="18464" name="Text Box 32"/>
          <p:cNvSpPr txBox="1">
            <a:spLocks noChangeArrowheads="1"/>
          </p:cNvSpPr>
          <p:nvPr/>
        </p:nvSpPr>
        <p:spPr bwMode="auto">
          <a:xfrm>
            <a:off x="4419600" y="5105400"/>
            <a:ext cx="13335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a:t>
            </a:r>
            <a:endParaRPr lang="en-US" sz="2400">
              <a:solidFill>
                <a:srgbClr val="FFCC00"/>
              </a:solidFill>
              <a:latin typeface="Times New Roman" pitchFamily="18" charset="0"/>
            </a:endParaRPr>
          </a:p>
        </p:txBody>
      </p:sp>
      <p:sp>
        <p:nvSpPr>
          <p:cNvPr id="18465" name="Text Box 33"/>
          <p:cNvSpPr txBox="1">
            <a:spLocks noChangeArrowheads="1"/>
          </p:cNvSpPr>
          <p:nvPr/>
        </p:nvSpPr>
        <p:spPr bwMode="auto">
          <a:xfrm>
            <a:off x="4419600" y="5410200"/>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$100</a:t>
            </a:r>
            <a:endParaRPr lang="en-US" sz="2400">
              <a:solidFill>
                <a:srgbClr val="FFCC00"/>
              </a:solidFill>
              <a:latin typeface="Times New Roman" pitchFamily="18" charset="0"/>
            </a:endParaRPr>
          </a:p>
        </p:txBody>
      </p:sp>
      <p:sp>
        <p:nvSpPr>
          <p:cNvPr id="18466" name="Oval 34"/>
          <p:cNvSpPr>
            <a:spLocks noChangeArrowheads="1"/>
          </p:cNvSpPr>
          <p:nvPr/>
        </p:nvSpPr>
        <p:spPr bwMode="auto">
          <a:xfrm>
            <a:off x="4114800" y="5546725"/>
            <a:ext cx="152400" cy="152400"/>
          </a:xfrm>
          <a:prstGeom prst="ellipse">
            <a:avLst/>
          </a:prstGeom>
          <a:solidFill>
            <a:srgbClr val="FFCC00"/>
          </a:solidFill>
          <a:ln w="9525">
            <a:noFill/>
            <a:round/>
            <a:headEnd/>
            <a:tailEnd/>
          </a:ln>
        </p:spPr>
        <p:txBody>
          <a:bodyPr wrap="none" anchor="ctr"/>
          <a:lstStyle/>
          <a:p>
            <a:endParaRPr lang="en-US"/>
          </a:p>
        </p:txBody>
      </p:sp>
      <p:sp>
        <p:nvSpPr>
          <p:cNvPr id="18467" name="Oval 35"/>
          <p:cNvSpPr>
            <a:spLocks noChangeArrowheads="1"/>
          </p:cNvSpPr>
          <p:nvPr/>
        </p:nvSpPr>
        <p:spPr bwMode="auto">
          <a:xfrm>
            <a:off x="4114800" y="5241925"/>
            <a:ext cx="152400" cy="152400"/>
          </a:xfrm>
          <a:prstGeom prst="ellipse">
            <a:avLst/>
          </a:prstGeom>
          <a:solidFill>
            <a:srgbClr val="FFCC00"/>
          </a:solidFill>
          <a:ln w="9525">
            <a:noFill/>
            <a:round/>
            <a:headEnd/>
            <a:tailEnd/>
          </a:ln>
        </p:spPr>
        <p:txBody>
          <a:bodyPr wrap="none" anchor="ctr"/>
          <a:lstStyle/>
          <a:p>
            <a:endParaRPr lang="en-US"/>
          </a:p>
        </p:txBody>
      </p:sp>
      <p:sp>
        <p:nvSpPr>
          <p:cNvPr id="18468" name="Oval 36"/>
          <p:cNvSpPr>
            <a:spLocks noChangeArrowheads="1"/>
          </p:cNvSpPr>
          <p:nvPr/>
        </p:nvSpPr>
        <p:spPr bwMode="auto">
          <a:xfrm>
            <a:off x="4114800" y="4937125"/>
            <a:ext cx="152400" cy="152400"/>
          </a:xfrm>
          <a:prstGeom prst="ellipse">
            <a:avLst/>
          </a:prstGeom>
          <a:solidFill>
            <a:srgbClr val="FFCC00"/>
          </a:solidFill>
          <a:ln w="9525">
            <a:noFill/>
            <a:round/>
            <a:headEnd/>
            <a:tailEnd/>
          </a:ln>
        </p:spPr>
        <p:txBody>
          <a:bodyPr wrap="none" anchor="ctr"/>
          <a:lstStyle/>
          <a:p>
            <a:endParaRPr lang="en-US"/>
          </a:p>
        </p:txBody>
      </p:sp>
      <p:sp>
        <p:nvSpPr>
          <p:cNvPr id="18469" name="Oval 37"/>
          <p:cNvSpPr>
            <a:spLocks noChangeArrowheads="1"/>
          </p:cNvSpPr>
          <p:nvPr/>
        </p:nvSpPr>
        <p:spPr bwMode="auto">
          <a:xfrm>
            <a:off x="4114800" y="4632325"/>
            <a:ext cx="152400" cy="152400"/>
          </a:xfrm>
          <a:prstGeom prst="ellipse">
            <a:avLst/>
          </a:prstGeom>
          <a:solidFill>
            <a:srgbClr val="FFCC00"/>
          </a:solidFill>
          <a:ln w="9525">
            <a:noFill/>
            <a:round/>
            <a:headEnd/>
            <a:tailEnd/>
          </a:ln>
        </p:spPr>
        <p:txBody>
          <a:bodyPr wrap="none" anchor="ctr"/>
          <a:lstStyle/>
          <a:p>
            <a:endParaRPr lang="en-US"/>
          </a:p>
        </p:txBody>
      </p:sp>
      <p:sp>
        <p:nvSpPr>
          <p:cNvPr id="18470" name="Oval 38"/>
          <p:cNvSpPr>
            <a:spLocks noChangeArrowheads="1"/>
          </p:cNvSpPr>
          <p:nvPr/>
        </p:nvSpPr>
        <p:spPr bwMode="auto">
          <a:xfrm>
            <a:off x="4114800" y="4327525"/>
            <a:ext cx="152400" cy="152400"/>
          </a:xfrm>
          <a:prstGeom prst="ellipse">
            <a:avLst/>
          </a:prstGeom>
          <a:solidFill>
            <a:schemeClr val="bg1"/>
          </a:solidFill>
          <a:ln w="9525">
            <a:noFill/>
            <a:round/>
            <a:headEnd/>
            <a:tailEnd/>
          </a:ln>
        </p:spPr>
        <p:txBody>
          <a:bodyPr wrap="none" anchor="ctr"/>
          <a:lstStyle/>
          <a:p>
            <a:endParaRPr lang="en-US"/>
          </a:p>
        </p:txBody>
      </p:sp>
      <p:sp>
        <p:nvSpPr>
          <p:cNvPr id="18471" name="Oval 39"/>
          <p:cNvSpPr>
            <a:spLocks noChangeArrowheads="1"/>
          </p:cNvSpPr>
          <p:nvPr/>
        </p:nvSpPr>
        <p:spPr bwMode="auto">
          <a:xfrm>
            <a:off x="4114800" y="4022725"/>
            <a:ext cx="152400" cy="152400"/>
          </a:xfrm>
          <a:prstGeom prst="ellipse">
            <a:avLst/>
          </a:prstGeom>
          <a:solidFill>
            <a:srgbClr val="FFCC00"/>
          </a:solidFill>
          <a:ln w="9525">
            <a:noFill/>
            <a:round/>
            <a:headEnd/>
            <a:tailEnd/>
          </a:ln>
        </p:spPr>
        <p:txBody>
          <a:bodyPr wrap="none" anchor="ctr"/>
          <a:lstStyle/>
          <a:p>
            <a:endParaRPr lang="en-US"/>
          </a:p>
        </p:txBody>
      </p:sp>
      <p:sp>
        <p:nvSpPr>
          <p:cNvPr id="18472" name="Oval 40"/>
          <p:cNvSpPr>
            <a:spLocks noChangeArrowheads="1"/>
          </p:cNvSpPr>
          <p:nvPr/>
        </p:nvSpPr>
        <p:spPr bwMode="auto">
          <a:xfrm>
            <a:off x="4114800" y="3717925"/>
            <a:ext cx="152400" cy="152400"/>
          </a:xfrm>
          <a:prstGeom prst="ellipse">
            <a:avLst/>
          </a:prstGeom>
          <a:solidFill>
            <a:srgbClr val="FFCC00"/>
          </a:solidFill>
          <a:ln w="9525">
            <a:noFill/>
            <a:round/>
            <a:headEnd/>
            <a:tailEnd/>
          </a:ln>
        </p:spPr>
        <p:txBody>
          <a:bodyPr wrap="none" anchor="ctr"/>
          <a:lstStyle/>
          <a:p>
            <a:endParaRPr lang="en-US"/>
          </a:p>
        </p:txBody>
      </p:sp>
      <p:sp>
        <p:nvSpPr>
          <p:cNvPr id="18473" name="Oval 41"/>
          <p:cNvSpPr>
            <a:spLocks noChangeArrowheads="1"/>
          </p:cNvSpPr>
          <p:nvPr/>
        </p:nvSpPr>
        <p:spPr bwMode="auto">
          <a:xfrm>
            <a:off x="4114800" y="3413125"/>
            <a:ext cx="152400" cy="152400"/>
          </a:xfrm>
          <a:prstGeom prst="ellipse">
            <a:avLst/>
          </a:prstGeom>
          <a:solidFill>
            <a:srgbClr val="FFCC00"/>
          </a:solidFill>
          <a:ln w="9525">
            <a:noFill/>
            <a:round/>
            <a:headEnd/>
            <a:tailEnd/>
          </a:ln>
        </p:spPr>
        <p:txBody>
          <a:bodyPr wrap="none" anchor="ctr"/>
          <a:lstStyle/>
          <a:p>
            <a:endParaRPr lang="en-US"/>
          </a:p>
        </p:txBody>
      </p:sp>
      <p:sp>
        <p:nvSpPr>
          <p:cNvPr id="18474" name="Oval 42"/>
          <p:cNvSpPr>
            <a:spLocks noChangeArrowheads="1"/>
          </p:cNvSpPr>
          <p:nvPr/>
        </p:nvSpPr>
        <p:spPr bwMode="auto">
          <a:xfrm>
            <a:off x="4114800" y="3108325"/>
            <a:ext cx="152400" cy="152400"/>
          </a:xfrm>
          <a:prstGeom prst="ellipse">
            <a:avLst/>
          </a:prstGeom>
          <a:solidFill>
            <a:srgbClr val="FFCC00"/>
          </a:solidFill>
          <a:ln w="9525">
            <a:noFill/>
            <a:round/>
            <a:headEnd/>
            <a:tailEnd/>
          </a:ln>
        </p:spPr>
        <p:txBody>
          <a:bodyPr wrap="none" anchor="ctr"/>
          <a:lstStyle/>
          <a:p>
            <a:endParaRPr lang="en-US"/>
          </a:p>
        </p:txBody>
      </p:sp>
      <p:sp>
        <p:nvSpPr>
          <p:cNvPr id="18475" name="Oval 43"/>
          <p:cNvSpPr>
            <a:spLocks noChangeArrowheads="1"/>
          </p:cNvSpPr>
          <p:nvPr/>
        </p:nvSpPr>
        <p:spPr bwMode="auto">
          <a:xfrm>
            <a:off x="4114800" y="2803525"/>
            <a:ext cx="152400" cy="152400"/>
          </a:xfrm>
          <a:prstGeom prst="ellipse">
            <a:avLst/>
          </a:prstGeom>
          <a:solidFill>
            <a:schemeClr val="bg1"/>
          </a:solidFill>
          <a:ln w="9525">
            <a:noFill/>
            <a:round/>
            <a:headEnd/>
            <a:tailEnd/>
          </a:ln>
        </p:spPr>
        <p:txBody>
          <a:bodyPr wrap="none" anchor="ctr"/>
          <a:lstStyle/>
          <a:p>
            <a:endParaRPr lang="en-US" sz="2400">
              <a:solidFill>
                <a:schemeClr val="tx1"/>
              </a:solidFill>
              <a:latin typeface="Times New Roman" pitchFamily="18" charset="0"/>
            </a:endParaRPr>
          </a:p>
        </p:txBody>
      </p:sp>
      <p:sp>
        <p:nvSpPr>
          <p:cNvPr id="18476" name="Oval 44"/>
          <p:cNvSpPr>
            <a:spLocks noChangeArrowheads="1"/>
          </p:cNvSpPr>
          <p:nvPr/>
        </p:nvSpPr>
        <p:spPr bwMode="auto">
          <a:xfrm>
            <a:off x="4114800" y="2498725"/>
            <a:ext cx="152400" cy="152400"/>
          </a:xfrm>
          <a:prstGeom prst="ellipse">
            <a:avLst/>
          </a:prstGeom>
          <a:solidFill>
            <a:srgbClr val="FFCC00"/>
          </a:solidFill>
          <a:ln w="9525">
            <a:noFill/>
            <a:round/>
            <a:headEnd/>
            <a:tailEnd/>
          </a:ln>
        </p:spPr>
        <p:txBody>
          <a:bodyPr wrap="none" anchor="ctr"/>
          <a:lstStyle/>
          <a:p>
            <a:endParaRPr lang="en-US"/>
          </a:p>
        </p:txBody>
      </p:sp>
      <p:sp>
        <p:nvSpPr>
          <p:cNvPr id="18477" name="Oval 45"/>
          <p:cNvSpPr>
            <a:spLocks noChangeArrowheads="1"/>
          </p:cNvSpPr>
          <p:nvPr/>
        </p:nvSpPr>
        <p:spPr bwMode="auto">
          <a:xfrm>
            <a:off x="4114800" y="2193925"/>
            <a:ext cx="152400" cy="152400"/>
          </a:xfrm>
          <a:prstGeom prst="ellipse">
            <a:avLst/>
          </a:prstGeom>
          <a:solidFill>
            <a:srgbClr val="FFCC00"/>
          </a:solidFill>
          <a:ln w="9525">
            <a:noFill/>
            <a:round/>
            <a:headEnd/>
            <a:tailEnd/>
          </a:ln>
        </p:spPr>
        <p:txBody>
          <a:bodyPr wrap="none" anchor="ctr"/>
          <a:lstStyle/>
          <a:p>
            <a:endParaRPr lang="en-US"/>
          </a:p>
        </p:txBody>
      </p:sp>
      <p:sp>
        <p:nvSpPr>
          <p:cNvPr id="18478" name="Oval 46"/>
          <p:cNvSpPr>
            <a:spLocks noChangeArrowheads="1"/>
          </p:cNvSpPr>
          <p:nvPr/>
        </p:nvSpPr>
        <p:spPr bwMode="auto">
          <a:xfrm>
            <a:off x="4114800" y="1889125"/>
            <a:ext cx="152400" cy="152400"/>
          </a:xfrm>
          <a:prstGeom prst="ellipse">
            <a:avLst/>
          </a:prstGeom>
          <a:solidFill>
            <a:srgbClr val="FFCC00"/>
          </a:solidFill>
          <a:ln w="9525">
            <a:noFill/>
            <a:round/>
            <a:headEnd/>
            <a:tailEnd/>
          </a:ln>
        </p:spPr>
        <p:txBody>
          <a:bodyPr wrap="none" anchor="ctr"/>
          <a:lstStyle/>
          <a:p>
            <a:endParaRPr lang="en-US"/>
          </a:p>
        </p:txBody>
      </p:sp>
      <p:sp>
        <p:nvSpPr>
          <p:cNvPr id="18479" name="Oval 47"/>
          <p:cNvSpPr>
            <a:spLocks noChangeArrowheads="1"/>
          </p:cNvSpPr>
          <p:nvPr/>
        </p:nvSpPr>
        <p:spPr bwMode="auto">
          <a:xfrm>
            <a:off x="4114800" y="1584325"/>
            <a:ext cx="152400" cy="152400"/>
          </a:xfrm>
          <a:prstGeom prst="ellipse">
            <a:avLst/>
          </a:prstGeom>
          <a:solidFill>
            <a:srgbClr val="FFCC00"/>
          </a:solidFill>
          <a:ln w="9525">
            <a:noFill/>
            <a:round/>
            <a:headEnd/>
            <a:tailEnd/>
          </a:ln>
        </p:spPr>
        <p:txBody>
          <a:bodyPr wrap="none" anchor="ctr"/>
          <a:lstStyle/>
          <a:p>
            <a:endParaRPr lang="en-US"/>
          </a:p>
        </p:txBody>
      </p:sp>
      <p:sp>
        <p:nvSpPr>
          <p:cNvPr id="18480" name="Oval 48"/>
          <p:cNvSpPr>
            <a:spLocks noChangeArrowheads="1"/>
          </p:cNvSpPr>
          <p:nvPr/>
        </p:nvSpPr>
        <p:spPr bwMode="auto">
          <a:xfrm>
            <a:off x="4114800" y="1279525"/>
            <a:ext cx="152400" cy="152400"/>
          </a:xfrm>
          <a:prstGeom prst="ellipse">
            <a:avLst/>
          </a:prstGeom>
          <a:solidFill>
            <a:schemeClr val="bg1"/>
          </a:solidFill>
          <a:ln w="9525">
            <a:noFill/>
            <a:round/>
            <a:headEnd/>
            <a:tailEnd/>
          </a:ln>
        </p:spPr>
        <p:txBody>
          <a:bodyPr wrap="none" anchor="ctr"/>
          <a:lstStyle/>
          <a:p>
            <a:endParaRPr lang="en-US"/>
          </a:p>
        </p:txBody>
      </p:sp>
    </p:spTree>
    <p:extLst>
      <p:ext uri="{BB962C8B-B14F-4D97-AF65-F5344CB8AC3E}">
        <p14:creationId xmlns:p14="http://schemas.microsoft.com/office/powerpoint/2010/main" val="42699574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1000"/>
                                  </p:stCondLst>
                                  <p:childTnLst>
                                    <p:set>
                                      <p:cBhvr>
                                        <p:cTn id="6" dur="1" fill="hold">
                                          <p:stCondLst>
                                            <p:cond delay="0"/>
                                          </p:stCondLst>
                                        </p:cTn>
                                        <p:tgtEl>
                                          <p:spTgt spid="66563"/>
                                        </p:tgtEl>
                                        <p:attrNameLst>
                                          <p:attrName>style.visibility</p:attrName>
                                        </p:attrNameLst>
                                      </p:cBhvr>
                                      <p:to>
                                        <p:strVal val="visible"/>
                                      </p:to>
                                    </p:set>
                                    <p:animEffect transition="in" filter="dissolve">
                                      <p:cBhvr>
                                        <p:cTn id="7" dur="500"/>
                                        <p:tgtEl>
                                          <p:spTgt spid="665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9525" y="3733800"/>
            <a:ext cx="9144000" cy="3128963"/>
          </a:xfrm>
          <a:prstGeom prst="rect">
            <a:avLst/>
          </a:prstGeom>
          <a:gradFill rotWithShape="0">
            <a:gsLst>
              <a:gs pos="0">
                <a:srgbClr val="808080"/>
              </a:gs>
              <a:gs pos="100000">
                <a:srgbClr val="292929"/>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19459" name="AutoShape 3"/>
          <p:cNvSpPr>
            <a:spLocks noChangeArrowheads="1"/>
          </p:cNvSpPr>
          <p:nvPr/>
        </p:nvSpPr>
        <p:spPr bwMode="auto">
          <a:xfrm>
            <a:off x="177800" y="4812745"/>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19460" name="AutoShape 4"/>
          <p:cNvSpPr>
            <a:spLocks noChangeArrowheads="1"/>
          </p:cNvSpPr>
          <p:nvPr/>
        </p:nvSpPr>
        <p:spPr bwMode="auto">
          <a:xfrm>
            <a:off x="46482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19461" name="AutoShape 5"/>
          <p:cNvSpPr>
            <a:spLocks noChangeArrowheads="1"/>
          </p:cNvSpPr>
          <p:nvPr/>
        </p:nvSpPr>
        <p:spPr bwMode="auto">
          <a:xfrm>
            <a:off x="2286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19462" name="AutoShape 6"/>
          <p:cNvSpPr>
            <a:spLocks noChangeArrowheads="1"/>
          </p:cNvSpPr>
          <p:nvPr/>
        </p:nvSpPr>
        <p:spPr bwMode="auto">
          <a:xfrm>
            <a:off x="46482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19463" name="Line 7"/>
          <p:cNvSpPr>
            <a:spLocks noChangeShapeType="1"/>
          </p:cNvSpPr>
          <p:nvPr/>
        </p:nvSpPr>
        <p:spPr bwMode="auto">
          <a:xfrm flipH="1">
            <a:off x="28575" y="5257800"/>
            <a:ext cx="228600" cy="0"/>
          </a:xfrm>
          <a:prstGeom prst="line">
            <a:avLst/>
          </a:prstGeom>
          <a:noFill/>
          <a:ln w="57150">
            <a:solidFill>
              <a:srgbClr val="3399FF"/>
            </a:solidFill>
            <a:round/>
            <a:headEnd/>
            <a:tailEnd/>
          </a:ln>
        </p:spPr>
        <p:txBody>
          <a:bodyPr wrap="none" anchor="ctr"/>
          <a:lstStyle/>
          <a:p>
            <a:endParaRPr lang="en-US"/>
          </a:p>
        </p:txBody>
      </p:sp>
      <p:sp>
        <p:nvSpPr>
          <p:cNvPr id="19464" name="Line 8"/>
          <p:cNvSpPr>
            <a:spLocks noChangeShapeType="1"/>
          </p:cNvSpPr>
          <p:nvPr/>
        </p:nvSpPr>
        <p:spPr bwMode="auto">
          <a:xfrm flipH="1">
            <a:off x="38100" y="6324600"/>
            <a:ext cx="228600" cy="0"/>
          </a:xfrm>
          <a:prstGeom prst="line">
            <a:avLst/>
          </a:prstGeom>
          <a:noFill/>
          <a:ln w="57150">
            <a:solidFill>
              <a:srgbClr val="3399FF"/>
            </a:solidFill>
            <a:round/>
            <a:headEnd/>
            <a:tailEnd/>
          </a:ln>
        </p:spPr>
        <p:txBody>
          <a:bodyPr wrap="none" anchor="ctr"/>
          <a:lstStyle/>
          <a:p>
            <a:endParaRPr lang="en-US"/>
          </a:p>
        </p:txBody>
      </p:sp>
      <p:sp>
        <p:nvSpPr>
          <p:cNvPr id="19465" name="Line 9"/>
          <p:cNvSpPr>
            <a:spLocks noChangeShapeType="1"/>
          </p:cNvSpPr>
          <p:nvPr/>
        </p:nvSpPr>
        <p:spPr bwMode="auto">
          <a:xfrm flipH="1">
            <a:off x="4467225" y="6324600"/>
            <a:ext cx="228600" cy="0"/>
          </a:xfrm>
          <a:prstGeom prst="line">
            <a:avLst/>
          </a:prstGeom>
          <a:noFill/>
          <a:ln w="57150">
            <a:solidFill>
              <a:srgbClr val="3399FF"/>
            </a:solidFill>
            <a:round/>
            <a:headEnd/>
            <a:tailEnd/>
          </a:ln>
        </p:spPr>
        <p:txBody>
          <a:bodyPr wrap="none" anchor="ctr"/>
          <a:lstStyle/>
          <a:p>
            <a:endParaRPr lang="en-US"/>
          </a:p>
        </p:txBody>
      </p:sp>
      <p:sp>
        <p:nvSpPr>
          <p:cNvPr id="19466" name="Line 10"/>
          <p:cNvSpPr>
            <a:spLocks noChangeShapeType="1"/>
          </p:cNvSpPr>
          <p:nvPr/>
        </p:nvSpPr>
        <p:spPr bwMode="auto">
          <a:xfrm flipH="1">
            <a:off x="4448175" y="5257800"/>
            <a:ext cx="228600" cy="0"/>
          </a:xfrm>
          <a:prstGeom prst="line">
            <a:avLst/>
          </a:prstGeom>
          <a:noFill/>
          <a:ln w="57150">
            <a:solidFill>
              <a:srgbClr val="3399FF"/>
            </a:solidFill>
            <a:round/>
            <a:headEnd/>
            <a:tailEnd/>
          </a:ln>
        </p:spPr>
        <p:txBody>
          <a:bodyPr wrap="none" anchor="ctr"/>
          <a:lstStyle/>
          <a:p>
            <a:endParaRPr lang="en-US"/>
          </a:p>
        </p:txBody>
      </p:sp>
      <p:sp>
        <p:nvSpPr>
          <p:cNvPr id="19467" name="Line 11"/>
          <p:cNvSpPr>
            <a:spLocks noChangeShapeType="1"/>
          </p:cNvSpPr>
          <p:nvPr/>
        </p:nvSpPr>
        <p:spPr bwMode="auto">
          <a:xfrm flipH="1">
            <a:off x="8899525" y="5257800"/>
            <a:ext cx="228600" cy="0"/>
          </a:xfrm>
          <a:prstGeom prst="line">
            <a:avLst/>
          </a:prstGeom>
          <a:noFill/>
          <a:ln w="57150">
            <a:solidFill>
              <a:srgbClr val="3399FF"/>
            </a:solidFill>
            <a:round/>
            <a:headEnd/>
            <a:tailEnd/>
          </a:ln>
        </p:spPr>
        <p:txBody>
          <a:bodyPr wrap="none" anchor="ctr"/>
          <a:lstStyle/>
          <a:p>
            <a:endParaRPr lang="en-US"/>
          </a:p>
        </p:txBody>
      </p:sp>
      <p:sp>
        <p:nvSpPr>
          <p:cNvPr id="19468" name="Line 12"/>
          <p:cNvSpPr>
            <a:spLocks noChangeShapeType="1"/>
          </p:cNvSpPr>
          <p:nvPr/>
        </p:nvSpPr>
        <p:spPr bwMode="auto">
          <a:xfrm flipH="1">
            <a:off x="8902700" y="6324600"/>
            <a:ext cx="228600" cy="0"/>
          </a:xfrm>
          <a:prstGeom prst="line">
            <a:avLst/>
          </a:prstGeom>
          <a:noFill/>
          <a:ln w="57150">
            <a:solidFill>
              <a:srgbClr val="3399FF"/>
            </a:solidFill>
            <a:round/>
            <a:headEnd/>
            <a:tailEnd/>
          </a:ln>
        </p:spPr>
        <p:txBody>
          <a:bodyPr wrap="none" anchor="ctr"/>
          <a:lstStyle/>
          <a:p>
            <a:endParaRPr lang="en-US"/>
          </a:p>
        </p:txBody>
      </p:sp>
      <p:sp>
        <p:nvSpPr>
          <p:cNvPr id="67597" name="Text Box 13"/>
          <p:cNvSpPr txBox="1">
            <a:spLocks noChangeArrowheads="1"/>
          </p:cNvSpPr>
          <p:nvPr/>
        </p:nvSpPr>
        <p:spPr bwMode="auto">
          <a:xfrm>
            <a:off x="644525" y="4900136"/>
            <a:ext cx="3822700" cy="738664"/>
          </a:xfrm>
          <a:prstGeom prst="rect">
            <a:avLst/>
          </a:prstGeom>
          <a:noFill/>
          <a:ln w="9525">
            <a:noFill/>
            <a:miter lim="800000"/>
            <a:headEnd/>
            <a:tailEnd/>
          </a:ln>
        </p:spPr>
        <p:txBody>
          <a:bodyPr>
            <a:spAutoFit/>
          </a:bodyPr>
          <a:lstStyle/>
          <a:p>
            <a:pPr algn="l">
              <a:spcBef>
                <a:spcPct val="50000"/>
              </a:spcBef>
            </a:pPr>
            <a:r>
              <a:rPr lang="en-US" b="1" dirty="0" smtClean="0">
                <a:solidFill>
                  <a:srgbClr val="FFCC00"/>
                </a:solidFill>
              </a:rPr>
              <a:t>A.  </a:t>
            </a:r>
            <a:r>
              <a:rPr lang="en-US" sz="1800" b="1" dirty="0" smtClean="0">
                <a:solidFill>
                  <a:srgbClr val="FFCC00"/>
                </a:solidFill>
              </a:rPr>
              <a:t>a skill that is </a:t>
            </a:r>
            <a:r>
              <a:rPr lang="en-US" sz="1800" b="1" dirty="0">
                <a:solidFill>
                  <a:srgbClr val="FFCC00"/>
                </a:solidFill>
              </a:rPr>
              <a:t>common for kids at their chronological age</a:t>
            </a:r>
            <a:endParaRPr lang="en-US" sz="1800" dirty="0">
              <a:solidFill>
                <a:srgbClr val="FFCC00"/>
              </a:solidFill>
              <a:latin typeface="Times New Roman" pitchFamily="18" charset="0"/>
            </a:endParaRPr>
          </a:p>
        </p:txBody>
      </p:sp>
      <p:sp>
        <p:nvSpPr>
          <p:cNvPr id="67598" name="Text Box 14"/>
          <p:cNvSpPr txBox="1">
            <a:spLocks noChangeArrowheads="1"/>
          </p:cNvSpPr>
          <p:nvPr/>
        </p:nvSpPr>
        <p:spPr bwMode="auto">
          <a:xfrm>
            <a:off x="754062" y="5840750"/>
            <a:ext cx="3894138" cy="1015663"/>
          </a:xfrm>
          <a:prstGeom prst="rect">
            <a:avLst/>
          </a:prstGeom>
          <a:noFill/>
          <a:ln w="9525">
            <a:noFill/>
            <a:miter lim="800000"/>
            <a:headEnd/>
            <a:tailEnd/>
          </a:ln>
        </p:spPr>
        <p:txBody>
          <a:bodyPr>
            <a:spAutoFit/>
          </a:bodyPr>
          <a:lstStyle/>
          <a:p>
            <a:pPr algn="l">
              <a:spcBef>
                <a:spcPct val="50000"/>
              </a:spcBef>
            </a:pPr>
            <a:r>
              <a:rPr lang="en-US" b="1" dirty="0">
                <a:solidFill>
                  <a:srgbClr val="FFCC00"/>
                </a:solidFill>
              </a:rPr>
              <a:t>C</a:t>
            </a:r>
            <a:r>
              <a:rPr lang="en-US" sz="1800" b="1" dirty="0">
                <a:solidFill>
                  <a:srgbClr val="FFCC00"/>
                </a:solidFill>
              </a:rPr>
              <a:t>:  </a:t>
            </a:r>
            <a:r>
              <a:rPr lang="en-US" sz="1800" b="1" dirty="0" smtClean="0">
                <a:solidFill>
                  <a:srgbClr val="FFCC00"/>
                </a:solidFill>
              </a:rPr>
              <a:t>a skill </a:t>
            </a:r>
            <a:r>
              <a:rPr lang="en-US" sz="1800" b="1" dirty="0">
                <a:solidFill>
                  <a:srgbClr val="FFCC00"/>
                </a:solidFill>
              </a:rPr>
              <a:t>that </a:t>
            </a:r>
            <a:r>
              <a:rPr lang="en-US" sz="1800" b="1" dirty="0" smtClean="0">
                <a:solidFill>
                  <a:srgbClr val="FFCC00"/>
                </a:solidFill>
              </a:rPr>
              <a:t>most children have several years age-expected </a:t>
            </a:r>
            <a:r>
              <a:rPr lang="en-US" sz="1800" b="1" dirty="0">
                <a:solidFill>
                  <a:srgbClr val="FFCC00"/>
                </a:solidFill>
              </a:rPr>
              <a:t>functioning</a:t>
            </a:r>
            <a:endParaRPr lang="en-US" sz="1800" dirty="0">
              <a:solidFill>
                <a:srgbClr val="FFCC00"/>
              </a:solidFill>
              <a:latin typeface="Times New Roman" pitchFamily="18" charset="0"/>
            </a:endParaRPr>
          </a:p>
        </p:txBody>
      </p:sp>
      <p:sp>
        <p:nvSpPr>
          <p:cNvPr id="67599" name="Text Box 15"/>
          <p:cNvSpPr txBox="1">
            <a:spLocks noChangeArrowheads="1"/>
          </p:cNvSpPr>
          <p:nvPr/>
        </p:nvSpPr>
        <p:spPr bwMode="auto">
          <a:xfrm>
            <a:off x="5135563" y="4876800"/>
            <a:ext cx="3552825" cy="738664"/>
          </a:xfrm>
          <a:prstGeom prst="rect">
            <a:avLst/>
          </a:prstGeom>
          <a:noFill/>
          <a:ln w="9525">
            <a:noFill/>
            <a:miter lim="800000"/>
            <a:headEnd/>
            <a:tailEnd/>
          </a:ln>
        </p:spPr>
        <p:txBody>
          <a:bodyPr>
            <a:spAutoFit/>
          </a:bodyPr>
          <a:lstStyle/>
          <a:p>
            <a:pPr algn="l">
              <a:spcBef>
                <a:spcPct val="50000"/>
              </a:spcBef>
            </a:pPr>
            <a:r>
              <a:rPr lang="en-US" b="1" dirty="0" smtClean="0">
                <a:solidFill>
                  <a:srgbClr val="FFCC00"/>
                </a:solidFill>
              </a:rPr>
              <a:t>B.</a:t>
            </a:r>
            <a:r>
              <a:rPr lang="en-US" sz="1800" b="1" dirty="0" smtClean="0">
                <a:solidFill>
                  <a:srgbClr val="FFCC00"/>
                </a:solidFill>
              </a:rPr>
              <a:t>  an intervention </a:t>
            </a:r>
            <a:r>
              <a:rPr lang="en-US" sz="1800" b="1" dirty="0">
                <a:solidFill>
                  <a:srgbClr val="FFCC00"/>
                </a:solidFill>
              </a:rPr>
              <a:t>used to develop important skills</a:t>
            </a:r>
            <a:endParaRPr lang="en-US" sz="1800" dirty="0">
              <a:solidFill>
                <a:srgbClr val="FFCC00"/>
              </a:solidFill>
              <a:latin typeface="Times New Roman" pitchFamily="18" charset="0"/>
            </a:endParaRPr>
          </a:p>
        </p:txBody>
      </p:sp>
      <p:sp>
        <p:nvSpPr>
          <p:cNvPr id="67600" name="Text Box 16"/>
          <p:cNvSpPr txBox="1">
            <a:spLocks noChangeArrowheads="1"/>
          </p:cNvSpPr>
          <p:nvPr/>
        </p:nvSpPr>
        <p:spPr bwMode="auto">
          <a:xfrm>
            <a:off x="5135563" y="5958681"/>
            <a:ext cx="3519488" cy="731838"/>
          </a:xfrm>
          <a:prstGeom prst="rect">
            <a:avLst/>
          </a:prstGeom>
          <a:noFill/>
          <a:ln w="9525">
            <a:noFill/>
            <a:miter lim="800000"/>
            <a:headEnd/>
            <a:tailEnd/>
          </a:ln>
        </p:spPr>
        <p:txBody>
          <a:bodyPr>
            <a:spAutoFit/>
          </a:bodyPr>
          <a:lstStyle/>
          <a:p>
            <a:pPr algn="l">
              <a:spcBef>
                <a:spcPct val="50000"/>
              </a:spcBef>
            </a:pPr>
            <a:r>
              <a:rPr lang="en-US" sz="2400" b="1" dirty="0">
                <a:solidFill>
                  <a:srgbClr val="FFCC00"/>
                </a:solidFill>
              </a:rPr>
              <a:t>D:  </a:t>
            </a:r>
            <a:r>
              <a:rPr lang="en-US" sz="2000" b="1" dirty="0" smtClean="0">
                <a:solidFill>
                  <a:srgbClr val="FFCC00"/>
                </a:solidFill>
              </a:rPr>
              <a:t>a skill</a:t>
            </a:r>
            <a:r>
              <a:rPr lang="en-US" sz="1800" b="1" dirty="0" smtClean="0">
                <a:solidFill>
                  <a:srgbClr val="FFCC00"/>
                </a:solidFill>
              </a:rPr>
              <a:t> </a:t>
            </a:r>
            <a:r>
              <a:rPr lang="en-US" sz="1800" b="1" dirty="0">
                <a:solidFill>
                  <a:srgbClr val="FFCC00"/>
                </a:solidFill>
              </a:rPr>
              <a:t>that </a:t>
            </a:r>
            <a:r>
              <a:rPr lang="en-US" sz="1800" b="1" dirty="0" smtClean="0">
                <a:solidFill>
                  <a:srgbClr val="FFCC00"/>
                </a:solidFill>
              </a:rPr>
              <a:t>occurs </a:t>
            </a:r>
            <a:r>
              <a:rPr lang="en-US" sz="1800" b="1" dirty="0">
                <a:solidFill>
                  <a:srgbClr val="FFCC00"/>
                </a:solidFill>
              </a:rPr>
              <a:t>just prior to age-expected functioning</a:t>
            </a:r>
            <a:endParaRPr lang="en-US" sz="1800" dirty="0">
              <a:solidFill>
                <a:srgbClr val="FFCC00"/>
              </a:solidFill>
              <a:latin typeface="Times New Roman" pitchFamily="18" charset="0"/>
            </a:endParaRPr>
          </a:p>
        </p:txBody>
      </p:sp>
      <p:sp>
        <p:nvSpPr>
          <p:cNvPr id="19473" name="Oval 17"/>
          <p:cNvSpPr>
            <a:spLocks noChangeArrowheads="1"/>
          </p:cNvSpPr>
          <p:nvPr/>
        </p:nvSpPr>
        <p:spPr bwMode="auto">
          <a:xfrm>
            <a:off x="1524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19474" name="Oval 18"/>
          <p:cNvSpPr>
            <a:spLocks noChangeArrowheads="1"/>
          </p:cNvSpPr>
          <p:nvPr/>
        </p:nvSpPr>
        <p:spPr bwMode="auto">
          <a:xfrm>
            <a:off x="30480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19475" name="Oval 19"/>
          <p:cNvSpPr>
            <a:spLocks noChangeArrowheads="1"/>
          </p:cNvSpPr>
          <p:nvPr/>
        </p:nvSpPr>
        <p:spPr bwMode="auto">
          <a:xfrm>
            <a:off x="16002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19476" name="Text Box 20"/>
          <p:cNvSpPr txBox="1">
            <a:spLocks noChangeArrowheads="1"/>
          </p:cNvSpPr>
          <p:nvPr/>
        </p:nvSpPr>
        <p:spPr bwMode="auto">
          <a:xfrm>
            <a:off x="336550" y="4102100"/>
            <a:ext cx="1066800" cy="457200"/>
          </a:xfrm>
          <a:prstGeom prst="rect">
            <a:avLst/>
          </a:prstGeom>
          <a:noFill/>
          <a:ln w="9525">
            <a:noFill/>
            <a:miter lim="800000"/>
            <a:headEnd/>
            <a:tailEnd/>
          </a:ln>
        </p:spPr>
        <p:txBody>
          <a:bodyPr>
            <a:spAutoFit/>
          </a:bodyPr>
          <a:lstStyle/>
          <a:p>
            <a:pPr algn="l">
              <a:spcBef>
                <a:spcPct val="50000"/>
              </a:spcBef>
            </a:pPr>
            <a:r>
              <a:rPr lang="en-US" sz="2400" b="1">
                <a:solidFill>
                  <a:schemeClr val="bg1"/>
                </a:solidFill>
              </a:rPr>
              <a:t>50:50</a:t>
            </a:r>
            <a:endParaRPr lang="en-US" sz="2400">
              <a:solidFill>
                <a:schemeClr val="bg1"/>
              </a:solidFill>
              <a:latin typeface="Times New Roman" pitchFamily="18" charset="0"/>
            </a:endParaRPr>
          </a:p>
        </p:txBody>
      </p:sp>
      <p:sp>
        <p:nvSpPr>
          <p:cNvPr id="19477" name="Rectangle 21"/>
          <p:cNvSpPr>
            <a:spLocks noChangeArrowheads="1"/>
          </p:cNvSpPr>
          <p:nvPr/>
        </p:nvSpPr>
        <p:spPr bwMode="auto">
          <a:xfrm>
            <a:off x="6629400" y="0"/>
            <a:ext cx="2514600" cy="4724400"/>
          </a:xfrm>
          <a:prstGeom prst="rect">
            <a:avLst/>
          </a:prstGeom>
          <a:gradFill rotWithShape="0">
            <a:gsLst>
              <a:gs pos="0">
                <a:srgbClr val="0066CC"/>
              </a:gs>
              <a:gs pos="100000">
                <a:srgbClr val="000066"/>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19478" name="Text Box 22"/>
          <p:cNvSpPr txBox="1">
            <a:spLocks noChangeArrowheads="1"/>
          </p:cNvSpPr>
          <p:nvPr/>
        </p:nvSpPr>
        <p:spPr bwMode="auto">
          <a:xfrm>
            <a:off x="6705600" y="-1587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15</a:t>
            </a:r>
            <a:endParaRPr lang="en-US" sz="2400">
              <a:solidFill>
                <a:schemeClr val="bg1"/>
              </a:solidFill>
              <a:latin typeface="Times New Roman" pitchFamily="18" charset="0"/>
            </a:endParaRPr>
          </a:p>
        </p:txBody>
      </p:sp>
      <p:sp>
        <p:nvSpPr>
          <p:cNvPr id="19479" name="Text Box 23"/>
          <p:cNvSpPr txBox="1">
            <a:spLocks noChangeArrowheads="1"/>
          </p:cNvSpPr>
          <p:nvPr/>
        </p:nvSpPr>
        <p:spPr bwMode="auto">
          <a:xfrm>
            <a:off x="6705600" y="304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14</a:t>
            </a:r>
            <a:endParaRPr lang="en-US" sz="2400">
              <a:solidFill>
                <a:srgbClr val="FFCC00"/>
              </a:solidFill>
              <a:latin typeface="Times New Roman" pitchFamily="18" charset="0"/>
            </a:endParaRPr>
          </a:p>
        </p:txBody>
      </p:sp>
      <p:sp>
        <p:nvSpPr>
          <p:cNvPr id="19480" name="Text Box 24"/>
          <p:cNvSpPr txBox="1">
            <a:spLocks noChangeArrowheads="1"/>
          </p:cNvSpPr>
          <p:nvPr/>
        </p:nvSpPr>
        <p:spPr bwMode="auto">
          <a:xfrm>
            <a:off x="6705600" y="609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13</a:t>
            </a:r>
            <a:endParaRPr lang="en-US" sz="2400">
              <a:solidFill>
                <a:srgbClr val="FFCC00"/>
              </a:solidFill>
              <a:latin typeface="Times New Roman" pitchFamily="18" charset="0"/>
            </a:endParaRPr>
          </a:p>
        </p:txBody>
      </p:sp>
      <p:sp>
        <p:nvSpPr>
          <p:cNvPr id="19481" name="Text Box 25"/>
          <p:cNvSpPr txBox="1">
            <a:spLocks noChangeArrowheads="1"/>
          </p:cNvSpPr>
          <p:nvPr/>
        </p:nvSpPr>
        <p:spPr bwMode="auto">
          <a:xfrm>
            <a:off x="6705600" y="914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a:t>
            </a:r>
            <a:endParaRPr lang="en-US" sz="2400">
              <a:solidFill>
                <a:srgbClr val="FFCC00"/>
              </a:solidFill>
              <a:latin typeface="Times New Roman" pitchFamily="18" charset="0"/>
            </a:endParaRPr>
          </a:p>
        </p:txBody>
      </p:sp>
      <p:sp>
        <p:nvSpPr>
          <p:cNvPr id="19482" name="Text Box 26"/>
          <p:cNvSpPr txBox="1">
            <a:spLocks noChangeArrowheads="1"/>
          </p:cNvSpPr>
          <p:nvPr/>
        </p:nvSpPr>
        <p:spPr bwMode="auto">
          <a:xfrm>
            <a:off x="6705600" y="1219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11</a:t>
            </a:r>
            <a:endParaRPr lang="en-US" sz="2400">
              <a:solidFill>
                <a:srgbClr val="FFCC00"/>
              </a:solidFill>
              <a:latin typeface="Times New Roman" pitchFamily="18" charset="0"/>
            </a:endParaRPr>
          </a:p>
        </p:txBody>
      </p:sp>
      <p:sp>
        <p:nvSpPr>
          <p:cNvPr id="19483" name="Text Box 27"/>
          <p:cNvSpPr txBox="1">
            <a:spLocks noChangeArrowheads="1"/>
          </p:cNvSpPr>
          <p:nvPr/>
        </p:nvSpPr>
        <p:spPr bwMode="auto">
          <a:xfrm>
            <a:off x="6705600" y="1524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a:t>
            </a:r>
            <a:endParaRPr lang="en-US" sz="2400">
              <a:solidFill>
                <a:schemeClr val="bg1"/>
              </a:solidFill>
              <a:latin typeface="Times New Roman" pitchFamily="18" charset="0"/>
            </a:endParaRPr>
          </a:p>
        </p:txBody>
      </p:sp>
      <p:sp>
        <p:nvSpPr>
          <p:cNvPr id="19484" name="Rectangle 28"/>
          <p:cNvSpPr>
            <a:spLocks noChangeArrowheads="1"/>
          </p:cNvSpPr>
          <p:nvPr/>
        </p:nvSpPr>
        <p:spPr bwMode="auto">
          <a:xfrm>
            <a:off x="6696075" y="3432175"/>
            <a:ext cx="2413000" cy="322263"/>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19485" name="Text Box 29"/>
          <p:cNvSpPr txBox="1">
            <a:spLocks noChangeArrowheads="1"/>
          </p:cNvSpPr>
          <p:nvPr/>
        </p:nvSpPr>
        <p:spPr bwMode="auto">
          <a:xfrm>
            <a:off x="6705600" y="1828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9</a:t>
            </a:r>
            <a:endParaRPr lang="en-US" sz="2400">
              <a:solidFill>
                <a:srgbClr val="FFCC00"/>
              </a:solidFill>
              <a:latin typeface="Times New Roman" pitchFamily="18" charset="0"/>
            </a:endParaRPr>
          </a:p>
        </p:txBody>
      </p:sp>
      <p:sp>
        <p:nvSpPr>
          <p:cNvPr id="19486" name="Text Box 30"/>
          <p:cNvSpPr txBox="1">
            <a:spLocks noChangeArrowheads="1"/>
          </p:cNvSpPr>
          <p:nvPr/>
        </p:nvSpPr>
        <p:spPr bwMode="auto">
          <a:xfrm>
            <a:off x="6705600" y="2133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a:t>
            </a:r>
            <a:endParaRPr lang="en-US" sz="2400">
              <a:solidFill>
                <a:srgbClr val="FFCC00"/>
              </a:solidFill>
              <a:latin typeface="Times New Roman" pitchFamily="18" charset="0"/>
            </a:endParaRPr>
          </a:p>
        </p:txBody>
      </p:sp>
      <p:sp>
        <p:nvSpPr>
          <p:cNvPr id="19487" name="Text Box 31"/>
          <p:cNvSpPr txBox="1">
            <a:spLocks noChangeArrowheads="1"/>
          </p:cNvSpPr>
          <p:nvPr/>
        </p:nvSpPr>
        <p:spPr bwMode="auto">
          <a:xfrm>
            <a:off x="6705600" y="2438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7</a:t>
            </a:r>
            <a:endParaRPr lang="en-US" sz="2400">
              <a:solidFill>
                <a:srgbClr val="FFCC00"/>
              </a:solidFill>
              <a:latin typeface="Times New Roman" pitchFamily="18" charset="0"/>
            </a:endParaRPr>
          </a:p>
        </p:txBody>
      </p:sp>
      <p:sp>
        <p:nvSpPr>
          <p:cNvPr id="19488" name="Text Box 32"/>
          <p:cNvSpPr txBox="1">
            <a:spLocks noChangeArrowheads="1"/>
          </p:cNvSpPr>
          <p:nvPr/>
        </p:nvSpPr>
        <p:spPr bwMode="auto">
          <a:xfrm>
            <a:off x="6705600" y="2743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a:t>
            </a:r>
            <a:endParaRPr lang="en-US" sz="2400">
              <a:solidFill>
                <a:srgbClr val="FFCC00"/>
              </a:solidFill>
              <a:latin typeface="Times New Roman" pitchFamily="18" charset="0"/>
            </a:endParaRPr>
          </a:p>
        </p:txBody>
      </p:sp>
      <p:sp>
        <p:nvSpPr>
          <p:cNvPr id="19489" name="Text Box 33"/>
          <p:cNvSpPr txBox="1">
            <a:spLocks noChangeArrowheads="1"/>
          </p:cNvSpPr>
          <p:nvPr/>
        </p:nvSpPr>
        <p:spPr bwMode="auto">
          <a:xfrm>
            <a:off x="6705600" y="3048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5</a:t>
            </a:r>
          </a:p>
        </p:txBody>
      </p:sp>
      <p:sp>
        <p:nvSpPr>
          <p:cNvPr id="19490" name="Text Box 34"/>
          <p:cNvSpPr txBox="1">
            <a:spLocks noChangeArrowheads="1"/>
          </p:cNvSpPr>
          <p:nvPr/>
        </p:nvSpPr>
        <p:spPr bwMode="auto">
          <a:xfrm>
            <a:off x="6705600" y="3352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a:t>
            </a:r>
            <a:endParaRPr lang="en-US" sz="2400">
              <a:solidFill>
                <a:srgbClr val="FFCC00"/>
              </a:solidFill>
              <a:latin typeface="Times New Roman" pitchFamily="18" charset="0"/>
            </a:endParaRPr>
          </a:p>
        </p:txBody>
      </p:sp>
      <p:sp>
        <p:nvSpPr>
          <p:cNvPr id="19491" name="Text Box 35"/>
          <p:cNvSpPr txBox="1">
            <a:spLocks noChangeArrowheads="1"/>
          </p:cNvSpPr>
          <p:nvPr/>
        </p:nvSpPr>
        <p:spPr bwMode="auto">
          <a:xfrm>
            <a:off x="6705600" y="3657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a:t>
            </a:r>
            <a:endParaRPr lang="en-US" sz="2400">
              <a:solidFill>
                <a:srgbClr val="FFCC00"/>
              </a:solidFill>
              <a:latin typeface="Times New Roman" pitchFamily="18" charset="0"/>
            </a:endParaRPr>
          </a:p>
        </p:txBody>
      </p:sp>
      <p:sp>
        <p:nvSpPr>
          <p:cNvPr id="19492" name="Text Box 36"/>
          <p:cNvSpPr txBox="1">
            <a:spLocks noChangeArrowheads="1"/>
          </p:cNvSpPr>
          <p:nvPr/>
        </p:nvSpPr>
        <p:spPr bwMode="auto">
          <a:xfrm>
            <a:off x="6705600" y="3962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a:t>
            </a:r>
            <a:endParaRPr lang="en-US" sz="2400">
              <a:solidFill>
                <a:srgbClr val="FFCC00"/>
              </a:solidFill>
              <a:latin typeface="Times New Roman" pitchFamily="18" charset="0"/>
            </a:endParaRPr>
          </a:p>
        </p:txBody>
      </p:sp>
      <p:sp>
        <p:nvSpPr>
          <p:cNvPr id="19493" name="Text Box 37"/>
          <p:cNvSpPr txBox="1">
            <a:spLocks noChangeArrowheads="1"/>
          </p:cNvSpPr>
          <p:nvPr/>
        </p:nvSpPr>
        <p:spPr bwMode="auto">
          <a:xfrm>
            <a:off x="6705600" y="4267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a:t>
            </a:r>
            <a:endParaRPr lang="en-US" sz="2400">
              <a:solidFill>
                <a:srgbClr val="FFCC00"/>
              </a:solidFill>
              <a:latin typeface="Times New Roman" pitchFamily="18" charset="0"/>
            </a:endParaRPr>
          </a:p>
        </p:txBody>
      </p:sp>
      <p:sp>
        <p:nvSpPr>
          <p:cNvPr id="19494" name="Text Box 38"/>
          <p:cNvSpPr txBox="1">
            <a:spLocks noChangeArrowheads="1"/>
          </p:cNvSpPr>
          <p:nvPr/>
        </p:nvSpPr>
        <p:spPr bwMode="auto">
          <a:xfrm>
            <a:off x="7543800" y="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 Million</a:t>
            </a:r>
            <a:endParaRPr lang="en-US" sz="2400">
              <a:solidFill>
                <a:schemeClr val="bg1"/>
              </a:solidFill>
              <a:latin typeface="Times New Roman" pitchFamily="18" charset="0"/>
            </a:endParaRPr>
          </a:p>
        </p:txBody>
      </p:sp>
      <p:sp>
        <p:nvSpPr>
          <p:cNvPr id="19495" name="Text Box 39"/>
          <p:cNvSpPr txBox="1">
            <a:spLocks noChangeArrowheads="1"/>
          </p:cNvSpPr>
          <p:nvPr/>
        </p:nvSpPr>
        <p:spPr bwMode="auto">
          <a:xfrm>
            <a:off x="7543800" y="320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$500,000</a:t>
            </a:r>
            <a:endParaRPr lang="en-US" sz="2400">
              <a:solidFill>
                <a:srgbClr val="FFCC00"/>
              </a:solidFill>
              <a:latin typeface="Times New Roman" pitchFamily="18" charset="0"/>
            </a:endParaRPr>
          </a:p>
        </p:txBody>
      </p:sp>
      <p:sp>
        <p:nvSpPr>
          <p:cNvPr id="19496" name="Text Box 40"/>
          <p:cNvSpPr txBox="1">
            <a:spLocks noChangeArrowheads="1"/>
          </p:cNvSpPr>
          <p:nvPr/>
        </p:nvSpPr>
        <p:spPr bwMode="auto">
          <a:xfrm>
            <a:off x="7543800" y="625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$250,000</a:t>
            </a:r>
            <a:endParaRPr lang="en-US" sz="2400">
              <a:solidFill>
                <a:srgbClr val="FFCC00"/>
              </a:solidFill>
              <a:latin typeface="Times New Roman" pitchFamily="18" charset="0"/>
            </a:endParaRPr>
          </a:p>
        </p:txBody>
      </p:sp>
      <p:sp>
        <p:nvSpPr>
          <p:cNvPr id="19497" name="Text Box 41"/>
          <p:cNvSpPr txBox="1">
            <a:spLocks noChangeArrowheads="1"/>
          </p:cNvSpPr>
          <p:nvPr/>
        </p:nvSpPr>
        <p:spPr bwMode="auto">
          <a:xfrm>
            <a:off x="7543800" y="930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$125,000</a:t>
            </a:r>
            <a:endParaRPr lang="en-US" sz="2400">
              <a:solidFill>
                <a:srgbClr val="FFCC00"/>
              </a:solidFill>
              <a:latin typeface="Times New Roman" pitchFamily="18" charset="0"/>
            </a:endParaRPr>
          </a:p>
        </p:txBody>
      </p:sp>
      <p:sp>
        <p:nvSpPr>
          <p:cNvPr id="19498" name="Text Box 42"/>
          <p:cNvSpPr txBox="1">
            <a:spLocks noChangeArrowheads="1"/>
          </p:cNvSpPr>
          <p:nvPr/>
        </p:nvSpPr>
        <p:spPr bwMode="auto">
          <a:xfrm>
            <a:off x="7543800" y="1235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$64,000</a:t>
            </a:r>
            <a:endParaRPr lang="en-US" sz="2400">
              <a:solidFill>
                <a:srgbClr val="FFCC00"/>
              </a:solidFill>
              <a:latin typeface="Times New Roman" pitchFamily="18" charset="0"/>
            </a:endParaRPr>
          </a:p>
        </p:txBody>
      </p:sp>
      <p:sp>
        <p:nvSpPr>
          <p:cNvPr id="19499" name="Text Box 43"/>
          <p:cNvSpPr txBox="1">
            <a:spLocks noChangeArrowheads="1"/>
          </p:cNvSpPr>
          <p:nvPr/>
        </p:nvSpPr>
        <p:spPr bwMode="auto">
          <a:xfrm>
            <a:off x="7543800" y="1539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$32,000</a:t>
            </a:r>
            <a:endParaRPr lang="en-US" sz="2400">
              <a:solidFill>
                <a:schemeClr val="bg1"/>
              </a:solidFill>
              <a:latin typeface="Times New Roman" pitchFamily="18" charset="0"/>
            </a:endParaRPr>
          </a:p>
        </p:txBody>
      </p:sp>
      <p:sp>
        <p:nvSpPr>
          <p:cNvPr id="19500" name="Text Box 44"/>
          <p:cNvSpPr txBox="1">
            <a:spLocks noChangeArrowheads="1"/>
          </p:cNvSpPr>
          <p:nvPr/>
        </p:nvSpPr>
        <p:spPr bwMode="auto">
          <a:xfrm>
            <a:off x="7543800" y="1844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$16,000</a:t>
            </a:r>
            <a:endParaRPr lang="en-US" sz="2400">
              <a:solidFill>
                <a:srgbClr val="FFCC00"/>
              </a:solidFill>
              <a:latin typeface="Times New Roman" pitchFamily="18" charset="0"/>
            </a:endParaRPr>
          </a:p>
        </p:txBody>
      </p:sp>
      <p:sp>
        <p:nvSpPr>
          <p:cNvPr id="19501" name="Text Box 45"/>
          <p:cNvSpPr txBox="1">
            <a:spLocks noChangeArrowheads="1"/>
          </p:cNvSpPr>
          <p:nvPr/>
        </p:nvSpPr>
        <p:spPr bwMode="auto">
          <a:xfrm>
            <a:off x="7543800" y="2149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$8,000</a:t>
            </a:r>
            <a:endParaRPr lang="en-US" sz="2400">
              <a:solidFill>
                <a:srgbClr val="FFCC00"/>
              </a:solidFill>
              <a:latin typeface="Times New Roman" pitchFamily="18" charset="0"/>
            </a:endParaRPr>
          </a:p>
        </p:txBody>
      </p:sp>
      <p:sp>
        <p:nvSpPr>
          <p:cNvPr id="19502" name="Text Box 46"/>
          <p:cNvSpPr txBox="1">
            <a:spLocks noChangeArrowheads="1"/>
          </p:cNvSpPr>
          <p:nvPr/>
        </p:nvSpPr>
        <p:spPr bwMode="auto">
          <a:xfrm>
            <a:off x="7543800" y="2454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$4,000</a:t>
            </a:r>
            <a:endParaRPr lang="en-US" sz="2400">
              <a:solidFill>
                <a:srgbClr val="FFCC00"/>
              </a:solidFill>
              <a:latin typeface="Times New Roman" pitchFamily="18" charset="0"/>
            </a:endParaRPr>
          </a:p>
        </p:txBody>
      </p:sp>
      <p:sp>
        <p:nvSpPr>
          <p:cNvPr id="19503" name="Text Box 47"/>
          <p:cNvSpPr txBox="1">
            <a:spLocks noChangeArrowheads="1"/>
          </p:cNvSpPr>
          <p:nvPr/>
        </p:nvSpPr>
        <p:spPr bwMode="auto">
          <a:xfrm>
            <a:off x="7543800" y="2759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$2,000</a:t>
            </a:r>
            <a:endParaRPr lang="en-US" sz="2400">
              <a:solidFill>
                <a:srgbClr val="FFCC00"/>
              </a:solidFill>
              <a:latin typeface="Times New Roman" pitchFamily="18" charset="0"/>
            </a:endParaRPr>
          </a:p>
        </p:txBody>
      </p:sp>
      <p:sp>
        <p:nvSpPr>
          <p:cNvPr id="19504" name="Text Box 48"/>
          <p:cNvSpPr txBox="1">
            <a:spLocks noChangeArrowheads="1"/>
          </p:cNvSpPr>
          <p:nvPr/>
        </p:nvSpPr>
        <p:spPr bwMode="auto">
          <a:xfrm>
            <a:off x="7543800" y="3063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$1,000</a:t>
            </a:r>
          </a:p>
        </p:txBody>
      </p:sp>
      <p:sp>
        <p:nvSpPr>
          <p:cNvPr id="19505" name="Text Box 49"/>
          <p:cNvSpPr txBox="1">
            <a:spLocks noChangeArrowheads="1"/>
          </p:cNvSpPr>
          <p:nvPr/>
        </p:nvSpPr>
        <p:spPr bwMode="auto">
          <a:xfrm>
            <a:off x="7543800" y="3368675"/>
            <a:ext cx="1000125"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a:t>
            </a:r>
            <a:endParaRPr lang="en-US" sz="2400">
              <a:solidFill>
                <a:srgbClr val="FFCC00"/>
              </a:solidFill>
              <a:latin typeface="Times New Roman" pitchFamily="18" charset="0"/>
            </a:endParaRPr>
          </a:p>
        </p:txBody>
      </p:sp>
      <p:sp>
        <p:nvSpPr>
          <p:cNvPr id="19506" name="Text Box 50"/>
          <p:cNvSpPr txBox="1">
            <a:spLocks noChangeArrowheads="1"/>
          </p:cNvSpPr>
          <p:nvPr/>
        </p:nvSpPr>
        <p:spPr bwMode="auto">
          <a:xfrm>
            <a:off x="7543800" y="3673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$300</a:t>
            </a:r>
            <a:endParaRPr lang="en-US" sz="2400">
              <a:solidFill>
                <a:srgbClr val="FFCC00"/>
              </a:solidFill>
              <a:latin typeface="Times New Roman" pitchFamily="18" charset="0"/>
            </a:endParaRPr>
          </a:p>
        </p:txBody>
      </p:sp>
      <p:sp>
        <p:nvSpPr>
          <p:cNvPr id="19507" name="Text Box 51"/>
          <p:cNvSpPr txBox="1">
            <a:spLocks noChangeArrowheads="1"/>
          </p:cNvSpPr>
          <p:nvPr/>
        </p:nvSpPr>
        <p:spPr bwMode="auto">
          <a:xfrm>
            <a:off x="7543800" y="3978275"/>
            <a:ext cx="13335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a:t>
            </a:r>
            <a:endParaRPr lang="en-US" sz="2400">
              <a:solidFill>
                <a:srgbClr val="FFCC00"/>
              </a:solidFill>
              <a:latin typeface="Times New Roman" pitchFamily="18" charset="0"/>
            </a:endParaRPr>
          </a:p>
        </p:txBody>
      </p:sp>
      <p:sp>
        <p:nvSpPr>
          <p:cNvPr id="19508" name="Text Box 52"/>
          <p:cNvSpPr txBox="1">
            <a:spLocks noChangeArrowheads="1"/>
          </p:cNvSpPr>
          <p:nvPr/>
        </p:nvSpPr>
        <p:spPr bwMode="auto">
          <a:xfrm>
            <a:off x="7543800" y="4283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$100</a:t>
            </a:r>
            <a:endParaRPr lang="en-US" sz="2400">
              <a:solidFill>
                <a:srgbClr val="FFCC00"/>
              </a:solidFill>
              <a:latin typeface="Times New Roman" pitchFamily="18" charset="0"/>
            </a:endParaRPr>
          </a:p>
        </p:txBody>
      </p:sp>
      <p:sp>
        <p:nvSpPr>
          <p:cNvPr id="19509" name="Oval 53"/>
          <p:cNvSpPr>
            <a:spLocks noChangeArrowheads="1"/>
          </p:cNvSpPr>
          <p:nvPr/>
        </p:nvSpPr>
        <p:spPr bwMode="auto">
          <a:xfrm>
            <a:off x="7239000" y="4419600"/>
            <a:ext cx="152400" cy="152400"/>
          </a:xfrm>
          <a:prstGeom prst="ellipse">
            <a:avLst/>
          </a:prstGeom>
          <a:solidFill>
            <a:srgbClr val="FFCC00"/>
          </a:solidFill>
          <a:ln w="9525">
            <a:noFill/>
            <a:round/>
            <a:headEnd/>
            <a:tailEnd/>
          </a:ln>
        </p:spPr>
        <p:txBody>
          <a:bodyPr wrap="none" anchor="ctr"/>
          <a:lstStyle/>
          <a:p>
            <a:endParaRPr lang="en-US"/>
          </a:p>
        </p:txBody>
      </p:sp>
      <p:sp>
        <p:nvSpPr>
          <p:cNvPr id="19510" name="Oval 54"/>
          <p:cNvSpPr>
            <a:spLocks noChangeArrowheads="1"/>
          </p:cNvSpPr>
          <p:nvPr/>
        </p:nvSpPr>
        <p:spPr bwMode="auto">
          <a:xfrm>
            <a:off x="7239000" y="4114800"/>
            <a:ext cx="152400" cy="152400"/>
          </a:xfrm>
          <a:prstGeom prst="ellipse">
            <a:avLst/>
          </a:prstGeom>
          <a:solidFill>
            <a:srgbClr val="FFCC00"/>
          </a:solidFill>
          <a:ln w="9525">
            <a:noFill/>
            <a:round/>
            <a:headEnd/>
            <a:tailEnd/>
          </a:ln>
        </p:spPr>
        <p:txBody>
          <a:bodyPr wrap="none" anchor="ctr"/>
          <a:lstStyle/>
          <a:p>
            <a:endParaRPr lang="en-US"/>
          </a:p>
        </p:txBody>
      </p:sp>
      <p:sp>
        <p:nvSpPr>
          <p:cNvPr id="19511" name="Oval 55"/>
          <p:cNvSpPr>
            <a:spLocks noChangeArrowheads="1"/>
          </p:cNvSpPr>
          <p:nvPr/>
        </p:nvSpPr>
        <p:spPr bwMode="auto">
          <a:xfrm>
            <a:off x="7239000" y="3810000"/>
            <a:ext cx="152400" cy="152400"/>
          </a:xfrm>
          <a:prstGeom prst="ellipse">
            <a:avLst/>
          </a:prstGeom>
          <a:solidFill>
            <a:srgbClr val="FFCC00"/>
          </a:solidFill>
          <a:ln w="9525">
            <a:noFill/>
            <a:round/>
            <a:headEnd/>
            <a:tailEnd/>
          </a:ln>
        </p:spPr>
        <p:txBody>
          <a:bodyPr wrap="none" anchor="ctr"/>
          <a:lstStyle/>
          <a:p>
            <a:endParaRPr lang="en-US"/>
          </a:p>
        </p:txBody>
      </p:sp>
      <p:sp>
        <p:nvSpPr>
          <p:cNvPr id="19512" name="Oval 56"/>
          <p:cNvSpPr>
            <a:spLocks noChangeArrowheads="1"/>
          </p:cNvSpPr>
          <p:nvPr/>
        </p:nvSpPr>
        <p:spPr bwMode="auto">
          <a:xfrm>
            <a:off x="7239000" y="3505200"/>
            <a:ext cx="152400" cy="152400"/>
          </a:xfrm>
          <a:prstGeom prst="ellipse">
            <a:avLst/>
          </a:prstGeom>
          <a:solidFill>
            <a:srgbClr val="FFCC00"/>
          </a:solidFill>
          <a:ln w="9525">
            <a:noFill/>
            <a:round/>
            <a:headEnd/>
            <a:tailEnd/>
          </a:ln>
        </p:spPr>
        <p:txBody>
          <a:bodyPr wrap="none" anchor="ctr"/>
          <a:lstStyle/>
          <a:p>
            <a:endParaRPr lang="en-US"/>
          </a:p>
        </p:txBody>
      </p:sp>
      <p:sp>
        <p:nvSpPr>
          <p:cNvPr id="19513" name="Oval 57"/>
          <p:cNvSpPr>
            <a:spLocks noChangeArrowheads="1"/>
          </p:cNvSpPr>
          <p:nvPr/>
        </p:nvSpPr>
        <p:spPr bwMode="auto">
          <a:xfrm>
            <a:off x="7239000" y="3200400"/>
            <a:ext cx="152400" cy="152400"/>
          </a:xfrm>
          <a:prstGeom prst="ellipse">
            <a:avLst/>
          </a:prstGeom>
          <a:solidFill>
            <a:schemeClr val="bg1"/>
          </a:solidFill>
          <a:ln w="9525">
            <a:noFill/>
            <a:round/>
            <a:headEnd/>
            <a:tailEnd/>
          </a:ln>
        </p:spPr>
        <p:txBody>
          <a:bodyPr wrap="none" anchor="ctr"/>
          <a:lstStyle/>
          <a:p>
            <a:endParaRPr lang="en-US"/>
          </a:p>
        </p:txBody>
      </p:sp>
      <p:sp>
        <p:nvSpPr>
          <p:cNvPr id="19514" name="Oval 58"/>
          <p:cNvSpPr>
            <a:spLocks noChangeArrowheads="1"/>
          </p:cNvSpPr>
          <p:nvPr/>
        </p:nvSpPr>
        <p:spPr bwMode="auto">
          <a:xfrm>
            <a:off x="7239000" y="2895600"/>
            <a:ext cx="152400" cy="152400"/>
          </a:xfrm>
          <a:prstGeom prst="ellipse">
            <a:avLst/>
          </a:prstGeom>
          <a:solidFill>
            <a:srgbClr val="FFCC00"/>
          </a:solidFill>
          <a:ln w="9525">
            <a:noFill/>
            <a:round/>
            <a:headEnd/>
            <a:tailEnd/>
          </a:ln>
        </p:spPr>
        <p:txBody>
          <a:bodyPr wrap="none" anchor="ctr"/>
          <a:lstStyle/>
          <a:p>
            <a:endParaRPr lang="en-US"/>
          </a:p>
        </p:txBody>
      </p:sp>
      <p:sp>
        <p:nvSpPr>
          <p:cNvPr id="19515" name="Oval 59"/>
          <p:cNvSpPr>
            <a:spLocks noChangeArrowheads="1"/>
          </p:cNvSpPr>
          <p:nvPr/>
        </p:nvSpPr>
        <p:spPr bwMode="auto">
          <a:xfrm>
            <a:off x="7239000" y="2590800"/>
            <a:ext cx="152400" cy="152400"/>
          </a:xfrm>
          <a:prstGeom prst="ellipse">
            <a:avLst/>
          </a:prstGeom>
          <a:solidFill>
            <a:srgbClr val="FFCC00"/>
          </a:solidFill>
          <a:ln w="9525">
            <a:noFill/>
            <a:round/>
            <a:headEnd/>
            <a:tailEnd/>
          </a:ln>
        </p:spPr>
        <p:txBody>
          <a:bodyPr wrap="none" anchor="ctr"/>
          <a:lstStyle/>
          <a:p>
            <a:endParaRPr lang="en-US"/>
          </a:p>
        </p:txBody>
      </p:sp>
      <p:sp>
        <p:nvSpPr>
          <p:cNvPr id="19516" name="Oval 60"/>
          <p:cNvSpPr>
            <a:spLocks noChangeArrowheads="1"/>
          </p:cNvSpPr>
          <p:nvPr/>
        </p:nvSpPr>
        <p:spPr bwMode="auto">
          <a:xfrm>
            <a:off x="7239000" y="2286000"/>
            <a:ext cx="152400" cy="152400"/>
          </a:xfrm>
          <a:prstGeom prst="ellipse">
            <a:avLst/>
          </a:prstGeom>
          <a:solidFill>
            <a:srgbClr val="FFCC00"/>
          </a:solidFill>
          <a:ln w="9525">
            <a:noFill/>
            <a:round/>
            <a:headEnd/>
            <a:tailEnd/>
          </a:ln>
        </p:spPr>
        <p:txBody>
          <a:bodyPr wrap="none" anchor="ctr"/>
          <a:lstStyle/>
          <a:p>
            <a:endParaRPr lang="en-US"/>
          </a:p>
        </p:txBody>
      </p:sp>
      <p:sp>
        <p:nvSpPr>
          <p:cNvPr id="19517" name="Oval 61"/>
          <p:cNvSpPr>
            <a:spLocks noChangeArrowheads="1"/>
          </p:cNvSpPr>
          <p:nvPr/>
        </p:nvSpPr>
        <p:spPr bwMode="auto">
          <a:xfrm>
            <a:off x="7239000" y="1981200"/>
            <a:ext cx="152400" cy="152400"/>
          </a:xfrm>
          <a:prstGeom prst="ellipse">
            <a:avLst/>
          </a:prstGeom>
          <a:solidFill>
            <a:srgbClr val="FFCC00"/>
          </a:solidFill>
          <a:ln w="9525">
            <a:noFill/>
            <a:round/>
            <a:headEnd/>
            <a:tailEnd/>
          </a:ln>
        </p:spPr>
        <p:txBody>
          <a:bodyPr wrap="none" anchor="ctr"/>
          <a:lstStyle/>
          <a:p>
            <a:endParaRPr lang="en-US"/>
          </a:p>
        </p:txBody>
      </p:sp>
      <p:sp>
        <p:nvSpPr>
          <p:cNvPr id="19518" name="Oval 62"/>
          <p:cNvSpPr>
            <a:spLocks noChangeArrowheads="1"/>
          </p:cNvSpPr>
          <p:nvPr/>
        </p:nvSpPr>
        <p:spPr bwMode="auto">
          <a:xfrm>
            <a:off x="7239000" y="1676400"/>
            <a:ext cx="152400" cy="152400"/>
          </a:xfrm>
          <a:prstGeom prst="ellipse">
            <a:avLst/>
          </a:prstGeom>
          <a:solidFill>
            <a:schemeClr val="bg1"/>
          </a:solidFill>
          <a:ln w="9525">
            <a:noFill/>
            <a:round/>
            <a:headEnd/>
            <a:tailEnd/>
          </a:ln>
        </p:spPr>
        <p:txBody>
          <a:bodyPr wrap="none" anchor="ctr"/>
          <a:lstStyle/>
          <a:p>
            <a:endParaRPr lang="en-US" sz="2400">
              <a:solidFill>
                <a:schemeClr val="tx1"/>
              </a:solidFill>
              <a:latin typeface="Times New Roman" pitchFamily="18" charset="0"/>
            </a:endParaRPr>
          </a:p>
        </p:txBody>
      </p:sp>
      <p:sp>
        <p:nvSpPr>
          <p:cNvPr id="19519" name="Oval 63"/>
          <p:cNvSpPr>
            <a:spLocks noChangeArrowheads="1"/>
          </p:cNvSpPr>
          <p:nvPr/>
        </p:nvSpPr>
        <p:spPr bwMode="auto">
          <a:xfrm>
            <a:off x="7239000" y="1371600"/>
            <a:ext cx="152400" cy="152400"/>
          </a:xfrm>
          <a:prstGeom prst="ellipse">
            <a:avLst/>
          </a:prstGeom>
          <a:solidFill>
            <a:srgbClr val="FFCC00"/>
          </a:solidFill>
          <a:ln w="9525">
            <a:noFill/>
            <a:round/>
            <a:headEnd/>
            <a:tailEnd/>
          </a:ln>
        </p:spPr>
        <p:txBody>
          <a:bodyPr wrap="none" anchor="ctr"/>
          <a:lstStyle/>
          <a:p>
            <a:endParaRPr lang="en-US"/>
          </a:p>
        </p:txBody>
      </p:sp>
      <p:sp>
        <p:nvSpPr>
          <p:cNvPr id="19520" name="Oval 64"/>
          <p:cNvSpPr>
            <a:spLocks noChangeArrowheads="1"/>
          </p:cNvSpPr>
          <p:nvPr/>
        </p:nvSpPr>
        <p:spPr bwMode="auto">
          <a:xfrm>
            <a:off x="7239000" y="1066800"/>
            <a:ext cx="152400" cy="152400"/>
          </a:xfrm>
          <a:prstGeom prst="ellipse">
            <a:avLst/>
          </a:prstGeom>
          <a:solidFill>
            <a:srgbClr val="FFCC00"/>
          </a:solidFill>
          <a:ln w="9525">
            <a:noFill/>
            <a:round/>
            <a:headEnd/>
            <a:tailEnd/>
          </a:ln>
        </p:spPr>
        <p:txBody>
          <a:bodyPr wrap="none" anchor="ctr"/>
          <a:lstStyle/>
          <a:p>
            <a:endParaRPr lang="en-US"/>
          </a:p>
        </p:txBody>
      </p:sp>
      <p:sp>
        <p:nvSpPr>
          <p:cNvPr id="19521" name="Oval 65"/>
          <p:cNvSpPr>
            <a:spLocks noChangeArrowheads="1"/>
          </p:cNvSpPr>
          <p:nvPr/>
        </p:nvSpPr>
        <p:spPr bwMode="auto">
          <a:xfrm>
            <a:off x="7239000" y="762000"/>
            <a:ext cx="152400" cy="152400"/>
          </a:xfrm>
          <a:prstGeom prst="ellipse">
            <a:avLst/>
          </a:prstGeom>
          <a:solidFill>
            <a:srgbClr val="FFCC00"/>
          </a:solidFill>
          <a:ln w="9525">
            <a:noFill/>
            <a:round/>
            <a:headEnd/>
            <a:tailEnd/>
          </a:ln>
        </p:spPr>
        <p:txBody>
          <a:bodyPr wrap="none" anchor="ctr"/>
          <a:lstStyle/>
          <a:p>
            <a:endParaRPr lang="en-US"/>
          </a:p>
        </p:txBody>
      </p:sp>
      <p:sp>
        <p:nvSpPr>
          <p:cNvPr id="19522" name="Oval 66"/>
          <p:cNvSpPr>
            <a:spLocks noChangeArrowheads="1"/>
          </p:cNvSpPr>
          <p:nvPr/>
        </p:nvSpPr>
        <p:spPr bwMode="auto">
          <a:xfrm>
            <a:off x="7239000" y="457200"/>
            <a:ext cx="152400" cy="152400"/>
          </a:xfrm>
          <a:prstGeom prst="ellipse">
            <a:avLst/>
          </a:prstGeom>
          <a:solidFill>
            <a:srgbClr val="FFCC00"/>
          </a:solidFill>
          <a:ln w="9525">
            <a:noFill/>
            <a:round/>
            <a:headEnd/>
            <a:tailEnd/>
          </a:ln>
        </p:spPr>
        <p:txBody>
          <a:bodyPr wrap="none" anchor="ctr"/>
          <a:lstStyle/>
          <a:p>
            <a:endParaRPr lang="en-US"/>
          </a:p>
        </p:txBody>
      </p:sp>
      <p:sp>
        <p:nvSpPr>
          <p:cNvPr id="19523" name="Oval 67"/>
          <p:cNvSpPr>
            <a:spLocks noChangeArrowheads="1"/>
          </p:cNvSpPr>
          <p:nvPr/>
        </p:nvSpPr>
        <p:spPr bwMode="auto">
          <a:xfrm>
            <a:off x="7239000" y="152400"/>
            <a:ext cx="152400" cy="152400"/>
          </a:xfrm>
          <a:prstGeom prst="ellipse">
            <a:avLst/>
          </a:prstGeom>
          <a:solidFill>
            <a:schemeClr val="bg1"/>
          </a:solidFill>
          <a:ln w="9525">
            <a:noFill/>
            <a:round/>
            <a:headEnd/>
            <a:tailEnd/>
          </a:ln>
        </p:spPr>
        <p:txBody>
          <a:bodyPr wrap="none" anchor="ctr"/>
          <a:lstStyle/>
          <a:p>
            <a:endParaRPr lang="en-US"/>
          </a:p>
        </p:txBody>
      </p:sp>
      <p:pic>
        <p:nvPicPr>
          <p:cNvPr id="19524" name="Picture 68"/>
          <p:cNvPicPr>
            <a:picLocks noChangeAspect="1" noChangeArrowheads="1"/>
          </p:cNvPicPr>
          <p:nvPr/>
        </p:nvPicPr>
        <p:blipFill>
          <a:blip r:embed="rId3" cstate="print"/>
          <a:srcRect/>
          <a:stretch>
            <a:fillRect/>
          </a:stretch>
        </p:blipFill>
        <p:spPr bwMode="auto">
          <a:xfrm flipV="1">
            <a:off x="1949450" y="3994150"/>
            <a:ext cx="514350" cy="606425"/>
          </a:xfrm>
          <a:prstGeom prst="rect">
            <a:avLst/>
          </a:prstGeom>
          <a:noFill/>
          <a:ln w="9525">
            <a:noFill/>
            <a:miter lim="800000"/>
            <a:headEnd/>
            <a:tailEnd/>
          </a:ln>
        </p:spPr>
      </p:pic>
      <p:sp>
        <p:nvSpPr>
          <p:cNvPr id="19525" name="AutoShape 69"/>
          <p:cNvSpPr>
            <a:spLocks noChangeArrowheads="1"/>
          </p:cNvSpPr>
          <p:nvPr/>
        </p:nvSpPr>
        <p:spPr bwMode="auto">
          <a:xfrm rot="5400000">
            <a:off x="32226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19526" name="Oval 70"/>
          <p:cNvSpPr>
            <a:spLocks noChangeArrowheads="1"/>
          </p:cNvSpPr>
          <p:nvPr/>
        </p:nvSpPr>
        <p:spPr bwMode="auto">
          <a:xfrm>
            <a:off x="3298825" y="4076700"/>
            <a:ext cx="152400" cy="152400"/>
          </a:xfrm>
          <a:prstGeom prst="ellipse">
            <a:avLst/>
          </a:prstGeom>
          <a:noFill/>
          <a:ln w="38100">
            <a:solidFill>
              <a:schemeClr val="bg1"/>
            </a:solidFill>
            <a:round/>
            <a:headEnd/>
            <a:tailEnd/>
          </a:ln>
        </p:spPr>
        <p:txBody>
          <a:bodyPr wrap="none" anchor="ctr"/>
          <a:lstStyle/>
          <a:p>
            <a:endParaRPr lang="en-US"/>
          </a:p>
        </p:txBody>
      </p:sp>
      <p:sp>
        <p:nvSpPr>
          <p:cNvPr id="19527" name="AutoShape 71"/>
          <p:cNvSpPr>
            <a:spLocks noChangeArrowheads="1"/>
          </p:cNvSpPr>
          <p:nvPr/>
        </p:nvSpPr>
        <p:spPr bwMode="auto">
          <a:xfrm rot="5400000">
            <a:off x="3527425" y="43053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19528" name="Oval 72"/>
          <p:cNvSpPr>
            <a:spLocks noChangeArrowheads="1"/>
          </p:cNvSpPr>
          <p:nvPr/>
        </p:nvSpPr>
        <p:spPr bwMode="auto">
          <a:xfrm>
            <a:off x="3603625" y="4152900"/>
            <a:ext cx="152400" cy="152400"/>
          </a:xfrm>
          <a:prstGeom prst="ellipse">
            <a:avLst/>
          </a:prstGeom>
          <a:noFill/>
          <a:ln w="38100">
            <a:solidFill>
              <a:schemeClr val="bg1"/>
            </a:solidFill>
            <a:round/>
            <a:headEnd/>
            <a:tailEnd/>
          </a:ln>
        </p:spPr>
        <p:txBody>
          <a:bodyPr wrap="none" anchor="ctr"/>
          <a:lstStyle/>
          <a:p>
            <a:endParaRPr lang="en-US"/>
          </a:p>
        </p:txBody>
      </p:sp>
      <p:sp>
        <p:nvSpPr>
          <p:cNvPr id="19529" name="AutoShape 73"/>
          <p:cNvSpPr>
            <a:spLocks noChangeArrowheads="1"/>
          </p:cNvSpPr>
          <p:nvPr/>
        </p:nvSpPr>
        <p:spPr bwMode="auto">
          <a:xfrm rot="5400000">
            <a:off x="38322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19530" name="Oval 74"/>
          <p:cNvSpPr>
            <a:spLocks noChangeArrowheads="1"/>
          </p:cNvSpPr>
          <p:nvPr/>
        </p:nvSpPr>
        <p:spPr bwMode="auto">
          <a:xfrm>
            <a:off x="3908425" y="4076700"/>
            <a:ext cx="152400" cy="152400"/>
          </a:xfrm>
          <a:prstGeom prst="ellipse">
            <a:avLst/>
          </a:prstGeom>
          <a:noFill/>
          <a:ln w="38100">
            <a:solidFill>
              <a:schemeClr val="bg1"/>
            </a:solidFill>
            <a:round/>
            <a:headEnd/>
            <a:tailEnd/>
          </a:ln>
        </p:spPr>
        <p:txBody>
          <a:bodyPr wrap="none" anchor="ctr"/>
          <a:lstStyle/>
          <a:p>
            <a:endParaRPr lang="en-US"/>
          </a:p>
        </p:txBody>
      </p:sp>
      <p:sp>
        <p:nvSpPr>
          <p:cNvPr id="67659" name="Text Box 75"/>
          <p:cNvSpPr txBox="1">
            <a:spLocks noChangeArrowheads="1"/>
          </p:cNvSpPr>
          <p:nvPr/>
        </p:nvSpPr>
        <p:spPr bwMode="auto">
          <a:xfrm>
            <a:off x="685800" y="1203325"/>
            <a:ext cx="5181600" cy="701675"/>
          </a:xfrm>
          <a:prstGeom prst="rect">
            <a:avLst/>
          </a:prstGeom>
          <a:noFill/>
          <a:ln w="9525">
            <a:noFill/>
            <a:miter lim="800000"/>
            <a:headEnd/>
            <a:tailEnd/>
          </a:ln>
        </p:spPr>
        <p:txBody>
          <a:bodyPr>
            <a:spAutoFit/>
          </a:bodyPr>
          <a:lstStyle/>
          <a:p>
            <a:pPr algn="ctr">
              <a:spcBef>
                <a:spcPct val="50000"/>
              </a:spcBef>
            </a:pPr>
            <a:r>
              <a:rPr lang="en-US" sz="4000" b="1" dirty="0">
                <a:solidFill>
                  <a:schemeClr val="bg1"/>
                </a:solidFill>
              </a:rPr>
              <a:t>$500 Question</a:t>
            </a:r>
            <a:endParaRPr lang="en-US" sz="4000" dirty="0">
              <a:solidFill>
                <a:schemeClr val="bg1"/>
              </a:solidFill>
              <a:latin typeface="Times New Roman" pitchFamily="18" charset="0"/>
            </a:endParaRPr>
          </a:p>
        </p:txBody>
      </p:sp>
      <p:sp>
        <p:nvSpPr>
          <p:cNvPr id="67662" name="AutoShape 78"/>
          <p:cNvSpPr>
            <a:spLocks noChangeArrowheads="1"/>
          </p:cNvSpPr>
          <p:nvPr/>
        </p:nvSpPr>
        <p:spPr bwMode="auto">
          <a:xfrm>
            <a:off x="69850" y="2590800"/>
            <a:ext cx="6424613" cy="1090613"/>
          </a:xfrm>
          <a:prstGeom prst="flowChartPreparation">
            <a:avLst/>
          </a:prstGeom>
          <a:solidFill>
            <a:srgbClr val="00FF00"/>
          </a:solidFill>
          <a:ln w="57150">
            <a:solidFill>
              <a:srgbClr val="3399FF"/>
            </a:solidFill>
            <a:miter lim="800000"/>
            <a:headEnd/>
            <a:tailEnd/>
          </a:ln>
        </p:spPr>
        <p:txBody>
          <a:bodyPr wrap="none" anchor="ctr"/>
          <a:lstStyle/>
          <a:p>
            <a:pPr algn="ctr"/>
            <a:r>
              <a:rPr lang="en-US" sz="2400" b="1" dirty="0">
                <a:solidFill>
                  <a:schemeClr val="tx1"/>
                </a:solidFill>
                <a:latin typeface="Times New Roman" pitchFamily="18" charset="0"/>
              </a:rPr>
              <a:t>What is an immediate</a:t>
            </a:r>
          </a:p>
          <a:p>
            <a:pPr algn="ctr"/>
            <a:r>
              <a:rPr lang="en-US" sz="2400" b="1" dirty="0">
                <a:solidFill>
                  <a:schemeClr val="tx1"/>
                </a:solidFill>
                <a:latin typeface="Times New Roman" pitchFamily="18" charset="0"/>
              </a:rPr>
              <a:t> foundational skill?</a:t>
            </a:r>
          </a:p>
        </p:txBody>
      </p:sp>
    </p:spTree>
    <p:extLst>
      <p:ext uri="{BB962C8B-B14F-4D97-AF65-F5344CB8AC3E}">
        <p14:creationId xmlns:p14="http://schemas.microsoft.com/office/powerpoint/2010/main" val="18694607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2000"/>
                                  </p:stCondLst>
                                  <p:childTnLst>
                                    <p:set>
                                      <p:cBhvr>
                                        <p:cTn id="6" dur="1" fill="hold">
                                          <p:stCondLst>
                                            <p:cond delay="0"/>
                                          </p:stCondLst>
                                        </p:cTn>
                                        <p:tgtEl>
                                          <p:spTgt spid="67659"/>
                                        </p:tgtEl>
                                        <p:attrNameLst>
                                          <p:attrName>style.visibility</p:attrName>
                                        </p:attrNameLst>
                                      </p:cBhvr>
                                      <p:to>
                                        <p:strVal val="visible"/>
                                      </p:to>
                                    </p:set>
                                    <p:animEffect transition="in" filter="dissolve">
                                      <p:cBhvr>
                                        <p:cTn id="7" dur="500"/>
                                        <p:tgtEl>
                                          <p:spTgt spid="67659"/>
                                        </p:tgtEl>
                                      </p:cBhvr>
                                    </p:animEffect>
                                  </p:childTnLst>
                                </p:cTn>
                              </p:par>
                              <p:par>
                                <p:cTn id="8" presetID="1" presetClass="entr" presetSubtype="0" fill="hold" grpId="0" nodeType="withEffect">
                                  <p:stCondLst>
                                    <p:cond delay="2000"/>
                                  </p:stCondLst>
                                  <p:childTnLst>
                                    <p:set>
                                      <p:cBhvr>
                                        <p:cTn id="9" dur="1" fill="hold">
                                          <p:stCondLst>
                                            <p:cond delay="499"/>
                                          </p:stCondLst>
                                        </p:cTn>
                                        <p:tgtEl>
                                          <p:spTgt spid="67597"/>
                                        </p:tgtEl>
                                        <p:attrNameLst>
                                          <p:attrName>style.visibility</p:attrName>
                                        </p:attrNameLst>
                                      </p:cBhvr>
                                      <p:to>
                                        <p:strVal val="visible"/>
                                      </p:to>
                                    </p:set>
                                  </p:childTnLst>
                                </p:cTn>
                              </p:par>
                            </p:childTnLst>
                          </p:cTn>
                        </p:par>
                        <p:par>
                          <p:cTn id="10" fill="hold">
                            <p:stCondLst>
                              <p:cond delay="2500"/>
                            </p:stCondLst>
                            <p:childTnLst>
                              <p:par>
                                <p:cTn id="11" presetID="1" presetClass="entr" presetSubtype="0" fill="hold" grpId="0" nodeType="afterEffect">
                                  <p:stCondLst>
                                    <p:cond delay="2000"/>
                                  </p:stCondLst>
                                  <p:childTnLst>
                                    <p:set>
                                      <p:cBhvr>
                                        <p:cTn id="12" dur="1" fill="hold">
                                          <p:stCondLst>
                                            <p:cond delay="499"/>
                                          </p:stCondLst>
                                        </p:cTn>
                                        <p:tgtEl>
                                          <p:spTgt spid="67599"/>
                                        </p:tgtEl>
                                        <p:attrNameLst>
                                          <p:attrName>style.visibility</p:attrName>
                                        </p:attrNameLst>
                                      </p:cBhvr>
                                      <p:to>
                                        <p:strVal val="visible"/>
                                      </p:to>
                                    </p:set>
                                  </p:childTnLst>
                                </p:cTn>
                              </p:par>
                            </p:childTnLst>
                          </p:cTn>
                        </p:par>
                        <p:par>
                          <p:cTn id="13" fill="hold">
                            <p:stCondLst>
                              <p:cond delay="5000"/>
                            </p:stCondLst>
                            <p:childTnLst>
                              <p:par>
                                <p:cTn id="14" presetID="1" presetClass="entr" presetSubtype="0" fill="hold" grpId="0" nodeType="afterEffect">
                                  <p:stCondLst>
                                    <p:cond delay="2000"/>
                                  </p:stCondLst>
                                  <p:childTnLst>
                                    <p:set>
                                      <p:cBhvr>
                                        <p:cTn id="15" dur="1" fill="hold">
                                          <p:stCondLst>
                                            <p:cond delay="499"/>
                                          </p:stCondLst>
                                        </p:cTn>
                                        <p:tgtEl>
                                          <p:spTgt spid="67598"/>
                                        </p:tgtEl>
                                        <p:attrNameLst>
                                          <p:attrName>style.visibility</p:attrName>
                                        </p:attrNameLst>
                                      </p:cBhvr>
                                      <p:to>
                                        <p:strVal val="visible"/>
                                      </p:to>
                                    </p:set>
                                  </p:childTnLst>
                                </p:cTn>
                              </p:par>
                            </p:childTnLst>
                          </p:cTn>
                        </p:par>
                        <p:par>
                          <p:cTn id="16" fill="hold">
                            <p:stCondLst>
                              <p:cond delay="7500"/>
                            </p:stCondLst>
                            <p:childTnLst>
                              <p:par>
                                <p:cTn id="17" presetID="1" presetClass="entr" presetSubtype="0" fill="hold" grpId="0" nodeType="afterEffect">
                                  <p:stCondLst>
                                    <p:cond delay="2000"/>
                                  </p:stCondLst>
                                  <p:childTnLst>
                                    <p:set>
                                      <p:cBhvr>
                                        <p:cTn id="18" dur="1" fill="hold">
                                          <p:stCondLst>
                                            <p:cond delay="499"/>
                                          </p:stCondLst>
                                        </p:cTn>
                                        <p:tgtEl>
                                          <p:spTgt spid="6760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676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97" grpId="0" autoUpdateAnimBg="0"/>
      <p:bldP spid="67598" grpId="0" autoUpdateAnimBg="0"/>
      <p:bldP spid="67599" grpId="0" autoUpdateAnimBg="0"/>
      <p:bldP spid="67600" grpId="0" autoUpdateAnimBg="0"/>
      <p:bldP spid="67659"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ChangeArrowheads="1"/>
          </p:cNvSpPr>
          <p:nvPr/>
        </p:nvSpPr>
        <p:spPr bwMode="auto">
          <a:xfrm>
            <a:off x="0" y="3733800"/>
            <a:ext cx="9144000" cy="3128963"/>
          </a:xfrm>
          <a:prstGeom prst="rect">
            <a:avLst/>
          </a:prstGeom>
          <a:gradFill rotWithShape="0">
            <a:gsLst>
              <a:gs pos="0">
                <a:srgbClr val="808080"/>
              </a:gs>
              <a:gs pos="100000">
                <a:srgbClr val="292929"/>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20485" name="AutoShape 5"/>
          <p:cNvSpPr>
            <a:spLocks noChangeArrowheads="1"/>
          </p:cNvSpPr>
          <p:nvPr/>
        </p:nvSpPr>
        <p:spPr bwMode="auto">
          <a:xfrm>
            <a:off x="2286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20486" name="AutoShape 6"/>
          <p:cNvSpPr>
            <a:spLocks noChangeArrowheads="1"/>
          </p:cNvSpPr>
          <p:nvPr/>
        </p:nvSpPr>
        <p:spPr bwMode="auto">
          <a:xfrm>
            <a:off x="4648200" y="48006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20487" name="AutoShape 7"/>
          <p:cNvSpPr>
            <a:spLocks noChangeArrowheads="1"/>
          </p:cNvSpPr>
          <p:nvPr/>
        </p:nvSpPr>
        <p:spPr bwMode="auto">
          <a:xfrm>
            <a:off x="228600" y="5867400"/>
            <a:ext cx="4267200" cy="914400"/>
          </a:xfrm>
          <a:prstGeom prst="flowChartPreparation">
            <a:avLst/>
          </a:prstGeom>
          <a:solidFill>
            <a:schemeClr val="tx1"/>
          </a:solidFill>
          <a:ln w="57150">
            <a:solidFill>
              <a:srgbClr val="3399FF"/>
            </a:solidFill>
            <a:miter lim="800000"/>
            <a:headEnd/>
            <a:tailEnd/>
          </a:ln>
        </p:spPr>
        <p:txBody>
          <a:bodyPr wrap="none" anchor="ctr"/>
          <a:lstStyle/>
          <a:p>
            <a:endParaRPr lang="en-US"/>
          </a:p>
        </p:txBody>
      </p:sp>
      <p:sp>
        <p:nvSpPr>
          <p:cNvPr id="20488" name="AutoShape 8"/>
          <p:cNvSpPr>
            <a:spLocks noChangeArrowheads="1"/>
          </p:cNvSpPr>
          <p:nvPr/>
        </p:nvSpPr>
        <p:spPr bwMode="auto">
          <a:xfrm>
            <a:off x="4648200" y="5905500"/>
            <a:ext cx="4267200" cy="914400"/>
          </a:xfrm>
          <a:prstGeom prst="flowChartPreparation">
            <a:avLst/>
          </a:prstGeom>
          <a:solidFill>
            <a:schemeClr val="tx1"/>
          </a:solidFill>
          <a:ln w="57150">
            <a:solidFill>
              <a:srgbClr val="FFCC00"/>
            </a:solidFill>
            <a:miter lim="800000"/>
            <a:headEnd/>
            <a:tailEnd/>
          </a:ln>
        </p:spPr>
        <p:txBody>
          <a:bodyPr wrap="none" anchor="ctr"/>
          <a:lstStyle/>
          <a:p>
            <a:endParaRPr lang="en-US"/>
          </a:p>
        </p:txBody>
      </p:sp>
      <p:sp>
        <p:nvSpPr>
          <p:cNvPr id="20489" name="Line 9"/>
          <p:cNvSpPr>
            <a:spLocks noChangeShapeType="1"/>
          </p:cNvSpPr>
          <p:nvPr/>
        </p:nvSpPr>
        <p:spPr bwMode="auto">
          <a:xfrm flipH="1">
            <a:off x="28575" y="5257800"/>
            <a:ext cx="228600" cy="0"/>
          </a:xfrm>
          <a:prstGeom prst="line">
            <a:avLst/>
          </a:prstGeom>
          <a:noFill/>
          <a:ln w="57150">
            <a:solidFill>
              <a:srgbClr val="3399FF"/>
            </a:solidFill>
            <a:round/>
            <a:headEnd/>
            <a:tailEnd/>
          </a:ln>
        </p:spPr>
        <p:txBody>
          <a:bodyPr wrap="none" anchor="ctr"/>
          <a:lstStyle/>
          <a:p>
            <a:endParaRPr lang="en-US"/>
          </a:p>
        </p:txBody>
      </p:sp>
      <p:sp>
        <p:nvSpPr>
          <p:cNvPr id="20490" name="Line 10"/>
          <p:cNvSpPr>
            <a:spLocks noChangeShapeType="1"/>
          </p:cNvSpPr>
          <p:nvPr/>
        </p:nvSpPr>
        <p:spPr bwMode="auto">
          <a:xfrm flipH="1">
            <a:off x="38100" y="6324600"/>
            <a:ext cx="228600" cy="0"/>
          </a:xfrm>
          <a:prstGeom prst="line">
            <a:avLst/>
          </a:prstGeom>
          <a:noFill/>
          <a:ln w="57150">
            <a:solidFill>
              <a:srgbClr val="3399FF"/>
            </a:solidFill>
            <a:round/>
            <a:headEnd/>
            <a:tailEnd/>
          </a:ln>
        </p:spPr>
        <p:txBody>
          <a:bodyPr wrap="none" anchor="ctr"/>
          <a:lstStyle/>
          <a:p>
            <a:endParaRPr lang="en-US"/>
          </a:p>
        </p:txBody>
      </p:sp>
      <p:sp>
        <p:nvSpPr>
          <p:cNvPr id="20491" name="Line 11"/>
          <p:cNvSpPr>
            <a:spLocks noChangeShapeType="1"/>
          </p:cNvSpPr>
          <p:nvPr/>
        </p:nvSpPr>
        <p:spPr bwMode="auto">
          <a:xfrm flipH="1">
            <a:off x="4467225" y="6324600"/>
            <a:ext cx="228600" cy="0"/>
          </a:xfrm>
          <a:prstGeom prst="line">
            <a:avLst/>
          </a:prstGeom>
          <a:noFill/>
          <a:ln w="57150">
            <a:solidFill>
              <a:srgbClr val="3399FF"/>
            </a:solidFill>
            <a:round/>
            <a:headEnd/>
            <a:tailEnd/>
          </a:ln>
        </p:spPr>
        <p:txBody>
          <a:bodyPr wrap="none" anchor="ctr"/>
          <a:lstStyle/>
          <a:p>
            <a:endParaRPr lang="en-US"/>
          </a:p>
        </p:txBody>
      </p:sp>
      <p:sp>
        <p:nvSpPr>
          <p:cNvPr id="20492" name="Line 12"/>
          <p:cNvSpPr>
            <a:spLocks noChangeShapeType="1"/>
          </p:cNvSpPr>
          <p:nvPr/>
        </p:nvSpPr>
        <p:spPr bwMode="auto">
          <a:xfrm flipH="1">
            <a:off x="4448175" y="5257800"/>
            <a:ext cx="228600" cy="0"/>
          </a:xfrm>
          <a:prstGeom prst="line">
            <a:avLst/>
          </a:prstGeom>
          <a:noFill/>
          <a:ln w="57150">
            <a:solidFill>
              <a:srgbClr val="3399FF"/>
            </a:solidFill>
            <a:round/>
            <a:headEnd/>
            <a:tailEnd/>
          </a:ln>
        </p:spPr>
        <p:txBody>
          <a:bodyPr wrap="none" anchor="ctr"/>
          <a:lstStyle/>
          <a:p>
            <a:endParaRPr lang="en-US"/>
          </a:p>
        </p:txBody>
      </p:sp>
      <p:sp>
        <p:nvSpPr>
          <p:cNvPr id="20493" name="Line 13"/>
          <p:cNvSpPr>
            <a:spLocks noChangeShapeType="1"/>
          </p:cNvSpPr>
          <p:nvPr/>
        </p:nvSpPr>
        <p:spPr bwMode="auto">
          <a:xfrm flipH="1">
            <a:off x="8899525" y="5257800"/>
            <a:ext cx="228600" cy="0"/>
          </a:xfrm>
          <a:prstGeom prst="line">
            <a:avLst/>
          </a:prstGeom>
          <a:noFill/>
          <a:ln w="57150">
            <a:solidFill>
              <a:srgbClr val="3399FF"/>
            </a:solidFill>
            <a:round/>
            <a:headEnd/>
            <a:tailEnd/>
          </a:ln>
        </p:spPr>
        <p:txBody>
          <a:bodyPr wrap="none" anchor="ctr"/>
          <a:lstStyle/>
          <a:p>
            <a:endParaRPr lang="en-US"/>
          </a:p>
        </p:txBody>
      </p:sp>
      <p:sp>
        <p:nvSpPr>
          <p:cNvPr id="20494" name="Line 14"/>
          <p:cNvSpPr>
            <a:spLocks noChangeShapeType="1"/>
          </p:cNvSpPr>
          <p:nvPr/>
        </p:nvSpPr>
        <p:spPr bwMode="auto">
          <a:xfrm flipH="1">
            <a:off x="8902700" y="6324600"/>
            <a:ext cx="228600" cy="0"/>
          </a:xfrm>
          <a:prstGeom prst="line">
            <a:avLst/>
          </a:prstGeom>
          <a:noFill/>
          <a:ln w="57150">
            <a:solidFill>
              <a:srgbClr val="3399FF"/>
            </a:solidFill>
            <a:round/>
            <a:headEnd/>
            <a:tailEnd/>
          </a:ln>
        </p:spPr>
        <p:txBody>
          <a:bodyPr wrap="none" anchor="ctr"/>
          <a:lstStyle/>
          <a:p>
            <a:endParaRPr lang="en-US"/>
          </a:p>
        </p:txBody>
      </p:sp>
      <p:sp>
        <p:nvSpPr>
          <p:cNvPr id="68623" name="Text Box 15"/>
          <p:cNvSpPr txBox="1">
            <a:spLocks noChangeArrowheads="1"/>
          </p:cNvSpPr>
          <p:nvPr/>
        </p:nvSpPr>
        <p:spPr bwMode="auto">
          <a:xfrm>
            <a:off x="593725" y="4888468"/>
            <a:ext cx="3822700" cy="738664"/>
          </a:xfrm>
          <a:prstGeom prst="rect">
            <a:avLst/>
          </a:prstGeom>
          <a:noFill/>
          <a:ln w="9525">
            <a:noFill/>
            <a:miter lim="800000"/>
            <a:headEnd/>
            <a:tailEnd/>
          </a:ln>
        </p:spPr>
        <p:txBody>
          <a:bodyPr>
            <a:spAutoFit/>
          </a:bodyPr>
          <a:lstStyle/>
          <a:p>
            <a:pPr>
              <a:spcBef>
                <a:spcPct val="50000"/>
              </a:spcBef>
            </a:pPr>
            <a:r>
              <a:rPr lang="en-US" b="1" dirty="0" smtClean="0">
                <a:solidFill>
                  <a:srgbClr val="FFCC00"/>
                </a:solidFill>
              </a:rPr>
              <a:t>A</a:t>
            </a:r>
            <a:r>
              <a:rPr lang="en-US" sz="1800" b="1" dirty="0">
                <a:solidFill>
                  <a:srgbClr val="FFCC00"/>
                </a:solidFill>
              </a:rPr>
              <a:t>.</a:t>
            </a:r>
            <a:r>
              <a:rPr lang="en-US" sz="1800" b="1" dirty="0" smtClean="0">
                <a:solidFill>
                  <a:srgbClr val="FFCC00"/>
                </a:solidFill>
              </a:rPr>
              <a:t> </a:t>
            </a:r>
            <a:r>
              <a:rPr lang="en-US" sz="1800" b="1" dirty="0">
                <a:solidFill>
                  <a:srgbClr val="FFCC00"/>
                </a:solidFill>
              </a:rPr>
              <a:t>a skill that is common for kids at their chronological age</a:t>
            </a:r>
            <a:endParaRPr lang="en-US" sz="1800" dirty="0">
              <a:solidFill>
                <a:srgbClr val="FFCC00"/>
              </a:solidFill>
              <a:latin typeface="Times New Roman" pitchFamily="18" charset="0"/>
            </a:endParaRPr>
          </a:p>
        </p:txBody>
      </p:sp>
      <p:sp>
        <p:nvSpPr>
          <p:cNvPr id="68624" name="Text Box 16"/>
          <p:cNvSpPr txBox="1">
            <a:spLocks noChangeArrowheads="1"/>
          </p:cNvSpPr>
          <p:nvPr/>
        </p:nvSpPr>
        <p:spPr bwMode="auto">
          <a:xfrm>
            <a:off x="782637" y="5789950"/>
            <a:ext cx="3894138" cy="1015663"/>
          </a:xfrm>
          <a:prstGeom prst="rect">
            <a:avLst/>
          </a:prstGeom>
          <a:noFill/>
          <a:ln w="9525">
            <a:noFill/>
            <a:miter lim="800000"/>
            <a:headEnd/>
            <a:tailEnd/>
          </a:ln>
        </p:spPr>
        <p:txBody>
          <a:bodyPr>
            <a:spAutoFit/>
          </a:bodyPr>
          <a:lstStyle/>
          <a:p>
            <a:pPr>
              <a:spcBef>
                <a:spcPct val="50000"/>
              </a:spcBef>
            </a:pPr>
            <a:r>
              <a:rPr lang="en-US" b="1" dirty="0" smtClean="0">
                <a:solidFill>
                  <a:srgbClr val="FFCC00"/>
                </a:solidFill>
              </a:rPr>
              <a:t>C. </a:t>
            </a:r>
            <a:r>
              <a:rPr lang="en-US" sz="1800" b="1" dirty="0">
                <a:solidFill>
                  <a:srgbClr val="FFCC00"/>
                </a:solidFill>
              </a:rPr>
              <a:t>a skill that most children have several years age-expected functioning</a:t>
            </a:r>
            <a:endParaRPr lang="en-US" sz="1800" dirty="0">
              <a:solidFill>
                <a:srgbClr val="FFCC00"/>
              </a:solidFill>
              <a:latin typeface="Times New Roman" pitchFamily="18" charset="0"/>
            </a:endParaRPr>
          </a:p>
        </p:txBody>
      </p:sp>
      <p:sp>
        <p:nvSpPr>
          <p:cNvPr id="68625" name="Text Box 17"/>
          <p:cNvSpPr txBox="1">
            <a:spLocks noChangeArrowheads="1"/>
          </p:cNvSpPr>
          <p:nvPr/>
        </p:nvSpPr>
        <p:spPr bwMode="auto">
          <a:xfrm>
            <a:off x="5248275" y="4887436"/>
            <a:ext cx="3552825" cy="738664"/>
          </a:xfrm>
          <a:prstGeom prst="rect">
            <a:avLst/>
          </a:prstGeom>
          <a:noFill/>
          <a:ln w="9525">
            <a:noFill/>
            <a:miter lim="800000"/>
            <a:headEnd/>
            <a:tailEnd/>
          </a:ln>
        </p:spPr>
        <p:txBody>
          <a:bodyPr>
            <a:spAutoFit/>
          </a:bodyPr>
          <a:lstStyle/>
          <a:p>
            <a:pPr>
              <a:spcBef>
                <a:spcPct val="50000"/>
              </a:spcBef>
            </a:pPr>
            <a:r>
              <a:rPr lang="en-US" b="1" dirty="0" smtClean="0">
                <a:solidFill>
                  <a:srgbClr val="FFCC00"/>
                </a:solidFill>
              </a:rPr>
              <a:t>B</a:t>
            </a:r>
            <a:r>
              <a:rPr lang="en-US" sz="1800" b="1" dirty="0">
                <a:solidFill>
                  <a:srgbClr val="FFCC00"/>
                </a:solidFill>
              </a:rPr>
              <a:t>.</a:t>
            </a:r>
            <a:r>
              <a:rPr lang="en-US" sz="1800" b="1" dirty="0" smtClean="0">
                <a:solidFill>
                  <a:srgbClr val="FFCC00"/>
                </a:solidFill>
              </a:rPr>
              <a:t> </a:t>
            </a:r>
            <a:r>
              <a:rPr lang="en-US" sz="1800" b="1" dirty="0">
                <a:solidFill>
                  <a:srgbClr val="FFCC00"/>
                </a:solidFill>
              </a:rPr>
              <a:t>an intervention used to develop important skills</a:t>
            </a:r>
            <a:endParaRPr lang="en-US" sz="1800" dirty="0">
              <a:solidFill>
                <a:srgbClr val="FFCC00"/>
              </a:solidFill>
              <a:latin typeface="Times New Roman" pitchFamily="18" charset="0"/>
            </a:endParaRPr>
          </a:p>
        </p:txBody>
      </p:sp>
      <p:sp>
        <p:nvSpPr>
          <p:cNvPr id="68626" name="Text Box 18"/>
          <p:cNvSpPr txBox="1">
            <a:spLocks noChangeArrowheads="1"/>
          </p:cNvSpPr>
          <p:nvPr/>
        </p:nvSpPr>
        <p:spPr bwMode="auto">
          <a:xfrm>
            <a:off x="5210175" y="5973762"/>
            <a:ext cx="3519488" cy="738664"/>
          </a:xfrm>
          <a:prstGeom prst="rect">
            <a:avLst/>
          </a:prstGeom>
          <a:noFill/>
          <a:ln w="9525">
            <a:noFill/>
            <a:miter lim="800000"/>
            <a:headEnd/>
            <a:tailEnd/>
          </a:ln>
        </p:spPr>
        <p:txBody>
          <a:bodyPr>
            <a:spAutoFit/>
          </a:bodyPr>
          <a:lstStyle/>
          <a:p>
            <a:pPr>
              <a:spcBef>
                <a:spcPct val="50000"/>
              </a:spcBef>
            </a:pPr>
            <a:r>
              <a:rPr lang="en-US" sz="2400" b="1" dirty="0" smtClean="0">
                <a:solidFill>
                  <a:srgbClr val="FFCC00"/>
                </a:solidFill>
              </a:rPr>
              <a:t>D. </a:t>
            </a:r>
            <a:r>
              <a:rPr lang="en-US" sz="1800" b="1" dirty="0">
                <a:solidFill>
                  <a:srgbClr val="FFCC00"/>
                </a:solidFill>
              </a:rPr>
              <a:t>a skill that occurs just prior to age-expected functioning</a:t>
            </a:r>
            <a:endParaRPr lang="en-US" sz="1800" dirty="0">
              <a:solidFill>
                <a:srgbClr val="FFCC00"/>
              </a:solidFill>
              <a:latin typeface="Times New Roman" pitchFamily="18" charset="0"/>
            </a:endParaRPr>
          </a:p>
        </p:txBody>
      </p:sp>
      <p:sp>
        <p:nvSpPr>
          <p:cNvPr id="20499" name="Oval 19"/>
          <p:cNvSpPr>
            <a:spLocks noChangeArrowheads="1"/>
          </p:cNvSpPr>
          <p:nvPr/>
        </p:nvSpPr>
        <p:spPr bwMode="auto">
          <a:xfrm>
            <a:off x="1524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20500" name="Oval 20"/>
          <p:cNvSpPr>
            <a:spLocks noChangeArrowheads="1"/>
          </p:cNvSpPr>
          <p:nvPr/>
        </p:nvSpPr>
        <p:spPr bwMode="auto">
          <a:xfrm>
            <a:off x="30480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20501" name="Oval 21"/>
          <p:cNvSpPr>
            <a:spLocks noChangeArrowheads="1"/>
          </p:cNvSpPr>
          <p:nvPr/>
        </p:nvSpPr>
        <p:spPr bwMode="auto">
          <a:xfrm>
            <a:off x="1600200" y="3962400"/>
            <a:ext cx="1295400" cy="685800"/>
          </a:xfrm>
          <a:prstGeom prst="ellipse">
            <a:avLst/>
          </a:prstGeom>
          <a:noFill/>
          <a:ln w="57150">
            <a:solidFill>
              <a:srgbClr val="3399FF"/>
            </a:solidFill>
            <a:round/>
            <a:headEnd/>
            <a:tailEnd/>
          </a:ln>
        </p:spPr>
        <p:txBody>
          <a:bodyPr wrap="none" anchor="ctr"/>
          <a:lstStyle/>
          <a:p>
            <a:endParaRPr lang="en-US"/>
          </a:p>
        </p:txBody>
      </p:sp>
      <p:sp>
        <p:nvSpPr>
          <p:cNvPr id="20502" name="Text Box 22"/>
          <p:cNvSpPr txBox="1">
            <a:spLocks noChangeArrowheads="1"/>
          </p:cNvSpPr>
          <p:nvPr/>
        </p:nvSpPr>
        <p:spPr bwMode="auto">
          <a:xfrm>
            <a:off x="336550" y="4102100"/>
            <a:ext cx="1066800" cy="457200"/>
          </a:xfrm>
          <a:prstGeom prst="rect">
            <a:avLst/>
          </a:prstGeom>
          <a:noFill/>
          <a:ln w="9525">
            <a:noFill/>
            <a:miter lim="800000"/>
            <a:headEnd/>
            <a:tailEnd/>
          </a:ln>
        </p:spPr>
        <p:txBody>
          <a:bodyPr>
            <a:spAutoFit/>
          </a:bodyPr>
          <a:lstStyle/>
          <a:p>
            <a:pPr algn="l">
              <a:spcBef>
                <a:spcPct val="50000"/>
              </a:spcBef>
            </a:pPr>
            <a:r>
              <a:rPr lang="en-US" sz="2400" b="1">
                <a:solidFill>
                  <a:schemeClr val="bg1"/>
                </a:solidFill>
              </a:rPr>
              <a:t>50:50</a:t>
            </a:r>
            <a:endParaRPr lang="en-US" sz="2400">
              <a:solidFill>
                <a:schemeClr val="bg1"/>
              </a:solidFill>
              <a:latin typeface="Times New Roman" pitchFamily="18" charset="0"/>
            </a:endParaRPr>
          </a:p>
        </p:txBody>
      </p:sp>
      <p:sp>
        <p:nvSpPr>
          <p:cNvPr id="20503" name="Rectangle 23"/>
          <p:cNvSpPr>
            <a:spLocks noChangeArrowheads="1"/>
          </p:cNvSpPr>
          <p:nvPr/>
        </p:nvSpPr>
        <p:spPr bwMode="auto">
          <a:xfrm>
            <a:off x="6629400" y="0"/>
            <a:ext cx="2514600" cy="4724400"/>
          </a:xfrm>
          <a:prstGeom prst="rect">
            <a:avLst/>
          </a:prstGeom>
          <a:gradFill rotWithShape="0">
            <a:gsLst>
              <a:gs pos="0">
                <a:srgbClr val="0066CC"/>
              </a:gs>
              <a:gs pos="100000">
                <a:srgbClr val="000066"/>
              </a:gs>
            </a:gsLst>
            <a:path path="shape">
              <a:fillToRect l="50000" t="50000" r="50000" b="50000"/>
            </a:path>
          </a:gradFill>
          <a:ln w="57150">
            <a:solidFill>
              <a:srgbClr val="3399FF"/>
            </a:solidFill>
            <a:miter lim="800000"/>
            <a:headEnd/>
            <a:tailEnd/>
          </a:ln>
        </p:spPr>
        <p:txBody>
          <a:bodyPr wrap="none" anchor="ctr"/>
          <a:lstStyle/>
          <a:p>
            <a:endParaRPr lang="en-US"/>
          </a:p>
        </p:txBody>
      </p:sp>
      <p:sp>
        <p:nvSpPr>
          <p:cNvPr id="20504" name="Text Box 24"/>
          <p:cNvSpPr txBox="1">
            <a:spLocks noChangeArrowheads="1"/>
          </p:cNvSpPr>
          <p:nvPr/>
        </p:nvSpPr>
        <p:spPr bwMode="auto">
          <a:xfrm>
            <a:off x="6705600" y="-15875"/>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15</a:t>
            </a:r>
            <a:endParaRPr lang="en-US" sz="2400">
              <a:solidFill>
                <a:schemeClr val="bg1"/>
              </a:solidFill>
              <a:latin typeface="Times New Roman" pitchFamily="18" charset="0"/>
            </a:endParaRPr>
          </a:p>
        </p:txBody>
      </p:sp>
      <p:sp>
        <p:nvSpPr>
          <p:cNvPr id="20505" name="Text Box 25"/>
          <p:cNvSpPr txBox="1">
            <a:spLocks noChangeArrowheads="1"/>
          </p:cNvSpPr>
          <p:nvPr/>
        </p:nvSpPr>
        <p:spPr bwMode="auto">
          <a:xfrm>
            <a:off x="6705600" y="304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14</a:t>
            </a:r>
            <a:endParaRPr lang="en-US" sz="2400">
              <a:solidFill>
                <a:srgbClr val="FFCC00"/>
              </a:solidFill>
              <a:latin typeface="Times New Roman" pitchFamily="18" charset="0"/>
            </a:endParaRPr>
          </a:p>
        </p:txBody>
      </p:sp>
      <p:sp>
        <p:nvSpPr>
          <p:cNvPr id="20506" name="Text Box 26"/>
          <p:cNvSpPr txBox="1">
            <a:spLocks noChangeArrowheads="1"/>
          </p:cNvSpPr>
          <p:nvPr/>
        </p:nvSpPr>
        <p:spPr bwMode="auto">
          <a:xfrm>
            <a:off x="6705600" y="609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13</a:t>
            </a:r>
            <a:endParaRPr lang="en-US" sz="2400">
              <a:solidFill>
                <a:srgbClr val="FFCC00"/>
              </a:solidFill>
              <a:latin typeface="Times New Roman" pitchFamily="18" charset="0"/>
            </a:endParaRPr>
          </a:p>
        </p:txBody>
      </p:sp>
      <p:sp>
        <p:nvSpPr>
          <p:cNvPr id="20507" name="Text Box 27"/>
          <p:cNvSpPr txBox="1">
            <a:spLocks noChangeArrowheads="1"/>
          </p:cNvSpPr>
          <p:nvPr/>
        </p:nvSpPr>
        <p:spPr bwMode="auto">
          <a:xfrm>
            <a:off x="6705600" y="914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a:t>
            </a:r>
            <a:endParaRPr lang="en-US" sz="2400">
              <a:solidFill>
                <a:srgbClr val="FFCC00"/>
              </a:solidFill>
              <a:latin typeface="Times New Roman" pitchFamily="18" charset="0"/>
            </a:endParaRPr>
          </a:p>
        </p:txBody>
      </p:sp>
      <p:sp>
        <p:nvSpPr>
          <p:cNvPr id="20508" name="Text Box 28"/>
          <p:cNvSpPr txBox="1">
            <a:spLocks noChangeArrowheads="1"/>
          </p:cNvSpPr>
          <p:nvPr/>
        </p:nvSpPr>
        <p:spPr bwMode="auto">
          <a:xfrm>
            <a:off x="6705600" y="1219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11</a:t>
            </a:r>
            <a:endParaRPr lang="en-US" sz="2400">
              <a:solidFill>
                <a:srgbClr val="FFCC00"/>
              </a:solidFill>
              <a:latin typeface="Times New Roman" pitchFamily="18" charset="0"/>
            </a:endParaRPr>
          </a:p>
        </p:txBody>
      </p:sp>
      <p:sp>
        <p:nvSpPr>
          <p:cNvPr id="20509" name="Text Box 29"/>
          <p:cNvSpPr txBox="1">
            <a:spLocks noChangeArrowheads="1"/>
          </p:cNvSpPr>
          <p:nvPr/>
        </p:nvSpPr>
        <p:spPr bwMode="auto">
          <a:xfrm>
            <a:off x="6705600" y="1524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a:t>
            </a:r>
            <a:endParaRPr lang="en-US" sz="2400">
              <a:solidFill>
                <a:schemeClr val="bg1"/>
              </a:solidFill>
              <a:latin typeface="Times New Roman" pitchFamily="18" charset="0"/>
            </a:endParaRPr>
          </a:p>
        </p:txBody>
      </p:sp>
      <p:sp>
        <p:nvSpPr>
          <p:cNvPr id="20510" name="Rectangle 30"/>
          <p:cNvSpPr>
            <a:spLocks noChangeArrowheads="1"/>
          </p:cNvSpPr>
          <p:nvPr/>
        </p:nvSpPr>
        <p:spPr bwMode="auto">
          <a:xfrm>
            <a:off x="6696075" y="3432175"/>
            <a:ext cx="2413000" cy="322263"/>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20511" name="Text Box 31"/>
          <p:cNvSpPr txBox="1">
            <a:spLocks noChangeArrowheads="1"/>
          </p:cNvSpPr>
          <p:nvPr/>
        </p:nvSpPr>
        <p:spPr bwMode="auto">
          <a:xfrm>
            <a:off x="6705600" y="1828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9</a:t>
            </a:r>
            <a:endParaRPr lang="en-US" sz="2400">
              <a:solidFill>
                <a:srgbClr val="FFCC00"/>
              </a:solidFill>
              <a:latin typeface="Times New Roman" pitchFamily="18" charset="0"/>
            </a:endParaRPr>
          </a:p>
        </p:txBody>
      </p:sp>
      <p:sp>
        <p:nvSpPr>
          <p:cNvPr id="20512" name="Text Box 32"/>
          <p:cNvSpPr txBox="1">
            <a:spLocks noChangeArrowheads="1"/>
          </p:cNvSpPr>
          <p:nvPr/>
        </p:nvSpPr>
        <p:spPr bwMode="auto">
          <a:xfrm>
            <a:off x="6705600" y="2133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a:t>
            </a:r>
            <a:endParaRPr lang="en-US" sz="2400">
              <a:solidFill>
                <a:srgbClr val="FFCC00"/>
              </a:solidFill>
              <a:latin typeface="Times New Roman" pitchFamily="18" charset="0"/>
            </a:endParaRPr>
          </a:p>
        </p:txBody>
      </p:sp>
      <p:sp>
        <p:nvSpPr>
          <p:cNvPr id="20513" name="Text Box 33"/>
          <p:cNvSpPr txBox="1">
            <a:spLocks noChangeArrowheads="1"/>
          </p:cNvSpPr>
          <p:nvPr/>
        </p:nvSpPr>
        <p:spPr bwMode="auto">
          <a:xfrm>
            <a:off x="6705600" y="2438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7</a:t>
            </a:r>
            <a:endParaRPr lang="en-US" sz="2400">
              <a:solidFill>
                <a:srgbClr val="FFCC00"/>
              </a:solidFill>
              <a:latin typeface="Times New Roman" pitchFamily="18" charset="0"/>
            </a:endParaRPr>
          </a:p>
        </p:txBody>
      </p:sp>
      <p:sp>
        <p:nvSpPr>
          <p:cNvPr id="20514" name="Text Box 34"/>
          <p:cNvSpPr txBox="1">
            <a:spLocks noChangeArrowheads="1"/>
          </p:cNvSpPr>
          <p:nvPr/>
        </p:nvSpPr>
        <p:spPr bwMode="auto">
          <a:xfrm>
            <a:off x="6705600" y="2743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a:t>
            </a:r>
            <a:endParaRPr lang="en-US" sz="2400">
              <a:solidFill>
                <a:srgbClr val="FFCC00"/>
              </a:solidFill>
              <a:latin typeface="Times New Roman" pitchFamily="18" charset="0"/>
            </a:endParaRPr>
          </a:p>
        </p:txBody>
      </p:sp>
      <p:sp>
        <p:nvSpPr>
          <p:cNvPr id="20515" name="Text Box 35"/>
          <p:cNvSpPr txBox="1">
            <a:spLocks noChangeArrowheads="1"/>
          </p:cNvSpPr>
          <p:nvPr/>
        </p:nvSpPr>
        <p:spPr bwMode="auto">
          <a:xfrm>
            <a:off x="6705600" y="3048000"/>
            <a:ext cx="6858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5</a:t>
            </a:r>
          </a:p>
        </p:txBody>
      </p:sp>
      <p:sp>
        <p:nvSpPr>
          <p:cNvPr id="20516" name="Text Box 36"/>
          <p:cNvSpPr txBox="1">
            <a:spLocks noChangeArrowheads="1"/>
          </p:cNvSpPr>
          <p:nvPr/>
        </p:nvSpPr>
        <p:spPr bwMode="auto">
          <a:xfrm>
            <a:off x="6705600" y="33528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a:t>
            </a:r>
            <a:endParaRPr lang="en-US" sz="2400">
              <a:solidFill>
                <a:srgbClr val="FFCC00"/>
              </a:solidFill>
              <a:latin typeface="Times New Roman" pitchFamily="18" charset="0"/>
            </a:endParaRPr>
          </a:p>
        </p:txBody>
      </p:sp>
      <p:sp>
        <p:nvSpPr>
          <p:cNvPr id="20517" name="Text Box 37"/>
          <p:cNvSpPr txBox="1">
            <a:spLocks noChangeArrowheads="1"/>
          </p:cNvSpPr>
          <p:nvPr/>
        </p:nvSpPr>
        <p:spPr bwMode="auto">
          <a:xfrm>
            <a:off x="6705600" y="36576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a:t>
            </a:r>
            <a:endParaRPr lang="en-US" sz="2400">
              <a:solidFill>
                <a:srgbClr val="FFCC00"/>
              </a:solidFill>
              <a:latin typeface="Times New Roman" pitchFamily="18" charset="0"/>
            </a:endParaRPr>
          </a:p>
        </p:txBody>
      </p:sp>
      <p:sp>
        <p:nvSpPr>
          <p:cNvPr id="20518" name="Text Box 38"/>
          <p:cNvSpPr txBox="1">
            <a:spLocks noChangeArrowheads="1"/>
          </p:cNvSpPr>
          <p:nvPr/>
        </p:nvSpPr>
        <p:spPr bwMode="auto">
          <a:xfrm>
            <a:off x="6705600" y="39624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a:t>
            </a:r>
            <a:endParaRPr lang="en-US" sz="2400">
              <a:solidFill>
                <a:srgbClr val="FFCC00"/>
              </a:solidFill>
              <a:latin typeface="Times New Roman" pitchFamily="18" charset="0"/>
            </a:endParaRPr>
          </a:p>
        </p:txBody>
      </p:sp>
      <p:sp>
        <p:nvSpPr>
          <p:cNvPr id="20519" name="Text Box 39"/>
          <p:cNvSpPr txBox="1">
            <a:spLocks noChangeArrowheads="1"/>
          </p:cNvSpPr>
          <p:nvPr/>
        </p:nvSpPr>
        <p:spPr bwMode="auto">
          <a:xfrm>
            <a:off x="6705600" y="4267200"/>
            <a:ext cx="6858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a:t>
            </a:r>
            <a:endParaRPr lang="en-US" sz="2400">
              <a:solidFill>
                <a:srgbClr val="FFCC00"/>
              </a:solidFill>
              <a:latin typeface="Times New Roman" pitchFamily="18" charset="0"/>
            </a:endParaRPr>
          </a:p>
        </p:txBody>
      </p:sp>
      <p:sp>
        <p:nvSpPr>
          <p:cNvPr id="20520" name="Text Box 40"/>
          <p:cNvSpPr txBox="1">
            <a:spLocks noChangeArrowheads="1"/>
          </p:cNvSpPr>
          <p:nvPr/>
        </p:nvSpPr>
        <p:spPr bwMode="auto">
          <a:xfrm>
            <a:off x="7543800" y="0"/>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 Million</a:t>
            </a:r>
            <a:endParaRPr lang="en-US" sz="2400">
              <a:solidFill>
                <a:schemeClr val="bg1"/>
              </a:solidFill>
              <a:latin typeface="Times New Roman" pitchFamily="18" charset="0"/>
            </a:endParaRPr>
          </a:p>
        </p:txBody>
      </p:sp>
      <p:sp>
        <p:nvSpPr>
          <p:cNvPr id="20521" name="Text Box 41"/>
          <p:cNvSpPr txBox="1">
            <a:spLocks noChangeArrowheads="1"/>
          </p:cNvSpPr>
          <p:nvPr/>
        </p:nvSpPr>
        <p:spPr bwMode="auto">
          <a:xfrm>
            <a:off x="7543800" y="320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$500,000</a:t>
            </a:r>
            <a:endParaRPr lang="en-US" sz="2400">
              <a:solidFill>
                <a:srgbClr val="FFCC00"/>
              </a:solidFill>
              <a:latin typeface="Times New Roman" pitchFamily="18" charset="0"/>
            </a:endParaRPr>
          </a:p>
        </p:txBody>
      </p:sp>
      <p:sp>
        <p:nvSpPr>
          <p:cNvPr id="20522" name="Text Box 42"/>
          <p:cNvSpPr txBox="1">
            <a:spLocks noChangeArrowheads="1"/>
          </p:cNvSpPr>
          <p:nvPr/>
        </p:nvSpPr>
        <p:spPr bwMode="auto">
          <a:xfrm>
            <a:off x="7543800" y="625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$250,000</a:t>
            </a:r>
            <a:endParaRPr lang="en-US" sz="2400">
              <a:solidFill>
                <a:srgbClr val="FFCC00"/>
              </a:solidFill>
              <a:latin typeface="Times New Roman" pitchFamily="18" charset="0"/>
            </a:endParaRPr>
          </a:p>
        </p:txBody>
      </p:sp>
      <p:sp>
        <p:nvSpPr>
          <p:cNvPr id="20523" name="Text Box 43"/>
          <p:cNvSpPr txBox="1">
            <a:spLocks noChangeArrowheads="1"/>
          </p:cNvSpPr>
          <p:nvPr/>
        </p:nvSpPr>
        <p:spPr bwMode="auto">
          <a:xfrm>
            <a:off x="7543800" y="930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$125,000</a:t>
            </a:r>
            <a:endParaRPr lang="en-US" sz="2400">
              <a:solidFill>
                <a:srgbClr val="FFCC00"/>
              </a:solidFill>
              <a:latin typeface="Times New Roman" pitchFamily="18" charset="0"/>
            </a:endParaRPr>
          </a:p>
        </p:txBody>
      </p:sp>
      <p:sp>
        <p:nvSpPr>
          <p:cNvPr id="20524" name="Text Box 44"/>
          <p:cNvSpPr txBox="1">
            <a:spLocks noChangeArrowheads="1"/>
          </p:cNvSpPr>
          <p:nvPr/>
        </p:nvSpPr>
        <p:spPr bwMode="auto">
          <a:xfrm>
            <a:off x="7543800" y="1235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$64,000</a:t>
            </a:r>
            <a:endParaRPr lang="en-US" sz="2400">
              <a:solidFill>
                <a:srgbClr val="FFCC00"/>
              </a:solidFill>
              <a:latin typeface="Times New Roman" pitchFamily="18" charset="0"/>
            </a:endParaRPr>
          </a:p>
        </p:txBody>
      </p:sp>
      <p:sp>
        <p:nvSpPr>
          <p:cNvPr id="20525" name="Text Box 45"/>
          <p:cNvSpPr txBox="1">
            <a:spLocks noChangeArrowheads="1"/>
          </p:cNvSpPr>
          <p:nvPr/>
        </p:nvSpPr>
        <p:spPr bwMode="auto">
          <a:xfrm>
            <a:off x="7543800" y="1539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$32,000</a:t>
            </a:r>
            <a:endParaRPr lang="en-US" sz="2400">
              <a:solidFill>
                <a:schemeClr val="bg1"/>
              </a:solidFill>
              <a:latin typeface="Times New Roman" pitchFamily="18" charset="0"/>
            </a:endParaRPr>
          </a:p>
        </p:txBody>
      </p:sp>
      <p:sp>
        <p:nvSpPr>
          <p:cNvPr id="20526" name="Text Box 46"/>
          <p:cNvSpPr txBox="1">
            <a:spLocks noChangeArrowheads="1"/>
          </p:cNvSpPr>
          <p:nvPr/>
        </p:nvSpPr>
        <p:spPr bwMode="auto">
          <a:xfrm>
            <a:off x="7543800" y="18446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$16,000</a:t>
            </a:r>
            <a:endParaRPr lang="en-US" sz="2400">
              <a:solidFill>
                <a:srgbClr val="FFCC00"/>
              </a:solidFill>
              <a:latin typeface="Times New Roman" pitchFamily="18" charset="0"/>
            </a:endParaRPr>
          </a:p>
        </p:txBody>
      </p:sp>
      <p:sp>
        <p:nvSpPr>
          <p:cNvPr id="20527" name="Text Box 47"/>
          <p:cNvSpPr txBox="1">
            <a:spLocks noChangeArrowheads="1"/>
          </p:cNvSpPr>
          <p:nvPr/>
        </p:nvSpPr>
        <p:spPr bwMode="auto">
          <a:xfrm>
            <a:off x="7543800" y="2149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$8,000</a:t>
            </a:r>
            <a:endParaRPr lang="en-US" sz="2400">
              <a:solidFill>
                <a:srgbClr val="FFCC00"/>
              </a:solidFill>
              <a:latin typeface="Times New Roman" pitchFamily="18" charset="0"/>
            </a:endParaRPr>
          </a:p>
        </p:txBody>
      </p:sp>
      <p:sp>
        <p:nvSpPr>
          <p:cNvPr id="20528" name="Text Box 48"/>
          <p:cNvSpPr txBox="1">
            <a:spLocks noChangeArrowheads="1"/>
          </p:cNvSpPr>
          <p:nvPr/>
        </p:nvSpPr>
        <p:spPr bwMode="auto">
          <a:xfrm>
            <a:off x="7543800" y="24542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$4,000</a:t>
            </a:r>
            <a:endParaRPr lang="en-US" sz="2400">
              <a:solidFill>
                <a:srgbClr val="FFCC00"/>
              </a:solidFill>
              <a:latin typeface="Times New Roman" pitchFamily="18" charset="0"/>
            </a:endParaRPr>
          </a:p>
        </p:txBody>
      </p:sp>
      <p:sp>
        <p:nvSpPr>
          <p:cNvPr id="20529" name="Text Box 49"/>
          <p:cNvSpPr txBox="1">
            <a:spLocks noChangeArrowheads="1"/>
          </p:cNvSpPr>
          <p:nvPr/>
        </p:nvSpPr>
        <p:spPr bwMode="auto">
          <a:xfrm>
            <a:off x="7543800" y="2759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$2,000</a:t>
            </a:r>
            <a:endParaRPr lang="en-US" sz="2400">
              <a:solidFill>
                <a:srgbClr val="FFCC00"/>
              </a:solidFill>
              <a:latin typeface="Times New Roman" pitchFamily="18" charset="0"/>
            </a:endParaRPr>
          </a:p>
        </p:txBody>
      </p:sp>
      <p:sp>
        <p:nvSpPr>
          <p:cNvPr id="20530" name="Text Box 50"/>
          <p:cNvSpPr txBox="1">
            <a:spLocks noChangeArrowheads="1"/>
          </p:cNvSpPr>
          <p:nvPr/>
        </p:nvSpPr>
        <p:spPr bwMode="auto">
          <a:xfrm>
            <a:off x="7543800" y="3063875"/>
            <a:ext cx="1600200" cy="457200"/>
          </a:xfrm>
          <a:prstGeom prst="rect">
            <a:avLst/>
          </a:prstGeom>
          <a:noFill/>
          <a:ln w="9525">
            <a:noFill/>
            <a:miter lim="800000"/>
            <a:headEnd/>
            <a:tailEnd/>
          </a:ln>
        </p:spPr>
        <p:txBody>
          <a:bodyPr>
            <a:spAutoFit/>
          </a:bodyPr>
          <a:lstStyle/>
          <a:p>
            <a:pPr algn="l">
              <a:spcBef>
                <a:spcPct val="50000"/>
              </a:spcBef>
            </a:pPr>
            <a:r>
              <a:rPr lang="en-US" sz="2400">
                <a:solidFill>
                  <a:schemeClr val="bg1"/>
                </a:solidFill>
              </a:rPr>
              <a:t>$1,000</a:t>
            </a:r>
          </a:p>
        </p:txBody>
      </p:sp>
      <p:sp>
        <p:nvSpPr>
          <p:cNvPr id="20531" name="Text Box 51"/>
          <p:cNvSpPr txBox="1">
            <a:spLocks noChangeArrowheads="1"/>
          </p:cNvSpPr>
          <p:nvPr/>
        </p:nvSpPr>
        <p:spPr bwMode="auto">
          <a:xfrm>
            <a:off x="7543800" y="3368675"/>
            <a:ext cx="1000125"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$500</a:t>
            </a:r>
            <a:endParaRPr lang="en-US" sz="2400">
              <a:solidFill>
                <a:srgbClr val="FFCC00"/>
              </a:solidFill>
              <a:latin typeface="Times New Roman" pitchFamily="18" charset="0"/>
            </a:endParaRPr>
          </a:p>
        </p:txBody>
      </p:sp>
      <p:sp>
        <p:nvSpPr>
          <p:cNvPr id="20532" name="Text Box 52"/>
          <p:cNvSpPr txBox="1">
            <a:spLocks noChangeArrowheads="1"/>
          </p:cNvSpPr>
          <p:nvPr/>
        </p:nvSpPr>
        <p:spPr bwMode="auto">
          <a:xfrm>
            <a:off x="7543800" y="36734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$300</a:t>
            </a:r>
            <a:endParaRPr lang="en-US" sz="2400">
              <a:solidFill>
                <a:srgbClr val="FFCC00"/>
              </a:solidFill>
              <a:latin typeface="Times New Roman" pitchFamily="18" charset="0"/>
            </a:endParaRPr>
          </a:p>
        </p:txBody>
      </p:sp>
      <p:sp>
        <p:nvSpPr>
          <p:cNvPr id="20533" name="Text Box 53"/>
          <p:cNvSpPr txBox="1">
            <a:spLocks noChangeArrowheads="1"/>
          </p:cNvSpPr>
          <p:nvPr/>
        </p:nvSpPr>
        <p:spPr bwMode="auto">
          <a:xfrm>
            <a:off x="7543800" y="3978275"/>
            <a:ext cx="13335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$200</a:t>
            </a:r>
            <a:endParaRPr lang="en-US" sz="2400">
              <a:solidFill>
                <a:srgbClr val="FFCC00"/>
              </a:solidFill>
              <a:latin typeface="Times New Roman" pitchFamily="18" charset="0"/>
            </a:endParaRPr>
          </a:p>
        </p:txBody>
      </p:sp>
      <p:sp>
        <p:nvSpPr>
          <p:cNvPr id="20534" name="Text Box 54"/>
          <p:cNvSpPr txBox="1">
            <a:spLocks noChangeArrowheads="1"/>
          </p:cNvSpPr>
          <p:nvPr/>
        </p:nvSpPr>
        <p:spPr bwMode="auto">
          <a:xfrm>
            <a:off x="7543800" y="4283075"/>
            <a:ext cx="1600200" cy="457200"/>
          </a:xfrm>
          <a:prstGeom prst="rect">
            <a:avLst/>
          </a:prstGeom>
          <a:noFill/>
          <a:ln w="9525">
            <a:noFill/>
            <a:miter lim="800000"/>
            <a:headEnd/>
            <a:tailEnd/>
          </a:ln>
        </p:spPr>
        <p:txBody>
          <a:bodyPr>
            <a:spAutoFit/>
          </a:bodyPr>
          <a:lstStyle/>
          <a:p>
            <a:pPr algn="l">
              <a:spcBef>
                <a:spcPct val="50000"/>
              </a:spcBef>
            </a:pPr>
            <a:r>
              <a:rPr lang="en-US" sz="2400">
                <a:solidFill>
                  <a:srgbClr val="FFCC00"/>
                </a:solidFill>
              </a:rPr>
              <a:t>$100</a:t>
            </a:r>
            <a:endParaRPr lang="en-US" sz="2400">
              <a:solidFill>
                <a:srgbClr val="FFCC00"/>
              </a:solidFill>
              <a:latin typeface="Times New Roman" pitchFamily="18" charset="0"/>
            </a:endParaRPr>
          </a:p>
        </p:txBody>
      </p:sp>
      <p:sp>
        <p:nvSpPr>
          <p:cNvPr id="20535" name="Oval 55"/>
          <p:cNvSpPr>
            <a:spLocks noChangeArrowheads="1"/>
          </p:cNvSpPr>
          <p:nvPr/>
        </p:nvSpPr>
        <p:spPr bwMode="auto">
          <a:xfrm>
            <a:off x="7239000" y="4419600"/>
            <a:ext cx="152400" cy="152400"/>
          </a:xfrm>
          <a:prstGeom prst="ellipse">
            <a:avLst/>
          </a:prstGeom>
          <a:solidFill>
            <a:srgbClr val="FFCC00"/>
          </a:solidFill>
          <a:ln w="9525">
            <a:noFill/>
            <a:round/>
            <a:headEnd/>
            <a:tailEnd/>
          </a:ln>
        </p:spPr>
        <p:txBody>
          <a:bodyPr wrap="none" anchor="ctr"/>
          <a:lstStyle/>
          <a:p>
            <a:endParaRPr lang="en-US"/>
          </a:p>
        </p:txBody>
      </p:sp>
      <p:sp>
        <p:nvSpPr>
          <p:cNvPr id="20536" name="Oval 56"/>
          <p:cNvSpPr>
            <a:spLocks noChangeArrowheads="1"/>
          </p:cNvSpPr>
          <p:nvPr/>
        </p:nvSpPr>
        <p:spPr bwMode="auto">
          <a:xfrm>
            <a:off x="7239000" y="4114800"/>
            <a:ext cx="152400" cy="152400"/>
          </a:xfrm>
          <a:prstGeom prst="ellipse">
            <a:avLst/>
          </a:prstGeom>
          <a:solidFill>
            <a:srgbClr val="FFCC00"/>
          </a:solidFill>
          <a:ln w="9525">
            <a:noFill/>
            <a:round/>
            <a:headEnd/>
            <a:tailEnd/>
          </a:ln>
        </p:spPr>
        <p:txBody>
          <a:bodyPr wrap="none" anchor="ctr"/>
          <a:lstStyle/>
          <a:p>
            <a:endParaRPr lang="en-US"/>
          </a:p>
        </p:txBody>
      </p:sp>
      <p:sp>
        <p:nvSpPr>
          <p:cNvPr id="20537" name="Oval 57"/>
          <p:cNvSpPr>
            <a:spLocks noChangeArrowheads="1"/>
          </p:cNvSpPr>
          <p:nvPr/>
        </p:nvSpPr>
        <p:spPr bwMode="auto">
          <a:xfrm>
            <a:off x="7239000" y="3810000"/>
            <a:ext cx="152400" cy="152400"/>
          </a:xfrm>
          <a:prstGeom prst="ellipse">
            <a:avLst/>
          </a:prstGeom>
          <a:solidFill>
            <a:srgbClr val="FFCC00"/>
          </a:solidFill>
          <a:ln w="9525">
            <a:noFill/>
            <a:round/>
            <a:headEnd/>
            <a:tailEnd/>
          </a:ln>
        </p:spPr>
        <p:txBody>
          <a:bodyPr wrap="none" anchor="ctr"/>
          <a:lstStyle/>
          <a:p>
            <a:endParaRPr lang="en-US"/>
          </a:p>
        </p:txBody>
      </p:sp>
      <p:sp>
        <p:nvSpPr>
          <p:cNvPr id="20538" name="Oval 58"/>
          <p:cNvSpPr>
            <a:spLocks noChangeArrowheads="1"/>
          </p:cNvSpPr>
          <p:nvPr/>
        </p:nvSpPr>
        <p:spPr bwMode="auto">
          <a:xfrm>
            <a:off x="7239000" y="3505200"/>
            <a:ext cx="152400" cy="152400"/>
          </a:xfrm>
          <a:prstGeom prst="ellipse">
            <a:avLst/>
          </a:prstGeom>
          <a:solidFill>
            <a:srgbClr val="FFCC00"/>
          </a:solidFill>
          <a:ln w="9525">
            <a:noFill/>
            <a:round/>
            <a:headEnd/>
            <a:tailEnd/>
          </a:ln>
        </p:spPr>
        <p:txBody>
          <a:bodyPr wrap="none" anchor="ctr"/>
          <a:lstStyle/>
          <a:p>
            <a:endParaRPr lang="en-US"/>
          </a:p>
        </p:txBody>
      </p:sp>
      <p:sp>
        <p:nvSpPr>
          <p:cNvPr id="20539" name="Oval 59"/>
          <p:cNvSpPr>
            <a:spLocks noChangeArrowheads="1"/>
          </p:cNvSpPr>
          <p:nvPr/>
        </p:nvSpPr>
        <p:spPr bwMode="auto">
          <a:xfrm>
            <a:off x="7239000" y="3200400"/>
            <a:ext cx="152400" cy="152400"/>
          </a:xfrm>
          <a:prstGeom prst="ellipse">
            <a:avLst/>
          </a:prstGeom>
          <a:solidFill>
            <a:schemeClr val="bg1"/>
          </a:solidFill>
          <a:ln w="9525">
            <a:noFill/>
            <a:round/>
            <a:headEnd/>
            <a:tailEnd/>
          </a:ln>
        </p:spPr>
        <p:txBody>
          <a:bodyPr wrap="none" anchor="ctr"/>
          <a:lstStyle/>
          <a:p>
            <a:endParaRPr lang="en-US"/>
          </a:p>
        </p:txBody>
      </p:sp>
      <p:sp>
        <p:nvSpPr>
          <p:cNvPr id="20540" name="Oval 60"/>
          <p:cNvSpPr>
            <a:spLocks noChangeArrowheads="1"/>
          </p:cNvSpPr>
          <p:nvPr/>
        </p:nvSpPr>
        <p:spPr bwMode="auto">
          <a:xfrm>
            <a:off x="7239000" y="2895600"/>
            <a:ext cx="152400" cy="152400"/>
          </a:xfrm>
          <a:prstGeom prst="ellipse">
            <a:avLst/>
          </a:prstGeom>
          <a:solidFill>
            <a:srgbClr val="FFCC00"/>
          </a:solidFill>
          <a:ln w="9525">
            <a:noFill/>
            <a:round/>
            <a:headEnd/>
            <a:tailEnd/>
          </a:ln>
        </p:spPr>
        <p:txBody>
          <a:bodyPr wrap="none" anchor="ctr"/>
          <a:lstStyle/>
          <a:p>
            <a:endParaRPr lang="en-US"/>
          </a:p>
        </p:txBody>
      </p:sp>
      <p:sp>
        <p:nvSpPr>
          <p:cNvPr id="20541" name="Oval 61"/>
          <p:cNvSpPr>
            <a:spLocks noChangeArrowheads="1"/>
          </p:cNvSpPr>
          <p:nvPr/>
        </p:nvSpPr>
        <p:spPr bwMode="auto">
          <a:xfrm>
            <a:off x="7239000" y="2590800"/>
            <a:ext cx="152400" cy="152400"/>
          </a:xfrm>
          <a:prstGeom prst="ellipse">
            <a:avLst/>
          </a:prstGeom>
          <a:solidFill>
            <a:srgbClr val="FFCC00"/>
          </a:solidFill>
          <a:ln w="9525">
            <a:noFill/>
            <a:round/>
            <a:headEnd/>
            <a:tailEnd/>
          </a:ln>
        </p:spPr>
        <p:txBody>
          <a:bodyPr wrap="none" anchor="ctr"/>
          <a:lstStyle/>
          <a:p>
            <a:endParaRPr lang="en-US"/>
          </a:p>
        </p:txBody>
      </p:sp>
      <p:sp>
        <p:nvSpPr>
          <p:cNvPr id="20542" name="Oval 62"/>
          <p:cNvSpPr>
            <a:spLocks noChangeArrowheads="1"/>
          </p:cNvSpPr>
          <p:nvPr/>
        </p:nvSpPr>
        <p:spPr bwMode="auto">
          <a:xfrm>
            <a:off x="7239000" y="2286000"/>
            <a:ext cx="152400" cy="152400"/>
          </a:xfrm>
          <a:prstGeom prst="ellipse">
            <a:avLst/>
          </a:prstGeom>
          <a:solidFill>
            <a:srgbClr val="FFCC00"/>
          </a:solidFill>
          <a:ln w="9525">
            <a:noFill/>
            <a:round/>
            <a:headEnd/>
            <a:tailEnd/>
          </a:ln>
        </p:spPr>
        <p:txBody>
          <a:bodyPr wrap="none" anchor="ctr"/>
          <a:lstStyle/>
          <a:p>
            <a:endParaRPr lang="en-US"/>
          </a:p>
        </p:txBody>
      </p:sp>
      <p:sp>
        <p:nvSpPr>
          <p:cNvPr id="20543" name="Oval 63"/>
          <p:cNvSpPr>
            <a:spLocks noChangeArrowheads="1"/>
          </p:cNvSpPr>
          <p:nvPr/>
        </p:nvSpPr>
        <p:spPr bwMode="auto">
          <a:xfrm>
            <a:off x="7239000" y="1981200"/>
            <a:ext cx="152400" cy="152400"/>
          </a:xfrm>
          <a:prstGeom prst="ellipse">
            <a:avLst/>
          </a:prstGeom>
          <a:solidFill>
            <a:srgbClr val="FFCC00"/>
          </a:solidFill>
          <a:ln w="9525">
            <a:noFill/>
            <a:round/>
            <a:headEnd/>
            <a:tailEnd/>
          </a:ln>
        </p:spPr>
        <p:txBody>
          <a:bodyPr wrap="none" anchor="ctr"/>
          <a:lstStyle/>
          <a:p>
            <a:endParaRPr lang="en-US"/>
          </a:p>
        </p:txBody>
      </p:sp>
      <p:sp>
        <p:nvSpPr>
          <p:cNvPr id="20544" name="Oval 64"/>
          <p:cNvSpPr>
            <a:spLocks noChangeArrowheads="1"/>
          </p:cNvSpPr>
          <p:nvPr/>
        </p:nvSpPr>
        <p:spPr bwMode="auto">
          <a:xfrm>
            <a:off x="7239000" y="1676400"/>
            <a:ext cx="152400" cy="152400"/>
          </a:xfrm>
          <a:prstGeom prst="ellipse">
            <a:avLst/>
          </a:prstGeom>
          <a:solidFill>
            <a:schemeClr val="bg1"/>
          </a:solidFill>
          <a:ln w="9525">
            <a:noFill/>
            <a:round/>
            <a:headEnd/>
            <a:tailEnd/>
          </a:ln>
        </p:spPr>
        <p:txBody>
          <a:bodyPr wrap="none" anchor="ctr"/>
          <a:lstStyle/>
          <a:p>
            <a:endParaRPr lang="en-US" sz="2400">
              <a:solidFill>
                <a:schemeClr val="tx1"/>
              </a:solidFill>
              <a:latin typeface="Times New Roman" pitchFamily="18" charset="0"/>
            </a:endParaRPr>
          </a:p>
        </p:txBody>
      </p:sp>
      <p:sp>
        <p:nvSpPr>
          <p:cNvPr id="20545" name="Oval 65"/>
          <p:cNvSpPr>
            <a:spLocks noChangeArrowheads="1"/>
          </p:cNvSpPr>
          <p:nvPr/>
        </p:nvSpPr>
        <p:spPr bwMode="auto">
          <a:xfrm>
            <a:off x="7239000" y="1371600"/>
            <a:ext cx="152400" cy="152400"/>
          </a:xfrm>
          <a:prstGeom prst="ellipse">
            <a:avLst/>
          </a:prstGeom>
          <a:solidFill>
            <a:srgbClr val="FFCC00"/>
          </a:solidFill>
          <a:ln w="9525">
            <a:noFill/>
            <a:round/>
            <a:headEnd/>
            <a:tailEnd/>
          </a:ln>
        </p:spPr>
        <p:txBody>
          <a:bodyPr wrap="none" anchor="ctr"/>
          <a:lstStyle/>
          <a:p>
            <a:endParaRPr lang="en-US"/>
          </a:p>
        </p:txBody>
      </p:sp>
      <p:sp>
        <p:nvSpPr>
          <p:cNvPr id="20546" name="Oval 66"/>
          <p:cNvSpPr>
            <a:spLocks noChangeArrowheads="1"/>
          </p:cNvSpPr>
          <p:nvPr/>
        </p:nvSpPr>
        <p:spPr bwMode="auto">
          <a:xfrm>
            <a:off x="7239000" y="1066800"/>
            <a:ext cx="152400" cy="152400"/>
          </a:xfrm>
          <a:prstGeom prst="ellipse">
            <a:avLst/>
          </a:prstGeom>
          <a:solidFill>
            <a:srgbClr val="FFCC00"/>
          </a:solidFill>
          <a:ln w="9525">
            <a:noFill/>
            <a:round/>
            <a:headEnd/>
            <a:tailEnd/>
          </a:ln>
        </p:spPr>
        <p:txBody>
          <a:bodyPr wrap="none" anchor="ctr"/>
          <a:lstStyle/>
          <a:p>
            <a:endParaRPr lang="en-US"/>
          </a:p>
        </p:txBody>
      </p:sp>
      <p:sp>
        <p:nvSpPr>
          <p:cNvPr id="20547" name="Oval 67"/>
          <p:cNvSpPr>
            <a:spLocks noChangeArrowheads="1"/>
          </p:cNvSpPr>
          <p:nvPr/>
        </p:nvSpPr>
        <p:spPr bwMode="auto">
          <a:xfrm>
            <a:off x="7239000" y="762000"/>
            <a:ext cx="152400" cy="152400"/>
          </a:xfrm>
          <a:prstGeom prst="ellipse">
            <a:avLst/>
          </a:prstGeom>
          <a:solidFill>
            <a:srgbClr val="FFCC00"/>
          </a:solidFill>
          <a:ln w="9525">
            <a:noFill/>
            <a:round/>
            <a:headEnd/>
            <a:tailEnd/>
          </a:ln>
        </p:spPr>
        <p:txBody>
          <a:bodyPr wrap="none" anchor="ctr"/>
          <a:lstStyle/>
          <a:p>
            <a:endParaRPr lang="en-US"/>
          </a:p>
        </p:txBody>
      </p:sp>
      <p:sp>
        <p:nvSpPr>
          <p:cNvPr id="20548" name="Oval 68"/>
          <p:cNvSpPr>
            <a:spLocks noChangeArrowheads="1"/>
          </p:cNvSpPr>
          <p:nvPr/>
        </p:nvSpPr>
        <p:spPr bwMode="auto">
          <a:xfrm>
            <a:off x="7239000" y="457200"/>
            <a:ext cx="152400" cy="152400"/>
          </a:xfrm>
          <a:prstGeom prst="ellipse">
            <a:avLst/>
          </a:prstGeom>
          <a:solidFill>
            <a:srgbClr val="FFCC00"/>
          </a:solidFill>
          <a:ln w="9525">
            <a:noFill/>
            <a:round/>
            <a:headEnd/>
            <a:tailEnd/>
          </a:ln>
        </p:spPr>
        <p:txBody>
          <a:bodyPr wrap="none" anchor="ctr"/>
          <a:lstStyle/>
          <a:p>
            <a:endParaRPr lang="en-US"/>
          </a:p>
        </p:txBody>
      </p:sp>
      <p:sp>
        <p:nvSpPr>
          <p:cNvPr id="20549" name="Oval 69"/>
          <p:cNvSpPr>
            <a:spLocks noChangeArrowheads="1"/>
          </p:cNvSpPr>
          <p:nvPr/>
        </p:nvSpPr>
        <p:spPr bwMode="auto">
          <a:xfrm>
            <a:off x="7239000" y="152400"/>
            <a:ext cx="152400" cy="152400"/>
          </a:xfrm>
          <a:prstGeom prst="ellipse">
            <a:avLst/>
          </a:prstGeom>
          <a:solidFill>
            <a:schemeClr val="bg1"/>
          </a:solidFill>
          <a:ln w="9525">
            <a:noFill/>
            <a:round/>
            <a:headEnd/>
            <a:tailEnd/>
          </a:ln>
        </p:spPr>
        <p:txBody>
          <a:bodyPr wrap="none" anchor="ctr"/>
          <a:lstStyle/>
          <a:p>
            <a:endParaRPr lang="en-US"/>
          </a:p>
        </p:txBody>
      </p:sp>
      <p:pic>
        <p:nvPicPr>
          <p:cNvPr id="20550" name="Picture 70"/>
          <p:cNvPicPr>
            <a:picLocks noChangeAspect="1" noChangeArrowheads="1"/>
          </p:cNvPicPr>
          <p:nvPr/>
        </p:nvPicPr>
        <p:blipFill>
          <a:blip r:embed="rId5" cstate="print"/>
          <a:srcRect/>
          <a:stretch>
            <a:fillRect/>
          </a:stretch>
        </p:blipFill>
        <p:spPr bwMode="auto">
          <a:xfrm flipV="1">
            <a:off x="1949450" y="3994150"/>
            <a:ext cx="514350" cy="606425"/>
          </a:xfrm>
          <a:prstGeom prst="rect">
            <a:avLst/>
          </a:prstGeom>
          <a:noFill/>
          <a:ln w="9525">
            <a:noFill/>
            <a:miter lim="800000"/>
            <a:headEnd/>
            <a:tailEnd/>
          </a:ln>
        </p:spPr>
      </p:pic>
      <p:sp>
        <p:nvSpPr>
          <p:cNvPr id="20551" name="AutoShape 71"/>
          <p:cNvSpPr>
            <a:spLocks noChangeArrowheads="1"/>
          </p:cNvSpPr>
          <p:nvPr/>
        </p:nvSpPr>
        <p:spPr bwMode="auto">
          <a:xfrm rot="5400000">
            <a:off x="32226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20552" name="Oval 72"/>
          <p:cNvSpPr>
            <a:spLocks noChangeArrowheads="1"/>
          </p:cNvSpPr>
          <p:nvPr/>
        </p:nvSpPr>
        <p:spPr bwMode="auto">
          <a:xfrm>
            <a:off x="3298825" y="4076700"/>
            <a:ext cx="152400" cy="152400"/>
          </a:xfrm>
          <a:prstGeom prst="ellipse">
            <a:avLst/>
          </a:prstGeom>
          <a:noFill/>
          <a:ln w="38100">
            <a:solidFill>
              <a:schemeClr val="bg1"/>
            </a:solidFill>
            <a:round/>
            <a:headEnd/>
            <a:tailEnd/>
          </a:ln>
        </p:spPr>
        <p:txBody>
          <a:bodyPr wrap="none" anchor="ctr"/>
          <a:lstStyle/>
          <a:p>
            <a:endParaRPr lang="en-US"/>
          </a:p>
        </p:txBody>
      </p:sp>
      <p:sp>
        <p:nvSpPr>
          <p:cNvPr id="20553" name="AutoShape 73"/>
          <p:cNvSpPr>
            <a:spLocks noChangeArrowheads="1"/>
          </p:cNvSpPr>
          <p:nvPr/>
        </p:nvSpPr>
        <p:spPr bwMode="auto">
          <a:xfrm rot="5400000">
            <a:off x="3527425" y="43053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20554" name="Oval 74"/>
          <p:cNvSpPr>
            <a:spLocks noChangeArrowheads="1"/>
          </p:cNvSpPr>
          <p:nvPr/>
        </p:nvSpPr>
        <p:spPr bwMode="auto">
          <a:xfrm>
            <a:off x="3603625" y="4152900"/>
            <a:ext cx="152400" cy="152400"/>
          </a:xfrm>
          <a:prstGeom prst="ellipse">
            <a:avLst/>
          </a:prstGeom>
          <a:noFill/>
          <a:ln w="38100">
            <a:solidFill>
              <a:schemeClr val="bg1"/>
            </a:solidFill>
            <a:round/>
            <a:headEnd/>
            <a:tailEnd/>
          </a:ln>
        </p:spPr>
        <p:txBody>
          <a:bodyPr wrap="none" anchor="ctr"/>
          <a:lstStyle/>
          <a:p>
            <a:endParaRPr lang="en-US"/>
          </a:p>
        </p:txBody>
      </p:sp>
      <p:sp>
        <p:nvSpPr>
          <p:cNvPr id="20555" name="AutoShape 75"/>
          <p:cNvSpPr>
            <a:spLocks noChangeArrowheads="1"/>
          </p:cNvSpPr>
          <p:nvPr/>
        </p:nvSpPr>
        <p:spPr bwMode="auto">
          <a:xfrm rot="5400000">
            <a:off x="3832225" y="4229100"/>
            <a:ext cx="304800" cy="304800"/>
          </a:xfrm>
          <a:prstGeom prst="flowChartDisplay">
            <a:avLst/>
          </a:prstGeom>
          <a:noFill/>
          <a:ln w="38100">
            <a:solidFill>
              <a:schemeClr val="bg1"/>
            </a:solidFill>
            <a:miter lim="800000"/>
            <a:headEnd/>
            <a:tailEnd/>
          </a:ln>
        </p:spPr>
        <p:txBody>
          <a:bodyPr wrap="none" anchor="ctr"/>
          <a:lstStyle/>
          <a:p>
            <a:endParaRPr lang="en-US"/>
          </a:p>
        </p:txBody>
      </p:sp>
      <p:sp>
        <p:nvSpPr>
          <p:cNvPr id="20556" name="Oval 76"/>
          <p:cNvSpPr>
            <a:spLocks noChangeArrowheads="1"/>
          </p:cNvSpPr>
          <p:nvPr/>
        </p:nvSpPr>
        <p:spPr bwMode="auto">
          <a:xfrm>
            <a:off x="3908425" y="4076700"/>
            <a:ext cx="152400" cy="152400"/>
          </a:xfrm>
          <a:prstGeom prst="ellipse">
            <a:avLst/>
          </a:prstGeom>
          <a:noFill/>
          <a:ln w="38100">
            <a:solidFill>
              <a:schemeClr val="bg1"/>
            </a:solidFill>
            <a:round/>
            <a:headEnd/>
            <a:tailEnd/>
          </a:ln>
        </p:spPr>
        <p:txBody>
          <a:bodyPr wrap="none" anchor="ctr"/>
          <a:lstStyle/>
          <a:p>
            <a:endParaRPr lang="en-US"/>
          </a:p>
        </p:txBody>
      </p:sp>
      <p:sp>
        <p:nvSpPr>
          <p:cNvPr id="68685" name="Text Box 77"/>
          <p:cNvSpPr txBox="1">
            <a:spLocks noChangeArrowheads="1"/>
          </p:cNvSpPr>
          <p:nvPr/>
        </p:nvSpPr>
        <p:spPr bwMode="auto">
          <a:xfrm>
            <a:off x="685800" y="1203325"/>
            <a:ext cx="5181600" cy="701675"/>
          </a:xfrm>
          <a:prstGeom prst="rect">
            <a:avLst/>
          </a:prstGeom>
          <a:noFill/>
          <a:ln w="9525">
            <a:noFill/>
            <a:miter lim="800000"/>
            <a:headEnd/>
            <a:tailEnd/>
          </a:ln>
        </p:spPr>
        <p:txBody>
          <a:bodyPr>
            <a:spAutoFit/>
          </a:bodyPr>
          <a:lstStyle/>
          <a:p>
            <a:pPr>
              <a:spcBef>
                <a:spcPct val="50000"/>
              </a:spcBef>
            </a:pPr>
            <a:r>
              <a:rPr lang="en-US" sz="4000" b="1" dirty="0">
                <a:solidFill>
                  <a:schemeClr val="bg1"/>
                </a:solidFill>
              </a:rPr>
              <a:t>$500 Question</a:t>
            </a:r>
            <a:endParaRPr lang="en-US" sz="4000" dirty="0">
              <a:solidFill>
                <a:schemeClr val="bg1"/>
              </a:solidFill>
              <a:latin typeface="Times New Roman" pitchFamily="18" charset="0"/>
            </a:endParaRPr>
          </a:p>
        </p:txBody>
      </p:sp>
      <p:pic>
        <p:nvPicPr>
          <p:cNvPr id="68686" name="New Question.wav">
            <a:hlinkClick r:id="" action="ppaction://media"/>
          </p:cNvPr>
          <p:cNvPicPr>
            <a:picLocks noRot="1" noChangeAspect="1" noChangeArrowheads="1"/>
          </p:cNvPicPr>
          <p:nvPr>
            <a:audioFile r:link="rId1"/>
          </p:nvPr>
        </p:nvPicPr>
        <p:blipFill>
          <a:blip r:embed="rId6" cstate="print"/>
          <a:srcRect/>
          <a:stretch>
            <a:fillRect/>
          </a:stretch>
        </p:blipFill>
        <p:spPr bwMode="auto">
          <a:xfrm>
            <a:off x="8839200" y="6553200"/>
            <a:ext cx="304800" cy="304800"/>
          </a:xfrm>
          <a:prstGeom prst="rect">
            <a:avLst/>
          </a:prstGeom>
          <a:noFill/>
          <a:ln w="9525">
            <a:noFill/>
            <a:miter lim="800000"/>
            <a:headEnd/>
            <a:tailEnd/>
          </a:ln>
        </p:spPr>
      </p:pic>
      <p:pic>
        <p:nvPicPr>
          <p:cNvPr id="68687" name="Who Wants to Be a Millionaire.wav">
            <a:hlinkClick r:id="" action="ppaction://media"/>
          </p:cNvPr>
          <p:cNvPicPr>
            <a:picLocks noRot="1" noChangeAspect="1" noChangeArrowheads="1"/>
          </p:cNvPicPr>
          <p:nvPr>
            <a:audioFile r:link="rId2"/>
          </p:nvPr>
        </p:nvPicPr>
        <p:blipFill>
          <a:blip r:embed="rId6" cstate="print"/>
          <a:srcRect/>
          <a:stretch>
            <a:fillRect/>
          </a:stretch>
        </p:blipFill>
        <p:spPr bwMode="auto">
          <a:xfrm>
            <a:off x="0" y="6553200"/>
            <a:ext cx="304800" cy="304800"/>
          </a:xfrm>
          <a:prstGeom prst="rect">
            <a:avLst/>
          </a:prstGeom>
          <a:noFill/>
          <a:ln w="9525">
            <a:noFill/>
            <a:miter lim="800000"/>
            <a:headEnd/>
            <a:tailEnd/>
          </a:ln>
        </p:spPr>
      </p:pic>
      <p:sp>
        <p:nvSpPr>
          <p:cNvPr id="68688" name="AutoShape 80"/>
          <p:cNvSpPr>
            <a:spLocks noChangeArrowheads="1"/>
          </p:cNvSpPr>
          <p:nvPr/>
        </p:nvSpPr>
        <p:spPr bwMode="auto">
          <a:xfrm>
            <a:off x="69850" y="2767013"/>
            <a:ext cx="6424613" cy="914400"/>
          </a:xfrm>
          <a:prstGeom prst="flowChartPreparation">
            <a:avLst/>
          </a:prstGeom>
          <a:solidFill>
            <a:srgbClr val="00FF00"/>
          </a:solidFill>
          <a:ln w="57150">
            <a:solidFill>
              <a:srgbClr val="3399FF"/>
            </a:solidFill>
            <a:miter lim="800000"/>
            <a:headEnd/>
            <a:tailEnd/>
          </a:ln>
        </p:spPr>
        <p:txBody>
          <a:bodyPr wrap="none" anchor="ctr"/>
          <a:lstStyle/>
          <a:p>
            <a:r>
              <a:rPr lang="en-US" sz="2400" b="1">
                <a:solidFill>
                  <a:schemeClr val="tx1"/>
                </a:solidFill>
                <a:latin typeface="Times New Roman" pitchFamily="18" charset="0"/>
              </a:rPr>
              <a:t>What is an immediate</a:t>
            </a:r>
          </a:p>
          <a:p>
            <a:r>
              <a:rPr lang="en-US" sz="2400" b="1">
                <a:solidFill>
                  <a:schemeClr val="tx1"/>
                </a:solidFill>
                <a:latin typeface="Times New Roman" pitchFamily="18" charset="0"/>
              </a:rPr>
              <a:t> foundational skill?</a:t>
            </a:r>
          </a:p>
        </p:txBody>
      </p:sp>
    </p:spTree>
    <p:extLst>
      <p:ext uri="{BB962C8B-B14F-4D97-AF65-F5344CB8AC3E}">
        <p14:creationId xmlns:p14="http://schemas.microsoft.com/office/powerpoint/2010/main" val="6595937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8686"/>
                                        </p:tgtEl>
                                      </p:cBhvr>
                                    </p:cmd>
                                  </p:childTnLst>
                                </p:cTn>
                              </p:par>
                              <p:par>
                                <p:cTn id="7" presetID="9" presetClass="entr" presetSubtype="0" fill="hold" grpId="0" nodeType="withEffect">
                                  <p:stCondLst>
                                    <p:cond delay="2000"/>
                                  </p:stCondLst>
                                  <p:childTnLst>
                                    <p:set>
                                      <p:cBhvr>
                                        <p:cTn id="8" dur="1" fill="hold">
                                          <p:stCondLst>
                                            <p:cond delay="0"/>
                                          </p:stCondLst>
                                        </p:cTn>
                                        <p:tgtEl>
                                          <p:spTgt spid="68685"/>
                                        </p:tgtEl>
                                        <p:attrNameLst>
                                          <p:attrName>style.visibility</p:attrName>
                                        </p:attrNameLst>
                                      </p:cBhvr>
                                      <p:to>
                                        <p:strVal val="visible"/>
                                      </p:to>
                                    </p:set>
                                    <p:animEffect transition="in" filter="dissolve">
                                      <p:cBhvr>
                                        <p:cTn id="9" dur="500"/>
                                        <p:tgtEl>
                                          <p:spTgt spid="68685"/>
                                        </p:tgtEl>
                                      </p:cBhvr>
                                    </p:animEffect>
                                  </p:childTnLst>
                                </p:cTn>
                              </p:par>
                            </p:childTnLst>
                          </p:cTn>
                        </p:par>
                        <p:par>
                          <p:cTn id="10" fill="hold">
                            <p:stCondLst>
                              <p:cond delay="2500"/>
                            </p:stCondLst>
                            <p:childTnLst>
                              <p:par>
                                <p:cTn id="11" presetID="1" presetClass="mediacall" presetSubtype="0" fill="hold" nodeType="afterEffect">
                                  <p:stCondLst>
                                    <p:cond delay="0"/>
                                  </p:stCondLst>
                                  <p:childTnLst>
                                    <p:cmd type="call" cmd="playFrom(0.0)">
                                      <p:cBhvr>
                                        <p:cTn id="12" dur="1" fill="hold"/>
                                        <p:tgtEl>
                                          <p:spTgt spid="68687"/>
                                        </p:tgtEl>
                                      </p:cBhvr>
                                    </p:cmd>
                                  </p:childTnLst>
                                </p:cTn>
                              </p:par>
                              <p:par>
                                <p:cTn id="13" presetID="1" presetClass="entr" presetSubtype="0" fill="hold" grpId="0" nodeType="withEffect">
                                  <p:stCondLst>
                                    <p:cond delay="2000"/>
                                  </p:stCondLst>
                                  <p:childTnLst>
                                    <p:set>
                                      <p:cBhvr>
                                        <p:cTn id="14" dur="1" fill="hold">
                                          <p:stCondLst>
                                            <p:cond delay="499"/>
                                          </p:stCondLst>
                                        </p:cTn>
                                        <p:tgtEl>
                                          <p:spTgt spid="68623"/>
                                        </p:tgtEl>
                                        <p:attrNameLst>
                                          <p:attrName>style.visibility</p:attrName>
                                        </p:attrNameLst>
                                      </p:cBhvr>
                                      <p:to>
                                        <p:strVal val="visible"/>
                                      </p:to>
                                    </p:set>
                                  </p:childTnLst>
                                </p:cTn>
                              </p:par>
                            </p:childTnLst>
                          </p:cTn>
                        </p:par>
                        <p:par>
                          <p:cTn id="15" fill="hold">
                            <p:stCondLst>
                              <p:cond delay="5000"/>
                            </p:stCondLst>
                            <p:childTnLst>
                              <p:par>
                                <p:cTn id="16" presetID="1" presetClass="entr" presetSubtype="0" fill="hold" grpId="0" nodeType="afterEffect">
                                  <p:stCondLst>
                                    <p:cond delay="2000"/>
                                  </p:stCondLst>
                                  <p:childTnLst>
                                    <p:set>
                                      <p:cBhvr>
                                        <p:cTn id="17" dur="1" fill="hold">
                                          <p:stCondLst>
                                            <p:cond delay="499"/>
                                          </p:stCondLst>
                                        </p:cTn>
                                        <p:tgtEl>
                                          <p:spTgt spid="68625"/>
                                        </p:tgtEl>
                                        <p:attrNameLst>
                                          <p:attrName>style.visibility</p:attrName>
                                        </p:attrNameLst>
                                      </p:cBhvr>
                                      <p:to>
                                        <p:strVal val="visible"/>
                                      </p:to>
                                    </p:set>
                                  </p:childTnLst>
                                </p:cTn>
                              </p:par>
                            </p:childTnLst>
                          </p:cTn>
                        </p:par>
                        <p:par>
                          <p:cTn id="18" fill="hold">
                            <p:stCondLst>
                              <p:cond delay="7500"/>
                            </p:stCondLst>
                            <p:childTnLst>
                              <p:par>
                                <p:cTn id="19" presetID="1" presetClass="entr" presetSubtype="0" fill="hold" grpId="0" nodeType="afterEffect">
                                  <p:stCondLst>
                                    <p:cond delay="2000"/>
                                  </p:stCondLst>
                                  <p:childTnLst>
                                    <p:set>
                                      <p:cBhvr>
                                        <p:cTn id="20" dur="1" fill="hold">
                                          <p:stCondLst>
                                            <p:cond delay="499"/>
                                          </p:stCondLst>
                                        </p:cTn>
                                        <p:tgtEl>
                                          <p:spTgt spid="68624"/>
                                        </p:tgtEl>
                                        <p:attrNameLst>
                                          <p:attrName>style.visibility</p:attrName>
                                        </p:attrNameLst>
                                      </p:cBhvr>
                                      <p:to>
                                        <p:strVal val="visible"/>
                                      </p:to>
                                    </p:set>
                                  </p:childTnLst>
                                </p:cTn>
                              </p:par>
                            </p:childTnLst>
                          </p:cTn>
                        </p:par>
                        <p:par>
                          <p:cTn id="21" fill="hold">
                            <p:stCondLst>
                              <p:cond delay="10000"/>
                            </p:stCondLst>
                            <p:childTnLst>
                              <p:par>
                                <p:cTn id="22" presetID="1" presetClass="entr" presetSubtype="0" fill="hold" grpId="0" nodeType="afterEffect">
                                  <p:stCondLst>
                                    <p:cond delay="2000"/>
                                  </p:stCondLst>
                                  <p:childTnLst>
                                    <p:set>
                                      <p:cBhvr>
                                        <p:cTn id="23" dur="1" fill="hold">
                                          <p:stCondLst>
                                            <p:cond delay="499"/>
                                          </p:stCondLst>
                                        </p:cTn>
                                        <p:tgtEl>
                                          <p:spTgt spid="68626"/>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499"/>
                                          </p:stCondLst>
                                        </p:cTn>
                                        <p:tgtEl>
                                          <p:spTgt spid="686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28" fill="hold" display="0">
                  <p:stCondLst>
                    <p:cond delay="indefinite"/>
                  </p:stCondLst>
                  <p:endCondLst>
                    <p:cond evt="onPrev" delay="0">
                      <p:tgtEl>
                        <p:sldTgt/>
                      </p:tgtEl>
                    </p:cond>
                    <p:cond evt="onStopAudio" delay="0">
                      <p:tgtEl>
                        <p:sldTgt/>
                      </p:tgtEl>
                    </p:cond>
                  </p:endCondLst>
                </p:cTn>
                <p:tgtEl>
                  <p:spTgt spid="68686"/>
                </p:tgtEl>
              </p:cMediaNode>
            </p:audio>
            <p:audio>
              <p:cMediaNode showWhenStopped="0">
                <p:cTn id="29" repeatCount="indefinite" fill="hold" display="0">
                  <p:stCondLst>
                    <p:cond delay="indefinite"/>
                  </p:stCondLst>
                  <p:endCondLst>
                    <p:cond evt="onPrev" delay="0">
                      <p:tgtEl>
                        <p:sldTgt/>
                      </p:tgtEl>
                    </p:cond>
                    <p:cond evt="onStopAudio" delay="0">
                      <p:tgtEl>
                        <p:sldTgt/>
                      </p:tgtEl>
                    </p:cond>
                  </p:endCondLst>
                </p:cTn>
                <p:tgtEl>
                  <p:spTgt spid="68687"/>
                </p:tgtEl>
              </p:cMediaNode>
            </p:audio>
          </p:childTnLst>
        </p:cTn>
      </p:par>
    </p:tnLst>
    <p:bldLst>
      <p:bldP spid="68623" grpId="0" autoUpdateAnimBg="0"/>
      <p:bldP spid="68624" grpId="0" autoUpdateAnimBg="0"/>
      <p:bldP spid="68625" grpId="0" autoUpdateAnimBg="0"/>
      <p:bldP spid="68626" grpId="0" autoUpdateAnimBg="0"/>
      <p:bldP spid="68685" grpId="0"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7&quot;/&gt;&lt;/object&gt;&lt;object type=&quot;3&quot; unique_id=&quot;10005&quot;&gt;&lt;property id=&quot;20148&quot; value=&quot;5&quot;/&gt;&lt;property id=&quot;20300&quot; value=&quot;Slide 2&quot;/&gt;&lt;property id=&quot;20307&quot; value=&quot;258&quot;/&gt;&lt;/object&gt;&lt;object type=&quot;3&quot; unique_id=&quot;10006&quot;&gt;&lt;property id=&quot;20148&quot; value=&quot;5&quot;/&gt;&lt;property id=&quot;20300&quot; value=&quot;Slide 3&quot;/&gt;&lt;property id=&quot;20307&quot; value=&quot;259&quot;/&gt;&lt;/object&gt;&lt;object type=&quot;3&quot; unique_id=&quot;10007&quot;&gt;&lt;property id=&quot;20148&quot; value=&quot;5&quot;/&gt;&lt;property id=&quot;20300&quot; value=&quot;Slide 4&quot;/&gt;&lt;property id=&quot;20307&quot; value=&quot;260&quot;/&gt;&lt;/object&gt;&lt;object type=&quot;3&quot; unique_id=&quot;10008&quot;&gt;&lt;property id=&quot;20148&quot; value=&quot;5&quot;/&gt;&lt;property id=&quot;20300&quot; value=&quot;Slide 5 - &amp;quot;Additional explanation&amp;quot;&quot;/&gt;&lt;property id=&quot;20307&quot; value=&quot;261&quot;/&gt;&lt;/object&gt;&lt;object type=&quot;3&quot; unique_id=&quot;10009&quot;&gt;&lt;property id=&quot;20148&quot; value=&quot;5&quot;/&gt;&lt;property id=&quot;20300&quot; value=&quot;Slide 6 - &amp;quot;7&amp;quot;&quot;/&gt;&lt;property id=&quot;20307&quot; value=&quot;262&quot;/&gt;&lt;/object&gt;&lt;object type=&quot;3&quot; unique_id=&quot;10010&quot;&gt;&lt;property id=&quot;20148&quot; value=&quot;5&quot;/&gt;&lt;property id=&quot;20300&quot; value=&quot;Slide 7&quot;/&gt;&lt;property id=&quot;20307&quot; value=&quot;263&quot;/&gt;&lt;/object&gt;&lt;object type=&quot;3&quot; unique_id=&quot;10011&quot;&gt;&lt;property id=&quot;20148&quot; value=&quot;5&quot;/&gt;&lt;property id=&quot;20300&quot; value=&quot;Slide 8&quot;/&gt;&lt;property id=&quot;20307&quot; value=&quot;264&quot;/&gt;&lt;/object&gt;&lt;object type=&quot;3&quot; unique_id=&quot;10012&quot;&gt;&lt;property id=&quot;20148&quot; value=&quot;5&quot;/&gt;&lt;property id=&quot;20300&quot; value=&quot;Slide 9&quot;/&gt;&lt;property id=&quot;20307&quot; value=&quot;265&quot;/&gt;&lt;/object&gt;&lt;object type=&quot;3&quot; unique_id=&quot;10013&quot;&gt;&lt;property id=&quot;20148&quot; value=&quot;5&quot;/&gt;&lt;property id=&quot;20300&quot; value=&quot;Slide 10 - &amp;quot;Immediate Foundational Skills&amp;quot;&quot;/&gt;&lt;property id=&quot;20307&quot; value=&quot;266&quot;/&gt;&lt;/object&gt;&lt;object type=&quot;3&quot; unique_id=&quot;10014&quot;&gt;&lt;property id=&quot;20148&quot; value=&quot;5&quot;/&gt;&lt;property id=&quot;20300&quot; value=&quot;Slide 11&quot;/&gt;&lt;property id=&quot;20307&quot; value=&quot;267&quot;/&gt;&lt;/object&gt;&lt;object type=&quot;3&quot; unique_id=&quot;10015&quot;&gt;&lt;property id=&quot;20148&quot; value=&quot;5&quot;/&gt;&lt;property id=&quot;20300&quot; value=&quot;Slide 12&quot;/&gt;&lt;property id=&quot;20307&quot; value=&quot;268&quot;/&gt;&lt;/object&gt;&lt;object type=&quot;3&quot; unique_id=&quot;10016&quot;&gt;&lt;property id=&quot;20148&quot; value=&quot;5&quot;/&gt;&lt;property id=&quot;20300&quot; value=&quot;Slide 13&quot;/&gt;&lt;property id=&quot;20307&quot; value=&quot;269&quot;/&gt;&lt;/object&gt;&lt;object type=&quot;3&quot; unique_id=&quot;10017&quot;&gt;&lt;property id=&quot;20148&quot; value=&quot;5&quot;/&gt;&lt;property id=&quot;20300&quot; value=&quot;Slide 14 - &amp;quot;5&amp;quot;&quot;/&gt;&lt;property id=&quot;20307&quot; value=&quot;270&quot;/&gt;&lt;/object&gt;&lt;object type=&quot;3&quot; unique_id=&quot;10018&quot;&gt;&lt;property id=&quot;20148&quot; value=&quot;5&quot;/&gt;&lt;property id=&quot;20300&quot; value=&quot;Slide 15 - &amp;quot;4&amp;quot;&quot;/&gt;&lt;property id=&quot;20307&quot; value=&quot;271&quot;/&gt;&lt;/object&gt;&lt;object type=&quot;3&quot; unique_id=&quot;10019&quot;&gt;&lt;property id=&quot;20148&quot; value=&quot;5&quot;/&gt;&lt;property id=&quot;20300&quot; value=&quot;Slide 16&quot;/&gt;&lt;property id=&quot;20307&quot; value=&quot;272&quot;/&gt;&lt;/object&gt;&lt;object type=&quot;3&quot; unique_id=&quot;10020&quot;&gt;&lt;property id=&quot;20148&quot; value=&quot;5&quot;/&gt;&lt;property id=&quot;20300&quot; value=&quot;Slide 17&quot;/&gt;&lt;property id=&quot;20307&quot; value=&quot;273&quot;/&gt;&lt;/object&gt;&lt;object type=&quot;3&quot; unique_id=&quot;10021&quot;&gt;&lt;property id=&quot;20148&quot; value=&quot;5&quot;/&gt;&lt;property id=&quot;20300&quot; value=&quot;Slide 18&quot;/&gt;&lt;property id=&quot;20307&quot; value=&quot;274&quot;/&gt;&lt;/object&gt;&lt;object type=&quot;3&quot; unique_id=&quot;10022&quot;&gt;&lt;property id=&quot;20148&quot; value=&quot;5&quot;/&gt;&lt;property id=&quot;20300&quot; value=&quot;Slide 19&quot;/&gt;&lt;property id=&quot;20307&quot; value=&quot;275&quot;/&gt;&lt;/object&gt;&lt;object type=&quot;3&quot; unique_id=&quot;10023&quot;&gt;&lt;property id=&quot;20148&quot; value=&quot;5&quot;/&gt;&lt;property id=&quot;20300&quot; value=&quot;Slide 20 - &amp;quot;2&amp;quot;&quot;/&gt;&lt;property id=&quot;20307&quot; value=&quot;276&quot;/&gt;&lt;/object&gt;&lt;object type=&quot;3&quot; unique_id=&quot;10024&quot;&gt;&lt;property id=&quot;20148&quot; value=&quot;5&quot;/&gt;&lt;property id=&quot;20300&quot; value=&quot;Slide 21&quot;/&gt;&lt;property id=&quot;20307&quot; value=&quot;277&quot;/&gt;&lt;/object&gt;&lt;object type=&quot;3&quot; unique_id=&quot;10025&quot;&gt;&lt;property id=&quot;20148&quot; value=&quot;5&quot;/&gt;&lt;property id=&quot;20300&quot; value=&quot;Slide 22&quot;/&gt;&lt;property id=&quot;20307&quot; value=&quot;278&quot;/&gt;&lt;/object&gt;&lt;object type=&quot;3&quot; unique_id=&quot;10026&quot;&gt;&lt;property id=&quot;20148&quot; value=&quot;5&quot;/&gt;&lt;property id=&quot;20300&quot; value=&quot;Slide 23&quot;/&gt;&lt;property id=&quot;20307&quot; value=&quot;279&quot;/&gt;&lt;/object&gt;&lt;object type=&quot;3&quot; unique_id=&quot;10027&quot;&gt;&lt;property id=&quot;20148&quot; value=&quot;5&quot;/&gt;&lt;property id=&quot;20300&quot; value=&quot;Slide 24 - &amp;quot;1&amp;quot;&quot;/&gt;&lt;property id=&quot;20307&quot; value=&quot;280&quot;/&gt;&lt;/object&gt;&lt;object type=&quot;3&quot; unique_id=&quot;10028&quot;&gt;&lt;property id=&quot;20148&quot; value=&quot;5&quot;/&gt;&lt;property id=&quot;20300&quot; value=&quot;Slide 25&quot;/&gt;&lt;property id=&quot;20307&quot; value=&quot;281&quot;/&gt;&lt;/object&gt;&lt;object type=&quot;3&quot; unique_id=&quot;10029&quot;&gt;&lt;property id=&quot;20148&quot; value=&quot;5&quot;/&gt;&lt;property id=&quot;20300&quot; value=&quot;Slide 26&quot;/&gt;&lt;property id=&quot;20307&quot; value=&quot;282&quot;/&gt;&lt;/object&gt;&lt;object type=&quot;3&quot; unique_id=&quot;10030&quot;&gt;&lt;property id=&quot;20148&quot; value=&quot;5&quot;/&gt;&lt;property id=&quot;20300&quot; value=&quot;Slide 27&quot;/&gt;&lt;property id=&quot;20307&quot; value=&quot;283&quot;/&gt;&lt;/object&gt;&lt;object type=&quot;3&quot; unique_id=&quot;10031&quot;&gt;&lt;property id=&quot;20148&quot; value=&quot;5&quot;/&gt;&lt;property id=&quot;20300&quot; value=&quot;Slide 28 - &amp;quot;6 &amp;quot;&quot;/&gt;&lt;property id=&quot;20307&quot; value=&quot;284&quot;/&gt;&lt;/object&gt;&lt;object type=&quot;3&quot; unique_id=&quot;10032&quot;&gt;&lt;property id=&quot;20148&quot; value=&quot;5&quot;/&gt;&lt;property id=&quot;20300&quot; value=&quot;Slide 29&quot;/&gt;&lt;property id=&quot;20307&quot; value=&quot;285&quot;/&gt;&lt;/object&gt;&lt;object type=&quot;3&quot; unique_id=&quot;10033&quot;&gt;&lt;property id=&quot;20148&quot; value=&quot;5&quot;/&gt;&lt;property id=&quot;20300&quot; value=&quot;Slide 30&quot;/&gt;&lt;property id=&quot;20307&quot; value=&quot;286&quot;/&gt;&lt;/object&gt;&lt;object type=&quot;3&quot; unique_id=&quot;10034&quot;&gt;&lt;property id=&quot;20148&quot; value=&quot;5&quot;/&gt;&lt;property id=&quot;20300&quot; value=&quot;Slide 31&quot;/&gt;&lt;property id=&quot;20307&quot; value=&quot;287&quot;/&gt;&lt;/object&gt;&lt;object type=&quot;3&quot; unique_id=&quot;10035&quot;&gt;&lt;property id=&quot;20148&quot; value=&quot;5&quot;/&gt;&lt;property id=&quot;20300&quot; value=&quot;Slide 32&quot;/&gt;&lt;property id=&quot;20307&quot; value=&quot;288&quot;/&gt;&lt;/object&gt;&lt;object type=&quot;3&quot; unique_id=&quot;10036&quot;&gt;&lt;property id=&quot;20148&quot; value=&quot;5&quot;/&gt;&lt;property id=&quot;20300&quot; value=&quot;Slide 33 - &amp;quot;3&amp;quot;&quot;/&gt;&lt;property id=&quot;20307&quot; value=&quot;289&quot;/&gt;&lt;/object&gt;&lt;object type=&quot;3&quot; unique_id=&quot;10037&quot;&gt;&lt;property id=&quot;20148&quot; value=&quot;5&quot;/&gt;&lt;property id=&quot;20300&quot; value=&quot;Slide 34&quot;/&gt;&lt;property id=&quot;20307&quot; value=&quot;290&quot;/&gt;&lt;/object&gt;&lt;object type=&quot;3&quot; unique_id=&quot;10038&quot;&gt;&lt;property id=&quot;20148&quot; value=&quot;5&quot;/&gt;&lt;property id=&quot;20300&quot; value=&quot;Slide 35&quot;/&gt;&lt;property id=&quot;20307&quot; value=&quot;291&quot;/&gt;&lt;/object&gt;&lt;object type=&quot;3&quot; unique_id=&quot;10039&quot;&gt;&lt;property id=&quot;20148&quot; value=&quot;5&quot;/&gt;&lt;property id=&quot;20300&quot; value=&quot;Slide 36&quot;/&gt;&lt;property id=&quot;20307&quot; value=&quot;292&quot;/&gt;&lt;/object&gt;&lt;object type=&quot;3&quot; unique_id=&quot;10040&quot;&gt;&lt;property id=&quot;20148&quot; value=&quot;5&quot;/&gt;&lt;property id=&quot;20300&quot; value=&quot;Slide 37 - &amp;quot;The “progress” question&amp;quot;&quot;/&gt;&lt;property id=&quot;20307&quot; value=&quot;293&quot;/&gt;&lt;/object&gt;&lt;object type=&quot;3&quot; unique_id=&quot;10041&quot;&gt;&lt;property id=&quot;20148&quot; value=&quot;5&quot;/&gt;&lt;property id=&quot;20300&quot; value=&quot;Slide 38 - &amp;quot;Children can show two kinds of growth&amp;quot;&quot;/&gt;&lt;property id=&quot;20307&quot; value=&quot;294&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TotalTime>
  <Words>2767</Words>
  <Application>Microsoft Office PowerPoint</Application>
  <PresentationFormat>On-screen Show (4:3)</PresentationFormat>
  <Paragraphs>1035</Paragraphs>
  <Slides>38</Slides>
  <Notes>38</Notes>
  <HiddenSlides>0</HiddenSlides>
  <MMClips>8</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PowerPoint Presentation</vt:lpstr>
      <vt:lpstr>PowerPoint Presentation</vt:lpstr>
      <vt:lpstr>PowerPoint Presentation</vt:lpstr>
      <vt:lpstr>PowerPoint Presentation</vt:lpstr>
      <vt:lpstr>Additional explanation</vt:lpstr>
      <vt:lpstr>7</vt:lpstr>
      <vt:lpstr>PowerPoint Presentation</vt:lpstr>
      <vt:lpstr>PowerPoint Presentation</vt:lpstr>
      <vt:lpstr>PowerPoint Presentation</vt:lpstr>
      <vt:lpstr>Immediate Foundational Skills</vt:lpstr>
      <vt:lpstr>PowerPoint Presentation</vt:lpstr>
      <vt:lpstr>PowerPoint Presentation</vt:lpstr>
      <vt:lpstr>PowerPoint Presentation</vt:lpstr>
      <vt:lpstr>5</vt:lpstr>
      <vt:lpstr>4</vt:lpstr>
      <vt:lpstr>PowerPoint Presentation</vt:lpstr>
      <vt:lpstr>PowerPoint Presentation</vt:lpstr>
      <vt:lpstr>PowerPoint Presentation</vt:lpstr>
      <vt:lpstr>PowerPoint Presentation</vt:lpstr>
      <vt:lpstr>2</vt:lpstr>
      <vt:lpstr>PowerPoint Presentation</vt:lpstr>
      <vt:lpstr>PowerPoint Presentation</vt:lpstr>
      <vt:lpstr>PowerPoint Presentation</vt:lpstr>
      <vt:lpstr>1</vt:lpstr>
      <vt:lpstr>PowerPoint Presentation</vt:lpstr>
      <vt:lpstr>PowerPoint Presentation</vt:lpstr>
      <vt:lpstr>PowerPoint Presentation</vt:lpstr>
      <vt:lpstr>6 </vt:lpstr>
      <vt:lpstr>PowerPoint Presentation</vt:lpstr>
      <vt:lpstr>PowerPoint Presentation</vt:lpstr>
      <vt:lpstr>PowerPoint Presentation</vt:lpstr>
      <vt:lpstr>PowerPoint Presentation</vt:lpstr>
      <vt:lpstr>3</vt:lpstr>
      <vt:lpstr>PowerPoint Presentation</vt:lpstr>
      <vt:lpstr>PowerPoint Presentation</vt:lpstr>
      <vt:lpstr>PowerPoint Presentation</vt:lpstr>
      <vt:lpstr>The “progress” question</vt:lpstr>
      <vt:lpstr>Children can show two kinds of growth</vt:lpstr>
    </vt:vector>
  </TitlesOfParts>
  <Company>The University of North Carolina at Chapel Hill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Kathi Gillaspy</dc:creator>
  <cp:lastModifiedBy>Kathi Gillaspy</cp:lastModifiedBy>
  <cp:revision>2</cp:revision>
  <cp:lastPrinted>2012-11-19T15:35:06Z</cp:lastPrinted>
  <dcterms:created xsi:type="dcterms:W3CDTF">2012-11-19T15:31:29Z</dcterms:created>
  <dcterms:modified xsi:type="dcterms:W3CDTF">2012-11-19T17:37:27Z</dcterms:modified>
</cp:coreProperties>
</file>