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6FD46-4CE0-4E52-9A9A-1570BBC3E3AD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70556-B066-448C-A5F7-4269C89B4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00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DE65B-5DC7-4A30-967C-86CCC1ABCB2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57DB5-E535-4D58-B47D-FE3F480804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5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48D7F-C399-4377-89A8-047A59B0B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7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First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2D2E-7C77-4AF2-8AD8-5058B673BD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62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37565-7CFA-4911-94BD-ED477B8C17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1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CB9C9-56F6-4ADD-B4A8-649640E21A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91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2048C-CA09-482D-B509-7B33E7C8B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28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58675-5A37-4EA8-9D04-8C05A6313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3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44758-7142-4F60-AB32-4D38056C44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1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91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9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F3BA3-4780-4BBF-A926-AE48C7EF60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2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9983B-A996-4C58-ACA5-A3614C6F1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9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 userDrawn="1"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457200" y="1600200"/>
            <a:ext cx="8229600" cy="228600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224568"/>
              </a:solidFill>
            </a:endParaRPr>
          </a:p>
        </p:txBody>
      </p:sp>
      <p:pic>
        <p:nvPicPr>
          <p:cNvPr id="7175" name="Picture 14" descr="girl_with_ball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43800" y="1371600"/>
            <a:ext cx="6858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27BCD32-B8B1-4B60-800B-62699F4AFF37}" type="slidenum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9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529808C-46C8-468B-AD3A-97A91968B18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dirty="0" smtClean="0">
                <a:latin typeface="Georgia" pitchFamily="18" charset="0"/>
              </a:rPr>
              <a:t>Outcomes Jeopardy</a:t>
            </a:r>
          </a:p>
        </p:txBody>
      </p:sp>
      <p:graphicFrame>
        <p:nvGraphicFramePr>
          <p:cNvPr id="1065027" name="Group 67"/>
          <p:cNvGraphicFramePr>
            <a:graphicFrameLocks noGrp="1"/>
          </p:cNvGraphicFramePr>
          <p:nvPr>
            <p:ph type="tbl" idx="1"/>
          </p:nvPr>
        </p:nvGraphicFramePr>
        <p:xfrm>
          <a:off x="762000" y="1981200"/>
          <a:ext cx="7543800" cy="4114800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  <a:gridCol w="25146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ahoma" charset="0"/>
                        </a:rPr>
                        <a:t>Pointing to the cabinet for cereal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ahoma" charset="0"/>
                        </a:rPr>
                        <a:t>Can tell you his 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ahoma" charset="0"/>
                        </a:rPr>
                        <a:t>Eats with a spoon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ahoma" charset="0"/>
                        </a:rPr>
                        <a:t>Biting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ahoma" charset="0"/>
                        </a:rPr>
                        <a:t>Plays by himself in child care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ahoma" charset="0"/>
                        </a:rPr>
                        <a:t>Points to pictures in a book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ahoma" charset="0"/>
                        </a:rPr>
                        <a:t>Building a house from blocks with a friend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ahoma" charset="0"/>
                        </a:rPr>
                        <a:t>Problems sleeping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ahoma" charset="0"/>
                        </a:rPr>
                        <a:t>Sharing a cookie at lunchtime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A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5028" name="Rectangle 68"/>
          <p:cNvSpPr>
            <a:spLocks noChangeArrowheads="1"/>
          </p:cNvSpPr>
          <p:nvPr/>
        </p:nvSpPr>
        <p:spPr bwMode="auto">
          <a:xfrm>
            <a:off x="914400" y="2057400"/>
            <a:ext cx="2286000" cy="12192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EC0"/>
                </a:solidFill>
              </a:rPr>
              <a:t>$100</a:t>
            </a:r>
          </a:p>
        </p:txBody>
      </p:sp>
      <p:sp>
        <p:nvSpPr>
          <p:cNvPr id="1065029" name="Rectangle 69"/>
          <p:cNvSpPr>
            <a:spLocks noChangeArrowheads="1"/>
          </p:cNvSpPr>
          <p:nvPr/>
        </p:nvSpPr>
        <p:spPr bwMode="auto">
          <a:xfrm>
            <a:off x="914400" y="3429000"/>
            <a:ext cx="2286000" cy="12192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2EC0"/>
                </a:solidFill>
              </a:rPr>
              <a:t>$200</a:t>
            </a:r>
          </a:p>
        </p:txBody>
      </p:sp>
      <p:sp>
        <p:nvSpPr>
          <p:cNvPr id="1065030" name="Rectangle 70"/>
          <p:cNvSpPr>
            <a:spLocks noChangeArrowheads="1"/>
          </p:cNvSpPr>
          <p:nvPr/>
        </p:nvSpPr>
        <p:spPr bwMode="auto">
          <a:xfrm>
            <a:off x="5867400" y="1981200"/>
            <a:ext cx="2286000" cy="1219200"/>
          </a:xfrm>
          <a:prstGeom prst="rect">
            <a:avLst/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2EC0"/>
                </a:solidFill>
              </a:rPr>
              <a:t>$100</a:t>
            </a:r>
          </a:p>
        </p:txBody>
      </p:sp>
      <p:sp>
        <p:nvSpPr>
          <p:cNvPr id="1065031" name="Rectangle 71"/>
          <p:cNvSpPr>
            <a:spLocks noChangeArrowheads="1"/>
          </p:cNvSpPr>
          <p:nvPr/>
        </p:nvSpPr>
        <p:spPr bwMode="auto">
          <a:xfrm>
            <a:off x="5867400" y="4800600"/>
            <a:ext cx="2286000" cy="1219200"/>
          </a:xfrm>
          <a:prstGeom prst="rect">
            <a:avLst/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2EC0"/>
                </a:solidFill>
              </a:rPr>
              <a:t>$300</a:t>
            </a:r>
          </a:p>
        </p:txBody>
      </p:sp>
      <p:sp>
        <p:nvSpPr>
          <p:cNvPr id="1065032" name="Rectangle 72"/>
          <p:cNvSpPr>
            <a:spLocks noChangeArrowheads="1"/>
          </p:cNvSpPr>
          <p:nvPr/>
        </p:nvSpPr>
        <p:spPr bwMode="auto">
          <a:xfrm>
            <a:off x="5867400" y="3429000"/>
            <a:ext cx="2286000" cy="1219200"/>
          </a:xfrm>
          <a:prstGeom prst="rect">
            <a:avLst/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EC0"/>
                </a:solidFill>
              </a:rPr>
              <a:t>$200</a:t>
            </a:r>
          </a:p>
        </p:txBody>
      </p:sp>
      <p:sp>
        <p:nvSpPr>
          <p:cNvPr id="1065033" name="Rectangle 73"/>
          <p:cNvSpPr>
            <a:spLocks noChangeArrowheads="1"/>
          </p:cNvSpPr>
          <p:nvPr/>
        </p:nvSpPr>
        <p:spPr bwMode="auto">
          <a:xfrm>
            <a:off x="3352800" y="4800600"/>
            <a:ext cx="2286000" cy="1219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2EC0"/>
                </a:solidFill>
              </a:rPr>
              <a:t>$300</a:t>
            </a:r>
          </a:p>
        </p:txBody>
      </p:sp>
      <p:sp>
        <p:nvSpPr>
          <p:cNvPr id="1065034" name="Rectangle 74"/>
          <p:cNvSpPr>
            <a:spLocks noChangeArrowheads="1"/>
          </p:cNvSpPr>
          <p:nvPr/>
        </p:nvSpPr>
        <p:spPr bwMode="auto">
          <a:xfrm>
            <a:off x="3352800" y="3429000"/>
            <a:ext cx="2286000" cy="1219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EC0"/>
                </a:solidFill>
              </a:rPr>
              <a:t>$200</a:t>
            </a:r>
          </a:p>
        </p:txBody>
      </p:sp>
      <p:sp>
        <p:nvSpPr>
          <p:cNvPr id="1065035" name="Rectangle 75"/>
          <p:cNvSpPr>
            <a:spLocks noChangeArrowheads="1"/>
          </p:cNvSpPr>
          <p:nvPr/>
        </p:nvSpPr>
        <p:spPr bwMode="auto">
          <a:xfrm>
            <a:off x="3352800" y="2057400"/>
            <a:ext cx="2286000" cy="1219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EC0"/>
                </a:solidFill>
              </a:rPr>
              <a:t>$100</a:t>
            </a:r>
          </a:p>
        </p:txBody>
      </p:sp>
      <p:sp>
        <p:nvSpPr>
          <p:cNvPr id="1065036" name="Rectangle 76"/>
          <p:cNvSpPr>
            <a:spLocks noChangeArrowheads="1"/>
          </p:cNvSpPr>
          <p:nvPr/>
        </p:nvSpPr>
        <p:spPr bwMode="auto">
          <a:xfrm>
            <a:off x="914400" y="4800600"/>
            <a:ext cx="2286000" cy="12192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2EC0"/>
                </a:solidFill>
              </a:rPr>
              <a:t>$300</a:t>
            </a:r>
          </a:p>
        </p:txBody>
      </p:sp>
    </p:spTree>
    <p:extLst>
      <p:ext uri="{BB962C8B-B14F-4D97-AF65-F5344CB8AC3E}">
        <p14:creationId xmlns:p14="http://schemas.microsoft.com/office/powerpoint/2010/main" val="100749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1065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1065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1065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500"/>
                                        <p:tgtEl>
                                          <p:spTgt spid="1065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1065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" dur="500"/>
                                        <p:tgtEl>
                                          <p:spTgt spid="1065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1065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1" dur="500"/>
                                        <p:tgtEl>
                                          <p:spTgt spid="1065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500"/>
                                        <p:tgtEl>
                                          <p:spTgt spid="1065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28" grpId="0" animBg="1"/>
      <p:bldP spid="1065029" grpId="0" animBg="1"/>
      <p:bldP spid="1065030" grpId="0" animBg="1"/>
      <p:bldP spid="1065031" grpId="0" animBg="1"/>
      <p:bldP spid="1065032" grpId="0" animBg="1"/>
      <p:bldP spid="1065033" grpId="0" animBg="1"/>
      <p:bldP spid="1065034" grpId="0" animBg="1"/>
      <p:bldP spid="1065035" grpId="0" animBg="1"/>
      <p:bldP spid="10650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311&quot;&gt;&lt;object type=&quot;3&quot; unique_id=&quot;10312&quot;&gt;&lt;property id=&quot;20148&quot; value=&quot;5&quot;/&gt;&lt;property id=&quot;20300&quot; value=&quot;Slide 1 - &amp;quot;Outcomes Jeopardy&amp;quot;&quot;/&gt;&lt;property id=&quot;20307&quot; value=&quot;257&quot;/&gt;&lt;/object&gt;&lt;/object&gt;&lt;object type=&quot;8&quot; unique_id=&quot;1031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6_Default Design-First child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6_Default Design-First child</vt:lpstr>
      <vt:lpstr>Outcomes Jeopardy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Outcomes Jeopardy</dc:title>
  <dc:creator>Kathi Gillaspy</dc:creator>
  <cp:lastModifiedBy>Kathi Gillaspy</cp:lastModifiedBy>
  <cp:revision>2</cp:revision>
  <cp:lastPrinted>2013-01-02T20:37:29Z</cp:lastPrinted>
  <dcterms:created xsi:type="dcterms:W3CDTF">2013-01-02T20:37:03Z</dcterms:created>
  <dcterms:modified xsi:type="dcterms:W3CDTF">2013-01-02T20:37:34Z</dcterms:modified>
</cp:coreProperties>
</file>