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4" r:id="rId5"/>
    <p:sldMasterId id="2147483703" r:id="rId6"/>
    <p:sldMasterId id="2147483708" r:id="rId7"/>
    <p:sldMasterId id="2147483720" r:id="rId8"/>
    <p:sldMasterId id="2147483734" r:id="rId9"/>
    <p:sldMasterId id="2147483748" r:id="rId10"/>
    <p:sldMasterId id="2147483778" r:id="rId11"/>
    <p:sldMasterId id="2147483806" r:id="rId12"/>
  </p:sldMasterIdLst>
  <p:notesMasterIdLst>
    <p:notesMasterId r:id="rId45"/>
  </p:notesMasterIdLst>
  <p:sldIdLst>
    <p:sldId id="464" r:id="rId13"/>
    <p:sldId id="465" r:id="rId14"/>
    <p:sldId id="503" r:id="rId15"/>
    <p:sldId id="466" r:id="rId16"/>
    <p:sldId id="467" r:id="rId17"/>
    <p:sldId id="504" r:id="rId18"/>
    <p:sldId id="505" r:id="rId19"/>
    <p:sldId id="506" r:id="rId20"/>
    <p:sldId id="507" r:id="rId21"/>
    <p:sldId id="508" r:id="rId22"/>
    <p:sldId id="509" r:id="rId23"/>
    <p:sldId id="510" r:id="rId24"/>
    <p:sldId id="511" r:id="rId25"/>
    <p:sldId id="512" r:id="rId26"/>
    <p:sldId id="513" r:id="rId27"/>
    <p:sldId id="514"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529" r:id="rId42"/>
    <p:sldId id="531" r:id="rId43"/>
    <p:sldId id="53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3BF9E7-F8E2-4929-841D-4A976A260881}">
          <p14:sldIdLst>
            <p14:sldId id="464"/>
            <p14:sldId id="465"/>
            <p14:sldId id="503"/>
            <p14:sldId id="466"/>
            <p14:sldId id="467"/>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9"/>
            <p14:sldId id="531"/>
            <p14:sldId id="5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63"/>
  </p:normalViewPr>
  <p:slideViewPr>
    <p:cSldViewPr>
      <p:cViewPr varScale="1">
        <p:scale>
          <a:sx n="112" d="100"/>
          <a:sy n="112" d="100"/>
        </p:scale>
        <p:origin x="1368" y="2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2F3B4-4206-4C1D-9480-0D1B94F5FF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014C7B7-4C9D-485E-A0CB-054CC6D4299A}">
      <dgm:prSet phldrT="[Text]" custT="1"/>
      <dgm:spPr/>
      <dgm:t>
        <a:bodyPr/>
        <a:lstStyle/>
        <a:p>
          <a:pPr>
            <a:lnSpc>
              <a:spcPct val="100000"/>
            </a:lnSpc>
            <a:spcAft>
              <a:spcPts val="0"/>
            </a:spcAft>
          </a:pPr>
          <a:r>
            <a:rPr lang="en-US" sz="3000" dirty="0"/>
            <a:t>Finances</a:t>
          </a:r>
        </a:p>
      </dgm:t>
      <dgm:extLst>
        <a:ext uri="{E40237B7-FDA0-4F09-8148-C483321AD2D9}">
          <dgm14:cNvPr xmlns:dgm14="http://schemas.microsoft.com/office/drawing/2010/diagram" id="0" name="" descr="The graphic highlights the four areas that Washington DC identifies as areas to consider when implementing the Part C extended option. The words Finances, Personnel Development, Early Childhood Infrastructure, and Data Systems/Monitoring are highlighted in each square. Considerations for each area will be discussed on subsequent slides." title="Considerations for Extended Option"/>
        </a:ext>
      </dgm:extLst>
    </dgm:pt>
    <dgm:pt modelId="{45EB9DF9-574B-485A-B683-48B8EABD5FF4}" type="parTrans" cxnId="{6D861EE3-89A8-4B59-919C-AD23DFCC0AE6}">
      <dgm:prSet/>
      <dgm:spPr/>
      <dgm:t>
        <a:bodyPr/>
        <a:lstStyle/>
        <a:p>
          <a:endParaRPr lang="en-US"/>
        </a:p>
      </dgm:t>
    </dgm:pt>
    <dgm:pt modelId="{4A5A94B6-618A-473E-A059-38EC5A6EC67B}" type="sibTrans" cxnId="{6D861EE3-89A8-4B59-919C-AD23DFCC0AE6}">
      <dgm:prSet/>
      <dgm:spPr/>
      <dgm:t>
        <a:bodyPr/>
        <a:lstStyle/>
        <a:p>
          <a:endParaRPr lang="en-US"/>
        </a:p>
      </dgm:t>
    </dgm:pt>
    <dgm:pt modelId="{62B42E2A-25BA-4667-8A2F-02C9497EE615}">
      <dgm:prSet phldrT="[Text]" custT="1"/>
      <dgm:spPr/>
      <dgm:t>
        <a:bodyPr/>
        <a:lstStyle/>
        <a:p>
          <a:pPr>
            <a:lnSpc>
              <a:spcPct val="100000"/>
            </a:lnSpc>
            <a:spcAft>
              <a:spcPts val="0"/>
            </a:spcAft>
          </a:pPr>
          <a:r>
            <a:rPr lang="en-US" sz="3000" dirty="0"/>
            <a:t>Personnel</a:t>
          </a:r>
        </a:p>
        <a:p>
          <a:pPr>
            <a:lnSpc>
              <a:spcPct val="100000"/>
            </a:lnSpc>
            <a:spcAft>
              <a:spcPts val="0"/>
            </a:spcAft>
          </a:pPr>
          <a:r>
            <a:rPr lang="en-US" sz="3000" dirty="0"/>
            <a:t>development</a:t>
          </a:r>
        </a:p>
      </dgm:t>
    </dgm:pt>
    <dgm:pt modelId="{30F4E1C0-0102-49B6-AEAF-0B04DBD4E043}" type="parTrans" cxnId="{F3408AFA-6864-4635-9BDC-41AFFBFCA98F}">
      <dgm:prSet/>
      <dgm:spPr/>
      <dgm:t>
        <a:bodyPr/>
        <a:lstStyle/>
        <a:p>
          <a:endParaRPr lang="en-US"/>
        </a:p>
      </dgm:t>
    </dgm:pt>
    <dgm:pt modelId="{FD94B292-9F61-4794-AC24-F18BE8FAF60E}" type="sibTrans" cxnId="{F3408AFA-6864-4635-9BDC-41AFFBFCA98F}">
      <dgm:prSet/>
      <dgm:spPr/>
      <dgm:t>
        <a:bodyPr/>
        <a:lstStyle/>
        <a:p>
          <a:endParaRPr lang="en-US"/>
        </a:p>
      </dgm:t>
    </dgm:pt>
    <dgm:pt modelId="{952198AB-88C8-4A93-868F-30F13E453FF2}">
      <dgm:prSet phldrT="[Text]" custT="1"/>
      <dgm:spPr/>
      <dgm:t>
        <a:bodyPr/>
        <a:lstStyle/>
        <a:p>
          <a:pPr>
            <a:lnSpc>
              <a:spcPct val="100000"/>
            </a:lnSpc>
            <a:spcAft>
              <a:spcPts val="0"/>
            </a:spcAft>
          </a:pPr>
          <a:r>
            <a:rPr lang="en-US" sz="3000" dirty="0"/>
            <a:t>Early childhood infrastructure</a:t>
          </a:r>
        </a:p>
      </dgm:t>
    </dgm:pt>
    <dgm:pt modelId="{D8DD1727-FE4B-4031-9845-5BCC28BB6756}" type="parTrans" cxnId="{A921CE25-9056-456C-B906-397C8246DAFB}">
      <dgm:prSet/>
      <dgm:spPr/>
      <dgm:t>
        <a:bodyPr/>
        <a:lstStyle/>
        <a:p>
          <a:endParaRPr lang="en-US"/>
        </a:p>
      </dgm:t>
    </dgm:pt>
    <dgm:pt modelId="{53B7224F-857C-46F7-9C00-21FB2CBE6646}" type="sibTrans" cxnId="{A921CE25-9056-456C-B906-397C8246DAFB}">
      <dgm:prSet/>
      <dgm:spPr/>
      <dgm:t>
        <a:bodyPr/>
        <a:lstStyle/>
        <a:p>
          <a:endParaRPr lang="en-US"/>
        </a:p>
      </dgm:t>
    </dgm:pt>
    <dgm:pt modelId="{7A18B942-6FD0-4670-A3F3-1D32842181C1}">
      <dgm:prSet phldrT="[Text]" custT="1"/>
      <dgm:spPr/>
      <dgm:t>
        <a:bodyPr/>
        <a:lstStyle/>
        <a:p>
          <a:pPr>
            <a:lnSpc>
              <a:spcPct val="100000"/>
            </a:lnSpc>
            <a:spcAft>
              <a:spcPts val="0"/>
            </a:spcAft>
          </a:pPr>
          <a:r>
            <a:rPr lang="en-US" sz="3000" dirty="0"/>
            <a:t>Data systems/</a:t>
          </a:r>
        </a:p>
        <a:p>
          <a:pPr>
            <a:lnSpc>
              <a:spcPct val="100000"/>
            </a:lnSpc>
            <a:spcAft>
              <a:spcPts val="0"/>
            </a:spcAft>
          </a:pPr>
          <a:r>
            <a:rPr lang="en-US" sz="3000" dirty="0"/>
            <a:t>monitoring</a:t>
          </a:r>
        </a:p>
      </dgm:t>
    </dgm:pt>
    <dgm:pt modelId="{39C43F1B-9ECC-4216-85A3-C582FCD02BFE}" type="parTrans" cxnId="{B51BE175-2115-4D70-8ED4-1C7C1E18BACF}">
      <dgm:prSet/>
      <dgm:spPr/>
      <dgm:t>
        <a:bodyPr/>
        <a:lstStyle/>
        <a:p>
          <a:endParaRPr lang="en-US"/>
        </a:p>
      </dgm:t>
    </dgm:pt>
    <dgm:pt modelId="{FA6E3525-0F02-408C-823E-DEF54BC7A125}" type="sibTrans" cxnId="{B51BE175-2115-4D70-8ED4-1C7C1E18BACF}">
      <dgm:prSet/>
      <dgm:spPr/>
      <dgm:t>
        <a:bodyPr/>
        <a:lstStyle/>
        <a:p>
          <a:endParaRPr lang="en-US"/>
        </a:p>
      </dgm:t>
    </dgm:pt>
    <dgm:pt modelId="{3A65FC49-5E34-4B0E-B2AE-D564E3DEFABC}" type="pres">
      <dgm:prSet presAssocID="{05B2F3B4-4206-4C1D-9480-0D1B94F5FFB6}" presName="diagram" presStyleCnt="0">
        <dgm:presLayoutVars>
          <dgm:dir/>
          <dgm:resizeHandles val="exact"/>
        </dgm:presLayoutVars>
      </dgm:prSet>
      <dgm:spPr/>
    </dgm:pt>
    <dgm:pt modelId="{119D8725-A3D3-4F45-B12F-289282F78271}" type="pres">
      <dgm:prSet presAssocID="{C014C7B7-4C9D-485E-A0CB-054CC6D4299A}" presName="node" presStyleLbl="node1" presStyleIdx="0" presStyleCnt="4">
        <dgm:presLayoutVars>
          <dgm:bulletEnabled val="1"/>
        </dgm:presLayoutVars>
      </dgm:prSet>
      <dgm:spPr/>
    </dgm:pt>
    <dgm:pt modelId="{667108D8-4CB8-491B-B48F-F4F3250BDDE3}" type="pres">
      <dgm:prSet presAssocID="{4A5A94B6-618A-473E-A059-38EC5A6EC67B}" presName="sibTrans" presStyleCnt="0"/>
      <dgm:spPr/>
    </dgm:pt>
    <dgm:pt modelId="{CCEC3A98-8A8B-4747-84D9-08DAFA2F068E}" type="pres">
      <dgm:prSet presAssocID="{62B42E2A-25BA-4667-8A2F-02C9497EE615}" presName="node" presStyleLbl="node1" presStyleIdx="1" presStyleCnt="4">
        <dgm:presLayoutVars>
          <dgm:bulletEnabled val="1"/>
        </dgm:presLayoutVars>
      </dgm:prSet>
      <dgm:spPr/>
    </dgm:pt>
    <dgm:pt modelId="{62781168-826B-42F2-9D91-B54E4910C201}" type="pres">
      <dgm:prSet presAssocID="{FD94B292-9F61-4794-AC24-F18BE8FAF60E}" presName="sibTrans" presStyleCnt="0"/>
      <dgm:spPr/>
    </dgm:pt>
    <dgm:pt modelId="{E246E35D-75A7-42D8-A881-858722AC4B4D}" type="pres">
      <dgm:prSet presAssocID="{952198AB-88C8-4A93-868F-30F13E453FF2}" presName="node" presStyleLbl="node1" presStyleIdx="2" presStyleCnt="4">
        <dgm:presLayoutVars>
          <dgm:bulletEnabled val="1"/>
        </dgm:presLayoutVars>
      </dgm:prSet>
      <dgm:spPr/>
    </dgm:pt>
    <dgm:pt modelId="{2FB56E0D-AEC8-4C9D-B6F4-2C564DD88EBA}" type="pres">
      <dgm:prSet presAssocID="{53B7224F-857C-46F7-9C00-21FB2CBE6646}" presName="sibTrans" presStyleCnt="0"/>
      <dgm:spPr/>
    </dgm:pt>
    <dgm:pt modelId="{7F99FBFD-DE3E-4CAE-A00B-EDCF563FC090}" type="pres">
      <dgm:prSet presAssocID="{7A18B942-6FD0-4670-A3F3-1D32842181C1}" presName="node" presStyleLbl="node1" presStyleIdx="3" presStyleCnt="4">
        <dgm:presLayoutVars>
          <dgm:bulletEnabled val="1"/>
        </dgm:presLayoutVars>
      </dgm:prSet>
      <dgm:spPr/>
    </dgm:pt>
  </dgm:ptLst>
  <dgm:cxnLst>
    <dgm:cxn modelId="{BA215804-CFFB-4996-9FE8-3DAE63C14B59}" type="presOf" srcId="{C014C7B7-4C9D-485E-A0CB-054CC6D4299A}" destId="{119D8725-A3D3-4F45-B12F-289282F78271}" srcOrd="0" destOrd="0" presId="urn:microsoft.com/office/officeart/2005/8/layout/default"/>
    <dgm:cxn modelId="{A921CE25-9056-456C-B906-397C8246DAFB}" srcId="{05B2F3B4-4206-4C1D-9480-0D1B94F5FFB6}" destId="{952198AB-88C8-4A93-868F-30F13E453FF2}" srcOrd="2" destOrd="0" parTransId="{D8DD1727-FE4B-4031-9845-5BCC28BB6756}" sibTransId="{53B7224F-857C-46F7-9C00-21FB2CBE6646}"/>
    <dgm:cxn modelId="{BE4AD152-40EA-491A-B335-3A6B89AD95B5}" type="presOf" srcId="{952198AB-88C8-4A93-868F-30F13E453FF2}" destId="{E246E35D-75A7-42D8-A881-858722AC4B4D}" srcOrd="0" destOrd="0" presId="urn:microsoft.com/office/officeart/2005/8/layout/default"/>
    <dgm:cxn modelId="{B51BE175-2115-4D70-8ED4-1C7C1E18BACF}" srcId="{05B2F3B4-4206-4C1D-9480-0D1B94F5FFB6}" destId="{7A18B942-6FD0-4670-A3F3-1D32842181C1}" srcOrd="3" destOrd="0" parTransId="{39C43F1B-9ECC-4216-85A3-C582FCD02BFE}" sibTransId="{FA6E3525-0F02-408C-823E-DEF54BC7A125}"/>
    <dgm:cxn modelId="{DCFBBBD8-8657-4951-BBBF-F113D66D2D32}" type="presOf" srcId="{7A18B942-6FD0-4670-A3F3-1D32842181C1}" destId="{7F99FBFD-DE3E-4CAE-A00B-EDCF563FC090}" srcOrd="0" destOrd="0" presId="urn:microsoft.com/office/officeart/2005/8/layout/default"/>
    <dgm:cxn modelId="{24E3DDD8-EF9F-4789-989C-85A935D7096B}" type="presOf" srcId="{05B2F3B4-4206-4C1D-9480-0D1B94F5FFB6}" destId="{3A65FC49-5E34-4B0E-B2AE-D564E3DEFABC}" srcOrd="0" destOrd="0" presId="urn:microsoft.com/office/officeart/2005/8/layout/default"/>
    <dgm:cxn modelId="{6D861EE3-89A8-4B59-919C-AD23DFCC0AE6}" srcId="{05B2F3B4-4206-4C1D-9480-0D1B94F5FFB6}" destId="{C014C7B7-4C9D-485E-A0CB-054CC6D4299A}" srcOrd="0" destOrd="0" parTransId="{45EB9DF9-574B-485A-B683-48B8EABD5FF4}" sibTransId="{4A5A94B6-618A-473E-A059-38EC5A6EC67B}"/>
    <dgm:cxn modelId="{DE27E1E8-AE02-472E-A729-273D53FE3BC4}" type="presOf" srcId="{62B42E2A-25BA-4667-8A2F-02C9497EE615}" destId="{CCEC3A98-8A8B-4747-84D9-08DAFA2F068E}" srcOrd="0" destOrd="0" presId="urn:microsoft.com/office/officeart/2005/8/layout/default"/>
    <dgm:cxn modelId="{F3408AFA-6864-4635-9BDC-41AFFBFCA98F}" srcId="{05B2F3B4-4206-4C1D-9480-0D1B94F5FFB6}" destId="{62B42E2A-25BA-4667-8A2F-02C9497EE615}" srcOrd="1" destOrd="0" parTransId="{30F4E1C0-0102-49B6-AEAF-0B04DBD4E043}" sibTransId="{FD94B292-9F61-4794-AC24-F18BE8FAF60E}"/>
    <dgm:cxn modelId="{00DBAAA9-E410-47FE-95C6-9B232AB9ACA0}" type="presParOf" srcId="{3A65FC49-5E34-4B0E-B2AE-D564E3DEFABC}" destId="{119D8725-A3D3-4F45-B12F-289282F78271}" srcOrd="0" destOrd="0" presId="urn:microsoft.com/office/officeart/2005/8/layout/default"/>
    <dgm:cxn modelId="{B3974727-3C9A-4064-91AC-B36C64875206}" type="presParOf" srcId="{3A65FC49-5E34-4B0E-B2AE-D564E3DEFABC}" destId="{667108D8-4CB8-491B-B48F-F4F3250BDDE3}" srcOrd="1" destOrd="0" presId="urn:microsoft.com/office/officeart/2005/8/layout/default"/>
    <dgm:cxn modelId="{6AA34BF1-DD4E-43C7-993B-FCBF51BDCA22}" type="presParOf" srcId="{3A65FC49-5E34-4B0E-B2AE-D564E3DEFABC}" destId="{CCEC3A98-8A8B-4747-84D9-08DAFA2F068E}" srcOrd="2" destOrd="0" presId="urn:microsoft.com/office/officeart/2005/8/layout/default"/>
    <dgm:cxn modelId="{41C926A4-F64D-4BFF-8C7D-D27673B78781}" type="presParOf" srcId="{3A65FC49-5E34-4B0E-B2AE-D564E3DEFABC}" destId="{62781168-826B-42F2-9D91-B54E4910C201}" srcOrd="3" destOrd="0" presId="urn:microsoft.com/office/officeart/2005/8/layout/default"/>
    <dgm:cxn modelId="{92E407E2-7AC3-46B2-8343-FDA172157F16}" type="presParOf" srcId="{3A65FC49-5E34-4B0E-B2AE-D564E3DEFABC}" destId="{E246E35D-75A7-42D8-A881-858722AC4B4D}" srcOrd="4" destOrd="0" presId="urn:microsoft.com/office/officeart/2005/8/layout/default"/>
    <dgm:cxn modelId="{1B1FAC06-0E19-46EF-BB74-8E9B0EC9D708}" type="presParOf" srcId="{3A65FC49-5E34-4B0E-B2AE-D564E3DEFABC}" destId="{2FB56E0D-AEC8-4C9D-B6F4-2C564DD88EBA}" srcOrd="5" destOrd="0" presId="urn:microsoft.com/office/officeart/2005/8/layout/default"/>
    <dgm:cxn modelId="{83AB5398-7BD9-4F21-9E3E-7B5742BCA4B8}" type="presParOf" srcId="{3A65FC49-5E34-4B0E-B2AE-D564E3DEFABC}" destId="{7F99FBFD-DE3E-4CAE-A00B-EDCF563FC09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D8725-A3D3-4F45-B12F-289282F78271}">
      <dsp:nvSpPr>
        <dsp:cNvPr id="0" name=""/>
        <dsp:cNvSpPr/>
      </dsp:nvSpPr>
      <dsp:spPr>
        <a:xfrm>
          <a:off x="744" y="145603"/>
          <a:ext cx="2902148" cy="174128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kern="1200" dirty="0"/>
            <a:t>Finances</a:t>
          </a:r>
        </a:p>
      </dsp:txBody>
      <dsp:txXfrm>
        <a:off x="744" y="145603"/>
        <a:ext cx="2902148" cy="1741289"/>
      </dsp:txXfrm>
    </dsp:sp>
    <dsp:sp modelId="{CCEC3A98-8A8B-4747-84D9-08DAFA2F068E}">
      <dsp:nvSpPr>
        <dsp:cNvPr id="0" name=""/>
        <dsp:cNvSpPr/>
      </dsp:nvSpPr>
      <dsp:spPr>
        <a:xfrm>
          <a:off x="3193107" y="145603"/>
          <a:ext cx="2902148" cy="1741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kern="1200" dirty="0"/>
            <a:t>Personnel</a:t>
          </a:r>
        </a:p>
        <a:p>
          <a:pPr marL="0" lvl="0" indent="0" algn="ctr" defTabSz="1333500">
            <a:lnSpc>
              <a:spcPct val="100000"/>
            </a:lnSpc>
            <a:spcBef>
              <a:spcPct val="0"/>
            </a:spcBef>
            <a:spcAft>
              <a:spcPts val="0"/>
            </a:spcAft>
            <a:buNone/>
          </a:pPr>
          <a:r>
            <a:rPr lang="en-US" sz="3000" kern="1200" dirty="0"/>
            <a:t>development</a:t>
          </a:r>
        </a:p>
      </dsp:txBody>
      <dsp:txXfrm>
        <a:off x="3193107" y="145603"/>
        <a:ext cx="2902148" cy="1741289"/>
      </dsp:txXfrm>
    </dsp:sp>
    <dsp:sp modelId="{E246E35D-75A7-42D8-A881-858722AC4B4D}">
      <dsp:nvSpPr>
        <dsp:cNvPr id="0" name=""/>
        <dsp:cNvSpPr/>
      </dsp:nvSpPr>
      <dsp:spPr>
        <a:xfrm>
          <a:off x="744" y="2177107"/>
          <a:ext cx="2902148" cy="174128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kern="1200" dirty="0"/>
            <a:t>Early childhood infrastructure</a:t>
          </a:r>
        </a:p>
      </dsp:txBody>
      <dsp:txXfrm>
        <a:off x="744" y="2177107"/>
        <a:ext cx="2902148" cy="1741289"/>
      </dsp:txXfrm>
    </dsp:sp>
    <dsp:sp modelId="{7F99FBFD-DE3E-4CAE-A00B-EDCF563FC090}">
      <dsp:nvSpPr>
        <dsp:cNvPr id="0" name=""/>
        <dsp:cNvSpPr/>
      </dsp:nvSpPr>
      <dsp:spPr>
        <a:xfrm>
          <a:off x="3193107" y="2177107"/>
          <a:ext cx="2902148" cy="17412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kern="1200" dirty="0"/>
            <a:t>Data systems/</a:t>
          </a:r>
        </a:p>
        <a:p>
          <a:pPr marL="0" lvl="0" indent="0" algn="ctr" defTabSz="1333500">
            <a:lnSpc>
              <a:spcPct val="100000"/>
            </a:lnSpc>
            <a:spcBef>
              <a:spcPct val="0"/>
            </a:spcBef>
            <a:spcAft>
              <a:spcPts val="0"/>
            </a:spcAft>
            <a:buNone/>
          </a:pPr>
          <a:r>
            <a:rPr lang="en-US" sz="3000" kern="1200" dirty="0"/>
            <a:t>monitoring</a:t>
          </a:r>
        </a:p>
      </dsp:txBody>
      <dsp:txXfrm>
        <a:off x="3193107" y="2177107"/>
        <a:ext cx="2902148" cy="17412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B9F41-2E64-4CFB-B94C-514B3C90C0CD}" type="datetimeFigureOut">
              <a:rPr lang="en-US" smtClean="0"/>
              <a:t>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BFFB6-FC5C-4F01-B984-F436D3202CED}" type="slidenum">
              <a:rPr lang="en-US" smtClean="0"/>
              <a:t>‹#›</a:t>
            </a:fld>
            <a:endParaRPr lang="en-US"/>
          </a:p>
        </p:txBody>
      </p:sp>
    </p:spTree>
    <p:extLst>
      <p:ext uri="{BB962C8B-B14F-4D97-AF65-F5344CB8AC3E}">
        <p14:creationId xmlns:p14="http://schemas.microsoft.com/office/powerpoint/2010/main" val="204586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Statute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71C80-B430-4452-A710-5D3868B2BD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34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73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7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87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745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506413"/>
            <a:ext cx="4187825" cy="3141662"/>
          </a:xfrm>
        </p:spPr>
      </p:sp>
      <p:sp>
        <p:nvSpPr>
          <p:cNvPr id="3" name="Notes Placeholder 2"/>
          <p:cNvSpPr>
            <a:spLocks noGrp="1"/>
          </p:cNvSpPr>
          <p:nvPr>
            <p:ph type="body" idx="1"/>
          </p:nvPr>
        </p:nvSpPr>
        <p:spPr>
          <a:xfrm>
            <a:off x="273048" y="3765946"/>
            <a:ext cx="6591302" cy="5384404"/>
          </a:xfrm>
        </p:spPr>
        <p:txBody>
          <a:bodyPr/>
          <a:lstStyle/>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5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045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950" y="4578350"/>
            <a:ext cx="5619750" cy="3665538"/>
          </a:xfrm>
        </p:spPr>
        <p:txBody>
          <a:bodyPr/>
          <a:lstStyle/>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07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noFill/>
          <a:ln w="12701">
            <a:solidFill>
              <a:srgbClr val="000000"/>
            </a:solidFill>
            <a:prstDash val="solid"/>
          </a:ln>
        </p:spPr>
      </p:sp>
      <p:sp>
        <p:nvSpPr>
          <p:cNvPr id="3" name="Notes Placeholder 2"/>
          <p:cNvSpPr txBox="1">
            <a:spLocks noGrp="1"/>
          </p:cNvSpPr>
          <p:nvPr>
            <p:ph type="body" sz="quarter" idx="1"/>
          </p:nvPr>
        </p:nvSpPr>
        <p:spPr>
          <a:xfrm>
            <a:off x="685800" y="4343403"/>
            <a:ext cx="5486400" cy="4114800"/>
          </a:xfrm>
          <a:noFill/>
          <a:ln>
            <a:noFill/>
          </a:ln>
        </p:spPr>
        <p:txBody>
          <a:bodyPr wrap="square" anchor="t" anchorCtr="0" compatLnSpc="1">
            <a:noAutofit/>
          </a:bodyPr>
          <a:lstStyle/>
          <a:p>
            <a:endParaRPr lang="en-US" dirty="0"/>
          </a:p>
        </p:txBody>
      </p:sp>
      <p:sp>
        <p:nvSpPr>
          <p:cNvPr id="4" name="Slide Number Placeholder 3"/>
          <p:cNvSpPr txBox="1">
            <a:spLocks noGrp="1"/>
          </p:cNvSpPr>
          <p:nvPr/>
        </p:nvSpPr>
        <p:spPr>
          <a:xfrm>
            <a:off x="3884608" y="8685213"/>
            <a:ext cx="2971800" cy="457196"/>
          </a:xfrm>
          <a:prstGeom prst="rect">
            <a:avLst/>
          </a:prstGeom>
          <a:noFill/>
          <a:ln/>
        </p:spPr>
        <p:txBody>
          <a:bodyPr vert="horz" wrap="square" lIns="89730" tIns="44865" rIns="89730" bIns="44865"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02A99-B10E-47AA-B883-2036169786E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1978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234C2-E9C8-4320-B461-B0A35CEF0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068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234C2-E9C8-4320-B461-B0A35CEF0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23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71C80-B430-4452-A710-5D3868B2BD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949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a:t>
            </a:r>
            <a:r>
              <a:rPr lang="en-US" sz="1200" dirty="0"/>
              <a:t>The Dec. 1 count for extended option ranged  between 65-137 since inception in 2014. States would</a:t>
            </a:r>
            <a:r>
              <a:rPr lang="en-US" sz="1200" baseline="0" dirty="0"/>
              <a:t> need to be able to secure funding that covers services for families that elect extended option.</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234C2-E9C8-4320-B461-B0A35CEF0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99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There is a challenge with balancing implementation of NLEP and implementation of educational goals. Challenge for therapists is the need to do more one on one rather than using coaching interaction style.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Describe constant outreach</a:t>
            </a:r>
            <a:r>
              <a:rPr lang="en-US" sz="1200" baseline="0" dirty="0"/>
              <a:t> during talk (i.e. training with child care staff, meetings with key agencies, etc.) Reiterate - Our universal </a:t>
            </a:r>
            <a:r>
              <a:rPr lang="en-US" sz="1200" baseline="0" dirty="0" err="1"/>
              <a:t>preK</a:t>
            </a:r>
            <a:r>
              <a:rPr lang="en-US" sz="1200" baseline="0" dirty="0"/>
              <a:t> infrastructure requires us to do this type of outreach with stakeholders</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234C2-E9C8-4320-B461-B0A35CEF0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78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234C2-E9C8-4320-B461-B0A35CEF0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93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10"/>
          </p:nvPr>
        </p:nvSpPr>
        <p:spPr/>
        <p:txBody>
          <a:bodyPr/>
          <a:lstStyle/>
          <a:p>
            <a:fld id="{169BFFB6-FC5C-4F01-B984-F436D3202CED}" type="slidenum">
              <a:rPr lang="en-US" smtClean="0"/>
              <a:t>32</a:t>
            </a:fld>
            <a:endParaRPr lang="en-US"/>
          </a:p>
        </p:txBody>
      </p:sp>
    </p:spTree>
    <p:extLst>
      <p:ext uri="{BB962C8B-B14F-4D97-AF65-F5344CB8AC3E}">
        <p14:creationId xmlns:p14="http://schemas.microsoft.com/office/powerpoint/2010/main" val="201390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03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950" y="4479926"/>
            <a:ext cx="6476999" cy="4746623"/>
          </a:xfrm>
        </p:spPr>
        <p:txBody>
          <a:bodyPr/>
          <a:lstStyle/>
          <a:p>
            <a:endParaRPr lang="en-US" sz="1200"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83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352550" y="681038"/>
            <a:ext cx="4216400" cy="31623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7" name="Notes Placeholder 1"/>
          <p:cNvSpPr>
            <a:spLocks noGrp="1"/>
          </p:cNvSpPr>
          <p:nvPr/>
        </p:nvSpPr>
        <p:spPr bwMode="auto">
          <a:xfrm>
            <a:off x="716624" y="4489399"/>
            <a:ext cx="5732949" cy="4253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594" tIns="45796" rIns="91594" bIns="45796"/>
          <a:lstStyle/>
          <a:p>
            <a:pPr marL="0" marR="0" lvl="0" indent="0" algn="l" defTabSz="457191"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S PGothic" charset="0"/>
            </a:endParaRPr>
          </a:p>
        </p:txBody>
      </p:sp>
      <p:sp>
        <p:nvSpPr>
          <p:cNvPr id="2" name="Notes Placeholder 1"/>
          <p:cNvSpPr>
            <a:spLocks noGrp="1"/>
          </p:cNvSpPr>
          <p:nvPr>
            <p:ph type="body" sz="quarter" idx="10"/>
          </p:nvPr>
        </p:nvSpPr>
        <p:spPr>
          <a:xfrm>
            <a:off x="178698" y="4020444"/>
            <a:ext cx="6831703" cy="5275956"/>
          </a:xfrm>
        </p:spPr>
        <p:txBody>
          <a:bodyPr/>
          <a:lstStyle/>
          <a:p>
            <a:endParaRPr lang="en-US" dirty="0"/>
          </a:p>
        </p:txBody>
      </p:sp>
    </p:spTree>
    <p:extLst>
      <p:ext uri="{BB962C8B-B14F-4D97-AF65-F5344CB8AC3E}">
        <p14:creationId xmlns:p14="http://schemas.microsoft.com/office/powerpoint/2010/main" val="382112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5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0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40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7350" y="4479926"/>
            <a:ext cx="6248399" cy="4137023"/>
          </a:xfrm>
        </p:spPr>
        <p:txBody>
          <a:bodyPr/>
          <a:lstStyle/>
          <a:p>
            <a:endParaRPr lang="en-US" sz="16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AC514-4157-0949-B6B0-7570CD89B0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57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9.xml"/><Relationship Id="rId4" Type="http://schemas.openxmlformats.org/officeDocument/2006/relationships/image" Target="../media/image42.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9.xml"/><Relationship Id="rId4" Type="http://schemas.openxmlformats.org/officeDocument/2006/relationships/image" Target="../media/image4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667000"/>
            <a:ext cx="7772400" cy="1470025"/>
          </a:xfrm>
          <a:prstGeom prst="rect">
            <a:avLst/>
          </a:prstGeom>
        </p:spPr>
        <p:txBody>
          <a:bodyPr/>
          <a:lstStyle>
            <a:lvl1pPr>
              <a:defRPr>
                <a:latin typeface="Cambria" panose="020405030504060302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2362200" y="4267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386199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3861995"/>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00"/>
            <a:ext cx="9144000" cy="3861995"/>
          </a:xfrm>
          <a:prstGeom prst="rect">
            <a:avLst/>
          </a:prstGeom>
        </p:spPr>
      </p:pic>
    </p:spTree>
    <p:extLst>
      <p:ext uri="{BB962C8B-B14F-4D97-AF65-F5344CB8AC3E}">
        <p14:creationId xmlns:p14="http://schemas.microsoft.com/office/powerpoint/2010/main" val="259330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8E89C7-9362-4786-84E7-EA5297A7E2C2}" type="datetimeFigureOut">
              <a:rPr lang="en-US">
                <a:solidFill>
                  <a:prstClr val="black"/>
                </a:solidFill>
              </a:rPr>
              <a:pPr/>
              <a:t>12/20/18</a:t>
            </a:fld>
            <a:endParaRPr lang="en-US">
              <a:solidFill>
                <a:prstClr val="black"/>
              </a:solidFill>
            </a:endParaRPr>
          </a:p>
        </p:txBody>
      </p:sp>
      <p:sp>
        <p:nvSpPr>
          <p:cNvPr id="5" name="Footer Placeholder 4"/>
          <p:cNvSpPr>
            <a:spLocks noGrp="1"/>
          </p:cNvSpPr>
          <p:nvPr>
            <p:ph type="ftr" sz="quarter" idx="11"/>
          </p:nvPr>
        </p:nvSpPr>
        <p:spPr>
          <a:xfrm>
            <a:off x="6274324" y="624840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23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Slide _ Photo VI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4" name="Rectangle 3"/>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6"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8"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
        <p:nvSpPr>
          <p:cNvPr id="9"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Tree>
    <p:extLst>
      <p:ext uri="{BB962C8B-B14F-4D97-AF65-F5344CB8AC3E}">
        <p14:creationId xmlns:p14="http://schemas.microsoft.com/office/powerpoint/2010/main" val="1125329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Slide _ Photo VIII">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10831"/>
          <a:stretch/>
        </p:blipFill>
        <p:spPr>
          <a:xfrm>
            <a:off x="9017" y="0"/>
            <a:ext cx="9153825" cy="684711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
        <p:nvSpPr>
          <p:cNvPr id="10"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Tree>
    <p:extLst>
      <p:ext uri="{BB962C8B-B14F-4D97-AF65-F5344CB8AC3E}">
        <p14:creationId xmlns:p14="http://schemas.microsoft.com/office/powerpoint/2010/main" val="14578134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9" name="Straight Connector 8"/>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0" y="1"/>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2" name="Title 1"/>
          <p:cNvSpPr>
            <a:spLocks noGrp="1"/>
          </p:cNvSpPr>
          <p:nvPr>
            <p:ph type="title" hasCustomPrompt="1"/>
          </p:nvPr>
        </p:nvSpPr>
        <p:spPr>
          <a:xfrm>
            <a:off x="1188556" y="164575"/>
            <a:ext cx="1693624" cy="646331"/>
          </a:xfrm>
          <a:prstGeom prst="rect">
            <a:avLst/>
          </a:prstGeom>
        </p:spPr>
        <p:txBody>
          <a:bodyPr>
            <a:noAutofit/>
          </a:bodyPr>
          <a:lstStyle>
            <a:lvl1pPr algn="l">
              <a:defRPr sz="3600">
                <a:solidFill>
                  <a:schemeClr val="bg1"/>
                </a:solidFill>
              </a:defRPr>
            </a:lvl1pPr>
          </a:lstStyle>
          <a:p>
            <a:r>
              <a:rPr lang="en-US" dirty="0"/>
              <a:t>Agenda</a:t>
            </a:r>
          </a:p>
        </p:txBody>
      </p:sp>
      <p:sp>
        <p:nvSpPr>
          <p:cNvPr id="6"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sp>
        <p:nvSpPr>
          <p:cNvPr id="8" name="Text Placeholder 7"/>
          <p:cNvSpPr>
            <a:spLocks noGrp="1"/>
          </p:cNvSpPr>
          <p:nvPr>
            <p:ph type="body" sz="quarter" idx="14"/>
          </p:nvPr>
        </p:nvSpPr>
        <p:spPr>
          <a:xfrm>
            <a:off x="309045" y="1247560"/>
            <a:ext cx="8372485" cy="3763962"/>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885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D11242"/>
        </a:solidFill>
        <a:effectLst/>
      </p:bgPr>
    </p:bg>
    <p:spTree>
      <p:nvGrpSpPr>
        <p:cNvPr id="1" name=""/>
        <p:cNvGrpSpPr/>
        <p:nvPr/>
      </p:nvGrpSpPr>
      <p:grpSpPr>
        <a:xfrm>
          <a:off x="0" y="0"/>
          <a:ext cx="0" cy="0"/>
          <a:chOff x="0" y="0"/>
          <a:chExt cx="0" cy="0"/>
        </a:xfrm>
      </p:grpSpPr>
      <p:sp>
        <p:nvSpPr>
          <p:cNvPr id="7" name="Text Placeholder 22"/>
          <p:cNvSpPr>
            <a:spLocks noGrp="1"/>
          </p:cNvSpPr>
          <p:nvPr>
            <p:ph type="body" sz="quarter" idx="10" hasCustomPrompt="1"/>
          </p:nvPr>
        </p:nvSpPr>
        <p:spPr>
          <a:xfrm>
            <a:off x="2666061" y="3214770"/>
            <a:ext cx="5132387" cy="645807"/>
          </a:xfrm>
          <a:prstGeom prst="rect">
            <a:avLst/>
          </a:prstGeom>
        </p:spPr>
        <p:txBody>
          <a:bodyPr/>
          <a:lstStyle>
            <a:lvl1pPr marL="0" indent="0">
              <a:buNone/>
              <a:defRPr sz="40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Section Title</a:t>
            </a:r>
          </a:p>
        </p:txBody>
      </p:sp>
      <p:sp>
        <p:nvSpPr>
          <p:cNvPr id="8" name="Rectangle 7"/>
          <p:cNvSpPr/>
          <p:nvPr userDrawn="1"/>
        </p:nvSpPr>
        <p:spPr>
          <a:xfrm flipH="1">
            <a:off x="2518865" y="3043552"/>
            <a:ext cx="45719" cy="98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0453" y="2985602"/>
            <a:ext cx="1036935" cy="1104144"/>
          </a:xfrm>
          <a:prstGeom prst="rect">
            <a:avLst/>
          </a:prstGeom>
        </p:spPr>
      </p:pic>
    </p:spTree>
    <p:extLst>
      <p:ext uri="{BB962C8B-B14F-4D97-AF65-F5344CB8AC3E}">
        <p14:creationId xmlns:p14="http://schemas.microsoft.com/office/powerpoint/2010/main" val="4094635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_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sp>
        <p:nvSpPr>
          <p:cNvPr id="17" name="Text Placeholder 16"/>
          <p:cNvSpPr>
            <a:spLocks noGrp="1"/>
          </p:cNvSpPr>
          <p:nvPr>
            <p:ph type="body" sz="quarter" idx="13"/>
          </p:nvPr>
        </p:nvSpPr>
        <p:spPr>
          <a:xfrm>
            <a:off x="309045" y="1124700"/>
            <a:ext cx="8525393" cy="5023237"/>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21" name="Title 1"/>
          <p:cNvSpPr>
            <a:spLocks noGrp="1"/>
          </p:cNvSpPr>
          <p:nvPr>
            <p:ph type="title" hasCustomPrompt="1"/>
          </p:nvPr>
        </p:nvSpPr>
        <p:spPr>
          <a:xfrm>
            <a:off x="1000335" y="113245"/>
            <a:ext cx="2884179" cy="646331"/>
          </a:xfrm>
          <a:prstGeom prst="rect">
            <a:avLst/>
          </a:prstGeom>
        </p:spPr>
        <p:txBody>
          <a:bodyPr wrap="none">
            <a:spAutoFit/>
          </a:bodyPr>
          <a:lstStyle>
            <a:lvl1pPr algn="l">
              <a:defRPr sz="3600">
                <a:solidFill>
                  <a:schemeClr val="bg1"/>
                </a:solidFill>
              </a:defRPr>
            </a:lvl1pPr>
          </a:lstStyle>
          <a:p>
            <a:r>
              <a:rPr lang="en-US" dirty="0"/>
              <a:t>Enter Heading</a:t>
            </a:r>
          </a:p>
        </p:txBody>
      </p:sp>
    </p:spTree>
    <p:extLst>
      <p:ext uri="{BB962C8B-B14F-4D97-AF65-F5344CB8AC3E}">
        <p14:creationId xmlns:p14="http://schemas.microsoft.com/office/powerpoint/2010/main" val="2549848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cxnSp>
        <p:nvCxnSpPr>
          <p:cNvPr id="4" name="Straight Connector 3"/>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9" name="Oval 18"/>
          <p:cNvSpPr/>
          <p:nvPr userDrawn="1"/>
        </p:nvSpPr>
        <p:spPr>
          <a:xfrm>
            <a:off x="7490780" y="2883300"/>
            <a:ext cx="430485" cy="4304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dirty="0">
                <a:solidFill>
                  <a:srgbClr val="C00000"/>
                </a:solidFill>
              </a:rPr>
              <a:t>”</a:t>
            </a:r>
          </a:p>
        </p:txBody>
      </p:sp>
      <p:sp>
        <p:nvSpPr>
          <p:cNvPr id="20" name="Oval 19"/>
          <p:cNvSpPr/>
          <p:nvPr userDrawn="1"/>
        </p:nvSpPr>
        <p:spPr>
          <a:xfrm>
            <a:off x="961930" y="2576060"/>
            <a:ext cx="430485" cy="4304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dirty="0">
                <a:solidFill>
                  <a:srgbClr val="C00000"/>
                </a:solidFill>
              </a:rPr>
              <a:t>“</a:t>
            </a:r>
          </a:p>
        </p:txBody>
      </p:sp>
      <p:sp>
        <p:nvSpPr>
          <p:cNvPr id="23" name="Picture Placeholder 22"/>
          <p:cNvSpPr>
            <a:spLocks noGrp="1"/>
          </p:cNvSpPr>
          <p:nvPr>
            <p:ph type="pic" sz="quarter" idx="13"/>
          </p:nvPr>
        </p:nvSpPr>
        <p:spPr>
          <a:xfrm>
            <a:off x="0" y="3505200"/>
            <a:ext cx="9144000" cy="2611438"/>
          </a:xfrm>
          <a:prstGeom prst="rect">
            <a:avLst/>
          </a:prstGeom>
        </p:spPr>
        <p:txBody>
          <a:bodyPr anchor="ctr"/>
          <a:lstStyle>
            <a:lvl1pPr marL="0" indent="0" algn="ctr">
              <a:buNone/>
              <a:defRPr/>
            </a:lvl1pPr>
          </a:lstStyle>
          <a:p>
            <a:endParaRPr lang="en-US" dirty="0"/>
          </a:p>
        </p:txBody>
      </p:sp>
      <p:sp>
        <p:nvSpPr>
          <p:cNvPr id="24" name="Title 23"/>
          <p:cNvSpPr>
            <a:spLocks noGrp="1"/>
          </p:cNvSpPr>
          <p:nvPr>
            <p:ph type="title" hasCustomPrompt="1"/>
          </p:nvPr>
        </p:nvSpPr>
        <p:spPr>
          <a:xfrm>
            <a:off x="1115550" y="116220"/>
            <a:ext cx="2886881" cy="646331"/>
          </a:xfrm>
          <a:prstGeom prst="rect">
            <a:avLst/>
          </a:prstGeom>
        </p:spPr>
        <p:txBody>
          <a:bodyPr wrap="none">
            <a:spAutoFit/>
          </a:bodyPr>
          <a:lstStyle>
            <a:lvl1pPr algn="l">
              <a:defRPr sz="3600" b="0">
                <a:solidFill>
                  <a:schemeClr val="bg1"/>
                </a:solidFill>
              </a:defRPr>
            </a:lvl1pPr>
          </a:lstStyle>
          <a:p>
            <a:r>
              <a:rPr lang="en-US" kern="3000" spc="30" dirty="0">
                <a:latin typeface="Calibri" charset="0"/>
                <a:ea typeface="Calibri" charset="0"/>
                <a:cs typeface="Calibri" charset="0"/>
              </a:rPr>
              <a:t>Enter Heading</a:t>
            </a:r>
          </a:p>
        </p:txBody>
      </p:sp>
      <p:sp>
        <p:nvSpPr>
          <p:cNvPr id="5" name="Text Placeholder 4"/>
          <p:cNvSpPr>
            <a:spLocks noGrp="1"/>
          </p:cNvSpPr>
          <p:nvPr>
            <p:ph type="body" sz="quarter" idx="14" hasCustomPrompt="1"/>
          </p:nvPr>
        </p:nvSpPr>
        <p:spPr>
          <a:xfrm>
            <a:off x="1536549" y="2515000"/>
            <a:ext cx="5837237" cy="736600"/>
          </a:xfrm>
          <a:prstGeom prst="rect">
            <a:avLst/>
          </a:prstGeom>
        </p:spPr>
        <p:txBody>
          <a:bodyPr/>
          <a:lstStyle>
            <a:lvl1pPr marL="0" indent="0">
              <a:buNone/>
              <a:defRPr sz="2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quote or descriptive text.</a:t>
            </a:r>
          </a:p>
        </p:txBody>
      </p:sp>
      <p:sp>
        <p:nvSpPr>
          <p:cNvPr id="26" name="Text Placeholder 4"/>
          <p:cNvSpPr>
            <a:spLocks noGrp="1"/>
          </p:cNvSpPr>
          <p:nvPr>
            <p:ph type="body" sz="quarter" idx="15" hasCustomPrompt="1"/>
          </p:nvPr>
        </p:nvSpPr>
        <p:spPr>
          <a:xfrm>
            <a:off x="605643" y="1236922"/>
            <a:ext cx="8229312" cy="736600"/>
          </a:xfrm>
          <a:prstGeom prst="rect">
            <a:avLst/>
          </a:prstGeom>
        </p:spPr>
        <p:txBody>
          <a:bodyPr/>
          <a:lstStyle>
            <a:lvl1pPr marL="0" indent="0">
              <a:buNone/>
              <a:defRPr sz="1800" b="0" baseline="0"/>
            </a:lvl1pPr>
            <a:lvl2pPr marL="457200" indent="0">
              <a:buNone/>
              <a:defRPr/>
            </a:lvl2pPr>
            <a:lvl3pPr marL="914400" indent="0">
              <a:buNone/>
              <a:defRPr/>
            </a:lvl3pPr>
            <a:lvl4pPr marL="1371600" indent="0">
              <a:buNone/>
              <a:defRPr/>
            </a:lvl4pPr>
            <a:lvl5pPr marL="1828800" indent="0">
              <a:buNone/>
              <a:defRPr/>
            </a:lvl5pPr>
          </a:lstStyle>
          <a:p>
            <a:pPr lvl="0"/>
            <a:r>
              <a:rPr lang="en-US" kern="3000" spc="30" dirty="0">
                <a:latin typeface="Calibri" charset="0"/>
                <a:ea typeface="Calibri" charset="0"/>
                <a:cs typeface="Calibri" charset="0"/>
              </a:rPr>
              <a:t>This slide is useful to introduce a main or core idea. Use this area to summarize information or highlight a core idea. </a:t>
            </a:r>
            <a:endParaRPr lang="en-US" dirty="0"/>
          </a:p>
        </p:txBody>
      </p:sp>
    </p:spTree>
    <p:extLst>
      <p:ext uri="{BB962C8B-B14F-4D97-AF65-F5344CB8AC3E}">
        <p14:creationId xmlns:p14="http://schemas.microsoft.com/office/powerpoint/2010/main" val="727390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_I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9" name="Content Placeholder 18"/>
          <p:cNvSpPr>
            <a:spLocks noGrp="1"/>
          </p:cNvSpPr>
          <p:nvPr>
            <p:ph sz="quarter" idx="13" hasCustomPrompt="1"/>
          </p:nvPr>
        </p:nvSpPr>
        <p:spPr>
          <a:xfrm>
            <a:off x="309045" y="2814638"/>
            <a:ext cx="8525910" cy="2995612"/>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dirty="0"/>
              <a:t>Bullet 1</a:t>
            </a:r>
          </a:p>
          <a:p>
            <a:pPr lvl="0"/>
            <a:r>
              <a:rPr lang="en-US" dirty="0"/>
              <a:t>Bullet 2</a:t>
            </a:r>
          </a:p>
          <a:p>
            <a:pPr lvl="0"/>
            <a:r>
              <a:rPr lang="en-US" dirty="0"/>
              <a:t>Bullet 3</a:t>
            </a:r>
          </a:p>
        </p:txBody>
      </p:sp>
      <p:sp>
        <p:nvSpPr>
          <p:cNvPr id="20" name="Title 19"/>
          <p:cNvSpPr>
            <a:spLocks noGrp="1"/>
          </p:cNvSpPr>
          <p:nvPr>
            <p:ph type="title" hasCustomPrompt="1"/>
          </p:nvPr>
        </p:nvSpPr>
        <p:spPr>
          <a:xfrm>
            <a:off x="958127" y="126120"/>
            <a:ext cx="2886881" cy="646331"/>
          </a:xfrm>
          <a:prstGeom prst="rect">
            <a:avLst/>
          </a:prstGeom>
        </p:spPr>
        <p:txBody>
          <a:bodyPr wrap="none">
            <a:spAutoFit/>
          </a:bodyPr>
          <a:lstStyle>
            <a:lvl1pPr algn="l">
              <a:defRPr sz="3600">
                <a:solidFill>
                  <a:schemeClr val="bg1"/>
                </a:solidFill>
              </a:defRPr>
            </a:lvl1pPr>
          </a:lstStyle>
          <a:p>
            <a:r>
              <a:rPr lang="en-US" kern="3000" spc="30" dirty="0">
                <a:latin typeface="Calibri" charset="0"/>
                <a:ea typeface="Calibri" charset="0"/>
                <a:cs typeface="Calibri" charset="0"/>
              </a:rPr>
              <a:t>Enter Heading</a:t>
            </a:r>
          </a:p>
        </p:txBody>
      </p:sp>
      <p:sp>
        <p:nvSpPr>
          <p:cNvPr id="13" name="Text Placeholder 4"/>
          <p:cNvSpPr>
            <a:spLocks noGrp="1"/>
          </p:cNvSpPr>
          <p:nvPr>
            <p:ph type="body" sz="quarter" idx="14" hasCustomPrompt="1"/>
          </p:nvPr>
        </p:nvSpPr>
        <p:spPr>
          <a:xfrm>
            <a:off x="309045" y="1369248"/>
            <a:ext cx="8525910" cy="923330"/>
          </a:xfrm>
          <a:prstGeom prst="rect">
            <a:avLst/>
          </a:prstGeom>
        </p:spPr>
        <p:txBody>
          <a:bodyPr>
            <a:spAutoFit/>
          </a:bodyPr>
          <a:lstStyle>
            <a:lvl1pPr marL="0" indent="0" algn="ctr">
              <a:buNone/>
              <a:defRPr sz="1800" b="0" baseline="0"/>
            </a:lvl1pPr>
            <a:lvl2pPr marL="457200" indent="0">
              <a:buNone/>
              <a:defRPr/>
            </a:lvl2pPr>
            <a:lvl3pPr marL="914400" indent="0">
              <a:buNone/>
              <a:defRPr/>
            </a:lvl3pPr>
            <a:lvl4pPr marL="1371600" indent="0">
              <a:buNone/>
              <a:defRPr/>
            </a:lvl4pPr>
            <a:lvl5pPr marL="1828800" indent="0">
              <a:buNone/>
              <a:defRPr/>
            </a:lvl5pPr>
          </a:lstStyle>
          <a:p>
            <a:r>
              <a:rPr lang="en-US" kern="3000" spc="30" dirty="0">
                <a:latin typeface="Calibri" charset="0"/>
                <a:ea typeface="Calibri" charset="0"/>
                <a:cs typeface="Calibri" charset="0"/>
              </a:rPr>
              <a:t>This slide is useful for bulleted ideas and concepts. Keep it streamlined by not using more than two bulleted concepts for ample legibility. Use this area to summarize information or highlight a core idea. </a:t>
            </a:r>
          </a:p>
        </p:txBody>
      </p:sp>
    </p:spTree>
    <p:extLst>
      <p:ext uri="{BB962C8B-B14F-4D97-AF65-F5344CB8AC3E}">
        <p14:creationId xmlns:p14="http://schemas.microsoft.com/office/powerpoint/2010/main" val="3943231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_II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8" name="Picture Placeholder 17"/>
          <p:cNvSpPr>
            <a:spLocks noGrp="1"/>
          </p:cNvSpPr>
          <p:nvPr>
            <p:ph type="pic" sz="quarter" idx="13"/>
          </p:nvPr>
        </p:nvSpPr>
        <p:spPr>
          <a:xfrm>
            <a:off x="602610" y="2248236"/>
            <a:ext cx="2189163" cy="2189163"/>
          </a:xfrm>
          <a:prstGeom prst="rect">
            <a:avLst/>
          </a:prstGeom>
        </p:spPr>
        <p:txBody>
          <a:bodyPr anchor="ctr"/>
          <a:lstStyle>
            <a:lvl1pPr marL="0" indent="0" algn="ctr">
              <a:buNone/>
              <a:defRPr sz="2000"/>
            </a:lvl1pPr>
          </a:lstStyle>
          <a:p>
            <a:endParaRPr lang="en-US"/>
          </a:p>
        </p:txBody>
      </p:sp>
      <p:sp>
        <p:nvSpPr>
          <p:cNvPr id="19" name="Picture Placeholder 17"/>
          <p:cNvSpPr>
            <a:spLocks noGrp="1"/>
          </p:cNvSpPr>
          <p:nvPr>
            <p:ph type="pic" sz="quarter" idx="14"/>
          </p:nvPr>
        </p:nvSpPr>
        <p:spPr>
          <a:xfrm>
            <a:off x="3451379" y="2248236"/>
            <a:ext cx="2189163" cy="2189163"/>
          </a:xfrm>
          <a:prstGeom prst="rect">
            <a:avLst/>
          </a:prstGeom>
        </p:spPr>
        <p:txBody>
          <a:bodyPr anchor="ctr"/>
          <a:lstStyle>
            <a:lvl1pPr marL="0" indent="0" algn="ctr">
              <a:buNone/>
              <a:defRPr sz="2000"/>
            </a:lvl1pPr>
          </a:lstStyle>
          <a:p>
            <a:endParaRPr lang="en-US"/>
          </a:p>
        </p:txBody>
      </p:sp>
      <p:sp>
        <p:nvSpPr>
          <p:cNvPr id="20" name="Picture Placeholder 17"/>
          <p:cNvSpPr>
            <a:spLocks noGrp="1"/>
          </p:cNvSpPr>
          <p:nvPr>
            <p:ph type="pic" sz="quarter" idx="15"/>
          </p:nvPr>
        </p:nvSpPr>
        <p:spPr>
          <a:xfrm>
            <a:off x="6300147" y="2248236"/>
            <a:ext cx="2189163" cy="2189163"/>
          </a:xfrm>
          <a:prstGeom prst="rect">
            <a:avLst/>
          </a:prstGeom>
        </p:spPr>
        <p:txBody>
          <a:bodyPr anchor="ctr"/>
          <a:lstStyle>
            <a:lvl1pPr marL="0" indent="0" algn="ctr">
              <a:buNone/>
              <a:defRPr sz="2000"/>
            </a:lvl1pPr>
          </a:lstStyle>
          <a:p>
            <a:endParaRPr lang="en-US" dirty="0"/>
          </a:p>
        </p:txBody>
      </p:sp>
      <p:sp>
        <p:nvSpPr>
          <p:cNvPr id="22" name="Text Placeholder 21"/>
          <p:cNvSpPr>
            <a:spLocks noGrp="1"/>
          </p:cNvSpPr>
          <p:nvPr>
            <p:ph type="body" sz="quarter" idx="16" hasCustomPrompt="1"/>
          </p:nvPr>
        </p:nvSpPr>
        <p:spPr>
          <a:xfrm>
            <a:off x="603250"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3" name="Text Placeholder 21"/>
          <p:cNvSpPr>
            <a:spLocks noGrp="1"/>
          </p:cNvSpPr>
          <p:nvPr>
            <p:ph type="body" sz="quarter" idx="17" hasCustomPrompt="1"/>
          </p:nvPr>
        </p:nvSpPr>
        <p:spPr>
          <a:xfrm>
            <a:off x="3451379"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4" name="Text Placeholder 21"/>
          <p:cNvSpPr>
            <a:spLocks noGrp="1"/>
          </p:cNvSpPr>
          <p:nvPr>
            <p:ph type="body" sz="quarter" idx="18" hasCustomPrompt="1"/>
          </p:nvPr>
        </p:nvSpPr>
        <p:spPr>
          <a:xfrm>
            <a:off x="6299508"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16" name="Text Placeholder 4"/>
          <p:cNvSpPr>
            <a:spLocks noGrp="1"/>
          </p:cNvSpPr>
          <p:nvPr>
            <p:ph type="body" sz="quarter" idx="19" hasCustomPrompt="1"/>
          </p:nvPr>
        </p:nvSpPr>
        <p:spPr>
          <a:xfrm>
            <a:off x="309045" y="1220311"/>
            <a:ext cx="8525910" cy="646331"/>
          </a:xfrm>
          <a:prstGeom prst="rect">
            <a:avLst/>
          </a:prstGeom>
        </p:spPr>
        <p:txBody>
          <a:bodyPr>
            <a:spAutoFit/>
          </a:bodyPr>
          <a:lstStyle>
            <a:lvl1pPr marL="0" indent="0" algn="ctr">
              <a:buNone/>
              <a:defRPr sz="1800" b="0" baseline="0"/>
            </a:lvl1pPr>
            <a:lvl2pPr marL="457200" indent="0">
              <a:buNone/>
              <a:defRPr/>
            </a:lvl2pPr>
            <a:lvl3pPr marL="914400" indent="0">
              <a:buNone/>
              <a:defRPr/>
            </a:lvl3pPr>
            <a:lvl4pPr marL="1371600" indent="0">
              <a:buNone/>
              <a:defRPr/>
            </a:lvl4pPr>
            <a:lvl5pPr marL="1828800" indent="0">
              <a:buNone/>
              <a:defRPr/>
            </a:lvl5pPr>
          </a:lstStyle>
          <a:p>
            <a:r>
              <a:rPr lang="en-US" kern="3000" spc="30" dirty="0">
                <a:latin typeface="Calibri" charset="0"/>
                <a:ea typeface="Calibri" charset="0"/>
                <a:cs typeface="Calibri" charset="0"/>
              </a:rPr>
              <a:t>This slide is useful to introduce teams or a trio of ideas. Use this area to summarize information or highlight a core idea. </a:t>
            </a:r>
          </a:p>
        </p:txBody>
      </p:sp>
      <p:sp>
        <p:nvSpPr>
          <p:cNvPr id="4" name="Title 3"/>
          <p:cNvSpPr>
            <a:spLocks noGrp="1"/>
          </p:cNvSpPr>
          <p:nvPr>
            <p:ph type="title" hasCustomPrompt="1"/>
          </p:nvPr>
        </p:nvSpPr>
        <p:spPr>
          <a:xfrm>
            <a:off x="931960" y="114070"/>
            <a:ext cx="2836867" cy="646331"/>
          </a:xfrm>
          <a:prstGeom prst="rect">
            <a:avLst/>
          </a:prstGeom>
        </p:spPr>
        <p:txBody>
          <a:bodyPr wrap="none">
            <a:spAutoFit/>
          </a:bodyPr>
          <a:lstStyle>
            <a:lvl1pPr algn="l">
              <a:defRPr sz="3600">
                <a:solidFill>
                  <a:schemeClr val="bg1"/>
                </a:solidFill>
              </a:defRPr>
            </a:lvl1pPr>
          </a:lstStyle>
          <a:p>
            <a:r>
              <a:rPr lang="en-US" dirty="0"/>
              <a:t>Enter Heading</a:t>
            </a:r>
          </a:p>
        </p:txBody>
      </p:sp>
    </p:spTree>
    <p:extLst>
      <p:ext uri="{BB962C8B-B14F-4D97-AF65-F5344CB8AC3E}">
        <p14:creationId xmlns:p14="http://schemas.microsoft.com/office/powerpoint/2010/main" val="5349482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deas Trio">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Oval 16"/>
          <p:cNvSpPr/>
          <p:nvPr userDrawn="1"/>
        </p:nvSpPr>
        <p:spPr>
          <a:xfrm>
            <a:off x="789963" y="2372007"/>
            <a:ext cx="2170738" cy="2170738"/>
          </a:xfrm>
          <a:prstGeom prst="ellipse">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alibri Regular" charset="0"/>
            </a:endParaRPr>
          </a:p>
        </p:txBody>
      </p:sp>
      <p:sp>
        <p:nvSpPr>
          <p:cNvPr id="18" name="Oval 17"/>
          <p:cNvSpPr/>
          <p:nvPr userDrawn="1"/>
        </p:nvSpPr>
        <p:spPr>
          <a:xfrm>
            <a:off x="3227825" y="2372006"/>
            <a:ext cx="2170738" cy="217073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alibri Regular" charset="0"/>
            </a:endParaRPr>
          </a:p>
        </p:txBody>
      </p:sp>
      <p:sp>
        <p:nvSpPr>
          <p:cNvPr id="19" name="Oval 18"/>
          <p:cNvSpPr/>
          <p:nvPr userDrawn="1"/>
        </p:nvSpPr>
        <p:spPr>
          <a:xfrm>
            <a:off x="5685745" y="2372005"/>
            <a:ext cx="2170738" cy="21707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alibri Regular" charset="0"/>
            </a:endParaRPr>
          </a:p>
        </p:txBody>
      </p:sp>
      <p:sp>
        <p:nvSpPr>
          <p:cNvPr id="20" name="Rectangle 19"/>
          <p:cNvSpPr/>
          <p:nvPr userDrawn="1"/>
        </p:nvSpPr>
        <p:spPr>
          <a:xfrm flipH="1">
            <a:off x="679667" y="4745825"/>
            <a:ext cx="48864" cy="102971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1" name="Rectangle 20"/>
          <p:cNvSpPr/>
          <p:nvPr userDrawn="1"/>
        </p:nvSpPr>
        <p:spPr>
          <a:xfrm flipH="1">
            <a:off x="3373410" y="4705338"/>
            <a:ext cx="45719" cy="9968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2" name="Rectangle 21"/>
          <p:cNvSpPr/>
          <p:nvPr userDrawn="1"/>
        </p:nvSpPr>
        <p:spPr>
          <a:xfrm flipH="1">
            <a:off x="5831330" y="4705338"/>
            <a:ext cx="45719" cy="988244"/>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3" name="Text Placeholder 21"/>
          <p:cNvSpPr>
            <a:spLocks noGrp="1"/>
          </p:cNvSpPr>
          <p:nvPr>
            <p:ph type="body" sz="quarter" idx="16" hasCustomPrompt="1"/>
          </p:nvPr>
        </p:nvSpPr>
        <p:spPr>
          <a:xfrm>
            <a:off x="719104"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4" name="Text Placeholder 21"/>
          <p:cNvSpPr>
            <a:spLocks noGrp="1"/>
          </p:cNvSpPr>
          <p:nvPr>
            <p:ph type="body" sz="quarter" idx="17" hasCustomPrompt="1"/>
          </p:nvPr>
        </p:nvSpPr>
        <p:spPr>
          <a:xfrm>
            <a:off x="3419850"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5" name="Text Placeholder 21"/>
          <p:cNvSpPr>
            <a:spLocks noGrp="1"/>
          </p:cNvSpPr>
          <p:nvPr>
            <p:ph type="body" sz="quarter" idx="18" hasCustomPrompt="1"/>
          </p:nvPr>
        </p:nvSpPr>
        <p:spPr>
          <a:xfrm>
            <a:off x="5877770" y="4696365"/>
            <a:ext cx="2189163" cy="161236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6" name="Text Placeholder 21"/>
          <p:cNvSpPr>
            <a:spLocks noGrp="1"/>
          </p:cNvSpPr>
          <p:nvPr>
            <p:ph type="body" sz="quarter" idx="19" hasCustomPrompt="1"/>
          </p:nvPr>
        </p:nvSpPr>
        <p:spPr>
          <a:xfrm>
            <a:off x="789963" y="3160490"/>
            <a:ext cx="2118304" cy="844585"/>
          </a:xfrm>
          <a:prstGeom prst="rect">
            <a:avLst/>
          </a:prstGeom>
        </p:spPr>
        <p:txBody>
          <a:bodyPr/>
          <a:lstStyle>
            <a:lvl1pPr marL="0" indent="0" algn="ctr">
              <a:buNone/>
              <a:defRPr sz="1800" b="1">
                <a:solidFill>
                  <a:schemeClr val="bg1"/>
                </a:solidFill>
              </a:defRPr>
            </a:lvl1pPr>
            <a:lvl2pPr>
              <a:defRPr sz="1400"/>
            </a:lvl2pPr>
            <a:lvl3pPr>
              <a:defRPr sz="1400"/>
            </a:lvl3pPr>
            <a:lvl4pPr>
              <a:defRPr sz="1400"/>
            </a:lvl4pPr>
            <a:lvl5pPr>
              <a:defRPr sz="1400"/>
            </a:lvl5pPr>
          </a:lstStyle>
          <a:p>
            <a:pPr lvl="0"/>
            <a:r>
              <a:rPr lang="en-US" dirty="0"/>
              <a:t>Click to edit text</a:t>
            </a:r>
          </a:p>
        </p:txBody>
      </p:sp>
      <p:sp>
        <p:nvSpPr>
          <p:cNvPr id="27" name="Text Placeholder 21"/>
          <p:cNvSpPr>
            <a:spLocks noGrp="1"/>
          </p:cNvSpPr>
          <p:nvPr>
            <p:ph type="body" sz="quarter" idx="20" hasCustomPrompt="1"/>
          </p:nvPr>
        </p:nvSpPr>
        <p:spPr>
          <a:xfrm>
            <a:off x="3227825" y="3160489"/>
            <a:ext cx="2170738" cy="844585"/>
          </a:xfrm>
          <a:prstGeom prst="rect">
            <a:avLst/>
          </a:prstGeom>
        </p:spPr>
        <p:txBody>
          <a:bodyPr/>
          <a:lstStyle>
            <a:lvl1pPr marL="0" indent="0" algn="ctr">
              <a:buNone/>
              <a:defRPr sz="1800" b="1">
                <a:solidFill>
                  <a:schemeClr val="bg1"/>
                </a:solidFill>
              </a:defRPr>
            </a:lvl1pPr>
            <a:lvl2pPr>
              <a:defRPr sz="1400"/>
            </a:lvl2pPr>
            <a:lvl3pPr>
              <a:defRPr sz="1400"/>
            </a:lvl3pPr>
            <a:lvl4pPr>
              <a:defRPr sz="1400"/>
            </a:lvl4pPr>
            <a:lvl5pPr>
              <a:defRPr sz="1400"/>
            </a:lvl5pPr>
          </a:lstStyle>
          <a:p>
            <a:pPr lvl="0"/>
            <a:r>
              <a:rPr lang="en-US" dirty="0"/>
              <a:t>Click to edit text</a:t>
            </a:r>
          </a:p>
        </p:txBody>
      </p:sp>
      <p:sp>
        <p:nvSpPr>
          <p:cNvPr id="28" name="Text Placeholder 21"/>
          <p:cNvSpPr>
            <a:spLocks noGrp="1"/>
          </p:cNvSpPr>
          <p:nvPr>
            <p:ph type="body" sz="quarter" idx="21" hasCustomPrompt="1"/>
          </p:nvPr>
        </p:nvSpPr>
        <p:spPr>
          <a:xfrm>
            <a:off x="5665687" y="3160488"/>
            <a:ext cx="2190796" cy="844585"/>
          </a:xfrm>
          <a:prstGeom prst="rect">
            <a:avLst/>
          </a:prstGeom>
        </p:spPr>
        <p:txBody>
          <a:bodyPr/>
          <a:lstStyle>
            <a:lvl1pPr marL="0" indent="0" algn="ctr">
              <a:buNone/>
              <a:defRPr sz="1800" b="1">
                <a:solidFill>
                  <a:schemeClr val="bg1"/>
                </a:solidFill>
              </a:defRPr>
            </a:lvl1pPr>
            <a:lvl2pPr>
              <a:defRPr sz="1400"/>
            </a:lvl2pPr>
            <a:lvl3pPr>
              <a:defRPr sz="1400"/>
            </a:lvl3pPr>
            <a:lvl4pPr>
              <a:defRPr sz="1400"/>
            </a:lvl4pPr>
            <a:lvl5pPr>
              <a:defRPr sz="1400"/>
            </a:lvl5pPr>
          </a:lstStyle>
          <a:p>
            <a:pPr lvl="0"/>
            <a:r>
              <a:rPr lang="en-US" dirty="0"/>
              <a:t>Click to edit text</a:t>
            </a:r>
          </a:p>
        </p:txBody>
      </p:sp>
      <p:sp>
        <p:nvSpPr>
          <p:cNvPr id="4" name="Title 3"/>
          <p:cNvSpPr>
            <a:spLocks noGrp="1"/>
          </p:cNvSpPr>
          <p:nvPr>
            <p:ph type="title" hasCustomPrompt="1"/>
          </p:nvPr>
        </p:nvSpPr>
        <p:spPr>
          <a:xfrm>
            <a:off x="948255" y="105064"/>
            <a:ext cx="2836867" cy="646331"/>
          </a:xfrm>
          <a:prstGeom prst="rect">
            <a:avLst/>
          </a:prstGeom>
        </p:spPr>
        <p:txBody>
          <a:bodyPr wrap="none">
            <a:spAutoFit/>
          </a:bodyPr>
          <a:lstStyle>
            <a:lvl1pPr algn="l">
              <a:defRPr sz="3600">
                <a:solidFill>
                  <a:schemeClr val="bg1"/>
                </a:solidFill>
              </a:defRPr>
            </a:lvl1pPr>
          </a:lstStyle>
          <a:p>
            <a:r>
              <a:rPr lang="en-US" dirty="0"/>
              <a:t>Enter Heading</a:t>
            </a:r>
          </a:p>
        </p:txBody>
      </p:sp>
      <p:sp>
        <p:nvSpPr>
          <p:cNvPr id="32" name="Text Placeholder 4"/>
          <p:cNvSpPr>
            <a:spLocks noGrp="1"/>
          </p:cNvSpPr>
          <p:nvPr>
            <p:ph type="body" sz="quarter" idx="22" hasCustomPrompt="1"/>
          </p:nvPr>
        </p:nvSpPr>
        <p:spPr>
          <a:xfrm>
            <a:off x="307240" y="1275063"/>
            <a:ext cx="8525910" cy="646331"/>
          </a:xfrm>
          <a:prstGeom prst="rect">
            <a:avLst/>
          </a:prstGeom>
        </p:spPr>
        <p:txBody>
          <a:bodyPr>
            <a:spAutoFit/>
          </a:bodyPr>
          <a:lstStyle>
            <a:lvl1pPr marL="0" indent="0" algn="ctr">
              <a:buNone/>
              <a:defRPr sz="1800" b="0" baseline="0"/>
            </a:lvl1pPr>
            <a:lvl2pPr marL="457200" indent="0">
              <a:buNone/>
              <a:defRPr/>
            </a:lvl2pPr>
            <a:lvl3pPr marL="914400" indent="0">
              <a:buNone/>
              <a:defRPr/>
            </a:lvl3pPr>
            <a:lvl4pPr marL="1371600" indent="0">
              <a:buNone/>
              <a:defRPr/>
            </a:lvl4pPr>
            <a:lvl5pPr marL="1828800" indent="0">
              <a:buNone/>
              <a:defRPr/>
            </a:lvl5pPr>
          </a:lstStyle>
          <a:p>
            <a:r>
              <a:rPr lang="en-US" kern="3000" spc="30" dirty="0">
                <a:latin typeface="Calibri" charset="0"/>
                <a:ea typeface="Calibri" charset="0"/>
                <a:cs typeface="Calibri" charset="0"/>
              </a:rPr>
              <a:t>This slide is useful to introduce teams or a trio of ideas. Use this area to summarize information or highlight a core idea. </a:t>
            </a:r>
          </a:p>
        </p:txBody>
      </p:sp>
    </p:spTree>
    <p:extLst>
      <p:ext uri="{BB962C8B-B14F-4D97-AF65-F5344CB8AC3E}">
        <p14:creationId xmlns:p14="http://schemas.microsoft.com/office/powerpoint/2010/main" val="1878698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_IV">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Rectangle 16"/>
          <p:cNvSpPr/>
          <p:nvPr userDrawn="1"/>
        </p:nvSpPr>
        <p:spPr>
          <a:xfrm>
            <a:off x="569377" y="2479435"/>
            <a:ext cx="45719" cy="191220"/>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8" name="Rectangle 17"/>
          <p:cNvSpPr/>
          <p:nvPr userDrawn="1"/>
        </p:nvSpPr>
        <p:spPr>
          <a:xfrm>
            <a:off x="4898443" y="2545685"/>
            <a:ext cx="45719" cy="191220"/>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9" name="Rectangle 18"/>
          <p:cNvSpPr/>
          <p:nvPr userDrawn="1"/>
        </p:nvSpPr>
        <p:spPr>
          <a:xfrm>
            <a:off x="612372" y="4658134"/>
            <a:ext cx="45719" cy="191220"/>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0" name="Rectangle 19"/>
          <p:cNvSpPr/>
          <p:nvPr userDrawn="1"/>
        </p:nvSpPr>
        <p:spPr>
          <a:xfrm>
            <a:off x="4898443" y="4628095"/>
            <a:ext cx="45719" cy="191220"/>
          </a:xfrm>
          <a:prstGeom prst="rect">
            <a:avLst/>
          </a:prstGeom>
          <a:solidFill>
            <a:srgbClr val="D1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3" name="Text Placeholder 21"/>
          <p:cNvSpPr>
            <a:spLocks noGrp="1"/>
          </p:cNvSpPr>
          <p:nvPr>
            <p:ph type="body" sz="quarter" idx="16" hasCustomPrompt="1"/>
          </p:nvPr>
        </p:nvSpPr>
        <p:spPr>
          <a:xfrm>
            <a:off x="802684" y="4907308"/>
            <a:ext cx="3092563" cy="107138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4" name="Text Placeholder 21"/>
          <p:cNvSpPr>
            <a:spLocks noGrp="1"/>
          </p:cNvSpPr>
          <p:nvPr>
            <p:ph type="body" sz="quarter" idx="17" hasCustomPrompt="1"/>
          </p:nvPr>
        </p:nvSpPr>
        <p:spPr>
          <a:xfrm>
            <a:off x="5172255" y="4907308"/>
            <a:ext cx="3101066" cy="107138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5" name="Text Placeholder 21"/>
          <p:cNvSpPr>
            <a:spLocks noGrp="1"/>
          </p:cNvSpPr>
          <p:nvPr>
            <p:ph type="body" sz="quarter" idx="18" hasCustomPrompt="1"/>
          </p:nvPr>
        </p:nvSpPr>
        <p:spPr>
          <a:xfrm>
            <a:off x="5172255" y="2775601"/>
            <a:ext cx="3101066" cy="1172097"/>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6" name="Text Placeholder 21"/>
          <p:cNvSpPr>
            <a:spLocks noGrp="1"/>
          </p:cNvSpPr>
          <p:nvPr>
            <p:ph type="body" sz="quarter" idx="19" hasCustomPrompt="1"/>
          </p:nvPr>
        </p:nvSpPr>
        <p:spPr>
          <a:xfrm>
            <a:off x="759690" y="2781576"/>
            <a:ext cx="3101065" cy="1071380"/>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7" name="Text Placeholder 21"/>
          <p:cNvSpPr>
            <a:spLocks noGrp="1"/>
          </p:cNvSpPr>
          <p:nvPr>
            <p:ph type="body" sz="quarter" idx="20" hasCustomPrompt="1"/>
          </p:nvPr>
        </p:nvSpPr>
        <p:spPr>
          <a:xfrm>
            <a:off x="759688" y="2370098"/>
            <a:ext cx="3101067" cy="366285"/>
          </a:xfrm>
          <a:prstGeom prst="rect">
            <a:avLst/>
          </a:prstGeom>
        </p:spPr>
        <p:txBody>
          <a:bodyPr/>
          <a:lstStyle>
            <a:lvl1pPr marL="0" indent="0">
              <a:buNone/>
              <a:defRPr sz="1800" b="1"/>
            </a:lvl1pPr>
            <a:lvl2pPr>
              <a:defRPr sz="1400"/>
            </a:lvl2pPr>
            <a:lvl3pPr>
              <a:defRPr sz="1400"/>
            </a:lvl3pPr>
            <a:lvl4pPr>
              <a:defRPr sz="1400"/>
            </a:lvl4pPr>
            <a:lvl5pPr>
              <a:defRPr sz="1400"/>
            </a:lvl5pPr>
          </a:lstStyle>
          <a:p>
            <a:pPr lvl="0"/>
            <a:r>
              <a:rPr lang="en-US" dirty="0"/>
              <a:t>CLICK TO EDIT TEXT</a:t>
            </a:r>
          </a:p>
        </p:txBody>
      </p:sp>
      <p:sp>
        <p:nvSpPr>
          <p:cNvPr id="28" name="Text Placeholder 21"/>
          <p:cNvSpPr>
            <a:spLocks noGrp="1"/>
          </p:cNvSpPr>
          <p:nvPr>
            <p:ph type="body" sz="quarter" idx="21" hasCustomPrompt="1"/>
          </p:nvPr>
        </p:nvSpPr>
        <p:spPr>
          <a:xfrm>
            <a:off x="5172255" y="2373591"/>
            <a:ext cx="3101067" cy="366285"/>
          </a:xfrm>
          <a:prstGeom prst="rect">
            <a:avLst/>
          </a:prstGeom>
        </p:spPr>
        <p:txBody>
          <a:bodyPr/>
          <a:lstStyle>
            <a:lvl1pPr marL="0" indent="0">
              <a:buNone/>
              <a:defRPr sz="1800" b="1"/>
            </a:lvl1pPr>
            <a:lvl2pPr>
              <a:defRPr sz="1400"/>
            </a:lvl2pPr>
            <a:lvl3pPr>
              <a:defRPr sz="1400"/>
            </a:lvl3pPr>
            <a:lvl4pPr>
              <a:defRPr sz="1400"/>
            </a:lvl4pPr>
            <a:lvl5pPr>
              <a:defRPr sz="1400"/>
            </a:lvl5pPr>
          </a:lstStyle>
          <a:p>
            <a:pPr lvl="0"/>
            <a:r>
              <a:rPr lang="en-US" dirty="0"/>
              <a:t>CLICK TO EDIT TEXT</a:t>
            </a:r>
          </a:p>
        </p:txBody>
      </p:sp>
      <p:sp>
        <p:nvSpPr>
          <p:cNvPr id="29" name="Text Placeholder 21"/>
          <p:cNvSpPr>
            <a:spLocks noGrp="1"/>
          </p:cNvSpPr>
          <p:nvPr>
            <p:ph type="body" sz="quarter" idx="22" hasCustomPrompt="1"/>
          </p:nvPr>
        </p:nvSpPr>
        <p:spPr>
          <a:xfrm>
            <a:off x="794180" y="4482858"/>
            <a:ext cx="3101067" cy="366285"/>
          </a:xfrm>
          <a:prstGeom prst="rect">
            <a:avLst/>
          </a:prstGeom>
        </p:spPr>
        <p:txBody>
          <a:bodyPr/>
          <a:lstStyle>
            <a:lvl1pPr marL="0" indent="0">
              <a:buNone/>
              <a:defRPr sz="1800" b="1"/>
            </a:lvl1pPr>
            <a:lvl2pPr>
              <a:defRPr sz="1400"/>
            </a:lvl2pPr>
            <a:lvl3pPr>
              <a:defRPr sz="1400"/>
            </a:lvl3pPr>
            <a:lvl4pPr>
              <a:defRPr sz="1400"/>
            </a:lvl4pPr>
            <a:lvl5pPr>
              <a:defRPr sz="1400"/>
            </a:lvl5pPr>
          </a:lstStyle>
          <a:p>
            <a:pPr lvl="0"/>
            <a:r>
              <a:rPr lang="en-US" dirty="0"/>
              <a:t>CLICK TO EDIT TEXT</a:t>
            </a:r>
          </a:p>
        </p:txBody>
      </p:sp>
      <p:sp>
        <p:nvSpPr>
          <p:cNvPr id="30" name="Text Placeholder 21"/>
          <p:cNvSpPr>
            <a:spLocks noGrp="1"/>
          </p:cNvSpPr>
          <p:nvPr>
            <p:ph type="body" sz="quarter" idx="23" hasCustomPrompt="1"/>
          </p:nvPr>
        </p:nvSpPr>
        <p:spPr>
          <a:xfrm>
            <a:off x="5172254" y="4482012"/>
            <a:ext cx="3101067" cy="366285"/>
          </a:xfrm>
          <a:prstGeom prst="rect">
            <a:avLst/>
          </a:prstGeom>
        </p:spPr>
        <p:txBody>
          <a:bodyPr/>
          <a:lstStyle>
            <a:lvl1pPr marL="0" indent="0">
              <a:buNone/>
              <a:defRPr sz="1800" b="1"/>
            </a:lvl1pPr>
            <a:lvl2pPr>
              <a:defRPr sz="1400"/>
            </a:lvl2pPr>
            <a:lvl3pPr>
              <a:defRPr sz="1400"/>
            </a:lvl3pPr>
            <a:lvl4pPr>
              <a:defRPr sz="1400"/>
            </a:lvl4pPr>
            <a:lvl5pPr>
              <a:defRPr sz="1400"/>
            </a:lvl5pPr>
          </a:lstStyle>
          <a:p>
            <a:pPr lvl="0"/>
            <a:r>
              <a:rPr lang="en-US" dirty="0"/>
              <a:t>CLICK TO EDIT TEXT</a:t>
            </a:r>
          </a:p>
        </p:txBody>
      </p:sp>
      <p:sp>
        <p:nvSpPr>
          <p:cNvPr id="21" name="Text Placeholder 4"/>
          <p:cNvSpPr>
            <a:spLocks noGrp="1"/>
          </p:cNvSpPr>
          <p:nvPr>
            <p:ph type="body" sz="quarter" idx="24" hasCustomPrompt="1"/>
          </p:nvPr>
        </p:nvSpPr>
        <p:spPr>
          <a:xfrm>
            <a:off x="307240" y="1275063"/>
            <a:ext cx="8525910" cy="646331"/>
          </a:xfrm>
          <a:prstGeom prst="rect">
            <a:avLst/>
          </a:prstGeom>
        </p:spPr>
        <p:txBody>
          <a:bodyPr>
            <a:spAutoFit/>
          </a:bodyPr>
          <a:lstStyle>
            <a:lvl1pPr marL="0" indent="0" algn="ctr">
              <a:buNone/>
              <a:defRPr sz="1800" b="0" baseline="0"/>
            </a:lvl1pPr>
            <a:lvl2pPr marL="457200" indent="0">
              <a:buNone/>
              <a:defRPr/>
            </a:lvl2pPr>
            <a:lvl3pPr marL="914400" indent="0">
              <a:buNone/>
              <a:defRPr/>
            </a:lvl3pPr>
            <a:lvl4pPr marL="1371600" indent="0">
              <a:buNone/>
              <a:defRPr/>
            </a:lvl4pPr>
            <a:lvl5pPr marL="1828800" indent="0">
              <a:buNone/>
              <a:defRPr/>
            </a:lvl5pPr>
          </a:lstStyle>
          <a:p>
            <a:r>
              <a:rPr lang="en-US" kern="3000" spc="30" dirty="0">
                <a:latin typeface="Calibri" charset="0"/>
                <a:ea typeface="Calibri" charset="0"/>
                <a:cs typeface="Calibri" charset="0"/>
              </a:rPr>
              <a:t>This slide is useful to introduce teams or a trio of ideas. Use this area to summarize information or highlight a core idea. </a:t>
            </a:r>
          </a:p>
        </p:txBody>
      </p:sp>
      <p:sp>
        <p:nvSpPr>
          <p:cNvPr id="4" name="Title 3"/>
          <p:cNvSpPr>
            <a:spLocks noGrp="1"/>
          </p:cNvSpPr>
          <p:nvPr>
            <p:ph type="title" hasCustomPrompt="1"/>
          </p:nvPr>
        </p:nvSpPr>
        <p:spPr>
          <a:xfrm>
            <a:off x="946450" y="102433"/>
            <a:ext cx="2948797" cy="688323"/>
          </a:xfrm>
          <a:prstGeom prst="rect">
            <a:avLst/>
          </a:prstGeom>
        </p:spPr>
        <p:txBody>
          <a:bodyPr wrap="none"/>
          <a:lstStyle>
            <a:lvl1pPr algn="l">
              <a:defRPr sz="3600">
                <a:solidFill>
                  <a:schemeClr val="bg1"/>
                </a:solidFill>
              </a:defRPr>
            </a:lvl1pPr>
          </a:lstStyle>
          <a:p>
            <a:r>
              <a:rPr lang="en-US" dirty="0"/>
              <a:t>Enter Heading</a:t>
            </a:r>
          </a:p>
        </p:txBody>
      </p:sp>
    </p:spTree>
    <p:extLst>
      <p:ext uri="{BB962C8B-B14F-4D97-AF65-F5344CB8AC3E}">
        <p14:creationId xmlns:p14="http://schemas.microsoft.com/office/powerpoint/2010/main" val="86267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8E89C7-9362-4786-84E7-EA5297A7E2C2}" type="datetimeFigureOut">
              <a:rPr lang="en-US">
                <a:solidFill>
                  <a:prstClr val="black"/>
                </a:solidFill>
              </a:rPr>
              <a:pPr/>
              <a:t>12/20/18</a:t>
            </a:fld>
            <a:endParaRPr lang="en-US">
              <a:solidFill>
                <a:prstClr val="black"/>
              </a:solidFill>
            </a:endParaRPr>
          </a:p>
        </p:txBody>
      </p:sp>
      <p:sp>
        <p:nvSpPr>
          <p:cNvPr id="5" name="Footer Placeholder 4"/>
          <p:cNvSpPr>
            <a:spLocks noGrp="1"/>
          </p:cNvSpPr>
          <p:nvPr>
            <p:ph type="ftr" sz="quarter" idx="11"/>
          </p:nvPr>
        </p:nvSpPr>
        <p:spPr>
          <a:xfrm>
            <a:off x="5791200" y="632460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622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_V">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Text Placeholder 21"/>
          <p:cNvSpPr>
            <a:spLocks noGrp="1"/>
          </p:cNvSpPr>
          <p:nvPr>
            <p:ph type="body" sz="quarter" idx="19" hasCustomPrompt="1"/>
          </p:nvPr>
        </p:nvSpPr>
        <p:spPr>
          <a:xfrm>
            <a:off x="858854" y="2514470"/>
            <a:ext cx="3636772" cy="2873184"/>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18" name="Text Placeholder 21"/>
          <p:cNvSpPr>
            <a:spLocks noGrp="1"/>
          </p:cNvSpPr>
          <p:nvPr>
            <p:ph type="body" sz="quarter" idx="20" hasCustomPrompt="1"/>
          </p:nvPr>
        </p:nvSpPr>
        <p:spPr>
          <a:xfrm>
            <a:off x="842483" y="1638835"/>
            <a:ext cx="3653143"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19" name="Text Placeholder 21"/>
          <p:cNvSpPr>
            <a:spLocks noGrp="1"/>
          </p:cNvSpPr>
          <p:nvPr>
            <p:ph type="body" sz="quarter" idx="21" hasCustomPrompt="1"/>
          </p:nvPr>
        </p:nvSpPr>
        <p:spPr>
          <a:xfrm>
            <a:off x="4771364" y="2514470"/>
            <a:ext cx="3636772" cy="1596919"/>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0" name="Text Placeholder 21"/>
          <p:cNvSpPr>
            <a:spLocks noGrp="1"/>
          </p:cNvSpPr>
          <p:nvPr>
            <p:ph type="body" sz="quarter" idx="22" hasCustomPrompt="1"/>
          </p:nvPr>
        </p:nvSpPr>
        <p:spPr>
          <a:xfrm>
            <a:off x="4754993" y="1638835"/>
            <a:ext cx="3653143"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21" name="Text Placeholder 21"/>
          <p:cNvSpPr>
            <a:spLocks noGrp="1"/>
          </p:cNvSpPr>
          <p:nvPr>
            <p:ph type="body" sz="quarter" idx="23" hasCustomPrompt="1"/>
          </p:nvPr>
        </p:nvSpPr>
        <p:spPr>
          <a:xfrm>
            <a:off x="4770481" y="4285551"/>
            <a:ext cx="3636772" cy="1102104"/>
          </a:xfrm>
          <a:prstGeom prst="rect">
            <a:avLst/>
          </a:prstGeom>
        </p:spPr>
        <p:txBody>
          <a:bodyPr/>
          <a:lstStyle>
            <a:lvl1pPr marL="0" indent="0">
              <a:buNone/>
              <a:defRPr sz="1600" b="1"/>
            </a:lvl1pPr>
            <a:lvl2pPr>
              <a:defRPr sz="1400"/>
            </a:lvl2pPr>
            <a:lvl3pPr>
              <a:defRPr sz="1400"/>
            </a:lvl3pPr>
            <a:lvl4pPr>
              <a:defRPr sz="1400"/>
            </a:lvl4pPr>
            <a:lvl5pPr>
              <a:defRPr sz="1400"/>
            </a:lvl5pPr>
          </a:lstStyle>
          <a:p>
            <a:pPr lvl="0"/>
            <a:r>
              <a:rPr lang="en-US" dirty="0"/>
              <a:t>Click to edit text</a:t>
            </a:r>
          </a:p>
        </p:txBody>
      </p:sp>
      <p:sp>
        <p:nvSpPr>
          <p:cNvPr id="2" name="Title 1"/>
          <p:cNvSpPr>
            <a:spLocks noGrp="1"/>
          </p:cNvSpPr>
          <p:nvPr>
            <p:ph type="title" hasCustomPrompt="1"/>
          </p:nvPr>
        </p:nvSpPr>
        <p:spPr>
          <a:xfrm>
            <a:off x="958127" y="139364"/>
            <a:ext cx="2836867" cy="646331"/>
          </a:xfrm>
          <a:prstGeom prst="rect">
            <a:avLst/>
          </a:prstGeom>
        </p:spPr>
        <p:txBody>
          <a:bodyPr wrap="none">
            <a:spAutoFit/>
          </a:bodyPr>
          <a:lstStyle>
            <a:lvl1pPr algn="l">
              <a:defRPr sz="3600">
                <a:solidFill>
                  <a:schemeClr val="bg1"/>
                </a:solidFill>
              </a:defRPr>
            </a:lvl1pPr>
          </a:lstStyle>
          <a:p>
            <a:r>
              <a:rPr lang="en-US" dirty="0"/>
              <a:t>Enter Heading</a:t>
            </a:r>
          </a:p>
        </p:txBody>
      </p:sp>
    </p:spTree>
    <p:extLst>
      <p:ext uri="{BB962C8B-B14F-4D97-AF65-F5344CB8AC3E}">
        <p14:creationId xmlns:p14="http://schemas.microsoft.com/office/powerpoint/2010/main" val="41229261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_V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6" name="Text Placeholder 21"/>
          <p:cNvSpPr>
            <a:spLocks noGrp="1"/>
          </p:cNvSpPr>
          <p:nvPr>
            <p:ph type="body" sz="quarter" idx="19" hasCustomPrompt="1"/>
          </p:nvPr>
        </p:nvSpPr>
        <p:spPr>
          <a:xfrm>
            <a:off x="1348698" y="2693980"/>
            <a:ext cx="2224772" cy="2873184"/>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17" name="Text Placeholder 21"/>
          <p:cNvSpPr>
            <a:spLocks noGrp="1"/>
          </p:cNvSpPr>
          <p:nvPr>
            <p:ph type="body" sz="quarter" idx="20" hasCustomPrompt="1"/>
          </p:nvPr>
        </p:nvSpPr>
        <p:spPr>
          <a:xfrm>
            <a:off x="1332328" y="1818345"/>
            <a:ext cx="2234787"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18" name="Text Placeholder 21"/>
          <p:cNvSpPr>
            <a:spLocks noGrp="1"/>
          </p:cNvSpPr>
          <p:nvPr>
            <p:ph type="body" sz="quarter" idx="21" hasCustomPrompt="1"/>
          </p:nvPr>
        </p:nvSpPr>
        <p:spPr>
          <a:xfrm>
            <a:off x="3845023" y="2693980"/>
            <a:ext cx="2224772" cy="2873184"/>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19" name="Text Placeholder 21"/>
          <p:cNvSpPr>
            <a:spLocks noGrp="1"/>
          </p:cNvSpPr>
          <p:nvPr>
            <p:ph type="body" sz="quarter" idx="22" hasCustomPrompt="1"/>
          </p:nvPr>
        </p:nvSpPr>
        <p:spPr>
          <a:xfrm>
            <a:off x="3828653" y="1818345"/>
            <a:ext cx="2234787"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20" name="Text Placeholder 21"/>
          <p:cNvSpPr>
            <a:spLocks noGrp="1"/>
          </p:cNvSpPr>
          <p:nvPr>
            <p:ph type="body" sz="quarter" idx="23" hasCustomPrompt="1"/>
          </p:nvPr>
        </p:nvSpPr>
        <p:spPr>
          <a:xfrm>
            <a:off x="6341348" y="2693980"/>
            <a:ext cx="2224772" cy="2873184"/>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21" name="Text Placeholder 21"/>
          <p:cNvSpPr>
            <a:spLocks noGrp="1"/>
          </p:cNvSpPr>
          <p:nvPr>
            <p:ph type="body" sz="quarter" idx="24" hasCustomPrompt="1"/>
          </p:nvPr>
        </p:nvSpPr>
        <p:spPr>
          <a:xfrm>
            <a:off x="6324978" y="1818345"/>
            <a:ext cx="2234787"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2" name="Title 1"/>
          <p:cNvSpPr>
            <a:spLocks noGrp="1"/>
          </p:cNvSpPr>
          <p:nvPr>
            <p:ph type="title" hasCustomPrompt="1"/>
          </p:nvPr>
        </p:nvSpPr>
        <p:spPr>
          <a:xfrm>
            <a:off x="948255" y="87765"/>
            <a:ext cx="2836867" cy="646331"/>
          </a:xfrm>
          <a:prstGeom prst="rect">
            <a:avLst/>
          </a:prstGeom>
        </p:spPr>
        <p:txBody>
          <a:bodyPr wrap="none">
            <a:spAutoFit/>
          </a:bodyPr>
          <a:lstStyle>
            <a:lvl1pPr algn="l">
              <a:defRPr sz="3600">
                <a:solidFill>
                  <a:schemeClr val="bg1"/>
                </a:solidFill>
              </a:defRPr>
            </a:lvl1pPr>
          </a:lstStyle>
          <a:p>
            <a:r>
              <a:rPr lang="en-US"/>
              <a:t>Enter Heading</a:t>
            </a:r>
            <a:endParaRPr lang="en-US" dirty="0"/>
          </a:p>
        </p:txBody>
      </p:sp>
    </p:spTree>
    <p:extLst>
      <p:ext uri="{BB962C8B-B14F-4D97-AF65-F5344CB8AC3E}">
        <p14:creationId xmlns:p14="http://schemas.microsoft.com/office/powerpoint/2010/main" val="37911115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Content_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6" name="Rectangle 15"/>
          <p:cNvSpPr/>
          <p:nvPr userDrawn="1"/>
        </p:nvSpPr>
        <p:spPr>
          <a:xfrm>
            <a:off x="1307575" y="1329976"/>
            <a:ext cx="7834620" cy="32127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3" hasCustomPrompt="1"/>
          </p:nvPr>
        </p:nvSpPr>
        <p:spPr>
          <a:xfrm>
            <a:off x="1307575" y="1330656"/>
            <a:ext cx="7766050" cy="3212769"/>
          </a:xfrm>
          <a:prstGeom prst="rect">
            <a:avLst/>
          </a:prstGeom>
        </p:spPr>
        <p:txBody>
          <a:bodyPr anchor="ctr"/>
          <a:lstStyle>
            <a:lvl1pPr marL="0" indent="0" algn="ctr">
              <a:buNone/>
              <a:defRPr baseline="0"/>
            </a:lvl1pPr>
          </a:lstStyle>
          <a:p>
            <a:r>
              <a:rPr lang="en-US" dirty="0"/>
              <a:t>Click to insert picture</a:t>
            </a:r>
          </a:p>
        </p:txBody>
      </p:sp>
      <p:sp>
        <p:nvSpPr>
          <p:cNvPr id="19" name="Text Placeholder 21"/>
          <p:cNvSpPr>
            <a:spLocks noGrp="1"/>
          </p:cNvSpPr>
          <p:nvPr>
            <p:ph type="body" sz="quarter" idx="19" hasCustomPrompt="1"/>
          </p:nvPr>
        </p:nvSpPr>
        <p:spPr>
          <a:xfrm>
            <a:off x="1307576" y="5171994"/>
            <a:ext cx="7527380" cy="1079354"/>
          </a:xfrm>
          <a:prstGeom prst="rect">
            <a:avLst/>
          </a:prstGeom>
        </p:spPr>
        <p:txBody>
          <a:bodyPr/>
          <a:lstStyle>
            <a:lvl1pPr marL="0" indent="0">
              <a:buNone/>
              <a:defRPr sz="1800"/>
            </a:lvl1pPr>
            <a:lvl2pPr>
              <a:defRPr sz="1400"/>
            </a:lvl2pPr>
            <a:lvl3pPr>
              <a:defRPr sz="1400"/>
            </a:lvl3pPr>
            <a:lvl4pPr>
              <a:defRPr sz="1400"/>
            </a:lvl4pPr>
            <a:lvl5pPr>
              <a:defRPr sz="1400"/>
            </a:lvl5pPr>
          </a:lstStyle>
          <a:p>
            <a:pPr lvl="0"/>
            <a:r>
              <a:rPr lang="en-US" dirty="0"/>
              <a:t>Click to edit text</a:t>
            </a:r>
          </a:p>
        </p:txBody>
      </p:sp>
      <p:sp>
        <p:nvSpPr>
          <p:cNvPr id="4" name="Title 3"/>
          <p:cNvSpPr>
            <a:spLocks noGrp="1"/>
          </p:cNvSpPr>
          <p:nvPr>
            <p:ph type="title" hasCustomPrompt="1"/>
          </p:nvPr>
        </p:nvSpPr>
        <p:spPr>
          <a:xfrm>
            <a:off x="948255" y="127008"/>
            <a:ext cx="2932455" cy="613642"/>
          </a:xfrm>
          <a:prstGeom prst="rect">
            <a:avLst/>
          </a:prstGeom>
        </p:spPr>
        <p:txBody>
          <a:bodyPr wrap="none"/>
          <a:lstStyle>
            <a:lvl1pPr algn="l">
              <a:defRPr sz="3600">
                <a:solidFill>
                  <a:schemeClr val="bg1"/>
                </a:solidFill>
              </a:defRPr>
            </a:lvl1pPr>
          </a:lstStyle>
          <a:p>
            <a:r>
              <a:rPr lang="en-US" dirty="0"/>
              <a:t>Enter Heading</a:t>
            </a:r>
          </a:p>
        </p:txBody>
      </p:sp>
      <p:sp>
        <p:nvSpPr>
          <p:cNvPr id="12" name="Text Placeholder 21"/>
          <p:cNvSpPr>
            <a:spLocks noGrp="1"/>
          </p:cNvSpPr>
          <p:nvPr>
            <p:ph type="body" sz="quarter" idx="20" hasCustomPrompt="1"/>
          </p:nvPr>
        </p:nvSpPr>
        <p:spPr>
          <a:xfrm>
            <a:off x="1307575" y="4693354"/>
            <a:ext cx="7527380" cy="327350"/>
          </a:xfrm>
          <a:prstGeom prst="rect">
            <a:avLst/>
          </a:prstGeom>
        </p:spPr>
        <p:txBody>
          <a:bodyPr/>
          <a:lstStyle>
            <a:lvl1pPr marL="0" indent="0">
              <a:buNone/>
              <a:defRPr sz="1800"/>
            </a:lvl1pPr>
            <a:lvl2pPr>
              <a:defRPr sz="1400"/>
            </a:lvl2pPr>
            <a:lvl3pPr>
              <a:defRPr sz="1400"/>
            </a:lvl3pPr>
            <a:lvl4pPr>
              <a:defRPr sz="1400"/>
            </a:lvl4pPr>
            <a:lvl5pPr>
              <a:defRPr sz="1400"/>
            </a:lvl5pPr>
          </a:lstStyle>
          <a:p>
            <a:pPr lvl="0"/>
            <a:r>
              <a:rPr lang="en-US"/>
              <a:t>CLICK TO EDIT TITLE</a:t>
            </a:r>
            <a:endParaRPr lang="en-US" dirty="0"/>
          </a:p>
        </p:txBody>
      </p:sp>
    </p:spTree>
    <p:extLst>
      <p:ext uri="{BB962C8B-B14F-4D97-AF65-F5344CB8AC3E}">
        <p14:creationId xmlns:p14="http://schemas.microsoft.com/office/powerpoint/2010/main" val="12709619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Content_II">
    <p:spTree>
      <p:nvGrpSpPr>
        <p:cNvPr id="1" name=""/>
        <p:cNvGrpSpPr/>
        <p:nvPr/>
      </p:nvGrpSpPr>
      <p:grpSpPr>
        <a:xfrm>
          <a:off x="0" y="0"/>
          <a:ext cx="0" cy="0"/>
          <a:chOff x="0" y="0"/>
          <a:chExt cx="0" cy="0"/>
        </a:xfrm>
      </p:grpSpPr>
      <p:cxnSp>
        <p:nvCxnSpPr>
          <p:cNvPr id="4" name="Straight Connector 3"/>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Rectangle 16"/>
          <p:cNvSpPr/>
          <p:nvPr userDrawn="1"/>
        </p:nvSpPr>
        <p:spPr>
          <a:xfrm>
            <a:off x="1376362" y="1393534"/>
            <a:ext cx="4562994" cy="314921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3" hasCustomPrompt="1"/>
          </p:nvPr>
        </p:nvSpPr>
        <p:spPr>
          <a:xfrm>
            <a:off x="1391589" y="1393535"/>
            <a:ext cx="4562991" cy="3149890"/>
          </a:xfrm>
          <a:prstGeom prst="rect">
            <a:avLst/>
          </a:prstGeom>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a:lvl1pPr>
          </a:lstStyle>
          <a:p>
            <a:r>
              <a:rPr lang="en-US" dirty="0"/>
              <a:t>Click to insert picture</a:t>
            </a:r>
          </a:p>
        </p:txBody>
      </p:sp>
      <p:sp>
        <p:nvSpPr>
          <p:cNvPr id="19" name="Text Placeholder 21"/>
          <p:cNvSpPr>
            <a:spLocks noGrp="1"/>
          </p:cNvSpPr>
          <p:nvPr>
            <p:ph type="body" sz="quarter" idx="19" hasCustomPrompt="1"/>
          </p:nvPr>
        </p:nvSpPr>
        <p:spPr>
          <a:xfrm>
            <a:off x="1307579" y="5229959"/>
            <a:ext cx="7527380" cy="1079354"/>
          </a:xfrm>
          <a:prstGeom prst="rect">
            <a:avLst/>
          </a:prstGeom>
        </p:spPr>
        <p:txBody>
          <a:bodyPr/>
          <a:lstStyle>
            <a:lvl1pPr marL="0" indent="0">
              <a:buNone/>
              <a:defRPr sz="1800"/>
            </a:lvl1pPr>
            <a:lvl2pPr>
              <a:defRPr sz="1400"/>
            </a:lvl2pPr>
            <a:lvl3pPr>
              <a:defRPr sz="1400"/>
            </a:lvl3pPr>
            <a:lvl4pPr>
              <a:defRPr sz="1400"/>
            </a:lvl4pPr>
            <a:lvl5pPr>
              <a:defRPr sz="1400"/>
            </a:lvl5pPr>
          </a:lstStyle>
          <a:p>
            <a:pPr lvl="0"/>
            <a:r>
              <a:rPr lang="en-US" dirty="0"/>
              <a:t>Click to edit text</a:t>
            </a:r>
          </a:p>
        </p:txBody>
      </p:sp>
      <p:sp>
        <p:nvSpPr>
          <p:cNvPr id="20" name="Rectangle 19"/>
          <p:cNvSpPr/>
          <p:nvPr userDrawn="1"/>
        </p:nvSpPr>
        <p:spPr>
          <a:xfrm>
            <a:off x="6008144" y="1426163"/>
            <a:ext cx="2673191" cy="15035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08144" y="3021313"/>
            <a:ext cx="2673192" cy="15078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p:cNvSpPr>
            <a:spLocks noGrp="1"/>
          </p:cNvSpPr>
          <p:nvPr>
            <p:ph type="pic" sz="quarter" idx="20" hasCustomPrompt="1"/>
          </p:nvPr>
        </p:nvSpPr>
        <p:spPr>
          <a:xfrm>
            <a:off x="6008688" y="1393535"/>
            <a:ext cx="2672647" cy="1536200"/>
          </a:xfrm>
          <a:prstGeom prst="rect">
            <a:avLst/>
          </a:prstGeom>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a:lvl1pPr>
          </a:lstStyle>
          <a:p>
            <a:r>
              <a:rPr lang="en-US" dirty="0"/>
              <a:t>Click to insert picture</a:t>
            </a:r>
          </a:p>
        </p:txBody>
      </p:sp>
      <p:sp>
        <p:nvSpPr>
          <p:cNvPr id="25" name="Picture Placeholder 24"/>
          <p:cNvSpPr>
            <a:spLocks noGrp="1"/>
          </p:cNvSpPr>
          <p:nvPr>
            <p:ph type="pic" sz="quarter" idx="21" hasCustomPrompt="1"/>
          </p:nvPr>
        </p:nvSpPr>
        <p:spPr>
          <a:xfrm>
            <a:off x="6008688" y="2991516"/>
            <a:ext cx="2672647" cy="1523376"/>
          </a:xfrm>
          <a:prstGeom prst="rect">
            <a:avLst/>
          </a:prstGeom>
        </p:spPr>
        <p:txBody>
          <a:bodyPr anchor="ctr"/>
          <a:lstStyle>
            <a:lvl1pPr marL="0" indent="0" algn="ctr">
              <a:buNone/>
              <a:defRPr sz="2400"/>
            </a:lvl1pPr>
          </a:lstStyle>
          <a:p>
            <a:r>
              <a:rPr lang="en-US" dirty="0"/>
              <a:t>Click to insert picture</a:t>
            </a:r>
          </a:p>
        </p:txBody>
      </p:sp>
      <p:sp>
        <p:nvSpPr>
          <p:cNvPr id="22" name="Text Placeholder 21"/>
          <p:cNvSpPr>
            <a:spLocks noGrp="1"/>
          </p:cNvSpPr>
          <p:nvPr>
            <p:ph type="body" sz="quarter" idx="22" hasCustomPrompt="1"/>
          </p:nvPr>
        </p:nvSpPr>
        <p:spPr>
          <a:xfrm>
            <a:off x="1307575" y="4693354"/>
            <a:ext cx="7527380" cy="327350"/>
          </a:xfrm>
          <a:prstGeom prst="rect">
            <a:avLst/>
          </a:prstGeom>
        </p:spPr>
        <p:txBody>
          <a:bodyPr/>
          <a:lstStyle>
            <a:lvl1pPr marL="0" indent="0">
              <a:buNone/>
              <a:defRPr sz="1800"/>
            </a:lvl1pPr>
            <a:lvl2pPr>
              <a:defRPr sz="1400"/>
            </a:lvl2pPr>
            <a:lvl3pPr>
              <a:defRPr sz="1400"/>
            </a:lvl3pPr>
            <a:lvl4pPr>
              <a:defRPr sz="1400"/>
            </a:lvl4pPr>
            <a:lvl5pPr>
              <a:defRPr sz="1400"/>
            </a:lvl5pPr>
          </a:lstStyle>
          <a:p>
            <a:pPr lvl="0"/>
            <a:r>
              <a:rPr lang="en-US"/>
              <a:t>CLICK TO EDIT TITLE</a:t>
            </a:r>
            <a:endParaRPr lang="en-US" dirty="0"/>
          </a:p>
        </p:txBody>
      </p:sp>
      <p:sp>
        <p:nvSpPr>
          <p:cNvPr id="2" name="Title 1"/>
          <p:cNvSpPr>
            <a:spLocks noGrp="1"/>
          </p:cNvSpPr>
          <p:nvPr>
            <p:ph type="title" hasCustomPrompt="1"/>
          </p:nvPr>
        </p:nvSpPr>
        <p:spPr>
          <a:xfrm>
            <a:off x="948255" y="123280"/>
            <a:ext cx="2836867" cy="646331"/>
          </a:xfrm>
          <a:prstGeom prst="rect">
            <a:avLst/>
          </a:prstGeom>
        </p:spPr>
        <p:txBody>
          <a:bodyPr wrap="none">
            <a:spAutoFit/>
          </a:bodyPr>
          <a:lstStyle>
            <a:lvl1pPr algn="l">
              <a:defRPr sz="3600">
                <a:solidFill>
                  <a:schemeClr val="bg1"/>
                </a:solidFill>
              </a:defRPr>
            </a:lvl1pPr>
          </a:lstStyle>
          <a:p>
            <a:r>
              <a:rPr lang="en-US"/>
              <a:t>Enter Heading</a:t>
            </a:r>
            <a:endParaRPr lang="en-US" dirty="0"/>
          </a:p>
        </p:txBody>
      </p:sp>
    </p:spTree>
    <p:extLst>
      <p:ext uri="{BB962C8B-B14F-4D97-AF65-F5344CB8AC3E}">
        <p14:creationId xmlns:p14="http://schemas.microsoft.com/office/powerpoint/2010/main" val="158589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_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Chart Placeholder 16"/>
          <p:cNvSpPr>
            <a:spLocks noGrp="1"/>
          </p:cNvSpPr>
          <p:nvPr>
            <p:ph type="chart" sz="quarter" idx="13"/>
          </p:nvPr>
        </p:nvSpPr>
        <p:spPr>
          <a:xfrm>
            <a:off x="1016000" y="1585913"/>
            <a:ext cx="7473310" cy="4224337"/>
          </a:xfrm>
          <a:prstGeom prst="rect">
            <a:avLst/>
          </a:prstGeom>
        </p:spPr>
        <p:txBody>
          <a:bodyPr/>
          <a:lstStyle>
            <a:lvl1pPr algn="ctr">
              <a:defRPr baseline="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insert chart</a:t>
            </a:r>
          </a:p>
        </p:txBody>
      </p:sp>
      <p:sp>
        <p:nvSpPr>
          <p:cNvPr id="2" name="Title 1"/>
          <p:cNvSpPr>
            <a:spLocks noGrp="1"/>
          </p:cNvSpPr>
          <p:nvPr>
            <p:ph type="title" hasCustomPrompt="1"/>
          </p:nvPr>
        </p:nvSpPr>
        <p:spPr>
          <a:xfrm>
            <a:off x="948255" y="87764"/>
            <a:ext cx="2836867" cy="646331"/>
          </a:xfrm>
          <a:prstGeom prst="rect">
            <a:avLst/>
          </a:prstGeom>
        </p:spPr>
        <p:txBody>
          <a:bodyPr wrap="none">
            <a:spAutoFit/>
          </a:bodyPr>
          <a:lstStyle>
            <a:lvl1pPr algn="l">
              <a:defRPr sz="3600" baseline="0">
                <a:solidFill>
                  <a:schemeClr val="bg1"/>
                </a:solidFill>
              </a:defRPr>
            </a:lvl1pPr>
          </a:lstStyle>
          <a:p>
            <a:r>
              <a:rPr lang="en-US"/>
              <a:t>Enter Heading</a:t>
            </a:r>
            <a:endParaRPr lang="en-US" dirty="0"/>
          </a:p>
        </p:txBody>
      </p:sp>
    </p:spTree>
    <p:extLst>
      <p:ext uri="{BB962C8B-B14F-4D97-AF65-F5344CB8AC3E}">
        <p14:creationId xmlns:p14="http://schemas.microsoft.com/office/powerpoint/2010/main" val="1971537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_I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Chart Placeholder 16"/>
          <p:cNvSpPr>
            <a:spLocks noGrp="1"/>
          </p:cNvSpPr>
          <p:nvPr>
            <p:ph type="chart" sz="quarter" idx="13" hasCustomPrompt="1"/>
          </p:nvPr>
        </p:nvSpPr>
        <p:spPr>
          <a:xfrm>
            <a:off x="827011" y="1854200"/>
            <a:ext cx="5053012" cy="3687763"/>
          </a:xfrm>
          <a:prstGeom prst="rect">
            <a:avLst/>
          </a:prstGeom>
        </p:spPr>
        <p:txBody>
          <a:bodyPr anchor="ctr"/>
          <a:lstStyle>
            <a:lvl1pPr marL="0" indent="0" algn="ctr">
              <a:buNone/>
              <a:defRPr baseline="0"/>
            </a:lvl1pPr>
          </a:lstStyle>
          <a:p>
            <a:r>
              <a:rPr lang="en-US" dirty="0"/>
              <a:t>Click to insert chart</a:t>
            </a:r>
          </a:p>
        </p:txBody>
      </p:sp>
      <p:sp>
        <p:nvSpPr>
          <p:cNvPr id="18" name="Text Placeholder 21"/>
          <p:cNvSpPr>
            <a:spLocks noGrp="1"/>
          </p:cNvSpPr>
          <p:nvPr>
            <p:ph type="body" sz="quarter" idx="23" hasCustomPrompt="1"/>
          </p:nvPr>
        </p:nvSpPr>
        <p:spPr>
          <a:xfrm>
            <a:off x="6149323" y="2729835"/>
            <a:ext cx="2224772" cy="2873184"/>
          </a:xfrm>
          <a:prstGeom prst="rect">
            <a:avLst/>
          </a:prstGeom>
        </p:spPr>
        <p:txBody>
          <a:bodyPr/>
          <a:lstStyle>
            <a:lvl1pPr marL="0" indent="0">
              <a:buNone/>
              <a:defRPr sz="1600"/>
            </a:lvl1pPr>
            <a:lvl2pPr>
              <a:defRPr sz="1400"/>
            </a:lvl2pPr>
            <a:lvl3pPr>
              <a:defRPr sz="1400"/>
            </a:lvl3pPr>
            <a:lvl4pPr>
              <a:defRPr sz="1400"/>
            </a:lvl4pPr>
            <a:lvl5pPr>
              <a:defRPr sz="1400"/>
            </a:lvl5pPr>
          </a:lstStyle>
          <a:p>
            <a:pPr lvl="0"/>
            <a:r>
              <a:rPr lang="en-US" dirty="0"/>
              <a:t>Click to edit text</a:t>
            </a:r>
          </a:p>
        </p:txBody>
      </p:sp>
      <p:sp>
        <p:nvSpPr>
          <p:cNvPr id="19" name="Text Placeholder 21"/>
          <p:cNvSpPr>
            <a:spLocks noGrp="1"/>
          </p:cNvSpPr>
          <p:nvPr>
            <p:ph type="body" sz="quarter" idx="24" hasCustomPrompt="1"/>
          </p:nvPr>
        </p:nvSpPr>
        <p:spPr>
          <a:xfrm>
            <a:off x="6132953" y="1854200"/>
            <a:ext cx="2234787" cy="741498"/>
          </a:xfrm>
          <a:prstGeom prst="rect">
            <a:avLst/>
          </a:prstGeom>
        </p:spPr>
        <p:txBody>
          <a:bodyPr/>
          <a:lstStyle>
            <a:lvl1pPr marL="0" indent="0">
              <a:buNone/>
              <a:defRPr sz="2000" b="1"/>
            </a:lvl1pPr>
            <a:lvl2pPr>
              <a:defRPr sz="1400"/>
            </a:lvl2pPr>
            <a:lvl3pPr>
              <a:defRPr sz="1400"/>
            </a:lvl3pPr>
            <a:lvl4pPr>
              <a:defRPr sz="1400"/>
            </a:lvl4pPr>
            <a:lvl5pPr>
              <a:defRPr sz="1400"/>
            </a:lvl5pPr>
          </a:lstStyle>
          <a:p>
            <a:pPr lvl="0"/>
            <a:r>
              <a:rPr lang="en-US" dirty="0"/>
              <a:t>CLICK TO EDIT TEXT</a:t>
            </a:r>
          </a:p>
        </p:txBody>
      </p:sp>
      <p:sp>
        <p:nvSpPr>
          <p:cNvPr id="2" name="Title 1"/>
          <p:cNvSpPr>
            <a:spLocks noGrp="1"/>
          </p:cNvSpPr>
          <p:nvPr>
            <p:ph type="title" hasCustomPrompt="1"/>
          </p:nvPr>
        </p:nvSpPr>
        <p:spPr>
          <a:xfrm>
            <a:off x="948255" y="133406"/>
            <a:ext cx="2932455" cy="645512"/>
          </a:xfrm>
          <a:prstGeom prst="rect">
            <a:avLst/>
          </a:prstGeom>
        </p:spPr>
        <p:txBody>
          <a:bodyPr wrap="none">
            <a:spAutoFit/>
          </a:bodyPr>
          <a:lstStyle>
            <a:lvl1pPr algn="l">
              <a:defRPr sz="3600">
                <a:solidFill>
                  <a:schemeClr val="bg1"/>
                </a:solidFill>
              </a:defRPr>
            </a:lvl1pPr>
          </a:lstStyle>
          <a:p>
            <a:r>
              <a:rPr lang="en-US"/>
              <a:t>Enter Heading</a:t>
            </a:r>
            <a:endParaRPr lang="en-US" dirty="0"/>
          </a:p>
        </p:txBody>
      </p:sp>
    </p:spTree>
    <p:extLst>
      <p:ext uri="{BB962C8B-B14F-4D97-AF65-F5344CB8AC3E}">
        <p14:creationId xmlns:p14="http://schemas.microsoft.com/office/powerpoint/2010/main" val="1542274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A">
    <p:bg>
      <p:bgPr>
        <a:solidFill>
          <a:srgbClr val="D11242"/>
        </a:solidFill>
        <a:effectLst/>
      </p:bgPr>
    </p:bg>
    <p:spTree>
      <p:nvGrpSpPr>
        <p:cNvPr id="1" name=""/>
        <p:cNvGrpSpPr/>
        <p:nvPr/>
      </p:nvGrpSpPr>
      <p:grpSpPr>
        <a:xfrm>
          <a:off x="0" y="0"/>
          <a:ext cx="0" cy="0"/>
          <a:chOff x="0" y="0"/>
          <a:chExt cx="0" cy="0"/>
        </a:xfrm>
      </p:grpSpPr>
      <p:sp>
        <p:nvSpPr>
          <p:cNvPr id="3" name="Rectangle 2"/>
          <p:cNvSpPr/>
          <p:nvPr userDrawn="1"/>
        </p:nvSpPr>
        <p:spPr>
          <a:xfrm flipH="1">
            <a:off x="4034330" y="3085927"/>
            <a:ext cx="45719" cy="98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black">
                  <a:lumMod val="75000"/>
                  <a:lumOff val="25000"/>
                </a:prstClr>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180" y="3027977"/>
            <a:ext cx="1036935" cy="1104144"/>
          </a:xfrm>
          <a:prstGeom prst="rect">
            <a:avLst/>
          </a:prstGeom>
        </p:spPr>
      </p:pic>
      <p:sp>
        <p:nvSpPr>
          <p:cNvPr id="5" name="Rectangle 4"/>
          <p:cNvSpPr/>
          <p:nvPr userDrawn="1"/>
        </p:nvSpPr>
        <p:spPr>
          <a:xfrm>
            <a:off x="4226355" y="3164551"/>
            <a:ext cx="1374094"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solidFill>
                  <a:prstClr val="white"/>
                </a:solidFill>
                <a:latin typeface="Calibri Regular" charset="0"/>
              </a:rPr>
              <a:t>Q&amp;A</a:t>
            </a:r>
            <a:endParaRPr lang="en-US" sz="4800" u="sng" dirty="0">
              <a:solidFill>
                <a:prstClr val="white"/>
              </a:solidFill>
              <a:latin typeface="Calibri Regular" charset="0"/>
            </a:endParaRPr>
          </a:p>
        </p:txBody>
      </p:sp>
    </p:spTree>
    <p:extLst>
      <p:ext uri="{BB962C8B-B14F-4D97-AF65-F5344CB8AC3E}">
        <p14:creationId xmlns:p14="http://schemas.microsoft.com/office/powerpoint/2010/main" val="2885261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045" y="87765"/>
            <a:ext cx="649082" cy="691152"/>
          </a:xfrm>
          <a:prstGeom prst="rect">
            <a:avLst/>
          </a:prstGeom>
        </p:spPr>
      </p:pic>
      <p:sp>
        <p:nvSpPr>
          <p:cNvPr id="17" name="Content Placeholder 12"/>
          <p:cNvSpPr txBox="1">
            <a:spLocks/>
          </p:cNvSpPr>
          <p:nvPr userDrawn="1"/>
        </p:nvSpPr>
        <p:spPr>
          <a:xfrm>
            <a:off x="1188556" y="1699555"/>
            <a:ext cx="1983551" cy="39909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a:buFont typeface="Arial" pitchFamily="34" charset="0"/>
              <a:buNone/>
            </a:pPr>
            <a:r>
              <a:rPr lang="en-US" sz="2000" b="1" u="sng" kern="3000" spc="30" dirty="0">
                <a:solidFill>
                  <a:schemeClr val="tx2"/>
                </a:solidFill>
                <a:latin typeface="Calibri Regular" charset="0"/>
              </a:rPr>
              <a:t>FIND US</a:t>
            </a:r>
          </a:p>
          <a:p>
            <a:pPr marL="0" indent="0">
              <a:buFont typeface="Arial" pitchFamily="34" charset="0"/>
              <a:buNone/>
            </a:pPr>
            <a:endParaRPr lang="en-US" sz="2000" kern="3000" spc="30" dirty="0">
              <a:solidFill>
                <a:srgbClr val="CB3F20"/>
              </a:solidFill>
              <a:latin typeface="Calibri Regular" charset="0"/>
            </a:endParaRPr>
          </a:p>
          <a:p>
            <a:pPr marL="0" indent="0">
              <a:buFont typeface="Arial" pitchFamily="34" charset="0"/>
              <a:buNone/>
            </a:pPr>
            <a:endParaRPr lang="en-US" sz="2000" kern="3000" spc="30" dirty="0">
              <a:solidFill>
                <a:srgbClr val="CB3F20"/>
              </a:solidFill>
              <a:latin typeface="Calibri Regular" charset="0"/>
            </a:endParaRPr>
          </a:p>
        </p:txBody>
      </p:sp>
      <p:pic>
        <p:nvPicPr>
          <p:cNvPr id="18" name="Picture 17" descr="http://osse.dc.gov/sites/default/files/dc/shared_assets/social_icons/facebook.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6317" y="2221683"/>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osse.dc.gov/sites/default/files/dc/shared_assets/social_icons/twitte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74066" y="294195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osse.dc.gov/sites/default/files/dc/shared_assets/social_icons/youtub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74066" y="3719478"/>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5465961" y="2137110"/>
            <a:ext cx="2309607"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kern="3000" spc="30" dirty="0" err="1">
                <a:solidFill>
                  <a:prstClr val="black">
                    <a:lumMod val="75000"/>
                    <a:lumOff val="25000"/>
                  </a:prstClr>
                </a:solidFill>
                <a:latin typeface="Calibri Regular" charset="0"/>
              </a:rPr>
              <a:t>facebook.com</a:t>
            </a:r>
            <a:r>
              <a:rPr lang="en-US" kern="3000" spc="30" dirty="0">
                <a:solidFill>
                  <a:prstClr val="black">
                    <a:lumMod val="75000"/>
                    <a:lumOff val="25000"/>
                  </a:prstClr>
                </a:solidFill>
                <a:latin typeface="Calibri Regular" charset="0"/>
              </a:rPr>
              <a:t>/</a:t>
            </a:r>
            <a:r>
              <a:rPr lang="en-US" kern="3000" spc="30" dirty="0" err="1">
                <a:solidFill>
                  <a:prstClr val="black">
                    <a:lumMod val="75000"/>
                    <a:lumOff val="25000"/>
                  </a:prstClr>
                </a:solidFill>
                <a:latin typeface="Calibri Regular" charset="0"/>
              </a:rPr>
              <a:t>ossedc</a:t>
            </a:r>
            <a:endParaRPr lang="en-US" kern="3000" spc="30" dirty="0">
              <a:solidFill>
                <a:prstClr val="black">
                  <a:lumMod val="75000"/>
                  <a:lumOff val="25000"/>
                </a:prstClr>
              </a:solidFill>
              <a:latin typeface="Calibri Regular" charset="0"/>
            </a:endParaRPr>
          </a:p>
        </p:txBody>
      </p:sp>
      <p:sp>
        <p:nvSpPr>
          <p:cNvPr id="22" name="Rectangle 21"/>
          <p:cNvSpPr/>
          <p:nvPr userDrawn="1"/>
        </p:nvSpPr>
        <p:spPr>
          <a:xfrm>
            <a:off x="5504366" y="2859801"/>
            <a:ext cx="2086149"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kern="3000" spc="30" dirty="0" err="1">
                <a:solidFill>
                  <a:prstClr val="black">
                    <a:lumMod val="75000"/>
                    <a:lumOff val="25000"/>
                  </a:prstClr>
                </a:solidFill>
                <a:latin typeface="Calibri Regular" charset="0"/>
              </a:rPr>
              <a:t>twitter.com</a:t>
            </a:r>
            <a:r>
              <a:rPr lang="en-US" kern="3000" spc="30" dirty="0">
                <a:solidFill>
                  <a:prstClr val="black">
                    <a:lumMod val="75000"/>
                    <a:lumOff val="25000"/>
                  </a:prstClr>
                </a:solidFill>
                <a:latin typeface="Calibri Regular" charset="0"/>
              </a:rPr>
              <a:t>/</a:t>
            </a:r>
            <a:r>
              <a:rPr lang="en-US" kern="3000" spc="30" dirty="0" err="1">
                <a:solidFill>
                  <a:prstClr val="black">
                    <a:lumMod val="75000"/>
                    <a:lumOff val="25000"/>
                  </a:prstClr>
                </a:solidFill>
                <a:latin typeface="Calibri Regular" charset="0"/>
              </a:rPr>
              <a:t>ossedc</a:t>
            </a:r>
            <a:endParaRPr lang="en-US" kern="3000" spc="30" dirty="0">
              <a:solidFill>
                <a:prstClr val="black">
                  <a:lumMod val="75000"/>
                  <a:lumOff val="25000"/>
                </a:prstClr>
              </a:solidFill>
              <a:latin typeface="Calibri Regular" charset="0"/>
            </a:endParaRPr>
          </a:p>
        </p:txBody>
      </p:sp>
      <p:sp>
        <p:nvSpPr>
          <p:cNvPr id="23" name="Rectangle 22"/>
          <p:cNvSpPr/>
          <p:nvPr userDrawn="1"/>
        </p:nvSpPr>
        <p:spPr>
          <a:xfrm>
            <a:off x="5495623" y="3638510"/>
            <a:ext cx="2812308"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kern="3000" spc="30" dirty="0" err="1">
                <a:solidFill>
                  <a:prstClr val="black">
                    <a:lumMod val="75000"/>
                    <a:lumOff val="25000"/>
                  </a:prstClr>
                </a:solidFill>
                <a:latin typeface="Calibri Regular" charset="0"/>
              </a:rPr>
              <a:t>youtube.com</a:t>
            </a:r>
            <a:r>
              <a:rPr lang="en-US" kern="3000" spc="30" dirty="0">
                <a:solidFill>
                  <a:prstClr val="black">
                    <a:lumMod val="75000"/>
                    <a:lumOff val="25000"/>
                  </a:prstClr>
                </a:solidFill>
                <a:latin typeface="Calibri Regular" charset="0"/>
              </a:rPr>
              <a:t>/</a:t>
            </a:r>
            <a:r>
              <a:rPr lang="en-US" kern="3000" spc="30" dirty="0" err="1">
                <a:solidFill>
                  <a:prstClr val="black">
                    <a:lumMod val="75000"/>
                    <a:lumOff val="25000"/>
                  </a:prstClr>
                </a:solidFill>
                <a:latin typeface="Calibri Regular" charset="0"/>
              </a:rPr>
              <a:t>DCEducation</a:t>
            </a:r>
            <a:endParaRPr lang="en-US" kern="3000" spc="30" dirty="0">
              <a:solidFill>
                <a:prstClr val="black">
                  <a:lumMod val="75000"/>
                  <a:lumOff val="25000"/>
                </a:prstClr>
              </a:solidFill>
              <a:latin typeface="Calibri Regular" charset="0"/>
            </a:endParaRPr>
          </a:p>
        </p:txBody>
      </p:sp>
      <p:pic>
        <p:nvPicPr>
          <p:cNvPr id="24" name="Picture 23" descr="http://cdn.mysitemyway.com/etc-mysitemyway/icons/legacy-previews/icons/matte-blue-and-white-square-icons-business/116968-matte-blue-and-white-square-icon-business-globe.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071265" y="4371074"/>
            <a:ext cx="498114" cy="49811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5542369" y="4404821"/>
            <a:ext cx="1882247"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kern="3000" spc="30" dirty="0" err="1">
                <a:solidFill>
                  <a:schemeClr val="tx1">
                    <a:lumMod val="75000"/>
                    <a:lumOff val="25000"/>
                  </a:schemeClr>
                </a:solidFill>
                <a:latin typeface="Calibri Regular" charset="0"/>
              </a:rPr>
              <a:t>www.osse.dc.gov</a:t>
            </a:r>
            <a:endParaRPr lang="en-US" kern="3000" spc="30" dirty="0">
              <a:solidFill>
                <a:schemeClr val="tx1">
                  <a:lumMod val="75000"/>
                  <a:lumOff val="25000"/>
                </a:schemeClr>
              </a:solidFill>
              <a:latin typeface="Calibri Regular" charset="0"/>
            </a:endParaRPr>
          </a:p>
        </p:txBody>
      </p:sp>
      <p:sp>
        <p:nvSpPr>
          <p:cNvPr id="28" name="Title 1"/>
          <p:cNvSpPr>
            <a:spLocks noGrp="1"/>
          </p:cNvSpPr>
          <p:nvPr>
            <p:ph type="title" hasCustomPrompt="1"/>
          </p:nvPr>
        </p:nvSpPr>
        <p:spPr>
          <a:xfrm>
            <a:off x="1188556" y="126170"/>
            <a:ext cx="2884179" cy="537186"/>
          </a:xfrm>
          <a:prstGeom prst="rect">
            <a:avLst/>
          </a:prstGeom>
        </p:spPr>
        <p:txBody>
          <a:bodyPr wrap="none"/>
          <a:lstStyle>
            <a:lvl1pPr algn="l">
              <a:defRPr sz="3600">
                <a:solidFill>
                  <a:schemeClr val="bg1"/>
                </a:solidFill>
              </a:defRPr>
            </a:lvl1pPr>
          </a:lstStyle>
          <a:p>
            <a:r>
              <a:rPr lang="en-US" dirty="0"/>
              <a:t>Stay In Touch</a:t>
            </a:r>
          </a:p>
        </p:txBody>
      </p:sp>
      <p:sp>
        <p:nvSpPr>
          <p:cNvPr id="27" name="Content Placeholder 12"/>
          <p:cNvSpPr txBox="1">
            <a:spLocks/>
          </p:cNvSpPr>
          <p:nvPr userDrawn="1"/>
        </p:nvSpPr>
        <p:spPr>
          <a:xfrm>
            <a:off x="5063545" y="1699555"/>
            <a:ext cx="1983551" cy="39909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a:buFont typeface="Arial" pitchFamily="34" charset="0"/>
              <a:buNone/>
            </a:pPr>
            <a:r>
              <a:rPr lang="en-US" sz="2000" b="1" u="sng" kern="3000" spc="30" dirty="0">
                <a:solidFill>
                  <a:schemeClr val="tx2"/>
                </a:solidFill>
                <a:latin typeface="Calibri Regular" charset="0"/>
              </a:rPr>
              <a:t>GET SOCIAL</a:t>
            </a:r>
          </a:p>
          <a:p>
            <a:pPr marL="0" indent="0">
              <a:buFont typeface="Arial" pitchFamily="34" charset="0"/>
              <a:buNone/>
            </a:pPr>
            <a:endParaRPr lang="en-US" sz="2000" kern="3000" spc="30" dirty="0">
              <a:solidFill>
                <a:srgbClr val="CB3F20"/>
              </a:solidFill>
              <a:latin typeface="Calibri Regular" charset="0"/>
            </a:endParaRPr>
          </a:p>
          <a:p>
            <a:pPr marL="0" indent="0">
              <a:buFont typeface="Arial" pitchFamily="34" charset="0"/>
              <a:buNone/>
            </a:pPr>
            <a:endParaRPr lang="en-US" sz="2000" kern="3000" spc="30" dirty="0">
              <a:solidFill>
                <a:srgbClr val="CB3F20"/>
              </a:solidFill>
              <a:latin typeface="Calibri Regular" charset="0"/>
            </a:endParaRPr>
          </a:p>
        </p:txBody>
      </p:sp>
      <p:sp>
        <p:nvSpPr>
          <p:cNvPr id="29" name="Rectangle 28"/>
          <p:cNvSpPr/>
          <p:nvPr userDrawn="1"/>
        </p:nvSpPr>
        <p:spPr>
          <a:xfrm>
            <a:off x="1188556" y="2158989"/>
            <a:ext cx="1066639"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3000" cap="none" spc="30" normalizeH="0" baseline="0" noProof="0">
                <a:ln>
                  <a:noFill/>
                </a:ln>
                <a:solidFill>
                  <a:prstClr val="black">
                    <a:lumMod val="75000"/>
                    <a:lumOff val="25000"/>
                  </a:prstClr>
                </a:solidFill>
                <a:effectLst/>
                <a:uLnTx/>
                <a:uFillTx/>
                <a:latin typeface="Calibri Regular" charset="0"/>
                <a:ea typeface="+mn-ea"/>
                <a:cs typeface="+mn-cs"/>
              </a:rPr>
              <a:t>ADDRESS:</a:t>
            </a:r>
            <a:endParaRPr kumimoji="0" lang="en-US" sz="1600" b="1" i="0" u="none" strike="noStrike" kern="3000" cap="none" spc="30" normalizeH="0" baseline="0" noProof="0" dirty="0">
              <a:ln>
                <a:noFill/>
              </a:ln>
              <a:solidFill>
                <a:prstClr val="black">
                  <a:lumMod val="75000"/>
                  <a:lumOff val="25000"/>
                </a:prstClr>
              </a:solidFill>
              <a:effectLst/>
              <a:uLnTx/>
              <a:uFillTx/>
              <a:latin typeface="Calibri Regular" charset="0"/>
              <a:ea typeface="+mn-ea"/>
              <a:cs typeface="+mn-cs"/>
            </a:endParaRPr>
          </a:p>
        </p:txBody>
      </p:sp>
      <p:sp>
        <p:nvSpPr>
          <p:cNvPr id="31" name="Rectangle 30"/>
          <p:cNvSpPr/>
          <p:nvPr userDrawn="1"/>
        </p:nvSpPr>
        <p:spPr>
          <a:xfrm>
            <a:off x="1182389" y="3790699"/>
            <a:ext cx="613630"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3000" cap="none" spc="30" normalizeH="0" baseline="0" noProof="0" dirty="0">
                <a:ln>
                  <a:noFill/>
                </a:ln>
                <a:solidFill>
                  <a:prstClr val="black">
                    <a:lumMod val="75000"/>
                    <a:lumOff val="25000"/>
                  </a:prstClr>
                </a:solidFill>
                <a:effectLst/>
                <a:uLnTx/>
                <a:uFillTx/>
                <a:latin typeface="Calibri Regular" charset="0"/>
                <a:ea typeface="+mn-ea"/>
                <a:cs typeface="+mn-cs"/>
              </a:rPr>
              <a:t>POC:</a:t>
            </a:r>
          </a:p>
        </p:txBody>
      </p:sp>
      <p:sp>
        <p:nvSpPr>
          <p:cNvPr id="6" name="Text Placeholder 5"/>
          <p:cNvSpPr>
            <a:spLocks noGrp="1"/>
          </p:cNvSpPr>
          <p:nvPr>
            <p:ph type="body" sz="quarter" idx="13" hasCustomPrompt="1"/>
          </p:nvPr>
        </p:nvSpPr>
        <p:spPr>
          <a:xfrm>
            <a:off x="1189038" y="2525713"/>
            <a:ext cx="3381375" cy="909637"/>
          </a:xfrm>
          <a:prstGeom prst="rect">
            <a:avLst/>
          </a:prstGeom>
        </p:spPr>
        <p:txBody>
          <a:bodyPr/>
          <a:lstStyle>
            <a:lvl1pPr marL="0" indent="0">
              <a:buNone/>
              <a:defRPr sz="1800" baseline="0"/>
            </a:lvl1pPr>
          </a:lstStyle>
          <a:p>
            <a:pPr algn="just"/>
            <a:r>
              <a:rPr lang="en-US" sz="1600" b="0" kern="3000" spc="30" dirty="0">
                <a:solidFill>
                  <a:schemeClr val="tx1">
                    <a:lumMod val="75000"/>
                    <a:lumOff val="25000"/>
                  </a:schemeClr>
                </a:solidFill>
                <a:latin typeface="Calibri Regular" charset="0"/>
              </a:rPr>
              <a:t>Enter your business address</a:t>
            </a:r>
          </a:p>
        </p:txBody>
      </p:sp>
      <p:sp>
        <p:nvSpPr>
          <p:cNvPr id="33" name="Text Placeholder 5"/>
          <p:cNvSpPr>
            <a:spLocks noGrp="1"/>
          </p:cNvSpPr>
          <p:nvPr>
            <p:ph type="body" sz="quarter" idx="14" hasCustomPrompt="1"/>
          </p:nvPr>
        </p:nvSpPr>
        <p:spPr>
          <a:xfrm>
            <a:off x="1189038" y="4197100"/>
            <a:ext cx="3381375" cy="909637"/>
          </a:xfrm>
          <a:prstGeom prst="rect">
            <a:avLst/>
          </a:prstGeom>
        </p:spPr>
        <p:txBody>
          <a:bodyPr/>
          <a:lstStyle>
            <a:lvl1pPr marL="0" indent="0" algn="l">
              <a:buNone/>
              <a:defRPr sz="1800" baseline="0"/>
            </a:lvl1pPr>
          </a:lstStyle>
          <a:p>
            <a:pPr algn="just"/>
            <a:r>
              <a:rPr lang="en-US" sz="1600" b="0" kern="3000" spc="30" dirty="0">
                <a:solidFill>
                  <a:schemeClr val="tx1">
                    <a:lumMod val="75000"/>
                    <a:lumOff val="25000"/>
                  </a:schemeClr>
                </a:solidFill>
                <a:latin typeface="Calibri Regular" charset="0"/>
              </a:rPr>
              <a:t>Enter your name and title, email address, and phone number</a:t>
            </a:r>
          </a:p>
        </p:txBody>
      </p:sp>
    </p:spTree>
    <p:extLst>
      <p:ext uri="{BB962C8B-B14F-4D97-AF65-F5344CB8AC3E}">
        <p14:creationId xmlns:p14="http://schemas.microsoft.com/office/powerpoint/2010/main" val="22236074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titude">
    <p:bg>
      <p:bgPr>
        <a:solidFill>
          <a:srgbClr val="1F497D"/>
        </a:solidFill>
        <a:effectLst/>
      </p:bgPr>
    </p:bg>
    <p:spTree>
      <p:nvGrpSpPr>
        <p:cNvPr id="1" name=""/>
        <p:cNvGrpSpPr/>
        <p:nvPr/>
      </p:nvGrpSpPr>
      <p:grpSpPr>
        <a:xfrm>
          <a:off x="0" y="0"/>
          <a:ext cx="0" cy="0"/>
          <a:chOff x="0" y="0"/>
          <a:chExt cx="0" cy="0"/>
        </a:xfrm>
      </p:grpSpPr>
      <p:sp>
        <p:nvSpPr>
          <p:cNvPr id="3" name="Rectangle 2"/>
          <p:cNvSpPr/>
          <p:nvPr userDrawn="1"/>
        </p:nvSpPr>
        <p:spPr>
          <a:xfrm>
            <a:off x="3535065" y="3075910"/>
            <a:ext cx="2968698"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solidFill>
                  <a:schemeClr val="bg1"/>
                </a:solidFill>
                <a:latin typeface="Calibri Regular" charset="0"/>
              </a:rPr>
              <a:t>Thank you!</a:t>
            </a:r>
            <a:endParaRPr lang="en-US" sz="4800" u="sng" dirty="0">
              <a:solidFill>
                <a:schemeClr val="bg1"/>
              </a:solidFill>
              <a:latin typeface="Calibri Regular" charset="0"/>
            </a:endParaRPr>
          </a:p>
        </p:txBody>
      </p:sp>
      <p:sp>
        <p:nvSpPr>
          <p:cNvPr id="4" name="Rectangle 3"/>
          <p:cNvSpPr/>
          <p:nvPr userDrawn="1"/>
        </p:nvSpPr>
        <p:spPr>
          <a:xfrm flipH="1">
            <a:off x="3446742" y="2997286"/>
            <a:ext cx="45719" cy="98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4592" y="2939336"/>
            <a:ext cx="1036935" cy="1104144"/>
          </a:xfrm>
          <a:prstGeom prst="rect">
            <a:avLst/>
          </a:prstGeom>
        </p:spPr>
      </p:pic>
    </p:spTree>
    <p:extLst>
      <p:ext uri="{BB962C8B-B14F-4D97-AF65-F5344CB8AC3E}">
        <p14:creationId xmlns:p14="http://schemas.microsoft.com/office/powerpoint/2010/main" val="10673066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480560" y="2410119"/>
            <a:ext cx="4218272" cy="1841842"/>
          </a:xfrm>
        </p:spPr>
        <p:txBody>
          <a:bodyPr bIns="0" anchor="b">
            <a:normAutofit/>
          </a:bodyPr>
          <a:lstStyle>
            <a:lvl1pPr algn="l">
              <a:defRPr sz="4050" cap="none"/>
            </a:lvl1pPr>
          </a:lstStyle>
          <a:p>
            <a:r>
              <a:rPr lang="en-US"/>
              <a:t>Click to edit master title style</a:t>
            </a:r>
          </a:p>
        </p:txBody>
      </p:sp>
      <p:sp>
        <p:nvSpPr>
          <p:cNvPr id="8" name="Subtitle 2"/>
          <p:cNvSpPr>
            <a:spLocks noGrp="1"/>
          </p:cNvSpPr>
          <p:nvPr>
            <p:ph type="subTitle" idx="1" hasCustomPrompt="1"/>
          </p:nvPr>
        </p:nvSpPr>
        <p:spPr>
          <a:xfrm>
            <a:off x="4480560" y="4436837"/>
            <a:ext cx="4218272"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ubtitle 2"/>
          <p:cNvSpPr txBox="1">
            <a:spLocks/>
          </p:cNvSpPr>
          <p:nvPr userDrawn="1"/>
        </p:nvSpPr>
        <p:spPr>
          <a:xfrm>
            <a:off x="371475" y="2410119"/>
            <a:ext cx="2588895" cy="3729116"/>
          </a:xfrm>
          <a:prstGeom prst="rect">
            <a:avLst/>
          </a:prstGeom>
        </p:spPr>
        <p:txBody>
          <a:bodyPr vert="horz" lIns="68580" tIns="68580" rIns="68580" bIns="6858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sz="1500" b="1" baseline="0" dirty="0">
                <a:solidFill>
                  <a:schemeClr val="bg1"/>
                </a:solidFill>
              </a:rPr>
              <a:t>National IDEA</a:t>
            </a:r>
            <a:br>
              <a:rPr lang="en-US" sz="1500" b="1" baseline="0" dirty="0">
                <a:solidFill>
                  <a:schemeClr val="bg1"/>
                </a:solidFill>
              </a:rPr>
            </a:br>
            <a:r>
              <a:rPr lang="en-US" sz="1500" b="1" baseline="0" dirty="0">
                <a:solidFill>
                  <a:schemeClr val="bg1"/>
                </a:solidFill>
              </a:rPr>
              <a:t>Early Childhood Inclusion</a:t>
            </a:r>
            <a:br>
              <a:rPr lang="en-US" sz="1500" b="1" baseline="0" dirty="0">
                <a:solidFill>
                  <a:schemeClr val="bg1"/>
                </a:solidFill>
              </a:rPr>
            </a:br>
            <a:r>
              <a:rPr lang="en-US" sz="1500" b="1" baseline="0" dirty="0">
                <a:solidFill>
                  <a:schemeClr val="bg1"/>
                </a:solidFill>
              </a:rPr>
              <a:t>Community of Practice</a:t>
            </a:r>
            <a:r>
              <a:rPr lang="en-US" sz="1350" dirty="0"/>
              <a:t> </a:t>
            </a:r>
            <a:r>
              <a:rPr lang="en-US" sz="1350" b="0" i="1" baseline="0" dirty="0">
                <a:solidFill>
                  <a:schemeClr val="bg1"/>
                </a:solidFill>
              </a:rPr>
              <a:t>Facilitated by the Early Childhood TA Center (ECTA)</a:t>
            </a:r>
          </a:p>
          <a:p>
            <a:r>
              <a:rPr lang="en-US" sz="1350" b="0" i="1" baseline="0" dirty="0">
                <a:solidFill>
                  <a:schemeClr val="bg1"/>
                </a:solidFill>
              </a:rPr>
              <a:t> and the National Center for Systemic Improvement (NCSI)</a:t>
            </a:r>
          </a:p>
        </p:txBody>
      </p:sp>
      <p:cxnSp>
        <p:nvCxnSpPr>
          <p:cNvPr id="13" name="Straight Connector 12"/>
          <p:cNvCxnSpPr/>
          <p:nvPr userDrawn="1"/>
        </p:nvCxnSpPr>
        <p:spPr>
          <a:xfrm>
            <a:off x="4480560" y="1906003"/>
            <a:ext cx="421827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30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p:nvSpPr>
        <p:spPr>
          <a:xfrm>
            <a:off x="304800" y="1676400"/>
            <a:ext cx="8534400" cy="646331"/>
          </a:xfrm>
          <a:prstGeom prst="rect">
            <a:avLst/>
          </a:prstGeom>
          <a:noFill/>
        </p:spPr>
        <p:txBody>
          <a:bodyPr wrap="square" rtlCol="0">
            <a:spAutoFit/>
          </a:bodyPr>
          <a:lstStyle/>
          <a:p>
            <a:pPr algn="ctr"/>
            <a:r>
              <a:rPr lang="en-US" sz="3600" dirty="0">
                <a:solidFill>
                  <a:prstClr val="black"/>
                </a:solidFill>
                <a:latin typeface="Georgia" panose="02040502050405020303" pitchFamily="18" charset="0"/>
              </a:rPr>
              <a:t>Title</a:t>
            </a:r>
          </a:p>
        </p:txBody>
      </p:sp>
      <p:sp>
        <p:nvSpPr>
          <p:cNvPr id="5" name="TextBox 4"/>
          <p:cNvSpPr txBox="1"/>
          <p:nvPr userDrawn="1"/>
        </p:nvSpPr>
        <p:spPr>
          <a:xfrm>
            <a:off x="304800" y="1676400"/>
            <a:ext cx="8534400" cy="646331"/>
          </a:xfrm>
          <a:prstGeom prst="rect">
            <a:avLst/>
          </a:prstGeom>
          <a:noFill/>
        </p:spPr>
        <p:txBody>
          <a:bodyPr wrap="square" rtlCol="0">
            <a:spAutoFit/>
          </a:bodyPr>
          <a:lstStyle/>
          <a:p>
            <a:pPr algn="ctr"/>
            <a:r>
              <a:rPr lang="en-US" sz="3600" dirty="0">
                <a:solidFill>
                  <a:prstClr val="black"/>
                </a:solidFill>
                <a:latin typeface="Georgia" panose="02040502050405020303" pitchFamily="18" charset="0"/>
              </a:rPr>
              <a:t>Title</a:t>
            </a:r>
          </a:p>
        </p:txBody>
      </p:sp>
    </p:spTree>
    <p:extLst>
      <p:ext uri="{BB962C8B-B14F-4D97-AF65-F5344CB8AC3E}">
        <p14:creationId xmlns:p14="http://schemas.microsoft.com/office/powerpoint/2010/main" val="29130386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0560" y="268899"/>
            <a:ext cx="4218272" cy="2541431"/>
          </a:xfrm>
        </p:spPr>
        <p:txBody>
          <a:bodyPr bIns="0" anchor="b">
            <a:noAutofit/>
          </a:bodyPr>
          <a:lstStyle>
            <a:lvl1pPr algn="l">
              <a:defRPr sz="2775" cap="none" baseline="0"/>
            </a:lvl1pPr>
          </a:lstStyle>
          <a:p>
            <a:r>
              <a:rPr lang="en-US" dirty="0"/>
              <a:t>National IDEA</a:t>
            </a:r>
            <a:br>
              <a:rPr lang="en-US" dirty="0"/>
            </a:br>
            <a:r>
              <a:rPr lang="en-US" dirty="0"/>
              <a:t>Early Childhood Inclusion</a:t>
            </a:r>
            <a:br>
              <a:rPr lang="en-US" dirty="0"/>
            </a:br>
            <a:r>
              <a:rPr lang="en-US" dirty="0"/>
              <a:t>Community of Practice</a:t>
            </a:r>
          </a:p>
        </p:txBody>
      </p:sp>
      <p:sp>
        <p:nvSpPr>
          <p:cNvPr id="3" name="Subtitle 2"/>
          <p:cNvSpPr>
            <a:spLocks noGrp="1"/>
          </p:cNvSpPr>
          <p:nvPr>
            <p:ph type="subTitle" idx="1" hasCustomPrompt="1"/>
          </p:nvPr>
        </p:nvSpPr>
        <p:spPr>
          <a:xfrm>
            <a:off x="4480560" y="3227742"/>
            <a:ext cx="4218272" cy="1702399"/>
          </a:xfrm>
        </p:spPr>
        <p:txBody>
          <a:bodyPr tIns="91440" bIns="91440" anchor="ctr" anchorCtr="0">
            <a:normAutofit/>
          </a:bodyPr>
          <a:lstStyle>
            <a:lvl1pPr marL="0" indent="0" algn="l">
              <a:buNone/>
              <a:defRPr sz="210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4" name="Picture 3"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560" y="5524684"/>
            <a:ext cx="2044067" cy="1048239"/>
          </a:xfrm>
          <a:prstGeom prst="rect">
            <a:avLst/>
          </a:prstGeom>
        </p:spPr>
      </p:pic>
      <p:pic>
        <p:nvPicPr>
          <p:cNvPr id="7" name="Picture 6" descr="ncsi-color-2015.png">
            <a:extLst>
              <a:ext uri="{FF2B5EF4-FFF2-40B4-BE49-F238E27FC236}">
                <a16:creationId xmlns:a16="http://schemas.microsoft.com/office/drawing/2014/main" id="{2A57D663-A340-4A14-B3EA-3D40324B31A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8268" y="5615120"/>
            <a:ext cx="1787097" cy="957802"/>
          </a:xfrm>
          <a:prstGeom prst="rect">
            <a:avLst/>
          </a:prstGeom>
        </p:spPr>
      </p:pic>
      <p:sp>
        <p:nvSpPr>
          <p:cNvPr id="5" name="TextBox 4">
            <a:extLst>
              <a:ext uri="{FF2B5EF4-FFF2-40B4-BE49-F238E27FC236}">
                <a16:creationId xmlns:a16="http://schemas.microsoft.com/office/drawing/2014/main" id="{7022DAB2-3434-4E0C-ABCB-47D8E8996EF2}"/>
              </a:ext>
            </a:extLst>
          </p:cNvPr>
          <p:cNvSpPr txBox="1"/>
          <p:nvPr userDrawn="1"/>
        </p:nvSpPr>
        <p:spPr>
          <a:xfrm>
            <a:off x="4572000" y="5128181"/>
            <a:ext cx="4126832" cy="473206"/>
          </a:xfrm>
          <a:prstGeom prst="rect">
            <a:avLst/>
          </a:prstGeom>
          <a:noFill/>
        </p:spPr>
        <p:txBody>
          <a:bodyPr wrap="square" rtlCol="0">
            <a:spAutoFit/>
          </a:bodyPr>
          <a:lstStyle/>
          <a:p>
            <a:pPr algn="ctr"/>
            <a:r>
              <a:rPr lang="en-US" sz="825" b="1" i="1" dirty="0">
                <a:solidFill>
                  <a:schemeClr val="tx1"/>
                </a:solidFill>
              </a:rPr>
              <a:t>Facilitated by the Early Childhood TA Center (ECTA)</a:t>
            </a:r>
          </a:p>
          <a:p>
            <a:pPr algn="ctr"/>
            <a:r>
              <a:rPr lang="en-US" sz="825" b="1" i="1" dirty="0">
                <a:solidFill>
                  <a:schemeClr val="tx1"/>
                </a:solidFill>
              </a:rPr>
              <a:t>and the National Center for Systemic Improvement (</a:t>
            </a:r>
            <a:r>
              <a:rPr lang="en-US" sz="825" b="1" i="1" baseline="0" dirty="0">
                <a:solidFill>
                  <a:schemeClr val="tx1"/>
                </a:solidFill>
              </a:rPr>
              <a:t>NCSI)</a:t>
            </a:r>
          </a:p>
          <a:p>
            <a:pPr algn="ctr"/>
            <a:endParaRPr lang="en-US" sz="825" dirty="0">
              <a:solidFill>
                <a:schemeClr val="tx1"/>
              </a:solidFill>
            </a:endParaRPr>
          </a:p>
        </p:txBody>
      </p:sp>
    </p:spTree>
    <p:extLst>
      <p:ext uri="{BB962C8B-B14F-4D97-AF65-F5344CB8AC3E}">
        <p14:creationId xmlns:p14="http://schemas.microsoft.com/office/powerpoint/2010/main" val="1328159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0560" y="268899"/>
            <a:ext cx="4218272" cy="2541431"/>
          </a:xfrm>
        </p:spPr>
        <p:txBody>
          <a:bodyPr bIns="0" anchor="b">
            <a:normAutofit/>
          </a:bodyPr>
          <a:lstStyle>
            <a:lvl1pPr algn="l">
              <a:defRPr sz="4050" cap="none"/>
            </a:lvl1pPr>
          </a:lstStyle>
          <a:p>
            <a:r>
              <a:rPr lang="en-US"/>
              <a:t>Click to edit master title style</a:t>
            </a:r>
          </a:p>
        </p:txBody>
      </p:sp>
      <p:sp>
        <p:nvSpPr>
          <p:cNvPr id="3" name="Subtitle 2"/>
          <p:cNvSpPr>
            <a:spLocks noGrp="1"/>
          </p:cNvSpPr>
          <p:nvPr>
            <p:ph type="subTitle" idx="1" hasCustomPrompt="1"/>
          </p:nvPr>
        </p:nvSpPr>
        <p:spPr>
          <a:xfrm>
            <a:off x="4480560" y="3227742"/>
            <a:ext cx="4218272"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ubtitle 2"/>
          <p:cNvSpPr txBox="1">
            <a:spLocks/>
          </p:cNvSpPr>
          <p:nvPr userDrawn="1"/>
        </p:nvSpPr>
        <p:spPr>
          <a:xfrm>
            <a:off x="371475" y="337478"/>
            <a:ext cx="2588895" cy="4592662"/>
          </a:xfrm>
          <a:prstGeom prst="rect">
            <a:avLst/>
          </a:prstGeom>
        </p:spPr>
        <p:txBody>
          <a:bodyPr vert="horz" lIns="68580" tIns="68580" rIns="68580" bIns="6858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sz="1350" dirty="0">
                <a:solidFill>
                  <a:schemeClr val="bg1"/>
                </a:solidFill>
              </a:rPr>
              <a:t>Additional</a:t>
            </a:r>
            <a:r>
              <a:rPr lang="en-US" sz="1350" baseline="0" dirty="0">
                <a:solidFill>
                  <a:schemeClr val="bg1"/>
                </a:solidFill>
              </a:rPr>
              <a:t> welcome, information or notification</a:t>
            </a:r>
            <a:endParaRPr lang="en-US" sz="1350" dirty="0">
              <a:solidFill>
                <a:schemeClr val="bg1"/>
              </a:solidFill>
            </a:endParaRPr>
          </a:p>
        </p:txBody>
      </p:sp>
    </p:spTree>
    <p:extLst>
      <p:ext uri="{BB962C8B-B14F-4D97-AF65-F5344CB8AC3E}">
        <p14:creationId xmlns:p14="http://schemas.microsoft.com/office/powerpoint/2010/main" val="4618410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8366" y="4588552"/>
            <a:ext cx="8270466" cy="977621"/>
          </a:xfrm>
        </p:spPr>
        <p:txBody>
          <a:bodyPr tIns="91440" bIns="9144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userDrawn="1"/>
        </p:nvCxnSpPr>
        <p:spPr>
          <a:xfrm flipV="1">
            <a:off x="428365" y="2743201"/>
            <a:ext cx="8256869"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428366" y="3063240"/>
            <a:ext cx="8270467" cy="1333500"/>
          </a:xfrm>
        </p:spPr>
        <p:txBody>
          <a:bodyPr bIns="0" anchor="t" anchorCtr="0">
            <a:normAutofit/>
          </a:bodyPr>
          <a:lstStyle>
            <a:lvl1pPr algn="l">
              <a:defRPr sz="2700" cap="none"/>
            </a:lvl1pPr>
          </a:lstStyle>
          <a:p>
            <a:r>
              <a:rPr lang="en-US"/>
              <a:t>Click to edit master title style</a:t>
            </a:r>
          </a:p>
        </p:txBody>
      </p:sp>
    </p:spTree>
    <p:extLst>
      <p:ext uri="{BB962C8B-B14F-4D97-AF65-F5344CB8AC3E}">
        <p14:creationId xmlns:p14="http://schemas.microsoft.com/office/powerpoint/2010/main" val="3524605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66292" y="802299"/>
            <a:ext cx="583254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2866293" y="3761142"/>
            <a:ext cx="583253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userDrawn="1"/>
        </p:nvCxnSpPr>
        <p:spPr>
          <a:xfrm flipV="1">
            <a:off x="2623185" y="802300"/>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31" y="720763"/>
            <a:ext cx="2203062" cy="1129775"/>
          </a:xfrm>
          <a:prstGeom prst="rect">
            <a:avLst/>
          </a:prstGeom>
        </p:spPr>
      </p:pic>
      <p:pic>
        <p:nvPicPr>
          <p:cNvPr id="8" name="Picture 7" descr="ncsi-color-2015.png">
            <a:extLst>
              <a:ext uri="{FF2B5EF4-FFF2-40B4-BE49-F238E27FC236}">
                <a16:creationId xmlns:a16="http://schemas.microsoft.com/office/drawing/2014/main" id="{3F7EBF7B-9F77-4D50-9B12-6DA994F176B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18329" y="2136000"/>
            <a:ext cx="1670293" cy="895200"/>
          </a:xfrm>
          <a:prstGeom prst="rect">
            <a:avLst/>
          </a:prstGeom>
        </p:spPr>
      </p:pic>
    </p:spTree>
    <p:extLst>
      <p:ext uri="{BB962C8B-B14F-4D97-AF65-F5344CB8AC3E}">
        <p14:creationId xmlns:p14="http://schemas.microsoft.com/office/powerpoint/2010/main" val="15426629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66292" y="802299"/>
            <a:ext cx="583254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2866293" y="3761142"/>
            <a:ext cx="583253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userDrawn="1"/>
        </p:nvCxnSpPr>
        <p:spPr>
          <a:xfrm flipV="1">
            <a:off x="2623185" y="802300"/>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31" y="720763"/>
            <a:ext cx="2203062" cy="1129775"/>
          </a:xfrm>
          <a:prstGeom prst="rect">
            <a:avLst/>
          </a:prstGeom>
        </p:spPr>
      </p:pic>
      <p:pic>
        <p:nvPicPr>
          <p:cNvPr id="8" name="Picture 7" descr="ncsi-color-2015.png">
            <a:extLst>
              <a:ext uri="{FF2B5EF4-FFF2-40B4-BE49-F238E27FC236}">
                <a16:creationId xmlns:a16="http://schemas.microsoft.com/office/drawing/2014/main" id="{079F3369-1095-4799-8DD0-61F941A6D48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77761" y="2073013"/>
            <a:ext cx="1871802" cy="1003200"/>
          </a:xfrm>
          <a:prstGeom prst="rect">
            <a:avLst/>
          </a:prstGeom>
        </p:spPr>
      </p:pic>
    </p:spTree>
    <p:extLst>
      <p:ext uri="{BB962C8B-B14F-4D97-AF65-F5344CB8AC3E}">
        <p14:creationId xmlns:p14="http://schemas.microsoft.com/office/powerpoint/2010/main" val="40729645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3"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7591244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3"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5496934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150" y="1609738"/>
            <a:ext cx="6224810" cy="1887950"/>
          </a:xfrm>
        </p:spPr>
        <p:txBody>
          <a:bodyPr anchor="b">
            <a:normAutofit/>
          </a:bodyPr>
          <a:lstStyle>
            <a:lvl1pPr algn="ctr">
              <a:defRPr sz="2700" cap="none"/>
            </a:lvl1pPr>
          </a:lstStyle>
          <a:p>
            <a:r>
              <a:rPr lang="en-US"/>
              <a:t>Click to edit master title style</a:t>
            </a:r>
          </a:p>
        </p:txBody>
      </p:sp>
      <p:sp>
        <p:nvSpPr>
          <p:cNvPr id="3" name="Text Placeholder 2"/>
          <p:cNvSpPr>
            <a:spLocks noGrp="1"/>
          </p:cNvSpPr>
          <p:nvPr>
            <p:ph type="body" idx="1"/>
          </p:nvPr>
        </p:nvSpPr>
        <p:spPr>
          <a:xfrm>
            <a:off x="1456259" y="3851916"/>
            <a:ext cx="6215658"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0"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456150" y="3713663"/>
            <a:ext cx="62248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4202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872" y="226980"/>
            <a:ext cx="8254092"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440872" y="1368358"/>
            <a:ext cx="4041321"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3642" y="1376141"/>
            <a:ext cx="4041322"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3"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6207703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872" y="226990"/>
            <a:ext cx="8254093"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440872" y="1258112"/>
            <a:ext cx="4041321"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40872" y="2148785"/>
            <a:ext cx="4041321"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3643" y="1261288"/>
            <a:ext cx="4041322"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3643" y="2147817"/>
            <a:ext cx="4041322"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5" name="Slide Number Placeholder 5"/>
          <p:cNvSpPr>
            <a:spLocks noGrp="1"/>
          </p:cNvSpPr>
          <p:nvPr>
            <p:ph type="sldNum" sz="quarter" idx="12"/>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389028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304800" y="1676400"/>
            <a:ext cx="8534400" cy="646331"/>
          </a:xfrm>
          <a:prstGeom prst="rect">
            <a:avLst/>
          </a:prstGeom>
          <a:noFill/>
        </p:spPr>
        <p:txBody>
          <a:bodyPr wrap="square" rtlCol="0">
            <a:spAutoFit/>
          </a:bodyPr>
          <a:lstStyle/>
          <a:p>
            <a:pPr algn="ctr"/>
            <a:r>
              <a:rPr lang="en-US" sz="3600" dirty="0">
                <a:solidFill>
                  <a:prstClr val="black"/>
                </a:solidFill>
                <a:latin typeface="Georgia" panose="02040502050405020303" pitchFamily="18" charset="0"/>
              </a:rPr>
              <a:t>Title</a:t>
            </a:r>
          </a:p>
        </p:txBody>
      </p:sp>
    </p:spTree>
    <p:extLst>
      <p:ext uri="{BB962C8B-B14F-4D97-AF65-F5344CB8AC3E}">
        <p14:creationId xmlns:p14="http://schemas.microsoft.com/office/powerpoint/2010/main" val="26686462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872" y="226990"/>
            <a:ext cx="8254093"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440872" y="1258112"/>
            <a:ext cx="4041321"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40872" y="2148785"/>
            <a:ext cx="4041321"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3643" y="1261288"/>
            <a:ext cx="4041322"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3643" y="2147817"/>
            <a:ext cx="4041322"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5" name="Slide Number Placeholder 5"/>
          <p:cNvSpPr>
            <a:spLocks noGrp="1"/>
          </p:cNvSpPr>
          <p:nvPr>
            <p:ph type="sldNum" sz="quarter" idx="12"/>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40025272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10"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dirty="0"/>
          </a:p>
        </p:txBody>
      </p:sp>
    </p:spTree>
    <p:extLst>
      <p:ext uri="{BB962C8B-B14F-4D97-AF65-F5344CB8AC3E}">
        <p14:creationId xmlns:p14="http://schemas.microsoft.com/office/powerpoint/2010/main" val="30783901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7"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568359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872" y="798973"/>
            <a:ext cx="3097456" cy="2247117"/>
          </a:xfrm>
        </p:spPr>
        <p:txBody>
          <a:bodyPr anchor="b">
            <a:normAutofit/>
          </a:bodyPr>
          <a:lstStyle>
            <a:lvl1pPr algn="ctr">
              <a:defRPr sz="18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3782786" y="798974"/>
            <a:ext cx="4912179"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0497" y="3205492"/>
            <a:ext cx="3099267"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dirty="0"/>
              <a:t>National IDEA Early Childhood Inclusion Community of Practice</a:t>
            </a:r>
            <a:br>
              <a:rPr lang="en-US" dirty="0"/>
            </a:br>
            <a:r>
              <a:rPr lang="en-US" b="1" dirty="0"/>
              <a:t>Facilitated by the Early Childhood TA Center (ECTA) and the National Center for Systemic Improvement (NCSI)</a:t>
            </a:r>
            <a:endParaRPr lang="en-US" dirty="0"/>
          </a:p>
        </p:txBody>
      </p:sp>
      <p:sp>
        <p:nvSpPr>
          <p:cNvPr id="12"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2378360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456150" y="3713663"/>
            <a:ext cx="62248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480186" y="2523098"/>
            <a:ext cx="6194510"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429390" y="3846281"/>
            <a:ext cx="6245306" cy="1012929"/>
          </a:xfrm>
        </p:spPr>
        <p:txBody>
          <a:bodyPr>
            <a:noAutofit/>
          </a:bodyPr>
          <a:lstStyle>
            <a:lvl1pPr>
              <a:defRPr baseline="0"/>
            </a:lvl1pPr>
          </a:lstStyle>
          <a:p>
            <a:r>
              <a:rPr lang="en-US" sz="900"/>
              <a:t>The ECTA Center is a program of the FPG Child Development Institute of the University of North Carolina at Chapel Hill, funded through cooperative agreement number </a:t>
            </a:r>
            <a:r>
              <a:rPr lang="is-IS" sz="900"/>
              <a:t>H326P170001 </a:t>
            </a:r>
            <a:r>
              <a:rPr lang="en-US" sz="900"/>
              <a:t>from the Office of Special Education Programs, U.S. Department of Education. Opinions expressed herein do not necessarily represent the Department of Education's position or policy. Project Officer: Julia Martin </a:t>
            </a:r>
            <a:r>
              <a:rPr lang="en-US" sz="900" err="1"/>
              <a:t>Eile</a:t>
            </a:r>
            <a:endParaRPr lang="en-US" sz="9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9389" y="5058531"/>
            <a:ext cx="283464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0252" y="4750570"/>
            <a:ext cx="1400708" cy="1099570"/>
          </a:xfrm>
          <a:prstGeom prst="rect">
            <a:avLst/>
          </a:prstGeom>
        </p:spPr>
      </p:pic>
      <p:cxnSp>
        <p:nvCxnSpPr>
          <p:cNvPr id="15" name="Straight Connector 14"/>
          <p:cNvCxnSpPr/>
          <p:nvPr userDrawn="1"/>
        </p:nvCxnSpPr>
        <p:spPr>
          <a:xfrm>
            <a:off x="1480186" y="2270760"/>
            <a:ext cx="61945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0186" y="833546"/>
            <a:ext cx="5536832" cy="1089213"/>
          </a:xfrm>
          <a:prstGeom prst="rect">
            <a:avLst/>
          </a:prstGeom>
        </p:spPr>
      </p:pic>
    </p:spTree>
    <p:extLst>
      <p:ext uri="{BB962C8B-B14F-4D97-AF65-F5344CB8AC3E}">
        <p14:creationId xmlns:p14="http://schemas.microsoft.com/office/powerpoint/2010/main" val="19670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Slide Number Placeholder 2"/>
          <p:cNvSpPr>
            <a:spLocks noGrp="1"/>
          </p:cNvSpPr>
          <p:nvPr>
            <p:ph type="sldNum" sz="quarter" idx="10"/>
          </p:nvPr>
        </p:nvSpPr>
        <p:spPr>
          <a:ln/>
        </p:spPr>
        <p:txBody>
          <a:bodyPr/>
          <a:lstStyle>
            <a:lvl1pPr>
              <a:defRPr/>
            </a:lvl1pPr>
          </a:lstStyle>
          <a:p>
            <a:pPr>
              <a:defRPr/>
            </a:pPr>
            <a:fld id="{B30C82B0-8156-4BC6-BE64-E3A306E9493A}"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7789" y="76200"/>
            <a:ext cx="2266573" cy="763112"/>
          </a:xfrm>
          <a:prstGeom prst="rect">
            <a:avLst/>
          </a:prstGeom>
        </p:spPr>
      </p:pic>
      <p:pic>
        <p:nvPicPr>
          <p:cNvPr id="1026"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7" y="199788"/>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userDrawn="1"/>
        </p:nvPicPr>
        <p:blipFill>
          <a:blip r:embed="rId5"/>
          <a:stretch>
            <a:fillRect/>
          </a:stretch>
        </p:blipFill>
        <p:spPr>
          <a:xfrm>
            <a:off x="2133600" y="196071"/>
            <a:ext cx="842172" cy="520700"/>
          </a:xfrm>
          <a:prstGeom prst="rect">
            <a:avLst/>
          </a:prstGeom>
        </p:spPr>
      </p:pic>
    </p:spTree>
    <p:custDataLst>
      <p:tags r:id="rId1"/>
    </p:custDataLst>
    <p:extLst>
      <p:ext uri="{BB962C8B-B14F-4D97-AF65-F5344CB8AC3E}">
        <p14:creationId xmlns:p14="http://schemas.microsoft.com/office/powerpoint/2010/main" val="32104433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03954"/>
            <a:ext cx="7886700" cy="10373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1371600"/>
            <a:ext cx="7886700" cy="4572000"/>
          </a:xfrm>
          <a:solidFill>
            <a:srgbClr val="017C89"/>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C3317CA4-C85D-456B-B3D0-AE0C954BCEB3}"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6"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0126367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0373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1265978"/>
            <a:ext cx="7886700" cy="4830022"/>
          </a:xfrm>
          <a:solidFill>
            <a:schemeClr val="tx1">
              <a:lumMod val="50000"/>
              <a:lumOff val="50000"/>
            </a:schemeClr>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F7450772-7904-4810-8A90-3780B00A00BD}"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98178357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325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884978"/>
            <a:ext cx="7886700" cy="5058622"/>
          </a:xfrm>
          <a:solidFill>
            <a:schemeClr val="bg1">
              <a:lumMod val="75000"/>
            </a:schemeClr>
          </a:solidFill>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351DAD21-F1B3-49D7-BD64-5CB20A7DE75C}"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419672441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795763"/>
            <a:ext cx="9144000" cy="5376437"/>
          </a:xfrm>
          <a:solidFill>
            <a:srgbClr val="017C89"/>
          </a:solidFill>
        </p:spPr>
        <p:txBody>
          <a:bodyPr/>
          <a:lstStyle>
            <a:lvl1pPr marL="349250" indent="-171450">
              <a:tabLst>
                <a:tab pos="228600" algn="l"/>
              </a:tabLst>
              <a:defRPr>
                <a:solidFill>
                  <a:srgbClr val="FFFFFF"/>
                </a:solidFill>
              </a:defRPr>
            </a:lvl1pPr>
            <a:lvl2pPr>
              <a:tabLst>
                <a:tab pos="228600" algn="l"/>
              </a:tabLst>
              <a:defRPr>
                <a:solidFill>
                  <a:srgbClr val="FFFFFF"/>
                </a:solidFill>
              </a:defRPr>
            </a:lvl2pPr>
            <a:lvl3pPr>
              <a:tabLst>
                <a:tab pos="228600" algn="l"/>
              </a:tabLst>
              <a:defRPr>
                <a:solidFill>
                  <a:srgbClr val="FFFFFF"/>
                </a:solidFill>
              </a:defRPr>
            </a:lvl3pPr>
            <a:lvl4pPr>
              <a:tabLst>
                <a:tab pos="228600" algn="l"/>
              </a:tabLst>
              <a:defRPr>
                <a:solidFill>
                  <a:srgbClr val="FFFFFF"/>
                </a:solidFill>
              </a:defRPr>
            </a:lvl4pPr>
            <a:lvl5pPr>
              <a:tabLst>
                <a:tab pos="228600" algn="l"/>
              </a:tabLst>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219502"/>
            <a:ext cx="9144000" cy="576261"/>
          </a:xfrm>
        </p:spPr>
        <p:txBody>
          <a:bodyPr anchor="b"/>
          <a:lstStyle>
            <a:lvl1pPr>
              <a:defRPr sz="4000">
                <a:solidFill>
                  <a:schemeClr val="tx1">
                    <a:lumMod val="65000"/>
                    <a:lumOff val="35000"/>
                  </a:schemeClr>
                </a:solidFill>
              </a:defRPr>
            </a:lvl1pPr>
          </a:lstStyle>
          <a:p>
            <a:r>
              <a:rPr lang="en-US" dirty="0"/>
              <a:t>Click to edit Master title style</a:t>
            </a:r>
          </a:p>
        </p:txBody>
      </p:sp>
      <p:sp>
        <p:nvSpPr>
          <p:cNvPr id="5" name="Slide Number Placeholder 2"/>
          <p:cNvSpPr>
            <a:spLocks noGrp="1"/>
          </p:cNvSpPr>
          <p:nvPr>
            <p:ph type="sldNum" sz="quarter" idx="10"/>
          </p:nvPr>
        </p:nvSpPr>
        <p:spPr/>
        <p:txBody>
          <a:bodyPr/>
          <a:lstStyle>
            <a:lvl1pPr algn="ctr">
              <a:defRPr sz="1800">
                <a:solidFill>
                  <a:schemeClr val="bg1">
                    <a:lumMod val="50000"/>
                  </a:schemeClr>
                </a:solidFill>
                <a:latin typeface="Perpetua" panose="02020502060401020303" pitchFamily="18" charset="0"/>
              </a:defRPr>
            </a:lvl1pPr>
          </a:lstStyle>
          <a:p>
            <a:pPr>
              <a:defRPr/>
            </a:pPr>
            <a:fld id="{E786B636-7454-413B-81A4-4CF59F84D08A}"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0"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9658597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81412" y="228600"/>
            <a:ext cx="7886700" cy="665255"/>
          </a:xfrm>
        </p:spPr>
        <p:txBody>
          <a:bodyPr>
            <a:normAutofit/>
          </a:bodyPr>
          <a:lstStyle>
            <a:lvl1pPr>
              <a:defRPr sz="2800">
                <a:solidFill>
                  <a:schemeClr val="tx1">
                    <a:lumMod val="65000"/>
                    <a:lumOff val="35000"/>
                  </a:schemeClr>
                </a:solidFill>
              </a:defRPr>
            </a:lvl1pPr>
          </a:lstStyle>
          <a:p>
            <a:r>
              <a:rPr lang="en-US" dirty="0"/>
              <a:t>Click to edit Master title style</a:t>
            </a:r>
          </a:p>
        </p:txBody>
      </p:sp>
      <p:sp>
        <p:nvSpPr>
          <p:cNvPr id="9" name="Content Placeholder 8"/>
          <p:cNvSpPr>
            <a:spLocks noGrp="1"/>
          </p:cNvSpPr>
          <p:nvPr>
            <p:ph sz="quarter" idx="13"/>
          </p:nvPr>
        </p:nvSpPr>
        <p:spPr>
          <a:xfrm>
            <a:off x="4777162" y="970055"/>
            <a:ext cx="3790950" cy="49735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681412" y="970055"/>
            <a:ext cx="3943350" cy="49735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5122CEE4-0C94-4C2E-BBB9-B05B1A8F4706}"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8634961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sp>
        <p:nvSpPr>
          <p:cNvPr id="10" name="Title 1"/>
          <p:cNvSpPr>
            <a:spLocks noGrp="1"/>
          </p:cNvSpPr>
          <p:nvPr>
            <p:ph type="title"/>
          </p:nvPr>
        </p:nvSpPr>
        <p:spPr>
          <a:xfrm>
            <a:off x="457200" y="1447800"/>
            <a:ext cx="8229600" cy="1143000"/>
          </a:xfrm>
          <a:prstGeom prst="rect">
            <a:avLst/>
          </a:prstGeom>
        </p:spPr>
        <p:txBody>
          <a:bodyPr/>
          <a:lstStyle>
            <a:lvl1pPr>
              <a:defRPr>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913534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53338" y="304800"/>
            <a:ext cx="7886700" cy="665255"/>
          </a:xfrm>
        </p:spPr>
        <p:txBody>
          <a:bodyPr>
            <a:normAutofit/>
          </a:bodyPr>
          <a:lstStyle>
            <a:lvl1pPr>
              <a:defRPr sz="2800">
                <a:solidFill>
                  <a:schemeClr val="tx1">
                    <a:lumMod val="75000"/>
                    <a:lumOff val="25000"/>
                  </a:schemeClr>
                </a:solidFill>
              </a:defRPr>
            </a:lvl1pPr>
          </a:lstStyle>
          <a:p>
            <a:r>
              <a:rPr lang="en-US" dirty="0"/>
              <a:t>Click to edit Master title style</a:t>
            </a:r>
          </a:p>
        </p:txBody>
      </p:sp>
      <p:sp>
        <p:nvSpPr>
          <p:cNvPr id="9" name="Content Placeholder 8"/>
          <p:cNvSpPr>
            <a:spLocks noGrp="1"/>
          </p:cNvSpPr>
          <p:nvPr>
            <p:ph sz="quarter" idx="13"/>
          </p:nvPr>
        </p:nvSpPr>
        <p:spPr>
          <a:xfrm>
            <a:off x="653338" y="1046255"/>
            <a:ext cx="3790950" cy="48973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4589290" y="1046255"/>
            <a:ext cx="3943350" cy="48973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9116098F-DE60-42DA-BD74-40124E14C655}"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4217645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0" y="1295400"/>
            <a:ext cx="9144000" cy="4876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81099" y="381000"/>
            <a:ext cx="432435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92597" y="914400"/>
            <a:ext cx="4327702"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181100" y="914400"/>
            <a:ext cx="4324350"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4"/>
          </p:nvPr>
        </p:nvSpPr>
        <p:spPr>
          <a:xfrm>
            <a:off x="4692597" y="381000"/>
            <a:ext cx="432770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a:pPr>
                <a:defRPr/>
              </a:pPr>
              <a:t>‹#›</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4"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14"/>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8543669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6"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3377883662"/>
      </p:ext>
    </p:extLst>
  </p:cSld>
  <p:clrMapOvr>
    <a:overrideClrMapping bg1="lt1" tx1="dk1" bg2="lt2" tx2="dk2" accent1="accent1" accent2="accent2" accent3="accent3" accent4="accent4" accent5="accent5" accent6="accent6" hlink="hlink" folHlink="folHlink"/>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3282" y="6249710"/>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236926" y="6252209"/>
            <a:ext cx="667517" cy="455125"/>
          </a:xfrm>
          <a:prstGeom prst="rect">
            <a:avLst/>
          </a:prstGeom>
        </p:spPr>
      </p:pic>
    </p:spTree>
    <p:custDataLst>
      <p:tags r:id="rId1"/>
    </p:custDataLst>
    <p:extLst>
      <p:ext uri="{BB962C8B-B14F-4D97-AF65-F5344CB8AC3E}">
        <p14:creationId xmlns:p14="http://schemas.microsoft.com/office/powerpoint/2010/main" val="1061199486"/>
      </p:ext>
    </p:extLst>
  </p:cSld>
  <p:clrMapOvr>
    <a:overrideClrMapping bg1="lt1" tx1="dk1" bg2="lt2" tx2="dk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Title and Vertical Text L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0" name="Rectangle 9"/>
          <p:cNvSpPr/>
          <p:nvPr userDrawn="1"/>
        </p:nvSpPr>
        <p:spPr>
          <a:xfrm>
            <a:off x="0" y="0"/>
            <a:ext cx="7030375"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121699396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Box">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a:solidFill>
            <a:srgbClr val="6A6B6D"/>
          </a:solidFill>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50923395"/>
      </p:ext>
    </p:extLst>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80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41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613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11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9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492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209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89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10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181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F1ADA-FF77-4D45-8008-F34EE4CCD793}" type="datetimeFigureOut">
              <a:rPr lang="en-US" smtClean="0">
                <a:solidFill>
                  <a:prstClr val="black">
                    <a:tint val="75000"/>
                  </a:prstClr>
                </a:solidFill>
              </a:rPr>
              <a:pPr/>
              <a:t>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26E54-0918-1440-BDF9-9BC5320B0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945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419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12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8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60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773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229600" cy="1143000"/>
          </a:xfrm>
          <a:prstGeom prst="rect">
            <a:avLst/>
          </a:prstGeom>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21336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980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066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751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6735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6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1967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6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616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376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95250"/>
            <a:ext cx="8474556" cy="781050"/>
          </a:xfrm>
          <a:prstGeom prst="rect">
            <a:avLst/>
          </a:prstGeom>
        </p:spPr>
        <p:txBody>
          <a:bodyPr lIns="0" tIns="0" rIns="0"/>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304871" y="876300"/>
            <a:ext cx="8474075" cy="469900"/>
          </a:xfrm>
        </p:spPr>
        <p:txBody>
          <a:bodyPr lIns="0" rIns="0" anchor="t">
            <a:norm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2005045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Title 10"/>
          <p:cNvSpPr>
            <a:spLocks noGrp="1"/>
          </p:cNvSpPr>
          <p:nvPr>
            <p:ph type="title"/>
          </p:nvPr>
        </p:nvSpPr>
        <p:spPr>
          <a:xfrm>
            <a:off x="243488" y="228600"/>
            <a:ext cx="8646583" cy="914400"/>
          </a:xfrm>
          <a:prstGeom prst="rect">
            <a:avLst/>
          </a:prstGeo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521037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25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84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3948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432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83"/>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608"/>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31085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280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663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5506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55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57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132768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70"/>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703806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52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900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95250"/>
            <a:ext cx="8474556" cy="781050"/>
          </a:xfrm>
          <a:prstGeom prst="rect">
            <a:avLst/>
          </a:prstGeom>
        </p:spPr>
        <p:txBody>
          <a:bodyPr lIns="0" tIns="0" rIns="0"/>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304872" y="876300"/>
            <a:ext cx="8474075" cy="469900"/>
          </a:xfrm>
        </p:spPr>
        <p:txBody>
          <a:bodyPr lIns="0" rIns="0" anchor="t">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031570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Title 10"/>
          <p:cNvSpPr>
            <a:spLocks noGrp="1"/>
          </p:cNvSpPr>
          <p:nvPr>
            <p:ph type="title"/>
          </p:nvPr>
        </p:nvSpPr>
        <p:spPr>
          <a:xfrm>
            <a:off x="243489" y="228600"/>
            <a:ext cx="8646583" cy="914400"/>
          </a:xfrm>
          <a:prstGeom prst="rect">
            <a:avLst/>
          </a:prstGeo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946135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69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Slide _ White">
    <p:spTree>
      <p:nvGrpSpPr>
        <p:cNvPr id="1" name=""/>
        <p:cNvGrpSpPr/>
        <p:nvPr/>
      </p:nvGrpSpPr>
      <p:grpSpPr>
        <a:xfrm>
          <a:off x="0" y="0"/>
          <a:ext cx="0" cy="0"/>
          <a:chOff x="0" y="0"/>
          <a:chExt cx="0" cy="0"/>
        </a:xfrm>
      </p:grpSpPr>
      <p:pic>
        <p:nvPicPr>
          <p:cNvPr id="2" name="Picture 6"/>
          <p:cNvPicPr>
            <a:picLocks noChangeAspect="1"/>
          </p:cNvPicPr>
          <p:nvPr/>
        </p:nvPicPr>
        <p:blipFill>
          <a:blip r:embed="rId2"/>
          <a:stretch>
            <a:fillRect/>
          </a:stretch>
        </p:blipFill>
        <p:spPr>
          <a:xfrm>
            <a:off x="1582552" y="2744004"/>
            <a:ext cx="1508915" cy="1606719"/>
          </a:xfrm>
          <a:prstGeom prst="rect">
            <a:avLst/>
          </a:prstGeom>
          <a:noFill/>
          <a:ln cap="flat">
            <a:noFill/>
          </a:ln>
        </p:spPr>
      </p:pic>
      <p:sp>
        <p:nvSpPr>
          <p:cNvPr id="3" name="Rectangle 8"/>
          <p:cNvSpPr/>
          <p:nvPr/>
        </p:nvSpPr>
        <p:spPr>
          <a:xfrm>
            <a:off x="3266227" y="2840226"/>
            <a:ext cx="45720" cy="1418453"/>
          </a:xfrm>
          <a:prstGeom prst="rect">
            <a:avLst/>
          </a:prstGeom>
          <a:solidFill>
            <a:srgbClr val="000000"/>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4" name="Straight Connector 7"/>
          <p:cNvCxnSpPr/>
          <p:nvPr/>
        </p:nvCxnSpPr>
        <p:spPr>
          <a:xfrm>
            <a:off x="3510427" y="3818497"/>
            <a:ext cx="4952994" cy="0"/>
          </a:xfrm>
          <a:prstGeom prst="straightConnector1">
            <a:avLst/>
          </a:prstGeom>
          <a:noFill/>
          <a:ln w="12701" cap="flat">
            <a:solidFill>
              <a:srgbClr val="1F497D"/>
            </a:solidFill>
            <a:custDash>
              <a:ds d="100000" sp="100000"/>
            </a:custDash>
          </a:ln>
        </p:spPr>
      </p:cxnSp>
      <p:sp>
        <p:nvSpPr>
          <p:cNvPr id="5" name="Text Placeholder 22"/>
          <p:cNvSpPr txBox="1">
            <a:spLocks noGrp="1"/>
          </p:cNvSpPr>
          <p:nvPr>
            <p:ph type="body" sz="quarter" idx="4294967295"/>
          </p:nvPr>
        </p:nvSpPr>
        <p:spPr>
          <a:xfrm>
            <a:off x="3487832" y="2549420"/>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000000"/>
                </a:solidFill>
                <a:uFillTx/>
                <a:latin typeface="Calibri"/>
              </a:defRPr>
            </a:lvl1pPr>
          </a:lstStyle>
          <a:p>
            <a:pPr lvl="0"/>
            <a:r>
              <a:rPr lang="en-US"/>
              <a:t>Presentation Title</a:t>
            </a:r>
          </a:p>
        </p:txBody>
      </p:sp>
      <p:sp>
        <p:nvSpPr>
          <p:cNvPr id="6" name="Text Placeholder 22"/>
          <p:cNvSpPr txBox="1">
            <a:spLocks noGrp="1"/>
          </p:cNvSpPr>
          <p:nvPr>
            <p:ph type="body" sz="quarter" idx="4294967295"/>
          </p:nvPr>
        </p:nvSpPr>
        <p:spPr>
          <a:xfrm>
            <a:off x="3486707" y="3232906"/>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000000"/>
                </a:solidFill>
                <a:uFillTx/>
                <a:latin typeface="Calibri"/>
              </a:defRPr>
            </a:lvl1pPr>
          </a:lstStyle>
          <a:p>
            <a:pPr lvl="0"/>
            <a:r>
              <a:rPr lang="en-US"/>
              <a:t>Subtitle (or delete)</a:t>
            </a:r>
          </a:p>
        </p:txBody>
      </p:sp>
      <p:sp>
        <p:nvSpPr>
          <p:cNvPr id="7" name="Text Placeholder 22"/>
          <p:cNvSpPr txBox="1">
            <a:spLocks noGrp="1"/>
          </p:cNvSpPr>
          <p:nvPr>
            <p:ph type="body" sz="quarter" idx="4294967295"/>
          </p:nvPr>
        </p:nvSpPr>
        <p:spPr>
          <a:xfrm>
            <a:off x="3486707" y="3874193"/>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000000"/>
                </a:solidFill>
                <a:uFillTx/>
                <a:latin typeface="Calibri"/>
              </a:defRPr>
            </a:lvl1pPr>
          </a:lstStyle>
          <a:p>
            <a:pPr lvl="0"/>
            <a:r>
              <a:rPr lang="en-US"/>
              <a:t>Date | Name of Presenter</a:t>
            </a:r>
          </a:p>
        </p:txBody>
      </p:sp>
    </p:spTree>
    <p:extLst>
      <p:ext uri="{BB962C8B-B14F-4D97-AF65-F5344CB8AC3E}">
        <p14:creationId xmlns:p14="http://schemas.microsoft.com/office/powerpoint/2010/main" val="3135417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_ Navy">
    <p:bg>
      <p:bgPr>
        <a:solidFill>
          <a:srgbClr val="1F497D"/>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582552" y="2744004"/>
            <a:ext cx="1508915" cy="1606719"/>
          </a:xfrm>
          <a:prstGeom prst="rect">
            <a:avLst/>
          </a:prstGeom>
          <a:noFill/>
          <a:ln cap="flat">
            <a:noFill/>
          </a:ln>
        </p:spPr>
      </p:pic>
      <p:cxnSp>
        <p:nvCxnSpPr>
          <p:cNvPr id="3" name="Straight Connector 5"/>
          <p:cNvCxnSpPr/>
          <p:nvPr/>
        </p:nvCxnSpPr>
        <p:spPr>
          <a:xfrm>
            <a:off x="3510427" y="3818497"/>
            <a:ext cx="4952994" cy="0"/>
          </a:xfrm>
          <a:prstGeom prst="straightConnector1">
            <a:avLst/>
          </a:prstGeom>
          <a:noFill/>
          <a:ln w="12701" cap="flat">
            <a:solidFill>
              <a:srgbClr val="EEECE1"/>
            </a:solidFill>
            <a:custDash>
              <a:ds d="100000" sp="100000"/>
            </a:custDash>
          </a:ln>
        </p:spPr>
      </p:cxnSp>
      <p:sp>
        <p:nvSpPr>
          <p:cNvPr id="4" name="Rectangle 8"/>
          <p:cNvSpPr/>
          <p:nvPr/>
        </p:nvSpPr>
        <p:spPr>
          <a:xfrm>
            <a:off x="3266227" y="2840226"/>
            <a:ext cx="45720" cy="1418453"/>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5" name="Text Placeholder 22"/>
          <p:cNvSpPr txBox="1">
            <a:spLocks noGrp="1"/>
          </p:cNvSpPr>
          <p:nvPr>
            <p:ph type="body" sz="quarter" idx="4294967295"/>
          </p:nvPr>
        </p:nvSpPr>
        <p:spPr>
          <a:xfrm>
            <a:off x="3487832" y="2549420"/>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6" name="Text Placeholder 22"/>
          <p:cNvSpPr txBox="1">
            <a:spLocks noGrp="1"/>
          </p:cNvSpPr>
          <p:nvPr>
            <p:ph type="body" sz="quarter" idx="4294967295"/>
          </p:nvPr>
        </p:nvSpPr>
        <p:spPr>
          <a:xfrm>
            <a:off x="3486707" y="3232906"/>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7" name="Text Placeholder 22"/>
          <p:cNvSpPr txBox="1">
            <a:spLocks noGrp="1"/>
          </p:cNvSpPr>
          <p:nvPr>
            <p:ph type="body" sz="quarter" idx="4294967295"/>
          </p:nvPr>
        </p:nvSpPr>
        <p:spPr>
          <a:xfrm>
            <a:off x="3486707" y="3874193"/>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27877417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_ Photo I">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6"/>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7"/>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8"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4106535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Slide _ Photo II">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11087"/>
          <a:stretch>
            <a:fillRect/>
          </a:stretch>
        </p:blipFill>
        <p:spPr>
          <a:xfrm>
            <a:off x="3419" y="10552"/>
            <a:ext cx="9144000" cy="6858000"/>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8"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1136922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Slide _ Photo III">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11214"/>
          <a:stretch>
            <a:fillRect/>
          </a:stretch>
        </p:blipFill>
        <p:spPr>
          <a:xfrm>
            <a:off x="13240" y="-1837"/>
            <a:ext cx="9133429" cy="6859837"/>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8"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2200991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ver Slide _ Photo IV">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8"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683444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Slide _ Photo V">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
        <p:nvSpPr>
          <p:cNvPr id="8"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Tree>
    <p:extLst>
      <p:ext uri="{BB962C8B-B14F-4D97-AF65-F5344CB8AC3E}">
        <p14:creationId xmlns:p14="http://schemas.microsoft.com/office/powerpoint/2010/main" val="62269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617220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userDrawn="1"/>
        </p:nvSpPr>
        <p:spPr>
          <a:xfrm>
            <a:off x="8305800" y="6172200"/>
            <a:ext cx="838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24" y="5689091"/>
            <a:ext cx="8980476" cy="940309"/>
          </a:xfrm>
          <a:prstGeom prst="rect">
            <a:avLst/>
          </a:prstGeom>
        </p:spPr>
      </p:pic>
    </p:spTree>
    <p:extLst>
      <p:ext uri="{BB962C8B-B14F-4D97-AF65-F5344CB8AC3E}">
        <p14:creationId xmlns:p14="http://schemas.microsoft.com/office/powerpoint/2010/main" val="1583256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_ Photo VI">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
        <p:nvSpPr>
          <p:cNvPr id="8"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Tree>
    <p:extLst>
      <p:ext uri="{BB962C8B-B14F-4D97-AF65-F5344CB8AC3E}">
        <p14:creationId xmlns:p14="http://schemas.microsoft.com/office/powerpoint/2010/main" val="3309329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ver Slide _ Photo VII">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noFill/>
          <a:ln cap="flat">
            <a:noFill/>
          </a:ln>
        </p:spPr>
      </p:pic>
      <p:pic>
        <p:nvPicPr>
          <p:cNvPr id="3" name="Picture 2"/>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3"/>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4"/>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
        <p:nvSpPr>
          <p:cNvPr id="8"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Tree>
    <p:extLst>
      <p:ext uri="{BB962C8B-B14F-4D97-AF65-F5344CB8AC3E}">
        <p14:creationId xmlns:p14="http://schemas.microsoft.com/office/powerpoint/2010/main" val="2987425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ver Slide _ Photo VIII">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10851"/>
          <a:stretch>
            <a:fillRect/>
          </a:stretch>
        </p:blipFill>
        <p:spPr>
          <a:xfrm>
            <a:off x="9015" y="0"/>
            <a:ext cx="9153820" cy="6847118"/>
          </a:xfrm>
          <a:prstGeom prst="rect">
            <a:avLst/>
          </a:prstGeom>
          <a:noFill/>
          <a:ln cap="flat">
            <a:noFill/>
          </a:ln>
        </p:spPr>
      </p:pic>
      <p:pic>
        <p:nvPicPr>
          <p:cNvPr id="3" name="Picture 3"/>
          <p:cNvPicPr>
            <a:picLocks noChangeAspect="1"/>
          </p:cNvPicPr>
          <p:nvPr/>
        </p:nvPicPr>
        <p:blipFill>
          <a:blip r:embed="rId3"/>
          <a:stretch>
            <a:fillRect/>
          </a:stretch>
        </p:blipFill>
        <p:spPr>
          <a:xfrm>
            <a:off x="1582552" y="4114031"/>
            <a:ext cx="1508915" cy="1606719"/>
          </a:xfrm>
          <a:prstGeom prst="rect">
            <a:avLst/>
          </a:prstGeom>
          <a:noFill/>
          <a:ln cap="flat">
            <a:noFill/>
          </a:ln>
        </p:spPr>
      </p:pic>
      <p:sp>
        <p:nvSpPr>
          <p:cNvPr id="4" name="Rectangle 4"/>
          <p:cNvSpPr/>
          <p:nvPr/>
        </p:nvSpPr>
        <p:spPr>
          <a:xfrm>
            <a:off x="3266227" y="4210263"/>
            <a:ext cx="45720" cy="14184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cxnSp>
        <p:nvCxnSpPr>
          <p:cNvPr id="5" name="Straight Connector 5"/>
          <p:cNvCxnSpPr/>
          <p:nvPr/>
        </p:nvCxnSpPr>
        <p:spPr>
          <a:xfrm>
            <a:off x="3510427" y="5298298"/>
            <a:ext cx="3788332" cy="0"/>
          </a:xfrm>
          <a:prstGeom prst="straightConnector1">
            <a:avLst/>
          </a:prstGeom>
          <a:noFill/>
          <a:ln w="12701" cap="flat">
            <a:solidFill>
              <a:srgbClr val="A7AAA9"/>
            </a:solidFill>
            <a:custDash>
              <a:ds d="100000" sp="100000"/>
            </a:custDash>
          </a:ln>
        </p:spPr>
      </p:cxnSp>
      <p:sp>
        <p:nvSpPr>
          <p:cNvPr id="6" name="Text Placeholder 22"/>
          <p:cNvSpPr txBox="1">
            <a:spLocks noGrp="1"/>
          </p:cNvSpPr>
          <p:nvPr>
            <p:ph type="body" sz="quarter" idx="4294967295"/>
          </p:nvPr>
        </p:nvSpPr>
        <p:spPr>
          <a:xfrm>
            <a:off x="3522671" y="4158691"/>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1" i="0" u="none" strike="noStrike" cap="none" spc="0" baseline="0">
                <a:solidFill>
                  <a:srgbClr val="FFFFFF"/>
                </a:solidFill>
                <a:uFillTx/>
                <a:latin typeface="Calibri"/>
              </a:defRPr>
            </a:lvl1pPr>
          </a:lstStyle>
          <a:p>
            <a:pPr lvl="0"/>
            <a:r>
              <a:rPr lang="en-US"/>
              <a:t>Presentation Title</a:t>
            </a:r>
          </a:p>
        </p:txBody>
      </p:sp>
      <p:sp>
        <p:nvSpPr>
          <p:cNvPr id="7" name="Text Placeholder 22"/>
          <p:cNvSpPr txBox="1">
            <a:spLocks noGrp="1"/>
          </p:cNvSpPr>
          <p:nvPr>
            <p:ph type="body" sz="quarter" idx="4294967295"/>
          </p:nvPr>
        </p:nvSpPr>
        <p:spPr>
          <a:xfrm>
            <a:off x="3522671" y="5383529"/>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300"/>
              </a:spcBef>
              <a:spcAft>
                <a:spcPts val="0"/>
              </a:spcAft>
              <a:buNone/>
              <a:tabLst/>
              <a:defRPr lang="en-US" sz="1400" b="0" i="0" u="none" strike="noStrike" cap="none" spc="0" baseline="0">
                <a:solidFill>
                  <a:srgbClr val="FFFFFF"/>
                </a:solidFill>
                <a:uFillTx/>
                <a:latin typeface="Calibri"/>
              </a:defRPr>
            </a:lvl1pPr>
          </a:lstStyle>
          <a:p>
            <a:pPr lvl="0"/>
            <a:r>
              <a:rPr lang="en-US"/>
              <a:t>Date | Name of Presenter</a:t>
            </a:r>
          </a:p>
        </p:txBody>
      </p:sp>
      <p:sp>
        <p:nvSpPr>
          <p:cNvPr id="8" name="Text Placeholder 22"/>
          <p:cNvSpPr txBox="1">
            <a:spLocks noGrp="1"/>
          </p:cNvSpPr>
          <p:nvPr>
            <p:ph type="body" sz="quarter" idx="4294967295"/>
          </p:nvPr>
        </p:nvSpPr>
        <p:spPr>
          <a:xfrm>
            <a:off x="3522671" y="4788840"/>
            <a:ext cx="5132390" cy="47652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0" i="0" u="none" strike="noStrike" cap="none" spc="0" baseline="0">
                <a:solidFill>
                  <a:srgbClr val="FFFFFF"/>
                </a:solidFill>
                <a:uFillTx/>
                <a:latin typeface="Calibri"/>
              </a:defRPr>
            </a:lvl1pPr>
          </a:lstStyle>
          <a:p>
            <a:pPr lvl="0"/>
            <a:r>
              <a:rPr lang="en-US"/>
              <a:t>Subtitle (or delete)</a:t>
            </a:r>
          </a:p>
        </p:txBody>
      </p:sp>
    </p:spTree>
    <p:extLst>
      <p:ext uri="{BB962C8B-B14F-4D97-AF65-F5344CB8AC3E}">
        <p14:creationId xmlns:p14="http://schemas.microsoft.com/office/powerpoint/2010/main" val="1803875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cxnSp>
        <p:nvCxnSpPr>
          <p:cNvPr id="2" name="Straight Connector 8"/>
          <p:cNvCxnSpPr/>
          <p:nvPr/>
        </p:nvCxnSpPr>
        <p:spPr>
          <a:xfrm>
            <a:off x="309048" y="6462997"/>
            <a:ext cx="8525903" cy="0"/>
          </a:xfrm>
          <a:prstGeom prst="straightConnector1">
            <a:avLst/>
          </a:prstGeom>
          <a:noFill/>
          <a:ln w="3172" cap="flat">
            <a:solidFill>
              <a:srgbClr val="A6A6A6"/>
            </a:solidFill>
            <a:prstDash val="solid"/>
          </a:ln>
        </p:spPr>
      </p:cxnSp>
      <p:sp>
        <p:nvSpPr>
          <p:cNvPr id="3" name="Rectangle 15"/>
          <p:cNvSpPr/>
          <p:nvPr/>
        </p:nvSpPr>
        <p:spPr>
          <a:xfrm>
            <a:off x="0" y="0"/>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pic>
        <p:nvPicPr>
          <p:cNvPr id="4" name="Picture 19"/>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5" name="Title 1"/>
          <p:cNvSpPr txBox="1">
            <a:spLocks noGrp="1"/>
          </p:cNvSpPr>
          <p:nvPr>
            <p:ph type="title"/>
          </p:nvPr>
        </p:nvSpPr>
        <p:spPr>
          <a:xfrm>
            <a:off x="1188555" y="164573"/>
            <a:ext cx="1693624" cy="64633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Agenda</a:t>
            </a:r>
          </a:p>
        </p:txBody>
      </p:sp>
      <p:sp>
        <p:nvSpPr>
          <p:cNvPr id="6"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DF61C0FC-D3F3-433A-BF19-9EE6CE3E8A1D}" type="slidenum">
              <a:rPr/>
              <a:pPr/>
              <a:t>‹#›</a:t>
            </a:fld>
            <a:endParaRPr/>
          </a:p>
        </p:txBody>
      </p:sp>
      <p:sp>
        <p:nvSpPr>
          <p:cNvPr id="7" name="Text Placeholder 7"/>
          <p:cNvSpPr txBox="1">
            <a:spLocks noGrp="1"/>
          </p:cNvSpPr>
          <p:nvPr>
            <p:ph type="body" sz="quarter" idx="4294967295"/>
          </p:nvPr>
        </p:nvSpPr>
        <p:spPr>
          <a:xfrm>
            <a:off x="309048" y="1247561"/>
            <a:ext cx="8372484" cy="3763963"/>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700"/>
              </a:spcBef>
              <a:spcAft>
                <a:spcPts val="0"/>
              </a:spcAft>
              <a:buSzPct val="100000"/>
              <a:buFont typeface="Arial" pitchFamily="34"/>
              <a:tabLst/>
              <a:defRPr lang="en-US" b="0" i="0" u="none" strike="noStrike" cap="none" spc="0" baseline="0">
                <a:solidFill>
                  <a:srgbClr val="000000"/>
                </a:solidFill>
                <a:uFillTx/>
                <a:latin typeface="Calibri"/>
              </a:defRPr>
            </a:lvl1pPr>
            <a:lvl2pPr marL="742950" marR="0" lvl="1" indent="-285750" fontAlgn="auto">
              <a:lnSpc>
                <a:spcPct val="100000"/>
              </a:lnSpc>
              <a:spcBef>
                <a:spcPts val="700"/>
              </a:spcBef>
              <a:spcAft>
                <a:spcPts val="0"/>
              </a:spcAft>
              <a:buSzPct val="100000"/>
              <a:buFont typeface="Arial" pitchFamily="34"/>
              <a:buChar char="–"/>
              <a:tabLst/>
              <a:defRPr lang="en-US" sz="2800" b="0" i="0" u="none" strike="noStrike" cap="none" spc="0" baseline="0">
                <a:solidFill>
                  <a:srgbClr val="000000"/>
                </a:solidFill>
                <a:uFillTx/>
                <a:latin typeface="Calibri"/>
              </a:defRPr>
            </a:lvl2pPr>
            <a:lvl3pPr marR="0" lvl="2" fontAlgn="auto">
              <a:lnSpc>
                <a:spcPct val="100000"/>
              </a:lnSpc>
              <a:spcBef>
                <a:spcPts val="700"/>
              </a:spcBef>
              <a:spcAft>
                <a:spcPts val="0"/>
              </a:spcAft>
              <a:buSzPct val="100000"/>
              <a:buFont typeface="Arial" pitchFamily="34"/>
              <a:tabLst/>
              <a:defRPr lang="en-US" sz="2800" b="0" i="0" u="none" strike="noStrike" cap="none" spc="0" baseline="0">
                <a:solidFill>
                  <a:srgbClr val="000000"/>
                </a:solidFill>
                <a:uFillTx/>
                <a:latin typeface="Calibri"/>
              </a:defRPr>
            </a:lvl3pPr>
            <a:lvl4pPr marR="0" lvl="3" fontAlgn="auto">
              <a:lnSpc>
                <a:spcPct val="100000"/>
              </a:lnSpc>
              <a:spcBef>
                <a:spcPts val="700"/>
              </a:spcBef>
              <a:spcAft>
                <a:spcPts val="0"/>
              </a:spcAft>
              <a:buSzPct val="100000"/>
              <a:buFont typeface="Arial" pitchFamily="34"/>
              <a:buChar char="–"/>
              <a:tabLst/>
              <a:defRPr lang="en-US" sz="2800" b="0" i="0" u="none" strike="noStrike" cap="none" spc="0" baseline="0">
                <a:solidFill>
                  <a:srgbClr val="000000"/>
                </a:solidFill>
                <a:uFillTx/>
                <a:latin typeface="Calibri"/>
              </a:defRPr>
            </a:lvl4pPr>
            <a:lvl5pPr marR="0" lvl="4" fontAlgn="auto">
              <a:lnSpc>
                <a:spcPct val="100000"/>
              </a:lnSpc>
              <a:spcBef>
                <a:spcPts val="700"/>
              </a:spcBef>
              <a:spcAft>
                <a:spcPts val="0"/>
              </a:spcAft>
              <a:buSzPct val="100000"/>
              <a:buFont typeface="Arial" pitchFamily="34"/>
              <a:buChar char="»"/>
              <a:tabLst/>
              <a:defRPr lang="en-US" sz="2800"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510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Divider">
    <p:bg>
      <p:bgPr>
        <a:solidFill>
          <a:srgbClr val="D11242"/>
        </a:solidFill>
        <a:effectLst/>
      </p:bgPr>
    </p:bg>
    <p:spTree>
      <p:nvGrpSpPr>
        <p:cNvPr id="1" name=""/>
        <p:cNvGrpSpPr/>
        <p:nvPr/>
      </p:nvGrpSpPr>
      <p:grpSpPr>
        <a:xfrm>
          <a:off x="0" y="0"/>
          <a:ext cx="0" cy="0"/>
          <a:chOff x="0" y="0"/>
          <a:chExt cx="0" cy="0"/>
        </a:xfrm>
      </p:grpSpPr>
      <p:sp>
        <p:nvSpPr>
          <p:cNvPr id="2" name="Text Placeholder 22"/>
          <p:cNvSpPr txBox="1">
            <a:spLocks noGrp="1"/>
          </p:cNvSpPr>
          <p:nvPr>
            <p:ph type="body" sz="quarter" idx="4294967295"/>
          </p:nvPr>
        </p:nvSpPr>
        <p:spPr>
          <a:xfrm>
            <a:off x="2666061" y="3214774"/>
            <a:ext cx="5132390" cy="6458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Aft>
                <a:spcPts val="0"/>
              </a:spcAft>
              <a:buNone/>
              <a:tabLst/>
              <a:defRPr lang="en-US" sz="4000" b="0" i="0" u="none" strike="noStrike" cap="none" spc="0" baseline="0">
                <a:solidFill>
                  <a:srgbClr val="FFFFFF"/>
                </a:solidFill>
                <a:uFillTx/>
                <a:latin typeface="Calibri"/>
              </a:defRPr>
            </a:lvl1pPr>
          </a:lstStyle>
          <a:p>
            <a:pPr lvl="0"/>
            <a:r>
              <a:rPr lang="en-US"/>
              <a:t>Enter Section Title</a:t>
            </a:r>
          </a:p>
        </p:txBody>
      </p:sp>
      <p:sp>
        <p:nvSpPr>
          <p:cNvPr id="3" name="Rectangle 7"/>
          <p:cNvSpPr/>
          <p:nvPr/>
        </p:nvSpPr>
        <p:spPr>
          <a:xfrm flipH="1">
            <a:off x="2518861" y="3043552"/>
            <a:ext cx="45720" cy="98824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pic>
        <p:nvPicPr>
          <p:cNvPr id="4" name="Picture 8"/>
          <p:cNvPicPr>
            <a:picLocks noChangeAspect="1"/>
          </p:cNvPicPr>
          <p:nvPr/>
        </p:nvPicPr>
        <p:blipFill>
          <a:blip r:embed="rId2"/>
          <a:stretch>
            <a:fillRect/>
          </a:stretch>
        </p:blipFill>
        <p:spPr>
          <a:xfrm>
            <a:off x="1380451" y="2985598"/>
            <a:ext cx="1036938" cy="1104147"/>
          </a:xfrm>
          <a:prstGeom prst="rect">
            <a:avLst/>
          </a:prstGeom>
          <a:noFill/>
          <a:ln cap="flat">
            <a:noFill/>
          </a:ln>
        </p:spPr>
      </p:pic>
    </p:spTree>
    <p:extLst>
      <p:ext uri="{BB962C8B-B14F-4D97-AF65-F5344CB8AC3E}">
        <p14:creationId xmlns:p14="http://schemas.microsoft.com/office/powerpoint/2010/main" val="3126459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_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0EF8536A-95E5-4B2E-AD05-E31D8691F2BE}" type="slidenum">
              <a:rPr/>
              <a:pPr/>
              <a:t>‹#›</a:t>
            </a:fld>
            <a:endParaRPr/>
          </a:p>
        </p:txBody>
      </p:sp>
      <p:sp>
        <p:nvSpPr>
          <p:cNvPr id="5" name="Text Placeholder 16"/>
          <p:cNvSpPr txBox="1">
            <a:spLocks noGrp="1"/>
          </p:cNvSpPr>
          <p:nvPr>
            <p:ph type="body" sz="quarter" idx="4294967295"/>
          </p:nvPr>
        </p:nvSpPr>
        <p:spPr>
          <a:xfrm>
            <a:off x="309048" y="1124702"/>
            <a:ext cx="8525390" cy="5023238"/>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500"/>
              </a:spcBef>
              <a:spcAft>
                <a:spcPts val="0"/>
              </a:spcAft>
              <a:buSzPct val="100000"/>
              <a:buFont typeface="Arial" pitchFamily="34"/>
              <a:tabLst/>
              <a:defRPr lang="en-US" sz="2000" b="0" i="0" u="none" strike="noStrike" cap="none" spc="0" baseline="0">
                <a:solidFill>
                  <a:srgbClr val="000000"/>
                </a:solidFill>
                <a:uFillTx/>
                <a:latin typeface="Calibri"/>
              </a:defRPr>
            </a:lvl1pPr>
            <a:lvl2pPr marL="742950" marR="0" lvl="1" indent="-285750" fontAlgn="auto">
              <a:lnSpc>
                <a:spcPct val="100000"/>
              </a:lnSpc>
              <a:spcAft>
                <a:spcPts val="0"/>
              </a:spcAft>
              <a:buSzPct val="100000"/>
              <a:buFont typeface="Arial" pitchFamily="34"/>
              <a:buChar char="–"/>
              <a:tabLst/>
              <a:defRPr lang="en-US" sz="2000" b="0" i="0" u="none" strike="noStrike" cap="none" spc="0" baseline="0">
                <a:solidFill>
                  <a:srgbClr val="000000"/>
                </a:solidFill>
                <a:uFillTx/>
                <a:latin typeface="Calibri"/>
              </a:defRPr>
            </a:lvl2pPr>
            <a:lvl3pPr marR="0" lvl="2" fontAlgn="auto">
              <a:lnSpc>
                <a:spcPct val="100000"/>
              </a:lnSpc>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lnSpc>
                <a:spcPct val="100000"/>
              </a:lnSpc>
              <a:spcAft>
                <a:spcPts val="0"/>
              </a:spcAft>
              <a:buSzPct val="100000"/>
              <a:buFont typeface="Arial" pitchFamily="34"/>
              <a:buChar char="–"/>
              <a:tabLst/>
              <a:defRPr lang="en-US" sz="2000" b="0" i="0" u="none" strike="noStrike" cap="none" spc="0" baseline="0">
                <a:solidFill>
                  <a:srgbClr val="000000"/>
                </a:solidFill>
                <a:uFillTx/>
                <a:latin typeface="Calibri"/>
              </a:defRPr>
            </a:lvl4pPr>
            <a:lvl5pPr marR="0" lvl="4" fontAlgn="auto">
              <a:lnSpc>
                <a:spcPct val="100000"/>
              </a:lnSpc>
              <a:spcAft>
                <a:spcPts val="0"/>
              </a:spcAft>
              <a:buSzPct val="100000"/>
              <a:buFont typeface="Arial" pitchFamily="34"/>
              <a:buChar char="»"/>
              <a:tabLst/>
              <a:defRPr lang="en-US" sz="2000"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7"/>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7" name="Title 1"/>
          <p:cNvSpPr txBox="1">
            <a:spLocks noGrp="1"/>
          </p:cNvSpPr>
          <p:nvPr>
            <p:ph type="title"/>
          </p:nvPr>
        </p:nvSpPr>
        <p:spPr>
          <a:xfrm>
            <a:off x="1000335" y="113248"/>
            <a:ext cx="2884182"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3556190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amp; Image">
    <p:spTree>
      <p:nvGrpSpPr>
        <p:cNvPr id="1" name=""/>
        <p:cNvGrpSpPr/>
        <p:nvPr/>
      </p:nvGrpSpPr>
      <p:grpSpPr>
        <a:xfrm>
          <a:off x="0" y="0"/>
          <a:ext cx="0" cy="0"/>
          <a:chOff x="0" y="0"/>
          <a:chExt cx="0" cy="0"/>
        </a:xfrm>
      </p:grpSpPr>
      <p:cxnSp>
        <p:nvCxnSpPr>
          <p:cNvPr id="2" name="Straight Connector 3"/>
          <p:cNvCxnSpPr/>
          <p:nvPr/>
        </p:nvCxnSpPr>
        <p:spPr>
          <a:xfrm>
            <a:off x="309048" y="6462997"/>
            <a:ext cx="8525903" cy="0"/>
          </a:xfrm>
          <a:prstGeom prst="straightConnector1">
            <a:avLst/>
          </a:prstGeom>
          <a:noFill/>
          <a:ln w="3172" cap="flat">
            <a:solidFill>
              <a:srgbClr val="A6A6A6"/>
            </a:solidFill>
            <a:prstDash val="solid"/>
          </a:ln>
        </p:spPr>
      </p:cxnSp>
      <p:sp>
        <p:nvSpPr>
          <p:cNvPr id="3" name="Rectangle 10"/>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0760ED8F-FB98-48C0-83C9-A6A4DA808B65}" type="slidenum">
              <a:rPr/>
              <a:pPr/>
              <a:t>‹#›</a:t>
            </a:fld>
            <a:endParaRPr/>
          </a:p>
        </p:txBody>
      </p:sp>
      <p:pic>
        <p:nvPicPr>
          <p:cNvPr id="5" name="Picture 15"/>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Oval 18"/>
          <p:cNvSpPr/>
          <p:nvPr/>
        </p:nvSpPr>
        <p:spPr>
          <a:xfrm>
            <a:off x="7490783" y="2883304"/>
            <a:ext cx="430481" cy="4304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9D9D9"/>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sz="5400">
                <a:solidFill>
                  <a:srgbClr val="C00000"/>
                </a:solidFill>
              </a:rPr>
              <a:t>”</a:t>
            </a:r>
          </a:p>
        </p:txBody>
      </p:sp>
      <p:sp>
        <p:nvSpPr>
          <p:cNvPr id="7" name="Oval 19"/>
          <p:cNvSpPr/>
          <p:nvPr/>
        </p:nvSpPr>
        <p:spPr>
          <a:xfrm>
            <a:off x="961930" y="2576056"/>
            <a:ext cx="430481" cy="4304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9D9D9"/>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sz="5400">
                <a:solidFill>
                  <a:srgbClr val="C00000"/>
                </a:solidFill>
              </a:rPr>
              <a:t>“</a:t>
            </a:r>
          </a:p>
        </p:txBody>
      </p:sp>
      <p:sp>
        <p:nvSpPr>
          <p:cNvPr id="8" name="Picture Placeholder 22"/>
          <p:cNvSpPr txBox="1">
            <a:spLocks noGrp="1"/>
          </p:cNvSpPr>
          <p:nvPr>
            <p:ph type="pic" sz="quarter" idx="4294967295"/>
          </p:nvPr>
        </p:nvSpPr>
        <p:spPr>
          <a:xfrm>
            <a:off x="0" y="3505196"/>
            <a:ext cx="9144000" cy="2611434"/>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1pPr>
          </a:lstStyle>
          <a:p>
            <a:pPr lvl="0"/>
            <a:endParaRPr lang="en-US"/>
          </a:p>
        </p:txBody>
      </p:sp>
      <p:sp>
        <p:nvSpPr>
          <p:cNvPr id="9" name="Title 23"/>
          <p:cNvSpPr txBox="1">
            <a:spLocks noGrp="1"/>
          </p:cNvSpPr>
          <p:nvPr>
            <p:ph type="title"/>
          </p:nvPr>
        </p:nvSpPr>
        <p:spPr>
          <a:xfrm>
            <a:off x="1115549" y="116220"/>
            <a:ext cx="2886879"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30" baseline="0">
                <a:solidFill>
                  <a:srgbClr val="FFFFFF"/>
                </a:solidFill>
                <a:uFillTx/>
                <a:latin typeface="Calibri"/>
                <a:ea typeface="Calibri"/>
                <a:cs typeface="Calibri"/>
              </a:defRPr>
            </a:lvl1pPr>
          </a:lstStyle>
          <a:p>
            <a:pPr lvl="0"/>
            <a:r>
              <a:rPr lang="en-US"/>
              <a:t>Enter Heading</a:t>
            </a:r>
          </a:p>
        </p:txBody>
      </p:sp>
      <p:sp>
        <p:nvSpPr>
          <p:cNvPr id="10" name="Text Placeholder 4"/>
          <p:cNvSpPr txBox="1">
            <a:spLocks noGrp="1"/>
          </p:cNvSpPr>
          <p:nvPr>
            <p:ph type="body" sz="quarter" idx="4294967295"/>
          </p:nvPr>
        </p:nvSpPr>
        <p:spPr>
          <a:xfrm>
            <a:off x="1536548" y="2515002"/>
            <a:ext cx="5837236" cy="7366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000000"/>
                </a:solidFill>
                <a:uFillTx/>
                <a:latin typeface="Calibri"/>
              </a:defRPr>
            </a:lvl1pPr>
          </a:lstStyle>
          <a:p>
            <a:pPr lvl="0"/>
            <a:r>
              <a:rPr lang="en-US"/>
              <a:t>Insert quote or descriptive text.</a:t>
            </a:r>
          </a:p>
        </p:txBody>
      </p:sp>
      <p:sp>
        <p:nvSpPr>
          <p:cNvPr id="11" name="Text Placeholder 4"/>
          <p:cNvSpPr txBox="1">
            <a:spLocks noGrp="1"/>
          </p:cNvSpPr>
          <p:nvPr>
            <p:ph type="body" sz="quarter" idx="4294967295"/>
          </p:nvPr>
        </p:nvSpPr>
        <p:spPr>
          <a:xfrm>
            <a:off x="605643" y="1236918"/>
            <a:ext cx="8229316" cy="73660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0" i="0" u="none" strike="noStrike" cap="none" spc="30" baseline="0">
                <a:solidFill>
                  <a:srgbClr val="000000"/>
                </a:solidFill>
                <a:uFillTx/>
                <a:latin typeface="Calibri"/>
                <a:ea typeface="Calibri"/>
                <a:cs typeface="Calibri"/>
              </a:defRPr>
            </a:lvl1pPr>
          </a:lstStyle>
          <a:p>
            <a:pPr lvl="0"/>
            <a:r>
              <a:rPr lang="en-US"/>
              <a:t>This slide is useful to introduce a main or core idea. Use this area to summarize information or highlight a core idea. </a:t>
            </a:r>
          </a:p>
        </p:txBody>
      </p:sp>
    </p:spTree>
    <p:extLst>
      <p:ext uri="{BB962C8B-B14F-4D97-AF65-F5344CB8AC3E}">
        <p14:creationId xmlns:p14="http://schemas.microsoft.com/office/powerpoint/2010/main" val="3473130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_I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5C8B32F7-EBD3-430F-8164-CB9B0D9A31B7}"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Content Placeholder 18"/>
          <p:cNvSpPr txBox="1">
            <a:spLocks noGrp="1"/>
          </p:cNvSpPr>
          <p:nvPr>
            <p:ph sz="quarter" idx="4294967295"/>
          </p:nvPr>
        </p:nvSpPr>
        <p:spPr>
          <a:xfrm>
            <a:off x="309048" y="2814642"/>
            <a:ext cx="8525911" cy="2995610"/>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400"/>
              </a:spcBef>
              <a:spcAft>
                <a:spcPts val="0"/>
              </a:spcAft>
              <a:buSzPct val="100000"/>
              <a:buFont typeface="Arial" pitchFamily="34"/>
              <a:tabLst/>
              <a:defRPr lang="en-US" sz="1800" b="0" i="0" u="none" strike="noStrike" cap="none" spc="0" baseline="0">
                <a:solidFill>
                  <a:srgbClr val="000000"/>
                </a:solidFill>
                <a:uFillTx/>
                <a:latin typeface="Calibri"/>
              </a:defRPr>
            </a:lvl1pPr>
            <a:lvl2pPr marL="342900" marR="0" lvl="0" indent="-342900" fontAlgn="auto">
              <a:lnSpc>
                <a:spcPct val="100000"/>
              </a:lnSpc>
              <a:spcBef>
                <a:spcPts val="400"/>
              </a:spcBef>
              <a:spcAft>
                <a:spcPts val="0"/>
              </a:spcAft>
              <a:buSzPct val="100000"/>
              <a:buFont typeface="Arial" pitchFamily="34"/>
              <a:tabLst/>
              <a:defRPr lang="en-US" sz="1800" b="0" i="0" u="none" strike="noStrike" cap="none" spc="0" baseline="0">
                <a:solidFill>
                  <a:srgbClr val="000000"/>
                </a:solidFill>
                <a:uFillTx/>
                <a:latin typeface="Calibri"/>
              </a:defRPr>
            </a:lvl2pPr>
            <a:lvl3pPr marL="342900" marR="0" lvl="0" indent="-342900" fontAlgn="auto">
              <a:lnSpc>
                <a:spcPct val="100000"/>
              </a:lnSpc>
              <a:spcBef>
                <a:spcPts val="400"/>
              </a:spcBef>
              <a:spcAft>
                <a:spcPts val="0"/>
              </a:spcAft>
              <a:buSzPct val="100000"/>
              <a:buFont typeface="Arial" pitchFamily="34"/>
              <a:tabLst/>
              <a:defRPr lang="en-US" sz="1800" b="0" i="0" u="none" strike="noStrike" cap="none" spc="0" baseline="0">
                <a:solidFill>
                  <a:srgbClr val="000000"/>
                </a:solidFill>
                <a:uFillTx/>
                <a:latin typeface="Calibri"/>
              </a:defRPr>
            </a:lvl3pPr>
          </a:lstStyle>
          <a:p>
            <a:pPr lvl="0"/>
            <a:r>
              <a:rPr lang="en-US"/>
              <a:t>Bullet 1</a:t>
            </a:r>
          </a:p>
          <a:p>
            <a:pPr lvl="0"/>
            <a:r>
              <a:rPr lang="en-US"/>
              <a:t>Bullet 2</a:t>
            </a:r>
          </a:p>
          <a:p>
            <a:pPr lvl="0"/>
            <a:r>
              <a:rPr lang="en-US"/>
              <a:t>Bullet 3</a:t>
            </a:r>
          </a:p>
        </p:txBody>
      </p:sp>
      <p:sp>
        <p:nvSpPr>
          <p:cNvPr id="7" name="Title 19"/>
          <p:cNvSpPr txBox="1">
            <a:spLocks noGrp="1"/>
          </p:cNvSpPr>
          <p:nvPr>
            <p:ph type="title"/>
          </p:nvPr>
        </p:nvSpPr>
        <p:spPr>
          <a:xfrm>
            <a:off x="958126" y="126123"/>
            <a:ext cx="2886879"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30" baseline="0">
                <a:solidFill>
                  <a:srgbClr val="FFFFFF"/>
                </a:solidFill>
                <a:uFillTx/>
                <a:latin typeface="Calibri"/>
                <a:ea typeface="Calibri"/>
                <a:cs typeface="Calibri"/>
              </a:defRPr>
            </a:lvl1pPr>
          </a:lstStyle>
          <a:p>
            <a:pPr lvl="0"/>
            <a:r>
              <a:rPr lang="en-US"/>
              <a:t>Enter Heading</a:t>
            </a:r>
          </a:p>
        </p:txBody>
      </p:sp>
      <p:sp>
        <p:nvSpPr>
          <p:cNvPr id="8" name="Text Placeholder 4"/>
          <p:cNvSpPr txBox="1">
            <a:spLocks noGrp="1"/>
          </p:cNvSpPr>
          <p:nvPr>
            <p:ph type="body" sz="quarter" idx="4294967295"/>
          </p:nvPr>
        </p:nvSpPr>
        <p:spPr>
          <a:xfrm>
            <a:off x="309048" y="1369249"/>
            <a:ext cx="8525911" cy="923333"/>
          </a:xfrm>
          <a:prstGeom prst="rect">
            <a:avLst/>
          </a:prstGeom>
          <a:noFill/>
          <a:ln>
            <a:noFill/>
          </a:ln>
        </p:spPr>
        <p:txBody>
          <a:bodyPr vert="horz" wrap="square" lIns="91440" tIns="45720" rIns="91440" bIns="45720" anchor="t" anchorCtr="1" compatLnSpc="1">
            <a:spAutoFit/>
          </a:bodyPr>
          <a:lstStyle>
            <a:lvl1pPr marL="0" marR="0" lvl="0" indent="0" algn="ctr" fontAlgn="auto">
              <a:lnSpc>
                <a:spcPct val="100000"/>
              </a:lnSpc>
              <a:spcBef>
                <a:spcPts val="400"/>
              </a:spcBef>
              <a:spcAft>
                <a:spcPts val="0"/>
              </a:spcAft>
              <a:buNone/>
              <a:tabLst/>
              <a:defRPr lang="en-US" sz="1800" b="0" i="0" u="none" strike="noStrike" cap="none" spc="30" baseline="0">
                <a:solidFill>
                  <a:srgbClr val="000000"/>
                </a:solidFill>
                <a:uFillTx/>
                <a:latin typeface="Calibri"/>
                <a:ea typeface="Calibri"/>
                <a:cs typeface="Calibri"/>
              </a:defRPr>
            </a:lvl1pPr>
          </a:lstStyle>
          <a:p>
            <a:pPr lvl="0"/>
            <a:r>
              <a:rPr lang="en-US"/>
              <a:t>This slide is useful for bulleted ideas and concepts. Keep it streamlined by not using more than two bulleted concepts for ample legibility. Use this area to summarize information or highlight a core idea. </a:t>
            </a:r>
          </a:p>
        </p:txBody>
      </p:sp>
    </p:spTree>
    <p:extLst>
      <p:ext uri="{BB962C8B-B14F-4D97-AF65-F5344CB8AC3E}">
        <p14:creationId xmlns:p14="http://schemas.microsoft.com/office/powerpoint/2010/main" val="2354274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_II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50396AF3-78E6-40E0-B49C-5CC7A8F78A28}"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Picture Placeholder 17"/>
          <p:cNvSpPr txBox="1">
            <a:spLocks noGrp="1"/>
          </p:cNvSpPr>
          <p:nvPr>
            <p:ph type="pic" sz="quarter" idx="4294967295"/>
          </p:nvPr>
        </p:nvSpPr>
        <p:spPr>
          <a:xfrm>
            <a:off x="602607" y="2248235"/>
            <a:ext cx="2189165" cy="2189165"/>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500"/>
              </a:spcBef>
              <a:spcAft>
                <a:spcPts val="0"/>
              </a:spcAft>
              <a:buNone/>
              <a:tabLst/>
              <a:defRPr lang="en-US" sz="2000" b="0" i="0" u="none" strike="noStrike" cap="none" spc="0" baseline="0">
                <a:solidFill>
                  <a:srgbClr val="000000"/>
                </a:solidFill>
                <a:uFillTx/>
                <a:latin typeface="Calibri"/>
              </a:defRPr>
            </a:lvl1pPr>
          </a:lstStyle>
          <a:p>
            <a:pPr lvl="0"/>
            <a:endParaRPr lang="en-US"/>
          </a:p>
        </p:txBody>
      </p:sp>
      <p:sp>
        <p:nvSpPr>
          <p:cNvPr id="7" name="Picture Placeholder 17"/>
          <p:cNvSpPr txBox="1">
            <a:spLocks noGrp="1"/>
          </p:cNvSpPr>
          <p:nvPr>
            <p:ph type="pic" sz="quarter" idx="4294967295"/>
          </p:nvPr>
        </p:nvSpPr>
        <p:spPr>
          <a:xfrm>
            <a:off x="3451375" y="2248235"/>
            <a:ext cx="2189165" cy="2189165"/>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500"/>
              </a:spcBef>
              <a:spcAft>
                <a:spcPts val="0"/>
              </a:spcAft>
              <a:buNone/>
              <a:tabLst/>
              <a:defRPr lang="en-US" sz="2000" b="0" i="0" u="none" strike="noStrike" cap="none" spc="0" baseline="0">
                <a:solidFill>
                  <a:srgbClr val="000000"/>
                </a:solidFill>
                <a:uFillTx/>
                <a:latin typeface="Calibri"/>
              </a:defRPr>
            </a:lvl1pPr>
          </a:lstStyle>
          <a:p>
            <a:pPr lvl="0"/>
            <a:endParaRPr lang="en-US"/>
          </a:p>
        </p:txBody>
      </p:sp>
      <p:sp>
        <p:nvSpPr>
          <p:cNvPr id="8" name="Picture Placeholder 17"/>
          <p:cNvSpPr txBox="1">
            <a:spLocks noGrp="1"/>
          </p:cNvSpPr>
          <p:nvPr>
            <p:ph type="pic" sz="quarter" idx="4294967295"/>
          </p:nvPr>
        </p:nvSpPr>
        <p:spPr>
          <a:xfrm>
            <a:off x="6300142" y="2248235"/>
            <a:ext cx="2189165" cy="2189165"/>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500"/>
              </a:spcBef>
              <a:spcAft>
                <a:spcPts val="0"/>
              </a:spcAft>
              <a:buNone/>
              <a:tabLst/>
              <a:defRPr lang="en-US" sz="2000" b="0" i="0" u="none" strike="noStrike" cap="none" spc="0" baseline="0">
                <a:solidFill>
                  <a:srgbClr val="000000"/>
                </a:solidFill>
                <a:uFillTx/>
                <a:latin typeface="Calibri"/>
              </a:defRPr>
            </a:lvl1pPr>
          </a:lstStyle>
          <a:p>
            <a:pPr lvl="0"/>
            <a:endParaRPr lang="en-US"/>
          </a:p>
        </p:txBody>
      </p:sp>
      <p:sp>
        <p:nvSpPr>
          <p:cNvPr id="9" name="Text Placeholder 21"/>
          <p:cNvSpPr txBox="1">
            <a:spLocks noGrp="1"/>
          </p:cNvSpPr>
          <p:nvPr>
            <p:ph type="body" sz="quarter" idx="4294967295"/>
          </p:nvPr>
        </p:nvSpPr>
        <p:spPr>
          <a:xfrm>
            <a:off x="603247"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0" name="Text Placeholder 21"/>
          <p:cNvSpPr txBox="1">
            <a:spLocks noGrp="1"/>
          </p:cNvSpPr>
          <p:nvPr>
            <p:ph type="body" sz="quarter" idx="4294967295"/>
          </p:nvPr>
        </p:nvSpPr>
        <p:spPr>
          <a:xfrm>
            <a:off x="3451375"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1" name="Text Placeholder 21"/>
          <p:cNvSpPr txBox="1">
            <a:spLocks noGrp="1"/>
          </p:cNvSpPr>
          <p:nvPr>
            <p:ph type="body" sz="quarter" idx="4294967295"/>
          </p:nvPr>
        </p:nvSpPr>
        <p:spPr>
          <a:xfrm>
            <a:off x="6299511"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2" name="Text Placeholder 4"/>
          <p:cNvSpPr txBox="1">
            <a:spLocks noGrp="1"/>
          </p:cNvSpPr>
          <p:nvPr>
            <p:ph type="body" sz="quarter" idx="4294967295"/>
          </p:nvPr>
        </p:nvSpPr>
        <p:spPr>
          <a:xfrm>
            <a:off x="309048" y="1220312"/>
            <a:ext cx="8525911" cy="646334"/>
          </a:xfrm>
          <a:prstGeom prst="rect">
            <a:avLst/>
          </a:prstGeom>
          <a:noFill/>
          <a:ln>
            <a:noFill/>
          </a:ln>
        </p:spPr>
        <p:txBody>
          <a:bodyPr vert="horz" wrap="square" lIns="91440" tIns="45720" rIns="91440" bIns="45720" anchor="t" anchorCtr="1" compatLnSpc="1">
            <a:spAutoFit/>
          </a:bodyPr>
          <a:lstStyle>
            <a:lvl1pPr marL="0" marR="0" lvl="0" indent="0" algn="ctr" fontAlgn="auto">
              <a:lnSpc>
                <a:spcPct val="100000"/>
              </a:lnSpc>
              <a:spcBef>
                <a:spcPts val="400"/>
              </a:spcBef>
              <a:spcAft>
                <a:spcPts val="0"/>
              </a:spcAft>
              <a:buNone/>
              <a:tabLst/>
              <a:defRPr lang="en-US" sz="1800" b="0" i="0" u="none" strike="noStrike" cap="none" spc="30" baseline="0">
                <a:solidFill>
                  <a:srgbClr val="000000"/>
                </a:solidFill>
                <a:uFillTx/>
                <a:latin typeface="Calibri"/>
                <a:ea typeface="Calibri"/>
                <a:cs typeface="Calibri"/>
              </a:defRPr>
            </a:lvl1pPr>
          </a:lstStyle>
          <a:p>
            <a:pPr lvl="0"/>
            <a:r>
              <a:rPr lang="en-US"/>
              <a:t>This slide is useful to introduce teams or a trio of ideas. Use this area to summarize information or highlight a core idea. </a:t>
            </a:r>
          </a:p>
        </p:txBody>
      </p:sp>
      <p:sp>
        <p:nvSpPr>
          <p:cNvPr id="13" name="Title 3"/>
          <p:cNvSpPr txBox="1">
            <a:spLocks noGrp="1"/>
          </p:cNvSpPr>
          <p:nvPr>
            <p:ph type="title"/>
          </p:nvPr>
        </p:nvSpPr>
        <p:spPr>
          <a:xfrm>
            <a:off x="931956" y="114071"/>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2723125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deas Trio">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97CBD2EC-C9C7-4A6C-9BCC-676F0A38EDF2}"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Oval 16"/>
          <p:cNvSpPr/>
          <p:nvPr/>
        </p:nvSpPr>
        <p:spPr>
          <a:xfrm>
            <a:off x="789959" y="2372008"/>
            <a:ext cx="2170739" cy="21707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Calibri Regular"/>
            </a:endParaRPr>
          </a:p>
        </p:txBody>
      </p:sp>
      <p:sp>
        <p:nvSpPr>
          <p:cNvPr id="7" name="Oval 17"/>
          <p:cNvSpPr/>
          <p:nvPr/>
        </p:nvSpPr>
        <p:spPr>
          <a:xfrm>
            <a:off x="3227822" y="2372008"/>
            <a:ext cx="2170739" cy="21707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F7F7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Calibri Regular"/>
            </a:endParaRPr>
          </a:p>
        </p:txBody>
      </p:sp>
      <p:sp>
        <p:nvSpPr>
          <p:cNvPr id="8" name="Oval 18"/>
          <p:cNvSpPr/>
          <p:nvPr/>
        </p:nvSpPr>
        <p:spPr>
          <a:xfrm>
            <a:off x="5685748" y="2372008"/>
            <a:ext cx="2170739" cy="21707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Calibri Regular"/>
            </a:endParaRPr>
          </a:p>
        </p:txBody>
      </p:sp>
      <p:sp>
        <p:nvSpPr>
          <p:cNvPr id="9" name="Rectangle 19"/>
          <p:cNvSpPr/>
          <p:nvPr/>
        </p:nvSpPr>
        <p:spPr>
          <a:xfrm flipH="1">
            <a:off x="679664" y="4745827"/>
            <a:ext cx="48865" cy="1029705"/>
          </a:xfrm>
          <a:prstGeom prst="rect">
            <a:avLst/>
          </a:prstGeom>
          <a:solidFill>
            <a:srgbClr val="7F7F7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10" name="Rectangle 20"/>
          <p:cNvSpPr/>
          <p:nvPr/>
        </p:nvSpPr>
        <p:spPr>
          <a:xfrm flipH="1">
            <a:off x="3373413" y="4705337"/>
            <a:ext cx="45720" cy="996851"/>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11" name="Rectangle 21"/>
          <p:cNvSpPr/>
          <p:nvPr/>
        </p:nvSpPr>
        <p:spPr>
          <a:xfrm flipH="1">
            <a:off x="5831329" y="4705337"/>
            <a:ext cx="45720" cy="988246"/>
          </a:xfrm>
          <a:prstGeom prst="rect">
            <a:avLst/>
          </a:pr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12" name="Text Placeholder 21"/>
          <p:cNvSpPr txBox="1">
            <a:spLocks noGrp="1"/>
          </p:cNvSpPr>
          <p:nvPr>
            <p:ph type="body" sz="quarter" idx="4294967295"/>
          </p:nvPr>
        </p:nvSpPr>
        <p:spPr>
          <a:xfrm>
            <a:off x="719102"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3" name="Text Placeholder 21"/>
          <p:cNvSpPr txBox="1">
            <a:spLocks noGrp="1"/>
          </p:cNvSpPr>
          <p:nvPr>
            <p:ph type="body" sz="quarter" idx="4294967295"/>
          </p:nvPr>
        </p:nvSpPr>
        <p:spPr>
          <a:xfrm>
            <a:off x="3419846"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4" name="Text Placeholder 21"/>
          <p:cNvSpPr txBox="1">
            <a:spLocks noGrp="1"/>
          </p:cNvSpPr>
          <p:nvPr>
            <p:ph type="body" sz="quarter" idx="4294967295"/>
          </p:nvPr>
        </p:nvSpPr>
        <p:spPr>
          <a:xfrm>
            <a:off x="5877772" y="4696367"/>
            <a:ext cx="2189165" cy="161236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5" name="Text Placeholder 21"/>
          <p:cNvSpPr txBox="1">
            <a:spLocks noGrp="1"/>
          </p:cNvSpPr>
          <p:nvPr>
            <p:ph type="body" sz="quarter" idx="4294967295"/>
          </p:nvPr>
        </p:nvSpPr>
        <p:spPr>
          <a:xfrm>
            <a:off x="789959" y="3160486"/>
            <a:ext cx="2118308" cy="844585"/>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400"/>
              </a:spcBef>
              <a:spcAft>
                <a:spcPts val="0"/>
              </a:spcAft>
              <a:buNone/>
              <a:tabLst/>
              <a:defRPr lang="en-US" sz="1800" b="1" i="0" u="none" strike="noStrike" cap="none" spc="0" baseline="0">
                <a:solidFill>
                  <a:srgbClr val="FFFFFF"/>
                </a:solidFill>
                <a:uFillTx/>
                <a:latin typeface="Calibri"/>
              </a:defRPr>
            </a:lvl1pPr>
          </a:lstStyle>
          <a:p>
            <a:pPr lvl="0"/>
            <a:r>
              <a:rPr lang="en-US"/>
              <a:t>Click to edit text</a:t>
            </a:r>
          </a:p>
        </p:txBody>
      </p:sp>
      <p:sp>
        <p:nvSpPr>
          <p:cNvPr id="16" name="Text Placeholder 21"/>
          <p:cNvSpPr txBox="1">
            <a:spLocks noGrp="1"/>
          </p:cNvSpPr>
          <p:nvPr>
            <p:ph type="body" sz="quarter" idx="4294967295"/>
          </p:nvPr>
        </p:nvSpPr>
        <p:spPr>
          <a:xfrm>
            <a:off x="3227822" y="3160486"/>
            <a:ext cx="2170739" cy="844585"/>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400"/>
              </a:spcBef>
              <a:spcAft>
                <a:spcPts val="0"/>
              </a:spcAft>
              <a:buNone/>
              <a:tabLst/>
              <a:defRPr lang="en-US" sz="1800" b="1" i="0" u="none" strike="noStrike" cap="none" spc="0" baseline="0">
                <a:solidFill>
                  <a:srgbClr val="FFFFFF"/>
                </a:solidFill>
                <a:uFillTx/>
                <a:latin typeface="Calibri"/>
              </a:defRPr>
            </a:lvl1pPr>
          </a:lstStyle>
          <a:p>
            <a:pPr lvl="0"/>
            <a:r>
              <a:rPr lang="en-US"/>
              <a:t>Click to edit text</a:t>
            </a:r>
          </a:p>
        </p:txBody>
      </p:sp>
      <p:sp>
        <p:nvSpPr>
          <p:cNvPr id="17" name="Text Placeholder 21"/>
          <p:cNvSpPr txBox="1">
            <a:spLocks noGrp="1"/>
          </p:cNvSpPr>
          <p:nvPr>
            <p:ph type="body" sz="quarter" idx="4294967295"/>
          </p:nvPr>
        </p:nvSpPr>
        <p:spPr>
          <a:xfrm>
            <a:off x="5665686" y="3160486"/>
            <a:ext cx="2190792" cy="844585"/>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400"/>
              </a:spcBef>
              <a:spcAft>
                <a:spcPts val="0"/>
              </a:spcAft>
              <a:buNone/>
              <a:tabLst/>
              <a:defRPr lang="en-US" sz="1800" b="1" i="0" u="none" strike="noStrike" cap="none" spc="0" baseline="0">
                <a:solidFill>
                  <a:srgbClr val="FFFFFF"/>
                </a:solidFill>
                <a:uFillTx/>
                <a:latin typeface="Calibri"/>
              </a:defRPr>
            </a:lvl1pPr>
          </a:lstStyle>
          <a:p>
            <a:pPr lvl="0"/>
            <a:r>
              <a:rPr lang="en-US"/>
              <a:t>Click to edit text</a:t>
            </a:r>
          </a:p>
        </p:txBody>
      </p:sp>
      <p:sp>
        <p:nvSpPr>
          <p:cNvPr id="18" name="Title 3"/>
          <p:cNvSpPr txBox="1">
            <a:spLocks noGrp="1"/>
          </p:cNvSpPr>
          <p:nvPr>
            <p:ph type="title"/>
          </p:nvPr>
        </p:nvSpPr>
        <p:spPr>
          <a:xfrm>
            <a:off x="948251" y="105064"/>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
        <p:nvSpPr>
          <p:cNvPr id="19" name="Text Placeholder 4"/>
          <p:cNvSpPr txBox="1">
            <a:spLocks noGrp="1"/>
          </p:cNvSpPr>
          <p:nvPr>
            <p:ph type="body" sz="quarter" idx="4294967295"/>
          </p:nvPr>
        </p:nvSpPr>
        <p:spPr>
          <a:xfrm>
            <a:off x="307238" y="1275066"/>
            <a:ext cx="8525911" cy="646334"/>
          </a:xfrm>
          <a:prstGeom prst="rect">
            <a:avLst/>
          </a:prstGeom>
          <a:noFill/>
          <a:ln>
            <a:noFill/>
          </a:ln>
        </p:spPr>
        <p:txBody>
          <a:bodyPr vert="horz" wrap="square" lIns="91440" tIns="45720" rIns="91440" bIns="45720" anchor="t" anchorCtr="1" compatLnSpc="1">
            <a:spAutoFit/>
          </a:bodyPr>
          <a:lstStyle>
            <a:lvl1pPr marL="0" marR="0" lvl="0" indent="0" algn="ctr" fontAlgn="auto">
              <a:lnSpc>
                <a:spcPct val="100000"/>
              </a:lnSpc>
              <a:spcBef>
                <a:spcPts val="400"/>
              </a:spcBef>
              <a:spcAft>
                <a:spcPts val="0"/>
              </a:spcAft>
              <a:buNone/>
              <a:tabLst/>
              <a:defRPr lang="en-US" sz="1800" b="0" i="0" u="none" strike="noStrike" cap="none" spc="30" baseline="0">
                <a:solidFill>
                  <a:srgbClr val="000000"/>
                </a:solidFill>
                <a:uFillTx/>
                <a:latin typeface="Calibri"/>
                <a:ea typeface="Calibri"/>
                <a:cs typeface="Calibri"/>
              </a:defRPr>
            </a:lvl1pPr>
          </a:lstStyle>
          <a:p>
            <a:pPr lvl="0"/>
            <a:r>
              <a:rPr lang="en-US"/>
              <a:t>This slide is useful to introduce teams or a trio of ideas. Use this area to summarize information or highlight a core idea. </a:t>
            </a:r>
          </a:p>
        </p:txBody>
      </p:sp>
    </p:spTree>
    <p:extLst>
      <p:ext uri="{BB962C8B-B14F-4D97-AF65-F5344CB8AC3E}">
        <p14:creationId xmlns:p14="http://schemas.microsoft.com/office/powerpoint/2010/main" val="29638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0" y="6400800"/>
            <a:ext cx="2133600" cy="365125"/>
          </a:xfrm>
          <a:prstGeom prst="rect">
            <a:avLst/>
          </a:prstGeom>
        </p:spPr>
        <p:txBody>
          <a:bodyPr/>
          <a:lstStyle/>
          <a:p>
            <a:fld id="{7E8E89C7-9362-4786-84E7-EA5297A7E2C2}" type="datetimeFigureOut">
              <a:rPr lang="en-US">
                <a:solidFill>
                  <a:prstClr val="black"/>
                </a:solidFill>
              </a:rPr>
              <a:pPr/>
              <a:t>12/20/18</a:t>
            </a:fld>
            <a:endParaRPr lang="en-US">
              <a:solidFill>
                <a:prstClr val="black"/>
              </a:solidFill>
            </a:endParaRPr>
          </a:p>
        </p:txBody>
      </p:sp>
      <p:sp>
        <p:nvSpPr>
          <p:cNvPr id="6" name="Footer Placeholder 5"/>
          <p:cNvSpPr>
            <a:spLocks noGrp="1"/>
          </p:cNvSpPr>
          <p:nvPr>
            <p:ph type="ftr" sz="quarter" idx="11"/>
          </p:nvPr>
        </p:nvSpPr>
        <p:spPr>
          <a:xfrm>
            <a:off x="6093643" y="6318643"/>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0798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_IV">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C103BE19-16E4-424E-B75D-52835EC34F3E}"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Rectangle 16"/>
          <p:cNvSpPr/>
          <p:nvPr/>
        </p:nvSpPr>
        <p:spPr>
          <a:xfrm>
            <a:off x="569378" y="2479432"/>
            <a:ext cx="45720" cy="191219"/>
          </a:xfrm>
          <a:prstGeom prst="rect">
            <a:avLst/>
          </a:pr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7" name="Rectangle 17"/>
          <p:cNvSpPr/>
          <p:nvPr/>
        </p:nvSpPr>
        <p:spPr>
          <a:xfrm>
            <a:off x="4898440" y="2545680"/>
            <a:ext cx="45720" cy="191219"/>
          </a:xfrm>
          <a:prstGeom prst="rect">
            <a:avLst/>
          </a:pr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8" name="Rectangle 18"/>
          <p:cNvSpPr/>
          <p:nvPr/>
        </p:nvSpPr>
        <p:spPr>
          <a:xfrm>
            <a:off x="612373" y="4658136"/>
            <a:ext cx="45720" cy="191219"/>
          </a:xfrm>
          <a:prstGeom prst="rect">
            <a:avLst/>
          </a:pr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9" name="Rectangle 19"/>
          <p:cNvSpPr/>
          <p:nvPr/>
        </p:nvSpPr>
        <p:spPr>
          <a:xfrm>
            <a:off x="4898440" y="4628098"/>
            <a:ext cx="45720" cy="191219"/>
          </a:xfrm>
          <a:prstGeom prst="rect">
            <a:avLst/>
          </a:prstGeom>
          <a:solidFill>
            <a:srgbClr val="D1124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sp>
        <p:nvSpPr>
          <p:cNvPr id="10" name="Text Placeholder 21"/>
          <p:cNvSpPr txBox="1">
            <a:spLocks noGrp="1"/>
          </p:cNvSpPr>
          <p:nvPr>
            <p:ph type="body" sz="quarter" idx="4294967295"/>
          </p:nvPr>
        </p:nvSpPr>
        <p:spPr>
          <a:xfrm>
            <a:off x="802687" y="4907310"/>
            <a:ext cx="3092564" cy="107138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1" name="Text Placeholder 21"/>
          <p:cNvSpPr txBox="1">
            <a:spLocks noGrp="1"/>
          </p:cNvSpPr>
          <p:nvPr>
            <p:ph type="body" sz="quarter" idx="4294967295"/>
          </p:nvPr>
        </p:nvSpPr>
        <p:spPr>
          <a:xfrm>
            <a:off x="5172257" y="4907310"/>
            <a:ext cx="3101068" cy="107138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2" name="Text Placeholder 21"/>
          <p:cNvSpPr txBox="1">
            <a:spLocks noGrp="1"/>
          </p:cNvSpPr>
          <p:nvPr>
            <p:ph type="body" sz="quarter" idx="4294967295"/>
          </p:nvPr>
        </p:nvSpPr>
        <p:spPr>
          <a:xfrm>
            <a:off x="5172257" y="2775597"/>
            <a:ext cx="3101068" cy="11720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3" name="Text Placeholder 21"/>
          <p:cNvSpPr txBox="1">
            <a:spLocks noGrp="1"/>
          </p:cNvSpPr>
          <p:nvPr>
            <p:ph type="body" sz="quarter" idx="4294967295"/>
          </p:nvPr>
        </p:nvSpPr>
        <p:spPr>
          <a:xfrm>
            <a:off x="759692" y="2781577"/>
            <a:ext cx="3101068" cy="1071384"/>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4" name="Text Placeholder 21"/>
          <p:cNvSpPr txBox="1">
            <a:spLocks noGrp="1"/>
          </p:cNvSpPr>
          <p:nvPr>
            <p:ph type="body" sz="quarter" idx="4294967295"/>
          </p:nvPr>
        </p:nvSpPr>
        <p:spPr>
          <a:xfrm>
            <a:off x="759683" y="2370097"/>
            <a:ext cx="3101068" cy="3662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1" i="0" u="none" strike="noStrike" cap="none" spc="0" baseline="0">
                <a:solidFill>
                  <a:srgbClr val="000000"/>
                </a:solidFill>
                <a:uFillTx/>
                <a:latin typeface="Calibri"/>
              </a:defRPr>
            </a:lvl1pPr>
          </a:lstStyle>
          <a:p>
            <a:pPr lvl="0"/>
            <a:r>
              <a:rPr lang="en-US"/>
              <a:t>CLICK TO EDIT TEXT</a:t>
            </a:r>
          </a:p>
        </p:txBody>
      </p:sp>
      <p:sp>
        <p:nvSpPr>
          <p:cNvPr id="15" name="Text Placeholder 21"/>
          <p:cNvSpPr txBox="1">
            <a:spLocks noGrp="1"/>
          </p:cNvSpPr>
          <p:nvPr>
            <p:ph type="body" sz="quarter" idx="4294967295"/>
          </p:nvPr>
        </p:nvSpPr>
        <p:spPr>
          <a:xfrm>
            <a:off x="5172257" y="2373590"/>
            <a:ext cx="3101068" cy="3662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1" i="0" u="none" strike="noStrike" cap="none" spc="0" baseline="0">
                <a:solidFill>
                  <a:srgbClr val="000000"/>
                </a:solidFill>
                <a:uFillTx/>
                <a:latin typeface="Calibri"/>
              </a:defRPr>
            </a:lvl1pPr>
          </a:lstStyle>
          <a:p>
            <a:pPr lvl="0"/>
            <a:r>
              <a:rPr lang="en-US"/>
              <a:t>CLICK TO EDIT TEXT</a:t>
            </a:r>
          </a:p>
        </p:txBody>
      </p:sp>
      <p:sp>
        <p:nvSpPr>
          <p:cNvPr id="16" name="Text Placeholder 21"/>
          <p:cNvSpPr txBox="1">
            <a:spLocks noGrp="1"/>
          </p:cNvSpPr>
          <p:nvPr>
            <p:ph type="body" sz="quarter" idx="4294967295"/>
          </p:nvPr>
        </p:nvSpPr>
        <p:spPr>
          <a:xfrm>
            <a:off x="794183" y="4482855"/>
            <a:ext cx="3101068" cy="3662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1" i="0" u="none" strike="noStrike" cap="none" spc="0" baseline="0">
                <a:solidFill>
                  <a:srgbClr val="000000"/>
                </a:solidFill>
                <a:uFillTx/>
                <a:latin typeface="Calibri"/>
              </a:defRPr>
            </a:lvl1pPr>
          </a:lstStyle>
          <a:p>
            <a:pPr lvl="0"/>
            <a:r>
              <a:rPr lang="en-US"/>
              <a:t>CLICK TO EDIT TEXT</a:t>
            </a:r>
          </a:p>
        </p:txBody>
      </p:sp>
      <p:sp>
        <p:nvSpPr>
          <p:cNvPr id="17" name="Text Placeholder 21"/>
          <p:cNvSpPr txBox="1">
            <a:spLocks noGrp="1"/>
          </p:cNvSpPr>
          <p:nvPr>
            <p:ph type="body" sz="quarter" idx="4294967295"/>
          </p:nvPr>
        </p:nvSpPr>
        <p:spPr>
          <a:xfrm>
            <a:off x="5172257" y="4482013"/>
            <a:ext cx="3101068" cy="3662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1" i="0" u="none" strike="noStrike" cap="none" spc="0" baseline="0">
                <a:solidFill>
                  <a:srgbClr val="000000"/>
                </a:solidFill>
                <a:uFillTx/>
                <a:latin typeface="Calibri"/>
              </a:defRPr>
            </a:lvl1pPr>
          </a:lstStyle>
          <a:p>
            <a:pPr lvl="0"/>
            <a:r>
              <a:rPr lang="en-US"/>
              <a:t>CLICK TO EDIT TEXT</a:t>
            </a:r>
          </a:p>
        </p:txBody>
      </p:sp>
      <p:sp>
        <p:nvSpPr>
          <p:cNvPr id="18" name="Text Placeholder 4"/>
          <p:cNvSpPr txBox="1">
            <a:spLocks noGrp="1"/>
          </p:cNvSpPr>
          <p:nvPr>
            <p:ph type="body" sz="quarter" idx="4294967295"/>
          </p:nvPr>
        </p:nvSpPr>
        <p:spPr>
          <a:xfrm>
            <a:off x="307238" y="1275066"/>
            <a:ext cx="8525911" cy="646334"/>
          </a:xfrm>
          <a:prstGeom prst="rect">
            <a:avLst/>
          </a:prstGeom>
          <a:noFill/>
          <a:ln>
            <a:noFill/>
          </a:ln>
        </p:spPr>
        <p:txBody>
          <a:bodyPr vert="horz" wrap="square" lIns="91440" tIns="45720" rIns="91440" bIns="45720" anchor="t" anchorCtr="1" compatLnSpc="1">
            <a:spAutoFit/>
          </a:bodyPr>
          <a:lstStyle>
            <a:lvl1pPr marL="0" marR="0" lvl="0" indent="0" algn="ctr" fontAlgn="auto">
              <a:lnSpc>
                <a:spcPct val="100000"/>
              </a:lnSpc>
              <a:spcBef>
                <a:spcPts val="400"/>
              </a:spcBef>
              <a:spcAft>
                <a:spcPts val="0"/>
              </a:spcAft>
              <a:buNone/>
              <a:tabLst/>
              <a:defRPr lang="en-US" sz="1800" b="0" i="0" u="none" strike="noStrike" cap="none" spc="30" baseline="0">
                <a:solidFill>
                  <a:srgbClr val="000000"/>
                </a:solidFill>
                <a:uFillTx/>
                <a:latin typeface="Calibri"/>
                <a:ea typeface="Calibri"/>
                <a:cs typeface="Calibri"/>
              </a:defRPr>
            </a:lvl1pPr>
          </a:lstStyle>
          <a:p>
            <a:pPr lvl="0"/>
            <a:r>
              <a:rPr lang="en-US"/>
              <a:t>This slide is useful to introduce teams or a trio of ideas. Use this area to summarize information or highlight a core idea. </a:t>
            </a:r>
          </a:p>
        </p:txBody>
      </p:sp>
      <p:sp>
        <p:nvSpPr>
          <p:cNvPr id="19" name="Title 3"/>
          <p:cNvSpPr txBox="1">
            <a:spLocks noGrp="1"/>
          </p:cNvSpPr>
          <p:nvPr>
            <p:ph type="title"/>
          </p:nvPr>
        </p:nvSpPr>
        <p:spPr>
          <a:xfrm>
            <a:off x="946449" y="102431"/>
            <a:ext cx="2948793" cy="688323"/>
          </a:xfrm>
          <a:prstGeom prst="rect">
            <a:avLst/>
          </a:prstGeom>
          <a:noFill/>
          <a:ln>
            <a:noFill/>
          </a:ln>
        </p:spPr>
        <p:txBody>
          <a:bodyPr vert="horz" wrap="none" lIns="91440" tIns="45720" rIns="91440" bIns="45720" anchor="t" anchorCtr="0" compatLnSpc="1">
            <a:no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4215796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_V">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7EC9A08B-9599-425C-9131-6BFB672C3D2E}"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Text Placeholder 21"/>
          <p:cNvSpPr txBox="1">
            <a:spLocks noGrp="1"/>
          </p:cNvSpPr>
          <p:nvPr>
            <p:ph type="body" sz="quarter" idx="4294967295"/>
          </p:nvPr>
        </p:nvSpPr>
        <p:spPr>
          <a:xfrm>
            <a:off x="858850" y="2514471"/>
            <a:ext cx="3636769" cy="28731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7" name="Text Placeholder 21"/>
          <p:cNvSpPr txBox="1">
            <a:spLocks noGrp="1"/>
          </p:cNvSpPr>
          <p:nvPr>
            <p:ph type="body" sz="quarter" idx="4294967295"/>
          </p:nvPr>
        </p:nvSpPr>
        <p:spPr>
          <a:xfrm>
            <a:off x="842482" y="1638833"/>
            <a:ext cx="3653146"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8" name="Text Placeholder 21"/>
          <p:cNvSpPr txBox="1">
            <a:spLocks noGrp="1"/>
          </p:cNvSpPr>
          <p:nvPr>
            <p:ph type="body" sz="quarter" idx="4294967295"/>
          </p:nvPr>
        </p:nvSpPr>
        <p:spPr>
          <a:xfrm>
            <a:off x="4771366" y="2514471"/>
            <a:ext cx="3636769" cy="159691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9" name="Text Placeholder 21"/>
          <p:cNvSpPr txBox="1">
            <a:spLocks noGrp="1"/>
          </p:cNvSpPr>
          <p:nvPr>
            <p:ph type="body" sz="quarter" idx="4294967295"/>
          </p:nvPr>
        </p:nvSpPr>
        <p:spPr>
          <a:xfrm>
            <a:off x="4754989" y="1638833"/>
            <a:ext cx="3653146"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10" name="Text Placeholder 21"/>
          <p:cNvSpPr txBox="1">
            <a:spLocks noGrp="1"/>
          </p:cNvSpPr>
          <p:nvPr>
            <p:ph type="body" sz="quarter" idx="4294967295"/>
          </p:nvPr>
        </p:nvSpPr>
        <p:spPr>
          <a:xfrm>
            <a:off x="4770479" y="4285555"/>
            <a:ext cx="3636769" cy="1102108"/>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1" i="0" u="none" strike="noStrike" cap="none" spc="0" baseline="0">
                <a:solidFill>
                  <a:srgbClr val="000000"/>
                </a:solidFill>
                <a:uFillTx/>
                <a:latin typeface="Calibri"/>
              </a:defRPr>
            </a:lvl1pPr>
          </a:lstStyle>
          <a:p>
            <a:pPr lvl="0"/>
            <a:r>
              <a:rPr lang="en-US"/>
              <a:t>Click to edit text</a:t>
            </a:r>
          </a:p>
        </p:txBody>
      </p:sp>
      <p:sp>
        <p:nvSpPr>
          <p:cNvPr id="11" name="Title 1"/>
          <p:cNvSpPr txBox="1">
            <a:spLocks noGrp="1"/>
          </p:cNvSpPr>
          <p:nvPr>
            <p:ph type="title"/>
          </p:nvPr>
        </p:nvSpPr>
        <p:spPr>
          <a:xfrm>
            <a:off x="958126" y="139363"/>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1241904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_V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46CE492B-3587-4AB5-8826-DC5E229E253D}"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Text Placeholder 21"/>
          <p:cNvSpPr txBox="1">
            <a:spLocks noGrp="1"/>
          </p:cNvSpPr>
          <p:nvPr>
            <p:ph type="body" sz="quarter" idx="4294967295"/>
          </p:nvPr>
        </p:nvSpPr>
        <p:spPr>
          <a:xfrm>
            <a:off x="1348694" y="2693977"/>
            <a:ext cx="2224771" cy="28731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7" name="Text Placeholder 21"/>
          <p:cNvSpPr txBox="1">
            <a:spLocks noGrp="1"/>
          </p:cNvSpPr>
          <p:nvPr>
            <p:ph type="body" sz="quarter" idx="4294967295"/>
          </p:nvPr>
        </p:nvSpPr>
        <p:spPr>
          <a:xfrm>
            <a:off x="1332326" y="1818348"/>
            <a:ext cx="2234784"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8" name="Text Placeholder 21"/>
          <p:cNvSpPr txBox="1">
            <a:spLocks noGrp="1"/>
          </p:cNvSpPr>
          <p:nvPr>
            <p:ph type="body" sz="quarter" idx="4294967295"/>
          </p:nvPr>
        </p:nvSpPr>
        <p:spPr>
          <a:xfrm>
            <a:off x="3845024" y="2693977"/>
            <a:ext cx="2224771" cy="28731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9" name="Text Placeholder 21"/>
          <p:cNvSpPr txBox="1">
            <a:spLocks noGrp="1"/>
          </p:cNvSpPr>
          <p:nvPr>
            <p:ph type="body" sz="quarter" idx="4294967295"/>
          </p:nvPr>
        </p:nvSpPr>
        <p:spPr>
          <a:xfrm>
            <a:off x="3828656" y="1818348"/>
            <a:ext cx="2234784"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10" name="Text Placeholder 21"/>
          <p:cNvSpPr txBox="1">
            <a:spLocks noGrp="1"/>
          </p:cNvSpPr>
          <p:nvPr>
            <p:ph type="body" sz="quarter" idx="4294967295"/>
          </p:nvPr>
        </p:nvSpPr>
        <p:spPr>
          <a:xfrm>
            <a:off x="6341345" y="2693977"/>
            <a:ext cx="2224771" cy="28731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11" name="Text Placeholder 21"/>
          <p:cNvSpPr txBox="1">
            <a:spLocks noGrp="1"/>
          </p:cNvSpPr>
          <p:nvPr>
            <p:ph type="body" sz="quarter" idx="4294967295"/>
          </p:nvPr>
        </p:nvSpPr>
        <p:spPr>
          <a:xfrm>
            <a:off x="6324977" y="1818348"/>
            <a:ext cx="2234784"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12" name="Title 1"/>
          <p:cNvSpPr txBox="1">
            <a:spLocks noGrp="1"/>
          </p:cNvSpPr>
          <p:nvPr>
            <p:ph type="title"/>
          </p:nvPr>
        </p:nvSpPr>
        <p:spPr>
          <a:xfrm>
            <a:off x="948251" y="87764"/>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1566444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hoto Content_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E49A56DF-DD25-4D0F-BF19-76C65955289D}"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Rectangle 15"/>
          <p:cNvSpPr/>
          <p:nvPr/>
        </p:nvSpPr>
        <p:spPr>
          <a:xfrm>
            <a:off x="1307573" y="1329976"/>
            <a:ext cx="7834615" cy="3212771"/>
          </a:xfrm>
          <a:prstGeom prst="rect">
            <a:avLst/>
          </a:prstGeom>
          <a:solidFill>
            <a:srgbClr val="DCE6F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7" name="Picture Placeholder 17"/>
          <p:cNvSpPr txBox="1">
            <a:spLocks noGrp="1"/>
          </p:cNvSpPr>
          <p:nvPr>
            <p:ph type="pic" sz="quarter" idx="4294967295"/>
          </p:nvPr>
        </p:nvSpPr>
        <p:spPr>
          <a:xfrm>
            <a:off x="1307573" y="1330653"/>
            <a:ext cx="7766054" cy="3212771"/>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1pPr>
          </a:lstStyle>
          <a:p>
            <a:pPr lvl="0"/>
            <a:r>
              <a:rPr lang="en-US"/>
              <a:t>Click to insert picture</a:t>
            </a:r>
          </a:p>
        </p:txBody>
      </p:sp>
      <p:sp>
        <p:nvSpPr>
          <p:cNvPr id="8" name="Text Placeholder 21"/>
          <p:cNvSpPr txBox="1">
            <a:spLocks noGrp="1"/>
          </p:cNvSpPr>
          <p:nvPr>
            <p:ph type="body" sz="quarter" idx="4294967295"/>
          </p:nvPr>
        </p:nvSpPr>
        <p:spPr>
          <a:xfrm>
            <a:off x="1307573" y="5171992"/>
            <a:ext cx="7527377" cy="107935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0" i="0" u="none" strike="noStrike" cap="none" spc="0" baseline="0">
                <a:solidFill>
                  <a:srgbClr val="000000"/>
                </a:solidFill>
                <a:uFillTx/>
                <a:latin typeface="Calibri"/>
              </a:defRPr>
            </a:lvl1pPr>
          </a:lstStyle>
          <a:p>
            <a:pPr lvl="0"/>
            <a:r>
              <a:rPr lang="en-US"/>
              <a:t>Click to edit text</a:t>
            </a:r>
          </a:p>
        </p:txBody>
      </p:sp>
      <p:sp>
        <p:nvSpPr>
          <p:cNvPr id="9" name="Title 3"/>
          <p:cNvSpPr txBox="1">
            <a:spLocks noGrp="1"/>
          </p:cNvSpPr>
          <p:nvPr>
            <p:ph type="title"/>
          </p:nvPr>
        </p:nvSpPr>
        <p:spPr>
          <a:xfrm>
            <a:off x="948251" y="127010"/>
            <a:ext cx="2932453" cy="613644"/>
          </a:xfrm>
          <a:prstGeom prst="rect">
            <a:avLst/>
          </a:prstGeom>
          <a:noFill/>
          <a:ln>
            <a:noFill/>
          </a:ln>
        </p:spPr>
        <p:txBody>
          <a:bodyPr vert="horz" wrap="none" lIns="91440" tIns="45720" rIns="91440" bIns="45720" anchor="t" anchorCtr="0" compatLnSpc="1">
            <a:no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
        <p:nvSpPr>
          <p:cNvPr id="10" name="Text Placeholder 21"/>
          <p:cNvSpPr txBox="1">
            <a:spLocks noGrp="1"/>
          </p:cNvSpPr>
          <p:nvPr>
            <p:ph type="body" sz="quarter" idx="4294967295"/>
          </p:nvPr>
        </p:nvSpPr>
        <p:spPr>
          <a:xfrm>
            <a:off x="1307573" y="4693350"/>
            <a:ext cx="7527377" cy="32734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0" i="0" u="none" strike="noStrike" cap="none" spc="0" baseline="0">
                <a:solidFill>
                  <a:srgbClr val="000000"/>
                </a:solidFill>
                <a:uFillTx/>
                <a:latin typeface="Calibri"/>
              </a:defRPr>
            </a:lvl1pPr>
          </a:lstStyle>
          <a:p>
            <a:pPr lvl="0"/>
            <a:r>
              <a:rPr lang="en-US"/>
              <a:t>CLICK TO EDIT TITLE</a:t>
            </a:r>
          </a:p>
        </p:txBody>
      </p:sp>
    </p:spTree>
    <p:extLst>
      <p:ext uri="{BB962C8B-B14F-4D97-AF65-F5344CB8AC3E}">
        <p14:creationId xmlns:p14="http://schemas.microsoft.com/office/powerpoint/2010/main" val="1359220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hoto Content_II">
    <p:spTree>
      <p:nvGrpSpPr>
        <p:cNvPr id="1" name=""/>
        <p:cNvGrpSpPr/>
        <p:nvPr/>
      </p:nvGrpSpPr>
      <p:grpSpPr>
        <a:xfrm>
          <a:off x="0" y="0"/>
          <a:ext cx="0" cy="0"/>
          <a:chOff x="0" y="0"/>
          <a:chExt cx="0" cy="0"/>
        </a:xfrm>
      </p:grpSpPr>
      <p:cxnSp>
        <p:nvCxnSpPr>
          <p:cNvPr id="2" name="Straight Connector 3"/>
          <p:cNvCxnSpPr/>
          <p:nvPr/>
        </p:nvCxnSpPr>
        <p:spPr>
          <a:xfrm>
            <a:off x="309048" y="6462997"/>
            <a:ext cx="8525903" cy="0"/>
          </a:xfrm>
          <a:prstGeom prst="straightConnector1">
            <a:avLst/>
          </a:prstGeom>
          <a:noFill/>
          <a:ln w="3172" cap="flat">
            <a:solidFill>
              <a:srgbClr val="A6A6A6"/>
            </a:solidFill>
            <a:prstDash val="solid"/>
          </a:ln>
        </p:spPr>
      </p:cxnSp>
      <p:sp>
        <p:nvSpPr>
          <p:cNvPr id="3" name="Rectangle 10"/>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81176624-EFEE-43CF-A561-C3F6F6E998F9}" type="slidenum">
              <a:rPr/>
              <a:pPr/>
              <a:t>‹#›</a:t>
            </a:fld>
            <a:endParaRPr/>
          </a:p>
        </p:txBody>
      </p:sp>
      <p:pic>
        <p:nvPicPr>
          <p:cNvPr id="5" name="Picture 15"/>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Rectangle 16"/>
          <p:cNvSpPr/>
          <p:nvPr/>
        </p:nvSpPr>
        <p:spPr>
          <a:xfrm>
            <a:off x="1376364" y="1393536"/>
            <a:ext cx="4562993" cy="3149211"/>
          </a:xfrm>
          <a:prstGeom prst="rect">
            <a:avLst/>
          </a:prstGeom>
          <a:solidFill>
            <a:srgbClr val="DCE6F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7" name="Picture Placeholder 17"/>
          <p:cNvSpPr txBox="1">
            <a:spLocks noGrp="1"/>
          </p:cNvSpPr>
          <p:nvPr>
            <p:ph type="pic" sz="quarter" idx="4294967295"/>
          </p:nvPr>
        </p:nvSpPr>
        <p:spPr>
          <a:xfrm>
            <a:off x="1391588" y="1393536"/>
            <a:ext cx="4562993" cy="3149888"/>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1pPr>
          </a:lstStyle>
          <a:p>
            <a:pPr lvl="0"/>
            <a:r>
              <a:rPr lang="en-US"/>
              <a:t>Click to insert picture</a:t>
            </a:r>
          </a:p>
        </p:txBody>
      </p:sp>
      <p:sp>
        <p:nvSpPr>
          <p:cNvPr id="8" name="Text Placeholder 21"/>
          <p:cNvSpPr txBox="1">
            <a:spLocks noGrp="1"/>
          </p:cNvSpPr>
          <p:nvPr>
            <p:ph type="body" sz="quarter" idx="4294967295"/>
          </p:nvPr>
        </p:nvSpPr>
        <p:spPr>
          <a:xfrm>
            <a:off x="1307582" y="5229956"/>
            <a:ext cx="7527377" cy="1079357"/>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0" i="0" u="none" strike="noStrike" cap="none" spc="0" baseline="0">
                <a:solidFill>
                  <a:srgbClr val="000000"/>
                </a:solidFill>
                <a:uFillTx/>
                <a:latin typeface="Calibri"/>
              </a:defRPr>
            </a:lvl1pPr>
          </a:lstStyle>
          <a:p>
            <a:pPr lvl="0"/>
            <a:r>
              <a:rPr lang="en-US"/>
              <a:t>Click to edit text</a:t>
            </a:r>
          </a:p>
        </p:txBody>
      </p:sp>
      <p:sp>
        <p:nvSpPr>
          <p:cNvPr id="9" name="Rectangle 19"/>
          <p:cNvSpPr/>
          <p:nvPr/>
        </p:nvSpPr>
        <p:spPr>
          <a:xfrm>
            <a:off x="6008147" y="1426162"/>
            <a:ext cx="2673193" cy="1503575"/>
          </a:xfrm>
          <a:prstGeom prst="rect">
            <a:avLst/>
          </a:prstGeom>
          <a:solidFill>
            <a:srgbClr val="DCE6F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10" name="Rectangle 20"/>
          <p:cNvSpPr/>
          <p:nvPr/>
        </p:nvSpPr>
        <p:spPr>
          <a:xfrm>
            <a:off x="6008147" y="3021314"/>
            <a:ext cx="2673193" cy="1507863"/>
          </a:xfrm>
          <a:prstGeom prst="rect">
            <a:avLst/>
          </a:prstGeom>
          <a:solidFill>
            <a:srgbClr val="DCE6F2"/>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11" name="Picture Placeholder 22"/>
          <p:cNvSpPr txBox="1">
            <a:spLocks noGrp="1"/>
          </p:cNvSpPr>
          <p:nvPr>
            <p:ph type="pic" sz="quarter" idx="4294967295"/>
          </p:nvPr>
        </p:nvSpPr>
        <p:spPr>
          <a:xfrm>
            <a:off x="6008686" y="1393536"/>
            <a:ext cx="2672644" cy="1536201"/>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600"/>
              </a:spcBef>
              <a:spcAft>
                <a:spcPts val="0"/>
              </a:spcAft>
              <a:buNone/>
              <a:tabLst/>
              <a:defRPr lang="en-US" sz="2400" b="0" i="0" u="none" strike="noStrike" cap="none" spc="0" baseline="0">
                <a:solidFill>
                  <a:srgbClr val="000000"/>
                </a:solidFill>
                <a:uFillTx/>
                <a:latin typeface="Calibri"/>
              </a:defRPr>
            </a:lvl1pPr>
          </a:lstStyle>
          <a:p>
            <a:pPr lvl="0"/>
            <a:r>
              <a:rPr lang="en-US"/>
              <a:t>Click to insert picture</a:t>
            </a:r>
          </a:p>
        </p:txBody>
      </p:sp>
      <p:sp>
        <p:nvSpPr>
          <p:cNvPr id="12" name="Picture Placeholder 24"/>
          <p:cNvSpPr txBox="1">
            <a:spLocks noGrp="1"/>
          </p:cNvSpPr>
          <p:nvPr>
            <p:ph type="pic" sz="quarter" idx="4294967295"/>
          </p:nvPr>
        </p:nvSpPr>
        <p:spPr>
          <a:xfrm>
            <a:off x="6008686" y="2991514"/>
            <a:ext cx="2672644" cy="1523372"/>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600"/>
              </a:spcBef>
              <a:spcAft>
                <a:spcPts val="0"/>
              </a:spcAft>
              <a:buNone/>
              <a:tabLst/>
              <a:defRPr lang="en-US" sz="2400" b="0" i="0" u="none" strike="noStrike" cap="none" spc="0" baseline="0">
                <a:solidFill>
                  <a:srgbClr val="000000"/>
                </a:solidFill>
                <a:uFillTx/>
                <a:latin typeface="Calibri"/>
              </a:defRPr>
            </a:lvl1pPr>
          </a:lstStyle>
          <a:p>
            <a:pPr lvl="0"/>
            <a:r>
              <a:rPr lang="en-US"/>
              <a:t>Click to insert picture</a:t>
            </a:r>
          </a:p>
        </p:txBody>
      </p:sp>
      <p:sp>
        <p:nvSpPr>
          <p:cNvPr id="13" name="Text Placeholder 21"/>
          <p:cNvSpPr txBox="1">
            <a:spLocks noGrp="1"/>
          </p:cNvSpPr>
          <p:nvPr>
            <p:ph type="body" sz="quarter" idx="4294967295"/>
          </p:nvPr>
        </p:nvSpPr>
        <p:spPr>
          <a:xfrm>
            <a:off x="1307573" y="4693350"/>
            <a:ext cx="7527377" cy="32734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800" b="0" i="0" u="none" strike="noStrike" cap="none" spc="0" baseline="0">
                <a:solidFill>
                  <a:srgbClr val="000000"/>
                </a:solidFill>
                <a:uFillTx/>
                <a:latin typeface="Calibri"/>
              </a:defRPr>
            </a:lvl1pPr>
          </a:lstStyle>
          <a:p>
            <a:pPr lvl="0"/>
            <a:r>
              <a:rPr lang="en-US"/>
              <a:t>CLICK TO EDIT TITLE</a:t>
            </a:r>
          </a:p>
        </p:txBody>
      </p:sp>
      <p:sp>
        <p:nvSpPr>
          <p:cNvPr id="14" name="Title 1"/>
          <p:cNvSpPr txBox="1">
            <a:spLocks noGrp="1"/>
          </p:cNvSpPr>
          <p:nvPr>
            <p:ph type="title"/>
          </p:nvPr>
        </p:nvSpPr>
        <p:spPr>
          <a:xfrm>
            <a:off x="948251" y="123279"/>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842070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hart_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97202FC2-6F5A-4664-9598-1021ABD121D0}"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Chart Placeholder 16"/>
          <p:cNvSpPr txBox="1">
            <a:spLocks noGrp="1"/>
          </p:cNvSpPr>
          <p:nvPr>
            <p:ph type="chart" sz="quarter" idx="4294967295"/>
          </p:nvPr>
        </p:nvSpPr>
        <p:spPr>
          <a:xfrm>
            <a:off x="1015998" y="1585917"/>
            <a:ext cx="7473308" cy="4224335"/>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1pPr>
            <a:lvl2pPr marL="342900" marR="0" lvl="0" indent="-342900"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2pPr>
            <a:lvl3pPr marL="342900" marR="0" lvl="0" indent="-342900"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3pPr>
            <a:lvl4pPr marL="342900" marR="0" lvl="0" indent="-342900"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4pPr>
          </a:lstStyle>
          <a:p>
            <a:pPr lvl="0"/>
            <a:endParaRPr lang="en-US"/>
          </a:p>
          <a:p>
            <a:pPr lvl="0"/>
            <a:endParaRPr lang="en-US"/>
          </a:p>
          <a:p>
            <a:pPr lvl="0"/>
            <a:endParaRPr lang="en-US"/>
          </a:p>
          <a:p>
            <a:pPr lvl="0"/>
            <a:r>
              <a:rPr lang="en-US"/>
              <a:t>Click to insert chart</a:t>
            </a:r>
          </a:p>
        </p:txBody>
      </p:sp>
      <p:sp>
        <p:nvSpPr>
          <p:cNvPr id="7" name="Title 1"/>
          <p:cNvSpPr txBox="1">
            <a:spLocks noGrp="1"/>
          </p:cNvSpPr>
          <p:nvPr>
            <p:ph type="title"/>
          </p:nvPr>
        </p:nvSpPr>
        <p:spPr>
          <a:xfrm>
            <a:off x="948251" y="87764"/>
            <a:ext cx="2836871" cy="646334"/>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1324712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hart_II">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B3DA1020-66AC-4D9E-AADF-9120DEC47140}"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Chart Placeholder 16"/>
          <p:cNvSpPr txBox="1">
            <a:spLocks noGrp="1"/>
          </p:cNvSpPr>
          <p:nvPr>
            <p:ph type="chart" sz="quarter" idx="4294967295"/>
          </p:nvPr>
        </p:nvSpPr>
        <p:spPr>
          <a:xfrm>
            <a:off x="827010" y="1854202"/>
            <a:ext cx="5053010" cy="3687766"/>
          </a:xfrm>
          <a:prstGeom prst="rect">
            <a:avLst/>
          </a:prstGeom>
          <a:noFill/>
          <a:ln>
            <a:noFill/>
          </a:ln>
        </p:spPr>
        <p:txBody>
          <a:bodyPr vert="horz" wrap="square" lIns="91440" tIns="45720" rIns="91440" bIns="45720" anchor="ctr" anchorCtr="1" compatLnSpc="1">
            <a:noAutofit/>
          </a:bodyPr>
          <a:lstStyle>
            <a:lvl1pPr marL="0" marR="0" lvl="0" indent="0" algn="ctr" fontAlgn="auto">
              <a:lnSpc>
                <a:spcPct val="100000"/>
              </a:lnSpc>
              <a:spcBef>
                <a:spcPts val="800"/>
              </a:spcBef>
              <a:spcAft>
                <a:spcPts val="0"/>
              </a:spcAft>
              <a:buNone/>
              <a:tabLst/>
              <a:defRPr lang="en-US" sz="3200" b="0" i="0" u="none" strike="noStrike" cap="none" spc="0" baseline="0">
                <a:solidFill>
                  <a:srgbClr val="000000"/>
                </a:solidFill>
                <a:uFillTx/>
                <a:latin typeface="Calibri"/>
              </a:defRPr>
            </a:lvl1pPr>
          </a:lstStyle>
          <a:p>
            <a:pPr lvl="0"/>
            <a:r>
              <a:rPr lang="en-US"/>
              <a:t>Click to insert chart</a:t>
            </a:r>
          </a:p>
        </p:txBody>
      </p:sp>
      <p:sp>
        <p:nvSpPr>
          <p:cNvPr id="7" name="Text Placeholder 21"/>
          <p:cNvSpPr txBox="1">
            <a:spLocks noGrp="1"/>
          </p:cNvSpPr>
          <p:nvPr>
            <p:ph type="body" sz="quarter" idx="4294967295"/>
          </p:nvPr>
        </p:nvSpPr>
        <p:spPr>
          <a:xfrm>
            <a:off x="6149321" y="2729831"/>
            <a:ext cx="2224771" cy="2873181"/>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400"/>
              </a:spcBef>
              <a:spcAft>
                <a:spcPts val="0"/>
              </a:spcAft>
              <a:buNone/>
              <a:tabLst/>
              <a:defRPr lang="en-US" sz="1600" b="0" i="0" u="none" strike="noStrike" cap="none" spc="0" baseline="0">
                <a:solidFill>
                  <a:srgbClr val="000000"/>
                </a:solidFill>
                <a:uFillTx/>
                <a:latin typeface="Calibri"/>
              </a:defRPr>
            </a:lvl1pPr>
          </a:lstStyle>
          <a:p>
            <a:pPr lvl="0"/>
            <a:r>
              <a:rPr lang="en-US"/>
              <a:t>Click to edit text</a:t>
            </a:r>
          </a:p>
        </p:txBody>
      </p:sp>
      <p:sp>
        <p:nvSpPr>
          <p:cNvPr id="8" name="Text Placeholder 21"/>
          <p:cNvSpPr txBox="1">
            <a:spLocks noGrp="1"/>
          </p:cNvSpPr>
          <p:nvPr>
            <p:ph type="body" sz="quarter" idx="4294967295"/>
          </p:nvPr>
        </p:nvSpPr>
        <p:spPr>
          <a:xfrm>
            <a:off x="6132953" y="1854202"/>
            <a:ext cx="2234784" cy="741496"/>
          </a:xfrm>
          <a:prstGeom prst="rect">
            <a:avLst/>
          </a:prstGeom>
          <a:noFill/>
          <a:ln>
            <a:noFill/>
          </a:ln>
        </p:spPr>
        <p:txBody>
          <a:bodyPr vert="horz" wrap="square" lIns="91440" tIns="45720" rIns="91440" bIns="45720" anchor="t" anchorCtr="0" compatLnSpc="1">
            <a:noAutofit/>
          </a:bodyPr>
          <a:lstStyle>
            <a:lvl1pPr marL="0" marR="0" lvl="0" indent="0" fontAlgn="auto">
              <a:lnSpc>
                <a:spcPct val="100000"/>
              </a:lnSpc>
              <a:spcBef>
                <a:spcPts val="500"/>
              </a:spcBef>
              <a:spcAft>
                <a:spcPts val="0"/>
              </a:spcAft>
              <a:buNone/>
              <a:tabLst/>
              <a:defRPr lang="en-US" sz="2000" b="1" i="0" u="none" strike="noStrike" cap="none" spc="0" baseline="0">
                <a:solidFill>
                  <a:srgbClr val="000000"/>
                </a:solidFill>
                <a:uFillTx/>
                <a:latin typeface="Calibri"/>
              </a:defRPr>
            </a:lvl1pPr>
          </a:lstStyle>
          <a:p>
            <a:pPr lvl="0"/>
            <a:r>
              <a:rPr lang="en-US"/>
              <a:t>CLICK TO EDIT TEXT</a:t>
            </a:r>
          </a:p>
        </p:txBody>
      </p:sp>
      <p:sp>
        <p:nvSpPr>
          <p:cNvPr id="9" name="Title 1"/>
          <p:cNvSpPr txBox="1">
            <a:spLocks noGrp="1"/>
          </p:cNvSpPr>
          <p:nvPr>
            <p:ph type="title"/>
          </p:nvPr>
        </p:nvSpPr>
        <p:spPr>
          <a:xfrm>
            <a:off x="948251" y="133401"/>
            <a:ext cx="2932453" cy="645511"/>
          </a:xfrm>
          <a:prstGeom prst="rect">
            <a:avLst/>
          </a:prstGeom>
          <a:noFill/>
          <a:ln>
            <a:noFill/>
          </a:ln>
        </p:spPr>
        <p:txBody>
          <a:bodyPr vert="horz" wrap="none" lIns="91440" tIns="45720" rIns="91440" bIns="45720" anchor="t" anchorCtr="0" compatLnSpc="1">
            <a:sp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Enter Heading</a:t>
            </a:r>
          </a:p>
        </p:txBody>
      </p:sp>
    </p:spTree>
    <p:extLst>
      <p:ext uri="{BB962C8B-B14F-4D97-AF65-F5344CB8AC3E}">
        <p14:creationId xmlns:p14="http://schemas.microsoft.com/office/powerpoint/2010/main" val="643523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A">
    <p:bg>
      <p:bgPr>
        <a:solidFill>
          <a:srgbClr val="D11242"/>
        </a:solidFill>
        <a:effectLst/>
      </p:bgPr>
    </p:bg>
    <p:spTree>
      <p:nvGrpSpPr>
        <p:cNvPr id="1" name=""/>
        <p:cNvGrpSpPr/>
        <p:nvPr/>
      </p:nvGrpSpPr>
      <p:grpSpPr>
        <a:xfrm>
          <a:off x="0" y="0"/>
          <a:ext cx="0" cy="0"/>
          <a:chOff x="0" y="0"/>
          <a:chExt cx="0" cy="0"/>
        </a:xfrm>
      </p:grpSpPr>
      <p:sp>
        <p:nvSpPr>
          <p:cNvPr id="2" name="Rectangle 2"/>
          <p:cNvSpPr/>
          <p:nvPr/>
        </p:nvSpPr>
        <p:spPr>
          <a:xfrm flipH="1">
            <a:off x="4034332" y="3085926"/>
            <a:ext cx="45720" cy="98824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pic>
        <p:nvPicPr>
          <p:cNvPr id="3" name="Picture 3"/>
          <p:cNvPicPr>
            <a:picLocks noChangeAspect="1"/>
          </p:cNvPicPr>
          <p:nvPr/>
        </p:nvPicPr>
        <p:blipFill>
          <a:blip r:embed="rId2"/>
          <a:stretch>
            <a:fillRect/>
          </a:stretch>
        </p:blipFill>
        <p:spPr>
          <a:xfrm>
            <a:off x="2882179" y="3027980"/>
            <a:ext cx="1036938" cy="1104147"/>
          </a:xfrm>
          <a:prstGeom prst="rect">
            <a:avLst/>
          </a:prstGeom>
          <a:noFill/>
          <a:ln cap="flat">
            <a:noFill/>
          </a:ln>
        </p:spPr>
      </p:pic>
      <p:sp>
        <p:nvSpPr>
          <p:cNvPr id="4" name="Rectangle 4"/>
          <p:cNvSpPr/>
          <p:nvPr/>
        </p:nvSpPr>
        <p:spPr>
          <a:xfrm>
            <a:off x="4226356" y="3164555"/>
            <a:ext cx="1374096" cy="830997"/>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4800">
                <a:solidFill>
                  <a:srgbClr val="FFFFFF"/>
                </a:solidFill>
                <a:latin typeface="Calibri Regular"/>
              </a:rPr>
              <a:t>Q&amp;A</a:t>
            </a:r>
            <a:endParaRPr lang="en-US" sz="4800" u="sng">
              <a:solidFill>
                <a:srgbClr val="FFFFFF"/>
              </a:solidFill>
              <a:latin typeface="Calibri Regular"/>
            </a:endParaRPr>
          </a:p>
        </p:txBody>
      </p:sp>
    </p:spTree>
    <p:extLst>
      <p:ext uri="{BB962C8B-B14F-4D97-AF65-F5344CB8AC3E}">
        <p14:creationId xmlns:p14="http://schemas.microsoft.com/office/powerpoint/2010/main" val="3940181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cxnSp>
        <p:nvCxnSpPr>
          <p:cNvPr id="2" name="Straight Connector 2"/>
          <p:cNvCxnSpPr/>
          <p:nvPr/>
        </p:nvCxnSpPr>
        <p:spPr>
          <a:xfrm>
            <a:off x="309048" y="6462997"/>
            <a:ext cx="8525903" cy="0"/>
          </a:xfrm>
          <a:prstGeom prst="straightConnector1">
            <a:avLst/>
          </a:prstGeom>
          <a:noFill/>
          <a:ln w="3172" cap="flat">
            <a:solidFill>
              <a:srgbClr val="A6A6A6"/>
            </a:solidFill>
            <a:prstDash val="solid"/>
          </a:ln>
        </p:spPr>
      </p:cxnSp>
      <p:sp>
        <p:nvSpPr>
          <p:cNvPr id="3" name="Rectangle 9"/>
          <p:cNvSpPr/>
          <p:nvPr/>
        </p:nvSpPr>
        <p:spPr>
          <a:xfrm>
            <a:off x="-1801" y="-13066"/>
            <a:ext cx="9144000" cy="926122"/>
          </a:xfrm>
          <a:prstGeom prst="rect">
            <a:avLst/>
          </a:prstGeom>
          <a:solidFill>
            <a:srgbClr val="1F497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Slide Number Placeholder 5"/>
          <p:cNvSpPr txBox="1">
            <a:spLocks noGrp="1"/>
          </p:cNvSpPr>
          <p:nvPr>
            <p:ph type="sldNum" sz="quarter" idx="8"/>
          </p:nvPr>
        </p:nvSpPr>
        <p:spPr>
          <a:xfrm>
            <a:off x="309048" y="6462997"/>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050" b="0" i="0" u="none" strike="noStrike" kern="1200" cap="none" spc="0" baseline="0">
                <a:solidFill>
                  <a:srgbClr val="1F497D"/>
                </a:solidFill>
                <a:uFillTx/>
                <a:latin typeface="Calibri"/>
              </a:defRPr>
            </a:lvl1pPr>
          </a:lstStyle>
          <a:p>
            <a:fld id="{ED1440A5-FA28-4EF2-88D7-606482B2E068}" type="slidenum">
              <a:rPr/>
              <a:pPr/>
              <a:t>‹#›</a:t>
            </a:fld>
            <a:endParaRPr/>
          </a:p>
        </p:txBody>
      </p:sp>
      <p:pic>
        <p:nvPicPr>
          <p:cNvPr id="5" name="Picture 14"/>
          <p:cNvPicPr>
            <a:picLocks noChangeAspect="1"/>
          </p:cNvPicPr>
          <p:nvPr/>
        </p:nvPicPr>
        <p:blipFill>
          <a:blip r:embed="rId2"/>
          <a:stretch>
            <a:fillRect/>
          </a:stretch>
        </p:blipFill>
        <p:spPr>
          <a:xfrm>
            <a:off x="309048" y="87764"/>
            <a:ext cx="649077" cy="691149"/>
          </a:xfrm>
          <a:prstGeom prst="rect">
            <a:avLst/>
          </a:prstGeom>
          <a:noFill/>
          <a:ln cap="flat">
            <a:noFill/>
          </a:ln>
        </p:spPr>
      </p:pic>
      <p:sp>
        <p:nvSpPr>
          <p:cNvPr id="6" name="Content Placeholder 12"/>
          <p:cNvSpPr txBox="1"/>
          <p:nvPr/>
        </p:nvSpPr>
        <p:spPr>
          <a:xfrm>
            <a:off x="1188555" y="1699558"/>
            <a:ext cx="1983553" cy="399089"/>
          </a:xfrm>
          <a:prstGeom prst="rect">
            <a:avLst/>
          </a:prstGeom>
          <a:noFill/>
          <a:ln cap="flat">
            <a:noFill/>
          </a:ln>
        </p:spPr>
        <p:txBody>
          <a:bodyPr vert="horz" wrap="square" lIns="91440" tIns="45720" rIns="91440" bIns="45720" anchor="t" anchorCtr="0" compatLnSpc="1">
            <a:noAutofit/>
          </a:bodyPr>
          <a:lstStyle/>
          <a:p>
            <a:pPr algn="just">
              <a:defRPr sz="1800" b="0" i="0" u="none" strike="noStrike" kern="0" cap="none" spc="0" baseline="0">
                <a:solidFill>
                  <a:srgbClr val="000000"/>
                </a:solidFill>
                <a:uFillTx/>
              </a:defRPr>
            </a:pPr>
            <a:r>
              <a:rPr lang="en-US" sz="2000" b="1" u="sng" spc="30">
                <a:solidFill>
                  <a:srgbClr val="1F497D"/>
                </a:solidFill>
                <a:latin typeface="Calibri Regular"/>
              </a:rPr>
              <a:t>FIND US</a:t>
            </a:r>
          </a:p>
          <a:p>
            <a:pPr>
              <a:defRPr sz="1800" b="0" i="0" u="none" strike="noStrike" kern="0" cap="none" spc="0" baseline="0">
                <a:solidFill>
                  <a:srgbClr val="000000"/>
                </a:solidFill>
                <a:uFillTx/>
              </a:defRPr>
            </a:pPr>
            <a:endParaRPr lang="en-US" sz="2000" spc="30">
              <a:solidFill>
                <a:srgbClr val="CB3F20"/>
              </a:solidFill>
              <a:latin typeface="Calibri Regular"/>
            </a:endParaRPr>
          </a:p>
          <a:p>
            <a:pPr>
              <a:defRPr sz="1800" b="0" i="0" u="none" strike="noStrike" kern="0" cap="none" spc="0" baseline="0">
                <a:solidFill>
                  <a:srgbClr val="000000"/>
                </a:solidFill>
                <a:uFillTx/>
              </a:defRPr>
            </a:pPr>
            <a:endParaRPr lang="en-US" sz="2000" spc="30">
              <a:solidFill>
                <a:srgbClr val="CB3F20"/>
              </a:solidFill>
              <a:latin typeface="Calibri Regular"/>
            </a:endParaRPr>
          </a:p>
        </p:txBody>
      </p:sp>
      <p:pic>
        <p:nvPicPr>
          <p:cNvPr id="7" name="Picture 17" descr="http://osse.dc.gov/sites/default/files/dc/shared_assets/social_icons/facebook.png"/>
          <p:cNvPicPr>
            <a:picLocks noChangeAspect="1"/>
          </p:cNvPicPr>
          <p:nvPr/>
        </p:nvPicPr>
        <p:blipFill>
          <a:blip r:embed="rId3"/>
          <a:srcRect/>
          <a:stretch>
            <a:fillRect/>
          </a:stretch>
        </p:blipFill>
        <p:spPr>
          <a:xfrm>
            <a:off x="5176317" y="2221681"/>
            <a:ext cx="304796" cy="304796"/>
          </a:xfrm>
          <a:prstGeom prst="rect">
            <a:avLst/>
          </a:prstGeom>
          <a:noFill/>
          <a:ln cap="flat">
            <a:noFill/>
          </a:ln>
        </p:spPr>
      </p:pic>
      <p:pic>
        <p:nvPicPr>
          <p:cNvPr id="8" name="Picture 18" descr="http://osse.dc.gov/sites/default/files/dc/shared_assets/social_icons/twitter.png"/>
          <p:cNvPicPr>
            <a:picLocks noChangeAspect="1"/>
          </p:cNvPicPr>
          <p:nvPr/>
        </p:nvPicPr>
        <p:blipFill>
          <a:blip r:embed="rId4"/>
          <a:srcRect/>
          <a:stretch>
            <a:fillRect/>
          </a:stretch>
        </p:blipFill>
        <p:spPr>
          <a:xfrm>
            <a:off x="5174068" y="2941953"/>
            <a:ext cx="304796" cy="304796"/>
          </a:xfrm>
          <a:prstGeom prst="rect">
            <a:avLst/>
          </a:prstGeom>
          <a:noFill/>
          <a:ln cap="flat">
            <a:noFill/>
          </a:ln>
        </p:spPr>
      </p:pic>
      <p:pic>
        <p:nvPicPr>
          <p:cNvPr id="9" name="Picture 19" descr="http://osse.dc.gov/sites/default/files/dc/shared_assets/social_icons/youtube.png"/>
          <p:cNvPicPr>
            <a:picLocks noChangeAspect="1"/>
          </p:cNvPicPr>
          <p:nvPr/>
        </p:nvPicPr>
        <p:blipFill>
          <a:blip r:embed="rId5"/>
          <a:srcRect/>
          <a:stretch>
            <a:fillRect/>
          </a:stretch>
        </p:blipFill>
        <p:spPr>
          <a:xfrm>
            <a:off x="5174068" y="3719477"/>
            <a:ext cx="304796" cy="304796"/>
          </a:xfrm>
          <a:prstGeom prst="rect">
            <a:avLst/>
          </a:prstGeom>
          <a:noFill/>
          <a:ln cap="flat">
            <a:noFill/>
          </a:ln>
        </p:spPr>
      </p:pic>
      <p:sp>
        <p:nvSpPr>
          <p:cNvPr id="10" name="Rectangle 20"/>
          <p:cNvSpPr/>
          <p:nvPr/>
        </p:nvSpPr>
        <p:spPr>
          <a:xfrm>
            <a:off x="5465963" y="2137108"/>
            <a:ext cx="2309609" cy="369335"/>
          </a:xfrm>
          <a:prstGeom prst="rect">
            <a:avLst/>
          </a:prstGeom>
          <a:noFill/>
          <a:ln cap="flat">
            <a:noFill/>
            <a:prstDash val="solid"/>
          </a:ln>
        </p:spPr>
        <p:txBody>
          <a:bodyPr vert="horz" wrap="none" lIns="91440" tIns="45720" rIns="91440" bIns="45720" anchor="t" anchorCtr="0" compatLnSpc="1">
            <a:spAutoFit/>
          </a:bodyPr>
          <a:lstStyle/>
          <a:p>
            <a:pPr algn="just">
              <a:defRPr sz="1800" b="0" i="0" u="none" strike="noStrike" kern="0" cap="none" spc="0" baseline="0">
                <a:solidFill>
                  <a:srgbClr val="000000"/>
                </a:solidFill>
                <a:uFillTx/>
              </a:defRPr>
            </a:pPr>
            <a:r>
              <a:rPr lang="en-US" spc="30">
                <a:solidFill>
                  <a:srgbClr val="404040"/>
                </a:solidFill>
                <a:latin typeface="Calibri Regular"/>
              </a:rPr>
              <a:t>facebook.com/ossedc</a:t>
            </a:r>
          </a:p>
        </p:txBody>
      </p:sp>
      <p:sp>
        <p:nvSpPr>
          <p:cNvPr id="11" name="Rectangle 21"/>
          <p:cNvSpPr/>
          <p:nvPr/>
        </p:nvSpPr>
        <p:spPr>
          <a:xfrm>
            <a:off x="5504367" y="2859804"/>
            <a:ext cx="2086148" cy="369335"/>
          </a:xfrm>
          <a:prstGeom prst="rect">
            <a:avLst/>
          </a:prstGeom>
          <a:noFill/>
          <a:ln cap="flat">
            <a:noFill/>
            <a:prstDash val="solid"/>
          </a:ln>
        </p:spPr>
        <p:txBody>
          <a:bodyPr vert="horz" wrap="none" lIns="91440" tIns="45720" rIns="91440" bIns="45720" anchor="t" anchorCtr="0" compatLnSpc="1">
            <a:spAutoFit/>
          </a:bodyPr>
          <a:lstStyle/>
          <a:p>
            <a:pPr algn="just">
              <a:defRPr sz="1800" b="0" i="0" u="none" strike="noStrike" kern="0" cap="none" spc="0" baseline="0">
                <a:solidFill>
                  <a:srgbClr val="000000"/>
                </a:solidFill>
                <a:uFillTx/>
              </a:defRPr>
            </a:pPr>
            <a:r>
              <a:rPr lang="en-US" spc="30">
                <a:solidFill>
                  <a:srgbClr val="404040"/>
                </a:solidFill>
                <a:latin typeface="Calibri Regular"/>
              </a:rPr>
              <a:t>twitter.com/ossedc</a:t>
            </a:r>
          </a:p>
        </p:txBody>
      </p:sp>
      <p:sp>
        <p:nvSpPr>
          <p:cNvPr id="12" name="Rectangle 22"/>
          <p:cNvSpPr/>
          <p:nvPr/>
        </p:nvSpPr>
        <p:spPr>
          <a:xfrm>
            <a:off x="5495626" y="3638507"/>
            <a:ext cx="2812310" cy="369335"/>
          </a:xfrm>
          <a:prstGeom prst="rect">
            <a:avLst/>
          </a:prstGeom>
          <a:noFill/>
          <a:ln cap="flat">
            <a:noFill/>
            <a:prstDash val="solid"/>
          </a:ln>
        </p:spPr>
        <p:txBody>
          <a:bodyPr vert="horz" wrap="none" lIns="91440" tIns="45720" rIns="91440" bIns="45720" anchor="t" anchorCtr="0" compatLnSpc="1">
            <a:spAutoFit/>
          </a:bodyPr>
          <a:lstStyle/>
          <a:p>
            <a:pPr algn="just">
              <a:defRPr sz="1800" b="0" i="0" u="none" strike="noStrike" kern="0" cap="none" spc="0" baseline="0">
                <a:solidFill>
                  <a:srgbClr val="000000"/>
                </a:solidFill>
                <a:uFillTx/>
              </a:defRPr>
            </a:pPr>
            <a:r>
              <a:rPr lang="en-US" spc="30">
                <a:solidFill>
                  <a:srgbClr val="404040"/>
                </a:solidFill>
                <a:latin typeface="Calibri Regular"/>
              </a:rPr>
              <a:t>youtube.com/DCEducation</a:t>
            </a:r>
          </a:p>
        </p:txBody>
      </p:sp>
      <p:pic>
        <p:nvPicPr>
          <p:cNvPr id="13" name="Picture 23" descr="http://cdn.mysitemyway.com/etc-mysitemyway/icons/legacy-previews/icons/matte-blue-and-white-square-icons-business/116968-matte-blue-and-white-square-icon-business-globe.png"/>
          <p:cNvPicPr>
            <a:picLocks noChangeAspect="1"/>
          </p:cNvPicPr>
          <p:nvPr/>
        </p:nvPicPr>
        <p:blipFill>
          <a:blip r:embed="rId6"/>
          <a:srcRect/>
          <a:stretch>
            <a:fillRect/>
          </a:stretch>
        </p:blipFill>
        <p:spPr>
          <a:xfrm>
            <a:off x="5071262" y="4371069"/>
            <a:ext cx="498110" cy="498110"/>
          </a:xfrm>
          <a:prstGeom prst="rect">
            <a:avLst/>
          </a:prstGeom>
          <a:noFill/>
          <a:ln cap="flat">
            <a:noFill/>
          </a:ln>
        </p:spPr>
      </p:pic>
      <p:sp>
        <p:nvSpPr>
          <p:cNvPr id="14" name="Rectangle 24"/>
          <p:cNvSpPr/>
          <p:nvPr/>
        </p:nvSpPr>
        <p:spPr>
          <a:xfrm>
            <a:off x="5542370" y="4404820"/>
            <a:ext cx="1882246" cy="369335"/>
          </a:xfrm>
          <a:prstGeom prst="rect">
            <a:avLst/>
          </a:prstGeom>
          <a:noFill/>
          <a:ln cap="flat">
            <a:noFill/>
            <a:prstDash val="solid"/>
          </a:ln>
        </p:spPr>
        <p:txBody>
          <a:bodyPr vert="horz" wrap="none" lIns="91440" tIns="45720" rIns="91440" bIns="45720" anchor="t" anchorCtr="0" compatLnSpc="1">
            <a:spAutoFit/>
          </a:bodyPr>
          <a:lstStyle/>
          <a:p>
            <a:pPr algn="just">
              <a:defRPr sz="1800" b="0" i="0" u="none" strike="noStrike" kern="0" cap="none" spc="0" baseline="0">
                <a:solidFill>
                  <a:srgbClr val="000000"/>
                </a:solidFill>
                <a:uFillTx/>
              </a:defRPr>
            </a:pPr>
            <a:r>
              <a:rPr lang="en-US" spc="30">
                <a:solidFill>
                  <a:srgbClr val="404040"/>
                </a:solidFill>
                <a:latin typeface="Calibri Regular"/>
              </a:rPr>
              <a:t>www.osse.dc.gov</a:t>
            </a:r>
          </a:p>
        </p:txBody>
      </p:sp>
      <p:sp>
        <p:nvSpPr>
          <p:cNvPr id="15" name="Title 1"/>
          <p:cNvSpPr txBox="1">
            <a:spLocks noGrp="1"/>
          </p:cNvSpPr>
          <p:nvPr>
            <p:ph type="title"/>
          </p:nvPr>
        </p:nvSpPr>
        <p:spPr>
          <a:xfrm>
            <a:off x="1188555" y="126168"/>
            <a:ext cx="2884182" cy="537182"/>
          </a:xfrm>
          <a:prstGeom prst="rect">
            <a:avLst/>
          </a:prstGeom>
          <a:noFill/>
          <a:ln>
            <a:noFill/>
          </a:ln>
        </p:spPr>
        <p:txBody>
          <a:bodyPr vert="horz" wrap="none" lIns="91440" tIns="45720" rIns="91440" bIns="45720" anchor="t" anchorCtr="0" compatLnSpc="1">
            <a:noAutofit/>
          </a:bodyPr>
          <a:lstStyle>
            <a:lvl1pPr marL="0" marR="0" lvl="0" indent="0" fontAlgn="auto">
              <a:lnSpc>
                <a:spcPct val="100000"/>
              </a:lnSpc>
              <a:spcBef>
                <a:spcPts val="0"/>
              </a:spcBef>
              <a:spcAft>
                <a:spcPts val="0"/>
              </a:spcAft>
              <a:tabLst/>
              <a:defRPr lang="en-US" sz="3600" b="0" i="0" u="none" strike="noStrike" cap="none" spc="0" baseline="0">
                <a:solidFill>
                  <a:srgbClr val="FFFFFF"/>
                </a:solidFill>
                <a:uFillTx/>
                <a:latin typeface="Calibri"/>
              </a:defRPr>
            </a:lvl1pPr>
          </a:lstStyle>
          <a:p>
            <a:pPr lvl="0"/>
            <a:r>
              <a:rPr lang="en-US"/>
              <a:t>Stay In Touch</a:t>
            </a:r>
          </a:p>
        </p:txBody>
      </p:sp>
      <p:sp>
        <p:nvSpPr>
          <p:cNvPr id="16" name="Content Placeholder 12"/>
          <p:cNvSpPr txBox="1"/>
          <p:nvPr/>
        </p:nvSpPr>
        <p:spPr>
          <a:xfrm>
            <a:off x="5063544" y="1699558"/>
            <a:ext cx="1983553" cy="399089"/>
          </a:xfrm>
          <a:prstGeom prst="rect">
            <a:avLst/>
          </a:prstGeom>
          <a:noFill/>
          <a:ln cap="flat">
            <a:noFill/>
          </a:ln>
        </p:spPr>
        <p:txBody>
          <a:bodyPr vert="horz" wrap="square" lIns="91440" tIns="45720" rIns="91440" bIns="45720" anchor="t" anchorCtr="0" compatLnSpc="1">
            <a:noAutofit/>
          </a:bodyPr>
          <a:lstStyle/>
          <a:p>
            <a:pPr algn="just">
              <a:defRPr sz="1800" b="0" i="0" u="none" strike="noStrike" kern="0" cap="none" spc="0" baseline="0">
                <a:solidFill>
                  <a:srgbClr val="000000"/>
                </a:solidFill>
                <a:uFillTx/>
              </a:defRPr>
            </a:pPr>
            <a:r>
              <a:rPr lang="en-US" sz="2000" b="1" u="sng" spc="30">
                <a:solidFill>
                  <a:srgbClr val="1F497D"/>
                </a:solidFill>
                <a:latin typeface="Calibri Regular"/>
              </a:rPr>
              <a:t>GET SOCIAL</a:t>
            </a:r>
          </a:p>
          <a:p>
            <a:pPr>
              <a:defRPr sz="1800" b="0" i="0" u="none" strike="noStrike" kern="0" cap="none" spc="0" baseline="0">
                <a:solidFill>
                  <a:srgbClr val="000000"/>
                </a:solidFill>
                <a:uFillTx/>
              </a:defRPr>
            </a:pPr>
            <a:endParaRPr lang="en-US" sz="2000" spc="30">
              <a:solidFill>
                <a:srgbClr val="CB3F20"/>
              </a:solidFill>
              <a:latin typeface="Calibri Regular"/>
            </a:endParaRPr>
          </a:p>
          <a:p>
            <a:pPr>
              <a:defRPr sz="1800" b="0" i="0" u="none" strike="noStrike" kern="0" cap="none" spc="0" baseline="0">
                <a:solidFill>
                  <a:srgbClr val="000000"/>
                </a:solidFill>
                <a:uFillTx/>
              </a:defRPr>
            </a:pPr>
            <a:endParaRPr lang="en-US" sz="2000" spc="30">
              <a:solidFill>
                <a:srgbClr val="CB3F20"/>
              </a:solidFill>
              <a:latin typeface="Calibri Regular"/>
            </a:endParaRPr>
          </a:p>
        </p:txBody>
      </p:sp>
      <p:sp>
        <p:nvSpPr>
          <p:cNvPr id="17" name="Rectangle 28"/>
          <p:cNvSpPr/>
          <p:nvPr/>
        </p:nvSpPr>
        <p:spPr>
          <a:xfrm>
            <a:off x="1188555" y="2158989"/>
            <a:ext cx="1066638" cy="338556"/>
          </a:xfrm>
          <a:prstGeom prst="rect">
            <a:avLst/>
          </a:prstGeom>
          <a:noFill/>
          <a:ln cap="flat">
            <a:noFill/>
            <a:prstDash val="solid"/>
          </a:ln>
        </p:spPr>
        <p:txBody>
          <a:bodyPr vert="horz" wrap="none" lIns="91440" tIns="45720" rIns="91440" bIns="45720" anchor="t" anchorCtr="0" compatLnSpc="1">
            <a:spAutoFit/>
          </a:bodyPr>
          <a:lstStyle/>
          <a:p>
            <a:pPr algn="just">
              <a:spcBef>
                <a:spcPts val="400"/>
              </a:spcBef>
              <a:defRPr sz="1800" b="0" i="0" u="none" strike="noStrike" kern="0" cap="none" spc="0" baseline="0">
                <a:solidFill>
                  <a:srgbClr val="000000"/>
                </a:solidFill>
                <a:uFillTx/>
              </a:defRPr>
            </a:pPr>
            <a:r>
              <a:rPr lang="en-US" sz="1600" b="1" spc="30">
                <a:solidFill>
                  <a:srgbClr val="404040"/>
                </a:solidFill>
                <a:latin typeface="Calibri Regular"/>
              </a:rPr>
              <a:t>ADDRESS:</a:t>
            </a:r>
          </a:p>
        </p:txBody>
      </p:sp>
      <p:sp>
        <p:nvSpPr>
          <p:cNvPr id="18" name="Rectangle 30"/>
          <p:cNvSpPr/>
          <p:nvPr/>
        </p:nvSpPr>
        <p:spPr>
          <a:xfrm>
            <a:off x="1182392" y="3790700"/>
            <a:ext cx="613626" cy="338556"/>
          </a:xfrm>
          <a:prstGeom prst="rect">
            <a:avLst/>
          </a:prstGeom>
          <a:noFill/>
          <a:ln cap="flat">
            <a:noFill/>
            <a:prstDash val="solid"/>
          </a:ln>
        </p:spPr>
        <p:txBody>
          <a:bodyPr vert="horz" wrap="none" lIns="91440" tIns="45720" rIns="91440" bIns="45720" anchor="t" anchorCtr="0" compatLnSpc="1">
            <a:spAutoFit/>
          </a:bodyPr>
          <a:lstStyle/>
          <a:p>
            <a:pPr algn="just">
              <a:spcBef>
                <a:spcPts val="400"/>
              </a:spcBef>
              <a:defRPr sz="1800" b="0" i="0" u="none" strike="noStrike" kern="0" cap="none" spc="0" baseline="0">
                <a:solidFill>
                  <a:srgbClr val="000000"/>
                </a:solidFill>
                <a:uFillTx/>
              </a:defRPr>
            </a:pPr>
            <a:r>
              <a:rPr lang="en-US" sz="1600" b="1" spc="30">
                <a:solidFill>
                  <a:srgbClr val="404040"/>
                </a:solidFill>
                <a:latin typeface="Calibri Regular"/>
              </a:rPr>
              <a:t>POC:</a:t>
            </a:r>
          </a:p>
        </p:txBody>
      </p:sp>
      <p:sp>
        <p:nvSpPr>
          <p:cNvPr id="19" name="Text Placeholder 5"/>
          <p:cNvSpPr txBox="1">
            <a:spLocks noGrp="1"/>
          </p:cNvSpPr>
          <p:nvPr>
            <p:ph type="body" sz="quarter" idx="4294967295"/>
          </p:nvPr>
        </p:nvSpPr>
        <p:spPr>
          <a:xfrm>
            <a:off x="1189040" y="2525709"/>
            <a:ext cx="3381378" cy="909635"/>
          </a:xfrm>
          <a:prstGeom prst="rect">
            <a:avLst/>
          </a:prstGeom>
          <a:noFill/>
          <a:ln>
            <a:noFill/>
          </a:ln>
        </p:spPr>
        <p:txBody>
          <a:bodyPr vert="horz" wrap="square" lIns="91440" tIns="45720" rIns="91440" bIns="45720" anchor="t" anchorCtr="0" compatLnSpc="1">
            <a:noAutofit/>
          </a:bodyPr>
          <a:lstStyle>
            <a:lvl1pPr marL="0" marR="0" lvl="0" indent="0" algn="just" fontAlgn="auto">
              <a:lnSpc>
                <a:spcPct val="100000"/>
              </a:lnSpc>
              <a:spcBef>
                <a:spcPts val="400"/>
              </a:spcBef>
              <a:spcAft>
                <a:spcPts val="0"/>
              </a:spcAft>
              <a:buNone/>
              <a:tabLst/>
              <a:defRPr lang="en-US" sz="1600" b="0" i="0" u="none" strike="noStrike" cap="none" spc="30" baseline="0">
                <a:solidFill>
                  <a:srgbClr val="404040"/>
                </a:solidFill>
                <a:uFillTx/>
                <a:latin typeface="Calibri Regular"/>
              </a:defRPr>
            </a:lvl1pPr>
          </a:lstStyle>
          <a:p>
            <a:pPr lvl="0"/>
            <a:r>
              <a:rPr lang="en-US"/>
              <a:t>Enter your business address</a:t>
            </a:r>
          </a:p>
        </p:txBody>
      </p:sp>
      <p:sp>
        <p:nvSpPr>
          <p:cNvPr id="20" name="Text Placeholder 5"/>
          <p:cNvSpPr txBox="1">
            <a:spLocks noGrp="1"/>
          </p:cNvSpPr>
          <p:nvPr>
            <p:ph type="body" sz="quarter" idx="4294967295"/>
          </p:nvPr>
        </p:nvSpPr>
        <p:spPr>
          <a:xfrm>
            <a:off x="1189040" y="4197096"/>
            <a:ext cx="3381378" cy="909635"/>
          </a:xfrm>
          <a:prstGeom prst="rect">
            <a:avLst/>
          </a:prstGeom>
          <a:noFill/>
          <a:ln>
            <a:noFill/>
          </a:ln>
        </p:spPr>
        <p:txBody>
          <a:bodyPr vert="horz" wrap="square" lIns="91440" tIns="45720" rIns="91440" bIns="45720" anchor="t" anchorCtr="0" compatLnSpc="1">
            <a:noAutofit/>
          </a:bodyPr>
          <a:lstStyle>
            <a:lvl1pPr marL="0" marR="0" lvl="0" indent="0" algn="just" fontAlgn="auto">
              <a:lnSpc>
                <a:spcPct val="100000"/>
              </a:lnSpc>
              <a:spcBef>
                <a:spcPts val="400"/>
              </a:spcBef>
              <a:spcAft>
                <a:spcPts val="0"/>
              </a:spcAft>
              <a:buNone/>
              <a:tabLst/>
              <a:defRPr lang="en-US" sz="1600" b="0" i="0" u="none" strike="noStrike" cap="none" spc="30" baseline="0">
                <a:solidFill>
                  <a:srgbClr val="404040"/>
                </a:solidFill>
                <a:uFillTx/>
                <a:latin typeface="Calibri Regular"/>
              </a:defRPr>
            </a:lvl1pPr>
          </a:lstStyle>
          <a:p>
            <a:pPr lvl="0"/>
            <a:r>
              <a:rPr lang="en-US"/>
              <a:t>Enter your name and title, email address, and phone number</a:t>
            </a:r>
          </a:p>
        </p:txBody>
      </p:sp>
    </p:spTree>
    <p:extLst>
      <p:ext uri="{BB962C8B-B14F-4D97-AF65-F5344CB8AC3E}">
        <p14:creationId xmlns:p14="http://schemas.microsoft.com/office/powerpoint/2010/main" val="3009075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Gratitude">
    <p:bg>
      <p:bgPr>
        <a:solidFill>
          <a:srgbClr val="1F497D"/>
        </a:solidFill>
        <a:effectLst/>
      </p:bgPr>
    </p:bg>
    <p:spTree>
      <p:nvGrpSpPr>
        <p:cNvPr id="1" name=""/>
        <p:cNvGrpSpPr/>
        <p:nvPr/>
      </p:nvGrpSpPr>
      <p:grpSpPr>
        <a:xfrm>
          <a:off x="0" y="0"/>
          <a:ext cx="0" cy="0"/>
          <a:chOff x="0" y="0"/>
          <a:chExt cx="0" cy="0"/>
        </a:xfrm>
      </p:grpSpPr>
      <p:sp>
        <p:nvSpPr>
          <p:cNvPr id="2" name="Rectangle 2"/>
          <p:cNvSpPr/>
          <p:nvPr/>
        </p:nvSpPr>
        <p:spPr>
          <a:xfrm>
            <a:off x="3535061" y="3075913"/>
            <a:ext cx="2968700" cy="830997"/>
          </a:xfrm>
          <a:prstGeom prst="rect">
            <a:avLst/>
          </a:prstGeom>
          <a:noFill/>
          <a:ln cap="flat">
            <a:noFill/>
            <a:prstDash val="solid"/>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sz="4800">
                <a:solidFill>
                  <a:srgbClr val="FFFFFF"/>
                </a:solidFill>
                <a:latin typeface="Calibri Regular"/>
              </a:rPr>
              <a:t>Thank you!</a:t>
            </a:r>
            <a:endParaRPr lang="en-US" sz="4800" u="sng">
              <a:solidFill>
                <a:srgbClr val="FFFFFF"/>
              </a:solidFill>
              <a:latin typeface="Calibri Regular"/>
            </a:endParaRPr>
          </a:p>
        </p:txBody>
      </p:sp>
      <p:sp>
        <p:nvSpPr>
          <p:cNvPr id="3" name="Rectangle 3"/>
          <p:cNvSpPr/>
          <p:nvPr/>
        </p:nvSpPr>
        <p:spPr>
          <a:xfrm flipH="1">
            <a:off x="3446739" y="2997284"/>
            <a:ext cx="45720" cy="98824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404040"/>
              </a:solidFill>
            </a:endParaRPr>
          </a:p>
        </p:txBody>
      </p:sp>
      <p:pic>
        <p:nvPicPr>
          <p:cNvPr id="4" name="Picture 5"/>
          <p:cNvPicPr>
            <a:picLocks noChangeAspect="1"/>
          </p:cNvPicPr>
          <p:nvPr/>
        </p:nvPicPr>
        <p:blipFill>
          <a:blip r:embed="rId2"/>
          <a:stretch>
            <a:fillRect/>
          </a:stretch>
        </p:blipFill>
        <p:spPr>
          <a:xfrm>
            <a:off x="2294595" y="2939338"/>
            <a:ext cx="1036938" cy="1104147"/>
          </a:xfrm>
          <a:prstGeom prst="rect">
            <a:avLst/>
          </a:prstGeom>
          <a:noFill/>
          <a:ln cap="flat">
            <a:noFill/>
          </a:ln>
        </p:spPr>
      </p:pic>
    </p:spTree>
    <p:extLst>
      <p:ext uri="{BB962C8B-B14F-4D97-AF65-F5344CB8AC3E}">
        <p14:creationId xmlns:p14="http://schemas.microsoft.com/office/powerpoint/2010/main" val="148344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8E89C7-9362-4786-84E7-EA5297A7E2C2}" type="datetimeFigureOut">
              <a:rPr lang="en-US">
                <a:solidFill>
                  <a:prstClr val="black"/>
                </a:solidFill>
              </a:rPr>
              <a:pPr/>
              <a:t>12/20/18</a:t>
            </a:fld>
            <a:endParaRPr lang="en-US">
              <a:solidFill>
                <a:prstClr val="black"/>
              </a:solidFill>
            </a:endParaRPr>
          </a:p>
        </p:txBody>
      </p:sp>
      <p:sp>
        <p:nvSpPr>
          <p:cNvPr id="6" name="Footer Placeholder 5"/>
          <p:cNvSpPr>
            <a:spLocks noGrp="1"/>
          </p:cNvSpPr>
          <p:nvPr>
            <p:ph type="ftr" sz="quarter" idx="11"/>
          </p:nvPr>
        </p:nvSpPr>
        <p:spPr>
          <a:xfrm>
            <a:off x="6172200" y="640080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05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6"/>
          <p:cNvSpPr/>
          <p:nvPr/>
        </p:nvSpPr>
        <p:spPr>
          <a:xfrm>
            <a:off x="259351" y="135834"/>
            <a:ext cx="8625297" cy="3660772"/>
          </a:xfrm>
          <a:prstGeom prst="rect">
            <a:avLst/>
          </a:prstGeom>
          <a:solidFill>
            <a:srgbClr val="004B8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3" name="Rounded Rectangle 7"/>
          <p:cNvSpPr/>
          <p:nvPr/>
        </p:nvSpPr>
        <p:spPr>
          <a:xfrm>
            <a:off x="4048606" y="3220800"/>
            <a:ext cx="1046786" cy="11516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Title 1"/>
          <p:cNvSpPr txBox="1">
            <a:spLocks noGrp="1"/>
          </p:cNvSpPr>
          <p:nvPr>
            <p:ph type="title"/>
          </p:nvPr>
        </p:nvSpPr>
        <p:spPr>
          <a:xfrm>
            <a:off x="685800" y="1743285"/>
            <a:ext cx="7772400" cy="1470026"/>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0"/>
              </a:spcBef>
              <a:spcAft>
                <a:spcPts val="0"/>
              </a:spcAft>
              <a:tabLst/>
              <a:defRPr lang="en-US" b="0" i="0" u="none" strike="noStrike" cap="none" spc="0" baseline="0">
                <a:solidFill>
                  <a:srgbClr val="FFFFFF"/>
                </a:solidFill>
                <a:uFillTx/>
                <a:latin typeface="Calibri"/>
              </a:defRPr>
            </a:lvl1pPr>
          </a:lstStyle>
          <a:p>
            <a:pPr lvl="0"/>
            <a:r>
              <a:rPr lang="en-US"/>
              <a:t>Click to edit Master title style</a:t>
            </a:r>
          </a:p>
        </p:txBody>
      </p:sp>
      <p:sp>
        <p:nvSpPr>
          <p:cNvPr id="5" name="Subtitle 2"/>
          <p:cNvSpPr txBox="1">
            <a:spLocks noGrp="1"/>
          </p:cNvSpPr>
          <p:nvPr>
            <p:ph type="subTitle" sz="quarter" idx="4294967295"/>
          </p:nvPr>
        </p:nvSpPr>
        <p:spPr>
          <a:xfrm>
            <a:off x="1371600" y="4407856"/>
            <a:ext cx="6400800" cy="986427"/>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800"/>
              </a:spcBef>
              <a:spcAft>
                <a:spcPts val="0"/>
              </a:spcAft>
              <a:buNone/>
              <a:tabLst/>
              <a:defRPr lang="en-US" sz="3200" b="0" i="0" u="none" strike="noStrike" cap="none" spc="0" baseline="0">
                <a:solidFill>
                  <a:srgbClr val="898989"/>
                </a:solidFill>
                <a:uFillTx/>
                <a:latin typeface="Calibri"/>
              </a:defRPr>
            </a:lvl1pPr>
          </a:lstStyle>
          <a:p>
            <a:pPr lvl="0"/>
            <a:r>
              <a:rPr lang="en-US"/>
              <a:t>Click to edit Master subtitle style</a:t>
            </a:r>
          </a:p>
        </p:txBody>
      </p:sp>
      <p:sp>
        <p:nvSpPr>
          <p:cNvPr id="6" name="Date Placeholder 3"/>
          <p:cNvSpPr txBox="1">
            <a:spLocks noGrp="1"/>
          </p:cNvSpPr>
          <p:nvPr>
            <p:ph type="dt" sz="quarter" idx="7"/>
          </p:nvPr>
        </p:nvSpPr>
        <p:spPr>
          <a:xfrm>
            <a:off x="457200" y="6356351"/>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endParaRPr/>
          </a:p>
        </p:txBody>
      </p:sp>
      <p:sp>
        <p:nvSpPr>
          <p:cNvPr id="7" name="Slide Number Placeholder 5"/>
          <p:cNvSpPr txBox="1">
            <a:spLocks noGrp="1"/>
          </p:cNvSpPr>
          <p:nvPr>
            <p:ph type="sldNum" sz="quarter" idx="8"/>
          </p:nvPr>
        </p:nvSpPr>
        <p:spPr>
          <a:xfrm>
            <a:off x="6553203" y="6356351"/>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fld id="{05CA0F07-1FE0-4CFA-A2E5-6419532BCB46}" type="slidenum">
              <a:rPr/>
              <a:pPr/>
              <a:t>‹#›</a:t>
            </a:fld>
            <a:endParaRPr/>
          </a:p>
        </p:txBody>
      </p:sp>
      <p:sp>
        <p:nvSpPr>
          <p:cNvPr id="8" name="Rectangle 12"/>
          <p:cNvSpPr/>
          <p:nvPr/>
        </p:nvSpPr>
        <p:spPr>
          <a:xfrm>
            <a:off x="259351" y="135834"/>
            <a:ext cx="8625297" cy="6119393"/>
          </a:xfrm>
          <a:prstGeom prst="rect">
            <a:avLst/>
          </a:prstGeom>
          <a:noFill/>
          <a:ln w="38103" cap="flat">
            <a:solidFill>
              <a:srgbClr val="004B8D"/>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pic>
        <p:nvPicPr>
          <p:cNvPr id="9" name="Picture 13" descr="OSSE LOGO DIMENSIONAL WITH CLIPPING PATH CMYK.png"/>
          <p:cNvPicPr>
            <a:picLocks noChangeAspect="1"/>
          </p:cNvPicPr>
          <p:nvPr/>
        </p:nvPicPr>
        <p:blipFill>
          <a:blip r:embed="rId2"/>
          <a:stretch>
            <a:fillRect/>
          </a:stretch>
        </p:blipFill>
        <p:spPr>
          <a:xfrm>
            <a:off x="4055400" y="3200418"/>
            <a:ext cx="1046786" cy="1151613"/>
          </a:xfrm>
          <a:prstGeom prst="rect">
            <a:avLst/>
          </a:prstGeom>
          <a:noFill/>
          <a:ln cap="flat">
            <a:noFill/>
          </a:ln>
        </p:spPr>
      </p:pic>
    </p:spTree>
    <p:extLst>
      <p:ext uri="{BB962C8B-B14F-4D97-AF65-F5344CB8AC3E}">
        <p14:creationId xmlns:p14="http://schemas.microsoft.com/office/powerpoint/2010/main" val="4199210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9"/>
          <p:cNvSpPr/>
          <p:nvPr/>
        </p:nvSpPr>
        <p:spPr>
          <a:xfrm>
            <a:off x="259351" y="135834"/>
            <a:ext cx="8625297" cy="957641"/>
          </a:xfrm>
          <a:prstGeom prst="rect">
            <a:avLst/>
          </a:prstGeom>
          <a:solidFill>
            <a:srgbClr val="004B8D"/>
          </a:solidFill>
          <a:ln cap="flat">
            <a:no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3" name="Rectangle 10"/>
          <p:cNvSpPr/>
          <p:nvPr/>
        </p:nvSpPr>
        <p:spPr>
          <a:xfrm>
            <a:off x="259351" y="135834"/>
            <a:ext cx="8625297" cy="6119393"/>
          </a:xfrm>
          <a:prstGeom prst="rect">
            <a:avLst/>
          </a:prstGeom>
          <a:noFill/>
          <a:ln w="38103" cap="flat">
            <a:solidFill>
              <a:srgbClr val="004B8D"/>
            </a:solidFill>
            <a:prstDash val="solid"/>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endParaRPr>
          </a:p>
        </p:txBody>
      </p:sp>
      <p:sp>
        <p:nvSpPr>
          <p:cNvPr id="4" name="Title 1"/>
          <p:cNvSpPr txBox="1">
            <a:spLocks noGrp="1"/>
          </p:cNvSpPr>
          <p:nvPr>
            <p:ph type="title"/>
          </p:nvPr>
        </p:nvSpPr>
        <p:spPr>
          <a:xfrm>
            <a:off x="457200" y="274640"/>
            <a:ext cx="8229600" cy="818836"/>
          </a:xfrm>
          <a:prstGeom prst="rect">
            <a:avLst/>
          </a:prstGeom>
          <a:noFill/>
          <a:ln>
            <a:noFill/>
          </a:ln>
        </p:spPr>
        <p:txBody>
          <a:bodyPr vert="horz" wrap="square" lIns="91440" tIns="45720" rIns="91440" bIns="45720" anchor="t" anchorCtr="1" compatLnSpc="1">
            <a:noAutofit/>
          </a:bodyPr>
          <a:lstStyle>
            <a:lvl1pPr marL="0" marR="0" lvl="0" indent="0" algn="ctr" fontAlgn="auto">
              <a:lnSpc>
                <a:spcPct val="100000"/>
              </a:lnSpc>
              <a:spcBef>
                <a:spcPts val="0"/>
              </a:spcBef>
              <a:spcAft>
                <a:spcPts val="0"/>
              </a:spcAft>
              <a:tabLst/>
              <a:defRPr lang="en-US" b="0" i="0" u="none" strike="noStrike" cap="none" spc="0" baseline="0">
                <a:solidFill>
                  <a:srgbClr val="FFFFFF"/>
                </a:solidFill>
                <a:uFillTx/>
                <a:latin typeface="Calibri"/>
              </a:defRPr>
            </a:lvl1pPr>
          </a:lstStyle>
          <a:p>
            <a:pPr lvl="0"/>
            <a:r>
              <a:rPr lang="en-US"/>
              <a:t>Click to edit Master title style</a:t>
            </a:r>
          </a:p>
        </p:txBody>
      </p:sp>
      <p:sp>
        <p:nvSpPr>
          <p:cNvPr id="5" name="Text Placeholder 2"/>
          <p:cNvSpPr txBox="1">
            <a:spLocks noGrp="1"/>
          </p:cNvSpPr>
          <p:nvPr>
            <p:ph type="body" sz="quarter" idx="4294967295"/>
          </p:nvPr>
        </p:nvSpPr>
        <p:spPr>
          <a:xfrm>
            <a:off x="457200" y="1243053"/>
            <a:ext cx="4040184" cy="639759"/>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004B8D"/>
                </a:solidFill>
                <a:uFillTx/>
                <a:latin typeface="Calibri"/>
              </a:defRPr>
            </a:lvl1pPr>
          </a:lstStyle>
          <a:p>
            <a:pPr lvl="0"/>
            <a:r>
              <a:rPr lang="en-US"/>
              <a:t>Click to edit Master text styles</a:t>
            </a:r>
          </a:p>
        </p:txBody>
      </p:sp>
      <p:sp>
        <p:nvSpPr>
          <p:cNvPr id="6" name="Content Placeholder 3"/>
          <p:cNvSpPr txBox="1">
            <a:spLocks noGrp="1"/>
          </p:cNvSpPr>
          <p:nvPr>
            <p:ph sz="quarter" idx="4294967295"/>
          </p:nvPr>
        </p:nvSpPr>
        <p:spPr>
          <a:xfrm>
            <a:off x="457200" y="1882822"/>
            <a:ext cx="4040184" cy="4243346"/>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600"/>
              </a:spcBef>
              <a:spcAft>
                <a:spcPts val="0"/>
              </a:spcAft>
              <a:buSzPct val="100000"/>
              <a:buFont typeface="Arial" pitchFamily="34"/>
              <a:tabLst/>
              <a:defRPr lang="en-US" sz="2400" b="0" i="0" u="none" strike="noStrike" cap="none" spc="0" baseline="0">
                <a:solidFill>
                  <a:srgbClr val="7F7F7F"/>
                </a:solidFill>
                <a:uFillTx/>
                <a:latin typeface="Calibri"/>
              </a:defRPr>
            </a:lvl1pPr>
            <a:lvl2pPr marL="742950" marR="0" lvl="1" indent="-285750" fontAlgn="auto">
              <a:lnSpc>
                <a:spcPct val="100000"/>
              </a:lnSpc>
              <a:spcAft>
                <a:spcPts val="0"/>
              </a:spcAft>
              <a:buSzPct val="100000"/>
              <a:buFont typeface="Arial" pitchFamily="34"/>
              <a:buChar char="–"/>
              <a:tabLst/>
              <a:defRPr lang="en-US" sz="2000" b="0" i="0" u="none" strike="noStrike" cap="none" spc="0" baseline="0">
                <a:solidFill>
                  <a:srgbClr val="7F7F7F"/>
                </a:solidFill>
                <a:uFillTx/>
                <a:latin typeface="Calibri"/>
              </a:defRPr>
            </a:lvl2pPr>
            <a:lvl3pPr marR="0" lvl="2" fontAlgn="auto">
              <a:lnSpc>
                <a:spcPct val="100000"/>
              </a:lnSpc>
              <a:spcBef>
                <a:spcPts val="400"/>
              </a:spcBef>
              <a:spcAft>
                <a:spcPts val="0"/>
              </a:spcAft>
              <a:buSzPct val="100000"/>
              <a:buFont typeface="Arial" pitchFamily="34"/>
              <a:tabLst/>
              <a:defRPr lang="en-US" sz="1800" b="0" i="0" u="none" strike="noStrike" cap="none" spc="0" baseline="0">
                <a:solidFill>
                  <a:srgbClr val="7F7F7F"/>
                </a:solidFill>
                <a:uFillTx/>
                <a:latin typeface="Calibri"/>
              </a:defRPr>
            </a:lvl3pPr>
            <a:lvl4pPr marR="0" lvl="3" fontAlgn="auto">
              <a:lnSpc>
                <a:spcPct val="100000"/>
              </a:lnSpc>
              <a:spcBef>
                <a:spcPts val="400"/>
              </a:spcBef>
              <a:spcAft>
                <a:spcPts val="0"/>
              </a:spcAft>
              <a:buSzPct val="100000"/>
              <a:buFont typeface="Arial" pitchFamily="34"/>
              <a:buChar char="–"/>
              <a:tabLst/>
              <a:defRPr lang="en-US" sz="1600" b="0" i="0" u="none" strike="noStrike" cap="none" spc="0" baseline="0">
                <a:solidFill>
                  <a:srgbClr val="7F7F7F"/>
                </a:solidFill>
                <a:uFillTx/>
                <a:latin typeface="Calibri"/>
              </a:defRPr>
            </a:lvl4pPr>
            <a:lvl5pPr marR="0" lvl="4" fontAlgn="auto">
              <a:lnSpc>
                <a:spcPct val="100000"/>
              </a:lnSpc>
              <a:spcBef>
                <a:spcPts val="400"/>
              </a:spcBef>
              <a:spcAft>
                <a:spcPts val="0"/>
              </a:spcAft>
              <a:buSzPct val="100000"/>
              <a:buFont typeface="Arial" pitchFamily="34"/>
              <a:buChar char="»"/>
              <a:tabLst/>
              <a:defRPr lang="en-US" sz="1600" b="0" i="0" u="none" strike="noStrike" cap="none" spc="0" baseline="0">
                <a:solidFill>
                  <a:srgbClr val="7F7F7F"/>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txBox="1">
            <a:spLocks noGrp="1"/>
          </p:cNvSpPr>
          <p:nvPr>
            <p:ph type="body" sz="quarter" idx="4294967295"/>
          </p:nvPr>
        </p:nvSpPr>
        <p:spPr>
          <a:xfrm>
            <a:off x="4645023" y="1243053"/>
            <a:ext cx="4041776" cy="639759"/>
          </a:xfrm>
          <a:prstGeom prst="rect">
            <a:avLst/>
          </a:prstGeom>
          <a:noFill/>
          <a:ln>
            <a:noFill/>
          </a:ln>
        </p:spPr>
        <p:txBody>
          <a:bodyPr vert="horz" wrap="square" lIns="91440" tIns="45720" rIns="91440" bIns="45720" anchor="b" anchorCtr="0" compatLnSpc="1">
            <a:noAutofit/>
          </a:bodyPr>
          <a:lstStyle>
            <a:lvl1pPr marL="0" marR="0" lvl="0" indent="0" fontAlgn="auto">
              <a:lnSpc>
                <a:spcPct val="100000"/>
              </a:lnSpc>
              <a:spcBef>
                <a:spcPts val="600"/>
              </a:spcBef>
              <a:spcAft>
                <a:spcPts val="0"/>
              </a:spcAft>
              <a:buNone/>
              <a:tabLst/>
              <a:defRPr lang="en-US" sz="2400" b="1" i="0" u="none" strike="noStrike" cap="none" spc="0" baseline="0">
                <a:solidFill>
                  <a:srgbClr val="004B8D"/>
                </a:solidFill>
                <a:uFillTx/>
                <a:latin typeface="Calibri"/>
              </a:defRPr>
            </a:lvl1pPr>
          </a:lstStyle>
          <a:p>
            <a:pPr lvl="0"/>
            <a:r>
              <a:rPr lang="en-US"/>
              <a:t>Click to edit Master text styles</a:t>
            </a:r>
          </a:p>
        </p:txBody>
      </p:sp>
      <p:sp>
        <p:nvSpPr>
          <p:cNvPr id="8" name="Content Placeholder 5"/>
          <p:cNvSpPr txBox="1">
            <a:spLocks noGrp="1"/>
          </p:cNvSpPr>
          <p:nvPr>
            <p:ph sz="quarter" idx="4294967295"/>
          </p:nvPr>
        </p:nvSpPr>
        <p:spPr>
          <a:xfrm>
            <a:off x="4645023" y="1882822"/>
            <a:ext cx="4041776" cy="4243346"/>
          </a:xfrm>
          <a:prstGeom prst="rect">
            <a:avLst/>
          </a:prstGeom>
          <a:noFill/>
          <a:ln>
            <a:noFill/>
          </a:ln>
        </p:spPr>
        <p:txBody>
          <a:bodyPr vert="horz" wrap="square" lIns="91440" tIns="45720" rIns="91440" bIns="45720" anchor="t" anchorCtr="0" compatLnSpc="1">
            <a:noAutofit/>
          </a:bodyPr>
          <a:lstStyle>
            <a:lvl1pPr marL="342900" marR="0" lvl="0" indent="-342900" fontAlgn="auto">
              <a:lnSpc>
                <a:spcPct val="100000"/>
              </a:lnSpc>
              <a:spcBef>
                <a:spcPts val="600"/>
              </a:spcBef>
              <a:spcAft>
                <a:spcPts val="0"/>
              </a:spcAft>
              <a:buSzPct val="100000"/>
              <a:buFont typeface="Arial" pitchFamily="34"/>
              <a:tabLst/>
              <a:defRPr lang="en-US" sz="2400" b="0" i="0" u="none" strike="noStrike" cap="none" spc="0" baseline="0">
                <a:solidFill>
                  <a:srgbClr val="7F7F7F"/>
                </a:solidFill>
                <a:uFillTx/>
                <a:latin typeface="Calibri"/>
              </a:defRPr>
            </a:lvl1pPr>
            <a:lvl2pPr marL="742950" marR="0" lvl="1" indent="-285750" fontAlgn="auto">
              <a:lnSpc>
                <a:spcPct val="100000"/>
              </a:lnSpc>
              <a:spcAft>
                <a:spcPts val="0"/>
              </a:spcAft>
              <a:buSzPct val="100000"/>
              <a:buFont typeface="Arial" pitchFamily="34"/>
              <a:buChar char="–"/>
              <a:tabLst/>
              <a:defRPr lang="en-US" sz="2000" b="0" i="0" u="none" strike="noStrike" cap="none" spc="0" baseline="0">
                <a:solidFill>
                  <a:srgbClr val="7F7F7F"/>
                </a:solidFill>
                <a:uFillTx/>
                <a:latin typeface="Calibri"/>
              </a:defRPr>
            </a:lvl2pPr>
            <a:lvl3pPr marR="0" lvl="2" fontAlgn="auto">
              <a:lnSpc>
                <a:spcPct val="100000"/>
              </a:lnSpc>
              <a:spcBef>
                <a:spcPts val="400"/>
              </a:spcBef>
              <a:spcAft>
                <a:spcPts val="0"/>
              </a:spcAft>
              <a:buSzPct val="100000"/>
              <a:buFont typeface="Arial" pitchFamily="34"/>
              <a:tabLst/>
              <a:defRPr lang="en-US" sz="1800" b="0" i="0" u="none" strike="noStrike" cap="none" spc="0" baseline="0">
                <a:solidFill>
                  <a:srgbClr val="7F7F7F"/>
                </a:solidFill>
                <a:uFillTx/>
                <a:latin typeface="Calibri"/>
              </a:defRPr>
            </a:lvl3pPr>
            <a:lvl4pPr marR="0" lvl="3" fontAlgn="auto">
              <a:lnSpc>
                <a:spcPct val="100000"/>
              </a:lnSpc>
              <a:spcBef>
                <a:spcPts val="400"/>
              </a:spcBef>
              <a:spcAft>
                <a:spcPts val="0"/>
              </a:spcAft>
              <a:buSzPct val="100000"/>
              <a:buFont typeface="Arial" pitchFamily="34"/>
              <a:buChar char="–"/>
              <a:tabLst/>
              <a:defRPr lang="en-US" sz="1600" b="0" i="0" u="none" strike="noStrike" cap="none" spc="0" baseline="0">
                <a:solidFill>
                  <a:srgbClr val="7F7F7F"/>
                </a:solidFill>
                <a:uFillTx/>
                <a:latin typeface="Calibri"/>
              </a:defRPr>
            </a:lvl4pPr>
            <a:lvl5pPr marR="0" lvl="4" fontAlgn="auto">
              <a:lnSpc>
                <a:spcPct val="100000"/>
              </a:lnSpc>
              <a:spcBef>
                <a:spcPts val="400"/>
              </a:spcBef>
              <a:spcAft>
                <a:spcPts val="0"/>
              </a:spcAft>
              <a:buSzPct val="100000"/>
              <a:buFont typeface="Arial" pitchFamily="34"/>
              <a:buChar char="»"/>
              <a:tabLst/>
              <a:defRPr lang="en-US" sz="1600" b="0" i="0" u="none" strike="noStrike" cap="none" spc="0" baseline="0">
                <a:solidFill>
                  <a:srgbClr val="7F7F7F"/>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txBox="1">
            <a:spLocks noGrp="1"/>
          </p:cNvSpPr>
          <p:nvPr>
            <p:ph type="dt" sz="quarter" idx="7"/>
          </p:nvPr>
        </p:nvSpPr>
        <p:spPr>
          <a:xfrm>
            <a:off x="457200" y="6356351"/>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endParaRPr/>
          </a:p>
        </p:txBody>
      </p:sp>
      <p:sp>
        <p:nvSpPr>
          <p:cNvPr id="10" name="Slide Number Placeholder 8"/>
          <p:cNvSpPr txBox="1">
            <a:spLocks noGrp="1"/>
          </p:cNvSpPr>
          <p:nvPr>
            <p:ph type="sldNum" sz="quarter" idx="8"/>
          </p:nvPr>
        </p:nvSpPr>
        <p:spPr>
          <a:xfrm>
            <a:off x="6553203" y="6356351"/>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fld id="{5738E6EA-2462-45BE-A8F0-9B5C06DCDF5C}" type="slidenum">
              <a:rPr/>
              <a:pPr/>
              <a:t>‹#›</a:t>
            </a:fld>
            <a:endParaRPr/>
          </a:p>
        </p:txBody>
      </p:sp>
    </p:spTree>
    <p:extLst>
      <p:ext uri="{BB962C8B-B14F-4D97-AF65-F5344CB8AC3E}">
        <p14:creationId xmlns:p14="http://schemas.microsoft.com/office/powerpoint/2010/main" val="30149146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Slide _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2553" y="2744002"/>
            <a:ext cx="1508918" cy="1606718"/>
          </a:xfrm>
          <a:prstGeom prst="rect">
            <a:avLst/>
          </a:prstGeom>
        </p:spPr>
      </p:pic>
      <p:sp>
        <p:nvSpPr>
          <p:cNvPr id="9" name="Rectangle 8"/>
          <p:cNvSpPr/>
          <p:nvPr userDrawn="1"/>
        </p:nvSpPr>
        <p:spPr>
          <a:xfrm>
            <a:off x="3266230" y="2840228"/>
            <a:ext cx="45719" cy="14184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3510425" y="3818501"/>
            <a:ext cx="4953000" cy="0"/>
          </a:xfrm>
          <a:prstGeom prst="line">
            <a:avLst/>
          </a:prstGeom>
          <a:ln w="12700" cmpd="sng">
            <a:solidFill>
              <a:schemeClr val="tx2"/>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Text Placeholder 22"/>
          <p:cNvSpPr>
            <a:spLocks noGrp="1"/>
          </p:cNvSpPr>
          <p:nvPr>
            <p:ph type="body" sz="quarter" idx="10" hasCustomPrompt="1"/>
          </p:nvPr>
        </p:nvSpPr>
        <p:spPr>
          <a:xfrm>
            <a:off x="3487833" y="2549424"/>
            <a:ext cx="5132387" cy="645807"/>
          </a:xfrm>
          <a:prstGeom prst="rect">
            <a:avLst/>
          </a:prstGeom>
        </p:spPr>
        <p:txBody>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12" name="Text Placeholder 22"/>
          <p:cNvSpPr>
            <a:spLocks noGrp="1"/>
          </p:cNvSpPr>
          <p:nvPr>
            <p:ph type="body" sz="quarter" idx="11" hasCustomPrompt="1"/>
          </p:nvPr>
        </p:nvSpPr>
        <p:spPr>
          <a:xfrm>
            <a:off x="3486708" y="3232903"/>
            <a:ext cx="5132387" cy="476523"/>
          </a:xfrm>
          <a:prstGeom prst="rect">
            <a:avLst/>
          </a:prstGeom>
        </p:spPr>
        <p:txBody>
          <a:bodyPr/>
          <a:lstStyle>
            <a:lvl1pPr marL="0" indent="0">
              <a:buNone/>
              <a:defRPr sz="2400" b="0" i="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13" name="Text Placeholder 22"/>
          <p:cNvSpPr>
            <a:spLocks noGrp="1"/>
          </p:cNvSpPr>
          <p:nvPr>
            <p:ph type="body" sz="quarter" idx="12" hasCustomPrompt="1"/>
          </p:nvPr>
        </p:nvSpPr>
        <p:spPr>
          <a:xfrm>
            <a:off x="3486707" y="3874197"/>
            <a:ext cx="5132387" cy="476523"/>
          </a:xfrm>
          <a:prstGeom prst="rect">
            <a:avLst/>
          </a:prstGeom>
        </p:spPr>
        <p:txBody>
          <a:bodyPr/>
          <a:lstStyle>
            <a:lvl1pPr marL="0" indent="0">
              <a:buNone/>
              <a:defRPr sz="1400" b="0" i="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1505738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Slide _ Navy">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2553" y="2744002"/>
            <a:ext cx="1508918" cy="1606718"/>
          </a:xfrm>
          <a:prstGeom prst="rect">
            <a:avLst/>
          </a:prstGeom>
        </p:spPr>
      </p:pic>
      <p:cxnSp>
        <p:nvCxnSpPr>
          <p:cNvPr id="6" name="Straight Connector 5"/>
          <p:cNvCxnSpPr/>
          <p:nvPr userDrawn="1"/>
        </p:nvCxnSpPr>
        <p:spPr>
          <a:xfrm>
            <a:off x="3510425" y="3818501"/>
            <a:ext cx="4953000" cy="0"/>
          </a:xfrm>
          <a:prstGeom prst="line">
            <a:avLst/>
          </a:prstGeom>
          <a:ln w="12700" cmpd="sng">
            <a:solidFill>
              <a:schemeClr val="tx2"/>
            </a:solidFill>
            <a:prstDash val="dot"/>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3266230" y="2840228"/>
            <a:ext cx="45719" cy="1418458"/>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 Placeholder 22"/>
          <p:cNvSpPr>
            <a:spLocks noGrp="1"/>
          </p:cNvSpPr>
          <p:nvPr>
            <p:ph type="body" sz="quarter" idx="10" hasCustomPrompt="1"/>
          </p:nvPr>
        </p:nvSpPr>
        <p:spPr>
          <a:xfrm>
            <a:off x="3487833" y="2549424"/>
            <a:ext cx="5132387" cy="645807"/>
          </a:xfrm>
          <a:prstGeom prst="rect">
            <a:avLst/>
          </a:prstGeom>
        </p:spPr>
        <p:txBody>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17" name="Text Placeholder 22"/>
          <p:cNvSpPr>
            <a:spLocks noGrp="1"/>
          </p:cNvSpPr>
          <p:nvPr>
            <p:ph type="body" sz="quarter" idx="11" hasCustomPrompt="1"/>
          </p:nvPr>
        </p:nvSpPr>
        <p:spPr>
          <a:xfrm>
            <a:off x="3486708" y="3232903"/>
            <a:ext cx="5132387" cy="476523"/>
          </a:xfrm>
          <a:prstGeom prst="rect">
            <a:avLst/>
          </a:prstGeom>
        </p:spPr>
        <p:txBody>
          <a:bodyPr/>
          <a:lstStyle>
            <a:lvl1pPr marL="0" indent="0">
              <a:buNone/>
              <a:defRPr sz="2400" b="0" i="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18" name="Text Placeholder 22"/>
          <p:cNvSpPr>
            <a:spLocks noGrp="1"/>
          </p:cNvSpPr>
          <p:nvPr>
            <p:ph type="body" sz="quarter" idx="12" hasCustomPrompt="1"/>
          </p:nvPr>
        </p:nvSpPr>
        <p:spPr>
          <a:xfrm>
            <a:off x="3486707" y="3874197"/>
            <a:ext cx="5132387" cy="476523"/>
          </a:xfrm>
          <a:prstGeom prst="rect">
            <a:avLst/>
          </a:prstGeom>
        </p:spPr>
        <p:txBody>
          <a:bodyPr/>
          <a:lstStyle>
            <a:lvl1pPr marL="0" indent="0">
              <a:buNone/>
              <a:defRPr sz="1400" b="0" i="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2429367145"/>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Slide _ Photo 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7" name="Rectangle 6"/>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9"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10"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11"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3367324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Slide _ Photo II">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11068"/>
          <a:stretch/>
        </p:blipFill>
        <p:spPr>
          <a:xfrm>
            <a:off x="3424" y="10551"/>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8"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4040228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Slide _ Photo III">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11194"/>
          <a:stretch/>
        </p:blipFill>
        <p:spPr>
          <a:xfrm>
            <a:off x="13239" y="-1840"/>
            <a:ext cx="9133434" cy="685984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8"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30523451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Slide _ Photo I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8"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2005610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Slide _ Photo 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8"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Tree>
    <p:extLst>
      <p:ext uri="{BB962C8B-B14F-4D97-AF65-F5344CB8AC3E}">
        <p14:creationId xmlns:p14="http://schemas.microsoft.com/office/powerpoint/2010/main" val="2226689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Slide _ Photo V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53" y="4114034"/>
            <a:ext cx="1508918" cy="1606718"/>
          </a:xfrm>
          <a:prstGeom prst="rect">
            <a:avLst/>
          </a:prstGeom>
        </p:spPr>
      </p:pic>
      <p:sp>
        <p:nvSpPr>
          <p:cNvPr id="5" name="Rectangle 4"/>
          <p:cNvSpPr/>
          <p:nvPr userDrawn="1"/>
        </p:nvSpPr>
        <p:spPr>
          <a:xfrm>
            <a:off x="3266230" y="4210260"/>
            <a:ext cx="45719" cy="1418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510425" y="5298297"/>
            <a:ext cx="3788330" cy="0"/>
          </a:xfrm>
          <a:prstGeom prst="line">
            <a:avLst/>
          </a:prstGeom>
          <a:noFill/>
          <a:ln w="12700" cap="flat" cmpd="sng" algn="ctr">
            <a:solidFill>
              <a:srgbClr val="A7AAA9"/>
            </a:solidFill>
            <a:prstDash val="dot"/>
            <a:headEnd type="none"/>
            <a:tailEnd type="none"/>
          </a:ln>
          <a:effectLst/>
        </p:spPr>
      </p:cxnSp>
      <p:sp>
        <p:nvSpPr>
          <p:cNvPr id="7" name="Text Placeholder 22"/>
          <p:cNvSpPr>
            <a:spLocks noGrp="1"/>
          </p:cNvSpPr>
          <p:nvPr>
            <p:ph type="body" sz="quarter" idx="10" hasCustomPrompt="1"/>
          </p:nvPr>
        </p:nvSpPr>
        <p:spPr>
          <a:xfrm>
            <a:off x="3522668" y="4158695"/>
            <a:ext cx="5132387" cy="645807"/>
          </a:xfrm>
          <a:prstGeom prst="rect">
            <a:avLst/>
          </a:prstGeom>
        </p:spPr>
        <p:txBody>
          <a:bodyPr/>
          <a:lstStyle>
            <a:lvl1pPr marL="0" indent="0">
              <a:buNone/>
              <a:defRPr sz="4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Title</a:t>
            </a:r>
          </a:p>
        </p:txBody>
      </p:sp>
      <p:sp>
        <p:nvSpPr>
          <p:cNvPr id="9" name="Text Placeholder 22"/>
          <p:cNvSpPr>
            <a:spLocks noGrp="1"/>
          </p:cNvSpPr>
          <p:nvPr>
            <p:ph type="body" sz="quarter" idx="12" hasCustomPrompt="1"/>
          </p:nvPr>
        </p:nvSpPr>
        <p:spPr>
          <a:xfrm>
            <a:off x="3522668" y="5383532"/>
            <a:ext cx="5132387" cy="476523"/>
          </a:xfrm>
          <a:prstGeom prst="rect">
            <a:avLst/>
          </a:prstGeom>
        </p:spPr>
        <p:txBody>
          <a:bodyPr/>
          <a:lstStyle>
            <a:lvl1pPr marL="0" indent="0">
              <a:buNone/>
              <a:defRPr sz="1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 Name of Presenter</a:t>
            </a:r>
          </a:p>
        </p:txBody>
      </p:sp>
      <p:sp>
        <p:nvSpPr>
          <p:cNvPr id="10" name="Text Placeholder 22"/>
          <p:cNvSpPr>
            <a:spLocks noGrp="1"/>
          </p:cNvSpPr>
          <p:nvPr>
            <p:ph type="body" sz="quarter" idx="11" hasCustomPrompt="1"/>
          </p:nvPr>
        </p:nvSpPr>
        <p:spPr>
          <a:xfrm>
            <a:off x="3522668" y="4788839"/>
            <a:ext cx="5132387" cy="476523"/>
          </a:xfrm>
          <a:prstGeom prst="rect">
            <a:avLst/>
          </a:prstGeom>
        </p:spPr>
        <p:txBody>
          <a:bodyPr/>
          <a:lstStyle>
            <a:lvl1pPr marL="0" indent="0">
              <a:buNone/>
              <a:defRPr sz="2400" b="0" i="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delete)</a:t>
            </a:r>
          </a:p>
        </p:txBody>
      </p:sp>
    </p:spTree>
    <p:extLst>
      <p:ext uri="{BB962C8B-B14F-4D97-AF65-F5344CB8AC3E}">
        <p14:creationId xmlns:p14="http://schemas.microsoft.com/office/powerpoint/2010/main" val="305433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6.png"/><Relationship Id="rId5" Type="http://schemas.openxmlformats.org/officeDocument/2006/relationships/slideLayout" Target="../slideLayouts/slideLayout18.xml"/><Relationship Id="rId10" Type="http://schemas.openxmlformats.org/officeDocument/2006/relationships/tags" Target="../tags/tag1.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ags" Target="../tags/tag10.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4.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15.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4.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theme" Target="../theme/theme8.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39.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9.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514600"/>
            <a:ext cx="8229600" cy="361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733800" y="6400800"/>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5924"/>
            <a:ext cx="9144000" cy="147372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64" y="6324600"/>
            <a:ext cx="513094" cy="513094"/>
          </a:xfrm>
          <a:prstGeom prst="rect">
            <a:avLst/>
          </a:prstGeom>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46540" y="6324600"/>
            <a:ext cx="797460" cy="533400"/>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5924"/>
            <a:ext cx="9144000" cy="1473724"/>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64" y="6324600"/>
            <a:ext cx="513094" cy="513094"/>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46540" y="6324600"/>
            <a:ext cx="797460" cy="533400"/>
          </a:xfrm>
          <a:prstGeom prst="rect">
            <a:avLst/>
          </a:prstGeom>
        </p:spPr>
      </p:pic>
    </p:spTree>
    <p:extLst>
      <p:ext uri="{BB962C8B-B14F-4D97-AF65-F5344CB8AC3E}">
        <p14:creationId xmlns:p14="http://schemas.microsoft.com/office/powerpoint/2010/main" val="27795765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28650" y="1468438"/>
            <a:ext cx="7886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28650" y="2133601"/>
            <a:ext cx="7886700" cy="39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0" name="Picture 13"/>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3025" y="65135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 y="6226268"/>
            <a:ext cx="9143999" cy="631732"/>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2" y="6160270"/>
            <a:ext cx="9144000" cy="6599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10"/>
    </p:custDataLst>
    <p:extLst>
      <p:ext uri="{BB962C8B-B14F-4D97-AF65-F5344CB8AC3E}">
        <p14:creationId xmlns:p14="http://schemas.microsoft.com/office/powerpoint/2010/main" val="28019210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ransition/>
  <p:hf hdr="0" ftr="0" dt="0"/>
  <p:txStyles>
    <p:titleStyle>
      <a:lvl1pPr algn="ctr" defTabSz="685800" rtl="0" eaLnBrk="0" fontAlgn="base" hangingPunct="0">
        <a:lnSpc>
          <a:spcPct val="90000"/>
        </a:lnSpc>
        <a:spcBef>
          <a:spcPct val="0"/>
        </a:spcBef>
        <a:spcAft>
          <a:spcPct val="0"/>
        </a:spcAft>
        <a:defRPr sz="4000" b="1" kern="1200">
          <a:solidFill>
            <a:schemeClr val="tx1"/>
          </a:solidFill>
          <a:latin typeface="Arial" panose="020B0604020202020204" pitchFamily="34" charset="0"/>
          <a:ea typeface="+mj-ea"/>
          <a:cs typeface="Arial" panose="020B0604020202020204" pitchFamily="34" charset="0"/>
        </a:defRPr>
      </a:lvl1pPr>
      <a:lvl2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2pPr>
      <a:lvl3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3pPr>
      <a:lvl4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4pPr>
      <a:lvl5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5pPr>
      <a:lvl6pPr marL="4572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6pPr>
      <a:lvl7pPr marL="9144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7pPr>
      <a:lvl8pPr marL="13716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8pPr>
      <a:lvl9pPr marL="18288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userDrawn="1"/>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userDrawn="1"/>
        </p:nvSpPr>
        <p:spPr bwMode="ltGray">
          <a:xfrm rot="5400000">
            <a:off x="4991334" y="2720809"/>
            <a:ext cx="6236099" cy="2057400"/>
          </a:xfrm>
          <a:prstGeom prst="rect">
            <a:avLst/>
          </a:prstGeom>
          <a:blipFill dpi="0" rotWithShape="1">
            <a:blip r:embed="rId7"/>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77917" y="-3698"/>
            <a:ext cx="2040002" cy="686830"/>
          </a:xfrm>
          <a:prstGeom prst="rect">
            <a:avLst/>
          </a:prstGeom>
        </p:spPr>
      </p:pic>
      <p:sp>
        <p:nvSpPr>
          <p:cNvPr id="8" name="Rectangle 7"/>
          <p:cNvSpPr/>
          <p:nvPr userDrawn="1"/>
        </p:nvSpPr>
        <p:spPr>
          <a:xfrm rot="16200000">
            <a:off x="3618794" y="3407242"/>
            <a:ext cx="6877916" cy="56036"/>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6"/>
    </p:custDataLst>
    <p:extLst>
      <p:ext uri="{BB962C8B-B14F-4D97-AF65-F5344CB8AC3E}">
        <p14:creationId xmlns:p14="http://schemas.microsoft.com/office/powerpoint/2010/main" val="31334421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A0F1ADA-FF77-4D45-8008-F34EE4CCD793}" type="datetimeFigureOut">
              <a:rPr lang="en-US" smtClean="0">
                <a:solidFill>
                  <a:prstClr val="black">
                    <a:tint val="75000"/>
                  </a:prstClr>
                </a:solidFill>
              </a:rPr>
              <a:pPr defTabSz="457200"/>
              <a:t>12/20/18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9426E54-0918-1440-BDF9-9BC5320B006A}" type="slidenum">
              <a:rPr lang="en-US" smtClean="0">
                <a:solidFill>
                  <a:prstClr val="black">
                    <a:tint val="75000"/>
                  </a:prstClr>
                </a:solidFill>
              </a:rPr>
              <a:pPr defTabSz="457200"/>
              <a:t>‹#›</a:t>
            </a:fld>
            <a:endParaRPr lang="en-US">
              <a:solidFill>
                <a:prstClr val="black">
                  <a:tint val="75000"/>
                </a:prstClr>
              </a:solidFill>
            </a:endParaRPr>
          </a:p>
        </p:txBody>
      </p:sp>
      <p:pic>
        <p:nvPicPr>
          <p:cNvPr id="11" name="Picture 10" descr="Illustrated logo that identifies the Maryland State Department of Education agency" title="MSDE logo">
            <a:extLst>
              <a:ext uri="{FF2B5EF4-FFF2-40B4-BE49-F238E27FC236}">
                <a16:creationId xmlns:a16="http://schemas.microsoft.com/office/drawing/2014/main" id="{B7E50DF7-E87B-B342-99EC-31DBF383D98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19620" y="5841380"/>
            <a:ext cx="1021532" cy="5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F2A5FDBE-C512-9443-AE6F-F561ECBF97E2}"/>
              </a:ext>
            </a:extLst>
          </p:cNvPr>
          <p:cNvPicPr>
            <a:picLocks noGrp="1" noChangeAspect="1"/>
          </p:cNvPicPr>
          <p:nvPr userDrawn="1"/>
        </p:nvPicPr>
        <p:blipFill>
          <a:blip r:embed="rId14"/>
          <a:stretch>
            <a:fillRect/>
          </a:stretch>
        </p:blipFill>
        <p:spPr>
          <a:xfrm>
            <a:off x="1295400" y="5638800"/>
            <a:ext cx="871886" cy="871886"/>
          </a:xfrm>
          <a:prstGeom prst="rect">
            <a:avLst/>
          </a:prstGeom>
          <a:noFill/>
        </p:spPr>
      </p:pic>
    </p:spTree>
    <p:extLst>
      <p:ext uri="{BB962C8B-B14F-4D97-AF65-F5344CB8AC3E}">
        <p14:creationId xmlns:p14="http://schemas.microsoft.com/office/powerpoint/2010/main" val="11411723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Illustrated logo that identifies the Maryland State Department of Education agency" title="MSDE logo">
            <a:extLst>
              <a:ext uri="{FF2B5EF4-FFF2-40B4-BE49-F238E27FC236}">
                <a16:creationId xmlns:a16="http://schemas.microsoft.com/office/drawing/2014/main" id="{55B88FC9-B69A-B042-862A-10ED2D2765E8}"/>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19620" y="5841380"/>
            <a:ext cx="1021532" cy="5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15693081-8374-FA4A-95AC-61FBC530C425}"/>
              </a:ext>
            </a:extLst>
          </p:cNvPr>
          <p:cNvPicPr>
            <a:picLocks noGrp="1" noChangeAspect="1"/>
          </p:cNvPicPr>
          <p:nvPr userDrawn="1"/>
        </p:nvPicPr>
        <p:blipFill>
          <a:blip r:embed="rId16"/>
          <a:stretch>
            <a:fillRect/>
          </a:stretch>
        </p:blipFill>
        <p:spPr>
          <a:xfrm>
            <a:off x="1295400" y="5638800"/>
            <a:ext cx="871886" cy="871886"/>
          </a:xfrm>
          <a:prstGeom prst="rect">
            <a:avLst/>
          </a:prstGeom>
          <a:noFill/>
        </p:spPr>
      </p:pic>
    </p:spTree>
    <p:extLst>
      <p:ext uri="{BB962C8B-B14F-4D97-AF65-F5344CB8AC3E}">
        <p14:creationId xmlns:p14="http://schemas.microsoft.com/office/powerpoint/2010/main" val="308212210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Illustrated logo that identifies the Maryland State Department of Education agency" title="MSDE logo">
            <a:extLst>
              <a:ext uri="{FF2B5EF4-FFF2-40B4-BE49-F238E27FC236}">
                <a16:creationId xmlns:a16="http://schemas.microsoft.com/office/drawing/2014/main" id="{30F724F7-446D-BE46-8473-0E4E45C818B1}"/>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19620" y="5841380"/>
            <a:ext cx="1021532" cy="5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3479A620-57A1-0046-A611-CAA6AC2B459B}"/>
              </a:ext>
            </a:extLst>
          </p:cNvPr>
          <p:cNvPicPr>
            <a:picLocks noGrp="1" noChangeAspect="1"/>
          </p:cNvPicPr>
          <p:nvPr userDrawn="1"/>
        </p:nvPicPr>
        <p:blipFill>
          <a:blip r:embed="rId16"/>
          <a:stretch>
            <a:fillRect/>
          </a:stretch>
        </p:blipFill>
        <p:spPr>
          <a:xfrm>
            <a:off x="1295400" y="5638800"/>
            <a:ext cx="871886" cy="871886"/>
          </a:xfrm>
          <a:prstGeom prst="rect">
            <a:avLst/>
          </a:prstGeom>
          <a:noFill/>
        </p:spPr>
      </p:pic>
    </p:spTree>
    <p:extLst>
      <p:ext uri="{BB962C8B-B14F-4D97-AF65-F5344CB8AC3E}">
        <p14:creationId xmlns:p14="http://schemas.microsoft.com/office/powerpoint/2010/main" val="3625301811"/>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E5E5E5"/>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30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4844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0871" y="226980"/>
            <a:ext cx="8254093"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40872" y="1368358"/>
            <a:ext cx="8254093"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1672225" y="6349534"/>
            <a:ext cx="6098158" cy="496463"/>
          </a:xfrm>
          <a:prstGeom prst="rect">
            <a:avLst/>
          </a:prstGeom>
        </p:spPr>
        <p:txBody>
          <a:bodyPr anchor="ctr" anchorCtr="0"/>
          <a:lstStyle>
            <a:lvl1pPr>
              <a:defRPr sz="825">
                <a:solidFill>
                  <a:schemeClr val="bg1"/>
                </a:solidFill>
              </a:defRPr>
            </a:lvl1pPr>
          </a:lstStyle>
          <a:p>
            <a:r>
              <a:rPr lang="en-US"/>
              <a:t>National IDEA Early Childhood Inclusion Community of Practice Facilitated by the Early Childhood TA Center (ECTA) and the National Center for Systemic Improvement (NCSI)</a:t>
            </a:r>
            <a:endParaRPr lang="en-US" dirty="0"/>
          </a:p>
        </p:txBody>
      </p:sp>
      <p:sp>
        <p:nvSpPr>
          <p:cNvPr id="20" name="Slide Number Placeholder 5"/>
          <p:cNvSpPr>
            <a:spLocks noGrp="1"/>
          </p:cNvSpPr>
          <p:nvPr>
            <p:ph type="sldNum" sz="quarter" idx="4"/>
          </p:nvPr>
        </p:nvSpPr>
        <p:spPr>
          <a:xfrm>
            <a:off x="7770383" y="6349534"/>
            <a:ext cx="924582" cy="503578"/>
          </a:xfrm>
          <a:prstGeom prst="rect">
            <a:avLst/>
          </a:prstGeom>
        </p:spPr>
        <p:txBody>
          <a:bodyPr anchor="ctr" anchorCtr="0"/>
          <a:lstStyle>
            <a:lvl1pPr algn="r">
              <a:defRPr sz="15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89436946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hf hdr="0" ftr="0" dt="0"/>
  <p:txStyles>
    <p:titleStyle>
      <a:lvl1pPr algn="ctr" defTabSz="685800" rtl="0" eaLnBrk="1" latinLnBrk="0" hangingPunct="1">
        <a:lnSpc>
          <a:spcPct val="90000"/>
        </a:lnSpc>
        <a:spcBef>
          <a:spcPct val="0"/>
        </a:spcBef>
        <a:buNone/>
        <a:defRPr sz="2400" b="1" i="0" kern="1200" cap="none">
          <a:solidFill>
            <a:schemeClr val="accent4"/>
          </a:solidFill>
          <a:effectLst/>
          <a:latin typeface="Arial" charset="0"/>
          <a:ea typeface="Arial" charset="0"/>
          <a:cs typeface="Arial" charset="0"/>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Arial" charset="0"/>
          <a:ea typeface="Arial" charset="0"/>
          <a:cs typeface="Arial" charset="0"/>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Arial" charset="0"/>
          <a:ea typeface="Arial" charset="0"/>
          <a:cs typeface="Arial" charset="0"/>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Arial" charset="0"/>
          <a:ea typeface="Arial" charset="0"/>
          <a:cs typeface="Arial" charset="0"/>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Arial" charset="0"/>
          <a:ea typeface="Arial" charset="0"/>
          <a:cs typeface="Arial" charset="0"/>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54.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59.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hyperlink" Target="https://www.census.gov/search-results.html?q=DC+population&amp;page=1&amp;stateGeo=none&amp;searchtype=web&amp;cssp=SERP&amp;_charset_=utf-8" TargetMode="External"/><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allan.phillips@dc.gov" TargetMode="External"/><Relationship Id="rId2" Type="http://schemas.openxmlformats.org/officeDocument/2006/relationships/notesSlide" Target="../notesSlides/notesSlide22.xml"/><Relationship Id="rId1" Type="http://schemas.openxmlformats.org/officeDocument/2006/relationships/slideLayout" Target="../slideLayouts/slideLayout117.xml"/><Relationship Id="rId4" Type="http://schemas.openxmlformats.org/officeDocument/2006/relationships/hyperlink" Target="mailto:carlene.reid@dc.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15.pn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752600"/>
            <a:ext cx="7772400" cy="2384425"/>
          </a:xfrm>
        </p:spPr>
        <p:txBody>
          <a:bodyPr/>
          <a:lstStyle/>
          <a:p>
            <a:r>
              <a:rPr lang="en-US" sz="3200" dirty="0"/>
              <a:t>State Strategies for Seamless Service Delivery and Transition</a:t>
            </a:r>
            <a:br>
              <a:rPr lang="en-US" sz="3200" dirty="0"/>
            </a:br>
            <a:r>
              <a:rPr lang="en-US" sz="3200" dirty="0"/>
              <a:t>Implementing the Extended Part C Option</a:t>
            </a:r>
          </a:p>
        </p:txBody>
      </p:sp>
      <p:sp>
        <p:nvSpPr>
          <p:cNvPr id="5" name="Subtitle 4"/>
          <p:cNvSpPr>
            <a:spLocks noGrp="1"/>
          </p:cNvSpPr>
          <p:nvPr>
            <p:ph type="subTitle" idx="1"/>
          </p:nvPr>
        </p:nvSpPr>
        <p:spPr>
          <a:xfrm>
            <a:off x="304800" y="4267200"/>
            <a:ext cx="8763000" cy="1752600"/>
          </a:xfrm>
        </p:spPr>
        <p:txBody>
          <a:bodyPr/>
          <a:lstStyle/>
          <a:p>
            <a:r>
              <a:rPr lang="en-US" dirty="0"/>
              <a:t>December 19, 2018</a:t>
            </a:r>
          </a:p>
        </p:txBody>
      </p:sp>
    </p:spTree>
    <p:extLst>
      <p:ext uri="{BB962C8B-B14F-4D97-AF65-F5344CB8AC3E}">
        <p14:creationId xmlns:p14="http://schemas.microsoft.com/office/powerpoint/2010/main" val="9459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8028" y="381000"/>
            <a:ext cx="7886700" cy="1325563"/>
          </a:xfrm>
        </p:spPr>
        <p:txBody>
          <a:bodyPr/>
          <a:lstStyle/>
          <a:p>
            <a:pPr lvl="0" defTabSz="342900">
              <a:lnSpc>
                <a:spcPct val="100000"/>
              </a:lnSpc>
              <a:spcBef>
                <a:spcPts val="0"/>
              </a:spcBef>
              <a:defRPr/>
            </a:pPr>
            <a:r>
              <a:rPr lang="en-US" b="1" dirty="0">
                <a:solidFill>
                  <a:srgbClr val="FF8000"/>
                </a:solidFill>
                <a:latin typeface="Calibri"/>
                <a:ea typeface="+mn-ea"/>
                <a:cs typeface="Calibri"/>
              </a:rPr>
              <a:t>The Extended Part C Option </a:t>
            </a:r>
            <a:r>
              <a:rPr lang="en-US" b="1" dirty="0">
                <a:solidFill>
                  <a:srgbClr val="FFFFFF"/>
                </a:solidFill>
                <a:latin typeface="Calibri"/>
                <a:ea typeface="+mn-ea"/>
                <a:cs typeface="Calibri"/>
              </a:rPr>
              <a:t>in Maryland</a:t>
            </a:r>
            <a:br>
              <a:rPr lang="en-US" b="1" dirty="0">
                <a:solidFill>
                  <a:srgbClr val="FFFFFF"/>
                </a:solidFill>
                <a:latin typeface="Calibri"/>
                <a:ea typeface="+mn-ea"/>
                <a:cs typeface="Calibri"/>
              </a:rPr>
            </a:br>
            <a:endParaRPr lang="en-US" dirty="0"/>
          </a:p>
        </p:txBody>
      </p:sp>
      <p:sp>
        <p:nvSpPr>
          <p:cNvPr id="5" name="Content Placeholder 4"/>
          <p:cNvSpPr>
            <a:spLocks noGrp="1"/>
          </p:cNvSpPr>
          <p:nvPr>
            <p:ph idx="1"/>
          </p:nvPr>
        </p:nvSpPr>
        <p:spPr>
          <a:xfrm>
            <a:off x="762000" y="1371600"/>
            <a:ext cx="7362972" cy="4351338"/>
          </a:xfrm>
        </p:spPr>
        <p:txBody>
          <a:bodyPr>
            <a:normAutofit/>
          </a:bodyPr>
          <a:lstStyle/>
          <a:p>
            <a:r>
              <a:rPr lang="en-US" sz="2400" dirty="0"/>
              <a:t>As of February 1, 2010, children who are were eligible for preschool services under Part B of IDEA may choose the continuation of early intervention services under Part C of IDEA.</a:t>
            </a:r>
          </a:p>
          <a:p>
            <a:endParaRPr lang="en-US" sz="1800" dirty="0"/>
          </a:p>
          <a:p>
            <a:r>
              <a:rPr lang="en-US" sz="2400" dirty="0"/>
              <a:t>The Code of Maryland Regulations Applicable to Infants and Toddlers with Disabilities and Their Families (including the Extended IFSP Option) in effect on 4/2/13 and currently receiving services in Part C.</a:t>
            </a:r>
          </a:p>
          <a:p>
            <a:endParaRPr lang="en-US" sz="1800" dirty="0"/>
          </a:p>
          <a:p>
            <a:r>
              <a:rPr lang="en-US" sz="2400" dirty="0"/>
              <a:t>The Extended IFSP Option extends to the beginning of the school year following the child’s fourth birthday.  </a:t>
            </a:r>
          </a:p>
        </p:txBody>
      </p:sp>
      <p:cxnSp>
        <p:nvCxnSpPr>
          <p:cNvPr id="9" name="Straight Connector 27"/>
          <p:cNvCxnSpPr>
            <a:cxnSpLocks noChangeShapeType="1"/>
          </p:cNvCxnSpPr>
          <p:nvPr/>
        </p:nvCxnSpPr>
        <p:spPr bwMode="auto">
          <a:xfrm>
            <a:off x="762000" y="1066800"/>
            <a:ext cx="7543800" cy="0"/>
          </a:xfrm>
          <a:prstGeom prst="line">
            <a:avLst/>
          </a:prstGeom>
          <a:noFill/>
          <a:ln w="31750">
            <a:solidFill>
              <a:srgbClr val="E87900"/>
            </a:solidFill>
            <a:round/>
            <a:headEnd/>
            <a:tailEnd/>
          </a:ln>
          <a:effectLst>
            <a:outerShdw dist="38100" dir="5400000" rotWithShape="0">
              <a:srgbClr val="808080">
                <a:alpha val="28000"/>
              </a:srgbClr>
            </a:outerShdw>
          </a:effectLst>
        </p:spPr>
      </p:cxnSp>
      <p:sp>
        <p:nvSpPr>
          <p:cNvPr id="13" name="Date Placeholder 4">
            <a:extLst>
              <a:ext uri="{FF2B5EF4-FFF2-40B4-BE49-F238E27FC236}">
                <a16:creationId xmlns:a16="http://schemas.microsoft.com/office/drawing/2014/main" id="{6DB7631D-E20D-1E41-A21E-2750557DB686}"/>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556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381001"/>
            <a:ext cx="7724628" cy="761999"/>
          </a:xfrm>
        </p:spPr>
        <p:txBody>
          <a:bodyPr anchor="ctr">
            <a:noAutofit/>
          </a:bodyPr>
          <a:lstStyle/>
          <a:p>
            <a:pPr lvl="0" algn="ctr" defTabSz="342900">
              <a:lnSpc>
                <a:spcPct val="100000"/>
              </a:lnSpc>
              <a:spcBef>
                <a:spcPts val="0"/>
              </a:spcBef>
              <a:defRPr/>
            </a:pPr>
            <a:r>
              <a:rPr lang="en-US" sz="3600" b="1" dirty="0">
                <a:solidFill>
                  <a:srgbClr val="FF8000"/>
                </a:solidFill>
                <a:latin typeface="Calibri"/>
                <a:ea typeface="+mn-ea"/>
                <a:cs typeface="Calibri"/>
              </a:rPr>
              <a:t>Extended Part C Option </a:t>
            </a:r>
            <a:r>
              <a:rPr lang="en-US" sz="3600" b="1" dirty="0">
                <a:solidFill>
                  <a:srgbClr val="FFFFFF"/>
                </a:solidFill>
                <a:latin typeface="Calibri"/>
                <a:ea typeface="+mn-ea"/>
                <a:cs typeface="Calibri"/>
              </a:rPr>
              <a:t>in Maryland</a:t>
            </a:r>
            <a:endParaRPr lang="en-US" sz="3600" dirty="0"/>
          </a:p>
        </p:txBody>
      </p:sp>
      <p:graphicFrame>
        <p:nvGraphicFramePr>
          <p:cNvPr id="2" name="Content Placeholder 1" descr="A chart of data points related to the Extended Part C Option in Maryland, including child count per year" title="Extended part c option in Maryland excel data chart"/>
          <p:cNvGraphicFramePr>
            <a:graphicFrameLocks noGrp="1"/>
          </p:cNvGraphicFramePr>
          <p:nvPr>
            <p:ph idx="1"/>
            <p:extLst/>
          </p:nvPr>
        </p:nvGraphicFramePr>
        <p:xfrm>
          <a:off x="811675" y="1165185"/>
          <a:ext cx="7724628" cy="4373880"/>
        </p:xfrm>
        <a:graphic>
          <a:graphicData uri="http://schemas.openxmlformats.org/drawingml/2006/table">
            <a:tbl>
              <a:tblPr firstRow="1" bandRow="1">
                <a:tableStyleId>{5C22544A-7EE6-4342-B048-85BDC9FD1C3A}</a:tableStyleId>
              </a:tblPr>
              <a:tblGrid>
                <a:gridCol w="1177514">
                  <a:extLst>
                    <a:ext uri="{9D8B030D-6E8A-4147-A177-3AD203B41FA5}">
                      <a16:colId xmlns:a16="http://schemas.microsoft.com/office/drawing/2014/main" val="20000"/>
                    </a:ext>
                  </a:extLst>
                </a:gridCol>
                <a:gridCol w="1182893">
                  <a:extLst>
                    <a:ext uri="{9D8B030D-6E8A-4147-A177-3AD203B41FA5}">
                      <a16:colId xmlns:a16="http://schemas.microsoft.com/office/drawing/2014/main" val="20001"/>
                    </a:ext>
                  </a:extLst>
                </a:gridCol>
                <a:gridCol w="1182893">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285728">
                  <a:extLst>
                    <a:ext uri="{9D8B030D-6E8A-4147-A177-3AD203B41FA5}">
                      <a16:colId xmlns:a16="http://schemas.microsoft.com/office/drawing/2014/main" val="20005"/>
                    </a:ext>
                  </a:extLst>
                </a:gridCol>
              </a:tblGrid>
              <a:tr h="533400">
                <a:tc>
                  <a:txBody>
                    <a:bodyPr/>
                    <a:lstStyle/>
                    <a:p>
                      <a:pPr algn="ctr"/>
                      <a:r>
                        <a:rPr lang="en-US" b="1" dirty="0"/>
                        <a:t>Year</a:t>
                      </a:r>
                    </a:p>
                  </a:txBody>
                  <a:tcPr anchor="ctr"/>
                </a:tc>
                <a:tc gridSpan="2">
                  <a:txBody>
                    <a:bodyPr/>
                    <a:lstStyle/>
                    <a:p>
                      <a:pPr algn="ctr"/>
                      <a:r>
                        <a:rPr lang="en-US" b="1" dirty="0"/>
                        <a:t>MITP</a:t>
                      </a:r>
                      <a:r>
                        <a:rPr lang="en-US" b="1" baseline="0" dirty="0"/>
                        <a:t> Part C </a:t>
                      </a:r>
                    </a:p>
                    <a:p>
                      <a:pPr algn="ctr"/>
                      <a:r>
                        <a:rPr lang="en-US" b="1" baseline="0" dirty="0"/>
                        <a:t>Child Count</a:t>
                      </a:r>
                      <a:endParaRPr lang="en-US" b="1" dirty="0"/>
                    </a:p>
                  </a:txBody>
                  <a:tcPr/>
                </a:tc>
                <a:tc hMerge="1">
                  <a:txBody>
                    <a:bodyPr/>
                    <a:lstStyle/>
                    <a:p>
                      <a:pPr algn="ctr"/>
                      <a:endParaRPr lang="en-US" dirty="0"/>
                    </a:p>
                  </a:txBody>
                  <a:tcPr/>
                </a:tc>
                <a:tc>
                  <a:txBody>
                    <a:bodyPr/>
                    <a:lstStyle/>
                    <a:p>
                      <a:pPr algn="ctr"/>
                      <a:r>
                        <a:rPr lang="en-US" b="1" dirty="0"/>
                        <a:t>Extended IFSP Option</a:t>
                      </a:r>
                      <a:r>
                        <a:rPr lang="en-US" b="1" baseline="0" dirty="0"/>
                        <a:t> </a:t>
                      </a:r>
                      <a:endParaRPr lang="en-US" b="1" dirty="0"/>
                    </a:p>
                  </a:txBody>
                  <a:tcPr/>
                </a:tc>
                <a:tc>
                  <a:txBody>
                    <a:bodyPr/>
                    <a:lstStyle/>
                    <a:p>
                      <a:pPr algn="ctr"/>
                      <a:r>
                        <a:rPr lang="en-US" b="1" dirty="0"/>
                        <a:t>Total </a:t>
                      </a:r>
                    </a:p>
                    <a:p>
                      <a:pPr algn="ctr"/>
                      <a:r>
                        <a:rPr lang="en-US" b="1" dirty="0"/>
                        <a:t>October 1 Count</a:t>
                      </a:r>
                    </a:p>
                  </a:txBody>
                  <a:tcPr/>
                </a:tc>
                <a:tc>
                  <a:txBody>
                    <a:bodyPr/>
                    <a:lstStyle/>
                    <a:p>
                      <a:pPr algn="ctr"/>
                      <a:r>
                        <a:rPr lang="en-US" b="1" dirty="0"/>
                        <a:t>Extended Option</a:t>
                      </a:r>
                      <a:r>
                        <a:rPr lang="en-US" b="1" baseline="0" dirty="0"/>
                        <a:t> %</a:t>
                      </a:r>
                      <a:endParaRPr lang="en-US" b="1" dirty="0"/>
                    </a:p>
                  </a:txBody>
                  <a:tcPr/>
                </a:tc>
                <a:extLst>
                  <a:ext uri="{0D108BD9-81ED-4DB2-BD59-A6C34878D82A}">
                    <a16:rowId xmlns:a16="http://schemas.microsoft.com/office/drawing/2014/main" val="10000"/>
                  </a:ext>
                </a:extLst>
              </a:tr>
              <a:tr h="370840">
                <a:tc>
                  <a:txBody>
                    <a:bodyPr/>
                    <a:lstStyle/>
                    <a:p>
                      <a:pPr algn="ctr"/>
                      <a:endParaRPr lang="en-US" b="1" dirty="0"/>
                    </a:p>
                  </a:txBody>
                  <a:tcPr anchor="ctr"/>
                </a:tc>
                <a:tc>
                  <a:txBody>
                    <a:bodyPr/>
                    <a:lstStyle/>
                    <a:p>
                      <a:pPr algn="ctr"/>
                      <a:r>
                        <a:rPr lang="en-US" b="1" dirty="0"/>
                        <a:t>October 1 Count</a:t>
                      </a:r>
                    </a:p>
                  </a:txBody>
                  <a:tcPr anchor="ctr"/>
                </a:tc>
                <a:tc>
                  <a:txBody>
                    <a:bodyPr/>
                    <a:lstStyle/>
                    <a:p>
                      <a:pPr algn="ctr"/>
                      <a:r>
                        <a:rPr lang="en-US" b="1" dirty="0"/>
                        <a:t>Annual Count</a:t>
                      </a:r>
                    </a:p>
                  </a:txBody>
                  <a:tcPr anchor="ctr"/>
                </a:tc>
                <a:tc>
                  <a:txBody>
                    <a:bodyPr/>
                    <a:lstStyle/>
                    <a:p>
                      <a:pPr algn="ctr"/>
                      <a:r>
                        <a:rPr lang="en-US" b="1" dirty="0"/>
                        <a:t>Age 3 and over</a:t>
                      </a:r>
                    </a:p>
                  </a:txBody>
                  <a:tcPr anchor="ct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0001"/>
                  </a:ext>
                </a:extLst>
              </a:tr>
              <a:tr h="370840">
                <a:tc>
                  <a:txBody>
                    <a:bodyPr/>
                    <a:lstStyle/>
                    <a:p>
                      <a:pPr algn="ctr"/>
                      <a:r>
                        <a:rPr lang="en-US" sz="1400" b="1" dirty="0"/>
                        <a:t>2009</a:t>
                      </a:r>
                    </a:p>
                  </a:txBody>
                  <a:tcPr anchor="ctr"/>
                </a:tc>
                <a:tc>
                  <a:txBody>
                    <a:bodyPr/>
                    <a:lstStyle/>
                    <a:p>
                      <a:pPr algn="ctr" fontAlgn="b"/>
                      <a:r>
                        <a:rPr lang="en-US" sz="1400" b="1" u="none" strike="noStrike" dirty="0">
                          <a:effectLst/>
                        </a:rPr>
                        <a:t>7,178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14,301</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NA</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7,178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NA</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370840">
                <a:tc>
                  <a:txBody>
                    <a:bodyPr/>
                    <a:lstStyle/>
                    <a:p>
                      <a:pPr algn="ctr"/>
                      <a:r>
                        <a:rPr lang="en-US" sz="1400" b="1" dirty="0"/>
                        <a:t>2010</a:t>
                      </a:r>
                    </a:p>
                  </a:txBody>
                  <a:tcPr anchor="ctr"/>
                </a:tc>
                <a:tc>
                  <a:txBody>
                    <a:bodyPr/>
                    <a:lstStyle/>
                    <a:p>
                      <a:pPr algn="ctr" fontAlgn="b"/>
                      <a:r>
                        <a:rPr lang="en-US" sz="1400" b="1" u="none" strike="noStrike" dirty="0">
                          <a:effectLst/>
                        </a:rPr>
                        <a:t>7,697</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14,636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1,005</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8,702</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11.55%</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370840">
                <a:tc>
                  <a:txBody>
                    <a:bodyPr/>
                    <a:lstStyle/>
                    <a:p>
                      <a:pPr algn="ctr"/>
                      <a:r>
                        <a:rPr lang="en-US" sz="1400" b="1" dirty="0"/>
                        <a:t>2011</a:t>
                      </a:r>
                    </a:p>
                  </a:txBody>
                  <a:tcPr anchor="ctr"/>
                </a:tc>
                <a:tc>
                  <a:txBody>
                    <a:bodyPr/>
                    <a:lstStyle/>
                    <a:p>
                      <a:pPr algn="ctr" fontAlgn="b"/>
                      <a:r>
                        <a:rPr lang="en-US" sz="1400" b="1" u="none" strike="noStrike" dirty="0">
                          <a:effectLst/>
                        </a:rPr>
                        <a:t>7,380</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16,038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1,312</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8,692</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15.09%</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370840">
                <a:tc>
                  <a:txBody>
                    <a:bodyPr/>
                    <a:lstStyle/>
                    <a:p>
                      <a:pPr algn="ctr"/>
                      <a:r>
                        <a:rPr lang="en-US" sz="1400" b="1" dirty="0"/>
                        <a:t>2012</a:t>
                      </a:r>
                    </a:p>
                  </a:txBody>
                  <a:tcPr anchor="ctr"/>
                </a:tc>
                <a:tc>
                  <a:txBody>
                    <a:bodyPr/>
                    <a:lstStyle/>
                    <a:p>
                      <a:pPr algn="ctr" fontAlgn="b"/>
                      <a:r>
                        <a:rPr lang="en-US" sz="1400" b="1" u="none" strike="noStrike" dirty="0">
                          <a:effectLst/>
                        </a:rPr>
                        <a:t>7,478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16,296</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927</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8,405</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11.03%</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370840">
                <a:tc>
                  <a:txBody>
                    <a:bodyPr/>
                    <a:lstStyle/>
                    <a:p>
                      <a:pPr algn="ctr"/>
                      <a:r>
                        <a:rPr lang="en-US" sz="1400" b="1" dirty="0"/>
                        <a:t>2013</a:t>
                      </a:r>
                    </a:p>
                  </a:txBody>
                  <a:tcPr anchor="ctr"/>
                </a:tc>
                <a:tc>
                  <a:txBody>
                    <a:bodyPr/>
                    <a:lstStyle/>
                    <a:p>
                      <a:pPr algn="ctr" fontAlgn="b"/>
                      <a:r>
                        <a:rPr lang="en-US" sz="1400" b="1" u="none" strike="noStrike" dirty="0">
                          <a:effectLst/>
                        </a:rPr>
                        <a:t>7,773</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16,547</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1,086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8,859</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12.26%</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370840">
                <a:tc>
                  <a:txBody>
                    <a:bodyPr/>
                    <a:lstStyle/>
                    <a:p>
                      <a:pPr algn="ctr"/>
                      <a:r>
                        <a:rPr lang="en-US" sz="1400" b="1" dirty="0"/>
                        <a:t>2014</a:t>
                      </a:r>
                    </a:p>
                  </a:txBody>
                  <a:tcPr anchor="ctr"/>
                </a:tc>
                <a:tc>
                  <a:txBody>
                    <a:bodyPr/>
                    <a:lstStyle/>
                    <a:p>
                      <a:pPr algn="ctr" fontAlgn="b"/>
                      <a:r>
                        <a:rPr lang="en-US" sz="1400" b="1" u="none" strike="noStrike" dirty="0">
                          <a:effectLst/>
                        </a:rPr>
                        <a:t>7,729</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17,105</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1,125</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8,854</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12.71%</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370840">
                <a:tc>
                  <a:txBody>
                    <a:bodyPr/>
                    <a:lstStyle/>
                    <a:p>
                      <a:pPr algn="ctr"/>
                      <a:r>
                        <a:rPr lang="en-US" sz="1400" b="1" dirty="0"/>
                        <a:t>2015</a:t>
                      </a:r>
                    </a:p>
                  </a:txBody>
                  <a:tcPr anchor="ctr"/>
                </a:tc>
                <a:tc>
                  <a:txBody>
                    <a:bodyPr/>
                    <a:lstStyle/>
                    <a:p>
                      <a:pPr algn="ctr" fontAlgn="b"/>
                      <a:r>
                        <a:rPr lang="en-US" sz="1400" b="1" u="none" strike="noStrike">
                          <a:effectLst/>
                        </a:rPr>
                        <a:t>7,798</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17,445</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1,178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8,976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13.12%</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r h="370840">
                <a:tc>
                  <a:txBody>
                    <a:bodyPr/>
                    <a:lstStyle/>
                    <a:p>
                      <a:pPr algn="ctr"/>
                      <a:r>
                        <a:rPr lang="en-US" sz="1400" b="1" dirty="0"/>
                        <a:t>2016</a:t>
                      </a:r>
                    </a:p>
                  </a:txBody>
                  <a:tcPr anchor="ctr"/>
                </a:tc>
                <a:tc>
                  <a:txBody>
                    <a:bodyPr/>
                    <a:lstStyle/>
                    <a:p>
                      <a:pPr algn="ctr" fontAlgn="b"/>
                      <a:r>
                        <a:rPr lang="en-US" sz="1400" b="1" u="none" strike="noStrike" dirty="0">
                          <a:effectLst/>
                        </a:rPr>
                        <a:t>8,094</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17,697</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1,031</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9,125</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11.30%</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9"/>
                  </a:ext>
                </a:extLst>
              </a:tr>
              <a:tr h="370840">
                <a:tc>
                  <a:txBody>
                    <a:bodyPr/>
                    <a:lstStyle/>
                    <a:p>
                      <a:pPr algn="ctr"/>
                      <a:r>
                        <a:rPr lang="en-US" sz="1400" b="1" dirty="0"/>
                        <a:t>2017</a:t>
                      </a:r>
                    </a:p>
                  </a:txBody>
                  <a:tcPr anchor="ctr"/>
                </a:tc>
                <a:tc>
                  <a:txBody>
                    <a:bodyPr/>
                    <a:lstStyle/>
                    <a:p>
                      <a:pPr algn="ctr" fontAlgn="b"/>
                      <a:r>
                        <a:rPr lang="en-US" sz="1400" b="1" u="none" strike="noStrike" dirty="0">
                          <a:effectLst/>
                        </a:rPr>
                        <a:t>8,484</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18,251</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a:effectLst/>
                        </a:rPr>
                        <a:t>1,306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9,790</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effectLst/>
                        </a:rPr>
                        <a:t>13.34%</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10"/>
                  </a:ext>
                </a:extLst>
              </a:tr>
            </a:tbl>
          </a:graphicData>
        </a:graphic>
      </p:graphicFrame>
      <p:sp>
        <p:nvSpPr>
          <p:cNvPr id="13" name="Date Placeholder 4">
            <a:extLst>
              <a:ext uri="{FF2B5EF4-FFF2-40B4-BE49-F238E27FC236}">
                <a16:creationId xmlns:a16="http://schemas.microsoft.com/office/drawing/2014/main" id="{6E40F826-4937-0444-9176-980DA60759D5}"/>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2833235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Pie chart of family choice data. Percentage of families/children who chose an extended IFSP versus IEP services at age three. 64 percent chose extended IFSP versus 36% who chose an IEP. Data source is the Maryland IFSP on October 1, 2017" title="Family choice at age 3 data pie chart"/>
          <p:cNvPicPr>
            <a:picLocks noGrp="1" noChangeAspect="1"/>
          </p:cNvPicPr>
          <p:nvPr>
            <p:ph idx="1"/>
          </p:nvPr>
        </p:nvPicPr>
        <p:blipFill rotWithShape="1">
          <a:blip r:embed="rId3"/>
          <a:srcRect l="-4800" t="-2074" r="-5817" b="-9384"/>
          <a:stretch/>
        </p:blipFill>
        <p:spPr>
          <a:xfrm>
            <a:off x="838201" y="1143000"/>
            <a:ext cx="7543800" cy="5334000"/>
          </a:xfrm>
          <a:prstGeom prst="rect">
            <a:avLst/>
          </a:prstGeom>
          <a:solidFill>
            <a:schemeClr val="tx1"/>
          </a:solidFill>
          <a:ln w="12700">
            <a:noFill/>
          </a:ln>
        </p:spPr>
      </p:pic>
      <p:sp>
        <p:nvSpPr>
          <p:cNvPr id="4" name="Title 3">
            <a:extLst>
              <a:ext uri="{FF2B5EF4-FFF2-40B4-BE49-F238E27FC236}">
                <a16:creationId xmlns:a16="http://schemas.microsoft.com/office/drawing/2014/main" id="{079BDBEF-B840-6842-A8E3-0EF086F8F4C6}"/>
              </a:ext>
            </a:extLst>
          </p:cNvPr>
          <p:cNvSpPr>
            <a:spLocks noGrp="1"/>
          </p:cNvSpPr>
          <p:nvPr>
            <p:ph type="title"/>
          </p:nvPr>
        </p:nvSpPr>
        <p:spPr>
          <a:xfrm>
            <a:off x="838200" y="365129"/>
            <a:ext cx="7543800" cy="1325563"/>
          </a:xfrm>
        </p:spPr>
        <p:txBody>
          <a:bodyPr anchor="t">
            <a:normAutofit/>
          </a:bodyPr>
          <a:lstStyle/>
          <a:p>
            <a:pPr algn="ctr"/>
            <a:r>
              <a:rPr lang="en-US" sz="4000" b="1" dirty="0">
                <a:latin typeface="+mn-lt"/>
              </a:rPr>
              <a:t>Family Choice at Age 3: </a:t>
            </a:r>
            <a:r>
              <a:rPr lang="en-US" sz="4000" b="1" dirty="0">
                <a:solidFill>
                  <a:schemeClr val="tx2"/>
                </a:solidFill>
                <a:latin typeface="+mn-lt"/>
              </a:rPr>
              <a:t>IFSP vs IEP</a:t>
            </a:r>
          </a:p>
        </p:txBody>
      </p:sp>
      <p:cxnSp>
        <p:nvCxnSpPr>
          <p:cNvPr id="8" name="Straight Connector 7">
            <a:extLst>
              <a:ext uri="{FF2B5EF4-FFF2-40B4-BE49-F238E27FC236}">
                <a16:creationId xmlns:a16="http://schemas.microsoft.com/office/drawing/2014/main" id="{742DA251-5F31-A14F-801A-D253858575FA}"/>
              </a:ext>
            </a:extLst>
          </p:cNvPr>
          <p:cNvCxnSpPr>
            <a:cxnSpLocks/>
          </p:cNvCxnSpPr>
          <p:nvPr/>
        </p:nvCxnSpPr>
        <p:spPr>
          <a:xfrm>
            <a:off x="838200" y="1066801"/>
            <a:ext cx="7543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38562E-36FD-6647-83B8-2014E5553AF0}"/>
              </a:ext>
            </a:extLst>
          </p:cNvPr>
          <p:cNvSpPr txBox="1"/>
          <p:nvPr/>
        </p:nvSpPr>
        <p:spPr>
          <a:xfrm>
            <a:off x="4209327" y="5932000"/>
            <a:ext cx="3657600" cy="295927"/>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MD Online IFSP October 1, 2017</a:t>
            </a:r>
          </a:p>
        </p:txBody>
      </p:sp>
      <p:sp>
        <p:nvSpPr>
          <p:cNvPr id="18" name="Date Placeholder 4">
            <a:extLst>
              <a:ext uri="{FF2B5EF4-FFF2-40B4-BE49-F238E27FC236}">
                <a16:creationId xmlns:a16="http://schemas.microsoft.com/office/drawing/2014/main" id="{1438EA9A-6A39-2940-81C2-ADE2637A0E5B}"/>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grpSp>
        <p:nvGrpSpPr>
          <p:cNvPr id="2" name="Group 1">
            <a:extLst>
              <a:ext uri="{FF2B5EF4-FFF2-40B4-BE49-F238E27FC236}">
                <a16:creationId xmlns:a16="http://schemas.microsoft.com/office/drawing/2014/main" id="{035EA050-3DC0-294A-B317-C04BD489A617}"/>
              </a:ext>
            </a:extLst>
          </p:cNvPr>
          <p:cNvGrpSpPr/>
          <p:nvPr/>
        </p:nvGrpSpPr>
        <p:grpSpPr>
          <a:xfrm>
            <a:off x="838200" y="4934052"/>
            <a:ext cx="2286001" cy="1148953"/>
            <a:chOff x="838200" y="4934052"/>
            <a:chExt cx="2286001" cy="1148953"/>
          </a:xfrm>
        </p:grpSpPr>
        <p:sp>
          <p:nvSpPr>
            <p:cNvPr id="16" name="TextBox 15">
              <a:extLst>
                <a:ext uri="{FF2B5EF4-FFF2-40B4-BE49-F238E27FC236}">
                  <a16:creationId xmlns:a16="http://schemas.microsoft.com/office/drawing/2014/main" id="{0363A367-B093-6043-92C4-AB6A1F6A89CC}"/>
                </a:ext>
              </a:extLst>
            </p:cNvPr>
            <p:cNvSpPr txBox="1"/>
            <p:nvPr/>
          </p:nvSpPr>
          <p:spPr>
            <a:xfrm>
              <a:off x="1447801" y="4934052"/>
              <a:ext cx="1676400" cy="845674"/>
            </a:xfrm>
            <a:prstGeom prst="rect">
              <a:avLst/>
            </a:prstGeom>
            <a:solidFill>
              <a:schemeClr val="tx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47DA464-EDC4-6048-A26F-E1AB8E0DD6FD}"/>
                </a:ext>
              </a:extLst>
            </p:cNvPr>
            <p:cNvSpPr txBox="1"/>
            <p:nvPr/>
          </p:nvSpPr>
          <p:spPr>
            <a:xfrm>
              <a:off x="838200" y="5665427"/>
              <a:ext cx="1676400" cy="417578"/>
            </a:xfrm>
            <a:prstGeom prst="rect">
              <a:avLst/>
            </a:prstGeom>
            <a:solidFill>
              <a:schemeClr val="tx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9" name="Picture 8" descr="Illustrated logo that identifies the Maryland State Department of Education agency" title="MSDE logo">
            <a:extLst>
              <a:ext uri="{FF2B5EF4-FFF2-40B4-BE49-F238E27FC236}">
                <a16:creationId xmlns:a16="http://schemas.microsoft.com/office/drawing/2014/main" id="{5DCED6FF-AE91-3243-9E73-DBB5B19CA3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028" y="5779726"/>
            <a:ext cx="1035772" cy="50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95E32610-A5B7-D14D-AFC6-55F21E6ABFCC}"/>
              </a:ext>
            </a:extLst>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270" y="5590748"/>
            <a:ext cx="838200" cy="838200"/>
          </a:xfrm>
          <a:prstGeom prst="rect">
            <a:avLst/>
          </a:prstGeom>
          <a:noFill/>
        </p:spPr>
      </p:pic>
    </p:spTree>
    <p:extLst>
      <p:ext uri="{BB962C8B-B14F-4D97-AF65-F5344CB8AC3E}">
        <p14:creationId xmlns:p14="http://schemas.microsoft.com/office/powerpoint/2010/main" val="304380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494"/>
            <a:ext cx="8229599" cy="4268618"/>
          </a:xfrm>
        </p:spPr>
        <p:txBody>
          <a:bodyPr lIns="0" tIns="0" rIns="0" bIns="0">
            <a:noAutofit/>
          </a:bodyPr>
          <a:lstStyle/>
          <a:p>
            <a:pPr lvl="0">
              <a:lnSpc>
                <a:spcPct val="100000"/>
              </a:lnSpc>
              <a:spcBef>
                <a:spcPts val="0"/>
              </a:spcBef>
              <a:spcAft>
                <a:spcPts val="1200"/>
              </a:spcAft>
            </a:pPr>
            <a:r>
              <a:rPr lang="en-US" sz="2000" dirty="0">
                <a:solidFill>
                  <a:prstClr val="white"/>
                </a:solidFill>
              </a:rPr>
              <a:t>Despite variability between local programs, the ratio of families that choose the Extended IFSP Option versus an IEP remains relatively consistent, around 2/3.  </a:t>
            </a:r>
          </a:p>
          <a:p>
            <a:pPr>
              <a:lnSpc>
                <a:spcPct val="100000"/>
              </a:lnSpc>
              <a:spcBef>
                <a:spcPts val="0"/>
              </a:spcBef>
              <a:spcAft>
                <a:spcPts val="1200"/>
              </a:spcAft>
            </a:pPr>
            <a:r>
              <a:rPr lang="en-US" sz="2000" dirty="0"/>
              <a:t>Families report service coordination and continuous year round services as the major reasons for choosing the Extended IFSP.</a:t>
            </a:r>
          </a:p>
          <a:p>
            <a:pPr>
              <a:spcBef>
                <a:spcPts val="0"/>
              </a:spcBef>
              <a:spcAft>
                <a:spcPts val="1200"/>
              </a:spcAft>
            </a:pPr>
            <a:r>
              <a:rPr lang="en-US" sz="2000" dirty="0"/>
              <a:t>Providers have reported difficulty staying neutral regarding family decision making (IEP vs. IFSP).  MSDE issued a Technical Assistance Bulletin on </a:t>
            </a:r>
            <a:r>
              <a:rPr lang="en-US" sz="2000" i="1" dirty="0"/>
              <a:t>Effective Transition Practices</a:t>
            </a:r>
            <a:r>
              <a:rPr lang="en-US" sz="2000" dirty="0"/>
              <a:t>. </a:t>
            </a:r>
          </a:p>
          <a:p>
            <a:pPr>
              <a:spcBef>
                <a:spcPts val="0"/>
              </a:spcBef>
              <a:spcAft>
                <a:spcPts val="1200"/>
              </a:spcAft>
            </a:pPr>
            <a:r>
              <a:rPr lang="en-US" sz="2000" dirty="0"/>
              <a:t>Necessary to provide continued messaging about school readiness and children on an Extended IFSP receiving services in community settings.</a:t>
            </a:r>
          </a:p>
          <a:p>
            <a:pPr>
              <a:spcBef>
                <a:spcPts val="0"/>
              </a:spcBef>
              <a:spcAft>
                <a:spcPts val="1200"/>
              </a:spcAft>
            </a:pPr>
            <a:r>
              <a:rPr lang="en-US" sz="2000" dirty="0"/>
              <a:t>Broad stakeholder input was critical prior to, during, and following implementation of the Extended IFSP Option.</a:t>
            </a:r>
          </a:p>
        </p:txBody>
      </p:sp>
      <p:sp>
        <p:nvSpPr>
          <p:cNvPr id="6" name="Title 3"/>
          <p:cNvSpPr>
            <a:spLocks noGrp="1"/>
          </p:cNvSpPr>
          <p:nvPr>
            <p:ph type="title"/>
          </p:nvPr>
        </p:nvSpPr>
        <p:spPr>
          <a:xfrm>
            <a:off x="457199" y="304800"/>
            <a:ext cx="8229600" cy="1129541"/>
          </a:xfrm>
        </p:spPr>
        <p:txBody>
          <a:bodyPr anchor="t">
            <a:noAutofit/>
          </a:bodyPr>
          <a:lstStyle/>
          <a:p>
            <a:pPr lvl="0" defTabSz="342900">
              <a:lnSpc>
                <a:spcPct val="100000"/>
              </a:lnSpc>
              <a:spcBef>
                <a:spcPts val="0"/>
              </a:spcBef>
              <a:defRPr/>
            </a:pPr>
            <a:r>
              <a:rPr lang="en-US" sz="3200" b="1" dirty="0">
                <a:solidFill>
                  <a:srgbClr val="FF8000"/>
                </a:solidFill>
                <a:latin typeface="Calibri"/>
                <a:ea typeface="+mn-ea"/>
                <a:cs typeface="Calibri"/>
              </a:rPr>
              <a:t>The Extended Part C Option </a:t>
            </a:r>
            <a:r>
              <a:rPr lang="en-US" sz="3200" b="1" dirty="0">
                <a:solidFill>
                  <a:srgbClr val="FFFFFF"/>
                </a:solidFill>
                <a:latin typeface="Calibri"/>
                <a:ea typeface="+mn-ea"/>
                <a:cs typeface="Calibri"/>
              </a:rPr>
              <a:t>in Maryland:</a:t>
            </a:r>
            <a:br>
              <a:rPr lang="en-US" sz="3200" b="1" dirty="0">
                <a:solidFill>
                  <a:srgbClr val="FFFFFF"/>
                </a:solidFill>
                <a:latin typeface="Calibri"/>
                <a:ea typeface="+mn-ea"/>
                <a:cs typeface="Calibri"/>
              </a:rPr>
            </a:br>
            <a:r>
              <a:rPr lang="en-US" sz="3200" b="1" dirty="0">
                <a:solidFill>
                  <a:srgbClr val="FFFFFF"/>
                </a:solidFill>
                <a:latin typeface="Calibri"/>
                <a:ea typeface="+mn-ea"/>
                <a:cs typeface="Calibri"/>
              </a:rPr>
              <a:t>LESSONS LEARNED</a:t>
            </a:r>
            <a:br>
              <a:rPr lang="en-US" sz="3200" b="1" dirty="0">
                <a:solidFill>
                  <a:srgbClr val="FFFFFF"/>
                </a:solidFill>
                <a:latin typeface="Calibri"/>
                <a:ea typeface="+mn-ea"/>
                <a:cs typeface="Calibri"/>
              </a:rPr>
            </a:br>
            <a:endParaRPr lang="en-US" sz="3200" dirty="0"/>
          </a:p>
        </p:txBody>
      </p:sp>
      <p:cxnSp>
        <p:nvCxnSpPr>
          <p:cNvPr id="11" name="Straight Connector 10">
            <a:extLst>
              <a:ext uri="{FF2B5EF4-FFF2-40B4-BE49-F238E27FC236}">
                <a16:creationId xmlns:a16="http://schemas.microsoft.com/office/drawing/2014/main" id="{913788B2-F596-104F-9EBF-8E5DBEB50E12}"/>
              </a:ext>
            </a:extLst>
          </p:cNvPr>
          <p:cNvCxnSpPr>
            <a:cxnSpLocks/>
          </p:cNvCxnSpPr>
          <p:nvPr/>
        </p:nvCxnSpPr>
        <p:spPr>
          <a:xfrm>
            <a:off x="457199" y="1371600"/>
            <a:ext cx="8229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Date Placeholder 4">
            <a:extLst>
              <a:ext uri="{FF2B5EF4-FFF2-40B4-BE49-F238E27FC236}">
                <a16:creationId xmlns:a16="http://schemas.microsoft.com/office/drawing/2014/main" id="{769AB7DB-69B4-E549-A922-19E343EF4190}"/>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366622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spcAft>
                <a:spcPts val="1200"/>
              </a:spcAft>
            </a:pPr>
            <a:r>
              <a:rPr lang="en-US" sz="2800" dirty="0"/>
              <a:t>Extended Option is funded by both federal &amp; State funds through a Birth–4 funding formula and by local funds.</a:t>
            </a:r>
          </a:p>
          <a:p>
            <a:pPr>
              <a:lnSpc>
                <a:spcPct val="110000"/>
              </a:lnSpc>
              <a:spcAft>
                <a:spcPts val="1200"/>
              </a:spcAft>
            </a:pPr>
            <a:r>
              <a:rPr lang="en-US" sz="2800" dirty="0"/>
              <a:t>As a birth mandate state there are no family fees and Medical Assistance billing covers children on an Extended IFSP Option (no difference from a child Birth to Age 3).</a:t>
            </a:r>
          </a:p>
          <a:p>
            <a:pPr>
              <a:lnSpc>
                <a:spcPct val="110000"/>
              </a:lnSpc>
              <a:spcAft>
                <a:spcPts val="1200"/>
              </a:spcAft>
            </a:pPr>
            <a:endParaRPr lang="en-US" sz="2800" dirty="0"/>
          </a:p>
          <a:p>
            <a:pPr>
              <a:lnSpc>
                <a:spcPct val="110000"/>
              </a:lnSpc>
              <a:spcAft>
                <a:spcPts val="1200"/>
              </a:spcAft>
            </a:pPr>
            <a:endParaRPr lang="en-US" sz="2800" dirty="0"/>
          </a:p>
          <a:p>
            <a:pPr>
              <a:lnSpc>
                <a:spcPct val="110000"/>
              </a:lnSpc>
              <a:spcAft>
                <a:spcPts val="1200"/>
              </a:spcAft>
            </a:pPr>
            <a:endParaRPr lang="en-US" sz="2800" dirty="0"/>
          </a:p>
        </p:txBody>
      </p:sp>
      <p:sp>
        <p:nvSpPr>
          <p:cNvPr id="6" name="Title 3"/>
          <p:cNvSpPr>
            <a:spLocks noGrp="1"/>
          </p:cNvSpPr>
          <p:nvPr>
            <p:ph type="title"/>
          </p:nvPr>
        </p:nvSpPr>
        <p:spPr>
          <a:xfrm>
            <a:off x="628649" y="365129"/>
            <a:ext cx="7886701" cy="1235071"/>
          </a:xfrm>
        </p:spPr>
        <p:txBody>
          <a:bodyPr anchor="ctr">
            <a:noAutofit/>
          </a:bodyPr>
          <a:lstStyle/>
          <a:p>
            <a:pPr lvl="0" defTabSz="342900">
              <a:lnSpc>
                <a:spcPct val="100000"/>
              </a:lnSpc>
              <a:spcBef>
                <a:spcPts val="0"/>
              </a:spcBef>
              <a:defRPr/>
            </a:pPr>
            <a:r>
              <a:rPr lang="en-US" sz="3200" b="1" dirty="0">
                <a:solidFill>
                  <a:srgbClr val="FF8000"/>
                </a:solidFill>
                <a:latin typeface="Calibri"/>
                <a:ea typeface="+mn-ea"/>
                <a:cs typeface="Calibri"/>
              </a:rPr>
              <a:t>The Extended Part C Option </a:t>
            </a:r>
            <a:r>
              <a:rPr lang="en-US" sz="3200" b="1" dirty="0">
                <a:solidFill>
                  <a:srgbClr val="FFFFFF"/>
                </a:solidFill>
                <a:latin typeface="Calibri"/>
                <a:ea typeface="+mn-ea"/>
                <a:cs typeface="Calibri"/>
              </a:rPr>
              <a:t>in Maryland:</a:t>
            </a:r>
            <a:br>
              <a:rPr lang="en-US" sz="3200" b="1" dirty="0">
                <a:solidFill>
                  <a:srgbClr val="FFFFFF"/>
                </a:solidFill>
                <a:latin typeface="Calibri"/>
                <a:ea typeface="+mn-ea"/>
                <a:cs typeface="Calibri"/>
              </a:rPr>
            </a:br>
            <a:r>
              <a:rPr lang="en-US" sz="3200" b="1" dirty="0">
                <a:solidFill>
                  <a:srgbClr val="FFFFFF"/>
                </a:solidFill>
                <a:latin typeface="Calibri"/>
                <a:ea typeface="+mn-ea"/>
                <a:cs typeface="Calibri"/>
              </a:rPr>
              <a:t>Finance CONSIDERATIONS</a:t>
            </a:r>
            <a:endParaRPr lang="en-US" sz="3200" dirty="0"/>
          </a:p>
        </p:txBody>
      </p:sp>
      <p:cxnSp>
        <p:nvCxnSpPr>
          <p:cNvPr id="11" name="Straight Connector 10">
            <a:extLst>
              <a:ext uri="{FF2B5EF4-FFF2-40B4-BE49-F238E27FC236}">
                <a16:creationId xmlns:a16="http://schemas.microsoft.com/office/drawing/2014/main" id="{86CF0945-1821-3841-A00C-17422C64081B}"/>
              </a:ext>
            </a:extLst>
          </p:cNvPr>
          <p:cNvCxnSpPr>
            <a:cxnSpLocks/>
          </p:cNvCxnSpPr>
          <p:nvPr/>
        </p:nvCxnSpPr>
        <p:spPr>
          <a:xfrm>
            <a:off x="628650" y="1676400"/>
            <a:ext cx="7886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Placeholder 4">
            <a:extLst>
              <a:ext uri="{FF2B5EF4-FFF2-40B4-BE49-F238E27FC236}">
                <a16:creationId xmlns:a16="http://schemas.microsoft.com/office/drawing/2014/main" id="{B5EC72CB-236C-F543-AFD7-33631283DCCB}"/>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301690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153400" cy="3505200"/>
          </a:xfrm>
        </p:spPr>
        <p:txBody>
          <a:bodyPr>
            <a:noAutofit/>
          </a:bodyPr>
          <a:lstStyle/>
          <a:p>
            <a:pPr>
              <a:lnSpc>
                <a:spcPct val="100000"/>
              </a:lnSpc>
              <a:spcBef>
                <a:spcPts val="0"/>
              </a:spcBef>
              <a:spcAft>
                <a:spcPts val="1800"/>
              </a:spcAft>
            </a:pPr>
            <a:r>
              <a:rPr lang="en-US" dirty="0"/>
              <a:t>Collaborative partnerships Birth to Kindergarten between Part C and Part B 619 staff at State and local level</a:t>
            </a:r>
          </a:p>
          <a:p>
            <a:pPr>
              <a:lnSpc>
                <a:spcPct val="100000"/>
              </a:lnSpc>
              <a:spcBef>
                <a:spcPts val="0"/>
              </a:spcBef>
              <a:spcAft>
                <a:spcPts val="1800"/>
              </a:spcAft>
            </a:pPr>
            <a:r>
              <a:rPr lang="en-US" dirty="0"/>
              <a:t>Early Learning Standards Birth to Age 8 (</a:t>
            </a:r>
            <a:r>
              <a:rPr lang="en-US" i="1" dirty="0"/>
              <a:t>MD Healthy Beginnings - Birth through Three </a:t>
            </a:r>
            <a:r>
              <a:rPr lang="en-US" dirty="0"/>
              <a:t>already in place when started Extended Option)</a:t>
            </a:r>
          </a:p>
          <a:p>
            <a:pPr>
              <a:lnSpc>
                <a:spcPct val="100000"/>
              </a:lnSpc>
              <a:spcBef>
                <a:spcPts val="0"/>
              </a:spcBef>
              <a:spcAft>
                <a:spcPts val="1800"/>
              </a:spcAft>
            </a:pPr>
            <a:r>
              <a:rPr lang="en-US" dirty="0"/>
              <a:t>Specific guidance and training provided around the educational component</a:t>
            </a:r>
          </a:p>
          <a:p>
            <a:pPr>
              <a:lnSpc>
                <a:spcPct val="100000"/>
              </a:lnSpc>
              <a:spcBef>
                <a:spcPts val="0"/>
              </a:spcBef>
              <a:spcAft>
                <a:spcPts val="1800"/>
              </a:spcAft>
            </a:pPr>
            <a:r>
              <a:rPr lang="en-US" dirty="0"/>
              <a:t>Various models of service provision – IFSP services in Community Programs, Schools, and Home</a:t>
            </a:r>
          </a:p>
        </p:txBody>
      </p:sp>
      <p:sp>
        <p:nvSpPr>
          <p:cNvPr id="6" name="Title 3"/>
          <p:cNvSpPr>
            <a:spLocks noGrp="1"/>
          </p:cNvSpPr>
          <p:nvPr>
            <p:ph type="title"/>
          </p:nvPr>
        </p:nvSpPr>
        <p:spPr>
          <a:xfrm>
            <a:off x="457199" y="434078"/>
            <a:ext cx="8229600" cy="1605959"/>
          </a:xfrm>
        </p:spPr>
        <p:txBody>
          <a:bodyPr anchor="t">
            <a:noAutofit/>
          </a:bodyPr>
          <a:lstStyle/>
          <a:p>
            <a:pPr lvl="0" defTabSz="342900">
              <a:lnSpc>
                <a:spcPct val="100000"/>
              </a:lnSpc>
              <a:spcBef>
                <a:spcPts val="0"/>
              </a:spcBef>
              <a:defRPr/>
            </a:pPr>
            <a:r>
              <a:rPr lang="en-US" sz="3200" dirty="0">
                <a:solidFill>
                  <a:srgbClr val="FF8000"/>
                </a:solidFill>
                <a:latin typeface="Calibri"/>
                <a:ea typeface="+mn-ea"/>
                <a:cs typeface="Calibri"/>
              </a:rPr>
              <a:t>The Extended </a:t>
            </a:r>
            <a:r>
              <a:rPr lang="en-US" sz="3100" dirty="0">
                <a:solidFill>
                  <a:srgbClr val="FF8000"/>
                </a:solidFill>
                <a:latin typeface="Calibri"/>
                <a:ea typeface="+mn-ea"/>
                <a:cs typeface="Calibri"/>
              </a:rPr>
              <a:t>Part C Option </a:t>
            </a:r>
            <a:r>
              <a:rPr lang="en-US" sz="3100" dirty="0">
                <a:solidFill>
                  <a:srgbClr val="FFFFFF"/>
                </a:solidFill>
                <a:latin typeface="Calibri"/>
                <a:ea typeface="+mn-ea"/>
                <a:cs typeface="Calibri"/>
              </a:rPr>
              <a:t>in Maryland:</a:t>
            </a:r>
            <a:br>
              <a:rPr lang="en-US" sz="3100" b="1" dirty="0">
                <a:solidFill>
                  <a:srgbClr val="FFFFFF"/>
                </a:solidFill>
                <a:latin typeface="Calibri"/>
                <a:ea typeface="+mn-ea"/>
                <a:cs typeface="Calibri"/>
              </a:rPr>
            </a:br>
            <a:r>
              <a:rPr lang="en-US" sz="3100" b="1" dirty="0">
                <a:solidFill>
                  <a:srgbClr val="FFFFFF"/>
                </a:solidFill>
                <a:latin typeface="Calibri"/>
                <a:ea typeface="+mn-ea"/>
                <a:cs typeface="Calibri"/>
              </a:rPr>
              <a:t>Service Provision and Personnel Development CONSIDERATIONS</a:t>
            </a:r>
            <a:br>
              <a:rPr lang="en-US" sz="3100" b="1" dirty="0">
                <a:solidFill>
                  <a:srgbClr val="FFFFFF"/>
                </a:solidFill>
                <a:latin typeface="Calibri"/>
                <a:ea typeface="+mn-ea"/>
                <a:cs typeface="Calibri"/>
              </a:rPr>
            </a:br>
            <a:endParaRPr lang="en-US" sz="3100" dirty="0"/>
          </a:p>
        </p:txBody>
      </p:sp>
      <p:cxnSp>
        <p:nvCxnSpPr>
          <p:cNvPr id="11" name="Straight Connector 10">
            <a:extLst>
              <a:ext uri="{FF2B5EF4-FFF2-40B4-BE49-F238E27FC236}">
                <a16:creationId xmlns:a16="http://schemas.microsoft.com/office/drawing/2014/main" id="{16E8A259-0D50-4140-A153-5AA3E5E8C124}"/>
              </a:ext>
            </a:extLst>
          </p:cNvPr>
          <p:cNvCxnSpPr>
            <a:cxnSpLocks/>
          </p:cNvCxnSpPr>
          <p:nvPr/>
        </p:nvCxnSpPr>
        <p:spPr>
          <a:xfrm>
            <a:off x="457199" y="2057400"/>
            <a:ext cx="8229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4">
            <a:extLst>
              <a:ext uri="{FF2B5EF4-FFF2-40B4-BE49-F238E27FC236}">
                <a16:creationId xmlns:a16="http://schemas.microsoft.com/office/drawing/2014/main" id="{A4798BC3-07A1-AD44-9373-C5F559AD8D9A}"/>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1933154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52600"/>
            <a:ext cx="2667001" cy="4114800"/>
          </a:xfrm>
        </p:spPr>
        <p:txBody>
          <a:bodyPr>
            <a:normAutofit/>
          </a:bodyPr>
          <a:lstStyle/>
          <a:p>
            <a:pPr>
              <a:lnSpc>
                <a:spcPct val="100000"/>
              </a:lnSpc>
              <a:spcBef>
                <a:spcPts val="0"/>
              </a:spcBef>
              <a:spcAft>
                <a:spcPts val="1200"/>
              </a:spcAft>
            </a:pPr>
            <a:r>
              <a:rPr lang="en-US" sz="2400" dirty="0"/>
              <a:t>Clear information for families to be fully informed</a:t>
            </a:r>
          </a:p>
          <a:p>
            <a:pPr>
              <a:lnSpc>
                <a:spcPct val="100000"/>
              </a:lnSpc>
              <a:spcBef>
                <a:spcPts val="0"/>
              </a:spcBef>
              <a:spcAft>
                <a:spcPts val="1200"/>
              </a:spcAft>
            </a:pPr>
            <a:r>
              <a:rPr lang="en-US" sz="2400" dirty="0"/>
              <a:t>Clear information about effective transition practices</a:t>
            </a:r>
          </a:p>
        </p:txBody>
      </p:sp>
      <p:sp>
        <p:nvSpPr>
          <p:cNvPr id="6" name="Title 3"/>
          <p:cNvSpPr>
            <a:spLocks noGrp="1"/>
          </p:cNvSpPr>
          <p:nvPr>
            <p:ph type="title"/>
          </p:nvPr>
        </p:nvSpPr>
        <p:spPr>
          <a:xfrm>
            <a:off x="457198" y="457200"/>
            <a:ext cx="8229602" cy="1100138"/>
          </a:xfrm>
        </p:spPr>
        <p:txBody>
          <a:bodyPr lIns="0" anchor="t">
            <a:noAutofit/>
          </a:bodyPr>
          <a:lstStyle/>
          <a:p>
            <a:pPr lvl="0" defTabSz="342900">
              <a:lnSpc>
                <a:spcPct val="100000"/>
              </a:lnSpc>
              <a:spcBef>
                <a:spcPts val="0"/>
              </a:spcBef>
              <a:defRPr/>
            </a:pPr>
            <a:r>
              <a:rPr lang="en-US" sz="3600" b="1" dirty="0">
                <a:solidFill>
                  <a:srgbClr val="FF8000"/>
                </a:solidFill>
                <a:latin typeface="Calibri"/>
                <a:ea typeface="+mn-ea"/>
                <a:cs typeface="Calibri"/>
              </a:rPr>
              <a:t>The Extended Part C Option </a:t>
            </a:r>
            <a:r>
              <a:rPr lang="en-US" sz="3600" b="1" dirty="0">
                <a:solidFill>
                  <a:srgbClr val="FFFFFF"/>
                </a:solidFill>
                <a:latin typeface="Calibri"/>
                <a:ea typeface="+mn-ea"/>
                <a:cs typeface="Calibri"/>
              </a:rPr>
              <a:t>in Maryland:</a:t>
            </a:r>
            <a:br>
              <a:rPr lang="en-US" sz="3600" b="1" dirty="0">
                <a:solidFill>
                  <a:srgbClr val="FFFFFF"/>
                </a:solidFill>
                <a:latin typeface="Calibri"/>
                <a:ea typeface="+mn-ea"/>
                <a:cs typeface="Calibri"/>
              </a:rPr>
            </a:br>
            <a:r>
              <a:rPr lang="en-US" sz="3600" b="1" dirty="0">
                <a:solidFill>
                  <a:srgbClr val="FFFFFF"/>
                </a:solidFill>
                <a:latin typeface="Calibri"/>
                <a:ea typeface="+mn-ea"/>
                <a:cs typeface="Calibri"/>
              </a:rPr>
              <a:t>Family Impact CONSIDERATIONS</a:t>
            </a:r>
            <a:endParaRPr lang="en-US" sz="3600" b="1" dirty="0"/>
          </a:p>
        </p:txBody>
      </p:sp>
      <p:cxnSp>
        <p:nvCxnSpPr>
          <p:cNvPr id="14" name="Straight Connector 13">
            <a:extLst>
              <a:ext uri="{FF2B5EF4-FFF2-40B4-BE49-F238E27FC236}">
                <a16:creationId xmlns:a16="http://schemas.microsoft.com/office/drawing/2014/main" id="{2E578BC8-FAED-864D-B8B6-8D427B0BEE51}"/>
              </a:ext>
            </a:extLst>
          </p:cNvPr>
          <p:cNvCxnSpPr>
            <a:cxnSpLocks/>
          </p:cNvCxnSpPr>
          <p:nvPr/>
        </p:nvCxnSpPr>
        <p:spPr>
          <a:xfrm>
            <a:off x="457199" y="1676400"/>
            <a:ext cx="8229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Screen shot of the cover for the Maryland Parent Information Series guide titled A Family Guide to Next Steps When Your Child in Early Intervention Turns Three" title="Screen shot Next steps family guid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115" y="1755913"/>
            <a:ext cx="2841767" cy="3709201"/>
          </a:xfrm>
          <a:prstGeom prst="rect">
            <a:avLst/>
          </a:prstGeom>
          <a:ln>
            <a:noFill/>
          </a:ln>
        </p:spPr>
      </p:pic>
      <p:pic>
        <p:nvPicPr>
          <p:cNvPr id="9" name="Picture 8" descr="Screen shot of the first page of the Division's technical assistance bulletin titled Effective Transition Practices, Supporting Family Choice at Age three" title="Screen shot of Age 3 transition TA bulletin"/>
          <p:cNvPicPr>
            <a:picLocks noChangeAspect="1"/>
          </p:cNvPicPr>
          <p:nvPr/>
        </p:nvPicPr>
        <p:blipFill rotWithShape="1">
          <a:blip r:embed="rId4" cstate="print">
            <a:extLst>
              <a:ext uri="{28A0092B-C50C-407E-A947-70E740481C1C}">
                <a14:useLocalDpi xmlns:a14="http://schemas.microsoft.com/office/drawing/2010/main" val="0"/>
              </a:ext>
            </a:extLst>
          </a:blip>
          <a:srcRect b="551"/>
          <a:stretch/>
        </p:blipFill>
        <p:spPr>
          <a:xfrm rot="224613">
            <a:off x="5750171" y="2724480"/>
            <a:ext cx="2857305" cy="3504918"/>
          </a:xfrm>
          <a:prstGeom prst="rect">
            <a:avLst/>
          </a:prstGeom>
          <a:ln>
            <a:solidFill>
              <a:srgbClr val="EBA43F"/>
            </a:solidFill>
          </a:ln>
        </p:spPr>
        <p:style>
          <a:lnRef idx="0">
            <a:schemeClr val="accent1"/>
          </a:lnRef>
          <a:fillRef idx="3">
            <a:schemeClr val="accent1"/>
          </a:fillRef>
          <a:effectRef idx="3">
            <a:schemeClr val="accent1"/>
          </a:effectRef>
          <a:fontRef idx="minor">
            <a:schemeClr val="lt1"/>
          </a:fontRef>
        </p:style>
      </p:pic>
      <p:sp>
        <p:nvSpPr>
          <p:cNvPr id="16" name="Date Placeholder 4">
            <a:extLst>
              <a:ext uri="{FF2B5EF4-FFF2-40B4-BE49-F238E27FC236}">
                <a16:creationId xmlns:a16="http://schemas.microsoft.com/office/drawing/2014/main" id="{4CFE7D50-5D27-914E-BAC6-D1E5A64972EE}"/>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2743034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Graphic sequence of preparing for next steps in early childhood intervention and education, from brith through age 3 through choice of extended IFSP, services through an IEP, or child/family found ineligible for services" title="Transition at Age 3:  Extended IFSP"/>
          <p:cNvPicPr>
            <a:picLocks noGrp="1" noChangeAspect="1"/>
          </p:cNvPicPr>
          <p:nvPr>
            <p:ph idx="1"/>
          </p:nvPr>
        </p:nvPicPr>
        <p:blipFill rotWithShape="1">
          <a:blip r:embed="rId3"/>
          <a:srcRect l="2918" t="-2646" r="1780" b="-2101"/>
          <a:stretch/>
        </p:blipFill>
        <p:spPr>
          <a:xfrm>
            <a:off x="856053" y="1219200"/>
            <a:ext cx="7520196" cy="5240403"/>
          </a:xfrm>
          <a:prstGeom prst="rect">
            <a:avLst/>
          </a:prstGeom>
          <a:solidFill>
            <a:schemeClr val="tx1"/>
          </a:solidFill>
          <a:ln>
            <a:solidFill>
              <a:srgbClr val="FFC000"/>
            </a:solidFill>
          </a:ln>
        </p:spPr>
      </p:pic>
      <p:sp>
        <p:nvSpPr>
          <p:cNvPr id="5" name="Title 4" descr="Transition at Age 3 Family Choice Flow Chart showing families how to prepare for next steps in Maryland's early childhood intervention and education system of services. " title="Transition at Age 3 Family Choice Flow Chart">
            <a:extLst>
              <a:ext uri="{FF2B5EF4-FFF2-40B4-BE49-F238E27FC236}">
                <a16:creationId xmlns:a16="http://schemas.microsoft.com/office/drawing/2014/main" id="{E9F8FE60-F2E5-F745-BCC9-84FE3560974A}"/>
              </a:ext>
            </a:extLst>
          </p:cNvPr>
          <p:cNvSpPr>
            <a:spLocks noGrp="1"/>
          </p:cNvSpPr>
          <p:nvPr>
            <p:ph type="title"/>
          </p:nvPr>
        </p:nvSpPr>
        <p:spPr>
          <a:xfrm>
            <a:off x="836762" y="402205"/>
            <a:ext cx="7539487" cy="702692"/>
          </a:xfrm>
        </p:spPr>
        <p:txBody>
          <a:bodyPr anchor="b">
            <a:noAutofit/>
          </a:bodyPr>
          <a:lstStyle/>
          <a:p>
            <a:r>
              <a:rPr lang="en-US" sz="4000" b="1" dirty="0">
                <a:latin typeface="+mn-lt"/>
              </a:rPr>
              <a:t>Transition at Age 3: </a:t>
            </a:r>
            <a:r>
              <a:rPr lang="en-US" sz="4000" b="1" dirty="0">
                <a:solidFill>
                  <a:schemeClr val="tx2"/>
                </a:solidFill>
                <a:latin typeface="+mn-lt"/>
              </a:rPr>
              <a:t>Extended IFSP</a:t>
            </a:r>
          </a:p>
        </p:txBody>
      </p:sp>
      <p:cxnSp>
        <p:nvCxnSpPr>
          <p:cNvPr id="7" name="Straight Connector 6">
            <a:extLst>
              <a:ext uri="{FF2B5EF4-FFF2-40B4-BE49-F238E27FC236}">
                <a16:creationId xmlns:a16="http://schemas.microsoft.com/office/drawing/2014/main" id="{AE7D2DA3-D2F7-E147-9200-FBFBA67E058A}"/>
              </a:ext>
            </a:extLst>
          </p:cNvPr>
          <p:cNvCxnSpPr>
            <a:cxnSpLocks/>
          </p:cNvCxnSpPr>
          <p:nvPr/>
        </p:nvCxnSpPr>
        <p:spPr>
          <a:xfrm>
            <a:off x="838200" y="1066800"/>
            <a:ext cx="7543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Illustrated logo that identifies the Maryland State Department of Education agency" title="MSDE logo">
            <a:extLst>
              <a:ext uri="{FF2B5EF4-FFF2-40B4-BE49-F238E27FC236}">
                <a16:creationId xmlns:a16="http://schemas.microsoft.com/office/drawing/2014/main" id="{5FB4128C-7E11-864B-AEA1-CA681E97BF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01" y="5758343"/>
            <a:ext cx="1086921" cy="53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700EE1BE-9115-2841-93D5-A5863D42E9B4}"/>
              </a:ext>
            </a:extLst>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5166" y="5562600"/>
            <a:ext cx="784634" cy="784634"/>
          </a:xfrm>
          <a:prstGeom prst="rect">
            <a:avLst/>
          </a:prstGeom>
          <a:noFill/>
        </p:spPr>
      </p:pic>
      <p:sp>
        <p:nvSpPr>
          <p:cNvPr id="14" name="Date Placeholder 4">
            <a:extLst>
              <a:ext uri="{FF2B5EF4-FFF2-40B4-BE49-F238E27FC236}">
                <a16:creationId xmlns:a16="http://schemas.microsoft.com/office/drawing/2014/main" id="{29AEBA6D-DEF2-4940-AD65-9E0B963615A8}"/>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121654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029" y="1600200"/>
            <a:ext cx="8197770" cy="4351338"/>
          </a:xfrm>
        </p:spPr>
        <p:txBody>
          <a:bodyPr lIns="0">
            <a:noAutofit/>
          </a:bodyPr>
          <a:lstStyle/>
          <a:p>
            <a:pPr hangingPunct="0">
              <a:lnSpc>
                <a:spcPct val="112000"/>
              </a:lnSpc>
              <a:spcBef>
                <a:spcPts val="1200"/>
              </a:spcBef>
              <a:spcAft>
                <a:spcPts val="1800"/>
              </a:spcAft>
            </a:pPr>
            <a:r>
              <a:rPr lang="en-US" sz="2600" dirty="0"/>
              <a:t>Data system changes are necessary to capture all data elements (Part C, Extended Option, Part B 619), including SPP/APR indicators.</a:t>
            </a:r>
          </a:p>
          <a:p>
            <a:pPr hangingPunct="0">
              <a:lnSpc>
                <a:spcPct val="112000"/>
              </a:lnSpc>
              <a:spcBef>
                <a:spcPts val="1200"/>
              </a:spcBef>
              <a:spcAft>
                <a:spcPts val="1800"/>
              </a:spcAft>
            </a:pPr>
            <a:r>
              <a:rPr lang="en-US" sz="2600" dirty="0"/>
              <a:t>Added the required educational component to the Child and Family Outcomes page of IFSP – Language, Numeracy, Literacy.  </a:t>
            </a:r>
            <a:r>
              <a:rPr lang="en-US" sz="2600" i="1" dirty="0"/>
              <a:t>A part of the Birth – 21 monitoring tool.</a:t>
            </a:r>
          </a:p>
          <a:p>
            <a:pPr hangingPunct="0">
              <a:lnSpc>
                <a:spcPct val="112000"/>
              </a:lnSpc>
              <a:spcBef>
                <a:spcPts val="1200"/>
              </a:spcBef>
              <a:spcAft>
                <a:spcPts val="1800"/>
              </a:spcAft>
            </a:pPr>
            <a:r>
              <a:rPr lang="en-US" sz="2600" dirty="0"/>
              <a:t>Added “</a:t>
            </a:r>
            <a:r>
              <a:rPr lang="en-US" sz="2600" i="1" dirty="0"/>
              <a:t>Transition After Age Three</a:t>
            </a:r>
            <a:r>
              <a:rPr lang="en-US" sz="2600" dirty="0"/>
              <a:t>” to the IFSP.</a:t>
            </a:r>
          </a:p>
        </p:txBody>
      </p:sp>
      <p:sp>
        <p:nvSpPr>
          <p:cNvPr id="6" name="Title 3"/>
          <p:cNvSpPr>
            <a:spLocks noGrp="1"/>
          </p:cNvSpPr>
          <p:nvPr>
            <p:ph type="title"/>
          </p:nvPr>
        </p:nvSpPr>
        <p:spPr>
          <a:xfrm>
            <a:off x="457199" y="381001"/>
            <a:ext cx="8229600" cy="1068388"/>
          </a:xfrm>
        </p:spPr>
        <p:txBody>
          <a:bodyPr anchor="t">
            <a:noAutofit/>
          </a:bodyPr>
          <a:lstStyle/>
          <a:p>
            <a:pPr lvl="0" defTabSz="342900">
              <a:lnSpc>
                <a:spcPct val="100000"/>
              </a:lnSpc>
              <a:spcBef>
                <a:spcPts val="0"/>
              </a:spcBef>
              <a:defRPr/>
            </a:pPr>
            <a:r>
              <a:rPr lang="en-US" sz="3200" b="1" dirty="0">
                <a:solidFill>
                  <a:srgbClr val="FF8000"/>
                </a:solidFill>
                <a:latin typeface="Calibri"/>
                <a:ea typeface="+mn-ea"/>
                <a:cs typeface="Calibri"/>
              </a:rPr>
              <a:t>The Extended Part C Option </a:t>
            </a:r>
            <a:r>
              <a:rPr lang="en-US" sz="3200" b="1" dirty="0">
                <a:solidFill>
                  <a:srgbClr val="FFFFFF"/>
                </a:solidFill>
                <a:latin typeface="Calibri"/>
                <a:ea typeface="+mn-ea"/>
                <a:cs typeface="Calibri"/>
              </a:rPr>
              <a:t>in Maryland:</a:t>
            </a:r>
            <a:br>
              <a:rPr lang="en-US" sz="3200" b="1" dirty="0">
                <a:solidFill>
                  <a:srgbClr val="FFFFFF"/>
                </a:solidFill>
                <a:latin typeface="Calibri"/>
                <a:ea typeface="+mn-ea"/>
                <a:cs typeface="Calibri"/>
              </a:rPr>
            </a:br>
            <a:r>
              <a:rPr lang="en-US" sz="3200" b="1" dirty="0">
                <a:solidFill>
                  <a:srgbClr val="FFFFFF"/>
                </a:solidFill>
                <a:latin typeface="Calibri"/>
                <a:ea typeface="+mn-ea"/>
                <a:cs typeface="Calibri"/>
              </a:rPr>
              <a:t>Data System and Monitoring CONSIDERATIONS</a:t>
            </a:r>
            <a:endParaRPr lang="en-US" sz="3200" b="1" dirty="0"/>
          </a:p>
        </p:txBody>
      </p:sp>
      <p:cxnSp>
        <p:nvCxnSpPr>
          <p:cNvPr id="11" name="Straight Connector 10">
            <a:extLst>
              <a:ext uri="{FF2B5EF4-FFF2-40B4-BE49-F238E27FC236}">
                <a16:creationId xmlns:a16="http://schemas.microsoft.com/office/drawing/2014/main" id="{F7EC121E-CB39-854F-8CD3-EC26FFF67DB1}"/>
              </a:ext>
            </a:extLst>
          </p:cNvPr>
          <p:cNvCxnSpPr>
            <a:cxnSpLocks/>
          </p:cNvCxnSpPr>
          <p:nvPr/>
        </p:nvCxnSpPr>
        <p:spPr>
          <a:xfrm>
            <a:off x="457199" y="1600200"/>
            <a:ext cx="8229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4">
            <a:extLst>
              <a:ext uri="{FF2B5EF4-FFF2-40B4-BE49-F238E27FC236}">
                <a16:creationId xmlns:a16="http://schemas.microsoft.com/office/drawing/2014/main" id="{FCD21F78-4BA7-8D4E-90F5-4317F8232C10}"/>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428155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Points of Transition in Maryland's Birth to Kindergarten System of Services" title="Points of Transition in Maryland's Birth to Kindergarten System of Services"/>
          <p:cNvSpPr>
            <a:spLocks noGrp="1"/>
          </p:cNvSpPr>
          <p:nvPr>
            <p:ph type="title"/>
          </p:nvPr>
        </p:nvSpPr>
        <p:spPr>
          <a:xfrm>
            <a:off x="457200" y="365129"/>
            <a:ext cx="8229600" cy="1325563"/>
          </a:xfrm>
        </p:spPr>
        <p:txBody>
          <a:bodyPr anchor="t">
            <a:noAutofit/>
          </a:bodyPr>
          <a:lstStyle/>
          <a:p>
            <a:pPr algn="ctr"/>
            <a:r>
              <a:rPr lang="en-US" sz="3200" b="1" dirty="0">
                <a:latin typeface="+mn-lt"/>
              </a:rPr>
              <a:t>Birth to Kindergarten System of Services </a:t>
            </a:r>
            <a:r>
              <a:rPr lang="en-US" sz="4000" b="1" dirty="0">
                <a:solidFill>
                  <a:schemeClr val="tx2"/>
                </a:solidFill>
                <a:latin typeface="+mn-lt"/>
              </a:rPr>
              <a:t>Points of Transition</a:t>
            </a:r>
          </a:p>
        </p:txBody>
      </p:sp>
      <p:pic>
        <p:nvPicPr>
          <p:cNvPr id="5" name="Picture 4" descr="Colorful illustration depicting the progression of transition points in Maryland's birth to kindergarten system of services. First, transition at age three with family choice of extended IFSP option or services through an IEP. Next, transition to community programs. Third, transition after age four. Last, transition from preschool to kindergarten" title="Birth-K Points of Transition visual">
            <a:extLst>
              <a:ext uri="{FF2B5EF4-FFF2-40B4-BE49-F238E27FC236}">
                <a16:creationId xmlns:a16="http://schemas.microsoft.com/office/drawing/2014/main" id="{E18F1AD2-1421-3F4C-A140-EC97E1A4C8D8}"/>
              </a:ext>
            </a:extLst>
          </p:cNvPr>
          <p:cNvPicPr>
            <a:picLocks noChangeAspect="1"/>
          </p:cNvPicPr>
          <p:nvPr/>
        </p:nvPicPr>
        <p:blipFill rotWithShape="1">
          <a:blip r:embed="rId3">
            <a:extLst>
              <a:ext uri="{28A0092B-C50C-407E-A947-70E740481C1C}">
                <a14:useLocalDpi xmlns:a14="http://schemas.microsoft.com/office/drawing/2010/main" val="0"/>
              </a:ext>
            </a:extLst>
          </a:blip>
          <a:srcRect l="1669" t="15682" r="1217" b="-21471"/>
          <a:stretch/>
        </p:blipFill>
        <p:spPr>
          <a:xfrm>
            <a:off x="457199" y="1524001"/>
            <a:ext cx="8229600" cy="4964930"/>
          </a:xfrm>
          <a:prstGeom prst="rect">
            <a:avLst/>
          </a:prstGeom>
          <a:solidFill>
            <a:schemeClr val="tx1"/>
          </a:solidFill>
          <a:ln>
            <a:solidFill>
              <a:schemeClr val="tx2"/>
            </a:solidFill>
          </a:ln>
        </p:spPr>
      </p:pic>
      <p:cxnSp>
        <p:nvCxnSpPr>
          <p:cNvPr id="12" name="Straight Connector 11">
            <a:extLst>
              <a:ext uri="{FF2B5EF4-FFF2-40B4-BE49-F238E27FC236}">
                <a16:creationId xmlns:a16="http://schemas.microsoft.com/office/drawing/2014/main" id="{BEE3228F-0A61-2A48-8A14-56690E516F46}"/>
              </a:ext>
            </a:extLst>
          </p:cNvPr>
          <p:cNvCxnSpPr>
            <a:cxnSpLocks/>
          </p:cNvCxnSpPr>
          <p:nvPr/>
        </p:nvCxnSpPr>
        <p:spPr>
          <a:xfrm>
            <a:off x="457199" y="1524000"/>
            <a:ext cx="8229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descr="Illustrated logo that identifies the Maryland State Department of Education agency" title="MSDE logo">
            <a:extLst>
              <a:ext uri="{FF2B5EF4-FFF2-40B4-BE49-F238E27FC236}">
                <a16:creationId xmlns:a16="http://schemas.microsoft.com/office/drawing/2014/main" id="{4788CED0-BE17-C94E-8C02-A0DAE35DC5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114" y="5798188"/>
            <a:ext cx="1188172" cy="58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1802CA70-73C4-1043-932D-FD21C015319E}"/>
              </a:ext>
            </a:extLst>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486" y="5410200"/>
            <a:ext cx="1013234" cy="1013234"/>
          </a:xfrm>
          <a:prstGeom prst="rect">
            <a:avLst/>
          </a:prstGeom>
          <a:noFill/>
        </p:spPr>
      </p:pic>
      <p:sp>
        <p:nvSpPr>
          <p:cNvPr id="18" name="Date Placeholder 4">
            <a:extLst>
              <a:ext uri="{FF2B5EF4-FFF2-40B4-BE49-F238E27FC236}">
                <a16:creationId xmlns:a16="http://schemas.microsoft.com/office/drawing/2014/main" id="{0E1634F2-188B-B34A-B9FA-FC0E88B5CA5A}"/>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146634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81200"/>
            <a:ext cx="8229600" cy="4572000"/>
          </a:xfrm>
        </p:spPr>
        <p:txBody>
          <a:bodyPr>
            <a:normAutofit/>
          </a:bodyPr>
          <a:lstStyle/>
          <a:p>
            <a:r>
              <a:rPr lang="en-US" sz="3200" dirty="0"/>
              <a:t>Jennifer Barrett-Zitkus, OSEP</a:t>
            </a:r>
          </a:p>
          <a:p>
            <a:r>
              <a:rPr lang="en-US" sz="3200" dirty="0"/>
              <a:t>Kathleen Heck, OSEP</a:t>
            </a:r>
          </a:p>
          <a:p>
            <a:r>
              <a:rPr lang="en-US" sz="3200" dirty="0"/>
              <a:t>Marcella Franczkowski &amp; Pam Miller,  Maryland</a:t>
            </a:r>
          </a:p>
          <a:p>
            <a:r>
              <a:rPr lang="en-US" sz="3200" dirty="0"/>
              <a:t>Allan Phillips and Carlene Reid, District of Columbia</a:t>
            </a:r>
          </a:p>
          <a:p>
            <a:r>
              <a:rPr lang="en-US" sz="3200" dirty="0"/>
              <a:t>Kathy Whaley, ECTA Center</a:t>
            </a:r>
          </a:p>
          <a:p>
            <a:endParaRPr lang="en-US" sz="3200" dirty="0"/>
          </a:p>
          <a:p>
            <a:pPr marL="0" indent="0">
              <a:buNone/>
            </a:pPr>
            <a:endParaRPr lang="en-US" dirty="0"/>
          </a:p>
          <a:p>
            <a:endParaRPr lang="en-US" dirty="0"/>
          </a:p>
        </p:txBody>
      </p:sp>
      <p:sp>
        <p:nvSpPr>
          <p:cNvPr id="5" name="Title 4"/>
          <p:cNvSpPr>
            <a:spLocks noGrp="1"/>
          </p:cNvSpPr>
          <p:nvPr>
            <p:ph type="title"/>
          </p:nvPr>
        </p:nvSpPr>
        <p:spPr>
          <a:xfrm>
            <a:off x="457200" y="1447800"/>
            <a:ext cx="8229600" cy="685800"/>
          </a:xfrm>
        </p:spPr>
        <p:txBody>
          <a:bodyPr/>
          <a:lstStyle/>
          <a:p>
            <a:r>
              <a:rPr lang="en-US" sz="3200" dirty="0"/>
              <a:t>Presenters</a:t>
            </a:r>
          </a:p>
        </p:txBody>
      </p:sp>
    </p:spTree>
    <p:extLst>
      <p:ext uri="{BB962C8B-B14F-4D97-AF65-F5344CB8AC3E}">
        <p14:creationId xmlns:p14="http://schemas.microsoft.com/office/powerpoint/2010/main" val="1619365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noGrp="1"/>
          </p:cNvSpPr>
          <p:nvPr>
            <p:ph type="body" sz="quarter" idx="4294967295"/>
          </p:nvPr>
        </p:nvSpPr>
        <p:spPr>
          <a:xfrm>
            <a:off x="3506489" y="3390594"/>
            <a:ext cx="5621328" cy="1881845"/>
          </a:xfrm>
          <a:prstGeom prst="rect">
            <a:avLst/>
          </a:prstGeom>
          <a:noFill/>
          <a:ln>
            <a:noFill/>
          </a:ln>
        </p:spPr>
        <p:txBody>
          <a:bodyPr vert="horz" wrap="square" lIns="91440" tIns="45720" rIns="91440" bIns="45720" anchor="t" anchorCtr="0" compatLnSpc="1">
            <a:noAutofit/>
          </a:bodyPr>
          <a:lstStyle/>
          <a:p>
            <a:pPr marL="0" lvl="0" indent="0">
              <a:lnSpc>
                <a:spcPct val="100000"/>
              </a:lnSpc>
              <a:spcBef>
                <a:spcPts val="0"/>
              </a:spcBef>
              <a:buNone/>
            </a:pPr>
            <a:r>
              <a:rPr lang="en-US" b="1" dirty="0">
                <a:solidFill>
                  <a:schemeClr val="bg1"/>
                </a:solidFill>
              </a:rPr>
              <a:t>Individuals with Disabilities Education Act (IDEA) Part C Extended Option in the District of Columbia (DC)</a:t>
            </a:r>
            <a:endParaRPr lang="en-US" b="1" dirty="0">
              <a:solidFill>
                <a:srgbClr val="FFFFFF"/>
              </a:solidFill>
            </a:endParaRPr>
          </a:p>
        </p:txBody>
      </p:sp>
      <p:sp>
        <p:nvSpPr>
          <p:cNvPr id="4" name="Text Placeholder 6"/>
          <p:cNvSpPr txBox="1">
            <a:spLocks noGrp="1"/>
          </p:cNvSpPr>
          <p:nvPr>
            <p:ph type="body" sz="quarter" idx="4294967295"/>
          </p:nvPr>
        </p:nvSpPr>
        <p:spPr>
          <a:xfrm>
            <a:off x="3522671" y="5300563"/>
            <a:ext cx="5489444" cy="1055788"/>
          </a:xfrm>
          <a:prstGeom prst="rect">
            <a:avLst/>
          </a:prstGeom>
          <a:noFill/>
          <a:ln>
            <a:noFill/>
          </a:ln>
        </p:spPr>
        <p:txBody>
          <a:bodyPr vert="horz" wrap="square" lIns="91440" tIns="45720" rIns="91440" bIns="45720" anchor="t" anchorCtr="0" compatLnSpc="1">
            <a:noAutofit/>
          </a:bodyPr>
          <a:lstStyle/>
          <a:p>
            <a:pPr marL="0" lvl="0" indent="0">
              <a:lnSpc>
                <a:spcPct val="100000"/>
              </a:lnSpc>
              <a:spcBef>
                <a:spcPts val="0"/>
              </a:spcBef>
              <a:buNone/>
            </a:pPr>
            <a:r>
              <a:rPr lang="en-US" sz="1600" dirty="0">
                <a:solidFill>
                  <a:srgbClr val="FFFFFF"/>
                </a:solidFill>
                <a:latin typeface="Calibri"/>
              </a:rPr>
              <a:t>Dec. 19, 2018</a:t>
            </a:r>
          </a:p>
          <a:p>
            <a:pPr marL="0" lvl="0" indent="0">
              <a:lnSpc>
                <a:spcPct val="100000"/>
              </a:lnSpc>
              <a:spcBef>
                <a:spcPts val="0"/>
              </a:spcBef>
              <a:buNone/>
            </a:pPr>
            <a:r>
              <a:rPr lang="en-US" sz="1600" dirty="0">
                <a:solidFill>
                  <a:srgbClr val="FFFFFF"/>
                </a:solidFill>
                <a:latin typeface="Calibri"/>
              </a:rPr>
              <a:t>Allan Phillips, Special Assistant (IDEA Part C)</a:t>
            </a:r>
          </a:p>
          <a:p>
            <a:pPr marL="0" lvl="0" indent="0">
              <a:lnSpc>
                <a:spcPct val="100000"/>
              </a:lnSpc>
              <a:spcBef>
                <a:spcPts val="0"/>
              </a:spcBef>
              <a:buNone/>
            </a:pPr>
            <a:r>
              <a:rPr lang="en-US" sz="1600" dirty="0">
                <a:solidFill>
                  <a:srgbClr val="FFFFFF"/>
                </a:solidFill>
                <a:latin typeface="Calibri"/>
              </a:rPr>
              <a:t>Carlene Reid, Supervisory Coordinator for Special Education (IDEA Part B, 619)</a:t>
            </a:r>
          </a:p>
        </p:txBody>
      </p:sp>
      <p:sp>
        <p:nvSpPr>
          <p:cNvPr id="5" name="Slide Number Placeholder 4"/>
          <p:cNvSpPr txBox="1">
            <a:spLocks noGrp="1"/>
          </p:cNvSpPr>
          <p:nvPr/>
        </p:nvSpPr>
        <p:spPr>
          <a:xfrm>
            <a:off x="7010403" y="6356351"/>
            <a:ext cx="2133596" cy="365129"/>
          </a:xfrm>
          <a:prstGeom prst="rect">
            <a:avLst/>
          </a:prstGeom>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B3E901-8037-48E1-B1A9-BE68A1524DB1}"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37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4"/>
            <a:ext cx="8257075" cy="5031055"/>
          </a:xfrm>
        </p:spPr>
        <p:txBody>
          <a:bodyPr/>
          <a:lstStyle/>
          <a:p>
            <a:pPr>
              <a:spcBef>
                <a:spcPts val="0"/>
              </a:spcBef>
            </a:pPr>
            <a:r>
              <a:rPr lang="en-US" sz="2800" dirty="0"/>
              <a:t>The total population in the District is 693,972.</a:t>
            </a:r>
          </a:p>
          <a:p>
            <a:pPr marL="0" indent="0">
              <a:spcBef>
                <a:spcPts val="0"/>
              </a:spcBef>
              <a:buNone/>
            </a:pPr>
            <a:endParaRPr lang="en-US" sz="2800" dirty="0"/>
          </a:p>
          <a:p>
            <a:pPr>
              <a:spcBef>
                <a:spcPts val="0"/>
              </a:spcBef>
            </a:pPr>
            <a:r>
              <a:rPr lang="en-US" sz="2800" dirty="0"/>
              <a:t>More than 9,000 children are born in the District of each year.</a:t>
            </a:r>
          </a:p>
          <a:p>
            <a:pPr marL="0" indent="0">
              <a:spcBef>
                <a:spcPts val="0"/>
              </a:spcBef>
              <a:buNone/>
            </a:pPr>
            <a:endParaRPr lang="en-US" sz="2800" dirty="0"/>
          </a:p>
          <a:p>
            <a:pPr>
              <a:spcBef>
                <a:spcPts val="0"/>
              </a:spcBef>
            </a:pPr>
            <a:r>
              <a:rPr lang="en-US" sz="2800" dirty="0"/>
              <a:t>Approximately 26,000 children birth through age 3 are currently living in DC.</a:t>
            </a:r>
          </a:p>
          <a:p>
            <a:pPr marL="0" indent="0">
              <a:spcBef>
                <a:spcPts val="0"/>
              </a:spcBef>
              <a:buNone/>
            </a:pPr>
            <a:endParaRPr lang="en-US" sz="2800" dirty="0"/>
          </a:p>
        </p:txBody>
      </p:sp>
      <p:sp>
        <p:nvSpPr>
          <p:cNvPr id="4" name="Title 3"/>
          <p:cNvSpPr>
            <a:spLocks noGrp="1"/>
          </p:cNvSpPr>
          <p:nvPr>
            <p:ph type="title"/>
          </p:nvPr>
        </p:nvSpPr>
        <p:spPr>
          <a:xfrm>
            <a:off x="1000335" y="113245"/>
            <a:ext cx="7531421" cy="646331"/>
          </a:xfrm>
        </p:spPr>
        <p:txBody>
          <a:bodyPr/>
          <a:lstStyle/>
          <a:p>
            <a:r>
              <a:rPr lang="en-US" dirty="0"/>
              <a:t>Background on the District of Columbia</a:t>
            </a:r>
          </a:p>
        </p:txBody>
      </p:sp>
      <p:sp>
        <p:nvSpPr>
          <p:cNvPr id="5" name="TextBox 4"/>
          <p:cNvSpPr txBox="1"/>
          <p:nvPr/>
        </p:nvSpPr>
        <p:spPr>
          <a:xfrm>
            <a:off x="10639990" y="39500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462666" y="5956371"/>
            <a:ext cx="825707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Source: </a:t>
            </a:r>
            <a:r>
              <a:rPr kumimoji="0" lang="en-US" sz="1800" b="0" i="1" u="sng" strike="noStrike" kern="1200" cap="none" spc="0" normalizeH="0" baseline="0" noProof="0" dirty="0">
                <a:ln>
                  <a:noFill/>
                </a:ln>
                <a:solidFill>
                  <a:prstClr val="black"/>
                </a:solidFill>
                <a:effectLst/>
                <a:uLnTx/>
                <a:uFillTx/>
                <a:latin typeface="Calibri"/>
                <a:ea typeface="+mn-ea"/>
                <a:cs typeface="+mn-cs"/>
                <a:hlinkClick r:id="rId3"/>
              </a:rPr>
              <a:t>US Census July 1 2017</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2713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4"/>
            <a:ext cx="8257075" cy="5031055"/>
          </a:xfrm>
        </p:spPr>
        <p:txBody>
          <a:bodyPr/>
          <a:lstStyle/>
          <a:p>
            <a:pPr>
              <a:spcBef>
                <a:spcPts val="0"/>
              </a:spcBef>
            </a:pPr>
            <a:r>
              <a:rPr lang="en-US" sz="2800" dirty="0"/>
              <a:t>DC has universal pre-K for 3- and 4-year-olds.</a:t>
            </a:r>
          </a:p>
          <a:p>
            <a:pPr>
              <a:spcBef>
                <a:spcPts val="0"/>
              </a:spcBef>
            </a:pPr>
            <a:endParaRPr lang="en-US" sz="2800" dirty="0"/>
          </a:p>
          <a:p>
            <a:pPr>
              <a:spcBef>
                <a:spcPts val="0"/>
              </a:spcBef>
            </a:pPr>
            <a:r>
              <a:rPr lang="en-US" sz="2800" dirty="0"/>
              <a:t>Seventy-two percent of all 3-year-olds and 86 percent of all 4-year-olds were enrolled in pre-K in the 2017-18 school year.</a:t>
            </a:r>
          </a:p>
          <a:p>
            <a:pPr marL="0" indent="0">
              <a:spcBef>
                <a:spcPts val="0"/>
              </a:spcBef>
              <a:buNone/>
            </a:pPr>
            <a:endParaRPr lang="en-US" sz="2800" dirty="0"/>
          </a:p>
          <a:p>
            <a:pPr>
              <a:spcBef>
                <a:spcPts val="0"/>
              </a:spcBef>
            </a:pPr>
            <a:r>
              <a:rPr lang="en-US" sz="2800" dirty="0"/>
              <a:t>Effective July 1, 2018, eligibility for early intervention services expanded from 50 percent delay in one area or 25 percent delay in two areas of development to </a:t>
            </a:r>
            <a:r>
              <a:rPr lang="en-US" sz="2800" b="1" dirty="0"/>
              <a:t>25 percent delay in any one area of development.</a:t>
            </a:r>
            <a:endParaRPr lang="en-US" sz="2800" dirty="0"/>
          </a:p>
        </p:txBody>
      </p:sp>
      <p:sp>
        <p:nvSpPr>
          <p:cNvPr id="4" name="Title 3"/>
          <p:cNvSpPr>
            <a:spLocks noGrp="1"/>
          </p:cNvSpPr>
          <p:nvPr>
            <p:ph type="title"/>
          </p:nvPr>
        </p:nvSpPr>
        <p:spPr>
          <a:xfrm>
            <a:off x="1000335" y="113245"/>
            <a:ext cx="7531421" cy="646331"/>
          </a:xfrm>
        </p:spPr>
        <p:txBody>
          <a:bodyPr/>
          <a:lstStyle/>
          <a:p>
            <a:r>
              <a:rPr lang="en-US" dirty="0"/>
              <a:t>Background on the District of Columbia</a:t>
            </a:r>
          </a:p>
        </p:txBody>
      </p:sp>
    </p:spTree>
    <p:extLst>
      <p:ext uri="{BB962C8B-B14F-4D97-AF65-F5344CB8AC3E}">
        <p14:creationId xmlns:p14="http://schemas.microsoft.com/office/powerpoint/2010/main" val="216370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5"/>
            <a:ext cx="8257075" cy="5031054"/>
          </a:xfrm>
        </p:spPr>
        <p:txBody>
          <a:bodyPr/>
          <a:lstStyle/>
          <a:p>
            <a:pPr>
              <a:spcBef>
                <a:spcPts val="0"/>
              </a:spcBef>
            </a:pPr>
            <a:r>
              <a:rPr lang="en-US" sz="2800" dirty="0"/>
              <a:t>As of July 1, 2014, children who are eligible for preschool services under Part B of IDEA may choose the continuation of early intervention services under Part C of IDEA (5-A DCMR §3110).</a:t>
            </a:r>
          </a:p>
          <a:p>
            <a:pPr marL="0" indent="0">
              <a:spcBef>
                <a:spcPts val="0"/>
              </a:spcBef>
              <a:buNone/>
            </a:pPr>
            <a:endParaRPr lang="en-US" sz="2800" dirty="0"/>
          </a:p>
          <a:p>
            <a:pPr>
              <a:spcBef>
                <a:spcPts val="0"/>
              </a:spcBef>
            </a:pPr>
            <a:r>
              <a:rPr lang="en-US" sz="2800" dirty="0"/>
              <a:t>DC’s Extended Individualized Family Service Plan (IFSP) option extends up to the first day of school following child’s </a:t>
            </a:r>
            <a:r>
              <a:rPr lang="en-US" sz="2800" b="1" dirty="0"/>
              <a:t>fourth</a:t>
            </a:r>
            <a:r>
              <a:rPr lang="en-US" sz="2800" dirty="0"/>
              <a:t> birthday.</a:t>
            </a:r>
          </a:p>
        </p:txBody>
      </p:sp>
      <p:sp>
        <p:nvSpPr>
          <p:cNvPr id="4" name="Title 3"/>
          <p:cNvSpPr>
            <a:spLocks noGrp="1"/>
          </p:cNvSpPr>
          <p:nvPr>
            <p:ph type="title"/>
          </p:nvPr>
        </p:nvSpPr>
        <p:spPr>
          <a:xfrm>
            <a:off x="1000335" y="113245"/>
            <a:ext cx="4428585" cy="646331"/>
          </a:xfrm>
        </p:spPr>
        <p:txBody>
          <a:bodyPr/>
          <a:lstStyle/>
          <a:p>
            <a:r>
              <a:rPr lang="en-US" dirty="0"/>
              <a:t>Extended Option in DC</a:t>
            </a:r>
          </a:p>
        </p:txBody>
      </p:sp>
    </p:spTree>
    <p:extLst>
      <p:ext uri="{BB962C8B-B14F-4D97-AF65-F5344CB8AC3E}">
        <p14:creationId xmlns:p14="http://schemas.microsoft.com/office/powerpoint/2010/main" val="1138892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5"/>
            <a:ext cx="8257075" cy="5100047"/>
          </a:xfrm>
        </p:spPr>
        <p:txBody>
          <a:bodyPr/>
          <a:lstStyle/>
          <a:p>
            <a:pPr marL="0" indent="0" algn="ctr">
              <a:spcBef>
                <a:spcPts val="0"/>
              </a:spcBef>
              <a:buNone/>
            </a:pPr>
            <a:r>
              <a:rPr lang="en-US" sz="2800" dirty="0"/>
              <a:t>District of Columbia IDEA Part C Statistics from 2012-2017</a:t>
            </a:r>
          </a:p>
        </p:txBody>
      </p:sp>
      <p:sp>
        <p:nvSpPr>
          <p:cNvPr id="4" name="Title 3"/>
          <p:cNvSpPr>
            <a:spLocks noGrp="1"/>
          </p:cNvSpPr>
          <p:nvPr>
            <p:ph type="title"/>
          </p:nvPr>
        </p:nvSpPr>
        <p:spPr>
          <a:xfrm>
            <a:off x="1000335" y="113245"/>
            <a:ext cx="4532779" cy="646331"/>
          </a:xfrm>
        </p:spPr>
        <p:txBody>
          <a:bodyPr/>
          <a:lstStyle/>
          <a:p>
            <a:r>
              <a:rPr lang="en-US" dirty="0"/>
              <a:t>Extended Option in DC </a:t>
            </a:r>
          </a:p>
        </p:txBody>
      </p:sp>
      <p:graphicFrame>
        <p:nvGraphicFramePr>
          <p:cNvPr id="5" name="Table 4" descr="The graphic provides statistical information for the number of children in Part C extended option from the year's 2012-2017" title="Statistics for Extended Option in DC"/>
          <p:cNvGraphicFramePr>
            <a:graphicFrameLocks noGrp="1"/>
          </p:cNvGraphicFramePr>
          <p:nvPr>
            <p:extLst/>
          </p:nvPr>
        </p:nvGraphicFramePr>
        <p:xfrm>
          <a:off x="462924" y="1969610"/>
          <a:ext cx="8295221" cy="4080324"/>
        </p:xfrm>
        <a:graphic>
          <a:graphicData uri="http://schemas.openxmlformats.org/drawingml/2006/table">
            <a:tbl>
              <a:tblPr firstRow="1" firstCol="1" bandRow="1">
                <a:tableStyleId>{5C22544A-7EE6-4342-B048-85BDC9FD1C3A}</a:tableStyleId>
              </a:tblPr>
              <a:tblGrid>
                <a:gridCol w="908524">
                  <a:extLst>
                    <a:ext uri="{9D8B030D-6E8A-4147-A177-3AD203B41FA5}">
                      <a16:colId xmlns:a16="http://schemas.microsoft.com/office/drawing/2014/main" val="20000"/>
                    </a:ext>
                  </a:extLst>
                </a:gridCol>
                <a:gridCol w="1849273">
                  <a:extLst>
                    <a:ext uri="{9D8B030D-6E8A-4147-A177-3AD203B41FA5}">
                      <a16:colId xmlns:a16="http://schemas.microsoft.com/office/drawing/2014/main" val="20001"/>
                    </a:ext>
                  </a:extLst>
                </a:gridCol>
                <a:gridCol w="1504900">
                  <a:extLst>
                    <a:ext uri="{9D8B030D-6E8A-4147-A177-3AD203B41FA5}">
                      <a16:colId xmlns:a16="http://schemas.microsoft.com/office/drawing/2014/main" val="20002"/>
                    </a:ext>
                  </a:extLst>
                </a:gridCol>
                <a:gridCol w="1843440">
                  <a:extLst>
                    <a:ext uri="{9D8B030D-6E8A-4147-A177-3AD203B41FA5}">
                      <a16:colId xmlns:a16="http://schemas.microsoft.com/office/drawing/2014/main" val="20003"/>
                    </a:ext>
                  </a:extLst>
                </a:gridCol>
                <a:gridCol w="1036935">
                  <a:extLst>
                    <a:ext uri="{9D8B030D-6E8A-4147-A177-3AD203B41FA5}">
                      <a16:colId xmlns:a16="http://schemas.microsoft.com/office/drawing/2014/main" val="20004"/>
                    </a:ext>
                  </a:extLst>
                </a:gridCol>
                <a:gridCol w="1152149">
                  <a:extLst>
                    <a:ext uri="{9D8B030D-6E8A-4147-A177-3AD203B41FA5}">
                      <a16:colId xmlns:a16="http://schemas.microsoft.com/office/drawing/2014/main" val="20005"/>
                    </a:ext>
                  </a:extLst>
                </a:gridCol>
              </a:tblGrid>
              <a:tr h="983277">
                <a:tc rowSpan="2">
                  <a:txBody>
                    <a:bodyPr/>
                    <a:lstStyle/>
                    <a:p>
                      <a:pPr algn="ctr">
                        <a:lnSpc>
                          <a:spcPct val="107000"/>
                        </a:lnSpc>
                      </a:pPr>
                      <a:r>
                        <a:rPr lang="en-US" sz="2000" dirty="0">
                          <a:effectLst/>
                          <a:latin typeface="+mn-lt"/>
                        </a:rPr>
                        <a:t>Year</a:t>
                      </a:r>
                    </a:p>
                  </a:txBody>
                  <a:tcPr marL="68580" marR="68580" marT="0" marB="0"/>
                </a:tc>
                <a:tc gridSpan="2">
                  <a:txBody>
                    <a:bodyPr/>
                    <a:lstStyle/>
                    <a:p>
                      <a:pPr marL="0" marR="0" algn="ctr">
                        <a:lnSpc>
                          <a:spcPct val="107000"/>
                        </a:lnSpc>
                        <a:spcBef>
                          <a:spcPts val="0"/>
                        </a:spcBef>
                        <a:spcAft>
                          <a:spcPts val="0"/>
                        </a:spcAft>
                      </a:pPr>
                      <a:r>
                        <a:rPr lang="en-US" sz="2000" dirty="0">
                          <a:effectLst/>
                          <a:latin typeface="+mn-lt"/>
                        </a:rPr>
                        <a:t>DC Part C Child Count</a:t>
                      </a:r>
                      <a:endParaRPr lang="en-US" sz="2000" dirty="0">
                        <a:effectLst/>
                        <a:latin typeface="+mn-lt"/>
                        <a:ea typeface="Calibri"/>
                        <a:cs typeface="Times New Roman"/>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2000" dirty="0">
                          <a:effectLst/>
                          <a:latin typeface="+mn-lt"/>
                          <a:ea typeface="+mn-ea"/>
                          <a:cs typeface="+mn-cs"/>
                        </a:rPr>
                        <a:t>Extended</a:t>
                      </a:r>
                      <a:r>
                        <a:rPr lang="en-US" sz="2000" baseline="0" dirty="0">
                          <a:effectLst/>
                          <a:latin typeface="+mn-lt"/>
                          <a:ea typeface="+mn-ea"/>
                          <a:cs typeface="+mn-cs"/>
                        </a:rPr>
                        <a:t> Option Part C</a:t>
                      </a:r>
                      <a:endParaRPr lang="en-US" sz="2000" dirty="0">
                        <a:effectLst/>
                        <a:latin typeface="+mn-lt"/>
                        <a:ea typeface="Calibri"/>
                        <a:cs typeface="Times New Roman"/>
                      </a:endParaRPr>
                    </a:p>
                  </a:txBody>
                  <a:tcPr marL="68580" marR="68580" marT="0" marB="0"/>
                </a:tc>
                <a:tc rowSpan="2">
                  <a:txBody>
                    <a:bodyPr/>
                    <a:lstStyle/>
                    <a:p>
                      <a:pPr marL="0" marR="0" algn="ctr">
                        <a:lnSpc>
                          <a:spcPct val="107000"/>
                        </a:lnSpc>
                        <a:spcBef>
                          <a:spcPts val="0"/>
                        </a:spcBef>
                        <a:spcAft>
                          <a:spcPts val="0"/>
                        </a:spcAft>
                      </a:pPr>
                      <a:r>
                        <a:rPr lang="en-US" sz="2000" dirty="0">
                          <a:effectLst/>
                          <a:latin typeface="+mn-lt"/>
                        </a:rPr>
                        <a:t>Total Dec. 1 Count</a:t>
                      </a:r>
                      <a:endParaRPr lang="en-US" sz="2000" dirty="0">
                        <a:effectLst/>
                        <a:latin typeface="+mn-lt"/>
                        <a:ea typeface="Calibri"/>
                        <a:cs typeface="Times New Roman"/>
                      </a:endParaRPr>
                    </a:p>
                  </a:txBody>
                  <a:tcPr marL="68580" marR="68580" marT="0" marB="0"/>
                </a:tc>
                <a:tc rowSpan="2">
                  <a:txBody>
                    <a:bodyPr/>
                    <a:lstStyle/>
                    <a:p>
                      <a:pPr marL="0" marR="0" algn="ctr">
                        <a:lnSpc>
                          <a:spcPct val="107000"/>
                        </a:lnSpc>
                        <a:spcBef>
                          <a:spcPts val="0"/>
                        </a:spcBef>
                        <a:spcAft>
                          <a:spcPts val="0"/>
                        </a:spcAft>
                      </a:pPr>
                      <a:r>
                        <a:rPr lang="en-US" sz="2000" dirty="0">
                          <a:effectLst/>
                          <a:latin typeface="+mn-lt"/>
                        </a:rPr>
                        <a:t>Extended %</a:t>
                      </a:r>
                      <a:endParaRPr lang="en-US" sz="2000" dirty="0">
                        <a:effectLst/>
                        <a:latin typeface="+mn-lt"/>
                        <a:ea typeface="Calibri"/>
                        <a:cs typeface="Times New Roman"/>
                      </a:endParaRPr>
                    </a:p>
                  </a:txBody>
                  <a:tcPr marL="68580" marR="68580" marT="0" marB="0"/>
                </a:tc>
                <a:extLst>
                  <a:ext uri="{0D108BD9-81ED-4DB2-BD59-A6C34878D82A}">
                    <a16:rowId xmlns:a16="http://schemas.microsoft.com/office/drawing/2014/main" val="10000"/>
                  </a:ext>
                </a:extLst>
              </a:tr>
              <a:tr h="358176">
                <a:tc vMerge="1">
                  <a:txBody>
                    <a:bodyPr/>
                    <a:lstStyle/>
                    <a:p>
                      <a:pPr algn="l">
                        <a:lnSpc>
                          <a:spcPct val="107000"/>
                        </a:lnSpc>
                      </a:pPr>
                      <a:endParaRPr lang="en-US" sz="2000" dirty="0">
                        <a:effectLst/>
                        <a:latin typeface="+mn-lt"/>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Dec. 1 Count</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mn-ea"/>
                          <a:cs typeface="+mn-cs"/>
                        </a:rPr>
                        <a:t>Annualized</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Children age 3 and older by year</a:t>
                      </a:r>
                      <a:endParaRPr lang="en-US" sz="2000" dirty="0">
                        <a:effectLst/>
                        <a:latin typeface="+mn-lt"/>
                        <a:ea typeface="Calibri"/>
                        <a:cs typeface="Times New Roman"/>
                      </a:endParaRPr>
                    </a:p>
                  </a:txBody>
                  <a:tcPr marL="68580" marR="68580" marT="0" marB="0"/>
                </a:tc>
                <a:tc vMerge="1">
                  <a:txBody>
                    <a:bodyPr/>
                    <a:lstStyle/>
                    <a:p>
                      <a:pPr algn="ctr">
                        <a:lnSpc>
                          <a:spcPct val="107000"/>
                        </a:lnSpc>
                      </a:pPr>
                      <a:endParaRPr lang="en-US" sz="2000" dirty="0">
                        <a:effectLst/>
                        <a:latin typeface="+mn-lt"/>
                      </a:endParaRPr>
                    </a:p>
                  </a:txBody>
                  <a:tcPr marL="68580" marR="68580" marT="0" marB="0"/>
                </a:tc>
                <a:tc vMerge="1">
                  <a:txBody>
                    <a:bodyPr/>
                    <a:lstStyle/>
                    <a:p>
                      <a:pPr algn="ctr">
                        <a:lnSpc>
                          <a:spcPct val="107000"/>
                        </a:lnSpc>
                      </a:pPr>
                      <a:endParaRPr lang="en-US" sz="2000" dirty="0">
                        <a:effectLst/>
                        <a:latin typeface="+mn-lt"/>
                      </a:endParaRPr>
                    </a:p>
                  </a:txBody>
                  <a:tcPr marL="68580" marR="68580" marT="0" marB="0"/>
                </a:tc>
                <a:extLst>
                  <a:ext uri="{0D108BD9-81ED-4DB2-BD59-A6C34878D82A}">
                    <a16:rowId xmlns:a16="http://schemas.microsoft.com/office/drawing/2014/main" val="10001"/>
                  </a:ext>
                </a:extLst>
              </a:tr>
              <a:tr h="358176">
                <a:tc>
                  <a:txBody>
                    <a:bodyPr/>
                    <a:lstStyle/>
                    <a:p>
                      <a:pPr marL="0" marR="0" algn="l">
                        <a:lnSpc>
                          <a:spcPct val="107000"/>
                        </a:lnSpc>
                        <a:spcBef>
                          <a:spcPts val="0"/>
                        </a:spcBef>
                        <a:spcAft>
                          <a:spcPts val="0"/>
                        </a:spcAft>
                      </a:pPr>
                      <a:r>
                        <a:rPr lang="en-US" sz="2000" dirty="0">
                          <a:effectLst/>
                          <a:latin typeface="+mn-lt"/>
                        </a:rPr>
                        <a:t>2012</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482</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a:effectLst/>
                          <a:latin typeface="+mn-lt"/>
                        </a:rPr>
                        <a:t>NA</a:t>
                      </a:r>
                      <a:endParaRPr lang="en-US" sz="200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NA</a:t>
                      </a:r>
                      <a:endParaRPr lang="en-US" sz="2000" dirty="0">
                        <a:effectLst/>
                        <a:latin typeface="+mn-lt"/>
                        <a:ea typeface="Calibri"/>
                        <a:cs typeface="Times New Roman"/>
                      </a:endParaRPr>
                    </a:p>
                  </a:txBody>
                  <a:tcPr marL="68580" marR="68580" marT="0" marB="0"/>
                </a:tc>
                <a:tc>
                  <a:txBody>
                    <a:bodyPr/>
                    <a:lstStyle/>
                    <a:p>
                      <a:pPr algn="ctr">
                        <a:lnSpc>
                          <a:spcPct val="107000"/>
                        </a:lnSpc>
                      </a:pPr>
                      <a:r>
                        <a:rPr lang="en-US" sz="2000" dirty="0">
                          <a:effectLst/>
                          <a:latin typeface="+mn-lt"/>
                        </a:rPr>
                        <a:t>NA</a:t>
                      </a:r>
                    </a:p>
                  </a:txBody>
                  <a:tcPr marL="68580" marR="68580" marT="0" marB="0"/>
                </a:tc>
                <a:tc>
                  <a:txBody>
                    <a:bodyPr/>
                    <a:lstStyle/>
                    <a:p>
                      <a:pPr algn="ctr">
                        <a:lnSpc>
                          <a:spcPct val="107000"/>
                        </a:lnSpc>
                      </a:pPr>
                      <a:r>
                        <a:rPr lang="en-US" sz="2000" dirty="0">
                          <a:effectLst/>
                          <a:latin typeface="+mn-lt"/>
                        </a:rPr>
                        <a:t>NA</a:t>
                      </a:r>
                    </a:p>
                  </a:txBody>
                  <a:tcPr marL="68580" marR="68580" marT="0" marB="0"/>
                </a:tc>
                <a:extLst>
                  <a:ext uri="{0D108BD9-81ED-4DB2-BD59-A6C34878D82A}">
                    <a16:rowId xmlns:a16="http://schemas.microsoft.com/office/drawing/2014/main" val="10002"/>
                  </a:ext>
                </a:extLst>
              </a:tr>
              <a:tr h="358176">
                <a:tc>
                  <a:txBody>
                    <a:bodyPr/>
                    <a:lstStyle/>
                    <a:p>
                      <a:pPr marL="0" marR="0" algn="l">
                        <a:lnSpc>
                          <a:spcPct val="107000"/>
                        </a:lnSpc>
                        <a:spcBef>
                          <a:spcPts val="0"/>
                        </a:spcBef>
                        <a:spcAft>
                          <a:spcPts val="0"/>
                        </a:spcAft>
                      </a:pPr>
                      <a:r>
                        <a:rPr lang="en-US" sz="2000" dirty="0">
                          <a:effectLst/>
                          <a:latin typeface="+mn-lt"/>
                        </a:rPr>
                        <a:t>2013</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510</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NA</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NA</a:t>
                      </a:r>
                      <a:endParaRPr lang="en-US" sz="2000" dirty="0">
                        <a:effectLst/>
                        <a:latin typeface="+mn-lt"/>
                        <a:ea typeface="Calibri"/>
                        <a:cs typeface="Times New Roman"/>
                      </a:endParaRPr>
                    </a:p>
                  </a:txBody>
                  <a:tcPr marL="68580" marR="68580" marT="0" marB="0"/>
                </a:tc>
                <a:tc>
                  <a:txBody>
                    <a:bodyPr/>
                    <a:lstStyle/>
                    <a:p>
                      <a:pPr algn="ctr">
                        <a:lnSpc>
                          <a:spcPct val="107000"/>
                        </a:lnSpc>
                      </a:pPr>
                      <a:r>
                        <a:rPr lang="en-US" sz="2000" dirty="0">
                          <a:effectLst/>
                          <a:latin typeface="+mn-lt"/>
                        </a:rPr>
                        <a:t>NA</a:t>
                      </a:r>
                    </a:p>
                  </a:txBody>
                  <a:tcPr marL="68580" marR="68580" marT="0" marB="0"/>
                </a:tc>
                <a:tc>
                  <a:txBody>
                    <a:bodyPr/>
                    <a:lstStyle/>
                    <a:p>
                      <a:pPr algn="ctr">
                        <a:lnSpc>
                          <a:spcPct val="107000"/>
                        </a:lnSpc>
                      </a:pPr>
                      <a:r>
                        <a:rPr lang="en-US" sz="2000" dirty="0">
                          <a:effectLst/>
                          <a:latin typeface="+mn-lt"/>
                        </a:rPr>
                        <a:t>NA</a:t>
                      </a:r>
                    </a:p>
                  </a:txBody>
                  <a:tcPr marL="68580" marR="68580" marT="0" marB="0"/>
                </a:tc>
                <a:extLst>
                  <a:ext uri="{0D108BD9-81ED-4DB2-BD59-A6C34878D82A}">
                    <a16:rowId xmlns:a16="http://schemas.microsoft.com/office/drawing/2014/main" val="10003"/>
                  </a:ext>
                </a:extLst>
              </a:tr>
              <a:tr h="358176">
                <a:tc>
                  <a:txBody>
                    <a:bodyPr/>
                    <a:lstStyle/>
                    <a:p>
                      <a:pPr marL="0" marR="0" algn="l">
                        <a:lnSpc>
                          <a:spcPct val="107000"/>
                        </a:lnSpc>
                        <a:spcBef>
                          <a:spcPts val="0"/>
                        </a:spcBef>
                        <a:spcAft>
                          <a:spcPts val="0"/>
                        </a:spcAft>
                      </a:pPr>
                      <a:r>
                        <a:rPr lang="en-US" sz="2000" dirty="0">
                          <a:effectLst/>
                          <a:latin typeface="+mn-lt"/>
                        </a:rPr>
                        <a:t>2014</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635</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NA</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a:effectLst/>
                          <a:latin typeface="+mn-lt"/>
                        </a:rPr>
                        <a:t>65</a:t>
                      </a:r>
                      <a:endParaRPr lang="en-US" sz="200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700</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9.29%</a:t>
                      </a:r>
                      <a:endParaRPr lang="en-US" sz="2000" dirty="0">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358176">
                <a:tc>
                  <a:txBody>
                    <a:bodyPr/>
                    <a:lstStyle/>
                    <a:p>
                      <a:pPr marL="0" marR="0" algn="l">
                        <a:lnSpc>
                          <a:spcPct val="107000"/>
                        </a:lnSpc>
                        <a:spcBef>
                          <a:spcPts val="0"/>
                        </a:spcBef>
                        <a:spcAft>
                          <a:spcPts val="0"/>
                        </a:spcAft>
                      </a:pPr>
                      <a:r>
                        <a:rPr lang="en-US" sz="2000" dirty="0">
                          <a:effectLst/>
                          <a:latin typeface="+mn-lt"/>
                        </a:rPr>
                        <a:t>2015</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784</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1,375</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a:effectLst/>
                          <a:latin typeface="+mn-lt"/>
                        </a:rPr>
                        <a:t>137</a:t>
                      </a:r>
                      <a:endParaRPr lang="en-US" sz="200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mn-ea"/>
                          <a:cs typeface="+mn-cs"/>
                        </a:rPr>
                        <a:t>921</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14.87%</a:t>
                      </a:r>
                      <a:endParaRPr lang="en-US" sz="2000" dirty="0">
                        <a:effectLst/>
                        <a:latin typeface="+mn-lt"/>
                        <a:ea typeface="Calibri"/>
                        <a:cs typeface="Times New Roman"/>
                      </a:endParaRPr>
                    </a:p>
                  </a:txBody>
                  <a:tcPr marL="68580" marR="68580" marT="0" marB="0"/>
                </a:tc>
                <a:extLst>
                  <a:ext uri="{0D108BD9-81ED-4DB2-BD59-A6C34878D82A}">
                    <a16:rowId xmlns:a16="http://schemas.microsoft.com/office/drawing/2014/main" val="10005"/>
                  </a:ext>
                </a:extLst>
              </a:tr>
              <a:tr h="358176">
                <a:tc>
                  <a:txBody>
                    <a:bodyPr/>
                    <a:lstStyle/>
                    <a:p>
                      <a:pPr marL="0" marR="0" algn="l">
                        <a:lnSpc>
                          <a:spcPct val="107000"/>
                        </a:lnSpc>
                        <a:spcBef>
                          <a:spcPts val="0"/>
                        </a:spcBef>
                        <a:spcAft>
                          <a:spcPts val="0"/>
                        </a:spcAft>
                      </a:pPr>
                      <a:r>
                        <a:rPr lang="en-US" sz="2000" dirty="0">
                          <a:effectLst/>
                          <a:latin typeface="+mn-lt"/>
                        </a:rPr>
                        <a:t>2016</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794</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1,434</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a:effectLst/>
                          <a:latin typeface="+mn-lt"/>
                        </a:rPr>
                        <a:t>109</a:t>
                      </a:r>
                      <a:endParaRPr lang="en-US" sz="200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mn-ea"/>
                          <a:cs typeface="+mn-cs"/>
                        </a:rPr>
                        <a:t>903</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12.07%</a:t>
                      </a:r>
                      <a:endParaRPr lang="en-US" sz="2000" dirty="0">
                        <a:effectLst/>
                        <a:latin typeface="+mn-lt"/>
                        <a:ea typeface="Calibri"/>
                        <a:cs typeface="Times New Roman"/>
                      </a:endParaRPr>
                    </a:p>
                  </a:txBody>
                  <a:tcPr marL="68580" marR="68580" marT="0" marB="0"/>
                </a:tc>
                <a:extLst>
                  <a:ext uri="{0D108BD9-81ED-4DB2-BD59-A6C34878D82A}">
                    <a16:rowId xmlns:a16="http://schemas.microsoft.com/office/drawing/2014/main" val="10006"/>
                  </a:ext>
                </a:extLst>
              </a:tr>
              <a:tr h="327759">
                <a:tc>
                  <a:txBody>
                    <a:bodyPr/>
                    <a:lstStyle/>
                    <a:p>
                      <a:pPr marL="0" marR="0" algn="l">
                        <a:lnSpc>
                          <a:spcPct val="107000"/>
                        </a:lnSpc>
                        <a:spcBef>
                          <a:spcPts val="0"/>
                        </a:spcBef>
                        <a:spcAft>
                          <a:spcPts val="0"/>
                        </a:spcAft>
                      </a:pPr>
                      <a:r>
                        <a:rPr lang="en-US" sz="2000" dirty="0">
                          <a:effectLst/>
                          <a:latin typeface="+mn-lt"/>
                        </a:rPr>
                        <a:t>2017</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823</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1,600</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118</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ea typeface="+mn-ea"/>
                          <a:cs typeface="+mn-cs"/>
                        </a:rPr>
                        <a:t>941</a:t>
                      </a:r>
                      <a:endParaRPr lang="en-US" sz="2000" dirty="0">
                        <a:effectLst/>
                        <a:latin typeface="+mn-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a:effectLst/>
                          <a:latin typeface="+mn-lt"/>
                        </a:rPr>
                        <a:t>12.54%</a:t>
                      </a:r>
                      <a:endParaRPr lang="en-US" sz="2000" dirty="0">
                        <a:effectLst/>
                        <a:latin typeface="+mn-lt"/>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71616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5" name="Title 3"/>
          <p:cNvSpPr txBox="1">
            <a:spLocks/>
          </p:cNvSpPr>
          <p:nvPr/>
        </p:nvSpPr>
        <p:spPr>
          <a:xfrm>
            <a:off x="1000335" y="113245"/>
            <a:ext cx="6870535" cy="646331"/>
          </a:xfrm>
          <a:prstGeom prst="rect">
            <a:avLst/>
          </a:prstGeom>
        </p:spPr>
        <p:txBody>
          <a:bodyPr wrap="none">
            <a:sp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j-ea"/>
                <a:cs typeface="+mj-cs"/>
              </a:rPr>
              <a:t>Considerations for Extended Option</a:t>
            </a:r>
          </a:p>
        </p:txBody>
      </p:sp>
      <p:graphicFrame>
        <p:nvGraphicFramePr>
          <p:cNvPr id="2" name="Diagram 1"/>
          <p:cNvGraphicFramePr/>
          <p:nvPr>
            <p:extLst/>
          </p:nvPr>
        </p:nvGraphicFramePr>
        <p:xfrm>
          <a:off x="1524000" y="159249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94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 name="Text Placeholder 3"/>
          <p:cNvSpPr>
            <a:spLocks noGrp="1"/>
          </p:cNvSpPr>
          <p:nvPr>
            <p:ph type="body" sz="quarter" idx="13"/>
          </p:nvPr>
        </p:nvSpPr>
        <p:spPr>
          <a:xfrm>
            <a:off x="462665" y="1163105"/>
            <a:ext cx="8257075" cy="5031055"/>
          </a:xfrm>
        </p:spPr>
        <p:txBody>
          <a:bodyPr/>
          <a:lstStyle/>
          <a:p>
            <a:pPr>
              <a:spcBef>
                <a:spcPts val="0"/>
              </a:spcBef>
            </a:pPr>
            <a:endParaRPr lang="en-US" sz="2800" dirty="0"/>
          </a:p>
          <a:p>
            <a:pPr>
              <a:spcBef>
                <a:spcPts val="0"/>
              </a:spcBef>
            </a:pPr>
            <a:r>
              <a:rPr lang="en-US" sz="2800" dirty="0"/>
              <a:t>DC’s Medicaid plan will cover early intervention services for children eligible for IDEA Part C up until they enter school.</a:t>
            </a:r>
          </a:p>
          <a:p>
            <a:pPr marL="0" indent="0">
              <a:spcBef>
                <a:spcPts val="0"/>
              </a:spcBef>
              <a:buNone/>
            </a:pPr>
            <a:endParaRPr lang="en-US" sz="2800" dirty="0"/>
          </a:p>
          <a:p>
            <a:pPr>
              <a:spcBef>
                <a:spcPts val="0"/>
              </a:spcBef>
            </a:pPr>
            <a:r>
              <a:rPr lang="en-US" sz="2800" dirty="0"/>
              <a:t>Extended option is primarily locally-funded in DC.</a:t>
            </a:r>
          </a:p>
          <a:p>
            <a:pPr marL="0" indent="0">
              <a:spcBef>
                <a:spcPts val="0"/>
              </a:spcBef>
              <a:buNone/>
            </a:pPr>
            <a:endParaRPr lang="en-US" sz="2800" dirty="0"/>
          </a:p>
          <a:p>
            <a:pPr>
              <a:spcBef>
                <a:spcPts val="0"/>
              </a:spcBef>
            </a:pPr>
            <a:r>
              <a:rPr lang="en-US" sz="2800" dirty="0"/>
              <a:t>DC does not charge families any fees.</a:t>
            </a:r>
          </a:p>
          <a:p>
            <a:pPr>
              <a:spcBef>
                <a:spcPts val="0"/>
              </a:spcBef>
            </a:pPr>
            <a:endParaRPr lang="en-US" sz="2800" dirty="0"/>
          </a:p>
        </p:txBody>
      </p:sp>
      <p:sp>
        <p:nvSpPr>
          <p:cNvPr id="8" name="Title 3"/>
          <p:cNvSpPr txBox="1">
            <a:spLocks/>
          </p:cNvSpPr>
          <p:nvPr/>
        </p:nvSpPr>
        <p:spPr>
          <a:xfrm>
            <a:off x="1000335" y="113245"/>
            <a:ext cx="1813317" cy="646331"/>
          </a:xfrm>
          <a:prstGeom prst="rect">
            <a:avLst/>
          </a:prstGeom>
        </p:spPr>
        <p:txBody>
          <a:bodyPr wrap="none">
            <a:sp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j-ea"/>
                <a:cs typeface="+mj-cs"/>
              </a:rPr>
              <a:t>Finances</a:t>
            </a:r>
          </a:p>
        </p:txBody>
      </p:sp>
    </p:spTree>
    <p:extLst>
      <p:ext uri="{BB962C8B-B14F-4D97-AF65-F5344CB8AC3E}">
        <p14:creationId xmlns:p14="http://schemas.microsoft.com/office/powerpoint/2010/main" val="428950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4"/>
            <a:ext cx="8257075" cy="5031055"/>
          </a:xfrm>
        </p:spPr>
        <p:txBody>
          <a:bodyPr/>
          <a:lstStyle/>
          <a:p>
            <a:pPr>
              <a:spcBef>
                <a:spcPts val="0"/>
              </a:spcBef>
            </a:pPr>
            <a:r>
              <a:rPr lang="en-US" sz="2800" dirty="0"/>
              <a:t>There needs to be a strong working relationship between Part C and Part B to ensure that service coordination is timely and effective.</a:t>
            </a:r>
          </a:p>
          <a:p>
            <a:pPr marL="0" indent="0">
              <a:spcBef>
                <a:spcPts val="0"/>
              </a:spcBef>
              <a:buNone/>
            </a:pPr>
            <a:endParaRPr lang="en-US" sz="2800" dirty="0"/>
          </a:p>
          <a:p>
            <a:pPr>
              <a:spcBef>
                <a:spcPts val="0"/>
              </a:spcBef>
            </a:pPr>
            <a:r>
              <a:rPr lang="en-US" sz="2800" dirty="0"/>
              <a:t>The process has to be well-communicated to families including the differences in the IDEA Part B and IDEA Part C options, parents’ rights, accessing free appropriate public education (FAPE) and transition process.</a:t>
            </a:r>
          </a:p>
          <a:p>
            <a:pPr marL="0" indent="0">
              <a:spcBef>
                <a:spcPts val="0"/>
              </a:spcBef>
              <a:buNone/>
            </a:pPr>
            <a:endParaRPr lang="en-US" sz="2800" dirty="0"/>
          </a:p>
          <a:p>
            <a:pPr>
              <a:spcBef>
                <a:spcPts val="0"/>
              </a:spcBef>
            </a:pPr>
            <a:endParaRPr lang="en-US" sz="2800" dirty="0"/>
          </a:p>
        </p:txBody>
      </p:sp>
      <p:sp>
        <p:nvSpPr>
          <p:cNvPr id="4" name="Title 3"/>
          <p:cNvSpPr>
            <a:spLocks noGrp="1"/>
          </p:cNvSpPr>
          <p:nvPr>
            <p:ph type="title"/>
          </p:nvPr>
        </p:nvSpPr>
        <p:spPr>
          <a:xfrm>
            <a:off x="1000335" y="113245"/>
            <a:ext cx="4668970" cy="646331"/>
          </a:xfrm>
        </p:spPr>
        <p:txBody>
          <a:bodyPr/>
          <a:lstStyle/>
          <a:p>
            <a:r>
              <a:rPr lang="en-US" dirty="0"/>
              <a:t>Personnel Development</a:t>
            </a:r>
          </a:p>
        </p:txBody>
      </p:sp>
    </p:spTree>
    <p:extLst>
      <p:ext uri="{BB962C8B-B14F-4D97-AF65-F5344CB8AC3E}">
        <p14:creationId xmlns:p14="http://schemas.microsoft.com/office/powerpoint/2010/main" val="1076467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5"/>
            <a:ext cx="8257075" cy="4984832"/>
          </a:xfrm>
        </p:spPr>
        <p:txBody>
          <a:bodyPr/>
          <a:lstStyle/>
          <a:p>
            <a:pPr>
              <a:spcBef>
                <a:spcPts val="0"/>
              </a:spcBef>
            </a:pPr>
            <a:r>
              <a:rPr lang="en-US" sz="2800" dirty="0"/>
              <a:t>The DC Municipal Regulations (DCMR) include extended option.</a:t>
            </a:r>
          </a:p>
          <a:p>
            <a:pPr marL="0" indent="0">
              <a:spcBef>
                <a:spcPts val="0"/>
              </a:spcBef>
              <a:buNone/>
            </a:pPr>
            <a:endParaRPr lang="en-US" sz="2800" dirty="0"/>
          </a:p>
          <a:p>
            <a:pPr>
              <a:spcBef>
                <a:spcPts val="0"/>
              </a:spcBef>
            </a:pPr>
            <a:r>
              <a:rPr lang="en-US" sz="2800" dirty="0"/>
              <a:t>The Strong Start, DC’s early intervention program, constantly does outreach and provides training to early childhood workforce on Part C service delivery model and screening.</a:t>
            </a:r>
          </a:p>
        </p:txBody>
      </p:sp>
      <p:sp>
        <p:nvSpPr>
          <p:cNvPr id="4" name="Title 3"/>
          <p:cNvSpPr>
            <a:spLocks noGrp="1"/>
          </p:cNvSpPr>
          <p:nvPr>
            <p:ph type="title"/>
          </p:nvPr>
        </p:nvSpPr>
        <p:spPr>
          <a:xfrm>
            <a:off x="1000335" y="113245"/>
            <a:ext cx="5797677" cy="646331"/>
          </a:xfrm>
        </p:spPr>
        <p:txBody>
          <a:bodyPr/>
          <a:lstStyle/>
          <a:p>
            <a:r>
              <a:rPr lang="en-US" dirty="0"/>
              <a:t>Early Childhood Infrastructure</a:t>
            </a:r>
          </a:p>
        </p:txBody>
      </p:sp>
    </p:spTree>
    <p:extLst>
      <p:ext uri="{BB962C8B-B14F-4D97-AF65-F5344CB8AC3E}">
        <p14:creationId xmlns:p14="http://schemas.microsoft.com/office/powerpoint/2010/main" val="1081652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ext Placeholder 2"/>
          <p:cNvSpPr>
            <a:spLocks noGrp="1"/>
          </p:cNvSpPr>
          <p:nvPr>
            <p:ph type="body" sz="quarter" idx="13"/>
          </p:nvPr>
        </p:nvSpPr>
        <p:spPr>
          <a:xfrm>
            <a:off x="462665" y="1163105"/>
            <a:ext cx="8257075" cy="4984832"/>
          </a:xfrm>
        </p:spPr>
        <p:txBody>
          <a:bodyPr/>
          <a:lstStyle/>
          <a:p>
            <a:pPr>
              <a:spcBef>
                <a:spcPts val="0"/>
              </a:spcBef>
            </a:pPr>
            <a:r>
              <a:rPr lang="en-US" sz="2800" dirty="0"/>
              <a:t>The data system should be able to collect all the elements needed for Part C Annual Performance Reports (APR) reporting and Part B indicator reporting. </a:t>
            </a:r>
          </a:p>
          <a:p>
            <a:pPr>
              <a:spcBef>
                <a:spcPts val="0"/>
              </a:spcBef>
            </a:pPr>
            <a:endParaRPr lang="en-US" sz="2800" dirty="0"/>
          </a:p>
          <a:p>
            <a:pPr>
              <a:spcBef>
                <a:spcPts val="0"/>
              </a:spcBef>
            </a:pPr>
            <a:r>
              <a:rPr lang="en-US" sz="2800" dirty="0"/>
              <a:t>The data system should be able to disaggregate Part C data from extended Part C.</a:t>
            </a:r>
          </a:p>
        </p:txBody>
      </p:sp>
      <p:sp>
        <p:nvSpPr>
          <p:cNvPr id="4" name="Title 3"/>
          <p:cNvSpPr>
            <a:spLocks noGrp="1"/>
          </p:cNvSpPr>
          <p:nvPr>
            <p:ph type="title"/>
          </p:nvPr>
        </p:nvSpPr>
        <p:spPr>
          <a:xfrm>
            <a:off x="1000335" y="113245"/>
            <a:ext cx="4955972" cy="646331"/>
          </a:xfrm>
        </p:spPr>
        <p:txBody>
          <a:bodyPr/>
          <a:lstStyle/>
          <a:p>
            <a:r>
              <a:rPr lang="en-US" dirty="0"/>
              <a:t>Data Systems/Monitoring</a:t>
            </a:r>
          </a:p>
        </p:txBody>
      </p:sp>
    </p:spTree>
    <p:extLst>
      <p:ext uri="{BB962C8B-B14F-4D97-AF65-F5344CB8AC3E}">
        <p14:creationId xmlns:p14="http://schemas.microsoft.com/office/powerpoint/2010/main" val="17285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00200"/>
            <a:ext cx="8991600" cy="4678363"/>
          </a:xfrm>
        </p:spPr>
        <p:txBody>
          <a:bodyPr>
            <a:normAutofit/>
          </a:bodyPr>
          <a:lstStyle/>
          <a:p>
            <a:pPr marL="0" indent="0">
              <a:buNone/>
            </a:pPr>
            <a:r>
              <a:rPr lang="en-US" dirty="0"/>
              <a:t>FY 2019 Omnibus spending bill, signed by the President, included a $470 million appropriation for Part C</a:t>
            </a:r>
          </a:p>
          <a:p>
            <a:pPr marL="0" indent="0">
              <a:buNone/>
            </a:pPr>
            <a:r>
              <a:rPr lang="en-US" dirty="0"/>
              <a:t>Under IDEA section 643(e), in any fiscal year where the appropriation exceeds $460 million, the Secretary shall reserve 15% of the appropriated amount to provide incentive grants to States that elect to offer Part C services beyond age three under IDEA sections 632(5)(B)(ii) and 635(c). (See also 34 CFR §303.211.)</a:t>
            </a:r>
          </a:p>
        </p:txBody>
      </p:sp>
    </p:spTree>
    <p:extLst>
      <p:ext uri="{BB962C8B-B14F-4D97-AF65-F5344CB8AC3E}">
        <p14:creationId xmlns:p14="http://schemas.microsoft.com/office/powerpoint/2010/main" val="760735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D42D0F-7CFE-4B6D-B924-C0BA2BE91302}" type="slidenum">
              <a:rPr kumimoji="0" lang="en-US" sz="105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 name="Title 2"/>
          <p:cNvSpPr>
            <a:spLocks noGrp="1"/>
          </p:cNvSpPr>
          <p:nvPr>
            <p:ph type="title"/>
          </p:nvPr>
        </p:nvSpPr>
        <p:spPr>
          <a:xfrm>
            <a:off x="1000335" y="126169"/>
            <a:ext cx="2884179" cy="652886"/>
          </a:xfrm>
        </p:spPr>
        <p:txBody>
          <a:bodyPr/>
          <a:lstStyle/>
          <a:p>
            <a:r>
              <a:rPr lang="en-US" dirty="0"/>
              <a:t>OSSE Contacts</a:t>
            </a:r>
          </a:p>
        </p:txBody>
      </p:sp>
      <p:sp>
        <p:nvSpPr>
          <p:cNvPr id="4" name="Text Placeholder 3"/>
          <p:cNvSpPr>
            <a:spLocks noGrp="1"/>
          </p:cNvSpPr>
          <p:nvPr>
            <p:ph type="body" sz="quarter" idx="13"/>
          </p:nvPr>
        </p:nvSpPr>
        <p:spPr/>
        <p:txBody>
          <a:bodyPr/>
          <a:lstStyle/>
          <a:p>
            <a:pPr>
              <a:spcBef>
                <a:spcPts val="0"/>
              </a:spcBef>
            </a:pPr>
            <a:r>
              <a:rPr lang="en-US" dirty="0"/>
              <a:t>1050 First St. NE, Sixth Floor</a:t>
            </a:r>
          </a:p>
          <a:p>
            <a:pPr>
              <a:spcBef>
                <a:spcPts val="0"/>
              </a:spcBef>
            </a:pPr>
            <a:r>
              <a:rPr lang="en-US" dirty="0"/>
              <a:t>Washington, DC 20002</a:t>
            </a:r>
          </a:p>
        </p:txBody>
      </p:sp>
      <p:sp>
        <p:nvSpPr>
          <p:cNvPr id="5" name="Text Placeholder 4"/>
          <p:cNvSpPr>
            <a:spLocks noGrp="1"/>
          </p:cNvSpPr>
          <p:nvPr>
            <p:ph type="body" sz="quarter" idx="14"/>
          </p:nvPr>
        </p:nvSpPr>
        <p:spPr>
          <a:xfrm>
            <a:off x="1189038" y="4081885"/>
            <a:ext cx="3381375" cy="2035465"/>
          </a:xfrm>
        </p:spPr>
        <p:txBody>
          <a:bodyPr/>
          <a:lstStyle/>
          <a:p>
            <a:pPr>
              <a:spcBef>
                <a:spcPts val="0"/>
              </a:spcBef>
            </a:pPr>
            <a:r>
              <a:rPr lang="en-US" dirty="0"/>
              <a:t>Allan Phillips, Special Assistant (IDEA Part C)</a:t>
            </a:r>
          </a:p>
          <a:p>
            <a:pPr>
              <a:spcBef>
                <a:spcPts val="0"/>
              </a:spcBef>
            </a:pPr>
            <a:r>
              <a:rPr lang="en-US" dirty="0">
                <a:hlinkClick r:id="rId3"/>
              </a:rPr>
              <a:t>Allan.Phillips@dc.gov</a:t>
            </a:r>
            <a:r>
              <a:rPr lang="en-US" dirty="0"/>
              <a:t> </a:t>
            </a:r>
          </a:p>
          <a:p>
            <a:pPr>
              <a:spcBef>
                <a:spcPts val="0"/>
              </a:spcBef>
            </a:pPr>
            <a:endParaRPr lang="en-US" dirty="0"/>
          </a:p>
          <a:p>
            <a:pPr>
              <a:spcBef>
                <a:spcPts val="0"/>
              </a:spcBef>
            </a:pPr>
            <a:r>
              <a:rPr lang="en-US" dirty="0"/>
              <a:t>Carlene Reid, Supervisory Coordinator for Special Education (IDEA Part B, 619)</a:t>
            </a:r>
          </a:p>
          <a:p>
            <a:pPr>
              <a:spcBef>
                <a:spcPts val="0"/>
              </a:spcBef>
            </a:pPr>
            <a:r>
              <a:rPr lang="en-US" dirty="0">
                <a:hlinkClick r:id="rId4"/>
              </a:rPr>
              <a:t>Carlene.Reid@dc.gov</a:t>
            </a:r>
            <a:r>
              <a:rPr lang="en-US" dirty="0"/>
              <a:t> </a:t>
            </a:r>
          </a:p>
        </p:txBody>
      </p:sp>
    </p:spTree>
    <p:extLst>
      <p:ext uri="{BB962C8B-B14F-4D97-AF65-F5344CB8AC3E}">
        <p14:creationId xmlns:p14="http://schemas.microsoft.com/office/powerpoint/2010/main" val="975447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12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Questions</a:t>
            </a:r>
          </a:p>
        </p:txBody>
      </p:sp>
      <p:sp>
        <p:nvSpPr>
          <p:cNvPr id="3" name="Content Placeholder 2"/>
          <p:cNvSpPr>
            <a:spLocks noGrp="1"/>
          </p:cNvSpPr>
          <p:nvPr>
            <p:ph idx="1"/>
          </p:nvPr>
        </p:nvSpPr>
        <p:spPr/>
        <p:txBody>
          <a:bodyPr>
            <a:normAutofit/>
          </a:bodyPr>
          <a:lstStyle/>
          <a:p>
            <a:pPr lvl="0">
              <a:spcBef>
                <a:spcPts val="0"/>
              </a:spcBef>
              <a:buClr>
                <a:srgbClr val="24B953"/>
              </a:buClr>
            </a:pPr>
            <a:r>
              <a:rPr lang="en-US" sz="3200" dirty="0">
                <a:solidFill>
                  <a:srgbClr val="000000"/>
                </a:solidFill>
                <a:ea typeface="Calibri" panose="020F0502020204030204" pitchFamily="34" charset="0"/>
                <a:cs typeface="Times New Roman" panose="02020603050405020304" pitchFamily="18" charset="0"/>
              </a:rPr>
              <a:t>What questions do you have? </a:t>
            </a:r>
          </a:p>
          <a:p>
            <a:pPr lvl="0">
              <a:spcBef>
                <a:spcPts val="0"/>
              </a:spcBef>
              <a:buClr>
                <a:srgbClr val="24B953"/>
              </a:buClr>
            </a:pPr>
            <a:endParaRPr lang="en-US" sz="3200" dirty="0">
              <a:solidFill>
                <a:srgbClr val="000000"/>
              </a:solidFill>
              <a:ea typeface="Calibri" panose="020F0502020204030204" pitchFamily="34" charset="0"/>
              <a:cs typeface="Times New Roman" panose="02020603050405020304" pitchFamily="18" charset="0"/>
            </a:endParaRPr>
          </a:p>
          <a:p>
            <a:pPr lvl="0">
              <a:spcBef>
                <a:spcPts val="0"/>
              </a:spcBef>
              <a:buClr>
                <a:srgbClr val="24B953"/>
              </a:buClr>
            </a:pPr>
            <a:r>
              <a:rPr lang="en-US" sz="3200" dirty="0">
                <a:solidFill>
                  <a:srgbClr val="000000"/>
                </a:solidFill>
                <a:ea typeface="Calibri" panose="020F0502020204030204" pitchFamily="34" charset="0"/>
                <a:cs typeface="Times New Roman" panose="02020603050405020304" pitchFamily="18" charset="0"/>
              </a:rPr>
              <a:t>What clarifications would be helpful?</a:t>
            </a:r>
          </a:p>
          <a:p>
            <a:endParaRPr lang="en-US" sz="3200" dirty="0"/>
          </a:p>
        </p:txBody>
      </p:sp>
    </p:spTree>
    <p:extLst>
      <p:ext uri="{BB962C8B-B14F-4D97-AF65-F5344CB8AC3E}">
        <p14:creationId xmlns:p14="http://schemas.microsoft.com/office/powerpoint/2010/main" val="235219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219200"/>
          </a:xfrm>
        </p:spPr>
        <p:txBody>
          <a:bodyPr>
            <a:normAutofit/>
          </a:bodyPr>
          <a:lstStyle/>
          <a:p>
            <a:r>
              <a:rPr lang="en-US" sz="3600" dirty="0"/>
              <a:t>IDEA- Part C Extended Option: </a:t>
            </a:r>
            <a:br>
              <a:rPr lang="en-US" sz="3600" dirty="0"/>
            </a:br>
            <a:r>
              <a:rPr lang="en-US" sz="3600" dirty="0"/>
              <a:t>Age 3 to Kindergarten Age</a:t>
            </a:r>
          </a:p>
        </p:txBody>
      </p:sp>
      <p:sp>
        <p:nvSpPr>
          <p:cNvPr id="3" name="Content Placeholder 2"/>
          <p:cNvSpPr>
            <a:spLocks noGrp="1"/>
          </p:cNvSpPr>
          <p:nvPr>
            <p:ph idx="1"/>
          </p:nvPr>
        </p:nvSpPr>
        <p:spPr>
          <a:xfrm>
            <a:off x="457200" y="2514600"/>
            <a:ext cx="8229600" cy="4191000"/>
          </a:xfrm>
        </p:spPr>
        <p:txBody>
          <a:bodyPr>
            <a:normAutofit lnSpcReduction="10000"/>
          </a:bodyPr>
          <a:lstStyle/>
          <a:p>
            <a:pPr>
              <a:buFont typeface="Wingdings" panose="05000000000000000000" pitchFamily="2" charset="2"/>
              <a:buChar char="Ø"/>
            </a:pPr>
            <a:r>
              <a:rPr lang="en-US" sz="2600" dirty="0"/>
              <a:t>Allows flexibility to make Part C services available to children from age 3 until eligible to enter kindergarten or elementary school [635 (c)(1)]</a:t>
            </a:r>
          </a:p>
          <a:p>
            <a:pPr>
              <a:buFont typeface="Wingdings" panose="05000000000000000000" pitchFamily="2" charset="2"/>
              <a:buChar char="Ø"/>
            </a:pPr>
            <a:r>
              <a:rPr lang="en-US" sz="2600" dirty="0"/>
              <a:t>Adds requirements in implementing this option [635 (c)(1)]</a:t>
            </a:r>
          </a:p>
          <a:p>
            <a:pPr>
              <a:buFont typeface="Wingdings" panose="05000000000000000000" pitchFamily="2" charset="2"/>
              <a:buChar char="Ø"/>
            </a:pPr>
            <a:r>
              <a:rPr lang="en-US" sz="2600" dirty="0"/>
              <a:t>Adds a reporting requirement [637(b)(4)(A)</a:t>
            </a:r>
          </a:p>
          <a:p>
            <a:pPr>
              <a:buFont typeface="Wingdings" panose="05000000000000000000" pitchFamily="2" charset="2"/>
              <a:buChar char="Ø"/>
            </a:pPr>
            <a:r>
              <a:rPr lang="en-US" sz="2600" dirty="0"/>
              <a:t>Requires identification of funding sources in the state’s policy</a:t>
            </a:r>
          </a:p>
          <a:p>
            <a:pPr marL="0" indent="0">
              <a:buNone/>
            </a:pPr>
            <a:r>
              <a:rPr lang="en-US" sz="2600" dirty="0"/>
              <a:t>      [635(c)(4)</a:t>
            </a:r>
          </a:p>
          <a:p>
            <a:pPr>
              <a:buFont typeface="Wingdings" panose="05000000000000000000" pitchFamily="2" charset="2"/>
              <a:buChar char="Ø"/>
            </a:pPr>
            <a:r>
              <a:rPr lang="en-US" sz="2600" dirty="0"/>
              <a:t>Allows the use of funds for the Part C option [638(4)]</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marL="0" indent="0">
              <a:buNone/>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4737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IDEA- Part C Extended Option: </a:t>
            </a:r>
            <a:br>
              <a:rPr lang="en-US" sz="3200" dirty="0"/>
            </a:br>
            <a:r>
              <a:rPr lang="en-US" sz="3200" dirty="0"/>
              <a:t>Age 3 to Kindergarten Age</a:t>
            </a:r>
          </a:p>
        </p:txBody>
      </p:sp>
      <p:sp>
        <p:nvSpPr>
          <p:cNvPr id="3" name="Content Placeholder 2"/>
          <p:cNvSpPr>
            <a:spLocks noGrp="1"/>
          </p:cNvSpPr>
          <p:nvPr>
            <p:ph idx="1"/>
          </p:nvPr>
        </p:nvSpPr>
        <p:spPr>
          <a:xfrm>
            <a:off x="457200" y="2514600"/>
            <a:ext cx="8229600" cy="4267200"/>
          </a:xfrm>
        </p:spPr>
        <p:txBody>
          <a:bodyPr>
            <a:noAutofit/>
          </a:bodyPr>
          <a:lstStyle/>
          <a:p>
            <a:pPr>
              <a:buFont typeface="Wingdings" panose="05000000000000000000" pitchFamily="2" charset="2"/>
              <a:buChar char="Ø"/>
            </a:pPr>
            <a:r>
              <a:rPr lang="en-US" sz="2200" dirty="0"/>
              <a:t> 34 CFR §303.211 allows each State to develop and implement a policy under which parents of children who are receiving early intervention services and who are eligible to receive services under section 619 of Part B of the Act can choose for these children to continue receiving early intervention services under Part C of the Act</a:t>
            </a:r>
          </a:p>
          <a:p>
            <a:pPr>
              <a:buFont typeface="Wingdings" panose="05000000000000000000" pitchFamily="2" charset="2"/>
              <a:buChar char="Ø"/>
            </a:pPr>
            <a:r>
              <a:rPr lang="en-US" sz="2200" dirty="0"/>
              <a:t>Children whose parents elect to continue to receive Part C services beyond age three must have an individualized family service plan developed that includes an educational component that promotes school readiness and incorporates pre-literacy, language, and numeracy skills consistent with the requirements in 34 CFR §303.344(d)(4). 34 CFR 303.211(b)(2)</a:t>
            </a:r>
          </a:p>
        </p:txBody>
      </p:sp>
    </p:spTree>
    <p:extLst>
      <p:ext uri="{BB962C8B-B14F-4D97-AF65-F5344CB8AC3E}">
        <p14:creationId xmlns:p14="http://schemas.microsoft.com/office/powerpoint/2010/main" val="4258170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ADDE84D-391B-4D41-A980-F0DCE1228046}"/>
              </a:ext>
            </a:extLst>
          </p:cNvPr>
          <p:cNvCxnSpPr>
            <a:cxnSpLocks/>
          </p:cNvCxnSpPr>
          <p:nvPr/>
        </p:nvCxnSpPr>
        <p:spPr>
          <a:xfrm>
            <a:off x="533400" y="2743200"/>
            <a:ext cx="822960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40889" y="6175488"/>
            <a:ext cx="8889357" cy="609600"/>
          </a:xfrm>
        </p:spPr>
        <p:txBody>
          <a:bodyPr anchor="t" anchorCtr="0">
            <a:noAutofit/>
          </a:bodyPr>
          <a:lstStyle/>
          <a:p>
            <a:pPr algn="l"/>
            <a:br>
              <a:rPr lang="en-US" sz="1200" b="1" dirty="0">
                <a:solidFill>
                  <a:srgbClr val="FF9300"/>
                </a:solidFill>
              </a:rPr>
            </a:br>
            <a:r>
              <a:rPr lang="en-US" sz="1200" b="1" dirty="0">
                <a:solidFill>
                  <a:srgbClr val="FF9300"/>
                </a:solidFill>
              </a:rPr>
              <a:t>December 19, 2018</a:t>
            </a:r>
          </a:p>
        </p:txBody>
      </p:sp>
      <p:sp>
        <p:nvSpPr>
          <p:cNvPr id="3" name="Subtitle 2"/>
          <p:cNvSpPr>
            <a:spLocks noGrp="1"/>
          </p:cNvSpPr>
          <p:nvPr>
            <p:ph type="subTitle" idx="1"/>
          </p:nvPr>
        </p:nvSpPr>
        <p:spPr>
          <a:xfrm>
            <a:off x="440889" y="461568"/>
            <a:ext cx="8262222" cy="1867295"/>
          </a:xfrm>
        </p:spPr>
        <p:txBody>
          <a:bodyPr>
            <a:noAutofit/>
          </a:bodyPr>
          <a:lstStyle/>
          <a:p>
            <a:pPr>
              <a:spcBef>
                <a:spcPts val="0"/>
              </a:spcBef>
            </a:pPr>
            <a:r>
              <a:rPr lang="en-US" sz="2400" b="1" dirty="0">
                <a:solidFill>
                  <a:srgbClr val="FF9300"/>
                </a:solidFill>
              </a:rPr>
              <a:t>Strategies for Seamless Service Delivery and Transition:</a:t>
            </a:r>
            <a:r>
              <a:rPr lang="en-US" sz="2800" dirty="0">
                <a:solidFill>
                  <a:srgbClr val="FF9300"/>
                </a:solidFill>
              </a:rPr>
              <a:t>  </a:t>
            </a:r>
          </a:p>
          <a:p>
            <a:pPr>
              <a:spcBef>
                <a:spcPts val="0"/>
              </a:spcBef>
            </a:pPr>
            <a:r>
              <a:rPr lang="en-US" sz="3600" b="1" dirty="0">
                <a:solidFill>
                  <a:schemeClr val="bg1"/>
                </a:solidFill>
              </a:rPr>
              <a:t>Implementing </a:t>
            </a:r>
            <a:r>
              <a:rPr lang="en-US" sz="3600" b="1" dirty="0">
                <a:solidFill>
                  <a:srgbClr val="FFC000"/>
                </a:solidFill>
              </a:rPr>
              <a:t>The Extended Part C Option</a:t>
            </a:r>
          </a:p>
        </p:txBody>
      </p:sp>
      <p:pic>
        <p:nvPicPr>
          <p:cNvPr id="4" name="Picture 3" descr="An illustrated map of Maryland with the State flag insignia and each local jurisdiction identified by name" title="Maryland m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5105594" cy="2422275"/>
          </a:xfrm>
          <a:prstGeom prst="rect">
            <a:avLst/>
          </a:prstGeom>
          <a:noFill/>
          <a:ln w="9525">
            <a:solidFill>
              <a:srgbClr val="FF93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Illustrated logo that identifies the Maryland State Department of Education agency" title="MSDE 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5836835"/>
            <a:ext cx="1473546" cy="72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llustrated logo developed by the DEISES to identify the Division's leadership role in Maryland's early intervention/early childhood system of services for young children with disabilities and their families" title="DEISES Maryland Birth to K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394" y="5034927"/>
            <a:ext cx="1142459" cy="1686008"/>
          </a:xfrm>
          <a:prstGeom prst="rect">
            <a:avLst/>
          </a:prstGeom>
          <a:solidFill>
            <a:sysClr val="window" lastClr="FFFFFF"/>
          </a:solidFill>
        </p:spPr>
      </p:pic>
      <p:pic>
        <p:nvPicPr>
          <p:cNvPr id="9"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206F8217-6747-2A48-99D8-2C5D06F57FA4}"/>
              </a:ext>
            </a:extLst>
          </p:cNvPr>
          <p:cNvPicPr>
            <a:picLocks noGrp="1" noChangeAspect="1"/>
          </p:cNvPicPr>
          <p:nvPr/>
        </p:nvPicPr>
        <p:blipFill>
          <a:blip r:embed="rId6"/>
          <a:stretch>
            <a:fillRect/>
          </a:stretch>
        </p:blipFill>
        <p:spPr>
          <a:xfrm>
            <a:off x="4876800" y="5487152"/>
            <a:ext cx="1210433" cy="1210433"/>
          </a:xfrm>
          <a:prstGeom prst="rect">
            <a:avLst/>
          </a:prstGeom>
          <a:noFill/>
        </p:spPr>
      </p:pic>
      <p:sp>
        <p:nvSpPr>
          <p:cNvPr id="10" name="Title 1">
            <a:extLst>
              <a:ext uri="{FF2B5EF4-FFF2-40B4-BE49-F238E27FC236}">
                <a16:creationId xmlns:a16="http://schemas.microsoft.com/office/drawing/2014/main" id="{50D758A9-3E18-024A-85CC-1B08AE41391E}"/>
              </a:ext>
            </a:extLst>
          </p:cNvPr>
          <p:cNvSpPr txBox="1">
            <a:spLocks/>
          </p:cNvSpPr>
          <p:nvPr/>
        </p:nvSpPr>
        <p:spPr>
          <a:xfrm>
            <a:off x="13021" y="4251827"/>
            <a:ext cx="9117957" cy="1005973"/>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Calibri"/>
                <a:ea typeface="+mj-ea"/>
                <a:cs typeface="+mj-cs"/>
              </a:rPr>
              <a:t>Marcella </a:t>
            </a:r>
            <a:r>
              <a:rPr kumimoji="0" lang="en-US" sz="1600" b="1" i="0" u="none" strike="noStrike" kern="1200" cap="none" spc="0" normalizeH="0" baseline="0" noProof="0" dirty="0" err="1">
                <a:ln>
                  <a:noFill/>
                </a:ln>
                <a:solidFill>
                  <a:srgbClr val="FFC000"/>
                </a:solidFill>
                <a:effectLst/>
                <a:uLnTx/>
                <a:uFillTx/>
                <a:latin typeface="Calibri"/>
                <a:ea typeface="+mj-ea"/>
                <a:cs typeface="+mj-cs"/>
              </a:rPr>
              <a:t>Franczkowski</a:t>
            </a:r>
            <a:r>
              <a:rPr kumimoji="0" lang="en-US" sz="1600" b="1" i="0" u="none" strike="noStrike" kern="1200" cap="none" spc="0" normalizeH="0" baseline="0" noProof="0" dirty="0">
                <a:ln>
                  <a:noFill/>
                </a:ln>
                <a:solidFill>
                  <a:srgbClr val="FFC000"/>
                </a:solidFill>
                <a:effectLst/>
                <a:uLnTx/>
                <a:uFillTx/>
                <a:latin typeface="Calibri"/>
                <a:ea typeface="+mj-ea"/>
                <a:cs typeface="+mj-cs"/>
              </a:rPr>
              <a:t>, </a:t>
            </a:r>
            <a:r>
              <a:rPr kumimoji="0" lang="en-US" sz="1600" b="0" i="0" u="none" strike="noStrike" kern="1200" cap="none" spc="0" normalizeH="0" baseline="0" noProof="0" dirty="0">
                <a:ln>
                  <a:noFill/>
                </a:ln>
                <a:solidFill>
                  <a:srgbClr val="FFC000"/>
                </a:solidFill>
                <a:effectLst/>
                <a:uLnTx/>
                <a:uFillTx/>
                <a:latin typeface="Calibri"/>
                <a:ea typeface="+mj-ea"/>
                <a:cs typeface="+mj-cs"/>
              </a:rPr>
              <a:t>Assistant State Superintendent</a:t>
            </a:r>
            <a:br>
              <a:rPr kumimoji="0" lang="en-US" sz="1600" b="0" i="0" u="none" strike="noStrike" kern="1200" cap="none" spc="0" normalizeH="0" baseline="0" noProof="0" dirty="0">
                <a:ln>
                  <a:noFill/>
                </a:ln>
                <a:solidFill>
                  <a:srgbClr val="FFC000"/>
                </a:solidFill>
                <a:effectLst/>
                <a:uLnTx/>
                <a:uFillTx/>
                <a:latin typeface="Calibri"/>
                <a:ea typeface="+mj-ea"/>
                <a:cs typeface="+mj-cs"/>
              </a:rPr>
            </a:br>
            <a:r>
              <a:rPr kumimoji="0" lang="en-US" sz="1600" b="1" i="0" u="none" strike="noStrike" kern="1200" cap="none" spc="0" normalizeH="0" baseline="0" noProof="0" dirty="0">
                <a:ln>
                  <a:noFill/>
                </a:ln>
                <a:solidFill>
                  <a:srgbClr val="FFC000"/>
                </a:solidFill>
                <a:effectLst/>
                <a:uLnTx/>
                <a:uFillTx/>
                <a:latin typeface="Calibri"/>
                <a:ea typeface="+mj-ea"/>
                <a:cs typeface="+mj-cs"/>
              </a:rPr>
              <a:t>Pam Miller, </a:t>
            </a:r>
            <a:r>
              <a:rPr kumimoji="0" lang="en-US" sz="1600" b="0" i="0" u="none" strike="noStrike" kern="1200" cap="none" spc="0" normalizeH="0" baseline="0" noProof="0" dirty="0">
                <a:ln>
                  <a:noFill/>
                </a:ln>
                <a:solidFill>
                  <a:srgbClr val="FFC000"/>
                </a:solidFill>
                <a:effectLst/>
                <a:uLnTx/>
                <a:uFillTx/>
                <a:latin typeface="Calibri"/>
                <a:ea typeface="+mj-ea"/>
                <a:cs typeface="+mj-cs"/>
              </a:rPr>
              <a:t>Director, Maryland Infants and Toddlers Program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j-ea"/>
                <a:cs typeface="+mj-cs"/>
              </a:rPr>
              <a:t>Maryland State Department of Education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j-ea"/>
                <a:cs typeface="+mj-cs"/>
              </a:rPr>
              <a:t>Division of Early Intervention and Special Education Services</a:t>
            </a:r>
          </a:p>
        </p:txBody>
      </p:sp>
      <p:sp>
        <p:nvSpPr>
          <p:cNvPr id="6" name="Rectangle 5">
            <a:extLst>
              <a:ext uri="{FF2B5EF4-FFF2-40B4-BE49-F238E27FC236}">
                <a16:creationId xmlns:a16="http://schemas.microsoft.com/office/drawing/2014/main" id="{867EBB8B-DD64-7D4C-AE0F-BB8ED0DA5663}"/>
              </a:ext>
            </a:extLst>
          </p:cNvPr>
          <p:cNvSpPr/>
          <p:nvPr/>
        </p:nvSpPr>
        <p:spPr>
          <a:xfrm>
            <a:off x="2895600" y="2284684"/>
            <a:ext cx="66900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In</a:t>
            </a:r>
          </a:p>
        </p:txBody>
      </p:sp>
    </p:spTree>
    <p:extLst>
      <p:ext uri="{BB962C8B-B14F-4D97-AF65-F5344CB8AC3E}">
        <p14:creationId xmlns:p14="http://schemas.microsoft.com/office/powerpoint/2010/main" val="287800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457199" y="366382"/>
            <a:ext cx="8378478" cy="989969"/>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Division of Early Intervention/Special Education Services </a:t>
            </a:r>
            <a:r>
              <a:rPr kumimoji="0" lang="en-US" sz="2000" b="1" i="0" u="none" strike="noStrike" kern="1200" cap="none" spc="0" normalizeH="0" baseline="0" noProof="0" dirty="0">
                <a:ln>
                  <a:noFill/>
                </a:ln>
                <a:solidFill>
                  <a:srgbClr val="FF8600"/>
                </a:solidFill>
                <a:effectLst/>
                <a:uLnTx/>
                <a:uFillTx/>
                <a:latin typeface="Calibri" panose="020F0502020204030204" pitchFamily="34" charset="0"/>
                <a:ea typeface="+mn-ea"/>
                <a:cs typeface="Calibri" panose="020F0502020204030204" pitchFamily="34" charset="0"/>
              </a:rPr>
              <a:t>STRATEGIC PLAN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Times-BoldItalic"/>
                <a:ea typeface="+mn-ea"/>
                <a:cs typeface="+mn-cs"/>
              </a:rPr>
              <a:t>Moving Maryland Forward</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F1247590-BC52-AE41-A792-369A43C16008}"/>
              </a:ext>
            </a:extLst>
          </p:cNvPr>
          <p:cNvCxnSpPr>
            <a:cxnSpLocks/>
          </p:cNvCxnSpPr>
          <p:nvPr/>
        </p:nvCxnSpPr>
        <p:spPr>
          <a:xfrm>
            <a:off x="457199" y="1371600"/>
            <a:ext cx="822960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Placeholder 4">
            <a:extLst>
              <a:ext uri="{FF2B5EF4-FFF2-40B4-BE49-F238E27FC236}">
                <a16:creationId xmlns:a16="http://schemas.microsoft.com/office/drawing/2014/main" id="{790CF06B-7F49-4045-A726-B8B7EBBEEC00}"/>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pic>
        <p:nvPicPr>
          <p:cNvPr id="4" name="Content Placeholder 4" descr="Illustrated logo that identifies the DEI/SES strategic plan to Narrow the Gap. Shows the Division's core functions and the three action imperatives on which the plan is built. They are Early Childhood, Secondary Transition and Access, Equity, and Progress." title="DSEEIS Strategic Plan logo: Narrow the Gap">
            <a:extLst>
              <a:ext uri="{FF2B5EF4-FFF2-40B4-BE49-F238E27FC236}">
                <a16:creationId xmlns:a16="http://schemas.microsoft.com/office/drawing/2014/main" id="{A8F9F8E4-8A50-504F-AB9D-9C932A536AB7}"/>
              </a:ext>
            </a:extLst>
          </p:cNvPr>
          <p:cNvPicPr>
            <a:picLocks noChangeAspect="1"/>
          </p:cNvPicPr>
          <p:nvPr/>
        </p:nvPicPr>
        <p:blipFill rotWithShape="1">
          <a:blip r:embed="rId3"/>
          <a:srcRect b="6223"/>
          <a:stretch/>
        </p:blipFill>
        <p:spPr>
          <a:xfrm>
            <a:off x="644063" y="1448474"/>
            <a:ext cx="4416848" cy="4342726"/>
          </a:xfrm>
          <a:prstGeom prst="rect">
            <a:avLst/>
          </a:prstGeom>
        </p:spPr>
      </p:pic>
      <p:sp>
        <p:nvSpPr>
          <p:cNvPr id="12" name="Rounded Rectangular Callout 11" descr="Description of strategic plan Early Childhood imperative: Implementing a seamless and comprehensive statewide system of coordinated services for children with disabilities– birth to kindergarten– and their families in home, community, and early childhood settings to narrow the school readiness gap." title="Orange early childhood text box">
            <a:extLst>
              <a:ext uri="{FF2B5EF4-FFF2-40B4-BE49-F238E27FC236}">
                <a16:creationId xmlns:a16="http://schemas.microsoft.com/office/drawing/2014/main" id="{75874B77-2EC1-5848-80FB-8F2B218EF993}"/>
              </a:ext>
            </a:extLst>
          </p:cNvPr>
          <p:cNvSpPr>
            <a:spLocks/>
          </p:cNvSpPr>
          <p:nvPr/>
        </p:nvSpPr>
        <p:spPr>
          <a:xfrm>
            <a:off x="5165495" y="1605358"/>
            <a:ext cx="3216505" cy="4109643"/>
          </a:xfrm>
          <a:prstGeom prst="wedgeRoundRectCallout">
            <a:avLst>
              <a:gd name="adj1" fmla="val -144855"/>
              <a:gd name="adj2" fmla="val -27961"/>
              <a:gd name="adj3" fmla="val 16667"/>
            </a:avLst>
          </a:prstGeom>
          <a:solidFill>
            <a:srgbClr val="E25B00">
              <a:alpha val="56000"/>
            </a:srgbClr>
          </a:solidFill>
          <a:ln w="19050" cap="flat" cmpd="sng" algn="ctr">
            <a:solidFill>
              <a:schemeClr val="tx2"/>
            </a:solidFill>
            <a:prstDash val="solid"/>
          </a:ln>
          <a:effectLst/>
        </p:spPr>
        <p:txBody>
          <a:bodyPr lIns="182880" tIns="91440" rIns="0" b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6" descr="Illustrated logo that identifies the Maryland State Department of Education agency" title="MSDE logo">
            <a:extLst>
              <a:ext uri="{FF2B5EF4-FFF2-40B4-BE49-F238E27FC236}">
                <a16:creationId xmlns:a16="http://schemas.microsoft.com/office/drawing/2014/main" id="{5CAE0B4F-9A16-AE44-AE2D-957A442B99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354" y="5944274"/>
            <a:ext cx="990600" cy="50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ontent Placeholder 11" descr="Illustrated logo that identifies the Maryland State Department of Education, Division of Early Intervention and Special Education Services" title="DEISES logo">
            <a:extLst>
              <a:ext uri="{FF2B5EF4-FFF2-40B4-BE49-F238E27FC236}">
                <a16:creationId xmlns:a16="http://schemas.microsoft.com/office/drawing/2014/main" id="{ED5F5039-55EE-2246-91AE-D6F48F390EF7}"/>
              </a:ext>
            </a:extLst>
          </p:cNvPr>
          <p:cNvPicPr>
            <a:picLocks noGrp="1" noChangeAspect="1"/>
          </p:cNvPicPr>
          <p:nvPr/>
        </p:nvPicPr>
        <p:blipFill>
          <a:blip r:embed="rId5"/>
          <a:stretch>
            <a:fillRect/>
          </a:stretch>
        </p:blipFill>
        <p:spPr>
          <a:xfrm>
            <a:off x="1447800" y="5680721"/>
            <a:ext cx="904753" cy="904753"/>
          </a:xfrm>
          <a:prstGeom prst="rect">
            <a:avLst/>
          </a:prstGeom>
          <a:noFill/>
        </p:spPr>
      </p:pic>
      <p:sp>
        <p:nvSpPr>
          <p:cNvPr id="22" name="Rounded Rectangular Callout 21" descr="Description of strategic plan Early Childhood imperative: Implementing a seamless and comprehensive statewide system of coordinated services for children with disabilities– birth to kindergarten– and their families in home, community, and early childhood settings to narrow the school readiness gap." title="Orange early childhood text box">
            <a:extLst>
              <a:ext uri="{FF2B5EF4-FFF2-40B4-BE49-F238E27FC236}">
                <a16:creationId xmlns:a16="http://schemas.microsoft.com/office/drawing/2014/main" id="{3DEA0D49-C027-F24C-8F6B-46DF8AA611DB}"/>
              </a:ext>
            </a:extLst>
          </p:cNvPr>
          <p:cNvSpPr>
            <a:spLocks/>
          </p:cNvSpPr>
          <p:nvPr/>
        </p:nvSpPr>
        <p:spPr>
          <a:xfrm>
            <a:off x="5163155" y="1605358"/>
            <a:ext cx="3216505" cy="4109643"/>
          </a:xfrm>
          <a:prstGeom prst="wedgeRoundRectCallout">
            <a:avLst>
              <a:gd name="adj1" fmla="val -43736"/>
              <a:gd name="adj2" fmla="val -26553"/>
              <a:gd name="adj3" fmla="val 16667"/>
            </a:avLst>
          </a:prstGeom>
          <a:solidFill>
            <a:srgbClr val="E25B00"/>
          </a:solidFill>
          <a:ln w="19050" cap="flat" cmpd="sng" algn="ctr">
            <a:solidFill>
              <a:schemeClr val="tx2"/>
            </a:solidFill>
            <a:prstDash val="solid"/>
          </a:ln>
          <a:effectLst/>
        </p:spPr>
        <p:txBody>
          <a:bodyPr lIns="182880" tIns="91440" rIns="0" b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CHILDHOOD: </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Implementing a seamless and comprehensive statewide system of coordinated services for children with disabilities– birth to kindergarten– and their families in home, community, and early childhood settings </a:t>
            </a:r>
            <a:r>
              <a:rPr kumimoji="0" lang="en-US" sz="2000" b="0" i="1"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narrow the school readiness gap.</a:t>
            </a:r>
          </a:p>
        </p:txBody>
      </p:sp>
    </p:spTree>
    <p:extLst>
      <p:ext uri="{BB962C8B-B14F-4D97-AF65-F5344CB8AC3E}">
        <p14:creationId xmlns:p14="http://schemas.microsoft.com/office/powerpoint/2010/main" val="54329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6EC0ACFD-2611-3841-8EA4-F0604DF36006}"/>
              </a:ext>
            </a:extLst>
          </p:cNvPr>
          <p:cNvCxnSpPr>
            <a:cxnSpLocks/>
          </p:cNvCxnSpPr>
          <p:nvPr/>
        </p:nvCxnSpPr>
        <p:spPr>
          <a:xfrm>
            <a:off x="457199" y="1752600"/>
            <a:ext cx="822960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Decorative element" title="Decorative element"/>
          <p:cNvPicPr>
            <a:picLocks noChangeAspect="1"/>
          </p:cNvPicPr>
          <p:nvPr/>
        </p:nvPicPr>
        <p:blipFill rotWithShape="1">
          <a:blip r:embed="rId3" cstate="print">
            <a:extLst>
              <a:ext uri="{28A0092B-C50C-407E-A947-70E740481C1C}">
                <a14:useLocalDpi xmlns:a14="http://schemas.microsoft.com/office/drawing/2010/main" val="0"/>
              </a:ext>
            </a:extLst>
          </a:blip>
          <a:srcRect b="20982"/>
          <a:stretch/>
        </p:blipFill>
        <p:spPr>
          <a:xfrm>
            <a:off x="591158" y="1587749"/>
            <a:ext cx="7924800" cy="4201720"/>
          </a:xfrm>
          <a:prstGeom prst="rect">
            <a:avLst/>
          </a:prstGeom>
        </p:spPr>
      </p:pic>
      <p:sp>
        <p:nvSpPr>
          <p:cNvPr id="4104" name="Rectangle 3"/>
          <p:cNvSpPr txBox="1">
            <a:spLocks noChangeArrowheads="1"/>
          </p:cNvSpPr>
          <p:nvPr/>
        </p:nvSpPr>
        <p:spPr bwMode="auto">
          <a:xfrm>
            <a:off x="646614" y="1972770"/>
            <a:ext cx="2672495" cy="2151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600" b="1" i="0" u="none" strike="noStrike" kern="1200" cap="none" spc="0" normalizeH="0" baseline="0" noProof="0" dirty="0">
                <a:ln>
                  <a:noFill/>
                </a:ln>
                <a:solidFill>
                  <a:prstClr val="white"/>
                </a:solidFill>
                <a:effectLst/>
                <a:uLnTx/>
                <a:uFillTx/>
                <a:latin typeface="Calibri"/>
                <a:ea typeface="ＭＳ Ｐゴシック" charset="0"/>
                <a:cs typeface="Calibri"/>
              </a:rPr>
              <a:t>Total Children </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2100" b="1" i="0" u="none" strike="noStrike" kern="1200" cap="none" spc="0" normalizeH="0" baseline="0" noProof="0" dirty="0">
                <a:ln>
                  <a:noFill/>
                </a:ln>
                <a:solidFill>
                  <a:prstClr val="white"/>
                </a:solidFill>
                <a:effectLst/>
                <a:uLnTx/>
                <a:uFillTx/>
                <a:latin typeface="Calibri"/>
                <a:ea typeface="ＭＳ Ｐゴシック" charset="0"/>
                <a:cs typeface="Calibri"/>
              </a:rPr>
              <a:t>Birth to 3</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charset="0"/>
                <a:cs typeface="Calibri"/>
              </a:rPr>
              <a:t>8,484*</a:t>
            </a:r>
            <a:endParaRPr kumimoji="0" lang="en-US" sz="3600" b="0" i="0" u="none" strike="noStrike" kern="1200" cap="none" spc="0" normalizeH="0" baseline="0" noProof="0" dirty="0">
              <a:ln>
                <a:noFill/>
              </a:ln>
              <a:solidFill>
                <a:prstClr val="white"/>
              </a:solidFill>
              <a:effectLst/>
              <a:uLnTx/>
              <a:uFillTx/>
              <a:latin typeface="Calibri"/>
              <a:ea typeface="ＭＳ Ｐゴシック" charset="0"/>
              <a:cs typeface="Calibri"/>
            </a:endParaRP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Receiving Early </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Intervention Services </a:t>
            </a:r>
            <a:b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b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through an IFSP </a:t>
            </a:r>
          </a:p>
        </p:txBody>
      </p:sp>
      <p:sp>
        <p:nvSpPr>
          <p:cNvPr id="4105" name="Rectangle 3"/>
          <p:cNvSpPr txBox="1">
            <a:spLocks noChangeArrowheads="1"/>
          </p:cNvSpPr>
          <p:nvPr/>
        </p:nvSpPr>
        <p:spPr bwMode="auto">
          <a:xfrm>
            <a:off x="3297889" y="1958174"/>
            <a:ext cx="2493311" cy="2079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600" b="1" i="0" u="none" strike="noStrike" kern="1200" cap="none" spc="0" normalizeH="0" baseline="0" noProof="0" dirty="0">
                <a:ln>
                  <a:noFill/>
                </a:ln>
                <a:solidFill>
                  <a:prstClr val="white"/>
                </a:solidFill>
                <a:effectLst/>
                <a:uLnTx/>
                <a:uFillTx/>
                <a:latin typeface="Calibri"/>
                <a:ea typeface="ＭＳ Ｐゴシック" charset="0"/>
                <a:cs typeface="Calibri"/>
              </a:rPr>
              <a:t>Total Children </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2100" b="1" i="0" u="none" strike="noStrike" kern="1200" cap="none" spc="0" normalizeH="0" baseline="0" noProof="0" dirty="0">
                <a:ln>
                  <a:noFill/>
                </a:ln>
                <a:solidFill>
                  <a:prstClr val="white"/>
                </a:solidFill>
                <a:effectLst/>
                <a:uLnTx/>
                <a:uFillTx/>
                <a:latin typeface="Calibri"/>
                <a:ea typeface="ＭＳ Ｐゴシック" charset="0"/>
                <a:cs typeface="Calibri"/>
              </a:rPr>
              <a:t>3 through 5</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charset="0"/>
                <a:cs typeface="Calibri"/>
              </a:rPr>
              <a:t>13,006*</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Receiving Preschool Special Education and Related Services </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through an IEP</a:t>
            </a:r>
          </a:p>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ＭＳ Ｐゴシック" charset="0"/>
              <a:cs typeface="Calibri"/>
            </a:endParaRPr>
          </a:p>
        </p:txBody>
      </p:sp>
      <p:sp>
        <p:nvSpPr>
          <p:cNvPr id="4106" name="Rectangle 3"/>
          <p:cNvSpPr txBox="1">
            <a:spLocks noChangeArrowheads="1"/>
          </p:cNvSpPr>
          <p:nvPr/>
        </p:nvSpPr>
        <p:spPr bwMode="auto">
          <a:xfrm>
            <a:off x="464725" y="1180989"/>
            <a:ext cx="8229602" cy="343011"/>
          </a:xfrm>
          <a:prstGeom prst="rect">
            <a:avLst/>
          </a:prstGeom>
          <a:noFill/>
          <a:ln>
            <a:noFill/>
          </a:ln>
          <a:extLst/>
        </p:spPr>
        <p:txBody>
          <a:bodyPr lIns="0" tIns="0" rIns="0" bIns="0"/>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342900" rtl="1" eaLnBrk="0" fontAlgn="base" latinLnBrk="0" hangingPunct="0">
              <a:lnSpc>
                <a:spcPct val="100000"/>
              </a:lnSpc>
              <a:spcBef>
                <a:spcPct val="0"/>
              </a:spcBef>
              <a:spcAft>
                <a:spcPct val="0"/>
              </a:spcAft>
              <a:buClr>
                <a:srgbClr val="4F81BD"/>
              </a:buClr>
              <a:buSzPct val="65000"/>
              <a:buFontTx/>
              <a:buNone/>
              <a:tabLst/>
              <a:defRPr/>
            </a:pPr>
            <a:r>
              <a:rPr kumimoji="0" lang="en-US" sz="1600" b="0" i="0" u="none" strike="noStrike" kern="1200" cap="none" spc="0" normalizeH="0" baseline="0" noProof="0" dirty="0">
                <a:ln>
                  <a:noFill/>
                </a:ln>
                <a:solidFill>
                  <a:prstClr val="white"/>
                </a:solidFill>
                <a:effectLst/>
                <a:uLnTx/>
                <a:uFillTx/>
                <a:latin typeface="Calibri" charset="0"/>
                <a:ea typeface="ＭＳ Ｐゴシック" charset="0"/>
                <a:cs typeface="ＭＳ Ｐゴシック" charset="0"/>
              </a:rPr>
              <a:t>Total Children/Students Receiving Early Intervention and Special Education Services – 2017</a:t>
            </a:r>
          </a:p>
        </p:txBody>
      </p:sp>
      <p:sp>
        <p:nvSpPr>
          <p:cNvPr id="32" name="Rectangle 31"/>
          <p:cNvSpPr/>
          <p:nvPr/>
        </p:nvSpPr>
        <p:spPr>
          <a:xfrm>
            <a:off x="2451729" y="4220683"/>
            <a:ext cx="1539446" cy="1325142"/>
          </a:xfrm>
          <a:prstGeom prst="rect">
            <a:avLst/>
          </a:prstGeom>
          <a:ln>
            <a:solidFill>
              <a:srgbClr val="FF6600"/>
            </a:solidFill>
          </a:ln>
        </p:spPr>
        <p:style>
          <a:lnRef idx="3">
            <a:schemeClr val="lt1"/>
          </a:lnRef>
          <a:fillRef idx="1">
            <a:schemeClr val="dk1"/>
          </a:fillRef>
          <a:effectRef idx="1">
            <a:schemeClr val="dk1"/>
          </a:effectRef>
          <a:fontRef idx="minor">
            <a:schemeClr val="lt1"/>
          </a:fontRef>
        </p:style>
        <p:txBody>
          <a:bodyPr anchor="ctr"/>
          <a:lstStyle/>
          <a:p>
            <a:pPr marL="0" marR="0" lvl="0" indent="0" algn="ctr" defTabSz="342900" rtl="1" eaLnBrk="1" fontAlgn="auto" latinLnBrk="0" hangingPunct="1">
              <a:lnSpc>
                <a:spcPct val="100000"/>
              </a:lnSpc>
              <a:spcBef>
                <a:spcPts val="0"/>
              </a:spcBef>
              <a:spcAft>
                <a:spcPts val="0"/>
              </a:spcAft>
              <a:buClr>
                <a:srgbClr val="4F81BD"/>
              </a:buClr>
              <a:buSzPct val="65000"/>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a:rPr>
              <a:t>Total Children </a:t>
            </a:r>
          </a:p>
          <a:p>
            <a:pPr marL="0" marR="0" lvl="0" indent="0" algn="ctr" defTabSz="342900" rtl="1" eaLnBrk="1" fontAlgn="auto" latinLnBrk="0" hangingPunct="1">
              <a:lnSpc>
                <a:spcPct val="100000"/>
              </a:lnSpc>
              <a:spcBef>
                <a:spcPts val="0"/>
              </a:spcBef>
              <a:spcAft>
                <a:spcPts val="0"/>
              </a:spcAft>
              <a:buClr>
                <a:srgbClr val="4F81BD"/>
              </a:buClr>
              <a:buSzPct val="65000"/>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a:rPr>
              <a:t>Ages 3–4 </a:t>
            </a:r>
          </a:p>
          <a:p>
            <a:pPr marL="0" marR="0" lvl="0" indent="0" algn="ctr" defTabSz="342900" rtl="1" eaLnBrk="1" fontAlgn="auto" latinLnBrk="0" hangingPunct="1">
              <a:lnSpc>
                <a:spcPct val="100000"/>
              </a:lnSpc>
              <a:spcBef>
                <a:spcPts val="0"/>
              </a:spcBef>
              <a:spcAft>
                <a:spcPts val="0"/>
              </a:spcAft>
              <a:buClr>
                <a:srgbClr val="4F81BD"/>
              </a:buClr>
              <a:buSzPct val="65000"/>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a:rPr>
              <a:t>1,306*</a:t>
            </a:r>
          </a:p>
          <a:p>
            <a:pPr marL="0" marR="0" lvl="0" indent="0" algn="ctr" defTabSz="342900" rtl="1" eaLnBrk="1" fontAlgn="auto" latinLnBrk="0" hangingPunct="1">
              <a:lnSpc>
                <a:spcPct val="100000"/>
              </a:lnSpc>
              <a:spcBef>
                <a:spcPts val="0"/>
              </a:spcBef>
              <a:spcAft>
                <a:spcPts val="0"/>
              </a:spcAft>
              <a:buClr>
                <a:srgbClr val="4F81BD"/>
              </a:buClr>
              <a:buSzPct val="65000"/>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a:rPr>
              <a:t>on an IFSP </a:t>
            </a:r>
          </a:p>
        </p:txBody>
      </p:sp>
      <p:sp>
        <p:nvSpPr>
          <p:cNvPr id="25" name="Rectangle 3"/>
          <p:cNvSpPr txBox="1">
            <a:spLocks noChangeArrowheads="1"/>
          </p:cNvSpPr>
          <p:nvPr/>
        </p:nvSpPr>
        <p:spPr bwMode="auto">
          <a:xfrm>
            <a:off x="5790899" y="1994596"/>
            <a:ext cx="2689618" cy="2157926"/>
          </a:xfrm>
          <a:prstGeom prst="rect">
            <a:avLst/>
          </a:prstGeom>
          <a:noFill/>
          <a:ln>
            <a:noFill/>
          </a:ln>
          <a:extLst/>
        </p:spPr>
        <p:txBody>
          <a:bodyPr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342900" rtl="1" eaLnBrk="0" fontAlgn="auto" latinLnBrk="0" hangingPunct="0">
              <a:lnSpc>
                <a:spcPct val="100000"/>
              </a:lnSpc>
              <a:spcBef>
                <a:spcPts val="0"/>
              </a:spcBef>
              <a:spcAft>
                <a:spcPts val="0"/>
              </a:spcAft>
              <a:buClr>
                <a:srgbClr val="4F81BD"/>
              </a:buClr>
              <a:buSzPct val="65000"/>
              <a:buFontTx/>
              <a:buNone/>
              <a:tabLst/>
              <a:defRPr/>
            </a:pPr>
            <a:r>
              <a:rPr kumimoji="0" lang="en-US" sz="1600" b="1" i="0" u="none" strike="noStrike" kern="1200" cap="none" spc="0" normalizeH="0" baseline="0" noProof="0" dirty="0">
                <a:ln>
                  <a:noFill/>
                </a:ln>
                <a:solidFill>
                  <a:prstClr val="white"/>
                </a:solidFill>
                <a:effectLst/>
                <a:uLnTx/>
                <a:uFillTx/>
                <a:latin typeface="Calibri"/>
                <a:ea typeface="ＭＳ Ｐゴシック" charset="0"/>
                <a:cs typeface="Calibri"/>
              </a:rPr>
              <a:t>Total Students</a:t>
            </a:r>
          </a:p>
          <a:p>
            <a:pPr marL="0" marR="0" lvl="0" indent="0" algn="ctr" defTabSz="342900" rtl="1" eaLnBrk="0" fontAlgn="auto" latinLnBrk="0" hangingPunct="0">
              <a:lnSpc>
                <a:spcPct val="100000"/>
              </a:lnSpc>
              <a:spcBef>
                <a:spcPts val="0"/>
              </a:spcBef>
              <a:spcAft>
                <a:spcPts val="0"/>
              </a:spcAft>
              <a:buClr>
                <a:srgbClr val="4F81BD"/>
              </a:buClr>
              <a:buSzPct val="65000"/>
              <a:buFontTx/>
              <a:buNone/>
              <a:tabLst/>
              <a:defRPr/>
            </a:pPr>
            <a:r>
              <a:rPr kumimoji="0" lang="en-US" sz="2100" b="1" i="0" u="none" strike="noStrike" kern="1200" cap="none" spc="0" normalizeH="0" baseline="0" noProof="0" dirty="0">
                <a:ln>
                  <a:noFill/>
                </a:ln>
                <a:solidFill>
                  <a:prstClr val="white"/>
                </a:solidFill>
                <a:effectLst/>
                <a:uLnTx/>
                <a:uFillTx/>
                <a:latin typeface="Calibri"/>
                <a:ea typeface="ＭＳ Ｐゴシック" charset="0"/>
                <a:cs typeface="Calibri"/>
              </a:rPr>
              <a:t>3 through 21</a:t>
            </a:r>
          </a:p>
          <a:p>
            <a:pPr marL="0" marR="0" lvl="0" indent="0" algn="ctr" defTabSz="342900" rtl="1" eaLnBrk="0" fontAlgn="auto" latinLnBrk="0" hangingPunct="0">
              <a:lnSpc>
                <a:spcPct val="100000"/>
              </a:lnSpc>
              <a:spcBef>
                <a:spcPts val="0"/>
              </a:spcBef>
              <a:spcAft>
                <a:spcPts val="0"/>
              </a:spcAft>
              <a:buClr>
                <a:srgbClr val="4F81BD"/>
              </a:buClr>
              <a:buSzPct val="65000"/>
              <a:buFontTx/>
              <a:buNone/>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charset="0"/>
                <a:cs typeface="Calibri"/>
              </a:rPr>
              <a:t>107,189*</a:t>
            </a:r>
          </a:p>
          <a:p>
            <a:pPr marL="0" marR="0" lvl="0" indent="0" algn="ctr" defTabSz="342900" rtl="1" eaLnBrk="0" fontAlgn="auto" latinLnBrk="0" hangingPunct="0">
              <a:lnSpc>
                <a:spcPct val="100000"/>
              </a:lnSpc>
              <a:spcBef>
                <a:spcPts val="0"/>
              </a:spcBef>
              <a:spcAft>
                <a:spcPts val="0"/>
              </a:spcAft>
              <a:buClr>
                <a:srgbClr val="4F81BD"/>
              </a:buClr>
              <a:buSzPct val="65000"/>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Receiving Special Education </a:t>
            </a:r>
            <a:b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b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and Related Services </a:t>
            </a:r>
            <a:b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b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Calibri"/>
              </a:rPr>
              <a:t>through an IEP</a:t>
            </a:r>
          </a:p>
        </p:txBody>
      </p:sp>
      <p:sp>
        <p:nvSpPr>
          <p:cNvPr id="31" name="Rectangle 30"/>
          <p:cNvSpPr/>
          <p:nvPr/>
        </p:nvSpPr>
        <p:spPr>
          <a:xfrm>
            <a:off x="6248400" y="4394518"/>
            <a:ext cx="1676400" cy="1151308"/>
          </a:xfrm>
          <a:prstGeom prst="rect">
            <a:avLst/>
          </a:prstGeom>
          <a:ln>
            <a:solidFill>
              <a:srgbClr val="3366FF"/>
            </a:solidFill>
          </a:ln>
        </p:spPr>
        <p:style>
          <a:lnRef idx="3">
            <a:schemeClr val="lt1"/>
          </a:lnRef>
          <a:fillRef idx="1">
            <a:schemeClr val="dk1"/>
          </a:fillRef>
          <a:effectRef idx="1">
            <a:schemeClr val="dk1"/>
          </a:effectRef>
          <a:fontRef idx="minor">
            <a:schemeClr val="lt1"/>
          </a:fontRef>
        </p:style>
        <p:txBody>
          <a:bodyPr anchor="ctr"/>
          <a:lstStyle/>
          <a:p>
            <a:pPr marL="0" marR="0" lvl="0" indent="0" algn="ctr" defTabSz="342900" rtl="1" eaLnBrk="1" fontAlgn="auto" latinLnBrk="0" hangingPunct="1">
              <a:lnSpc>
                <a:spcPct val="100000"/>
              </a:lnSpc>
              <a:spcBef>
                <a:spcPts val="0"/>
              </a:spcBef>
              <a:spcAft>
                <a:spcPts val="0"/>
              </a:spcAft>
              <a:buClr>
                <a:srgbClr val="4F81BD"/>
              </a:buClr>
              <a:buSzPct val="65000"/>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t>Includes </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t>94,191</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t>* Students Ages</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b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t> 6 through 21 </a:t>
            </a:r>
            <a:b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b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a:rPr>
              <a:t>on an IEP</a:t>
            </a:r>
          </a:p>
        </p:txBody>
      </p:sp>
      <p:sp>
        <p:nvSpPr>
          <p:cNvPr id="4120" name="Rectangle 16"/>
          <p:cNvSpPr>
            <a:spLocks noChangeArrowheads="1"/>
          </p:cNvSpPr>
          <p:nvPr/>
        </p:nvSpPr>
        <p:spPr bwMode="auto">
          <a:xfrm>
            <a:off x="4467957" y="3203766"/>
            <a:ext cx="22313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Calibri"/>
                <a:ea typeface="MS PGothic" charset="0"/>
                <a:cs typeface="Calibri"/>
              </a:rPr>
              <a:t> </a:t>
            </a:r>
          </a:p>
        </p:txBody>
      </p:sp>
      <p:sp>
        <p:nvSpPr>
          <p:cNvPr id="18" name="Title 1"/>
          <p:cNvSpPr txBox="1">
            <a:spLocks/>
          </p:cNvSpPr>
          <p:nvPr/>
        </p:nvSpPr>
        <p:spPr bwMode="auto">
          <a:xfrm>
            <a:off x="457199" y="537987"/>
            <a:ext cx="8192719" cy="591023"/>
          </a:xfrm>
          <a:prstGeom prst="rect">
            <a:avLst/>
          </a:prstGeom>
          <a:noFill/>
          <a:ln>
            <a:noFill/>
          </a:ln>
          <a:effectLst>
            <a:outerShdw blurRad="63500" dist="381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000">
                <a:solidFill>
                  <a:schemeClr val="tx2"/>
                </a:solidFill>
                <a:latin typeface="Arial" charset="0"/>
                <a:ea typeface="MS PGothic" pitchFamily="34" charset="-128"/>
                <a:cs typeface="MS PGothic"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MS PGothic"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MS PGothic"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MS PGothic"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8600"/>
                </a:solidFill>
                <a:effectLst/>
                <a:uLnTx/>
                <a:uFillTx/>
                <a:latin typeface="Calibri"/>
                <a:ea typeface="MS PGothic" pitchFamily="34" charset="-128"/>
                <a:cs typeface="Calibri"/>
              </a:rPr>
              <a:t>Maryland Snapshot </a:t>
            </a:r>
            <a:r>
              <a:rPr kumimoji="0" lang="en-US" sz="4000" b="1" i="0" u="none" strike="noStrike" kern="1200" cap="none" spc="0" normalizeH="0" baseline="0" noProof="0" dirty="0">
                <a:ln>
                  <a:noFill/>
                </a:ln>
                <a:solidFill>
                  <a:prstClr val="white"/>
                </a:solidFill>
                <a:effectLst/>
                <a:uLnTx/>
                <a:uFillTx/>
                <a:latin typeface="Calibri"/>
                <a:ea typeface="MS PGothic" pitchFamily="34" charset="-128"/>
                <a:cs typeface="Calibri"/>
              </a:rPr>
              <a:t>– Who We Serve</a:t>
            </a:r>
          </a:p>
        </p:txBody>
      </p:sp>
      <p:sp>
        <p:nvSpPr>
          <p:cNvPr id="20" name="Rectangle 3"/>
          <p:cNvSpPr txBox="1">
            <a:spLocks noChangeArrowheads="1"/>
          </p:cNvSpPr>
          <p:nvPr/>
        </p:nvSpPr>
        <p:spPr bwMode="auto">
          <a:xfrm>
            <a:off x="2819400" y="5885763"/>
            <a:ext cx="5830518" cy="6554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95250" bIns="0" anchor="t"/>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342900" rtl="1" eaLnBrk="0" fontAlgn="base" latinLnBrk="0" hangingPunct="0">
              <a:lnSpc>
                <a:spcPct val="100000"/>
              </a:lnSpc>
              <a:spcBef>
                <a:spcPct val="0"/>
              </a:spcBef>
              <a:spcAft>
                <a:spcPct val="0"/>
              </a:spcAft>
              <a:buClr>
                <a:srgbClr val="4F81BD"/>
              </a:buClr>
              <a:buSzPct val="65000"/>
              <a:buFontTx/>
              <a:buNone/>
              <a:tabLst/>
              <a:defRPr/>
            </a:pPr>
            <a:r>
              <a:rPr kumimoji="0" lang="en-US" sz="900" b="0" i="0" u="none" strike="noStrike" kern="1200" cap="none" spc="0" normalizeH="0" baseline="0" noProof="0" dirty="0">
                <a:ln>
                  <a:noFill/>
                </a:ln>
                <a:solidFill>
                  <a:prstClr val="white"/>
                </a:solidFill>
                <a:effectLst/>
                <a:uLnTx/>
                <a:uFillTx/>
                <a:latin typeface="Calibri" charset="0"/>
                <a:ea typeface="MS PGothic" charset="0"/>
                <a:cs typeface="ＭＳ Ｐゴシック" charset="0"/>
              </a:rPr>
              <a:t>Source: Maryland </a:t>
            </a:r>
            <a:r>
              <a:rPr kumimoji="0" lang="en-US" sz="900" b="0" i="0" u="none" strike="noStrike" kern="1200" cap="none" spc="0" normalizeH="0" baseline="0" noProof="0" dirty="0">
                <a:ln>
                  <a:noFill/>
                </a:ln>
                <a:solidFill>
                  <a:prstClr val="white"/>
                </a:solidFill>
                <a:effectLst/>
                <a:uLnTx/>
                <a:uFillTx/>
                <a:latin typeface="Calibri"/>
                <a:ea typeface="MS PGothic" charset="0"/>
                <a:cs typeface="Calibri"/>
              </a:rPr>
              <a:t>*Snapshot Date: October 1, 2017</a:t>
            </a:r>
            <a:endParaRPr kumimoji="0" lang="en-US" sz="900" b="0" i="0" u="none" strike="noStrike" kern="1200" cap="none" spc="0" normalizeH="0" baseline="0" noProof="0" dirty="0">
              <a:ln>
                <a:noFill/>
              </a:ln>
              <a:solidFill>
                <a:prstClr val="white"/>
              </a:solidFill>
              <a:effectLst/>
              <a:uLnTx/>
              <a:uFillTx/>
              <a:latin typeface="Calibri" charset="0"/>
              <a:ea typeface="MS PGothic" charset="0"/>
              <a:cs typeface="ＭＳ Ｐゴシック" charset="0"/>
            </a:endParaRPr>
          </a:p>
          <a:p>
            <a:pPr marL="0" marR="0" lvl="0" indent="0" algn="l" defTabSz="342900" rtl="1" eaLnBrk="0" fontAlgn="base" latinLnBrk="0" hangingPunct="0">
              <a:lnSpc>
                <a:spcPct val="100000"/>
              </a:lnSpc>
              <a:spcBef>
                <a:spcPct val="0"/>
              </a:spcBef>
              <a:spcAft>
                <a:spcPct val="0"/>
              </a:spcAft>
              <a:buClr>
                <a:srgbClr val="4F81BD"/>
              </a:buClr>
              <a:buSzPct val="65000"/>
              <a:buFontTx/>
              <a:buNone/>
              <a:tabLst/>
              <a:defRPr/>
            </a:pPr>
            <a:endParaRPr kumimoji="0" lang="en-US" sz="900" b="0" i="0" u="none" strike="noStrike" kern="1200" cap="none" spc="0" normalizeH="0" baseline="0" noProof="0" dirty="0">
              <a:ln>
                <a:noFill/>
              </a:ln>
              <a:solidFill>
                <a:prstClr val="white"/>
              </a:solidFill>
              <a:effectLst/>
              <a:uLnTx/>
              <a:uFillTx/>
              <a:latin typeface="Calibri" charset="0"/>
              <a:ea typeface="MS PGothic" charset="0"/>
              <a:cs typeface="ＭＳ Ｐゴシック" charset="0"/>
            </a:endParaRPr>
          </a:p>
          <a:p>
            <a:pPr marL="0" marR="0" lvl="0" indent="0" algn="l" defTabSz="342900" rtl="1" eaLnBrk="0" fontAlgn="base" latinLnBrk="0" hangingPunct="0">
              <a:lnSpc>
                <a:spcPct val="100000"/>
              </a:lnSpc>
              <a:spcBef>
                <a:spcPct val="0"/>
              </a:spcBef>
              <a:spcAft>
                <a:spcPct val="0"/>
              </a:spcAft>
              <a:buClr>
                <a:srgbClr val="4F81BD"/>
              </a:buClr>
              <a:buSzPct val="65000"/>
              <a:buFontTx/>
              <a:buNone/>
              <a:tabLst/>
              <a:defRPr/>
            </a:pPr>
            <a:r>
              <a:rPr kumimoji="0" lang="en-US" sz="900" b="0" i="0" u="none" strike="noStrike" kern="1200" cap="none" spc="0" normalizeH="0" baseline="0" noProof="0" dirty="0">
                <a:ln>
                  <a:noFill/>
                </a:ln>
                <a:solidFill>
                  <a:prstClr val="white"/>
                </a:solidFill>
                <a:effectLst/>
                <a:uLnTx/>
                <a:uFillTx/>
                <a:latin typeface="Calibri" charset="0"/>
                <a:ea typeface="MS PGothic" charset="0"/>
                <a:cs typeface="ＭＳ Ｐゴシック" charset="0"/>
              </a:rPr>
              <a:t>Special Education/Early Intervention Services Census Data and Related Tables – 2016 Resident Population Data and  U.S. Department of Justice, Office of Juvenile Justice Website (http://</a:t>
            </a:r>
            <a:r>
              <a:rPr kumimoji="0" lang="en-US" sz="900" b="0" i="0" u="none" strike="noStrike" kern="1200" cap="none" spc="0" normalizeH="0" baseline="0" noProof="0" dirty="0" err="1">
                <a:ln>
                  <a:noFill/>
                </a:ln>
                <a:solidFill>
                  <a:prstClr val="white"/>
                </a:solidFill>
                <a:effectLst/>
                <a:uLnTx/>
                <a:uFillTx/>
                <a:latin typeface="Calibri" charset="0"/>
                <a:ea typeface="MS PGothic" charset="0"/>
                <a:cs typeface="ＭＳ Ｐゴシック" charset="0"/>
              </a:rPr>
              <a:t>www.ojjdp.gov</a:t>
            </a:r>
            <a:r>
              <a:rPr kumimoji="0" lang="en-US" sz="900" b="0" i="0" u="none" strike="noStrike" kern="1200" cap="none" spc="0" normalizeH="0" baseline="0" noProof="0" dirty="0">
                <a:ln>
                  <a:noFill/>
                </a:ln>
                <a:solidFill>
                  <a:prstClr val="white"/>
                </a:solidFill>
                <a:effectLst/>
                <a:uLnTx/>
                <a:uFillTx/>
                <a:latin typeface="Calibri" charset="0"/>
                <a:ea typeface="MS PGothic" charset="0"/>
                <a:cs typeface="ＭＳ Ｐゴシック" charset="0"/>
              </a:rPr>
              <a:t>)</a:t>
            </a:r>
          </a:p>
        </p:txBody>
      </p:sp>
      <p:cxnSp>
        <p:nvCxnSpPr>
          <p:cNvPr id="7170" name="Straight Connector 45"/>
          <p:cNvCxnSpPr>
            <a:cxnSpLocks noChangeShapeType="1"/>
          </p:cNvCxnSpPr>
          <p:nvPr/>
        </p:nvCxnSpPr>
        <p:spPr bwMode="auto">
          <a:xfrm flipH="1">
            <a:off x="3223692" y="3394206"/>
            <a:ext cx="9524" cy="812534"/>
          </a:xfrm>
          <a:prstGeom prst="line">
            <a:avLst/>
          </a:prstGeom>
          <a:ln w="19050" cmpd="sng">
            <a:solidFill>
              <a:schemeClr val="tx1"/>
            </a:solidFill>
            <a:headEnd type="oval"/>
            <a:tailEnd type="oval"/>
          </a:ln>
        </p:spPr>
        <p:style>
          <a:lnRef idx="3">
            <a:schemeClr val="accent6"/>
          </a:lnRef>
          <a:fillRef idx="0">
            <a:schemeClr val="accent6"/>
          </a:fillRef>
          <a:effectRef idx="2">
            <a:schemeClr val="accent6"/>
          </a:effectRef>
          <a:fontRef idx="minor">
            <a:schemeClr val="tx1"/>
          </a:fontRef>
        </p:style>
      </p:cxnSp>
      <p:cxnSp>
        <p:nvCxnSpPr>
          <p:cNvPr id="26" name="Straight Connector 45"/>
          <p:cNvCxnSpPr>
            <a:cxnSpLocks noChangeShapeType="1"/>
            <a:endCxn id="31" idx="0"/>
          </p:cNvCxnSpPr>
          <p:nvPr/>
        </p:nvCxnSpPr>
        <p:spPr bwMode="auto">
          <a:xfrm flipH="1">
            <a:off x="7086600" y="4248817"/>
            <a:ext cx="19770" cy="145701"/>
          </a:xfrm>
          <a:prstGeom prst="line">
            <a:avLst/>
          </a:prstGeom>
          <a:ln w="19050" cmpd="sng">
            <a:solidFill>
              <a:schemeClr val="tx1"/>
            </a:solidFill>
            <a:headEnd type="oval"/>
            <a:tailEnd type="oval"/>
          </a:ln>
        </p:spPr>
        <p:style>
          <a:lnRef idx="3">
            <a:schemeClr val="accent6"/>
          </a:lnRef>
          <a:fillRef idx="0">
            <a:schemeClr val="accent6"/>
          </a:fillRef>
          <a:effectRef idx="2">
            <a:schemeClr val="accent6"/>
          </a:effectRef>
          <a:fontRef idx="minor">
            <a:schemeClr val="tx1"/>
          </a:fontRef>
        </p:style>
      </p:cxnSp>
      <p:sp>
        <p:nvSpPr>
          <p:cNvPr id="27" name="Date Placeholder 4">
            <a:extLst>
              <a:ext uri="{FF2B5EF4-FFF2-40B4-BE49-F238E27FC236}">
                <a16:creationId xmlns:a16="http://schemas.microsoft.com/office/drawing/2014/main" id="{C82BD7A7-800B-E741-8187-CD80A9F1D9C9}"/>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206869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8028" y="381000"/>
            <a:ext cx="7886700" cy="1325563"/>
          </a:xfrm>
        </p:spPr>
        <p:txBody>
          <a:bodyPr/>
          <a:lstStyle/>
          <a:p>
            <a:pPr lvl="0" defTabSz="342900">
              <a:lnSpc>
                <a:spcPct val="100000"/>
              </a:lnSpc>
              <a:spcBef>
                <a:spcPts val="0"/>
              </a:spcBef>
              <a:defRPr/>
            </a:pPr>
            <a:r>
              <a:rPr lang="en-US" b="1" dirty="0">
                <a:solidFill>
                  <a:srgbClr val="FF8000"/>
                </a:solidFill>
                <a:latin typeface="Calibri"/>
                <a:ea typeface="+mn-ea"/>
                <a:cs typeface="Calibri"/>
              </a:rPr>
              <a:t>Maryland’s </a:t>
            </a:r>
            <a:r>
              <a:rPr lang="en-US" b="1" dirty="0">
                <a:solidFill>
                  <a:srgbClr val="FFFFFF"/>
                </a:solidFill>
                <a:latin typeface="Calibri"/>
                <a:ea typeface="+mn-ea"/>
                <a:cs typeface="Calibri"/>
              </a:rPr>
              <a:t>Unique Background Information</a:t>
            </a:r>
            <a:br>
              <a:rPr lang="en-US" b="1" dirty="0">
                <a:solidFill>
                  <a:srgbClr val="FFFFFF"/>
                </a:solidFill>
                <a:latin typeface="Calibri"/>
                <a:ea typeface="+mn-ea"/>
                <a:cs typeface="Calibri"/>
              </a:rPr>
            </a:br>
            <a:endParaRPr lang="en-US" dirty="0"/>
          </a:p>
        </p:txBody>
      </p:sp>
      <p:sp>
        <p:nvSpPr>
          <p:cNvPr id="5" name="Content Placeholder 4"/>
          <p:cNvSpPr>
            <a:spLocks noGrp="1"/>
          </p:cNvSpPr>
          <p:nvPr>
            <p:ph idx="1"/>
          </p:nvPr>
        </p:nvSpPr>
        <p:spPr>
          <a:xfrm>
            <a:off x="638028" y="1473418"/>
            <a:ext cx="7362972" cy="4351338"/>
          </a:xfrm>
        </p:spPr>
        <p:txBody>
          <a:bodyPr>
            <a:normAutofit/>
          </a:bodyPr>
          <a:lstStyle/>
          <a:p>
            <a:r>
              <a:rPr lang="en-US" sz="2400" dirty="0"/>
              <a:t>Maryland is one of five Birth Mandate states.</a:t>
            </a:r>
          </a:p>
          <a:p>
            <a:endParaRPr lang="en-US" sz="2400" dirty="0"/>
          </a:p>
          <a:p>
            <a:r>
              <a:rPr lang="en-US" sz="2400" dirty="0"/>
              <a:t>The Department of Education is the Lead Agency for the Maryland Infants and Toddlers Program.</a:t>
            </a:r>
          </a:p>
          <a:p>
            <a:endParaRPr lang="en-US" sz="2400" dirty="0"/>
          </a:p>
          <a:p>
            <a:r>
              <a:rPr lang="en-US" sz="2400" dirty="0"/>
              <a:t>Maryland has a broad eligibility criteria (Category A) – 25% delay in one or more area of development, atypical development, high probability condition.</a:t>
            </a:r>
          </a:p>
          <a:p>
            <a:endParaRPr lang="en-US" sz="2400" dirty="0"/>
          </a:p>
        </p:txBody>
      </p:sp>
      <p:cxnSp>
        <p:nvCxnSpPr>
          <p:cNvPr id="9" name="Straight Connector 27"/>
          <p:cNvCxnSpPr>
            <a:cxnSpLocks noChangeShapeType="1"/>
          </p:cNvCxnSpPr>
          <p:nvPr/>
        </p:nvCxnSpPr>
        <p:spPr bwMode="auto">
          <a:xfrm>
            <a:off x="762000" y="1066800"/>
            <a:ext cx="7543800" cy="0"/>
          </a:xfrm>
          <a:prstGeom prst="line">
            <a:avLst/>
          </a:prstGeom>
          <a:noFill/>
          <a:ln w="31750">
            <a:solidFill>
              <a:srgbClr val="E87900"/>
            </a:solidFill>
            <a:round/>
            <a:headEnd/>
            <a:tailEnd/>
          </a:ln>
          <a:effectLst>
            <a:outerShdw dist="38100" dir="5400000" rotWithShape="0">
              <a:srgbClr val="808080">
                <a:alpha val="28000"/>
              </a:srgbClr>
            </a:outerShdw>
          </a:effectLst>
        </p:spPr>
      </p:cxnSp>
      <p:sp>
        <p:nvSpPr>
          <p:cNvPr id="14" name="Date Placeholder 4">
            <a:extLst>
              <a:ext uri="{FF2B5EF4-FFF2-40B4-BE49-F238E27FC236}">
                <a16:creationId xmlns:a16="http://schemas.microsoft.com/office/drawing/2014/main" id="{EECE920B-F683-3447-A8ED-4D3AAE5FCB7A}"/>
              </a:ext>
            </a:extLst>
          </p:cNvPr>
          <p:cNvSpPr>
            <a:spLocks noGrp="1"/>
          </p:cNvSpPr>
          <p:nvPr/>
        </p:nvSpPr>
        <p:spPr>
          <a:xfrm>
            <a:off x="0" y="6553200"/>
            <a:ext cx="9144000" cy="304801"/>
          </a:xfrm>
          <a:prstGeom prst="rect">
            <a:avLst/>
          </a:prstGeom>
        </p:spPr>
        <p:txBody>
          <a:bodyPr wrap="none" lIns="274320" tIns="0" bIns="0" anchor="ctr" anchorCtr="0"/>
          <a:lstStyle>
            <a:defPPr>
              <a:defRPr lang="en-US"/>
            </a:defPPr>
            <a:lvl1pPr algn="ctr" rtl="0" fontAlgn="base">
              <a:spcBef>
                <a:spcPct val="0"/>
              </a:spcBef>
              <a:spcAft>
                <a:spcPct val="0"/>
              </a:spcAft>
              <a:defRPr sz="700" kern="1200" baseline="0">
                <a:solidFill>
                  <a:srgbClr val="FF8000"/>
                </a:solidFill>
                <a:latin typeface="Cambria" charset="0"/>
                <a:ea typeface="Cambria" charset="0"/>
                <a:cs typeface="Cambria"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Calibri"/>
                <a:ea typeface="Tahoma" charset="0"/>
                <a:cs typeface="Tahoma" charset="0"/>
              </a:rPr>
              <a:t>Maryland State Department of Education DIVISION OF EARLY INTERVENTION/SPECIAL EDUCATION SERVICES | Marcella E. Franczkowski, Assistant State Superintendent | December 2018</a:t>
            </a:r>
          </a:p>
        </p:txBody>
      </p:sp>
    </p:spTree>
    <p:extLst>
      <p:ext uri="{BB962C8B-B14F-4D97-AF65-F5344CB8AC3E}">
        <p14:creationId xmlns:p14="http://schemas.microsoft.com/office/powerpoint/2010/main" val="1486302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SEP Them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DD">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568278"/>
      </a:hlink>
      <a:folHlink>
        <a:srgbClr val="39575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igh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Custom 19">
      <a:dk1>
        <a:sysClr val="windowText" lastClr="000000"/>
      </a:dk1>
      <a:lt1>
        <a:sysClr val="window" lastClr="FFFFFF"/>
      </a:lt1>
      <a:dk2>
        <a:srgbClr val="283138"/>
      </a:dk2>
      <a:lt2>
        <a:srgbClr val="FF8600"/>
      </a:lt2>
      <a:accent1>
        <a:srgbClr val="FF8000"/>
      </a:accent1>
      <a:accent2>
        <a:srgbClr val="0080FF"/>
      </a:accent2>
      <a:accent3>
        <a:srgbClr val="008000"/>
      </a:accent3>
      <a:accent4>
        <a:srgbClr val="FF0080"/>
      </a:accent4>
      <a:accent5>
        <a:srgbClr val="5D5AD2"/>
      </a:accent5>
      <a:accent6>
        <a:srgbClr val="6F6C7D"/>
      </a:accent6>
      <a:hlink>
        <a:srgbClr val="6187E3"/>
      </a:hlink>
      <a:folHlink>
        <a:srgbClr val="7B8EB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19">
      <a:dk1>
        <a:sysClr val="windowText" lastClr="000000"/>
      </a:dk1>
      <a:lt1>
        <a:sysClr val="window" lastClr="FFFFFF"/>
      </a:lt1>
      <a:dk2>
        <a:srgbClr val="283138"/>
      </a:dk2>
      <a:lt2>
        <a:srgbClr val="FF8600"/>
      </a:lt2>
      <a:accent1>
        <a:srgbClr val="FF8000"/>
      </a:accent1>
      <a:accent2>
        <a:srgbClr val="0080FF"/>
      </a:accent2>
      <a:accent3>
        <a:srgbClr val="008000"/>
      </a:accent3>
      <a:accent4>
        <a:srgbClr val="FF0080"/>
      </a:accent4>
      <a:accent5>
        <a:srgbClr val="5D5AD2"/>
      </a:accent5>
      <a:accent6>
        <a:srgbClr val="6F6C7D"/>
      </a:accent6>
      <a:hlink>
        <a:srgbClr val="6187E3"/>
      </a:hlink>
      <a:folHlink>
        <a:srgbClr val="7B8EB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7" ma:contentTypeDescription="Create a new document." ma:contentTypeScope="" ma:versionID="23527665c4881009776841d41925f159">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78fb487966089ac74dea43093cf910ca"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D0DD94-FA9A-4EAF-84CC-B4B883BC1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553403-B9A3-4BC5-8A36-8D5F4D324A3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09c8a845-e7a6-41fb-9590-158bae58e4d1"/>
    <ds:schemaRef ds:uri="8d8b1221-cb47-43e5-997b-7d0bdebf637a"/>
    <ds:schemaRef ds:uri="http://www.w3.org/XML/1998/namespace"/>
    <ds:schemaRef ds:uri="http://purl.org/dc/dcmitype/"/>
  </ds:schemaRefs>
</ds:datastoreItem>
</file>

<file path=customXml/itemProps3.xml><?xml version="1.0" encoding="utf-8"?>
<ds:datastoreItem xmlns:ds="http://schemas.openxmlformats.org/officeDocument/2006/customXml" ds:itemID="{54C5B82A-9786-487A-B719-677D11A28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TotalTime>
  <Words>2154</Words>
  <Application>Microsoft Macintosh PowerPoint</Application>
  <PresentationFormat>On-screen Show (4:3)</PresentationFormat>
  <Paragraphs>320</Paragraphs>
  <Slides>32</Slides>
  <Notes>23</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32</vt:i4>
      </vt:variant>
    </vt:vector>
  </HeadingPairs>
  <TitlesOfParts>
    <vt:vector size="53" baseType="lpstr">
      <vt:lpstr>Arial</vt:lpstr>
      <vt:lpstr>Calibri</vt:lpstr>
      <vt:lpstr>Calibri Light</vt:lpstr>
      <vt:lpstr>Calibri Regular</vt:lpstr>
      <vt:lpstr>Cambria</vt:lpstr>
      <vt:lpstr>Franklin Gothic Book</vt:lpstr>
      <vt:lpstr>Franklin Gothic Medium</vt:lpstr>
      <vt:lpstr>Georgia</vt:lpstr>
      <vt:lpstr>Perpetua</vt:lpstr>
      <vt:lpstr>Perpetua Titling MT</vt:lpstr>
      <vt:lpstr>Times-BoldItalic</vt:lpstr>
      <vt:lpstr>Wingdings</vt:lpstr>
      <vt:lpstr>OSEP Theme Final</vt:lpstr>
      <vt:lpstr>1_Office Theme</vt:lpstr>
      <vt:lpstr>Right Title and Vertical Text Blank</vt:lpstr>
      <vt:lpstr>7_Office Theme</vt:lpstr>
      <vt:lpstr>8_Office Theme</vt:lpstr>
      <vt:lpstr>2_Office Theme</vt:lpstr>
      <vt:lpstr>3_Office Theme</vt:lpstr>
      <vt:lpstr>Office Theme</vt:lpstr>
      <vt:lpstr>Gallery</vt:lpstr>
      <vt:lpstr>State Strategies for Seamless Service Delivery and Transition Implementing the Extended Part C Option</vt:lpstr>
      <vt:lpstr>Presenters</vt:lpstr>
      <vt:lpstr>PowerPoint Presentation</vt:lpstr>
      <vt:lpstr>IDEA- Part C Extended Option:  Age 3 to Kindergarten Age</vt:lpstr>
      <vt:lpstr>IDEA- Part C Extended Option:  Age 3 to Kindergarten Age</vt:lpstr>
      <vt:lpstr> December 19, 2018</vt:lpstr>
      <vt:lpstr>PowerPoint Presentation</vt:lpstr>
      <vt:lpstr>PowerPoint Presentation</vt:lpstr>
      <vt:lpstr>Maryland’s Unique Background Information </vt:lpstr>
      <vt:lpstr>The Extended Part C Option in Maryland </vt:lpstr>
      <vt:lpstr>Extended Part C Option in Maryland</vt:lpstr>
      <vt:lpstr>Family Choice at Age 3: IFSP vs IEP</vt:lpstr>
      <vt:lpstr>The Extended Part C Option in Maryland: LESSONS LEARNED </vt:lpstr>
      <vt:lpstr>The Extended Part C Option in Maryland: Finance CONSIDERATIONS</vt:lpstr>
      <vt:lpstr>The Extended Part C Option in Maryland: Service Provision and Personnel Development CONSIDERATIONS </vt:lpstr>
      <vt:lpstr>The Extended Part C Option in Maryland: Family Impact CONSIDERATIONS</vt:lpstr>
      <vt:lpstr>Transition at Age 3: Extended IFSP</vt:lpstr>
      <vt:lpstr>The Extended Part C Option in Maryland: Data System and Monitoring CONSIDERATIONS</vt:lpstr>
      <vt:lpstr>Birth to Kindergarten System of Services Points of Transition</vt:lpstr>
      <vt:lpstr>PowerPoint Presentation</vt:lpstr>
      <vt:lpstr>Background on the District of Columbia</vt:lpstr>
      <vt:lpstr>Background on the District of Columbia</vt:lpstr>
      <vt:lpstr>Extended Option in DC</vt:lpstr>
      <vt:lpstr>Extended Option in DC </vt:lpstr>
      <vt:lpstr>PowerPoint Presentation</vt:lpstr>
      <vt:lpstr>PowerPoint Presentation</vt:lpstr>
      <vt:lpstr>Personnel Development</vt:lpstr>
      <vt:lpstr>Early Childhood Infrastructure</vt:lpstr>
      <vt:lpstr>Data Systems/Monitoring</vt:lpstr>
      <vt:lpstr>OSSE Contacts</vt:lpstr>
      <vt:lpstr>PowerPoint Presentation</vt:lpstr>
      <vt:lpstr>Questions</vt:lpstr>
    </vt:vector>
  </TitlesOfParts>
  <Company>U.S.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Heck, Kathleen</dc:creator>
  <cp:lastModifiedBy>Microsoft Office User</cp:lastModifiedBy>
  <cp:revision>33</cp:revision>
  <dcterms:created xsi:type="dcterms:W3CDTF">2018-07-24T05:13:03Z</dcterms:created>
  <dcterms:modified xsi:type="dcterms:W3CDTF">2018-12-20T14:24:02Z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ies>
</file>