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mf" ContentType="image/x-wmf"/>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7.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9" r:id="rId5"/>
    <p:sldMasterId id="2147483696" r:id="rId6"/>
    <p:sldMasterId id="2147483708" r:id="rId7"/>
    <p:sldMasterId id="2147483719" r:id="rId8"/>
    <p:sldMasterId id="2147483732" r:id="rId9"/>
    <p:sldMasterId id="2147483749" r:id="rId10"/>
    <p:sldMasterId id="2147483791" r:id="rId11"/>
  </p:sldMasterIdLst>
  <p:notesMasterIdLst>
    <p:notesMasterId r:id="rId40"/>
  </p:notesMasterIdLst>
  <p:handoutMasterIdLst>
    <p:handoutMasterId r:id="rId41"/>
  </p:handoutMasterIdLst>
  <p:sldIdLst>
    <p:sldId id="2141411093" r:id="rId12"/>
    <p:sldId id="295" r:id="rId13"/>
    <p:sldId id="296" r:id="rId14"/>
    <p:sldId id="421" r:id="rId15"/>
    <p:sldId id="1381" r:id="rId16"/>
    <p:sldId id="2141411078" r:id="rId17"/>
    <p:sldId id="1153" r:id="rId18"/>
    <p:sldId id="2141411079" r:id="rId19"/>
    <p:sldId id="2141411080" r:id="rId20"/>
    <p:sldId id="772" r:id="rId21"/>
    <p:sldId id="2141411097" r:id="rId22"/>
    <p:sldId id="398" r:id="rId23"/>
    <p:sldId id="2141411086" r:id="rId24"/>
    <p:sldId id="777" r:id="rId25"/>
    <p:sldId id="2141411094" r:id="rId26"/>
    <p:sldId id="2141411099" r:id="rId27"/>
    <p:sldId id="2141411098" r:id="rId28"/>
    <p:sldId id="2141411100" r:id="rId29"/>
    <p:sldId id="1176" r:id="rId30"/>
    <p:sldId id="1189" r:id="rId31"/>
    <p:sldId id="1178" r:id="rId32"/>
    <p:sldId id="1190" r:id="rId33"/>
    <p:sldId id="303" r:id="rId34"/>
    <p:sldId id="2141411096" r:id="rId35"/>
    <p:sldId id="2141411088" r:id="rId36"/>
    <p:sldId id="2141411095" r:id="rId37"/>
    <p:sldId id="2141411091" r:id="rId38"/>
    <p:sldId id="1043" r:id="rId3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AC5448AB-628D-429A-BACB-086721486B90}">
          <p14:sldIdLst>
            <p14:sldId id="2141411093"/>
            <p14:sldId id="295"/>
            <p14:sldId id="296"/>
            <p14:sldId id="421"/>
            <p14:sldId id="1381"/>
            <p14:sldId id="2141411078"/>
            <p14:sldId id="1153"/>
            <p14:sldId id="2141411079"/>
            <p14:sldId id="2141411080"/>
            <p14:sldId id="772"/>
            <p14:sldId id="2141411097"/>
            <p14:sldId id="398"/>
            <p14:sldId id="2141411086"/>
            <p14:sldId id="777"/>
            <p14:sldId id="2141411094"/>
            <p14:sldId id="2141411099"/>
            <p14:sldId id="2141411098"/>
            <p14:sldId id="2141411100"/>
            <p14:sldId id="1176"/>
            <p14:sldId id="1189"/>
            <p14:sldId id="1178"/>
            <p14:sldId id="1190"/>
            <p14:sldId id="303"/>
            <p14:sldId id="2141411096"/>
            <p14:sldId id="2141411088"/>
            <p14:sldId id="2141411095"/>
            <p14:sldId id="2141411091"/>
            <p14:sldId id="1043"/>
          </p14:sldIdLst>
        </p14:section>
        <p14:section name="End" id="{41ACBD9F-6704-4F54-A3D8-5A964201573C}">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as, Anne" initials="LA" lastIdx="2" clrIdx="0">
    <p:extLst>
      <p:ext uri="{19B8F6BF-5375-455C-9EA6-DF929625EA0E}">
        <p15:presenceInfo xmlns:p15="http://schemas.microsoft.com/office/powerpoint/2012/main" userId="S::allucas@ad.unc.edu::0caac941-d622-4ec3-8146-8ab1324ccd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FFCC"/>
    <a:srgbClr val="F0EA00"/>
    <a:srgbClr val="D7EAF9"/>
    <a:srgbClr val="B3C7F7"/>
    <a:srgbClr val="FFFFF3"/>
    <a:srgbClr val="8FEBF7"/>
    <a:srgbClr val="145083"/>
    <a:srgbClr val="9966FF"/>
    <a:srgbClr val="20C2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47" autoAdjust="0"/>
    <p:restoredTop sz="56011" autoAdjust="0"/>
  </p:normalViewPr>
  <p:slideViewPr>
    <p:cSldViewPr snapToGrid="0">
      <p:cViewPr varScale="1">
        <p:scale>
          <a:sx n="57" d="100"/>
          <a:sy n="57" d="100"/>
        </p:scale>
        <p:origin x="1506" y="45"/>
      </p:cViewPr>
      <p:guideLst/>
    </p:cSldViewPr>
  </p:slideViewPr>
  <p:outlineViewPr>
    <p:cViewPr>
      <p:scale>
        <a:sx n="50" d="100"/>
        <a:sy n="50" d="100"/>
      </p:scale>
      <p:origin x="0" y="-3177"/>
    </p:cViewPr>
    <p:sldLst>
      <p:sld r:id="rId1" collapse="1"/>
    </p:sldLst>
  </p:outlineViewPr>
  <p:notesTextViewPr>
    <p:cViewPr>
      <p:scale>
        <a:sx n="3" d="2"/>
        <a:sy n="3" d="2"/>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782385556490111E-2"/>
          <c:y val="0.10490967779887431"/>
          <c:w val="0.92949939196135489"/>
          <c:h val="0.71771862128006825"/>
        </c:manualLayout>
      </c:layout>
      <c:barChart>
        <c:barDir val="col"/>
        <c:grouping val="clustered"/>
        <c:varyColors val="0"/>
        <c:ser>
          <c:idx val="0"/>
          <c:order val="0"/>
          <c:tx>
            <c:strRef>
              <c:f>'Data over time'!$B$3</c:f>
              <c:strCache>
                <c:ptCount val="1"/>
                <c:pt idx="0">
                  <c:v>6a</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over time'!$A$4:$A$11</c:f>
              <c:strCache>
                <c:ptCount val="8"/>
                <c:pt idx="0">
                  <c:v>12 13</c:v>
                </c:pt>
                <c:pt idx="1">
                  <c:v>13-14</c:v>
                </c:pt>
                <c:pt idx="2">
                  <c:v>14-15</c:v>
                </c:pt>
                <c:pt idx="3">
                  <c:v>15-16</c:v>
                </c:pt>
                <c:pt idx="4">
                  <c:v>17-18</c:v>
                </c:pt>
                <c:pt idx="5">
                  <c:v>18-19</c:v>
                </c:pt>
                <c:pt idx="6">
                  <c:v>19-20</c:v>
                </c:pt>
                <c:pt idx="7">
                  <c:v>20-21</c:v>
                </c:pt>
              </c:strCache>
            </c:strRef>
          </c:cat>
          <c:val>
            <c:numRef>
              <c:f>'Data over time'!$B$4:$B$11</c:f>
              <c:numCache>
                <c:formatCode>General</c:formatCode>
                <c:ptCount val="8"/>
                <c:pt idx="0">
                  <c:v>42</c:v>
                </c:pt>
                <c:pt idx="1">
                  <c:v>44</c:v>
                </c:pt>
                <c:pt idx="2">
                  <c:v>44</c:v>
                </c:pt>
                <c:pt idx="3">
                  <c:v>45</c:v>
                </c:pt>
                <c:pt idx="4">
                  <c:v>45</c:v>
                </c:pt>
                <c:pt idx="5">
                  <c:v>45</c:v>
                </c:pt>
                <c:pt idx="6">
                  <c:v>44</c:v>
                </c:pt>
                <c:pt idx="7">
                  <c:v>40</c:v>
                </c:pt>
              </c:numCache>
            </c:numRef>
          </c:val>
          <c:extLst>
            <c:ext xmlns:c16="http://schemas.microsoft.com/office/drawing/2014/chart" uri="{C3380CC4-5D6E-409C-BE32-E72D297353CC}">
              <c16:uniqueId val="{00000000-754B-4BFC-9ED9-2084B8827BF8}"/>
            </c:ext>
          </c:extLst>
        </c:ser>
        <c:ser>
          <c:idx val="1"/>
          <c:order val="1"/>
          <c:tx>
            <c:strRef>
              <c:f>'Data over time'!$C$3</c:f>
              <c:strCache>
                <c:ptCount val="1"/>
                <c:pt idx="0">
                  <c:v>6b</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over time'!$A$4:$A$11</c:f>
              <c:strCache>
                <c:ptCount val="8"/>
                <c:pt idx="0">
                  <c:v>12 13</c:v>
                </c:pt>
                <c:pt idx="1">
                  <c:v>13-14</c:v>
                </c:pt>
                <c:pt idx="2">
                  <c:v>14-15</c:v>
                </c:pt>
                <c:pt idx="3">
                  <c:v>15-16</c:v>
                </c:pt>
                <c:pt idx="4">
                  <c:v>17-18</c:v>
                </c:pt>
                <c:pt idx="5">
                  <c:v>18-19</c:v>
                </c:pt>
                <c:pt idx="6">
                  <c:v>19-20</c:v>
                </c:pt>
                <c:pt idx="7">
                  <c:v>20-21</c:v>
                </c:pt>
              </c:strCache>
            </c:strRef>
          </c:cat>
          <c:val>
            <c:numRef>
              <c:f>'Data over time'!$C$4:$C$11</c:f>
              <c:numCache>
                <c:formatCode>General</c:formatCode>
                <c:ptCount val="8"/>
                <c:pt idx="0">
                  <c:v>26</c:v>
                </c:pt>
                <c:pt idx="1">
                  <c:v>26</c:v>
                </c:pt>
                <c:pt idx="2">
                  <c:v>26</c:v>
                </c:pt>
                <c:pt idx="3">
                  <c:v>25</c:v>
                </c:pt>
                <c:pt idx="4">
                  <c:v>25</c:v>
                </c:pt>
                <c:pt idx="5">
                  <c:v>25</c:v>
                </c:pt>
                <c:pt idx="6">
                  <c:v>26</c:v>
                </c:pt>
                <c:pt idx="7">
                  <c:v>30</c:v>
                </c:pt>
              </c:numCache>
            </c:numRef>
          </c:val>
          <c:extLst>
            <c:ext xmlns:c16="http://schemas.microsoft.com/office/drawing/2014/chart" uri="{C3380CC4-5D6E-409C-BE32-E72D297353CC}">
              <c16:uniqueId val="{00000001-754B-4BFC-9ED9-2084B8827BF8}"/>
            </c:ext>
          </c:extLst>
        </c:ser>
        <c:dLbls>
          <c:showLegendKey val="0"/>
          <c:showVal val="1"/>
          <c:showCatName val="0"/>
          <c:showSerName val="0"/>
          <c:showPercent val="0"/>
          <c:showBubbleSize val="0"/>
        </c:dLbls>
        <c:gapWidth val="150"/>
        <c:overlap val="-25"/>
        <c:axId val="1118606399"/>
        <c:axId val="1118607231"/>
      </c:barChart>
      <c:catAx>
        <c:axId val="1118606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118607231"/>
        <c:crosses val="autoZero"/>
        <c:auto val="1"/>
        <c:lblAlgn val="ctr"/>
        <c:lblOffset val="100"/>
        <c:noMultiLvlLbl val="0"/>
      </c:catAx>
      <c:valAx>
        <c:axId val="1118607231"/>
        <c:scaling>
          <c:orientation val="minMax"/>
        </c:scaling>
        <c:delete val="1"/>
        <c:axPos val="l"/>
        <c:numFmt formatCode="General" sourceLinked="1"/>
        <c:majorTickMark val="none"/>
        <c:minorTickMark val="none"/>
        <c:tickLblPos val="nextTo"/>
        <c:crossAx val="1118606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Children with IEPs: 69,947</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11F-4F6F-AD2A-EC4A8490AE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811F-4F6F-AD2A-EC4A8490AECD}"/>
              </c:ext>
            </c:extLst>
          </c:dPt>
          <c:dLbls>
            <c:dLbl>
              <c:idx val="0"/>
              <c:layout>
                <c:manualLayout>
                  <c:x val="-2.1367521367521326E-3"/>
                  <c:y val="2.54290297803973E-3"/>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r>
                      <a:rPr lang="en-US" sz="1800" dirty="0"/>
                      <a:t>39,995</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7361111111111117E-2"/>
                      <c:h val="7.2752454201716679E-2"/>
                    </c:manualLayout>
                  </c15:layout>
                  <c15:showDataLabelsRange val="0"/>
                </c:ext>
                <c:ext xmlns:c16="http://schemas.microsoft.com/office/drawing/2014/chart" uri="{C3380CC4-5D6E-409C-BE32-E72D297353CC}">
                  <c16:uniqueId val="{00000001-811F-4F6F-AD2A-EC4A8490AECD}"/>
                </c:ext>
              </c:extLst>
            </c:dLbl>
            <c:dLbl>
              <c:idx val="1"/>
              <c:tx>
                <c:rich>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r>
                      <a:rPr lang="en-US" sz="1800" dirty="0"/>
                      <a:t>34,140</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2019230769230766E-2"/>
                      <c:h val="7.2752454201716679E-2"/>
                    </c:manualLayout>
                  </c15:layout>
                  <c15:showDataLabelsRange val="0"/>
                </c:ext>
                <c:ext xmlns:c16="http://schemas.microsoft.com/office/drawing/2014/chart" uri="{C3380CC4-5D6E-409C-BE32-E72D297353CC}">
                  <c16:uniqueId val="{00000002-811F-4F6F-AD2A-EC4A8490AEC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Eligible prior to enrollment</c:v>
                </c:pt>
                <c:pt idx="1">
                  <c:v>Eligible during enrollment year </c:v>
                </c:pt>
              </c:strCache>
            </c:strRef>
          </c:cat>
          <c:val>
            <c:numRef>
              <c:f>Sheet1!$B$2:$B$3</c:f>
              <c:numCache>
                <c:formatCode>#,##0</c:formatCode>
                <c:ptCount val="2"/>
                <c:pt idx="0">
                  <c:v>44135</c:v>
                </c:pt>
                <c:pt idx="1">
                  <c:v>25812</c:v>
                </c:pt>
              </c:numCache>
            </c:numRef>
          </c:val>
          <c:extLst>
            <c:ext xmlns:c16="http://schemas.microsoft.com/office/drawing/2014/chart" uri="{C3380CC4-5D6E-409C-BE32-E72D297353CC}">
              <c16:uniqueId val="{00000000-B25A-4F19-B7A8-D28E65BDE796}"/>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8CE98058-8D94-324A-88BA-6357AD2FDE55}" type="datetimeFigureOut">
              <a:rPr lang="en-US" smtClean="0"/>
              <a:t>12/19/2022</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2074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FA523FA6-E043-9F4E-99C7-7E8AF99961B7}" type="datetimeFigureOut">
              <a:rPr lang="en-US" smtClean="0"/>
              <a:t>12/19/2022</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44BAE9E6-FC52-7F4E-B22E-76509B4751CB}" type="slidenum">
              <a:rPr lang="en-US" smtClean="0"/>
              <a:t>‹#›</a:t>
            </a:fld>
            <a:endParaRPr lang="en-US"/>
          </a:p>
        </p:txBody>
      </p:sp>
    </p:spTree>
    <p:extLst>
      <p:ext uri="{BB962C8B-B14F-4D97-AF65-F5344CB8AC3E}">
        <p14:creationId xmlns:p14="http://schemas.microsoft.com/office/powerpoint/2010/main" val="198839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ites.ed.gov/idea/idea-files/guidance-on-creating-an-effective-memorandum-of-understanding-to-support-high-quality-inclusive-early-childhood-systems-oct-5-2022/"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sites.ed.gov/idea/idea-files/dear-colleague-letter-on-idea-services-in-head-star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cfr.gov/current/title-34/subtitle-B/chapter-III/part-300/subpart-D/subject-group-ECFRcdd53b28839f370"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ecfr.gov/current/title-34/subtitle-B/chapter-III/part-300#300.124" TargetMode="External"/><Relationship Id="rId5" Type="http://schemas.openxmlformats.org/officeDocument/2006/relationships/hyperlink" Target="https://www.ecfr.gov/current/title-34/subtitle-B/chapter-III/part-300#300.114" TargetMode="External"/><Relationship Id="rId4" Type="http://schemas.openxmlformats.org/officeDocument/2006/relationships/hyperlink" Target="https://www.ecfr.gov/current/title-34/subtitle-B/chapter-III/part-300/subpart-D/subject-group-ECFR28b07e67452ed7a/section-300.323"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2.ed.gov/programs/osepidea/618-data/static-tables/index.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rPr>
              <a:t>Strengthening Collaboration between IDEA agencies and Head Start Programs</a:t>
            </a:r>
            <a:endParaRPr lang="en-US" sz="1800" dirty="0">
              <a:effectLst/>
              <a:latin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rPr>
              <a:t>During this webinar the Office of Special Education Programs and the Office of Head Start, joined by the Early Childhood Technical Assistance (ECTA) Center and the National Center on Development, Teaching and Learning, will be highlighting the newly released </a:t>
            </a:r>
            <a:r>
              <a:rPr lang="en-US" sz="1800" dirty="0">
                <a:effectLst/>
                <a:latin typeface="Calibri" panose="020F0502020204030204" pitchFamily="34" charset="0"/>
                <a:hlinkClick r:id="rId3"/>
              </a:rPr>
              <a:t>Guidance on Creating an Effective Memorandum of Understanding to Support High-Quality Inclusive Early Childhood Systems</a:t>
            </a:r>
            <a:r>
              <a:rPr lang="en-US" sz="1800" dirty="0">
                <a:effectLst/>
                <a:latin typeface="Calibri" panose="020F0502020204030204" pitchFamily="34" charset="0"/>
              </a:rPr>
              <a:t> and the </a:t>
            </a:r>
            <a:r>
              <a:rPr lang="en-US" sz="1800" dirty="0">
                <a:effectLst/>
                <a:latin typeface="Calibri" panose="020F0502020204030204" pitchFamily="34" charset="0"/>
                <a:hlinkClick r:id="rId4"/>
              </a:rPr>
              <a:t>Dear Colleague Letter on IDEA Services in Head Start</a:t>
            </a:r>
            <a:r>
              <a:rPr lang="en-US" sz="1800" dirty="0">
                <a:effectLst/>
                <a:latin typeface="Calibri" panose="020F0502020204030204" pitchFamily="34" charset="0"/>
              </a:rPr>
              <a:t>. Join us to learn about collaborative opportunities to support children with disabilities and their families. Together we will explore strategies and resources that can help to foster collaboration across programs and services and promote inclusion in early care and education.</a:t>
            </a:r>
          </a:p>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1</a:t>
            </a:fld>
            <a:endParaRPr lang="en-US"/>
          </a:p>
        </p:txBody>
      </p:sp>
    </p:spTree>
    <p:extLst>
      <p:ext uri="{BB962C8B-B14F-4D97-AF65-F5344CB8AC3E}">
        <p14:creationId xmlns:p14="http://schemas.microsoft.com/office/powerpoint/2010/main" val="2270450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10</a:t>
            </a:fld>
            <a:endParaRPr lang="en-US"/>
          </a:p>
        </p:txBody>
      </p:sp>
    </p:spTree>
    <p:extLst>
      <p:ext uri="{BB962C8B-B14F-4D97-AF65-F5344CB8AC3E}">
        <p14:creationId xmlns:p14="http://schemas.microsoft.com/office/powerpoint/2010/main" val="2526195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effectLst/>
                <a:latin typeface="Century Gothic" panose="020B0502020202020204" pitchFamily="34" charset="0"/>
                <a:ea typeface="Calibri" panose="020F0502020204030204" pitchFamily="34" charset="0"/>
              </a:rPr>
              <a:t>Two new guidance documents that we jointly developed with the Office of Head Start Programs were released Oct 5</a:t>
            </a:r>
            <a:r>
              <a:rPr lang="en-US" baseline="30000" dirty="0">
                <a:solidFill>
                  <a:schemeClr val="tx1"/>
                </a:solidFill>
                <a:effectLst/>
                <a:latin typeface="Century Gothic" panose="020B0502020202020204" pitchFamily="34" charset="0"/>
                <a:ea typeface="Calibri" panose="020F0502020204030204" pitchFamily="34" charset="0"/>
              </a:rPr>
              <a:t>th</a:t>
            </a:r>
            <a:r>
              <a:rPr lang="en-US" dirty="0">
                <a:solidFill>
                  <a:schemeClr val="tx1"/>
                </a:solidFill>
                <a:effectLst/>
                <a:latin typeface="Century Gothic" panose="020B0502020202020204" pitchFamily="34"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AFA9B-86E6-4A9B-9265-599892012C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3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effectLst/>
                <a:latin typeface="Century Gothic" panose="020B0502020202020204" pitchFamily="34" charset="0"/>
                <a:ea typeface="Calibri" panose="020F0502020204030204" pitchFamily="34" charset="0"/>
              </a:rPr>
              <a:t>The first is a Dear Colleague letter that addresses providing IDEA services in Head Start classes. The letter has a three-fold purpose: first, we want to remind State and Local education agencies (SEAs/LEAs) of the requirements under IDEA to provide special education and related services to eligible preschool-aged children with disabilities in the least restrictive environment. Second, we want to emphasize the importance of ongoing collaboration between the SEA, LEAs, and their Head Start program partners to effectively meet IDEA requirements and ensure the provision of a free appropriate public education (FAPE) to children with disabilities. Lastly, the letter provides resources to assist in implementing high-quality early childhood programing for all children.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ffectLst/>
              <a:latin typeface="Century Gothic" panose="020B0502020202020204" pitchFamily="34" charset="0"/>
              <a:ea typeface="Calibri" panose="020F0502020204030204" pitchFamily="34" charset="0"/>
            </a:endParaRPr>
          </a:p>
          <a:p>
            <a:r>
              <a:rPr lang="en-US" sz="1200" b="0" i="0" u="none" strike="noStrike" baseline="0" dirty="0">
                <a:latin typeface="Times New Roman" panose="02020603050405020304" pitchFamily="18" charset="0"/>
              </a:rPr>
              <a:t>However, particularly since the pandemic, both OSEP</a:t>
            </a:r>
          </a:p>
          <a:p>
            <a:r>
              <a:rPr lang="en-US" sz="1200" b="0" i="0" u="none" strike="noStrike" baseline="0" dirty="0">
                <a:latin typeface="Times New Roman" panose="02020603050405020304" pitchFamily="18" charset="0"/>
              </a:rPr>
              <a:t>and OHS have quantitative data and other information that indicate—</a:t>
            </a:r>
          </a:p>
          <a:p>
            <a:pPr marR="2250"/>
            <a:r>
              <a:rPr lang="en-US" sz="1200" b="0" i="0" u="none" strike="noStrike" baseline="0" dirty="0">
                <a:latin typeface="Times New Roman" panose="02020603050405020304" pitchFamily="18" charset="0"/>
              </a:rPr>
              <a:t>Initial evaluations to determine eligibility of children suspected of having a disability are being delayed;</a:t>
            </a:r>
          </a:p>
          <a:p>
            <a:pPr marR="2390"/>
            <a:r>
              <a:rPr lang="en-US" sz="1200" b="0" i="0" u="none" strike="noStrike" baseline="0" dirty="0">
                <a:latin typeface="Times New Roman" panose="02020603050405020304" pitchFamily="18" charset="0"/>
              </a:rPr>
              <a:t>Special education and related services included in IEPs are not being provided timely, or IEPs are not being fully implemented; and</a:t>
            </a:r>
          </a:p>
          <a:p>
            <a:pPr marR="7000"/>
            <a:r>
              <a:rPr lang="en-US" sz="1200" b="0" i="0" u="none" strike="noStrike" baseline="0" dirty="0">
                <a:latin typeface="Times New Roman" panose="02020603050405020304" pitchFamily="18" charset="0"/>
              </a:rPr>
              <a:t>Educational placement decisions for children with disabilities are not being made in accordance with IDEA’s LRE requirements.</a:t>
            </a:r>
          </a:p>
          <a:p>
            <a:pPr marR="7000"/>
            <a:endParaRPr lang="en-US" sz="1200" b="0" i="0" u="none" strike="noStrike" baseline="0" dirty="0">
              <a:latin typeface="Times New Roman" panose="02020603050405020304" pitchFamily="18" charset="0"/>
            </a:endParaRPr>
          </a:p>
          <a:p>
            <a:pPr marR="1170" algn="r"/>
            <a:r>
              <a:rPr lang="en-US" sz="1200" b="0" i="0" u="none" strike="noStrike" baseline="0" dirty="0">
                <a:latin typeface="Times New Roman" panose="02020603050405020304" pitchFamily="18" charset="0"/>
              </a:rPr>
              <a:t>Page 3</a:t>
            </a:r>
          </a:p>
          <a:p>
            <a:pPr lvl="1"/>
            <a:r>
              <a:rPr lang="en-US" sz="1200" b="0" i="0" u="none" strike="noStrike" baseline="0" dirty="0">
                <a:latin typeface="Times New Roman" panose="02020603050405020304" pitchFamily="18" charset="0"/>
              </a:rPr>
              <a:t>SEAs, LEAs, and Head Start programs all have responsibilities for implementing IDEA:</a:t>
            </a:r>
          </a:p>
          <a:p>
            <a:pPr marR="1220" lvl="3"/>
            <a:r>
              <a:rPr lang="en-US" sz="1200" b="0" i="0" u="none" strike="noStrike" baseline="0" dirty="0">
                <a:latin typeface="Times New Roman" panose="02020603050405020304" pitchFamily="18" charset="0"/>
              </a:rPr>
              <a:t>SEAs are responsible for establishing and enforcing policies and procedures to ensure full implementation of child find and other IDEA requirements to ensure that FAPE is made available to all eligible children with disabilities in the State;</a:t>
            </a:r>
          </a:p>
          <a:p>
            <a:pPr marR="1860" lvl="3"/>
            <a:r>
              <a:rPr lang="en-US" sz="1200" b="0" i="0" u="none" strike="noStrike" baseline="0" dirty="0">
                <a:latin typeface="Times New Roman" panose="02020603050405020304" pitchFamily="18" charset="0"/>
              </a:rPr>
              <a:t>LEAs are responsible for identifying, locating, and evaluating children suspected of having disabilities in a timely fashion and developing and implementing IEPs for eligible children with disabilities in accordance with the applicable IDEA requirements; and</a:t>
            </a:r>
          </a:p>
          <a:p>
            <a:pPr marR="9670" lvl="3"/>
            <a:r>
              <a:rPr lang="en-US" sz="1200" b="0" i="0" u="none" strike="noStrike" baseline="0" dirty="0">
                <a:latin typeface="Times New Roman" panose="02020603050405020304" pitchFamily="18" charset="0"/>
              </a:rPr>
              <a:t>Head Start programs are responsible for referring children and families for IDEA evaluations as well as supporting implementation of children’s IEPs.</a:t>
            </a:r>
          </a:p>
          <a:p>
            <a:endParaRPr lang="en-US" sz="1000" b="0" i="0" u="none" strike="noStrike" baseline="0" dirty="0">
              <a:latin typeface="Times New Roman" panose="02020603050405020304" pitchFamily="18" charset="0"/>
            </a:endParaRPr>
          </a:p>
          <a:p>
            <a:pPr marR="5030" lvl="1"/>
            <a:r>
              <a:rPr lang="en-US" sz="1200" b="0" i="0" u="none" strike="noStrike" baseline="0" dirty="0">
                <a:latin typeface="Times New Roman" panose="02020603050405020304" pitchFamily="18" charset="0"/>
              </a:rPr>
              <a:t>Understanding the roles and responsibilities of each of these partners is imperative to successfully implement IDEA and ensure FAPE in the LRE is made available for all children with disabilities in the State.</a:t>
            </a:r>
            <a:r>
              <a:rPr lang="en-US" sz="1200" b="0" i="0" u="none" strike="noStrike" baseline="30000" dirty="0">
                <a:latin typeface="Times New Roman" panose="02020603050405020304" pitchFamily="18" charset="0"/>
                <a:hlinkClick r:id="" action="ppaction://noaction"/>
              </a:rPr>
              <a:t>4</a:t>
            </a:r>
          </a:p>
          <a:p>
            <a:pPr marR="5030" lvl="0"/>
            <a:endParaRPr lang="en-US" sz="1200" b="0" i="0" u="none" strike="noStrike" baseline="30000" dirty="0">
              <a:latin typeface="Times New Roman" panose="02020603050405020304" pitchFamily="18" charset="0"/>
              <a:hlinkClick r:id="" action="ppaction://noaction"/>
            </a:endParaRPr>
          </a:p>
          <a:p>
            <a:pPr marL="342900" marR="0" lvl="0" indent="-342900" algn="l" defTabSz="914400" rtl="0" eaLnBrk="1" fontAlgn="auto" latinLnBrk="0" hangingPunct="1">
              <a:lnSpc>
                <a:spcPct val="100000"/>
              </a:lnSpc>
              <a:spcBef>
                <a:spcPts val="1200"/>
              </a:spcBef>
              <a:spcAft>
                <a:spcPts val="0"/>
              </a:spcAft>
              <a:buClr>
                <a:srgbClr val="6EC940"/>
              </a:buClr>
              <a:buSzTx/>
              <a:buFont typeface="Wingdings 3" panose="05040102010807070707" pitchFamily="18" charset="2"/>
              <a:buChar char=""/>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IDEA Requirements, Including Ensuring a Free Appropriate Public Education in the Least Restrictive Environment</a:t>
            </a:r>
          </a:p>
          <a:p>
            <a:pPr marL="342900" marR="0" lvl="0" indent="-342900" algn="l" defTabSz="914400" rtl="0" eaLnBrk="1" fontAlgn="auto" latinLnBrk="0" hangingPunct="1">
              <a:lnSpc>
                <a:spcPct val="100000"/>
              </a:lnSpc>
              <a:spcBef>
                <a:spcPts val="1200"/>
              </a:spcBef>
              <a:spcAft>
                <a:spcPts val="0"/>
              </a:spcAft>
              <a:buClr>
                <a:srgbClr val="6EC940"/>
              </a:buClr>
              <a:buSzTx/>
              <a:buFont typeface="Wingdings 3" panose="05040102010807070707" pitchFamily="18" charset="2"/>
              <a:buChar char=""/>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Child Find</a:t>
            </a:r>
          </a:p>
          <a:p>
            <a:pPr marL="342900" marR="0" lvl="0" indent="-342900" algn="l" defTabSz="914400" rtl="0" eaLnBrk="1" fontAlgn="auto" latinLnBrk="0" hangingPunct="1">
              <a:lnSpc>
                <a:spcPct val="100000"/>
              </a:lnSpc>
              <a:spcBef>
                <a:spcPts val="1200"/>
              </a:spcBef>
              <a:spcAft>
                <a:spcPts val="0"/>
              </a:spcAft>
              <a:buClr>
                <a:srgbClr val="6EC940"/>
              </a:buClr>
              <a:buSzTx/>
              <a:buFont typeface="Wingdings 3" panose="05040102010807070707" pitchFamily="18" charset="2"/>
              <a:buChar char=""/>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Initial Evaluation and Eligibility Determination</a:t>
            </a:r>
          </a:p>
          <a:p>
            <a:pPr marL="342900" marR="0" lvl="0" indent="-342900" algn="l" defTabSz="914400" rtl="0" eaLnBrk="1" fontAlgn="auto" latinLnBrk="0" hangingPunct="1">
              <a:lnSpc>
                <a:spcPct val="100000"/>
              </a:lnSpc>
              <a:spcBef>
                <a:spcPts val="1200"/>
              </a:spcBef>
              <a:spcAft>
                <a:spcPts val="0"/>
              </a:spcAft>
              <a:buClr>
                <a:srgbClr val="6EC940"/>
              </a:buClr>
              <a:buSzTx/>
              <a:buFont typeface="Wingdings 3" panose="05040102010807070707" pitchFamily="18" charset="2"/>
              <a:buChar char=""/>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Development of the IEP</a:t>
            </a:r>
          </a:p>
          <a:p>
            <a:pPr marL="342900" marR="0" lvl="0" indent="-342900" algn="l" defTabSz="914400" rtl="0" eaLnBrk="1" fontAlgn="auto" latinLnBrk="0" hangingPunct="1">
              <a:lnSpc>
                <a:spcPct val="100000"/>
              </a:lnSpc>
              <a:spcBef>
                <a:spcPts val="1200"/>
              </a:spcBef>
              <a:spcAft>
                <a:spcPts val="0"/>
              </a:spcAft>
              <a:buClr>
                <a:srgbClr val="6EC940"/>
              </a:buClr>
              <a:buSzTx/>
              <a:buFont typeface="Wingdings 3" panose="05040102010807070707" pitchFamily="18" charset="2"/>
              <a:buChar char=""/>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Determination of the Placement in the LRE for the Child</a:t>
            </a:r>
          </a:p>
          <a:p>
            <a:pPr marL="342900" marR="0" lvl="0" indent="-342900" algn="l" defTabSz="914400" rtl="0" eaLnBrk="1" fontAlgn="auto" latinLnBrk="0" hangingPunct="1">
              <a:lnSpc>
                <a:spcPct val="100000"/>
              </a:lnSpc>
              <a:spcBef>
                <a:spcPts val="1200"/>
              </a:spcBef>
              <a:spcAft>
                <a:spcPts val="0"/>
              </a:spcAft>
              <a:buClr>
                <a:srgbClr val="6EC940"/>
              </a:buClr>
              <a:buSzTx/>
              <a:buFont typeface="Wingdings 3" panose="05040102010807070707" pitchFamily="18" charset="2"/>
              <a:buChar char=""/>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Collaboration with Head Start to Support Implementation of IEPs</a:t>
            </a:r>
          </a:p>
          <a:p>
            <a:pPr marL="342900" marR="0" lvl="0" indent="-342900" algn="l" defTabSz="914400" rtl="0" eaLnBrk="1" fontAlgn="auto" latinLnBrk="0" hangingPunct="1">
              <a:lnSpc>
                <a:spcPct val="100000"/>
              </a:lnSpc>
              <a:spcBef>
                <a:spcPts val="1200"/>
              </a:spcBef>
              <a:spcAft>
                <a:spcPts val="0"/>
              </a:spcAft>
              <a:buClr>
                <a:srgbClr val="6EC940"/>
              </a:buClr>
              <a:buSzTx/>
              <a:buFont typeface="Wingdings 3" panose="05040102010807070707" pitchFamily="18" charset="2"/>
              <a:buChar char=""/>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Resolving Disagreements</a:t>
            </a:r>
          </a:p>
          <a:p>
            <a:pPr marL="342900" marR="0" lvl="0" indent="-342900" algn="l" defTabSz="914400" rtl="0" eaLnBrk="1" fontAlgn="auto" latinLnBrk="0" hangingPunct="1">
              <a:lnSpc>
                <a:spcPct val="100000"/>
              </a:lnSpc>
              <a:spcBef>
                <a:spcPts val="1200"/>
              </a:spcBef>
              <a:spcAft>
                <a:spcPts val="0"/>
              </a:spcAft>
              <a:buClr>
                <a:srgbClr val="6EC940"/>
              </a:buClr>
              <a:buSzTx/>
              <a:buFont typeface="Wingdings 3" panose="05040102010807070707" pitchFamily="18" charset="2"/>
              <a:buChar char=""/>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Collaboration Between Partners</a:t>
            </a:r>
          </a:p>
          <a:p>
            <a:pPr marL="342900" marR="0" lvl="0" indent="-342900" algn="l" defTabSz="914400" rtl="0" eaLnBrk="1" fontAlgn="auto" latinLnBrk="0" hangingPunct="1">
              <a:lnSpc>
                <a:spcPct val="100000"/>
              </a:lnSpc>
              <a:spcBef>
                <a:spcPts val="1200"/>
              </a:spcBef>
              <a:spcAft>
                <a:spcPts val="0"/>
              </a:spcAft>
              <a:buClr>
                <a:srgbClr val="6EC940"/>
              </a:buClr>
              <a:buSzTx/>
              <a:buFont typeface="Wingdings 3" panose="05040102010807070707" pitchFamily="18" charset="2"/>
              <a:buChar char=""/>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TTA Resources</a:t>
            </a:r>
          </a:p>
          <a:p>
            <a:pPr marR="5030" lvl="0"/>
            <a:endParaRPr lang="en-US" sz="1200" b="0" i="0" u="none" strike="noStrike" baseline="30000" dirty="0">
              <a:latin typeface="Times New Roman" panose="02020603050405020304" pitchFamily="18" charset="0"/>
              <a:hlinkClick r:id="" action="ppaction://noaction"/>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B7E7E-2D7E-46F3-A24C-3D9194EE3F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84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document is guidance on developing effective MOUs to formalize those early childhood partnerships that are necessary to build a </a:t>
            </a:r>
            <a:r>
              <a:rPr lang="en-US" dirty="0">
                <a:solidFill>
                  <a:schemeClr val="tx1"/>
                </a:solidFill>
                <a:latin typeface="+mj-lt"/>
              </a:rPr>
              <a:t>seamless system of early care and education with a coordinated approach to serve all children in meaningful inclusive programs. It uses IDEA programs and Head Start programs as the example but the concepts can be applied to all early childhood partners. We expect that all states have MOUs in place with at least their Head Start partners. This resource can be used at the state and local levels to operationalize collaborative roles and responsibilities.</a:t>
            </a:r>
          </a:p>
          <a:p>
            <a:endParaRPr lang="en-US" dirty="0">
              <a:solidFill>
                <a:schemeClr val="tx1"/>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mj-lt"/>
              </a:rPr>
              <a:t>The Office of Special Education Programs (OSEP) and the Office of Head Start (OHS) envision a seamless system of early care and education with a coordinated approach to service delivery for infants, toddlers, and preschool children (young children) with disabilities and their families. This requires heightened and sustained levels of ongoing collaboration between the Individuals with Disabilities Education Act, (IDEA) Part C early intervention and Part B, Section 619 preschool special education programs and Head Start  programs. This also includes other early childhood programs such as child care and State preschool programs.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B7E7E-2D7E-46F3-A24C-3D9194EE3F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7618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14</a:t>
            </a:fld>
            <a:endParaRPr lang="en-US"/>
          </a:p>
        </p:txBody>
      </p:sp>
    </p:spTree>
    <p:extLst>
      <p:ext uri="{BB962C8B-B14F-4D97-AF65-F5344CB8AC3E}">
        <p14:creationId xmlns:p14="http://schemas.microsoft.com/office/powerpoint/2010/main" val="435458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E9E6-FC52-7F4E-B22E-76509B4751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555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Table A within the guidance document, there is a crosswalk of the different components of an MOU and the applicable federal requirements for Head Start, Part C and Part B, 619. </a:t>
            </a:r>
          </a:p>
          <a:p>
            <a:endParaRPr lang="en-US" dirty="0"/>
          </a:p>
          <a:p>
            <a:r>
              <a:rPr lang="en-US" dirty="0"/>
              <a:t>It’s clear from our federal requirements that these agencies should work together, and if we zoom out a bit, we can see this clearly as part of the overarching expectations for each.</a:t>
            </a:r>
          </a:p>
          <a:p>
            <a:endParaRPr lang="en-US" dirty="0"/>
          </a:p>
          <a:p>
            <a:r>
              <a:rPr lang="en-US" dirty="0"/>
              <a:t>Head Start is a clear example here, in that this regulation refers to the specific requirement around the development of an interagency agreement or MOU.</a:t>
            </a:r>
          </a:p>
          <a:p>
            <a:endParaRPr lang="en-US" dirty="0"/>
          </a:p>
          <a:p>
            <a:r>
              <a:rPr lang="en-US" dirty="0"/>
              <a:t>For reference….</a:t>
            </a:r>
          </a:p>
          <a:p>
            <a:pPr algn="l"/>
            <a:r>
              <a:rPr lang="en-US" b="0" i="0" dirty="0">
                <a:effectLst/>
                <a:latin typeface="var(--global-heading-font-family)"/>
              </a:rPr>
              <a:t>Table A: Service Delivery Component Considerations for Effective Early Childhood Memorandums of Understanding (MOUs)</a:t>
            </a:r>
          </a:p>
          <a:p>
            <a:pPr algn="l"/>
            <a:r>
              <a:rPr lang="en-US" b="0" i="0" dirty="0">
                <a:solidFill>
                  <a:srgbClr val="2D3748"/>
                </a:solidFill>
                <a:effectLst/>
                <a:latin typeface="Open Sans" panose="020B0606030504020204" pitchFamily="34" charset="0"/>
              </a:rPr>
              <a:t>An effective MOU describes what each agency will do within each component of the service delivery continuum to ensure an equitable, coordinated, family-centered approach and the efficient use of all agency resources (e.g., time, personnel, fiscal), within the parameters of all applicable local, State, and federal requirements. The chart below provides examples of collaborative practices for consideration. MOU development teams are encouraged to be creative and innovative when thinking about coordinated responsibilities during different processes and procedures.</a:t>
            </a:r>
          </a:p>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16</a:t>
            </a:fld>
            <a:endParaRPr lang="en-US"/>
          </a:p>
        </p:txBody>
      </p:sp>
    </p:spTree>
    <p:extLst>
      <p:ext uri="{BB962C8B-B14F-4D97-AF65-F5344CB8AC3E}">
        <p14:creationId xmlns:p14="http://schemas.microsoft.com/office/powerpoint/2010/main" val="1451956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C also includes an overarching statement around collaboration at the start of the regulations. You can see it here in the purpose statement.</a:t>
            </a:r>
          </a:p>
        </p:txBody>
      </p:sp>
      <p:sp>
        <p:nvSpPr>
          <p:cNvPr id="4" name="Slide Number Placeholder 3"/>
          <p:cNvSpPr>
            <a:spLocks noGrp="1"/>
          </p:cNvSpPr>
          <p:nvPr>
            <p:ph type="sldNum" sz="quarter" idx="5"/>
          </p:nvPr>
        </p:nvSpPr>
        <p:spPr/>
        <p:txBody>
          <a:bodyPr/>
          <a:lstStyle/>
          <a:p>
            <a:fld id="{44BAE9E6-FC52-7F4E-B22E-76509B4751CB}" type="slidenum">
              <a:rPr lang="en-US" smtClean="0"/>
              <a:t>17</a:t>
            </a:fld>
            <a:endParaRPr lang="en-US"/>
          </a:p>
        </p:txBody>
      </p:sp>
    </p:spTree>
    <p:extLst>
      <p:ext uri="{BB962C8B-B14F-4D97-AF65-F5344CB8AC3E}">
        <p14:creationId xmlns:p14="http://schemas.microsoft.com/office/powerpoint/2010/main" val="4007924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as mentioned, the specific components related to the IDEA/Head Start collaboration can be found in IDEA Part B, Section 619 as well.</a:t>
            </a:r>
          </a:p>
          <a:p>
            <a:endParaRPr lang="en-US" dirty="0"/>
          </a:p>
          <a:p>
            <a:endParaRPr lang="en-US" dirty="0"/>
          </a:p>
          <a:p>
            <a:r>
              <a:rPr lang="en-US" dirty="0"/>
              <a:t>For reference from Table A:</a:t>
            </a:r>
          </a:p>
          <a:p>
            <a:r>
              <a:rPr lang="en-US" b="0" i="1" dirty="0">
                <a:solidFill>
                  <a:srgbClr val="2D3748"/>
                </a:solidFill>
                <a:effectLst/>
                <a:latin typeface="Open Sans" panose="020B0606030504020204" pitchFamily="34" charset="0"/>
              </a:rPr>
              <a:t>LEAs accept EI/ HS screening information* and do not duplicate or repeat to determine the need for evaluation to determine eligibility.</a:t>
            </a:r>
            <a:r>
              <a:rPr lang="en-US" b="0" i="0" dirty="0">
                <a:solidFill>
                  <a:srgbClr val="2D3748"/>
                </a:solidFill>
                <a:effectLst/>
                <a:latin typeface="Open Sans" panose="020B0606030504020204" pitchFamily="34" charset="0"/>
              </a:rPr>
              <a:t> [LEAs have 60 days from the time parental consent is received (or, if the State establishes a timeframe within which the evaluation must be conducted, within that timeframe) to complete the initial evaluation (</a:t>
            </a:r>
            <a:r>
              <a:rPr lang="en-US" b="0" i="0" u="none" strike="noStrike" dirty="0">
                <a:effectLst/>
                <a:latin typeface="Open Sans" panose="020B0606030504020204" pitchFamily="34" charset="0"/>
                <a:hlinkClick r:id="rId3"/>
              </a:rPr>
              <a:t>34 CFR 300.301(c)(1))</a:t>
            </a:r>
            <a:r>
              <a:rPr lang="en-US" b="0" i="0" dirty="0">
                <a:solidFill>
                  <a:srgbClr val="2D3748"/>
                </a:solidFill>
                <a:effectLst/>
                <a:latin typeface="Open Sans" panose="020B0606030504020204" pitchFamily="34" charset="0"/>
              </a:rPr>
              <a:t>).]</a:t>
            </a:r>
          </a:p>
          <a:p>
            <a:endParaRPr lang="en-US" b="0" i="0" dirty="0">
              <a:solidFill>
                <a:srgbClr val="2D3748"/>
              </a:solidFill>
              <a:effectLst/>
              <a:latin typeface="Open Sans" panose="020B0606030504020204" pitchFamily="34" charset="0"/>
            </a:endParaRPr>
          </a:p>
          <a:p>
            <a:r>
              <a:rPr lang="en-US" b="0" i="1" dirty="0">
                <a:solidFill>
                  <a:srgbClr val="2D3748"/>
                </a:solidFill>
                <a:effectLst/>
                <a:latin typeface="Open Sans" panose="020B0606030504020204" pitchFamily="34" charset="0"/>
              </a:rPr>
              <a:t>LEAs observe children in HS classrooms* during the evaluation process to develop functional individualized education programs (IEPs).</a:t>
            </a:r>
            <a:r>
              <a:rPr lang="en-US" b="0" i="0" dirty="0">
                <a:solidFill>
                  <a:srgbClr val="2D3748"/>
                </a:solidFill>
                <a:effectLst/>
                <a:latin typeface="Open Sans" panose="020B0606030504020204" pitchFamily="34" charset="0"/>
              </a:rPr>
              <a:t> [LEAs must conduct a meeting to develop an IEP for a child within 30 days of a determination that the child needs special education and related services; and, as soon as possible following development of the IEP, special education and related services must be made available to the child in accordance with the IEP (</a:t>
            </a:r>
            <a:r>
              <a:rPr lang="en-US" b="0" i="0" u="none" strike="noStrike" dirty="0">
                <a:effectLst/>
                <a:latin typeface="Open Sans" panose="020B0606030504020204" pitchFamily="34" charset="0"/>
                <a:hlinkClick r:id="rId4"/>
              </a:rPr>
              <a:t>34 CFR 300.323(c)</a:t>
            </a:r>
            <a:r>
              <a:rPr lang="en-US" b="0" i="0" dirty="0">
                <a:solidFill>
                  <a:srgbClr val="2D3748"/>
                </a:solidFill>
                <a:effectLst/>
                <a:latin typeface="Open Sans" panose="020B0606030504020204" pitchFamily="34" charset="0"/>
              </a:rPr>
              <a:t>).]</a:t>
            </a:r>
          </a:p>
          <a:p>
            <a:endParaRPr lang="en-US" b="0" i="0" dirty="0">
              <a:solidFill>
                <a:srgbClr val="2D3748"/>
              </a:solidFill>
              <a:effectLst/>
              <a:latin typeface="Open Sans" panose="020B0606030504020204" pitchFamily="34" charset="0"/>
            </a:endParaRPr>
          </a:p>
          <a:p>
            <a:r>
              <a:rPr lang="en-US" b="0" i="1" dirty="0">
                <a:solidFill>
                  <a:srgbClr val="2D3748"/>
                </a:solidFill>
                <a:effectLst/>
                <a:latin typeface="Open Sans" panose="020B0606030504020204" pitchFamily="34" charset="0"/>
              </a:rPr>
              <a:t>IEP services are planned with HS teachers and provided within HS classroom routines and activities.</a:t>
            </a:r>
            <a:r>
              <a:rPr lang="en-US" b="0" i="0" dirty="0">
                <a:solidFill>
                  <a:srgbClr val="2D3748"/>
                </a:solidFill>
                <a:effectLst/>
                <a:latin typeface="Open Sans" panose="020B0606030504020204" pitchFamily="34" charset="0"/>
              </a:rPr>
              <a:t> [IEP services must be provided in the least restrictive environment to the maximum extent appropriate (</a:t>
            </a:r>
            <a:r>
              <a:rPr lang="en-US" b="0" i="0" u="none" strike="noStrike" dirty="0">
                <a:effectLst/>
                <a:latin typeface="Open Sans" panose="020B0606030504020204" pitchFamily="34" charset="0"/>
                <a:hlinkClick r:id="rId5"/>
              </a:rPr>
              <a:t>34 CFR 300.114(a)</a:t>
            </a:r>
            <a:r>
              <a:rPr lang="en-US" b="0" i="0" dirty="0">
                <a:solidFill>
                  <a:srgbClr val="2D3748"/>
                </a:solidFill>
                <a:effectLst/>
                <a:latin typeface="Open Sans" panose="020B0606030504020204" pitchFamily="34" charset="0"/>
              </a:rPr>
              <a:t>.]</a:t>
            </a:r>
          </a:p>
          <a:p>
            <a:endParaRPr lang="en-US" b="0" i="0" dirty="0">
              <a:solidFill>
                <a:srgbClr val="2D3748"/>
              </a:solidFill>
              <a:effectLst/>
              <a:latin typeface="Open Sans" panose="020B0606030504020204" pitchFamily="34" charset="0"/>
            </a:endParaRPr>
          </a:p>
          <a:p>
            <a:r>
              <a:rPr lang="en-US" b="0" i="1" dirty="0">
                <a:solidFill>
                  <a:srgbClr val="2D3748"/>
                </a:solidFill>
                <a:effectLst/>
                <a:latin typeface="Open Sans" panose="020B0606030504020204" pitchFamily="34" charset="0"/>
              </a:rPr>
              <a:t>IEP Teams provide information to families transitioning from Part C to Part B services, including how IEP services might be provided in HS classrooms.</a:t>
            </a:r>
            <a:r>
              <a:rPr lang="en-US" b="0" i="0" dirty="0">
                <a:solidFill>
                  <a:srgbClr val="2D3748"/>
                </a:solidFill>
                <a:effectLst/>
                <a:latin typeface="Open Sans" panose="020B0606030504020204" pitchFamily="34" charset="0"/>
              </a:rPr>
              <a:t> [LEA personnel must participate in transition planning conferences (</a:t>
            </a:r>
            <a:r>
              <a:rPr lang="en-US" b="0" i="0" u="none" strike="noStrike" dirty="0">
                <a:effectLst/>
                <a:latin typeface="Open Sans" panose="020B0606030504020204" pitchFamily="34" charset="0"/>
                <a:hlinkClick r:id="rId6"/>
              </a:rPr>
              <a:t>34 CFR 300.124)</a:t>
            </a:r>
            <a:r>
              <a:rPr lang="en-US" b="0" i="0" dirty="0">
                <a:solidFill>
                  <a:srgbClr val="2D3748"/>
                </a:solidFill>
                <a:effectLst/>
                <a:latin typeface="Open Sans" panose="020B0606030504020204" pitchFamily="34" charset="0"/>
              </a:rPr>
              <a:t>.]</a:t>
            </a:r>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18</a:t>
            </a:fld>
            <a:endParaRPr lang="en-US"/>
          </a:p>
        </p:txBody>
      </p:sp>
    </p:spTree>
    <p:extLst>
      <p:ext uri="{BB962C8B-B14F-4D97-AF65-F5344CB8AC3E}">
        <p14:creationId xmlns:p14="http://schemas.microsoft.com/office/powerpoint/2010/main" val="1661524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The first step in developing an MOU or revising an existing MOU, at any level, is to identify members of a leadership team across agencies to work on the document and to then oversee its implementation. It is important to ensure membership includes representation from diverse perspectives, areas of expertise, and responsibilities (e.g., director, provider, family member, fiscal manager) as well as those with the authority to make decisions. This supports agreements that are well-informed and have a greater chance of successful implementation. For example, at the State level, the team would, at a minimum, include the: Head Start Collaboration Director, IDEA Part C and Part B Section 619 coordinators, monitoring, and legal personnel from both the State educational agency and State lead agency, local program leaders and service providers, other partner agencies, family members, and pertinent stakeholders from the State and regional levels.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12A14F-FFB0-B242-8D46-450C5217A2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261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AFA9B-86E6-4A9B-9265-599892012C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714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t>
            </a:r>
          </a:p>
          <a:p>
            <a:r>
              <a:rPr lang="en-US" dirty="0"/>
              <a:t>When developing relationships to establish an MOU, it is critical to review the benefits of having a formalized agreement and have shared values and understanding of the collective purpose, for example, to: </a:t>
            </a:r>
          </a:p>
          <a:p>
            <a:pPr marL="228600" indent="-228600">
              <a:buAutoNum type="arabicPeriod"/>
            </a:pPr>
            <a:r>
              <a:rPr lang="en-US" b="1" dirty="0"/>
              <a:t>Create an equitable and coordinated early childhood system.</a:t>
            </a:r>
            <a:r>
              <a:rPr lang="en-US" dirty="0"/>
              <a:t> Equity in early childhood education is providing all children high-quality equitable services that allow them to grow and succeed. The provision of early care and education that meets the unique needs of each and every young child requires coordination among multiple State systems. When State agencies that serve young children come together and define each other’s roles in providing services to young children who are at risk for or have a developmental delay or disability and their families, they are better able to create a more coordinated system. </a:t>
            </a:r>
          </a:p>
          <a:p>
            <a:pPr marL="228600" indent="-228600">
              <a:buAutoNum type="arabicPeriod"/>
            </a:pPr>
            <a:r>
              <a:rPr lang="en-US" b="1" dirty="0"/>
              <a:t>Improve relationships across agencies and staff.</a:t>
            </a:r>
            <a:r>
              <a:rPr lang="en-US" dirty="0"/>
              <a:t> IDEA programs, Head Start and other early care and education agencies, and their respective staff should connect regularly and intentionally about serving young children who are at risk for or have a developmental delay or disability and their families. Outlining how often agencies will regularly meet and what collaborative efforts they are working to improve (e.g., child find, delivery of services, resource allocations, and MOU development and revisions) will help them build their partnerships. </a:t>
            </a:r>
          </a:p>
          <a:p>
            <a:pPr marL="228600" indent="-228600">
              <a:buAutoNum type="arabicPeriod"/>
            </a:pPr>
            <a:r>
              <a:rPr lang="en-US" b="1" dirty="0"/>
              <a:t>Maximize resources, including fiscal resources</a:t>
            </a:r>
            <a:r>
              <a:rPr lang="en-US" dirty="0"/>
              <a:t>.  IDEA programs, Head Start and other early care and education agencies should share resources to promote a coordinated approach to delivering services to young children who are at risk for or have a developmental delay or disability and their families. Fiscal resources may be blended, braided, and layered to the extent allowable under applicable laws. Agencies can more efficiently use their resources by outlining relevant resources each agency can share, including space, staff time, data, professional development, and funding. </a:t>
            </a:r>
          </a:p>
          <a:p>
            <a:pPr marL="228600" indent="-228600">
              <a:buAutoNum type="arabicPeriod"/>
            </a:pPr>
            <a:r>
              <a:rPr lang="en-US" b="1" dirty="0"/>
              <a:t>Improve child and family outcomes</a:t>
            </a:r>
            <a:r>
              <a:rPr lang="en-US" dirty="0"/>
              <a:t>. IDEA programs require that State agencies report child and family outcomes data. Head Start is encouraged to share data from the Program Information Report (PIR) at the State and local levels to complement data collected from IDEA partners. A cohesive approach to improving services for young children who are at risk for or have a developmental delay or disability and families, requires that agencies outline child and family outcome data points collected by each agency and include steps each agency will take toward supporting the improvement of those data. </a:t>
            </a:r>
          </a:p>
          <a:p>
            <a:pPr marL="228600" indent="-228600">
              <a:buAutoNum type="arabicPeriod"/>
            </a:pPr>
            <a:r>
              <a:rPr lang="en-US" b="1" dirty="0"/>
              <a:t>Identify young children with disabilities as early as possible</a:t>
            </a:r>
            <a:r>
              <a:rPr lang="en-US" dirty="0"/>
              <a:t>.  Many early care and education agencies have requirements for screening and identifying children with suspected developmental delays or disabilities. Outlining their child find processes in the MOU may help agencies identify ways in which they could improve their child find efforts. </a:t>
            </a:r>
          </a:p>
          <a:p>
            <a:pPr marL="228600" indent="-228600">
              <a:buAutoNum type="arabicPeriod"/>
            </a:pPr>
            <a:r>
              <a:rPr lang="en-US" b="1" dirty="0"/>
              <a:t>Increase IDEA services in the natural environment and in inclusive settings.</a:t>
            </a:r>
            <a:r>
              <a:rPr lang="en-US" dirty="0"/>
              <a:t> IDEA programs require that eligible young children are provided services in a natural setting where a child would be educated if they were not identified with a disability. Head Start programs must ensure enrolled children with disabilities, including but not limited to those who are eligible for services under IDEA, and their families receive all applicable program services delivered in inclusive environments and that they fully participate in all program activities. Agencies can review the range of settings that services are currently being provided in to identify areas that do not have inclusive settings and develop steps to expand the number of inclusive settings. </a:t>
            </a:r>
          </a:p>
          <a:p>
            <a:pPr marL="228600" indent="-228600">
              <a:buAutoNum type="arabicPeriod"/>
            </a:pPr>
            <a:r>
              <a:rPr lang="en-US" b="1" dirty="0"/>
              <a:t>Increase cross-fertilization of ideas among interagency members</a:t>
            </a:r>
            <a:r>
              <a:rPr lang="en-US" dirty="0"/>
              <a:t>.  IDEA programs, Head Start and early care and education agencies should share and consider how they can support one another in implementing innovative solutions or approaches to providing services to young children who are at risk for or have a developmental delay or disability and their families.  </a:t>
            </a:r>
          </a:p>
          <a:p>
            <a:pPr marL="228600" indent="-228600">
              <a:buAutoNum type="arabicPeriod"/>
            </a:pPr>
            <a:r>
              <a:rPr lang="en-US" b="0" dirty="0"/>
              <a:t>Increase understanding and implementation of transdisciplinary practices.</a:t>
            </a:r>
            <a:r>
              <a:rPr lang="en-US" dirty="0"/>
              <a:t>  IDEA programs, Head Start and early care and education agencies should promote practices that include coaching and the implementation of cross-disciplinary team support that improves service delivery of early childhood services. Being clear on the services each agency provides will allow the agencies to identify gaps in services and plan for increasing transdisciplinary practices to improve child and family outcomes. </a:t>
            </a:r>
          </a:p>
          <a:p>
            <a:pPr marL="228600" indent="-228600">
              <a:buAutoNum type="arabicPeriod"/>
            </a:pPr>
            <a:r>
              <a:rPr lang="en-US" b="1" dirty="0"/>
              <a:t>Increase staff collaboration skills</a:t>
            </a:r>
            <a:r>
              <a:rPr lang="en-US" dirty="0"/>
              <a:t>.  IDEA programs, Head Start and early care and education agency staff members require an understanding of each other’s work to support young children who are at risk for or have a developmental delay or disability and their families. Identifying strategies to bring staff together and ensuring time where they can work together can help them build their collaboration skills. </a:t>
            </a:r>
          </a:p>
          <a:p>
            <a:pPr marL="228600" indent="-228600">
              <a:buAutoNum type="arabicPeriod"/>
            </a:pPr>
            <a:r>
              <a:rPr lang="en-US" b="1" dirty="0"/>
              <a:t>Increase cross-sector professional development opportunities. </a:t>
            </a:r>
            <a:r>
              <a:rPr lang="en-US" dirty="0"/>
              <a:t> IDEA programs, Head Start and early care and education agencies can provide professional development and technical assistance that staff from other agencies can access. Establishing areas for joint professional development and trainings can support the mission and shared values of the MOU.  </a:t>
            </a:r>
          </a:p>
          <a:p>
            <a:pPr marL="228600" indent="-228600">
              <a:buAutoNum type="arabicPeriod"/>
            </a:pPr>
            <a:r>
              <a:rPr lang="en-US" b="1" dirty="0"/>
              <a:t>Define roles and share responsibilities across agencies</a:t>
            </a:r>
            <a:r>
              <a:rPr lang="en-US" dirty="0"/>
              <a:t>. The roles of IDEA programs, Head Start, and early care and education agencies in serving young children with disabilities and their families should be clearly stated. In instances where service areas overlap, the expectations for collaboration and oversight should be described. An MOU can help each agency clearly define its role, which will assist with maintaining the group’s focus on improving child and family outcomes. </a:t>
            </a:r>
          </a:p>
          <a:p>
            <a:pPr marL="228600" indent="-228600">
              <a:buAutoNum type="arabicPeriod"/>
            </a:pPr>
            <a:r>
              <a:rPr lang="en-US" b="1" dirty="0"/>
              <a:t>Share data and information to strengthen services to young children with disabilities and their families</a:t>
            </a:r>
            <a:r>
              <a:rPr lang="en-US" dirty="0"/>
              <a:t>.  IDEA programs, Head Start, and early care and education agencies collect data that can enhance service delivery for young children with disabilities and their families. Data sharing may be done in the aggregate (on a deidentified basis) or individually (with parental consent where required and/or through an MOU that utilizes a specific exception Page 7 under the IDEA privacy regulations in 34 CFR 300.622 and 303.414). It is critical to include legal review to ensure that the IDEA Part C and Part B confidentiality and privacy requirements are met.5 The development of the MOU may reveal additional areas for data collection and analysis across systems. </a:t>
            </a:r>
          </a:p>
          <a:p>
            <a:pPr marL="228600" indent="-228600">
              <a:buAutoNum type="arabicPeriod"/>
            </a:pPr>
            <a:r>
              <a:rPr lang="en-US" b="1" dirty="0"/>
              <a:t>Meet requirements of IDEA and Head Start. </a:t>
            </a:r>
            <a:r>
              <a:rPr lang="en-US" dirty="0"/>
              <a:t>Under IDEA Part C, to the maximum extent appropriate, infants and toddlers with disabilities must receive early intervention services in the natural environment. Under IDEA Part B, to the maximum extent appropriate, children with disabilities must be educated with children without disabilities. Under Head Start program requirements, HS programs must ensure enrolled children with disabilities, including but not limited to those who are eligible for services under IDEA, and their families receive all applicable program services delivered in the least restrictive possible environment and that they fully participate in all program activities. An MOU that ensures services across programs supports implementation of these and other requirements of the applicable laws and regulations and should improve outcomes for young children with disabilities and their families.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12A14F-FFB0-B242-8D46-450C5217A2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05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t>
            </a:r>
          </a:p>
          <a:p>
            <a:r>
              <a:rPr lang="en-US" dirty="0"/>
              <a:t>In order to effect system changes, States need time to consider factors across the implementation components (leadership, organization, and capacity-personnel &amp; program) that make up their infrastructure. For example, MOUs might address leadership components through agreed upon commitments and community awareness strategies. Organization components include policies, procedures, data, funding, quality assurance, early learning and program standards, family engagement, and the systems to support and sustain these organization components. </a:t>
            </a:r>
          </a:p>
          <a:p>
            <a:r>
              <a:rPr lang="en-US" dirty="0"/>
              <a:t>Capacity components include looking across programs to align early childhood personnel standards, preservice preparation, credential and licensing requirements, and ongoing cross-sector professional development, teaming, and coaching. The Early Childhood Indicators of High Quality Inclusion offer specific focus areas at each system level for States to consider including in their MOUs. At the State and local levels, discussions should also consider each agency’s role and responsibilities to address the successful implementation of IDEA requirements within Head Start programs at each major point of the service delivery continuum:</a:t>
            </a:r>
          </a:p>
          <a:p>
            <a:r>
              <a:rPr lang="en-US" dirty="0"/>
              <a:t>• Child find and referral; </a:t>
            </a:r>
          </a:p>
          <a:p>
            <a:r>
              <a:rPr lang="en-US" dirty="0"/>
              <a:t>• Evaluation and eligibility; </a:t>
            </a:r>
          </a:p>
          <a:p>
            <a:r>
              <a:rPr lang="en-US" dirty="0"/>
              <a:t>• Individualized Family Service Plan (IFSP)/Individualized Education Program (IEP) development and reviews• Child and family outcomes;</a:t>
            </a:r>
          </a:p>
          <a:p>
            <a:r>
              <a:rPr lang="en-US" dirty="0"/>
              <a:t> • Placement decisions; </a:t>
            </a:r>
          </a:p>
          <a:p>
            <a:r>
              <a:rPr lang="en-US" dirty="0"/>
              <a:t>• IFSP/IEP implementation; </a:t>
            </a:r>
          </a:p>
          <a:p>
            <a:r>
              <a:rPr lang="en-US" dirty="0"/>
              <a:t>• Ongoing service delivery; </a:t>
            </a:r>
          </a:p>
          <a:p>
            <a:r>
              <a:rPr lang="en-US" dirty="0"/>
              <a:t>• Collaborative teaming, coaching, communication; </a:t>
            </a:r>
          </a:p>
          <a:p>
            <a:r>
              <a:rPr lang="en-US" dirty="0"/>
              <a:t>• Transition from IDEA Part C to IDEA Part B, Section 619 programs, and to kindergarten; and </a:t>
            </a:r>
          </a:p>
          <a:p>
            <a:r>
              <a:rPr lang="en-US" dirty="0"/>
              <a:t>• Contingency plans for national, State, or local emergencies. </a:t>
            </a:r>
          </a:p>
          <a:p>
            <a:endParaRPr lang="en-US" dirty="0"/>
          </a:p>
          <a:p>
            <a:r>
              <a:rPr lang="en-US" dirty="0"/>
              <a:t>The Head Start Disabilities Services Coordinator Orientation Guide Appendix A: Building an Interagency MOU provides additional details to consider in developing State and local level agreements. Also, the Service Delivery Component Considerations for Effective Early Childhood Memorandums of Understanding (attached Table A) offers examples of collaborative practices throughout service delivery to stimulate thoughts and discussions as MOUs are developed and reviewed. An MOU should be written so that it is clearly understood. The language of an MOU should be simple and straightforward. A good approach is to use language that makes all parties feel important and vital to the relationship, keeping in mind that the written document should reflect what has been negotiated and agreed upon. There is no standard MOU format. A common-sense approach should guide both the development of the instrument and the decisions regarding inclusions and exclusions.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12A14F-FFB0-B242-8D46-450C5217A2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124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12A14F-FFB0-B242-8D46-450C5217A2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8952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t>
            </a:r>
          </a:p>
          <a:p>
            <a:r>
              <a:rPr lang="en-US" dirty="0"/>
              <a:t>Specify an annual review schedule for the agreement to ensure that it is of high quality. Once the MOU has been written and signed by the agencies involved, the next steps are to implement and sustain the agreement. There are several strategies to help successfully implement and sustain the MOU: </a:t>
            </a:r>
          </a:p>
          <a:p>
            <a:r>
              <a:rPr lang="en-US" dirty="0"/>
              <a:t>• Maintain an open dialogue between the agencies involved as this will facilitate the ongoing development and evolution of the agreement; </a:t>
            </a:r>
          </a:p>
          <a:p>
            <a:r>
              <a:rPr lang="en-US" dirty="0"/>
              <a:t>• Establish a regular (e.g., quarterly, semi-annually, annually) schedule of formal meetings or workgroups to discuss the progress of the implementation of the MOU and potential areas of change to consider; </a:t>
            </a:r>
          </a:p>
          <a:p>
            <a:r>
              <a:rPr lang="en-US" dirty="0"/>
              <a:t>• Address potential conflicts and resolve in a respectful and professional manner;</a:t>
            </a:r>
          </a:p>
          <a:p>
            <a:r>
              <a:rPr lang="en-US" dirty="0"/>
              <a:t>• Maintain intentional and purposeful collaboration; </a:t>
            </a:r>
          </a:p>
          <a:p>
            <a:r>
              <a:rPr lang="en-US" dirty="0"/>
              <a:t>• Provide training and orientation on the collaboration for all new staff at each agency involved; </a:t>
            </a:r>
          </a:p>
          <a:p>
            <a:r>
              <a:rPr lang="en-US" dirty="0"/>
              <a:t>• Provide a centralized file location or repository for MOU documentation and meeting notes to be accessible by all involved; and </a:t>
            </a:r>
          </a:p>
          <a:p>
            <a:r>
              <a:rPr lang="en-US" dirty="0"/>
              <a:t>• Determine timelines for revisions, updates and overall schedules of MOU reoccurring activities, including revisions based on needs, leadership and staff changes, natural disasters, or health emergencies. These strategies may serve as the foundation for successful collaborative work and to increase partnerships and joint activities to strengthen inclusive services for young children with disabilities and their families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12A14F-FFB0-B242-8D46-450C5217A2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813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state-level collaboration</a:t>
            </a:r>
          </a:p>
          <a:p>
            <a:endParaRPr lang="en-US" dirty="0"/>
          </a:p>
          <a:p>
            <a:pPr marL="285750" indent="-285750">
              <a:buFont typeface="Arial" panose="020B0604020202020204" pitchFamily="34" charset="0"/>
              <a:buChar char="•"/>
            </a:pPr>
            <a:r>
              <a:rPr lang="en-US" sz="1200" dirty="0"/>
              <a:t>State-level development of an MOU that serves as guidance and support for local-level MOUs</a:t>
            </a:r>
          </a:p>
          <a:p>
            <a:pPr marL="285750" indent="-285750">
              <a:buFont typeface="Arial" panose="020B0604020202020204" pitchFamily="34" charset="0"/>
              <a:buChar char="•"/>
            </a:pPr>
            <a:r>
              <a:rPr lang="en-US" sz="1200" dirty="0"/>
              <a:t>Shared data gathering to identify areas of need across sectors of Head Start, Early Intervention and Early Childhood Special Education</a:t>
            </a:r>
          </a:p>
          <a:p>
            <a:pPr marL="285750" indent="-285750">
              <a:buFont typeface="Arial" panose="020B0604020202020204" pitchFamily="34" charset="0"/>
              <a:buChar char="•"/>
            </a:pPr>
            <a:r>
              <a:rPr lang="en-US" sz="1200" dirty="0"/>
              <a:t>State-level crosswalk developed for clarification around state-specific regulations and guidance</a:t>
            </a:r>
          </a:p>
          <a:p>
            <a:pPr marL="285750" indent="-285750">
              <a:buFont typeface="Arial" panose="020B0604020202020204" pitchFamily="34" charset="0"/>
              <a:buChar char="•"/>
            </a:pPr>
            <a:r>
              <a:rPr lang="en-US" sz="1200" dirty="0"/>
              <a:t>Collaborative model for leadership development and the creation of an innovative state-level Early Childhood Inclusive Leadership Fellowship</a:t>
            </a:r>
          </a:p>
          <a:p>
            <a:endParaRPr lang="en-US" dirty="0"/>
          </a:p>
          <a:p>
            <a:r>
              <a:rPr lang="en-US" dirty="0"/>
              <a:t>local HS collaboration </a:t>
            </a:r>
          </a:p>
          <a:p>
            <a:endParaRPr lang="en-US" dirty="0"/>
          </a:p>
          <a:p>
            <a:pPr marL="171450" indent="-171450">
              <a:buFont typeface="Arial" panose="020B0604020202020204" pitchFamily="34" charset="0"/>
              <a:buChar char="•"/>
            </a:pPr>
            <a:r>
              <a:rPr lang="en-US" dirty="0"/>
              <a:t>Expand on collaborative PD – local level examples of PD, often around teaching practices, several Pyramid Model</a:t>
            </a:r>
          </a:p>
          <a:p>
            <a:pPr marL="171450" indent="-171450">
              <a:buFont typeface="Arial" panose="020B0604020202020204" pitchFamily="34" charset="0"/>
              <a:buChar char="•"/>
            </a:pPr>
            <a:r>
              <a:rPr lang="en-US" dirty="0"/>
              <a:t>Collaborate on transition activities – transition fair, open house, school playground nights, backpack </a:t>
            </a:r>
            <a:r>
              <a:rPr lang="en-US" dirty="0" err="1"/>
              <a:t>dropoff</a:t>
            </a:r>
            <a:r>
              <a:rPr lang="en-US" dirty="0"/>
              <a:t>/distribution</a:t>
            </a:r>
          </a:p>
          <a:p>
            <a:pPr marL="171450" indent="-171450">
              <a:buFont typeface="Arial" panose="020B0604020202020204" pitchFamily="34" charset="0"/>
              <a:buChar char="•"/>
            </a:pPr>
            <a:r>
              <a:rPr lang="en-US" dirty="0"/>
              <a:t>Staffing models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24</a:t>
            </a:fld>
            <a:endParaRPr lang="en-US"/>
          </a:p>
        </p:txBody>
      </p:sp>
    </p:spTree>
    <p:extLst>
      <p:ext uri="{BB962C8B-B14F-4D97-AF65-F5344CB8AC3E}">
        <p14:creationId xmlns:p14="http://schemas.microsoft.com/office/powerpoint/2010/main" val="3373083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AFA9B-86E6-4A9B-9265-599892012C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47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444444"/>
                </a:solidFill>
                <a:effectLst/>
                <a:latin typeface="Open Sans" panose="020B0606030504020204" pitchFamily="34" charset="0"/>
              </a:rPr>
              <a:t>The International Early Childhood Inclusion Institute has become one of the premier educational opportunities for anyone involved in the care and education of young children with disabilities in inclusive settings.</a:t>
            </a:r>
          </a:p>
          <a:p>
            <a:pPr algn="l"/>
            <a:r>
              <a:rPr lang="en-US" b="0" i="0" dirty="0">
                <a:solidFill>
                  <a:srgbClr val="444444"/>
                </a:solidFill>
                <a:effectLst/>
                <a:latin typeface="Open Sans" panose="020B0606030504020204" pitchFamily="34" charset="0"/>
              </a:rPr>
              <a:t>For more than 21 years, the Institute has drawn people from across the nation and around the world to Chapel Hill to:</a:t>
            </a:r>
          </a:p>
          <a:p>
            <a:pPr algn="l">
              <a:buFont typeface="Arial" panose="020B0604020202020204" pitchFamily="34" charset="0"/>
              <a:buChar char="•"/>
            </a:pPr>
            <a:r>
              <a:rPr lang="en-US" b="0" i="0" dirty="0">
                <a:solidFill>
                  <a:srgbClr val="444444"/>
                </a:solidFill>
                <a:effectLst/>
                <a:latin typeface="Open Sans" panose="020B0606030504020204" pitchFamily="34" charset="0"/>
              </a:rPr>
              <a:t>learn about the latest research findings, models, and resources that guide inclusive policy, professional development, and practice;</a:t>
            </a:r>
          </a:p>
          <a:p>
            <a:pPr algn="l">
              <a:buFont typeface="Arial" panose="020B0604020202020204" pitchFamily="34" charset="0"/>
              <a:buChar char="•"/>
            </a:pPr>
            <a:r>
              <a:rPr lang="en-US" b="0" i="0" dirty="0">
                <a:solidFill>
                  <a:srgbClr val="444444"/>
                </a:solidFill>
                <a:effectLst/>
                <a:latin typeface="Open Sans" panose="020B0606030504020204" pitchFamily="34" charset="0"/>
              </a:rPr>
              <a:t>to develop collaborative relationships and cross-agency systems that support early childhood inclusion; and</a:t>
            </a:r>
          </a:p>
          <a:p>
            <a:pPr algn="l">
              <a:buFont typeface="Arial" panose="020B0604020202020204" pitchFamily="34" charset="0"/>
              <a:buChar char="•"/>
            </a:pPr>
            <a:r>
              <a:rPr lang="en-US" b="0" i="0" dirty="0">
                <a:solidFill>
                  <a:srgbClr val="444444"/>
                </a:solidFill>
                <a:effectLst/>
                <a:latin typeface="Open Sans" panose="020B0606030504020204" pitchFamily="34" charset="0"/>
              </a:rPr>
              <a:t>to have the opportunity to meet, learn from, and problem-solve with peers.</a:t>
            </a:r>
          </a:p>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26</a:t>
            </a:fld>
            <a:endParaRPr lang="en-US"/>
          </a:p>
        </p:txBody>
      </p:sp>
    </p:spTree>
    <p:extLst>
      <p:ext uri="{BB962C8B-B14F-4D97-AF65-F5344CB8AC3E}">
        <p14:creationId xmlns:p14="http://schemas.microsoft.com/office/powerpoint/2010/main" val="1415532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27</a:t>
            </a:fld>
            <a:endParaRPr lang="en-US"/>
          </a:p>
        </p:txBody>
      </p:sp>
    </p:spTree>
    <p:extLst>
      <p:ext uri="{BB962C8B-B14F-4D97-AF65-F5344CB8AC3E}">
        <p14:creationId xmlns:p14="http://schemas.microsoft.com/office/powerpoint/2010/main" val="357980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28</a:t>
            </a:fld>
            <a:endParaRPr lang="en-US"/>
          </a:p>
        </p:txBody>
      </p:sp>
    </p:spTree>
    <p:extLst>
      <p:ext uri="{BB962C8B-B14F-4D97-AF65-F5344CB8AC3E}">
        <p14:creationId xmlns:p14="http://schemas.microsoft.com/office/powerpoint/2010/main" val="2772678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AFA9B-86E6-4A9B-9265-599892012C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313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4</a:t>
            </a:fld>
            <a:endParaRPr lang="en-US"/>
          </a:p>
        </p:txBody>
      </p:sp>
    </p:spTree>
    <p:extLst>
      <p:ext uri="{BB962C8B-B14F-4D97-AF65-F5344CB8AC3E}">
        <p14:creationId xmlns:p14="http://schemas.microsoft.com/office/powerpoint/2010/main" val="3521641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5</a:t>
            </a:fld>
            <a:endParaRPr lang="en-US"/>
          </a:p>
        </p:txBody>
      </p:sp>
    </p:spTree>
    <p:extLst>
      <p:ext uri="{BB962C8B-B14F-4D97-AF65-F5344CB8AC3E}">
        <p14:creationId xmlns:p14="http://schemas.microsoft.com/office/powerpoint/2010/main" val="147100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6</a:t>
            </a:fld>
            <a:endParaRPr lang="en-US"/>
          </a:p>
        </p:txBody>
      </p:sp>
    </p:spTree>
    <p:extLst>
      <p:ext uri="{BB962C8B-B14F-4D97-AF65-F5344CB8AC3E}">
        <p14:creationId xmlns:p14="http://schemas.microsoft.com/office/powerpoint/2010/main" val="626106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dirty="0">
                <a:solidFill>
                  <a:srgbClr val="2D3748"/>
                </a:solidFill>
                <a:effectLst/>
                <a:latin typeface="Open Sans" panose="020B0606030504020204" pitchFamily="34" charset="0"/>
              </a:rPr>
              <a:t>In 2019, there were 806,319 children ages 3 through 5 served under Part B in the 49 States for which data were available, the District of Columbia, Bureau of Indian Education schools, Puerto Rico, the four outlying areas, and the three freely associated states. This number represented 6.7 percent of the resident population ages 3 through 5 (Exhibit 12).</a:t>
            </a:r>
          </a:p>
          <a:p>
            <a:endParaRPr lang="en-US" sz="1000" b="0" i="0" u="none" strike="noStrike" baseline="0" dirty="0">
              <a:solidFill>
                <a:srgbClr val="57585A"/>
              </a:solidFill>
              <a:latin typeface="Proxima Nova"/>
            </a:endParaRPr>
          </a:p>
          <a:p>
            <a:r>
              <a:rPr lang="en-US" dirty="0"/>
              <a:t>https://sites.ed.gov/idea/osep-fast-facts-children-3-5-20</a:t>
            </a:r>
          </a:p>
        </p:txBody>
      </p:sp>
    </p:spTree>
    <p:extLst>
      <p:ext uri="{BB962C8B-B14F-4D97-AF65-F5344CB8AC3E}">
        <p14:creationId xmlns:p14="http://schemas.microsoft.com/office/powerpoint/2010/main" val="1089326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 pandemic data</a:t>
            </a:r>
          </a:p>
          <a:p>
            <a:endParaRPr lang="en-US" dirty="0"/>
          </a:p>
          <a:p>
            <a:r>
              <a:rPr lang="en-US" dirty="0"/>
              <a:t>5 year </a:t>
            </a:r>
            <a:r>
              <a:rPr lang="en-US" dirty="0" err="1"/>
              <a:t>olds</a:t>
            </a:r>
            <a:r>
              <a:rPr lang="en-US" dirty="0"/>
              <a:t> – in this data it includes children in kindergarten – so it looks like more 5 </a:t>
            </a:r>
            <a:r>
              <a:rPr lang="en-US" dirty="0" err="1"/>
              <a:t>yr</a:t>
            </a:r>
            <a:r>
              <a:rPr lang="en-US" dirty="0"/>
              <a:t> </a:t>
            </a:r>
            <a:r>
              <a:rPr lang="en-US" dirty="0" err="1"/>
              <a:t>olds</a:t>
            </a:r>
            <a:r>
              <a:rPr lang="en-US" dirty="0"/>
              <a:t> are included in preschool than there really are (for the current data collection system, the kindergarteners are not included and the inclusive placement numbers for 5 </a:t>
            </a:r>
            <a:r>
              <a:rPr lang="en-US" dirty="0" err="1"/>
              <a:t>yr</a:t>
            </a:r>
            <a:r>
              <a:rPr lang="en-US" dirty="0"/>
              <a:t> </a:t>
            </a:r>
            <a:r>
              <a:rPr lang="en-US" dirty="0" err="1"/>
              <a:t>olds</a:t>
            </a:r>
            <a:r>
              <a:rPr lang="en-US" dirty="0"/>
              <a:t> dropped in many states.</a:t>
            </a:r>
          </a:p>
          <a:p>
            <a:endParaRPr lang="en-US" dirty="0"/>
          </a:p>
          <a:p>
            <a:r>
              <a:rPr lang="en-US" dirty="0"/>
              <a:t>https://sites.ed.gov/idea/osep-fast-facts-children-3-5-20</a:t>
            </a:r>
          </a:p>
        </p:txBody>
      </p:sp>
    </p:spTree>
    <p:extLst>
      <p:ext uri="{BB962C8B-B14F-4D97-AF65-F5344CB8AC3E}">
        <p14:creationId xmlns:p14="http://schemas.microsoft.com/office/powerpoint/2010/main" val="3296671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v"/>
            </a:pPr>
            <a:r>
              <a:rPr lang="en-US" sz="1200" dirty="0"/>
              <a:t>Data collected as part of state reports to the US Department of Education. These are data for preschool (children ages 3-4). Although note that in the 2020-2021 data, children who are 5 and in kindergarten are now reported under the school age data. The data in this figure also do not include entities – for example children who might attend </a:t>
            </a:r>
          </a:p>
          <a:p>
            <a:pPr>
              <a:buFont typeface="Wingdings" panose="05000000000000000000" pitchFamily="2" charset="2"/>
              <a:buChar char="v"/>
            </a:pPr>
            <a:endParaRPr lang="en-US" sz="1200" dirty="0"/>
          </a:p>
          <a:p>
            <a:pPr>
              <a:buFont typeface="Wingdings" panose="05000000000000000000" pitchFamily="2" charset="2"/>
              <a:buChar char="v"/>
            </a:pPr>
            <a:r>
              <a:rPr lang="en-US" sz="1200" dirty="0"/>
              <a:t>Home added as a reporting category</a:t>
            </a:r>
          </a:p>
          <a:p>
            <a:pPr>
              <a:buFont typeface="Wingdings" panose="05000000000000000000" pitchFamily="2" charset="2"/>
              <a:buChar char="v"/>
            </a:pPr>
            <a:r>
              <a:rPr lang="en-US" sz="1200" dirty="0"/>
              <a:t> Indicator data taken from 619 Data Collection - point in time</a:t>
            </a:r>
          </a:p>
          <a:p>
            <a:pPr>
              <a:buFont typeface="Wingdings" panose="05000000000000000000" pitchFamily="2" charset="2"/>
              <a:buChar char="v"/>
            </a:pPr>
            <a:r>
              <a:rPr lang="en-US" sz="1200" dirty="0"/>
              <a:t> Data in this presentation does not include entities</a:t>
            </a:r>
          </a:p>
          <a:p>
            <a:pPr>
              <a:buFont typeface="Wingdings" panose="05000000000000000000" pitchFamily="2" charset="2"/>
              <a:buChar char="v"/>
            </a:pPr>
            <a:r>
              <a:rPr lang="en-US" sz="1200" dirty="0"/>
              <a:t>Data is from US DOE Static Table12: </a:t>
            </a:r>
            <a:r>
              <a:rPr lang="en-US" sz="1200" dirty="0">
                <a:solidFill>
                  <a:schemeClr val="tx2">
                    <a:lumMod val="75000"/>
                    <a:lumOff val="25000"/>
                  </a:schemeClr>
                </a:solidFill>
                <a:hlinkClick r:id="rId3">
                  <a:extLst>
                    <a:ext uri="{A12FA001-AC4F-418D-AE19-62706E023703}">
                      <ahyp:hlinkClr xmlns:ahyp="http://schemas.microsoft.com/office/drawing/2018/hyperlinkcolor" val="tx"/>
                    </a:ext>
                  </a:extLst>
                </a:hlinkClick>
              </a:rPr>
              <a:t>https://www2.ed.gov/programs/osepidea/618-data/static-tables/index.html</a:t>
            </a:r>
            <a:r>
              <a:rPr lang="en-US" sz="1200" dirty="0">
                <a:solidFill>
                  <a:schemeClr val="tx2">
                    <a:lumMod val="75000"/>
                    <a:lumOff val="25000"/>
                  </a:schemeClr>
                </a:solidFill>
              </a:rPr>
              <a:t>, </a:t>
            </a:r>
            <a:r>
              <a:rPr lang="en-US" sz="1200" dirty="0"/>
              <a:t>percentages are rounded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3626C-5ABC-B74D-BCC2-6E30A2750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699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9.png"/><Relationship Id="rId1" Type="http://schemas.openxmlformats.org/officeDocument/2006/relationships/slideMaster" Target="../slideMasters/slideMaster7.xml"/><Relationship Id="rId4" Type="http://schemas.openxmlformats.org/officeDocument/2006/relationships/image" Target="../media/image32.sv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ecdtl@ecetta.info" TargetMode="External"/><Relationship Id="rId1" Type="http://schemas.openxmlformats.org/officeDocument/2006/relationships/slideMaster" Target="../slideMasters/slideMaster7.xml"/><Relationship Id="rId4" Type="http://schemas.openxmlformats.org/officeDocument/2006/relationships/image" Target="../media/image22.jpe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74080" y="2410119"/>
            <a:ext cx="5624362" cy="1841842"/>
          </a:xfrm>
        </p:spPr>
        <p:txBody>
          <a:bodyPr bIns="0" anchor="b">
            <a:normAutofit/>
          </a:bodyPr>
          <a:lstStyle>
            <a:lvl1pPr algn="l">
              <a:defRPr sz="5400" cap="none"/>
            </a:lvl1pPr>
          </a:lstStyle>
          <a:p>
            <a:r>
              <a:rPr lang="en-US"/>
              <a:t>Click to edit master title style</a:t>
            </a:r>
          </a:p>
        </p:txBody>
      </p:sp>
      <p:sp>
        <p:nvSpPr>
          <p:cNvPr id="8" name="Subtitle 2"/>
          <p:cNvSpPr>
            <a:spLocks noGrp="1"/>
          </p:cNvSpPr>
          <p:nvPr>
            <p:ph type="subTitle" idx="1" hasCustomPrompt="1"/>
          </p:nvPr>
        </p:nvSpPr>
        <p:spPr>
          <a:xfrm>
            <a:off x="5974080" y="4436836"/>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ubtitle 2"/>
          <p:cNvSpPr txBox="1">
            <a:spLocks/>
          </p:cNvSpPr>
          <p:nvPr userDrawn="1"/>
        </p:nvSpPr>
        <p:spPr>
          <a:xfrm>
            <a:off x="495300" y="2410119"/>
            <a:ext cx="3451860" cy="3729116"/>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cxnSp>
        <p:nvCxnSpPr>
          <p:cNvPr id="13" name="Straight Connector 12"/>
          <p:cNvCxnSpPr/>
          <p:nvPr userDrawn="1"/>
        </p:nvCxnSpPr>
        <p:spPr>
          <a:xfrm>
            <a:off x="5974080" y="1906003"/>
            <a:ext cx="56243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title="Logo: ECTA: Early Childhood Technical Assistance Cente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74080" y="891304"/>
            <a:ext cx="5624362" cy="82982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587829" y="1368358"/>
            <a:ext cx="5388428"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4856" y="1376140"/>
            <a:ext cx="5388429"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828" y="6275121"/>
            <a:ext cx="1353705" cy="513985"/>
          </a:xfrm>
          <a:prstGeom prst="rect">
            <a:avLst/>
          </a:prstGeom>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 Present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42486AB-0821-A043-937A-60A829BB131B}"/>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mt="29000"/>
            <a:extLst>
              <a:ext uri="{28A0092B-C50C-407E-A947-70E740481C1C}">
                <a14:useLocalDpi xmlns:a14="http://schemas.microsoft.com/office/drawing/2010/main"/>
              </a:ext>
            </a:extLst>
          </a:blip>
          <a:srcRect/>
          <a:stretch/>
        </p:blipFill>
        <p:spPr>
          <a:xfrm>
            <a:off x="8059802" y="5287291"/>
            <a:ext cx="3666366" cy="1570706"/>
          </a:xfrm>
          <a:prstGeom prst="rect">
            <a:avLst/>
          </a:prstGeom>
        </p:spPr>
      </p:pic>
      <p:sp>
        <p:nvSpPr>
          <p:cNvPr id="10" name="Title 1">
            <a:extLst>
              <a:ext uri="{FF2B5EF4-FFF2-40B4-BE49-F238E27FC236}">
                <a16:creationId xmlns:a16="http://schemas.microsoft.com/office/drawing/2014/main" id="{2777E3C6-FE4A-5E4F-8107-FE50BFED66FF}"/>
              </a:ext>
            </a:extLst>
          </p:cNvPr>
          <p:cNvSpPr>
            <a:spLocks noGrp="1"/>
          </p:cNvSpPr>
          <p:nvPr>
            <p:ph type="title" hasCustomPrompt="1"/>
          </p:nvPr>
        </p:nvSpPr>
        <p:spPr>
          <a:xfrm>
            <a:off x="6372861" y="1475873"/>
            <a:ext cx="4775200" cy="1493387"/>
          </a:xfrm>
          <a:prstGeom prst="rect">
            <a:avLst/>
          </a:prstGeom>
        </p:spPr>
        <p:txBody>
          <a:bodyPr anchor="b"/>
          <a:lstStyle>
            <a:lvl1pPr algn="l">
              <a:defRPr sz="3200">
                <a:latin typeface="+mn-lt"/>
              </a:defRPr>
            </a:lvl1pPr>
          </a:lstStyle>
          <a:p>
            <a:r>
              <a:rPr lang="en-US" dirty="0"/>
              <a:t>Click to add a Title (Ex. Presenter or Guest Expert)</a:t>
            </a:r>
          </a:p>
        </p:txBody>
      </p:sp>
      <p:sp>
        <p:nvSpPr>
          <p:cNvPr id="11" name="Text Placeholder 10">
            <a:extLst>
              <a:ext uri="{FF2B5EF4-FFF2-40B4-BE49-F238E27FC236}">
                <a16:creationId xmlns:a16="http://schemas.microsoft.com/office/drawing/2014/main" id="{DFA43910-A449-FB49-AEE9-A16C07002D59}"/>
              </a:ext>
            </a:extLst>
          </p:cNvPr>
          <p:cNvSpPr>
            <a:spLocks noGrp="1"/>
          </p:cNvSpPr>
          <p:nvPr>
            <p:ph type="body" sz="quarter" idx="15" hasCustomPrompt="1"/>
          </p:nvPr>
        </p:nvSpPr>
        <p:spPr>
          <a:xfrm>
            <a:off x="6385559" y="3098087"/>
            <a:ext cx="4786789" cy="544274"/>
          </a:xfrm>
          <a:prstGeom prst="rect">
            <a:avLst/>
          </a:prstGeom>
        </p:spPr>
        <p:txBody>
          <a:bodyPr lIns="0" tIns="0" rIns="0" bIns="0"/>
          <a:lstStyle>
            <a:lvl1pPr marL="0" indent="0">
              <a:buNone/>
              <a:defRPr sz="2200">
                <a:solidFill>
                  <a:schemeClr val="tx1">
                    <a:lumMod val="95000"/>
                    <a:lumOff val="5000"/>
                  </a:schemeClr>
                </a:solidFill>
              </a:defRPr>
            </a:lvl1pPr>
          </a:lstStyle>
          <a:p>
            <a:pPr lvl="0"/>
            <a:r>
              <a:rPr lang="en-US" dirty="0"/>
              <a:t>Click to add Host Name </a:t>
            </a:r>
          </a:p>
        </p:txBody>
      </p:sp>
      <p:sp>
        <p:nvSpPr>
          <p:cNvPr id="12" name="Text Placeholder 10">
            <a:extLst>
              <a:ext uri="{FF2B5EF4-FFF2-40B4-BE49-F238E27FC236}">
                <a16:creationId xmlns:a16="http://schemas.microsoft.com/office/drawing/2014/main" id="{CFCEF179-8CF9-664E-A94D-D56AFC1F057B}"/>
              </a:ext>
            </a:extLst>
          </p:cNvPr>
          <p:cNvSpPr>
            <a:spLocks noGrp="1"/>
          </p:cNvSpPr>
          <p:nvPr>
            <p:ph type="body" sz="quarter" idx="17" hasCustomPrompt="1"/>
          </p:nvPr>
        </p:nvSpPr>
        <p:spPr>
          <a:xfrm>
            <a:off x="6385559" y="3642360"/>
            <a:ext cx="4786789" cy="2131142"/>
          </a:xfrm>
          <a:prstGeom prst="rect">
            <a:avLst/>
          </a:prstGeom>
        </p:spPr>
        <p:txBody>
          <a:bodyPr lIns="0" tIns="0" rIns="0" bIns="0"/>
          <a:lstStyle>
            <a:lvl1pPr marL="0" indent="0">
              <a:buNone/>
              <a:defRPr sz="2200">
                <a:solidFill>
                  <a:schemeClr val="tx1">
                    <a:lumMod val="95000"/>
                    <a:lumOff val="5000"/>
                  </a:schemeClr>
                </a:solidFill>
              </a:defRPr>
            </a:lvl1pPr>
          </a:lstStyle>
          <a:p>
            <a:pPr lvl="0"/>
            <a:r>
              <a:rPr lang="en-US" dirty="0"/>
              <a:t>Click to add Title Organization</a:t>
            </a:r>
          </a:p>
        </p:txBody>
      </p:sp>
      <p:sp>
        <p:nvSpPr>
          <p:cNvPr id="8" name="Picture Placeholder 7">
            <a:extLst>
              <a:ext uri="{FF2B5EF4-FFF2-40B4-BE49-F238E27FC236}">
                <a16:creationId xmlns:a16="http://schemas.microsoft.com/office/drawing/2014/main" id="{AAA96DC8-CCDE-264B-9CF9-E5A278FA08DF}"/>
              </a:ext>
            </a:extLst>
          </p:cNvPr>
          <p:cNvSpPr>
            <a:spLocks noGrp="1"/>
          </p:cNvSpPr>
          <p:nvPr>
            <p:ph type="pic" sz="quarter" idx="16"/>
          </p:nvPr>
        </p:nvSpPr>
        <p:spPr>
          <a:xfrm>
            <a:off x="1267326" y="771150"/>
            <a:ext cx="4042610" cy="5150201"/>
          </a:xfrm>
          <a:prstGeom prst="rect">
            <a:avLst/>
          </a:prstGeom>
          <a:ln w="38100">
            <a:solidFill>
              <a:srgbClr val="F19C22"/>
            </a:solidFill>
          </a:ln>
        </p:spPr>
      </p:sp>
    </p:spTree>
    <p:extLst>
      <p:ext uri="{BB962C8B-B14F-4D97-AF65-F5344CB8AC3E}">
        <p14:creationId xmlns:p14="http://schemas.microsoft.com/office/powerpoint/2010/main" val="1154623494"/>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resenter-3">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412C6202-8531-AE4D-9447-C17E9900387F}"/>
              </a:ext>
            </a:extLst>
          </p:cNvPr>
          <p:cNvSpPr>
            <a:spLocks noGrp="1"/>
          </p:cNvSpPr>
          <p:nvPr>
            <p:ph type="title" hasCustomPrompt="1"/>
          </p:nvPr>
        </p:nvSpPr>
        <p:spPr>
          <a:xfrm>
            <a:off x="190500" y="792613"/>
            <a:ext cx="11899900" cy="617087"/>
          </a:xfrm>
          <a:prstGeom prst="rect">
            <a:avLst/>
          </a:prstGeom>
        </p:spPr>
        <p:txBody>
          <a:bodyPr/>
          <a:lstStyle>
            <a:lvl1pPr algn="ctr">
              <a:defRPr sz="3200">
                <a:latin typeface="+mn-lt"/>
              </a:defRPr>
            </a:lvl1pPr>
          </a:lstStyle>
          <a:p>
            <a:r>
              <a:rPr lang="en-US" dirty="0"/>
              <a:t>Click to add a Title (Ex: Presenter or Guest Expert)</a:t>
            </a:r>
          </a:p>
        </p:txBody>
      </p:sp>
      <p:sp>
        <p:nvSpPr>
          <p:cNvPr id="9" name="Text Placeholder 10">
            <a:extLst>
              <a:ext uri="{FF2B5EF4-FFF2-40B4-BE49-F238E27FC236}">
                <a16:creationId xmlns:a16="http://schemas.microsoft.com/office/drawing/2014/main" id="{8E9410A4-1807-4B9F-8CC9-04B9C4D8A83C}"/>
              </a:ext>
            </a:extLst>
          </p:cNvPr>
          <p:cNvSpPr>
            <a:spLocks noGrp="1"/>
          </p:cNvSpPr>
          <p:nvPr>
            <p:ph type="body" sz="quarter" idx="15" hasCustomPrompt="1"/>
          </p:nvPr>
        </p:nvSpPr>
        <p:spPr>
          <a:xfrm>
            <a:off x="2369820" y="4919508"/>
            <a:ext cx="2294406" cy="911400"/>
          </a:xfrm>
          <a:prstGeom prst="rect">
            <a:avLst/>
          </a:prstGeom>
        </p:spPr>
        <p:txBody>
          <a:bodyPr lIns="0" tIns="0" rIns="0" bIns="0"/>
          <a:lstStyle>
            <a:lvl1pPr marL="0" indent="0">
              <a:buNone/>
              <a:defRPr sz="2200">
                <a:solidFill>
                  <a:schemeClr val="tx1">
                    <a:lumMod val="95000"/>
                    <a:lumOff val="5000"/>
                  </a:schemeClr>
                </a:solidFill>
              </a:defRPr>
            </a:lvl1pPr>
          </a:lstStyle>
          <a:p>
            <a:pPr lvl="0"/>
            <a:r>
              <a:rPr lang="en-US" dirty="0"/>
              <a:t>Click to add Host Name </a:t>
            </a:r>
          </a:p>
        </p:txBody>
      </p:sp>
      <p:sp>
        <p:nvSpPr>
          <p:cNvPr id="3" name="Picture Placeholder 2">
            <a:extLst>
              <a:ext uri="{FF2B5EF4-FFF2-40B4-BE49-F238E27FC236}">
                <a16:creationId xmlns:a16="http://schemas.microsoft.com/office/drawing/2014/main" id="{89294BA3-8BC9-427B-AE0E-4F2B71F5F07C}"/>
              </a:ext>
            </a:extLst>
          </p:cNvPr>
          <p:cNvSpPr>
            <a:spLocks noGrp="1"/>
          </p:cNvSpPr>
          <p:nvPr>
            <p:ph type="pic" sz="quarter" idx="16"/>
          </p:nvPr>
        </p:nvSpPr>
        <p:spPr>
          <a:xfrm>
            <a:off x="2369820" y="1874109"/>
            <a:ext cx="2280596" cy="2905432"/>
          </a:xfrm>
          <a:prstGeom prst="rect">
            <a:avLst/>
          </a:prstGeom>
          <a:ln w="38100">
            <a:solidFill>
              <a:srgbClr val="F19C22"/>
            </a:solidFill>
          </a:ln>
        </p:spPr>
        <p:txBody>
          <a:bodyPr/>
          <a:lstStyle/>
          <a:p>
            <a:endParaRPr lang="en-US"/>
          </a:p>
        </p:txBody>
      </p:sp>
      <p:sp>
        <p:nvSpPr>
          <p:cNvPr id="10" name="Text Placeholder 10">
            <a:extLst>
              <a:ext uri="{FF2B5EF4-FFF2-40B4-BE49-F238E27FC236}">
                <a16:creationId xmlns:a16="http://schemas.microsoft.com/office/drawing/2014/main" id="{080EC2E6-255A-400A-ACA4-E8A262BF2337}"/>
              </a:ext>
            </a:extLst>
          </p:cNvPr>
          <p:cNvSpPr>
            <a:spLocks noGrp="1"/>
          </p:cNvSpPr>
          <p:nvPr>
            <p:ph type="body" sz="quarter" idx="17" hasCustomPrompt="1"/>
          </p:nvPr>
        </p:nvSpPr>
        <p:spPr>
          <a:xfrm>
            <a:off x="4962421" y="4919508"/>
            <a:ext cx="2294406" cy="911400"/>
          </a:xfrm>
          <a:prstGeom prst="rect">
            <a:avLst/>
          </a:prstGeom>
        </p:spPr>
        <p:txBody>
          <a:bodyPr lIns="0" tIns="0" rIns="0" bIns="0"/>
          <a:lstStyle>
            <a:lvl1pPr marL="0" indent="0">
              <a:buNone/>
              <a:defRPr sz="2200">
                <a:solidFill>
                  <a:schemeClr val="tx1">
                    <a:lumMod val="95000"/>
                    <a:lumOff val="5000"/>
                  </a:schemeClr>
                </a:solidFill>
              </a:defRPr>
            </a:lvl1pPr>
          </a:lstStyle>
          <a:p>
            <a:pPr lvl="0"/>
            <a:r>
              <a:rPr lang="en-US" dirty="0"/>
              <a:t>Click to add Host Name </a:t>
            </a:r>
          </a:p>
        </p:txBody>
      </p:sp>
      <p:sp>
        <p:nvSpPr>
          <p:cNvPr id="12" name="Picture Placeholder 2">
            <a:extLst>
              <a:ext uri="{FF2B5EF4-FFF2-40B4-BE49-F238E27FC236}">
                <a16:creationId xmlns:a16="http://schemas.microsoft.com/office/drawing/2014/main" id="{F8DF2F94-391A-4DE1-95ED-E96682134F7C}"/>
              </a:ext>
            </a:extLst>
          </p:cNvPr>
          <p:cNvSpPr>
            <a:spLocks noGrp="1"/>
          </p:cNvSpPr>
          <p:nvPr>
            <p:ph type="pic" sz="quarter" idx="18"/>
          </p:nvPr>
        </p:nvSpPr>
        <p:spPr>
          <a:xfrm>
            <a:off x="4962421" y="1874109"/>
            <a:ext cx="2280596" cy="2905432"/>
          </a:xfrm>
          <a:prstGeom prst="rect">
            <a:avLst/>
          </a:prstGeom>
          <a:ln w="38100">
            <a:solidFill>
              <a:srgbClr val="F19C22"/>
            </a:solidFill>
          </a:ln>
        </p:spPr>
        <p:txBody>
          <a:bodyPr/>
          <a:lstStyle/>
          <a:p>
            <a:endParaRPr lang="en-US"/>
          </a:p>
        </p:txBody>
      </p:sp>
      <p:sp>
        <p:nvSpPr>
          <p:cNvPr id="13" name="Text Placeholder 10">
            <a:extLst>
              <a:ext uri="{FF2B5EF4-FFF2-40B4-BE49-F238E27FC236}">
                <a16:creationId xmlns:a16="http://schemas.microsoft.com/office/drawing/2014/main" id="{ADBC95EB-6942-4E59-982A-1E495F9BD204}"/>
              </a:ext>
            </a:extLst>
          </p:cNvPr>
          <p:cNvSpPr>
            <a:spLocks noGrp="1"/>
          </p:cNvSpPr>
          <p:nvPr>
            <p:ph type="body" sz="quarter" idx="19" hasCustomPrompt="1"/>
          </p:nvPr>
        </p:nvSpPr>
        <p:spPr>
          <a:xfrm>
            <a:off x="7541212" y="4919508"/>
            <a:ext cx="2294406" cy="911400"/>
          </a:xfrm>
          <a:prstGeom prst="rect">
            <a:avLst/>
          </a:prstGeom>
        </p:spPr>
        <p:txBody>
          <a:bodyPr lIns="0" tIns="0" rIns="0" bIns="0"/>
          <a:lstStyle>
            <a:lvl1pPr marL="0" indent="0">
              <a:buNone/>
              <a:defRPr sz="2200">
                <a:solidFill>
                  <a:schemeClr val="tx1">
                    <a:lumMod val="95000"/>
                    <a:lumOff val="5000"/>
                  </a:schemeClr>
                </a:solidFill>
              </a:defRPr>
            </a:lvl1pPr>
          </a:lstStyle>
          <a:p>
            <a:pPr lvl="0"/>
            <a:r>
              <a:rPr lang="en-US" dirty="0"/>
              <a:t>Click to add Host Name </a:t>
            </a:r>
          </a:p>
        </p:txBody>
      </p:sp>
      <p:sp>
        <p:nvSpPr>
          <p:cNvPr id="14" name="Picture Placeholder 2">
            <a:extLst>
              <a:ext uri="{FF2B5EF4-FFF2-40B4-BE49-F238E27FC236}">
                <a16:creationId xmlns:a16="http://schemas.microsoft.com/office/drawing/2014/main" id="{5C521FB9-45FB-42BD-9417-518CE4BD461A}"/>
              </a:ext>
            </a:extLst>
          </p:cNvPr>
          <p:cNvSpPr>
            <a:spLocks noGrp="1"/>
          </p:cNvSpPr>
          <p:nvPr>
            <p:ph type="pic" sz="quarter" idx="20"/>
          </p:nvPr>
        </p:nvSpPr>
        <p:spPr>
          <a:xfrm>
            <a:off x="7555022" y="1874109"/>
            <a:ext cx="2280596" cy="2905432"/>
          </a:xfrm>
          <a:prstGeom prst="rect">
            <a:avLst/>
          </a:prstGeom>
          <a:ln w="38100">
            <a:solidFill>
              <a:srgbClr val="F19C22"/>
            </a:solidFill>
          </a:ln>
        </p:spPr>
        <p:txBody>
          <a:bodyPr/>
          <a:lstStyle/>
          <a:p>
            <a:endParaRPr lang="en-US"/>
          </a:p>
        </p:txBody>
      </p:sp>
      <p:pic>
        <p:nvPicPr>
          <p:cNvPr id="8" name="Picture 7">
            <a:extLst>
              <a:ext uri="{FF2B5EF4-FFF2-40B4-BE49-F238E27FC236}">
                <a16:creationId xmlns:a16="http://schemas.microsoft.com/office/drawing/2014/main" id="{1406109A-E075-4FFC-9560-B55BA498E1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800" y="5897946"/>
            <a:ext cx="3065400" cy="540954"/>
          </a:xfrm>
          <a:prstGeom prst="rect">
            <a:avLst/>
          </a:prstGeom>
        </p:spPr>
      </p:pic>
      <p:pic>
        <p:nvPicPr>
          <p:cNvPr id="11" name="Picture 10">
            <a:extLst>
              <a:ext uri="{FF2B5EF4-FFF2-40B4-BE49-F238E27FC236}">
                <a16:creationId xmlns:a16="http://schemas.microsoft.com/office/drawing/2014/main" id="{CCF5AC35-FB31-B742-B388-DEF2D889DEE0}"/>
              </a:ext>
              <a:ext uri="{C183D7F6-B498-43B3-948B-1728B52AA6E4}">
                <adec:decorative xmlns:adec="http://schemas.microsoft.com/office/drawing/2017/decorative" val="1"/>
              </a:ext>
            </a:extLst>
          </p:cNvPr>
          <p:cNvPicPr>
            <a:picLocks noChangeAspect="1"/>
          </p:cNvPicPr>
          <p:nvPr userDrawn="1"/>
        </p:nvPicPr>
        <p:blipFill rotWithShape="1">
          <a:blip r:embed="rId3" cstate="email">
            <a:alphaModFix amt="29000"/>
            <a:extLst>
              <a:ext uri="{28A0092B-C50C-407E-A947-70E740481C1C}">
                <a14:useLocalDpi xmlns:a14="http://schemas.microsoft.com/office/drawing/2010/main"/>
              </a:ext>
            </a:extLst>
          </a:blip>
          <a:srcRect/>
          <a:stretch/>
        </p:blipFill>
        <p:spPr>
          <a:xfrm>
            <a:off x="8059802" y="5287291"/>
            <a:ext cx="3666366" cy="1570706"/>
          </a:xfrm>
          <a:prstGeom prst="rect">
            <a:avLst/>
          </a:prstGeom>
        </p:spPr>
      </p:pic>
    </p:spTree>
    <p:extLst>
      <p:ext uri="{BB962C8B-B14F-4D97-AF65-F5344CB8AC3E}">
        <p14:creationId xmlns:p14="http://schemas.microsoft.com/office/powerpoint/2010/main" val="59581384"/>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resenter-4">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201FE57A-437E-224D-9E3C-123A59515812}"/>
              </a:ext>
            </a:extLst>
          </p:cNvPr>
          <p:cNvSpPr>
            <a:spLocks noGrp="1"/>
          </p:cNvSpPr>
          <p:nvPr>
            <p:ph type="title" hasCustomPrompt="1"/>
          </p:nvPr>
        </p:nvSpPr>
        <p:spPr>
          <a:xfrm>
            <a:off x="190500" y="792613"/>
            <a:ext cx="11899900" cy="617087"/>
          </a:xfrm>
          <a:prstGeom prst="rect">
            <a:avLst/>
          </a:prstGeom>
        </p:spPr>
        <p:txBody>
          <a:bodyPr/>
          <a:lstStyle>
            <a:lvl1pPr algn="ctr">
              <a:defRPr sz="3200">
                <a:latin typeface="+mn-lt"/>
              </a:defRPr>
            </a:lvl1pPr>
          </a:lstStyle>
          <a:p>
            <a:r>
              <a:rPr lang="en-US" dirty="0"/>
              <a:t>Click to add a Title (Ex: Presenter or Guest Expert)</a:t>
            </a:r>
          </a:p>
        </p:txBody>
      </p:sp>
      <p:sp>
        <p:nvSpPr>
          <p:cNvPr id="9" name="Text Placeholder 10">
            <a:extLst>
              <a:ext uri="{FF2B5EF4-FFF2-40B4-BE49-F238E27FC236}">
                <a16:creationId xmlns:a16="http://schemas.microsoft.com/office/drawing/2014/main" id="{8E9410A4-1807-4B9F-8CC9-04B9C4D8A83C}"/>
              </a:ext>
            </a:extLst>
          </p:cNvPr>
          <p:cNvSpPr>
            <a:spLocks noGrp="1"/>
          </p:cNvSpPr>
          <p:nvPr>
            <p:ph type="body" sz="quarter" idx="15" hasCustomPrompt="1"/>
          </p:nvPr>
        </p:nvSpPr>
        <p:spPr>
          <a:xfrm>
            <a:off x="1066800" y="4919508"/>
            <a:ext cx="2294406" cy="911400"/>
          </a:xfrm>
          <a:prstGeom prst="rect">
            <a:avLst/>
          </a:prstGeom>
        </p:spPr>
        <p:txBody>
          <a:bodyPr lIns="0" tIns="0" rIns="0" bIns="0"/>
          <a:lstStyle>
            <a:lvl1pPr marL="0" indent="0">
              <a:buNone/>
              <a:defRPr sz="2200">
                <a:solidFill>
                  <a:schemeClr val="tx1">
                    <a:lumMod val="95000"/>
                    <a:lumOff val="5000"/>
                  </a:schemeClr>
                </a:solidFill>
              </a:defRPr>
            </a:lvl1pPr>
          </a:lstStyle>
          <a:p>
            <a:pPr lvl="0"/>
            <a:r>
              <a:rPr lang="en-US" dirty="0"/>
              <a:t>Click to add Host Name </a:t>
            </a:r>
          </a:p>
        </p:txBody>
      </p:sp>
      <p:sp>
        <p:nvSpPr>
          <p:cNvPr id="3" name="Picture Placeholder 2">
            <a:extLst>
              <a:ext uri="{FF2B5EF4-FFF2-40B4-BE49-F238E27FC236}">
                <a16:creationId xmlns:a16="http://schemas.microsoft.com/office/drawing/2014/main" id="{89294BA3-8BC9-427B-AE0E-4F2B71F5F07C}"/>
              </a:ext>
            </a:extLst>
          </p:cNvPr>
          <p:cNvSpPr>
            <a:spLocks noGrp="1"/>
          </p:cNvSpPr>
          <p:nvPr>
            <p:ph type="pic" sz="quarter" idx="16"/>
          </p:nvPr>
        </p:nvSpPr>
        <p:spPr>
          <a:xfrm>
            <a:off x="1066800" y="1874109"/>
            <a:ext cx="2280596" cy="2905432"/>
          </a:xfrm>
          <a:prstGeom prst="rect">
            <a:avLst/>
          </a:prstGeom>
          <a:ln w="38100">
            <a:solidFill>
              <a:srgbClr val="F19C22"/>
            </a:solidFill>
          </a:ln>
        </p:spPr>
        <p:txBody>
          <a:bodyPr/>
          <a:lstStyle/>
          <a:p>
            <a:endParaRPr lang="en-US"/>
          </a:p>
        </p:txBody>
      </p:sp>
      <p:sp>
        <p:nvSpPr>
          <p:cNvPr id="10" name="Text Placeholder 10">
            <a:extLst>
              <a:ext uri="{FF2B5EF4-FFF2-40B4-BE49-F238E27FC236}">
                <a16:creationId xmlns:a16="http://schemas.microsoft.com/office/drawing/2014/main" id="{080EC2E6-255A-400A-ACA4-E8A262BF2337}"/>
              </a:ext>
            </a:extLst>
          </p:cNvPr>
          <p:cNvSpPr>
            <a:spLocks noGrp="1"/>
          </p:cNvSpPr>
          <p:nvPr>
            <p:ph type="body" sz="quarter" idx="17" hasCustomPrompt="1"/>
          </p:nvPr>
        </p:nvSpPr>
        <p:spPr>
          <a:xfrm>
            <a:off x="3659401" y="4919508"/>
            <a:ext cx="2294406" cy="911400"/>
          </a:xfrm>
          <a:prstGeom prst="rect">
            <a:avLst/>
          </a:prstGeom>
        </p:spPr>
        <p:txBody>
          <a:bodyPr lIns="0" tIns="0" rIns="0" bIns="0"/>
          <a:lstStyle>
            <a:lvl1pPr marL="0" indent="0">
              <a:buNone/>
              <a:defRPr sz="2200">
                <a:solidFill>
                  <a:schemeClr val="tx1">
                    <a:lumMod val="95000"/>
                    <a:lumOff val="5000"/>
                  </a:schemeClr>
                </a:solidFill>
              </a:defRPr>
            </a:lvl1pPr>
          </a:lstStyle>
          <a:p>
            <a:pPr lvl="0"/>
            <a:r>
              <a:rPr lang="en-US" dirty="0"/>
              <a:t>Click to add Host Name </a:t>
            </a:r>
          </a:p>
        </p:txBody>
      </p:sp>
      <p:sp>
        <p:nvSpPr>
          <p:cNvPr id="12" name="Picture Placeholder 2">
            <a:extLst>
              <a:ext uri="{FF2B5EF4-FFF2-40B4-BE49-F238E27FC236}">
                <a16:creationId xmlns:a16="http://schemas.microsoft.com/office/drawing/2014/main" id="{F8DF2F94-391A-4DE1-95ED-E96682134F7C}"/>
              </a:ext>
            </a:extLst>
          </p:cNvPr>
          <p:cNvSpPr>
            <a:spLocks noGrp="1"/>
          </p:cNvSpPr>
          <p:nvPr>
            <p:ph type="pic" sz="quarter" idx="18"/>
          </p:nvPr>
        </p:nvSpPr>
        <p:spPr>
          <a:xfrm>
            <a:off x="3659401" y="1874109"/>
            <a:ext cx="2280596" cy="2905432"/>
          </a:xfrm>
          <a:prstGeom prst="rect">
            <a:avLst/>
          </a:prstGeom>
          <a:ln w="38100">
            <a:solidFill>
              <a:srgbClr val="F19C22"/>
            </a:solidFill>
          </a:ln>
        </p:spPr>
        <p:txBody>
          <a:bodyPr/>
          <a:lstStyle/>
          <a:p>
            <a:endParaRPr lang="en-US"/>
          </a:p>
        </p:txBody>
      </p:sp>
      <p:sp>
        <p:nvSpPr>
          <p:cNvPr id="13" name="Text Placeholder 10">
            <a:extLst>
              <a:ext uri="{FF2B5EF4-FFF2-40B4-BE49-F238E27FC236}">
                <a16:creationId xmlns:a16="http://schemas.microsoft.com/office/drawing/2014/main" id="{ADBC95EB-6942-4E59-982A-1E495F9BD204}"/>
              </a:ext>
            </a:extLst>
          </p:cNvPr>
          <p:cNvSpPr>
            <a:spLocks noGrp="1"/>
          </p:cNvSpPr>
          <p:nvPr>
            <p:ph type="body" sz="quarter" idx="19" hasCustomPrompt="1"/>
          </p:nvPr>
        </p:nvSpPr>
        <p:spPr>
          <a:xfrm>
            <a:off x="6238192" y="4919508"/>
            <a:ext cx="2294406" cy="911400"/>
          </a:xfrm>
          <a:prstGeom prst="rect">
            <a:avLst/>
          </a:prstGeom>
        </p:spPr>
        <p:txBody>
          <a:bodyPr lIns="0" tIns="0" rIns="0" bIns="0"/>
          <a:lstStyle>
            <a:lvl1pPr marL="0" indent="0">
              <a:buNone/>
              <a:defRPr sz="2200">
                <a:solidFill>
                  <a:schemeClr val="tx1">
                    <a:lumMod val="95000"/>
                    <a:lumOff val="5000"/>
                  </a:schemeClr>
                </a:solidFill>
              </a:defRPr>
            </a:lvl1pPr>
          </a:lstStyle>
          <a:p>
            <a:pPr lvl="0"/>
            <a:r>
              <a:rPr lang="en-US" dirty="0"/>
              <a:t>Click to add Host Name </a:t>
            </a:r>
          </a:p>
        </p:txBody>
      </p:sp>
      <p:sp>
        <p:nvSpPr>
          <p:cNvPr id="14" name="Picture Placeholder 2">
            <a:extLst>
              <a:ext uri="{FF2B5EF4-FFF2-40B4-BE49-F238E27FC236}">
                <a16:creationId xmlns:a16="http://schemas.microsoft.com/office/drawing/2014/main" id="{5C521FB9-45FB-42BD-9417-518CE4BD461A}"/>
              </a:ext>
            </a:extLst>
          </p:cNvPr>
          <p:cNvSpPr>
            <a:spLocks noGrp="1"/>
          </p:cNvSpPr>
          <p:nvPr>
            <p:ph type="pic" sz="quarter" idx="20"/>
          </p:nvPr>
        </p:nvSpPr>
        <p:spPr>
          <a:xfrm>
            <a:off x="6252002" y="1874109"/>
            <a:ext cx="2280596" cy="2905432"/>
          </a:xfrm>
          <a:prstGeom prst="rect">
            <a:avLst/>
          </a:prstGeom>
          <a:ln w="38100">
            <a:solidFill>
              <a:srgbClr val="F19C22"/>
            </a:solidFill>
          </a:ln>
        </p:spPr>
        <p:txBody>
          <a:bodyPr/>
          <a:lstStyle/>
          <a:p>
            <a:endParaRPr lang="en-US"/>
          </a:p>
        </p:txBody>
      </p:sp>
      <p:sp>
        <p:nvSpPr>
          <p:cNvPr id="15" name="Text Placeholder 10">
            <a:extLst>
              <a:ext uri="{FF2B5EF4-FFF2-40B4-BE49-F238E27FC236}">
                <a16:creationId xmlns:a16="http://schemas.microsoft.com/office/drawing/2014/main" id="{077A9F5A-4DB5-4660-A0BE-FA9BF93C2F2D}"/>
              </a:ext>
            </a:extLst>
          </p:cNvPr>
          <p:cNvSpPr>
            <a:spLocks noGrp="1"/>
          </p:cNvSpPr>
          <p:nvPr>
            <p:ph type="body" sz="quarter" idx="21" hasCustomPrompt="1"/>
          </p:nvPr>
        </p:nvSpPr>
        <p:spPr>
          <a:xfrm>
            <a:off x="8844604" y="4919508"/>
            <a:ext cx="2294406" cy="911400"/>
          </a:xfrm>
          <a:prstGeom prst="rect">
            <a:avLst/>
          </a:prstGeom>
        </p:spPr>
        <p:txBody>
          <a:bodyPr lIns="0" tIns="0" rIns="0" bIns="0"/>
          <a:lstStyle>
            <a:lvl1pPr marL="0" indent="0">
              <a:buNone/>
              <a:defRPr sz="2200">
                <a:solidFill>
                  <a:schemeClr val="tx1">
                    <a:lumMod val="95000"/>
                    <a:lumOff val="5000"/>
                  </a:schemeClr>
                </a:solidFill>
              </a:defRPr>
            </a:lvl1pPr>
          </a:lstStyle>
          <a:p>
            <a:pPr lvl="0"/>
            <a:r>
              <a:rPr lang="en-US" dirty="0"/>
              <a:t>Click to add Host Name </a:t>
            </a:r>
          </a:p>
        </p:txBody>
      </p:sp>
      <p:sp>
        <p:nvSpPr>
          <p:cNvPr id="16" name="Picture Placeholder 2">
            <a:extLst>
              <a:ext uri="{FF2B5EF4-FFF2-40B4-BE49-F238E27FC236}">
                <a16:creationId xmlns:a16="http://schemas.microsoft.com/office/drawing/2014/main" id="{68EB933D-19AA-4901-9DF3-452E252B00AB}"/>
              </a:ext>
            </a:extLst>
          </p:cNvPr>
          <p:cNvSpPr>
            <a:spLocks noGrp="1"/>
          </p:cNvSpPr>
          <p:nvPr>
            <p:ph type="pic" sz="quarter" idx="22"/>
          </p:nvPr>
        </p:nvSpPr>
        <p:spPr>
          <a:xfrm>
            <a:off x="8844604" y="1874109"/>
            <a:ext cx="2280596" cy="2905432"/>
          </a:xfrm>
          <a:prstGeom prst="rect">
            <a:avLst/>
          </a:prstGeom>
          <a:ln w="38100">
            <a:solidFill>
              <a:srgbClr val="F19C22"/>
            </a:solidFill>
          </a:ln>
        </p:spPr>
        <p:txBody>
          <a:bodyPr/>
          <a:lstStyle/>
          <a:p>
            <a:endParaRPr lang="en-US"/>
          </a:p>
        </p:txBody>
      </p:sp>
      <p:pic>
        <p:nvPicPr>
          <p:cNvPr id="8" name="Picture 7">
            <a:extLst>
              <a:ext uri="{FF2B5EF4-FFF2-40B4-BE49-F238E27FC236}">
                <a16:creationId xmlns:a16="http://schemas.microsoft.com/office/drawing/2014/main" id="{1406109A-E075-4FFC-9560-B55BA498E1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800" y="5897946"/>
            <a:ext cx="3065400" cy="540954"/>
          </a:xfrm>
          <a:prstGeom prst="rect">
            <a:avLst/>
          </a:prstGeom>
        </p:spPr>
      </p:pic>
      <p:pic>
        <p:nvPicPr>
          <p:cNvPr id="18" name="Picture 17">
            <a:extLst>
              <a:ext uri="{FF2B5EF4-FFF2-40B4-BE49-F238E27FC236}">
                <a16:creationId xmlns:a16="http://schemas.microsoft.com/office/drawing/2014/main" id="{53B0AC13-FED0-E34C-B89A-857FC8F9F3CC}"/>
              </a:ext>
              <a:ext uri="{C183D7F6-B498-43B3-948B-1728B52AA6E4}">
                <adec:decorative xmlns:adec="http://schemas.microsoft.com/office/drawing/2017/decorative" val="1"/>
              </a:ext>
            </a:extLst>
          </p:cNvPr>
          <p:cNvPicPr>
            <a:picLocks noChangeAspect="1"/>
          </p:cNvPicPr>
          <p:nvPr userDrawn="1"/>
        </p:nvPicPr>
        <p:blipFill rotWithShape="1">
          <a:blip r:embed="rId3" cstate="email">
            <a:alphaModFix amt="29000"/>
            <a:extLst>
              <a:ext uri="{28A0092B-C50C-407E-A947-70E740481C1C}">
                <a14:useLocalDpi xmlns:a14="http://schemas.microsoft.com/office/drawing/2010/main"/>
              </a:ext>
            </a:extLst>
          </a:blip>
          <a:srcRect/>
          <a:stretch/>
        </p:blipFill>
        <p:spPr>
          <a:xfrm>
            <a:off x="8059802" y="5287291"/>
            <a:ext cx="3666366" cy="1570706"/>
          </a:xfrm>
          <a:prstGeom prst="rect">
            <a:avLst/>
          </a:prstGeom>
        </p:spPr>
      </p:pic>
    </p:spTree>
    <p:extLst>
      <p:ext uri="{BB962C8B-B14F-4D97-AF65-F5344CB8AC3E}">
        <p14:creationId xmlns:p14="http://schemas.microsoft.com/office/powerpoint/2010/main" val="4102219252"/>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Reflection-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EA3454-D7BA-4DF4-934C-B5DCD6114BFF}"/>
              </a:ext>
            </a:extLst>
          </p:cNvPr>
          <p:cNvSpPr/>
          <p:nvPr userDrawn="1"/>
        </p:nvSpPr>
        <p:spPr>
          <a:xfrm>
            <a:off x="6096000" y="2724150"/>
            <a:ext cx="6096000" cy="1362075"/>
          </a:xfrm>
          <a:prstGeom prst="rect">
            <a:avLst/>
          </a:prstGeom>
          <a:solidFill>
            <a:srgbClr val="F19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DC6FF4D-8259-084E-ADC4-D74E7CA541B8}"/>
              </a:ext>
            </a:extLst>
          </p:cNvPr>
          <p:cNvSpPr>
            <a:spLocks noGrp="1"/>
          </p:cNvSpPr>
          <p:nvPr>
            <p:ph type="title" hasCustomPrompt="1"/>
          </p:nvPr>
        </p:nvSpPr>
        <p:spPr>
          <a:xfrm>
            <a:off x="6248400" y="2908300"/>
            <a:ext cx="4826000" cy="977900"/>
          </a:xfrm>
          <a:prstGeom prst="rect">
            <a:avLst/>
          </a:prstGeom>
        </p:spPr>
        <p:txBody>
          <a:bodyPr anchor="ctr"/>
          <a:lstStyle>
            <a:lvl1pPr algn="l">
              <a:defRPr sz="3200">
                <a:solidFill>
                  <a:schemeClr val="tx1"/>
                </a:solidFill>
                <a:latin typeface="+mn-lt"/>
              </a:defRPr>
            </a:lvl1pPr>
          </a:lstStyle>
          <a:p>
            <a:r>
              <a:rPr lang="en-US" dirty="0"/>
              <a:t>Click to add Reflection</a:t>
            </a:r>
          </a:p>
        </p:txBody>
      </p:sp>
      <p:pic>
        <p:nvPicPr>
          <p:cNvPr id="8" name="Picture 7">
            <a:extLst>
              <a:ext uri="{FF2B5EF4-FFF2-40B4-BE49-F238E27FC236}">
                <a16:creationId xmlns:a16="http://schemas.microsoft.com/office/drawing/2014/main" id="{1406109A-E075-4FFC-9560-B55BA498E1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800" y="5897946"/>
            <a:ext cx="3065400" cy="540954"/>
          </a:xfrm>
          <a:prstGeom prst="rect">
            <a:avLst/>
          </a:prstGeom>
        </p:spPr>
      </p:pic>
      <p:pic>
        <p:nvPicPr>
          <p:cNvPr id="15" name="Picture 14" descr="Icon&#10;&#10;Description automatically generated">
            <a:extLst>
              <a:ext uri="{FF2B5EF4-FFF2-40B4-BE49-F238E27FC236}">
                <a16:creationId xmlns:a16="http://schemas.microsoft.com/office/drawing/2014/main" id="{52385FFE-9A0D-FD42-87ED-70A745123D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391" y="1407886"/>
            <a:ext cx="4057810" cy="4259942"/>
          </a:xfrm>
          <a:prstGeom prst="rect">
            <a:avLst/>
          </a:prstGeom>
        </p:spPr>
      </p:pic>
    </p:spTree>
    <p:extLst>
      <p:ext uri="{BB962C8B-B14F-4D97-AF65-F5344CB8AC3E}">
        <p14:creationId xmlns:p14="http://schemas.microsoft.com/office/powerpoint/2010/main" val="3170055017"/>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ctivity-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EA3454-D7BA-4DF4-934C-B5DCD6114BFF}"/>
              </a:ext>
            </a:extLst>
          </p:cNvPr>
          <p:cNvSpPr/>
          <p:nvPr userDrawn="1"/>
        </p:nvSpPr>
        <p:spPr>
          <a:xfrm>
            <a:off x="6096000" y="2724150"/>
            <a:ext cx="6096000" cy="1362075"/>
          </a:xfrm>
          <a:prstGeom prst="rect">
            <a:avLst/>
          </a:prstGeom>
          <a:solidFill>
            <a:srgbClr val="F19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152D124-5506-2149-A3ED-F61C4103777B}"/>
              </a:ext>
            </a:extLst>
          </p:cNvPr>
          <p:cNvSpPr>
            <a:spLocks noGrp="1"/>
          </p:cNvSpPr>
          <p:nvPr>
            <p:ph type="title" hasCustomPrompt="1"/>
          </p:nvPr>
        </p:nvSpPr>
        <p:spPr>
          <a:xfrm>
            <a:off x="6248400" y="2908300"/>
            <a:ext cx="4826000" cy="977900"/>
          </a:xfrm>
          <a:prstGeom prst="rect">
            <a:avLst/>
          </a:prstGeom>
        </p:spPr>
        <p:txBody>
          <a:bodyPr anchor="ctr"/>
          <a:lstStyle>
            <a:lvl1pPr algn="l">
              <a:defRPr sz="3200">
                <a:solidFill>
                  <a:schemeClr val="tx1"/>
                </a:solidFill>
                <a:latin typeface="+mn-lt"/>
              </a:defRPr>
            </a:lvl1pPr>
          </a:lstStyle>
          <a:p>
            <a:r>
              <a:rPr lang="en-US" dirty="0"/>
              <a:t>Click to add Activity</a:t>
            </a:r>
          </a:p>
        </p:txBody>
      </p:sp>
      <p:pic>
        <p:nvPicPr>
          <p:cNvPr id="8" name="Picture 7">
            <a:extLst>
              <a:ext uri="{FF2B5EF4-FFF2-40B4-BE49-F238E27FC236}">
                <a16:creationId xmlns:a16="http://schemas.microsoft.com/office/drawing/2014/main" id="{1406109A-E075-4FFC-9560-B55BA498E1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800" y="5897946"/>
            <a:ext cx="3065400" cy="540954"/>
          </a:xfrm>
          <a:prstGeom prst="rect">
            <a:avLst/>
          </a:prstGeom>
        </p:spPr>
      </p:pic>
      <p:pic>
        <p:nvPicPr>
          <p:cNvPr id="7" name="Picture 6">
            <a:extLst>
              <a:ext uri="{FF2B5EF4-FFF2-40B4-BE49-F238E27FC236}">
                <a16:creationId xmlns:a16="http://schemas.microsoft.com/office/drawing/2014/main" id="{E6856062-70F3-4272-9ED5-E9E91F0F333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66800" y="792546"/>
            <a:ext cx="4770054" cy="4770054"/>
          </a:xfrm>
          <a:prstGeom prst="rect">
            <a:avLst/>
          </a:prstGeom>
        </p:spPr>
      </p:pic>
    </p:spTree>
    <p:extLst>
      <p:ext uri="{BB962C8B-B14F-4D97-AF65-F5344CB8AC3E}">
        <p14:creationId xmlns:p14="http://schemas.microsoft.com/office/powerpoint/2010/main" val="2514506469"/>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ocus on Equity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EA3454-D7BA-4DF4-934C-B5DCD6114BFF}"/>
              </a:ext>
            </a:extLst>
          </p:cNvPr>
          <p:cNvSpPr/>
          <p:nvPr userDrawn="1"/>
        </p:nvSpPr>
        <p:spPr>
          <a:xfrm>
            <a:off x="6096000" y="2724150"/>
            <a:ext cx="6096000" cy="1362075"/>
          </a:xfrm>
          <a:prstGeom prst="rect">
            <a:avLst/>
          </a:prstGeom>
          <a:solidFill>
            <a:srgbClr val="F19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152D124-5506-2149-A3ED-F61C4103777B}"/>
              </a:ext>
            </a:extLst>
          </p:cNvPr>
          <p:cNvSpPr>
            <a:spLocks noGrp="1"/>
          </p:cNvSpPr>
          <p:nvPr>
            <p:ph type="title" hasCustomPrompt="1"/>
          </p:nvPr>
        </p:nvSpPr>
        <p:spPr>
          <a:xfrm>
            <a:off x="6248400" y="2908300"/>
            <a:ext cx="5475514" cy="977900"/>
          </a:xfrm>
          <a:prstGeom prst="rect">
            <a:avLst/>
          </a:prstGeom>
        </p:spPr>
        <p:txBody>
          <a:bodyPr anchor="ctr"/>
          <a:lstStyle>
            <a:lvl1pPr algn="l">
              <a:defRPr sz="3200">
                <a:solidFill>
                  <a:srgbClr val="1D3644"/>
                </a:solidFill>
                <a:latin typeface="+mn-lt"/>
              </a:defRPr>
            </a:lvl1pPr>
          </a:lstStyle>
          <a:p>
            <a:r>
              <a:rPr lang="en-US" dirty="0"/>
              <a:t>Click to add Focus on Equity Title</a:t>
            </a:r>
          </a:p>
        </p:txBody>
      </p:sp>
      <p:pic>
        <p:nvPicPr>
          <p:cNvPr id="8" name="Picture 7">
            <a:extLst>
              <a:ext uri="{FF2B5EF4-FFF2-40B4-BE49-F238E27FC236}">
                <a16:creationId xmlns:a16="http://schemas.microsoft.com/office/drawing/2014/main" id="{1406109A-E075-4FFC-9560-B55BA498E1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800" y="5897946"/>
            <a:ext cx="3065400" cy="540954"/>
          </a:xfrm>
          <a:prstGeom prst="rect">
            <a:avLst/>
          </a:prstGeom>
        </p:spPr>
      </p:pic>
      <p:pic>
        <p:nvPicPr>
          <p:cNvPr id="5" name="Picture 4" descr="Icon&#10;&#10;Description automatically generated">
            <a:extLst>
              <a:ext uri="{FF2B5EF4-FFF2-40B4-BE49-F238E27FC236}">
                <a16:creationId xmlns:a16="http://schemas.microsoft.com/office/drawing/2014/main" id="{AF1D48F6-DF1E-BE4E-9621-5351BF9140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4131620">
            <a:off x="1041310" y="826536"/>
            <a:ext cx="4315126" cy="4309739"/>
          </a:xfrm>
          <a:prstGeom prst="rect">
            <a:avLst/>
          </a:prstGeom>
        </p:spPr>
      </p:pic>
    </p:spTree>
    <p:extLst>
      <p:ext uri="{BB962C8B-B14F-4D97-AF65-F5344CB8AC3E}">
        <p14:creationId xmlns:p14="http://schemas.microsoft.com/office/powerpoint/2010/main" val="11734585"/>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6D91BA2-BCEA-E04B-B1B7-C1F907418DA3}"/>
              </a:ext>
            </a:extLst>
          </p:cNvPr>
          <p:cNvSpPr>
            <a:spLocks noGrp="1"/>
          </p:cNvSpPr>
          <p:nvPr>
            <p:ph type="title" hasCustomPrompt="1"/>
          </p:nvPr>
        </p:nvSpPr>
        <p:spPr>
          <a:xfrm>
            <a:off x="6311900" y="1257300"/>
            <a:ext cx="4826000" cy="977900"/>
          </a:xfrm>
          <a:prstGeom prst="rect">
            <a:avLst/>
          </a:prstGeom>
        </p:spPr>
        <p:txBody>
          <a:bodyPr anchor="ctr"/>
          <a:lstStyle>
            <a:lvl1pPr algn="l">
              <a:defRPr sz="3200">
                <a:solidFill>
                  <a:schemeClr val="tx1"/>
                </a:solidFill>
                <a:latin typeface="+mn-lt"/>
              </a:defRPr>
            </a:lvl1pPr>
          </a:lstStyle>
          <a:p>
            <a:r>
              <a:rPr lang="en-US" dirty="0"/>
              <a:t>Click to add Poll Title</a:t>
            </a:r>
          </a:p>
        </p:txBody>
      </p:sp>
      <p:sp>
        <p:nvSpPr>
          <p:cNvPr id="9" name="Text Placeholder 10">
            <a:extLst>
              <a:ext uri="{FF2B5EF4-FFF2-40B4-BE49-F238E27FC236}">
                <a16:creationId xmlns:a16="http://schemas.microsoft.com/office/drawing/2014/main" id="{9598FD28-8505-416A-B5CE-6CD70158A4B0}"/>
              </a:ext>
            </a:extLst>
          </p:cNvPr>
          <p:cNvSpPr>
            <a:spLocks noGrp="1"/>
          </p:cNvSpPr>
          <p:nvPr>
            <p:ph type="body" sz="quarter" idx="15" hasCustomPrompt="1"/>
          </p:nvPr>
        </p:nvSpPr>
        <p:spPr>
          <a:xfrm>
            <a:off x="6324602" y="2324100"/>
            <a:ext cx="4800598" cy="4114800"/>
          </a:xfrm>
          <a:prstGeom prst="rect">
            <a:avLst/>
          </a:prstGeom>
        </p:spPr>
        <p:txBody>
          <a:bodyPr lIns="0" tIns="0" rIns="0" bIns="0" anchor="t" anchorCtr="0"/>
          <a:lstStyle>
            <a:lvl1pPr marL="0" indent="0">
              <a:buNone/>
              <a:defRPr sz="2200">
                <a:solidFill>
                  <a:schemeClr val="tx1">
                    <a:lumMod val="95000"/>
                    <a:lumOff val="5000"/>
                  </a:schemeClr>
                </a:solidFill>
              </a:defRPr>
            </a:lvl1pPr>
          </a:lstStyle>
          <a:p>
            <a:pPr lvl="0"/>
            <a:r>
              <a:rPr lang="en-US" dirty="0"/>
              <a:t>Click to add Text</a:t>
            </a:r>
          </a:p>
        </p:txBody>
      </p:sp>
      <p:pic>
        <p:nvPicPr>
          <p:cNvPr id="8" name="Picture 7">
            <a:extLst>
              <a:ext uri="{FF2B5EF4-FFF2-40B4-BE49-F238E27FC236}">
                <a16:creationId xmlns:a16="http://schemas.microsoft.com/office/drawing/2014/main" id="{1406109A-E075-4FFC-9560-B55BA498E1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800" y="5897946"/>
            <a:ext cx="3065400" cy="540954"/>
          </a:xfrm>
          <a:prstGeom prst="rect">
            <a:avLst/>
          </a:prstGeom>
        </p:spPr>
      </p:pic>
      <p:grpSp>
        <p:nvGrpSpPr>
          <p:cNvPr id="2" name="Group 1">
            <a:extLst>
              <a:ext uri="{FF2B5EF4-FFF2-40B4-BE49-F238E27FC236}">
                <a16:creationId xmlns:a16="http://schemas.microsoft.com/office/drawing/2014/main" id="{0C976ABA-44BE-0B42-95C6-D388A1A0CA0C}"/>
              </a:ext>
            </a:extLst>
          </p:cNvPr>
          <p:cNvGrpSpPr/>
          <p:nvPr userDrawn="1"/>
        </p:nvGrpSpPr>
        <p:grpSpPr>
          <a:xfrm>
            <a:off x="1674971" y="1264936"/>
            <a:ext cx="3553428" cy="3553428"/>
            <a:chOff x="1674971" y="1264936"/>
            <a:chExt cx="3553428" cy="3553428"/>
          </a:xfrm>
        </p:grpSpPr>
        <p:sp>
          <p:nvSpPr>
            <p:cNvPr id="6" name="Rounded Rectangle 7">
              <a:extLst>
                <a:ext uri="{FF2B5EF4-FFF2-40B4-BE49-F238E27FC236}">
                  <a16:creationId xmlns:a16="http://schemas.microsoft.com/office/drawing/2014/main" id="{4DD771FF-FEF0-4061-8C4D-AEEB06EDC641}"/>
                </a:ext>
                <a:ext uri="{C183D7F6-B498-43B3-948B-1728B52AA6E4}">
                  <adec:decorative xmlns:adec="http://schemas.microsoft.com/office/drawing/2017/decorative" val="1"/>
                </a:ext>
              </a:extLst>
            </p:cNvPr>
            <p:cNvSpPr/>
            <p:nvPr userDrawn="1"/>
          </p:nvSpPr>
          <p:spPr>
            <a:xfrm>
              <a:off x="1674971" y="1264936"/>
              <a:ext cx="3553428" cy="3553428"/>
            </a:xfrm>
            <a:prstGeom prst="roundRect">
              <a:avLst>
                <a:gd name="adj" fmla="val 8447"/>
              </a:avLst>
            </a:prstGeom>
            <a:solidFill>
              <a:srgbClr val="01A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Poll icon">
              <a:extLst>
                <a:ext uri="{FF2B5EF4-FFF2-40B4-BE49-F238E27FC236}">
                  <a16:creationId xmlns:a16="http://schemas.microsoft.com/office/drawing/2014/main" id="{14452A0A-962A-43A9-AD6B-E2CBDB84F8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22935" y="1612900"/>
              <a:ext cx="2857500" cy="2857500"/>
            </a:xfrm>
            <a:prstGeom prst="rect">
              <a:avLst/>
            </a:prstGeom>
          </p:spPr>
        </p:pic>
      </p:grpSp>
    </p:spTree>
    <p:extLst>
      <p:ext uri="{BB962C8B-B14F-4D97-AF65-F5344CB8AC3E}">
        <p14:creationId xmlns:p14="http://schemas.microsoft.com/office/powerpoint/2010/main" val="27346170"/>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116A380-57CD-CC45-83EC-5CDC0D65BD34}"/>
              </a:ext>
            </a:extLst>
          </p:cNvPr>
          <p:cNvSpPr>
            <a:spLocks noGrp="1"/>
          </p:cNvSpPr>
          <p:nvPr>
            <p:ph type="title" hasCustomPrompt="1"/>
          </p:nvPr>
        </p:nvSpPr>
        <p:spPr>
          <a:xfrm>
            <a:off x="6311900" y="1257300"/>
            <a:ext cx="4826000" cy="977900"/>
          </a:xfrm>
          <a:prstGeom prst="rect">
            <a:avLst/>
          </a:prstGeom>
        </p:spPr>
        <p:txBody>
          <a:bodyPr anchor="ctr"/>
          <a:lstStyle>
            <a:lvl1pPr algn="l">
              <a:defRPr sz="3200">
                <a:solidFill>
                  <a:schemeClr val="tx1"/>
                </a:solidFill>
                <a:latin typeface="+mn-lt"/>
              </a:defRPr>
            </a:lvl1pPr>
          </a:lstStyle>
          <a:p>
            <a:r>
              <a:rPr lang="en-US" dirty="0"/>
              <a:t>Click to add Q&amp;A Title</a:t>
            </a:r>
          </a:p>
        </p:txBody>
      </p:sp>
      <p:sp>
        <p:nvSpPr>
          <p:cNvPr id="9" name="Text Placeholder 10">
            <a:extLst>
              <a:ext uri="{FF2B5EF4-FFF2-40B4-BE49-F238E27FC236}">
                <a16:creationId xmlns:a16="http://schemas.microsoft.com/office/drawing/2014/main" id="{9598FD28-8505-416A-B5CE-6CD70158A4B0}"/>
              </a:ext>
            </a:extLst>
          </p:cNvPr>
          <p:cNvSpPr>
            <a:spLocks noGrp="1"/>
          </p:cNvSpPr>
          <p:nvPr>
            <p:ph type="body" sz="quarter" idx="15" hasCustomPrompt="1"/>
          </p:nvPr>
        </p:nvSpPr>
        <p:spPr>
          <a:xfrm>
            <a:off x="6324602" y="2324100"/>
            <a:ext cx="4800598" cy="4114800"/>
          </a:xfrm>
          <a:prstGeom prst="rect">
            <a:avLst/>
          </a:prstGeom>
        </p:spPr>
        <p:txBody>
          <a:bodyPr lIns="0" tIns="0" rIns="0" bIns="0" anchor="t" anchorCtr="0"/>
          <a:lstStyle>
            <a:lvl1pPr marL="0" indent="0">
              <a:buNone/>
              <a:defRPr sz="2200">
                <a:solidFill>
                  <a:schemeClr val="tx1">
                    <a:lumMod val="95000"/>
                    <a:lumOff val="5000"/>
                  </a:schemeClr>
                </a:solidFill>
              </a:defRPr>
            </a:lvl1pPr>
          </a:lstStyle>
          <a:p>
            <a:pPr lvl="0"/>
            <a:r>
              <a:rPr lang="en-US" dirty="0"/>
              <a:t>Click to add Text</a:t>
            </a:r>
          </a:p>
        </p:txBody>
      </p:sp>
      <p:pic>
        <p:nvPicPr>
          <p:cNvPr id="8" name="Picture 7">
            <a:extLst>
              <a:ext uri="{FF2B5EF4-FFF2-40B4-BE49-F238E27FC236}">
                <a16:creationId xmlns:a16="http://schemas.microsoft.com/office/drawing/2014/main" id="{1406109A-E075-4FFC-9560-B55BA498E1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800" y="5897946"/>
            <a:ext cx="3065400" cy="540954"/>
          </a:xfrm>
          <a:prstGeom prst="rect">
            <a:avLst/>
          </a:prstGeom>
        </p:spPr>
      </p:pic>
      <p:grpSp>
        <p:nvGrpSpPr>
          <p:cNvPr id="2" name="Group 1">
            <a:extLst>
              <a:ext uri="{FF2B5EF4-FFF2-40B4-BE49-F238E27FC236}">
                <a16:creationId xmlns:a16="http://schemas.microsoft.com/office/drawing/2014/main" id="{1189A040-0C27-E94D-924A-90353A1D80BF}"/>
              </a:ext>
            </a:extLst>
          </p:cNvPr>
          <p:cNvGrpSpPr/>
          <p:nvPr userDrawn="1"/>
        </p:nvGrpSpPr>
        <p:grpSpPr>
          <a:xfrm>
            <a:off x="1674971" y="1261872"/>
            <a:ext cx="3553428" cy="3553428"/>
            <a:chOff x="1674971" y="972836"/>
            <a:chExt cx="3553428" cy="3553428"/>
          </a:xfrm>
        </p:grpSpPr>
        <p:sp>
          <p:nvSpPr>
            <p:cNvPr id="6" name="Rounded Rectangle 7">
              <a:extLst>
                <a:ext uri="{FF2B5EF4-FFF2-40B4-BE49-F238E27FC236}">
                  <a16:creationId xmlns:a16="http://schemas.microsoft.com/office/drawing/2014/main" id="{4DD771FF-FEF0-4061-8C4D-AEEB06EDC641}"/>
                </a:ext>
                <a:ext uri="{C183D7F6-B498-43B3-948B-1728B52AA6E4}">
                  <adec:decorative xmlns:adec="http://schemas.microsoft.com/office/drawing/2017/decorative" val="1"/>
                </a:ext>
              </a:extLst>
            </p:cNvPr>
            <p:cNvSpPr/>
            <p:nvPr userDrawn="1"/>
          </p:nvSpPr>
          <p:spPr>
            <a:xfrm>
              <a:off x="1674971" y="972836"/>
              <a:ext cx="3553428" cy="3553428"/>
            </a:xfrm>
            <a:prstGeom prst="roundRect">
              <a:avLst>
                <a:gd name="adj" fmla="val 8447"/>
              </a:avLst>
            </a:prstGeom>
            <a:solidFill>
              <a:srgbClr val="6E34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Q&amp;A icon">
              <a:extLst>
                <a:ext uri="{FF2B5EF4-FFF2-40B4-BE49-F238E27FC236}">
                  <a16:creationId xmlns:a16="http://schemas.microsoft.com/office/drawing/2014/main" id="{058E1CEF-412B-491D-BBD9-2A091FDE18B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022935" y="1320800"/>
              <a:ext cx="2857500" cy="2857500"/>
            </a:xfrm>
            <a:prstGeom prst="rect">
              <a:avLst/>
            </a:prstGeom>
          </p:spPr>
        </p:pic>
      </p:grpSp>
    </p:spTree>
    <p:extLst>
      <p:ext uri="{BB962C8B-B14F-4D97-AF65-F5344CB8AC3E}">
        <p14:creationId xmlns:p14="http://schemas.microsoft.com/office/powerpoint/2010/main" val="615197078"/>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EE550EC-1EDE-5741-8B81-DA46D854116E}"/>
              </a:ext>
            </a:extLst>
          </p:cNvPr>
          <p:cNvSpPr>
            <a:spLocks noGrp="1"/>
          </p:cNvSpPr>
          <p:nvPr>
            <p:ph type="title" hasCustomPrompt="1"/>
          </p:nvPr>
        </p:nvSpPr>
        <p:spPr>
          <a:xfrm>
            <a:off x="6311900" y="1257300"/>
            <a:ext cx="4826000" cy="977900"/>
          </a:xfrm>
          <a:prstGeom prst="rect">
            <a:avLst/>
          </a:prstGeom>
        </p:spPr>
        <p:txBody>
          <a:bodyPr anchor="ctr"/>
          <a:lstStyle>
            <a:lvl1pPr algn="l">
              <a:defRPr sz="3200">
                <a:solidFill>
                  <a:schemeClr val="tx1"/>
                </a:solidFill>
                <a:latin typeface="+mn-lt"/>
              </a:defRPr>
            </a:lvl1pPr>
          </a:lstStyle>
          <a:p>
            <a:r>
              <a:rPr lang="en-US" dirty="0"/>
              <a:t>Click to add Resources Title</a:t>
            </a:r>
          </a:p>
        </p:txBody>
      </p:sp>
      <p:sp>
        <p:nvSpPr>
          <p:cNvPr id="9" name="Text Placeholder 10">
            <a:extLst>
              <a:ext uri="{FF2B5EF4-FFF2-40B4-BE49-F238E27FC236}">
                <a16:creationId xmlns:a16="http://schemas.microsoft.com/office/drawing/2014/main" id="{9598FD28-8505-416A-B5CE-6CD70158A4B0}"/>
              </a:ext>
            </a:extLst>
          </p:cNvPr>
          <p:cNvSpPr>
            <a:spLocks noGrp="1"/>
          </p:cNvSpPr>
          <p:nvPr>
            <p:ph type="body" sz="quarter" idx="15" hasCustomPrompt="1"/>
          </p:nvPr>
        </p:nvSpPr>
        <p:spPr>
          <a:xfrm>
            <a:off x="6324602" y="2324100"/>
            <a:ext cx="4800598" cy="4114800"/>
          </a:xfrm>
          <a:prstGeom prst="rect">
            <a:avLst/>
          </a:prstGeom>
        </p:spPr>
        <p:txBody>
          <a:bodyPr lIns="0" tIns="0" rIns="0" bIns="0" anchor="t" anchorCtr="0"/>
          <a:lstStyle>
            <a:lvl1pPr marL="0" indent="0">
              <a:buNone/>
              <a:defRPr sz="2200">
                <a:solidFill>
                  <a:schemeClr val="tx1">
                    <a:lumMod val="95000"/>
                    <a:lumOff val="5000"/>
                  </a:schemeClr>
                </a:solidFill>
              </a:defRPr>
            </a:lvl1pPr>
          </a:lstStyle>
          <a:p>
            <a:pPr lvl="0"/>
            <a:r>
              <a:rPr lang="en-US" dirty="0"/>
              <a:t>Click to add Text</a:t>
            </a:r>
          </a:p>
        </p:txBody>
      </p:sp>
      <p:pic>
        <p:nvPicPr>
          <p:cNvPr id="8" name="Picture 7">
            <a:extLst>
              <a:ext uri="{FF2B5EF4-FFF2-40B4-BE49-F238E27FC236}">
                <a16:creationId xmlns:a16="http://schemas.microsoft.com/office/drawing/2014/main" id="{1406109A-E075-4FFC-9560-B55BA498E1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800" y="5897946"/>
            <a:ext cx="3065400" cy="540954"/>
          </a:xfrm>
          <a:prstGeom prst="rect">
            <a:avLst/>
          </a:prstGeom>
        </p:spPr>
      </p:pic>
      <p:grpSp>
        <p:nvGrpSpPr>
          <p:cNvPr id="2" name="Group 1">
            <a:extLst>
              <a:ext uri="{FF2B5EF4-FFF2-40B4-BE49-F238E27FC236}">
                <a16:creationId xmlns:a16="http://schemas.microsoft.com/office/drawing/2014/main" id="{3A3EC291-9CE1-574C-97CD-8738F193C582}"/>
              </a:ext>
            </a:extLst>
          </p:cNvPr>
          <p:cNvGrpSpPr/>
          <p:nvPr userDrawn="1"/>
        </p:nvGrpSpPr>
        <p:grpSpPr>
          <a:xfrm>
            <a:off x="1674971" y="1261872"/>
            <a:ext cx="3553428" cy="3553428"/>
            <a:chOff x="1674971" y="972836"/>
            <a:chExt cx="3553428" cy="3553428"/>
          </a:xfrm>
        </p:grpSpPr>
        <p:sp>
          <p:nvSpPr>
            <p:cNvPr id="6" name="Rounded Rectangle 7">
              <a:extLst>
                <a:ext uri="{FF2B5EF4-FFF2-40B4-BE49-F238E27FC236}">
                  <a16:creationId xmlns:a16="http://schemas.microsoft.com/office/drawing/2014/main" id="{4DD771FF-FEF0-4061-8C4D-AEEB06EDC641}"/>
                </a:ext>
                <a:ext uri="{C183D7F6-B498-43B3-948B-1728B52AA6E4}">
                  <adec:decorative xmlns:adec="http://schemas.microsoft.com/office/drawing/2017/decorative" val="1"/>
                </a:ext>
              </a:extLst>
            </p:cNvPr>
            <p:cNvSpPr/>
            <p:nvPr userDrawn="1"/>
          </p:nvSpPr>
          <p:spPr>
            <a:xfrm>
              <a:off x="1674971" y="972836"/>
              <a:ext cx="3553428" cy="3553428"/>
            </a:xfrm>
            <a:prstGeom prst="roundRect">
              <a:avLst>
                <a:gd name="adj" fmla="val 8447"/>
              </a:avLst>
            </a:prstGeom>
            <a:solidFill>
              <a:srgbClr val="069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sources icon">
              <a:extLst>
                <a:ext uri="{FF2B5EF4-FFF2-40B4-BE49-F238E27FC236}">
                  <a16:creationId xmlns:a16="http://schemas.microsoft.com/office/drawing/2014/main" id="{A5DDF656-6AAB-4C41-A2E8-9242D07A546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022935" y="1360993"/>
              <a:ext cx="2857500" cy="2857500"/>
            </a:xfrm>
            <a:prstGeom prst="rect">
              <a:avLst/>
            </a:prstGeom>
          </p:spPr>
        </p:pic>
      </p:grpSp>
    </p:spTree>
    <p:extLst>
      <p:ext uri="{BB962C8B-B14F-4D97-AF65-F5344CB8AC3E}">
        <p14:creationId xmlns:p14="http://schemas.microsoft.com/office/powerpoint/2010/main" val="99147540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ulse-Check">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A97421D-C120-8245-ACD0-B16428B631D7}"/>
              </a:ext>
            </a:extLst>
          </p:cNvPr>
          <p:cNvSpPr>
            <a:spLocks noGrp="1"/>
          </p:cNvSpPr>
          <p:nvPr>
            <p:ph type="title" hasCustomPrompt="1"/>
          </p:nvPr>
        </p:nvSpPr>
        <p:spPr>
          <a:xfrm>
            <a:off x="6311900" y="1257300"/>
            <a:ext cx="5194300" cy="977900"/>
          </a:xfrm>
          <a:prstGeom prst="rect">
            <a:avLst/>
          </a:prstGeom>
        </p:spPr>
        <p:txBody>
          <a:bodyPr anchor="ctr"/>
          <a:lstStyle>
            <a:lvl1pPr algn="l">
              <a:defRPr sz="3200">
                <a:solidFill>
                  <a:schemeClr val="tx1"/>
                </a:solidFill>
                <a:latin typeface="+mn-lt"/>
              </a:defRPr>
            </a:lvl1pPr>
          </a:lstStyle>
          <a:p>
            <a:r>
              <a:rPr lang="en-US" dirty="0"/>
              <a:t>Click to add Pulse Check Title</a:t>
            </a:r>
          </a:p>
        </p:txBody>
      </p:sp>
      <p:sp>
        <p:nvSpPr>
          <p:cNvPr id="9" name="Text Placeholder 10">
            <a:extLst>
              <a:ext uri="{FF2B5EF4-FFF2-40B4-BE49-F238E27FC236}">
                <a16:creationId xmlns:a16="http://schemas.microsoft.com/office/drawing/2014/main" id="{9598FD28-8505-416A-B5CE-6CD70158A4B0}"/>
              </a:ext>
            </a:extLst>
          </p:cNvPr>
          <p:cNvSpPr>
            <a:spLocks noGrp="1"/>
          </p:cNvSpPr>
          <p:nvPr>
            <p:ph type="body" sz="quarter" idx="15" hasCustomPrompt="1"/>
          </p:nvPr>
        </p:nvSpPr>
        <p:spPr>
          <a:xfrm>
            <a:off x="6324602" y="2324100"/>
            <a:ext cx="4800598" cy="4114800"/>
          </a:xfrm>
          <a:prstGeom prst="rect">
            <a:avLst/>
          </a:prstGeom>
        </p:spPr>
        <p:txBody>
          <a:bodyPr lIns="0" tIns="0" rIns="0" bIns="0" anchor="t" anchorCtr="0"/>
          <a:lstStyle>
            <a:lvl1pPr marL="0" indent="0">
              <a:buNone/>
              <a:defRPr sz="2200">
                <a:solidFill>
                  <a:schemeClr val="tx1">
                    <a:lumMod val="95000"/>
                    <a:lumOff val="5000"/>
                  </a:schemeClr>
                </a:solidFill>
              </a:defRPr>
            </a:lvl1pPr>
          </a:lstStyle>
          <a:p>
            <a:pPr lvl="0"/>
            <a:r>
              <a:rPr lang="en-US" dirty="0"/>
              <a:t>Click to add Text</a:t>
            </a:r>
          </a:p>
        </p:txBody>
      </p:sp>
      <p:pic>
        <p:nvPicPr>
          <p:cNvPr id="8" name="Picture 7">
            <a:extLst>
              <a:ext uri="{FF2B5EF4-FFF2-40B4-BE49-F238E27FC236}">
                <a16:creationId xmlns:a16="http://schemas.microsoft.com/office/drawing/2014/main" id="{1406109A-E075-4FFC-9560-B55BA498E1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800" y="5897946"/>
            <a:ext cx="3065400" cy="540954"/>
          </a:xfrm>
          <a:prstGeom prst="rect">
            <a:avLst/>
          </a:prstGeom>
        </p:spPr>
      </p:pic>
      <p:grpSp>
        <p:nvGrpSpPr>
          <p:cNvPr id="2" name="Group 1">
            <a:extLst>
              <a:ext uri="{FF2B5EF4-FFF2-40B4-BE49-F238E27FC236}">
                <a16:creationId xmlns:a16="http://schemas.microsoft.com/office/drawing/2014/main" id="{E1FD21B2-15FD-C447-9F96-69F739EE37CD}"/>
              </a:ext>
            </a:extLst>
          </p:cNvPr>
          <p:cNvGrpSpPr/>
          <p:nvPr userDrawn="1"/>
        </p:nvGrpSpPr>
        <p:grpSpPr>
          <a:xfrm>
            <a:off x="1674971" y="1261872"/>
            <a:ext cx="3553428" cy="3553428"/>
            <a:chOff x="1674971" y="972836"/>
            <a:chExt cx="3553428" cy="3553428"/>
          </a:xfrm>
        </p:grpSpPr>
        <p:sp>
          <p:nvSpPr>
            <p:cNvPr id="6" name="Rounded Rectangle 7">
              <a:extLst>
                <a:ext uri="{FF2B5EF4-FFF2-40B4-BE49-F238E27FC236}">
                  <a16:creationId xmlns:a16="http://schemas.microsoft.com/office/drawing/2014/main" id="{4DD771FF-FEF0-4061-8C4D-AEEB06EDC641}"/>
                </a:ext>
                <a:ext uri="{C183D7F6-B498-43B3-948B-1728B52AA6E4}">
                  <adec:decorative xmlns:adec="http://schemas.microsoft.com/office/drawing/2017/decorative" val="1"/>
                </a:ext>
              </a:extLst>
            </p:cNvPr>
            <p:cNvSpPr/>
            <p:nvPr userDrawn="1"/>
          </p:nvSpPr>
          <p:spPr>
            <a:xfrm>
              <a:off x="1674971" y="972836"/>
              <a:ext cx="3553428" cy="3553428"/>
            </a:xfrm>
            <a:prstGeom prst="roundRect">
              <a:avLst>
                <a:gd name="adj" fmla="val 8447"/>
              </a:avLst>
            </a:prstGeom>
            <a:solidFill>
              <a:srgbClr val="1C3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5DDF656-6AAB-4C41-A2E8-9242D07A546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022935" y="1360993"/>
              <a:ext cx="2857500" cy="2857500"/>
            </a:xfrm>
            <a:prstGeom prst="rect">
              <a:avLst/>
            </a:prstGeom>
          </p:spPr>
        </p:pic>
      </p:grpSp>
    </p:spTree>
    <p:extLst>
      <p:ext uri="{BB962C8B-B14F-4D97-AF65-F5344CB8AC3E}">
        <p14:creationId xmlns:p14="http://schemas.microsoft.com/office/powerpoint/2010/main" val="209176897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828" y="6275121"/>
            <a:ext cx="1353705" cy="513985"/>
          </a:xfrm>
          <a:prstGeom prst="rect">
            <a:avLst/>
          </a:prstGeom>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Reflec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301CF3D-E6F5-CF4D-A888-1E0E7F71C274}"/>
              </a:ext>
            </a:extLst>
          </p:cNvPr>
          <p:cNvSpPr>
            <a:spLocks noGrp="1"/>
          </p:cNvSpPr>
          <p:nvPr>
            <p:ph type="title" hasCustomPrompt="1"/>
          </p:nvPr>
        </p:nvSpPr>
        <p:spPr>
          <a:xfrm>
            <a:off x="6311900" y="1257300"/>
            <a:ext cx="5346700" cy="977900"/>
          </a:xfrm>
          <a:prstGeom prst="rect">
            <a:avLst/>
          </a:prstGeom>
        </p:spPr>
        <p:txBody>
          <a:bodyPr anchor="ctr"/>
          <a:lstStyle>
            <a:lvl1pPr algn="l">
              <a:defRPr sz="3200">
                <a:solidFill>
                  <a:schemeClr val="tx1"/>
                </a:solidFill>
                <a:latin typeface="+mn-lt"/>
              </a:defRPr>
            </a:lvl1pPr>
          </a:lstStyle>
          <a:p>
            <a:r>
              <a:rPr lang="en-US" dirty="0"/>
              <a:t>Click to add Reflect Title</a:t>
            </a:r>
          </a:p>
        </p:txBody>
      </p:sp>
      <p:sp>
        <p:nvSpPr>
          <p:cNvPr id="9" name="Text Placeholder 10">
            <a:extLst>
              <a:ext uri="{FF2B5EF4-FFF2-40B4-BE49-F238E27FC236}">
                <a16:creationId xmlns:a16="http://schemas.microsoft.com/office/drawing/2014/main" id="{9598FD28-8505-416A-B5CE-6CD70158A4B0}"/>
              </a:ext>
            </a:extLst>
          </p:cNvPr>
          <p:cNvSpPr>
            <a:spLocks noGrp="1"/>
          </p:cNvSpPr>
          <p:nvPr>
            <p:ph type="body" sz="quarter" idx="15" hasCustomPrompt="1"/>
          </p:nvPr>
        </p:nvSpPr>
        <p:spPr>
          <a:xfrm>
            <a:off x="6324602" y="2324100"/>
            <a:ext cx="4800598" cy="4114800"/>
          </a:xfrm>
          <a:prstGeom prst="rect">
            <a:avLst/>
          </a:prstGeom>
        </p:spPr>
        <p:txBody>
          <a:bodyPr lIns="0" tIns="0" rIns="0" bIns="0" anchor="t" anchorCtr="0"/>
          <a:lstStyle>
            <a:lvl1pPr marL="0" indent="0">
              <a:buNone/>
              <a:defRPr sz="2200">
                <a:solidFill>
                  <a:schemeClr val="tx1">
                    <a:lumMod val="95000"/>
                    <a:lumOff val="5000"/>
                  </a:schemeClr>
                </a:solidFill>
              </a:defRPr>
            </a:lvl1pPr>
          </a:lstStyle>
          <a:p>
            <a:pPr lvl="0"/>
            <a:r>
              <a:rPr lang="en-US" dirty="0"/>
              <a:t>Click to add Text</a:t>
            </a:r>
          </a:p>
        </p:txBody>
      </p:sp>
      <p:pic>
        <p:nvPicPr>
          <p:cNvPr id="8" name="Picture 7">
            <a:extLst>
              <a:ext uri="{FF2B5EF4-FFF2-40B4-BE49-F238E27FC236}">
                <a16:creationId xmlns:a16="http://schemas.microsoft.com/office/drawing/2014/main" id="{1406109A-E075-4FFC-9560-B55BA498E1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800" y="5897946"/>
            <a:ext cx="3065400" cy="540954"/>
          </a:xfrm>
          <a:prstGeom prst="rect">
            <a:avLst/>
          </a:prstGeom>
        </p:spPr>
      </p:pic>
      <p:grpSp>
        <p:nvGrpSpPr>
          <p:cNvPr id="2" name="Group 1">
            <a:extLst>
              <a:ext uri="{FF2B5EF4-FFF2-40B4-BE49-F238E27FC236}">
                <a16:creationId xmlns:a16="http://schemas.microsoft.com/office/drawing/2014/main" id="{C322314E-7B0E-5F4C-AF19-918A503D9EE2}"/>
              </a:ext>
            </a:extLst>
          </p:cNvPr>
          <p:cNvGrpSpPr/>
          <p:nvPr userDrawn="1"/>
        </p:nvGrpSpPr>
        <p:grpSpPr>
          <a:xfrm>
            <a:off x="1674971" y="1261872"/>
            <a:ext cx="3553428" cy="3553428"/>
            <a:chOff x="1674971" y="972836"/>
            <a:chExt cx="3553428" cy="3553428"/>
          </a:xfrm>
        </p:grpSpPr>
        <p:sp>
          <p:nvSpPr>
            <p:cNvPr id="6" name="Rounded Rectangle 7">
              <a:extLst>
                <a:ext uri="{FF2B5EF4-FFF2-40B4-BE49-F238E27FC236}">
                  <a16:creationId xmlns:a16="http://schemas.microsoft.com/office/drawing/2014/main" id="{4DD771FF-FEF0-4061-8C4D-AEEB06EDC641}"/>
                </a:ext>
                <a:ext uri="{C183D7F6-B498-43B3-948B-1728B52AA6E4}">
                  <adec:decorative xmlns:adec="http://schemas.microsoft.com/office/drawing/2017/decorative" val="1"/>
                </a:ext>
              </a:extLst>
            </p:cNvPr>
            <p:cNvSpPr/>
            <p:nvPr userDrawn="1"/>
          </p:nvSpPr>
          <p:spPr>
            <a:xfrm>
              <a:off x="1674971" y="972836"/>
              <a:ext cx="3553428" cy="3553428"/>
            </a:xfrm>
            <a:prstGeom prst="roundRect">
              <a:avLst>
                <a:gd name="adj" fmla="val 8447"/>
              </a:avLst>
            </a:prstGeom>
            <a:solidFill>
              <a:srgbClr val="F26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5DDF656-6AAB-4C41-A2E8-9242D07A546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022935" y="1360993"/>
              <a:ext cx="2857500" cy="2857500"/>
            </a:xfrm>
            <a:prstGeom prst="rect">
              <a:avLst/>
            </a:prstGeom>
          </p:spPr>
        </p:pic>
      </p:grpSp>
    </p:spTree>
    <p:extLst>
      <p:ext uri="{BB962C8B-B14F-4D97-AF65-F5344CB8AC3E}">
        <p14:creationId xmlns:p14="http://schemas.microsoft.com/office/powerpoint/2010/main" val="410699101"/>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Knowledge Check">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301CF3D-E6F5-CF4D-A888-1E0E7F71C274}"/>
              </a:ext>
            </a:extLst>
          </p:cNvPr>
          <p:cNvSpPr>
            <a:spLocks noGrp="1"/>
          </p:cNvSpPr>
          <p:nvPr>
            <p:ph type="title" hasCustomPrompt="1"/>
          </p:nvPr>
        </p:nvSpPr>
        <p:spPr>
          <a:xfrm>
            <a:off x="6311900" y="1257300"/>
            <a:ext cx="5346700" cy="977900"/>
          </a:xfrm>
          <a:prstGeom prst="rect">
            <a:avLst/>
          </a:prstGeom>
        </p:spPr>
        <p:txBody>
          <a:bodyPr anchor="ctr"/>
          <a:lstStyle>
            <a:lvl1pPr algn="l">
              <a:defRPr sz="3200">
                <a:solidFill>
                  <a:schemeClr val="tx1"/>
                </a:solidFill>
                <a:latin typeface="+mn-lt"/>
              </a:defRPr>
            </a:lvl1pPr>
          </a:lstStyle>
          <a:p>
            <a:r>
              <a:rPr lang="en-US" dirty="0"/>
              <a:t>Click to add Knowledge Check Title</a:t>
            </a:r>
          </a:p>
        </p:txBody>
      </p:sp>
      <p:sp>
        <p:nvSpPr>
          <p:cNvPr id="9" name="Text Placeholder 10">
            <a:extLst>
              <a:ext uri="{FF2B5EF4-FFF2-40B4-BE49-F238E27FC236}">
                <a16:creationId xmlns:a16="http://schemas.microsoft.com/office/drawing/2014/main" id="{9598FD28-8505-416A-B5CE-6CD70158A4B0}"/>
              </a:ext>
            </a:extLst>
          </p:cNvPr>
          <p:cNvSpPr>
            <a:spLocks noGrp="1"/>
          </p:cNvSpPr>
          <p:nvPr>
            <p:ph type="body" sz="quarter" idx="15" hasCustomPrompt="1"/>
          </p:nvPr>
        </p:nvSpPr>
        <p:spPr>
          <a:xfrm>
            <a:off x="6324602" y="2324100"/>
            <a:ext cx="4800598" cy="4114800"/>
          </a:xfrm>
          <a:prstGeom prst="rect">
            <a:avLst/>
          </a:prstGeom>
        </p:spPr>
        <p:txBody>
          <a:bodyPr lIns="0" tIns="0" rIns="0" bIns="0" anchor="t" anchorCtr="0"/>
          <a:lstStyle>
            <a:lvl1pPr marL="0" indent="0">
              <a:buNone/>
              <a:defRPr sz="2200">
                <a:solidFill>
                  <a:schemeClr val="tx1">
                    <a:lumMod val="95000"/>
                    <a:lumOff val="5000"/>
                  </a:schemeClr>
                </a:solidFill>
              </a:defRPr>
            </a:lvl1pPr>
          </a:lstStyle>
          <a:p>
            <a:pPr lvl="0"/>
            <a:r>
              <a:rPr lang="en-US" dirty="0"/>
              <a:t>Click to add Text</a:t>
            </a:r>
          </a:p>
        </p:txBody>
      </p:sp>
      <p:pic>
        <p:nvPicPr>
          <p:cNvPr id="8" name="Picture 7">
            <a:extLst>
              <a:ext uri="{FF2B5EF4-FFF2-40B4-BE49-F238E27FC236}">
                <a16:creationId xmlns:a16="http://schemas.microsoft.com/office/drawing/2014/main" id="{1406109A-E075-4FFC-9560-B55BA498E1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800" y="5897946"/>
            <a:ext cx="3065400" cy="540954"/>
          </a:xfrm>
          <a:prstGeom prst="rect">
            <a:avLst/>
          </a:prstGeom>
        </p:spPr>
      </p:pic>
      <p:sp>
        <p:nvSpPr>
          <p:cNvPr id="6" name="Rounded Rectangle 7">
            <a:extLst>
              <a:ext uri="{FF2B5EF4-FFF2-40B4-BE49-F238E27FC236}">
                <a16:creationId xmlns:a16="http://schemas.microsoft.com/office/drawing/2014/main" id="{4DD771FF-FEF0-4061-8C4D-AEEB06EDC641}"/>
              </a:ext>
              <a:ext uri="{C183D7F6-B498-43B3-948B-1728B52AA6E4}">
                <adec:decorative xmlns:adec="http://schemas.microsoft.com/office/drawing/2017/decorative" val="1"/>
              </a:ext>
            </a:extLst>
          </p:cNvPr>
          <p:cNvSpPr/>
          <p:nvPr userDrawn="1"/>
        </p:nvSpPr>
        <p:spPr>
          <a:xfrm>
            <a:off x="1674971" y="1261872"/>
            <a:ext cx="3553428" cy="3553428"/>
          </a:xfrm>
          <a:prstGeom prst="roundRect">
            <a:avLst>
              <a:gd name="adj" fmla="val 8447"/>
            </a:avLst>
          </a:prstGeom>
          <a:solidFill>
            <a:srgbClr val="96C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BC1F739D-6ACB-6149-992E-6EBCF665E97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92350" y="1962150"/>
            <a:ext cx="2197100" cy="2120900"/>
          </a:xfrm>
          <a:prstGeom prst="rect">
            <a:avLst/>
          </a:prstGeom>
        </p:spPr>
      </p:pic>
    </p:spTree>
    <p:extLst>
      <p:ext uri="{BB962C8B-B14F-4D97-AF65-F5344CB8AC3E}">
        <p14:creationId xmlns:p14="http://schemas.microsoft.com/office/powerpoint/2010/main" val="3032137314"/>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C3992CD-F029-2744-AF22-F3B228402CAD}"/>
              </a:ext>
            </a:extLst>
          </p:cNvPr>
          <p:cNvSpPr>
            <a:spLocks noGrp="1"/>
          </p:cNvSpPr>
          <p:nvPr>
            <p:ph type="title" hasCustomPrompt="1"/>
          </p:nvPr>
        </p:nvSpPr>
        <p:spPr>
          <a:xfrm>
            <a:off x="6311900" y="1257300"/>
            <a:ext cx="4826000" cy="977900"/>
          </a:xfrm>
          <a:prstGeom prst="rect">
            <a:avLst/>
          </a:prstGeom>
        </p:spPr>
        <p:txBody>
          <a:bodyPr anchor="ctr"/>
          <a:lstStyle>
            <a:lvl1pPr algn="l">
              <a:defRPr sz="3200">
                <a:solidFill>
                  <a:schemeClr val="tx1"/>
                </a:solidFill>
                <a:latin typeface="+mn-lt"/>
              </a:defRPr>
            </a:lvl1pPr>
          </a:lstStyle>
          <a:p>
            <a:r>
              <a:rPr lang="en-US" dirty="0"/>
              <a:t>Click to add  Title</a:t>
            </a:r>
          </a:p>
        </p:txBody>
      </p:sp>
      <p:sp>
        <p:nvSpPr>
          <p:cNvPr id="9" name="Text Placeholder 10">
            <a:extLst>
              <a:ext uri="{FF2B5EF4-FFF2-40B4-BE49-F238E27FC236}">
                <a16:creationId xmlns:a16="http://schemas.microsoft.com/office/drawing/2014/main" id="{9598FD28-8505-416A-B5CE-6CD70158A4B0}"/>
              </a:ext>
            </a:extLst>
          </p:cNvPr>
          <p:cNvSpPr>
            <a:spLocks noGrp="1"/>
          </p:cNvSpPr>
          <p:nvPr>
            <p:ph type="body" sz="quarter" idx="15" hasCustomPrompt="1"/>
          </p:nvPr>
        </p:nvSpPr>
        <p:spPr>
          <a:xfrm>
            <a:off x="6324602" y="2324100"/>
            <a:ext cx="4800598" cy="4114800"/>
          </a:xfrm>
          <a:prstGeom prst="rect">
            <a:avLst/>
          </a:prstGeom>
        </p:spPr>
        <p:txBody>
          <a:bodyPr lIns="0" tIns="0" rIns="0" bIns="0" anchor="t" anchorCtr="0"/>
          <a:lstStyle>
            <a:lvl1pPr marL="0" indent="0">
              <a:buNone/>
              <a:defRPr sz="2200">
                <a:solidFill>
                  <a:schemeClr val="tx1">
                    <a:lumMod val="95000"/>
                    <a:lumOff val="5000"/>
                  </a:schemeClr>
                </a:solidFill>
              </a:defRPr>
            </a:lvl1pPr>
          </a:lstStyle>
          <a:p>
            <a:pPr lvl="0"/>
            <a:r>
              <a:rPr lang="en-US" dirty="0"/>
              <a:t>Click to add Text</a:t>
            </a:r>
          </a:p>
        </p:txBody>
      </p:sp>
      <p:pic>
        <p:nvPicPr>
          <p:cNvPr id="8" name="Picture 7">
            <a:extLst>
              <a:ext uri="{FF2B5EF4-FFF2-40B4-BE49-F238E27FC236}">
                <a16:creationId xmlns:a16="http://schemas.microsoft.com/office/drawing/2014/main" id="{1406109A-E075-4FFC-9560-B55BA498E1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800" y="5897946"/>
            <a:ext cx="3065400" cy="540954"/>
          </a:xfrm>
          <a:prstGeom prst="rect">
            <a:avLst/>
          </a:prstGeom>
        </p:spPr>
      </p:pic>
      <p:grpSp>
        <p:nvGrpSpPr>
          <p:cNvPr id="2" name="Group 1">
            <a:extLst>
              <a:ext uri="{FF2B5EF4-FFF2-40B4-BE49-F238E27FC236}">
                <a16:creationId xmlns:a16="http://schemas.microsoft.com/office/drawing/2014/main" id="{1964B9C7-CB72-904F-9ACB-BFEAD6FC4DE9}"/>
              </a:ext>
            </a:extLst>
          </p:cNvPr>
          <p:cNvGrpSpPr/>
          <p:nvPr userDrawn="1"/>
        </p:nvGrpSpPr>
        <p:grpSpPr>
          <a:xfrm>
            <a:off x="1674971" y="1261872"/>
            <a:ext cx="3553428" cy="3553428"/>
            <a:chOff x="1674971" y="972836"/>
            <a:chExt cx="3553428" cy="3553428"/>
          </a:xfrm>
        </p:grpSpPr>
        <p:sp>
          <p:nvSpPr>
            <p:cNvPr id="6" name="Rounded Rectangle 7">
              <a:extLst>
                <a:ext uri="{FF2B5EF4-FFF2-40B4-BE49-F238E27FC236}">
                  <a16:creationId xmlns:a16="http://schemas.microsoft.com/office/drawing/2014/main" id="{4DD771FF-FEF0-4061-8C4D-AEEB06EDC641}"/>
                </a:ext>
                <a:ext uri="{C183D7F6-B498-43B3-948B-1728B52AA6E4}">
                  <adec:decorative xmlns:adec="http://schemas.microsoft.com/office/drawing/2017/decorative" val="1"/>
                </a:ext>
              </a:extLst>
            </p:cNvPr>
            <p:cNvSpPr/>
            <p:nvPr userDrawn="1"/>
          </p:nvSpPr>
          <p:spPr>
            <a:xfrm>
              <a:off x="1674971" y="972836"/>
              <a:ext cx="3553428" cy="3553428"/>
            </a:xfrm>
            <a:prstGeom prst="roundRect">
              <a:avLst>
                <a:gd name="adj" fmla="val 8447"/>
              </a:avLst>
            </a:prstGeom>
            <a:solidFill>
              <a:srgbClr val="F19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5DDF656-6AAB-4C41-A2E8-9242D07A546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022935" y="1360993"/>
              <a:ext cx="2857500" cy="2857500"/>
            </a:xfrm>
            <a:prstGeom prst="rect">
              <a:avLst/>
            </a:prstGeom>
          </p:spPr>
        </p:pic>
      </p:grpSp>
    </p:spTree>
    <p:extLst>
      <p:ext uri="{BB962C8B-B14F-4D97-AF65-F5344CB8AC3E}">
        <p14:creationId xmlns:p14="http://schemas.microsoft.com/office/powerpoint/2010/main" val="2551175670"/>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ransition-Pic-Text-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E6D5395-1B72-7A40-9F1D-06310E589B48}"/>
              </a:ext>
            </a:extLst>
          </p:cNvPr>
          <p:cNvSpPr>
            <a:spLocks noGrp="1"/>
          </p:cNvSpPr>
          <p:nvPr>
            <p:ph type="title" hasCustomPrompt="1"/>
          </p:nvPr>
        </p:nvSpPr>
        <p:spPr>
          <a:xfrm>
            <a:off x="6342380" y="533400"/>
            <a:ext cx="4826000" cy="977900"/>
          </a:xfrm>
          <a:prstGeom prst="rect">
            <a:avLst/>
          </a:prstGeom>
        </p:spPr>
        <p:txBody>
          <a:bodyPr lIns="0" tIns="0" rIns="0" bIns="0" anchor="ctr"/>
          <a:lstStyle>
            <a:lvl1pPr algn="l">
              <a:defRPr sz="3200">
                <a:solidFill>
                  <a:schemeClr val="tx1"/>
                </a:solidFill>
                <a:latin typeface="+mn-lt"/>
              </a:defRPr>
            </a:lvl1pPr>
          </a:lstStyle>
          <a:p>
            <a:r>
              <a:rPr lang="en-US" dirty="0"/>
              <a:t>Click to add Title</a:t>
            </a:r>
          </a:p>
        </p:txBody>
      </p:sp>
      <p:sp>
        <p:nvSpPr>
          <p:cNvPr id="6" name="Text Placeholder 10">
            <a:extLst>
              <a:ext uri="{FF2B5EF4-FFF2-40B4-BE49-F238E27FC236}">
                <a16:creationId xmlns:a16="http://schemas.microsoft.com/office/drawing/2014/main" id="{1A628C28-8AE0-4538-8F0D-34A6ACB89C50}"/>
              </a:ext>
            </a:extLst>
          </p:cNvPr>
          <p:cNvSpPr>
            <a:spLocks noGrp="1"/>
          </p:cNvSpPr>
          <p:nvPr>
            <p:ph type="body" sz="quarter" idx="15" hasCustomPrompt="1"/>
          </p:nvPr>
        </p:nvSpPr>
        <p:spPr>
          <a:xfrm>
            <a:off x="6324602" y="1714500"/>
            <a:ext cx="4800598" cy="4724400"/>
          </a:xfrm>
          <a:prstGeom prst="rect">
            <a:avLst/>
          </a:prstGeom>
        </p:spPr>
        <p:txBody>
          <a:bodyPr lIns="0" tIns="0" rIns="0" bIns="0" anchor="t" anchorCtr="0"/>
          <a:lstStyle>
            <a:lvl1pPr marL="0" indent="0">
              <a:buNone/>
              <a:defRPr sz="2200">
                <a:solidFill>
                  <a:schemeClr val="tx1">
                    <a:lumMod val="95000"/>
                    <a:lumOff val="5000"/>
                  </a:schemeClr>
                </a:solidFill>
              </a:defRPr>
            </a:lvl1pPr>
          </a:lstStyle>
          <a:p>
            <a:pPr lvl="0"/>
            <a:r>
              <a:rPr lang="en-US" dirty="0"/>
              <a:t>Click to add Text</a:t>
            </a:r>
          </a:p>
        </p:txBody>
      </p:sp>
      <p:sp>
        <p:nvSpPr>
          <p:cNvPr id="2" name="Rectangle 1">
            <a:extLst>
              <a:ext uri="{FF2B5EF4-FFF2-40B4-BE49-F238E27FC236}">
                <a16:creationId xmlns:a16="http://schemas.microsoft.com/office/drawing/2014/main" id="{99EA3454-D7BA-4DF4-934C-B5DCD6114BFF}"/>
              </a:ext>
            </a:extLst>
          </p:cNvPr>
          <p:cNvSpPr/>
          <p:nvPr userDrawn="1"/>
        </p:nvSpPr>
        <p:spPr>
          <a:xfrm>
            <a:off x="126206" y="0"/>
            <a:ext cx="596979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406109A-E075-4FFC-9560-B55BA498E1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800" y="5897946"/>
            <a:ext cx="3065400" cy="540954"/>
          </a:xfrm>
          <a:prstGeom prst="rect">
            <a:avLst/>
          </a:prstGeom>
        </p:spPr>
      </p:pic>
      <p:sp>
        <p:nvSpPr>
          <p:cNvPr id="10" name="Picture Placeholder 3">
            <a:extLst>
              <a:ext uri="{FF2B5EF4-FFF2-40B4-BE49-F238E27FC236}">
                <a16:creationId xmlns:a16="http://schemas.microsoft.com/office/drawing/2014/main" id="{75C502A8-106F-4B84-919C-3648AA82298B}"/>
              </a:ext>
            </a:extLst>
          </p:cNvPr>
          <p:cNvSpPr>
            <a:spLocks noGrp="1"/>
          </p:cNvSpPr>
          <p:nvPr>
            <p:ph type="pic" sz="quarter" idx="11"/>
          </p:nvPr>
        </p:nvSpPr>
        <p:spPr>
          <a:xfrm>
            <a:off x="533400" y="419100"/>
            <a:ext cx="5562600" cy="5372100"/>
          </a:xfrm>
          <a:prstGeom prst="rect">
            <a:avLst/>
          </a:prstGeom>
          <a:solidFill>
            <a:schemeClr val="bg1"/>
          </a:solidFill>
        </p:spPr>
        <p:txBody>
          <a:bodyPr/>
          <a:lstStyle/>
          <a:p>
            <a:endParaRPr lang="en-US"/>
          </a:p>
        </p:txBody>
      </p:sp>
    </p:spTree>
    <p:extLst>
      <p:ext uri="{BB962C8B-B14F-4D97-AF65-F5344CB8AC3E}">
        <p14:creationId xmlns:p14="http://schemas.microsoft.com/office/powerpoint/2010/main" val="317979502"/>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ransition-Text-Pic-Whit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E6E1CEF-A31D-F342-9DD7-3F33E99FCD3F}"/>
              </a:ext>
            </a:extLst>
          </p:cNvPr>
          <p:cNvSpPr>
            <a:spLocks noGrp="1"/>
          </p:cNvSpPr>
          <p:nvPr>
            <p:ph type="title" hasCustomPrompt="1"/>
          </p:nvPr>
        </p:nvSpPr>
        <p:spPr>
          <a:xfrm>
            <a:off x="551180" y="419100"/>
            <a:ext cx="4826000" cy="977900"/>
          </a:xfrm>
          <a:prstGeom prst="rect">
            <a:avLst/>
          </a:prstGeom>
        </p:spPr>
        <p:txBody>
          <a:bodyPr lIns="0" tIns="0" rIns="0" bIns="0" anchor="ctr"/>
          <a:lstStyle>
            <a:lvl1pPr algn="l">
              <a:defRPr sz="3200">
                <a:solidFill>
                  <a:schemeClr val="tx1"/>
                </a:solidFill>
                <a:latin typeface="+mn-lt"/>
              </a:defRPr>
            </a:lvl1pPr>
          </a:lstStyle>
          <a:p>
            <a:r>
              <a:rPr lang="en-US" dirty="0"/>
              <a:t>Click to add Title</a:t>
            </a:r>
          </a:p>
        </p:txBody>
      </p:sp>
      <p:sp>
        <p:nvSpPr>
          <p:cNvPr id="6" name="Text Placeholder 10">
            <a:extLst>
              <a:ext uri="{FF2B5EF4-FFF2-40B4-BE49-F238E27FC236}">
                <a16:creationId xmlns:a16="http://schemas.microsoft.com/office/drawing/2014/main" id="{1A628C28-8AE0-4538-8F0D-34A6ACB89C50}"/>
              </a:ext>
            </a:extLst>
          </p:cNvPr>
          <p:cNvSpPr>
            <a:spLocks noGrp="1"/>
          </p:cNvSpPr>
          <p:nvPr>
            <p:ph type="body" sz="quarter" idx="15" hasCustomPrompt="1"/>
          </p:nvPr>
        </p:nvSpPr>
        <p:spPr>
          <a:xfrm>
            <a:off x="543562" y="1714500"/>
            <a:ext cx="4800598" cy="4724400"/>
          </a:xfrm>
          <a:prstGeom prst="rect">
            <a:avLst/>
          </a:prstGeom>
        </p:spPr>
        <p:txBody>
          <a:bodyPr lIns="0" tIns="0" rIns="0" bIns="0" anchor="t" anchorCtr="0"/>
          <a:lstStyle>
            <a:lvl1pPr marL="0" indent="0">
              <a:buNone/>
              <a:defRPr sz="2200">
                <a:solidFill>
                  <a:schemeClr val="tx1">
                    <a:lumMod val="95000"/>
                    <a:lumOff val="5000"/>
                  </a:schemeClr>
                </a:solidFill>
              </a:defRPr>
            </a:lvl1pPr>
          </a:lstStyle>
          <a:p>
            <a:pPr lvl="0"/>
            <a:r>
              <a:rPr lang="en-US" dirty="0"/>
              <a:t>Click to add Text</a:t>
            </a:r>
          </a:p>
        </p:txBody>
      </p:sp>
      <p:sp>
        <p:nvSpPr>
          <p:cNvPr id="9" name="Rectangle 8">
            <a:extLst>
              <a:ext uri="{FF2B5EF4-FFF2-40B4-BE49-F238E27FC236}">
                <a16:creationId xmlns:a16="http://schemas.microsoft.com/office/drawing/2014/main" id="{FB19ACB3-273D-C547-9C02-5C03C40F47DF}"/>
              </a:ext>
            </a:extLst>
          </p:cNvPr>
          <p:cNvSpPr/>
          <p:nvPr userDrawn="1"/>
        </p:nvSpPr>
        <p:spPr>
          <a:xfrm>
            <a:off x="6222206" y="0"/>
            <a:ext cx="596979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B5B3669-AFA5-594A-8D81-03A2389741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2800" y="5897946"/>
            <a:ext cx="3065400" cy="540954"/>
          </a:xfrm>
          <a:prstGeom prst="rect">
            <a:avLst/>
          </a:prstGeom>
        </p:spPr>
      </p:pic>
      <p:sp>
        <p:nvSpPr>
          <p:cNvPr id="12" name="Picture Placeholder 3">
            <a:extLst>
              <a:ext uri="{FF2B5EF4-FFF2-40B4-BE49-F238E27FC236}">
                <a16:creationId xmlns:a16="http://schemas.microsoft.com/office/drawing/2014/main" id="{973F286D-1CD6-2147-A416-2A5FF424D3E4}"/>
              </a:ext>
            </a:extLst>
          </p:cNvPr>
          <p:cNvSpPr>
            <a:spLocks noGrp="1"/>
          </p:cNvSpPr>
          <p:nvPr>
            <p:ph type="pic" sz="quarter" idx="11"/>
          </p:nvPr>
        </p:nvSpPr>
        <p:spPr>
          <a:xfrm>
            <a:off x="6629400" y="419100"/>
            <a:ext cx="5562600" cy="5372100"/>
          </a:xfrm>
          <a:prstGeom prst="rect">
            <a:avLst/>
          </a:prstGeom>
          <a:solidFill>
            <a:schemeClr val="bg1"/>
          </a:solidFill>
        </p:spPr>
        <p:txBody>
          <a:bodyPr/>
          <a:lstStyle/>
          <a:p>
            <a:endParaRPr lang="en-US"/>
          </a:p>
        </p:txBody>
      </p:sp>
    </p:spTree>
    <p:extLst>
      <p:ext uri="{BB962C8B-B14F-4D97-AF65-F5344CB8AC3E}">
        <p14:creationId xmlns:p14="http://schemas.microsoft.com/office/powerpoint/2010/main" val="235470126"/>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ransition-Pic-Text-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EA3454-D7BA-4DF4-934C-B5DCD6114BFF}"/>
              </a:ext>
            </a:extLst>
          </p:cNvPr>
          <p:cNvSpPr/>
          <p:nvPr userDrawn="1"/>
        </p:nvSpPr>
        <p:spPr>
          <a:xfrm>
            <a:off x="6096000" y="0"/>
            <a:ext cx="6096000" cy="6858000"/>
          </a:xfrm>
          <a:prstGeom prst="rect">
            <a:avLst/>
          </a:prstGeom>
          <a:solidFill>
            <a:srgbClr val="F19C2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139C59D-21F0-2648-ABC2-9EBCB4AAC5F2}"/>
              </a:ext>
            </a:extLst>
          </p:cNvPr>
          <p:cNvSpPr>
            <a:spLocks noGrp="1"/>
          </p:cNvSpPr>
          <p:nvPr>
            <p:ph type="title" hasCustomPrompt="1"/>
          </p:nvPr>
        </p:nvSpPr>
        <p:spPr>
          <a:xfrm>
            <a:off x="6342380" y="419100"/>
            <a:ext cx="4826000" cy="977900"/>
          </a:xfrm>
          <a:prstGeom prst="rect">
            <a:avLst/>
          </a:prstGeom>
        </p:spPr>
        <p:txBody>
          <a:bodyPr lIns="0" tIns="0" rIns="0" bIns="0" anchor="ctr"/>
          <a:lstStyle>
            <a:lvl1pPr algn="l">
              <a:defRPr sz="3200">
                <a:solidFill>
                  <a:schemeClr val="tx1"/>
                </a:solidFill>
                <a:latin typeface="+mn-lt"/>
              </a:defRPr>
            </a:lvl1pPr>
          </a:lstStyle>
          <a:p>
            <a:r>
              <a:rPr lang="en-US" dirty="0"/>
              <a:t>Click to add Title</a:t>
            </a:r>
          </a:p>
        </p:txBody>
      </p:sp>
      <p:sp>
        <p:nvSpPr>
          <p:cNvPr id="6" name="Text Placeholder 10">
            <a:extLst>
              <a:ext uri="{FF2B5EF4-FFF2-40B4-BE49-F238E27FC236}">
                <a16:creationId xmlns:a16="http://schemas.microsoft.com/office/drawing/2014/main" id="{1A628C28-8AE0-4538-8F0D-34A6ACB89C50}"/>
              </a:ext>
            </a:extLst>
          </p:cNvPr>
          <p:cNvSpPr>
            <a:spLocks noGrp="1"/>
          </p:cNvSpPr>
          <p:nvPr>
            <p:ph type="body" sz="quarter" idx="15" hasCustomPrompt="1"/>
          </p:nvPr>
        </p:nvSpPr>
        <p:spPr>
          <a:xfrm>
            <a:off x="6334762" y="1714500"/>
            <a:ext cx="4800598" cy="4724400"/>
          </a:xfrm>
          <a:prstGeom prst="rect">
            <a:avLst/>
          </a:prstGeom>
        </p:spPr>
        <p:txBody>
          <a:bodyPr lIns="0" tIns="0" rIns="0" bIns="0" anchor="t" anchorCtr="0"/>
          <a:lstStyle>
            <a:lvl1pPr marL="0" indent="0">
              <a:buNone/>
              <a:defRPr sz="2200">
                <a:solidFill>
                  <a:schemeClr val="tx1">
                    <a:lumMod val="95000"/>
                    <a:lumOff val="5000"/>
                  </a:schemeClr>
                </a:solidFill>
              </a:defRPr>
            </a:lvl1pPr>
          </a:lstStyle>
          <a:p>
            <a:pPr lvl="0"/>
            <a:r>
              <a:rPr lang="en-US" dirty="0"/>
              <a:t>Click to add Text</a:t>
            </a:r>
          </a:p>
        </p:txBody>
      </p:sp>
      <p:sp>
        <p:nvSpPr>
          <p:cNvPr id="4" name="Picture Placeholder 3">
            <a:extLst>
              <a:ext uri="{FF2B5EF4-FFF2-40B4-BE49-F238E27FC236}">
                <a16:creationId xmlns:a16="http://schemas.microsoft.com/office/drawing/2014/main" id="{812B60BE-4AE8-4544-B105-E85DDFA2C10F}"/>
              </a:ext>
            </a:extLst>
          </p:cNvPr>
          <p:cNvSpPr>
            <a:spLocks noGrp="1"/>
          </p:cNvSpPr>
          <p:nvPr>
            <p:ph type="pic" sz="quarter" idx="11"/>
          </p:nvPr>
        </p:nvSpPr>
        <p:spPr>
          <a:xfrm>
            <a:off x="533400" y="419100"/>
            <a:ext cx="5562600" cy="5372100"/>
          </a:xfrm>
          <a:prstGeom prst="rect">
            <a:avLst/>
          </a:prstGeom>
        </p:spPr>
        <p:txBody>
          <a:bodyPr/>
          <a:lstStyle/>
          <a:p>
            <a:endParaRPr lang="en-US"/>
          </a:p>
        </p:txBody>
      </p:sp>
      <p:pic>
        <p:nvPicPr>
          <p:cNvPr id="8" name="Picture 7">
            <a:extLst>
              <a:ext uri="{FF2B5EF4-FFF2-40B4-BE49-F238E27FC236}">
                <a16:creationId xmlns:a16="http://schemas.microsoft.com/office/drawing/2014/main" id="{1406109A-E075-4FFC-9560-B55BA498E1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800" y="5897946"/>
            <a:ext cx="3065400" cy="540954"/>
          </a:xfrm>
          <a:prstGeom prst="rect">
            <a:avLst/>
          </a:prstGeom>
        </p:spPr>
      </p:pic>
    </p:spTree>
    <p:extLst>
      <p:ext uri="{BB962C8B-B14F-4D97-AF65-F5344CB8AC3E}">
        <p14:creationId xmlns:p14="http://schemas.microsoft.com/office/powerpoint/2010/main" val="558811474"/>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ransition-Text-Pic-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EA3454-D7BA-4DF4-934C-B5DCD6114BFF}"/>
              </a:ext>
            </a:extLst>
          </p:cNvPr>
          <p:cNvSpPr/>
          <p:nvPr userDrawn="1"/>
        </p:nvSpPr>
        <p:spPr>
          <a:xfrm>
            <a:off x="121920" y="0"/>
            <a:ext cx="6096000" cy="6858000"/>
          </a:xfrm>
          <a:prstGeom prst="rect">
            <a:avLst/>
          </a:prstGeom>
          <a:solidFill>
            <a:srgbClr val="F19C2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139C59D-21F0-2648-ABC2-9EBCB4AAC5F2}"/>
              </a:ext>
            </a:extLst>
          </p:cNvPr>
          <p:cNvSpPr>
            <a:spLocks noGrp="1"/>
          </p:cNvSpPr>
          <p:nvPr>
            <p:ph type="title" hasCustomPrompt="1"/>
          </p:nvPr>
        </p:nvSpPr>
        <p:spPr>
          <a:xfrm>
            <a:off x="541018" y="419100"/>
            <a:ext cx="4826000" cy="977900"/>
          </a:xfrm>
          <a:prstGeom prst="rect">
            <a:avLst/>
          </a:prstGeom>
        </p:spPr>
        <p:txBody>
          <a:bodyPr lIns="0" tIns="0" rIns="0" bIns="0" anchor="ctr"/>
          <a:lstStyle>
            <a:lvl1pPr algn="l">
              <a:defRPr sz="3200">
                <a:solidFill>
                  <a:schemeClr val="tx1"/>
                </a:solidFill>
                <a:latin typeface="+mn-lt"/>
              </a:defRPr>
            </a:lvl1pPr>
          </a:lstStyle>
          <a:p>
            <a:r>
              <a:rPr lang="en-US" dirty="0"/>
              <a:t>Click to add Title</a:t>
            </a:r>
          </a:p>
        </p:txBody>
      </p:sp>
      <p:sp>
        <p:nvSpPr>
          <p:cNvPr id="6" name="Text Placeholder 10">
            <a:extLst>
              <a:ext uri="{FF2B5EF4-FFF2-40B4-BE49-F238E27FC236}">
                <a16:creationId xmlns:a16="http://schemas.microsoft.com/office/drawing/2014/main" id="{1A628C28-8AE0-4538-8F0D-34A6ACB89C50}"/>
              </a:ext>
            </a:extLst>
          </p:cNvPr>
          <p:cNvSpPr>
            <a:spLocks noGrp="1"/>
          </p:cNvSpPr>
          <p:nvPr>
            <p:ph type="body" sz="quarter" idx="15" hasCustomPrompt="1"/>
          </p:nvPr>
        </p:nvSpPr>
        <p:spPr>
          <a:xfrm>
            <a:off x="543560" y="1714500"/>
            <a:ext cx="4800598" cy="4724400"/>
          </a:xfrm>
          <a:prstGeom prst="rect">
            <a:avLst/>
          </a:prstGeom>
        </p:spPr>
        <p:txBody>
          <a:bodyPr lIns="0" tIns="0" rIns="0" bIns="0" anchor="t" anchorCtr="0"/>
          <a:lstStyle>
            <a:lvl1pPr marL="0" indent="0">
              <a:buNone/>
              <a:defRPr sz="2200">
                <a:solidFill>
                  <a:schemeClr val="tx1">
                    <a:lumMod val="95000"/>
                    <a:lumOff val="5000"/>
                  </a:schemeClr>
                </a:solidFill>
              </a:defRPr>
            </a:lvl1pPr>
          </a:lstStyle>
          <a:p>
            <a:pPr lvl="0"/>
            <a:r>
              <a:rPr lang="en-US" dirty="0"/>
              <a:t>Click to add Text</a:t>
            </a:r>
          </a:p>
        </p:txBody>
      </p:sp>
      <p:sp>
        <p:nvSpPr>
          <p:cNvPr id="9" name="Picture Placeholder 3">
            <a:extLst>
              <a:ext uri="{FF2B5EF4-FFF2-40B4-BE49-F238E27FC236}">
                <a16:creationId xmlns:a16="http://schemas.microsoft.com/office/drawing/2014/main" id="{A401DD47-CFE4-8E4B-A42B-66EE8B8B8751}"/>
              </a:ext>
            </a:extLst>
          </p:cNvPr>
          <p:cNvSpPr>
            <a:spLocks noGrp="1"/>
          </p:cNvSpPr>
          <p:nvPr>
            <p:ph type="pic" sz="quarter" idx="11"/>
          </p:nvPr>
        </p:nvSpPr>
        <p:spPr>
          <a:xfrm>
            <a:off x="6629400" y="419100"/>
            <a:ext cx="5562600" cy="5372100"/>
          </a:xfrm>
          <a:prstGeom prst="rect">
            <a:avLst/>
          </a:prstGeom>
        </p:spPr>
        <p:txBody>
          <a:bodyPr/>
          <a:lstStyle/>
          <a:p>
            <a:endParaRPr lang="en-US"/>
          </a:p>
        </p:txBody>
      </p:sp>
      <p:pic>
        <p:nvPicPr>
          <p:cNvPr id="10" name="Picture 9">
            <a:extLst>
              <a:ext uri="{FF2B5EF4-FFF2-40B4-BE49-F238E27FC236}">
                <a16:creationId xmlns:a16="http://schemas.microsoft.com/office/drawing/2014/main" id="{8953DFA2-1E7D-9C44-8730-942EF1EBBF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2800" y="5897946"/>
            <a:ext cx="3065400" cy="540954"/>
          </a:xfrm>
          <a:prstGeom prst="rect">
            <a:avLst/>
          </a:prstGeom>
        </p:spPr>
      </p:pic>
    </p:spTree>
    <p:extLst>
      <p:ext uri="{BB962C8B-B14F-4D97-AF65-F5344CB8AC3E}">
        <p14:creationId xmlns:p14="http://schemas.microsoft.com/office/powerpoint/2010/main" val="3962050240"/>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Pic-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0FAE7E-46FB-7A43-96A2-C54263461D7C}"/>
              </a:ext>
            </a:extLst>
          </p:cNvPr>
          <p:cNvSpPr>
            <a:spLocks noGrp="1"/>
          </p:cNvSpPr>
          <p:nvPr>
            <p:ph type="title" hasCustomPrompt="1"/>
          </p:nvPr>
        </p:nvSpPr>
        <p:spPr>
          <a:xfrm>
            <a:off x="538480" y="419100"/>
            <a:ext cx="10629900" cy="977900"/>
          </a:xfrm>
          <a:prstGeom prst="rect">
            <a:avLst/>
          </a:prstGeom>
        </p:spPr>
        <p:txBody>
          <a:bodyPr lIns="0" tIns="0" rIns="0" bIns="0" anchor="ctr"/>
          <a:lstStyle>
            <a:lvl1pPr algn="l">
              <a:defRPr sz="3200">
                <a:solidFill>
                  <a:schemeClr val="tx1"/>
                </a:solidFill>
                <a:latin typeface="+mn-lt"/>
              </a:defRPr>
            </a:lvl1pPr>
          </a:lstStyle>
          <a:p>
            <a:r>
              <a:rPr lang="en-US" dirty="0"/>
              <a:t>Click to add Title</a:t>
            </a:r>
          </a:p>
        </p:txBody>
      </p:sp>
      <p:sp>
        <p:nvSpPr>
          <p:cNvPr id="9" name="Text Placeholder 10">
            <a:extLst>
              <a:ext uri="{FF2B5EF4-FFF2-40B4-BE49-F238E27FC236}">
                <a16:creationId xmlns:a16="http://schemas.microsoft.com/office/drawing/2014/main" id="{9598FD28-8505-416A-B5CE-6CD70158A4B0}"/>
              </a:ext>
            </a:extLst>
          </p:cNvPr>
          <p:cNvSpPr>
            <a:spLocks noGrp="1"/>
          </p:cNvSpPr>
          <p:nvPr>
            <p:ph type="body" sz="quarter" idx="15" hasCustomPrompt="1"/>
          </p:nvPr>
        </p:nvSpPr>
        <p:spPr>
          <a:xfrm>
            <a:off x="6334762" y="1714500"/>
            <a:ext cx="4800598" cy="4724400"/>
          </a:xfrm>
          <a:prstGeom prst="rect">
            <a:avLst/>
          </a:prstGeom>
        </p:spPr>
        <p:txBody>
          <a:bodyPr lIns="0" tIns="0" rIns="0" bIns="0" anchor="t" anchorCtr="0"/>
          <a:lstStyle>
            <a:lvl1pPr marL="0" indent="0">
              <a:buNone/>
              <a:defRPr sz="2200">
                <a:solidFill>
                  <a:schemeClr val="tx1">
                    <a:lumMod val="95000"/>
                    <a:lumOff val="5000"/>
                  </a:schemeClr>
                </a:solidFill>
              </a:defRPr>
            </a:lvl1pPr>
          </a:lstStyle>
          <a:p>
            <a:pPr lvl="0"/>
            <a:r>
              <a:rPr lang="en-US" dirty="0"/>
              <a:t>Click to add Text</a:t>
            </a:r>
          </a:p>
        </p:txBody>
      </p:sp>
      <p:sp>
        <p:nvSpPr>
          <p:cNvPr id="4" name="Picture Placeholder 3">
            <a:extLst>
              <a:ext uri="{FF2B5EF4-FFF2-40B4-BE49-F238E27FC236}">
                <a16:creationId xmlns:a16="http://schemas.microsoft.com/office/drawing/2014/main" id="{812B60BE-4AE8-4544-B105-E85DDFA2C10F}"/>
              </a:ext>
            </a:extLst>
          </p:cNvPr>
          <p:cNvSpPr>
            <a:spLocks noGrp="1"/>
          </p:cNvSpPr>
          <p:nvPr>
            <p:ph type="pic" sz="quarter" idx="11"/>
          </p:nvPr>
        </p:nvSpPr>
        <p:spPr>
          <a:xfrm>
            <a:off x="533400" y="1706880"/>
            <a:ext cx="5562600" cy="4754880"/>
          </a:xfrm>
          <a:prstGeom prst="rect">
            <a:avLst/>
          </a:prstGeom>
        </p:spPr>
        <p:txBody>
          <a:bodyPr/>
          <a:lstStyle/>
          <a:p>
            <a:endParaRPr lang="en-US"/>
          </a:p>
        </p:txBody>
      </p:sp>
    </p:spTree>
    <p:extLst>
      <p:ext uri="{BB962C8B-B14F-4D97-AF65-F5344CB8AC3E}">
        <p14:creationId xmlns:p14="http://schemas.microsoft.com/office/powerpoint/2010/main" val="4294407961"/>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Text-Pic">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20CA70E-5DF0-F047-BFD1-D331D70459C5}"/>
              </a:ext>
            </a:extLst>
          </p:cNvPr>
          <p:cNvSpPr>
            <a:spLocks noGrp="1"/>
          </p:cNvSpPr>
          <p:nvPr>
            <p:ph type="title" hasCustomPrompt="1"/>
          </p:nvPr>
        </p:nvSpPr>
        <p:spPr>
          <a:xfrm>
            <a:off x="538480" y="419100"/>
            <a:ext cx="10629900" cy="977900"/>
          </a:xfrm>
          <a:prstGeom prst="rect">
            <a:avLst/>
          </a:prstGeom>
        </p:spPr>
        <p:txBody>
          <a:bodyPr lIns="0" tIns="0" rIns="0" bIns="0" anchor="ctr"/>
          <a:lstStyle>
            <a:lvl1pPr algn="l">
              <a:defRPr sz="3200">
                <a:solidFill>
                  <a:schemeClr val="tx1"/>
                </a:solidFill>
                <a:latin typeface="+mn-lt"/>
              </a:defRPr>
            </a:lvl1pPr>
          </a:lstStyle>
          <a:p>
            <a:r>
              <a:rPr lang="en-US" dirty="0"/>
              <a:t>Click to add Title</a:t>
            </a:r>
          </a:p>
        </p:txBody>
      </p:sp>
      <p:sp>
        <p:nvSpPr>
          <p:cNvPr id="11" name="Text Placeholder 10">
            <a:extLst>
              <a:ext uri="{FF2B5EF4-FFF2-40B4-BE49-F238E27FC236}">
                <a16:creationId xmlns:a16="http://schemas.microsoft.com/office/drawing/2014/main" id="{D687A6CE-CD3C-BF4C-90B0-0F70D7511A91}"/>
              </a:ext>
            </a:extLst>
          </p:cNvPr>
          <p:cNvSpPr>
            <a:spLocks noGrp="1"/>
          </p:cNvSpPr>
          <p:nvPr>
            <p:ph type="body" sz="quarter" idx="15" hasCustomPrompt="1"/>
          </p:nvPr>
        </p:nvSpPr>
        <p:spPr>
          <a:xfrm>
            <a:off x="543562" y="1714500"/>
            <a:ext cx="4800598" cy="4724400"/>
          </a:xfrm>
          <a:prstGeom prst="rect">
            <a:avLst/>
          </a:prstGeom>
        </p:spPr>
        <p:txBody>
          <a:bodyPr lIns="0" tIns="0" rIns="0" bIns="0" anchor="t" anchorCtr="0"/>
          <a:lstStyle>
            <a:lvl1pPr marL="0" indent="0">
              <a:buNone/>
              <a:defRPr sz="2200">
                <a:solidFill>
                  <a:schemeClr val="tx1">
                    <a:lumMod val="95000"/>
                    <a:lumOff val="5000"/>
                  </a:schemeClr>
                </a:solidFill>
              </a:defRPr>
            </a:lvl1pPr>
          </a:lstStyle>
          <a:p>
            <a:pPr lvl="0"/>
            <a:r>
              <a:rPr lang="en-US" dirty="0"/>
              <a:t>Click to add Text</a:t>
            </a:r>
          </a:p>
        </p:txBody>
      </p:sp>
      <p:sp>
        <p:nvSpPr>
          <p:cNvPr id="12" name="Picture Placeholder 3">
            <a:extLst>
              <a:ext uri="{FF2B5EF4-FFF2-40B4-BE49-F238E27FC236}">
                <a16:creationId xmlns:a16="http://schemas.microsoft.com/office/drawing/2014/main" id="{991A16F8-D12C-5F4F-9F1C-C31E8D5050F5}"/>
              </a:ext>
            </a:extLst>
          </p:cNvPr>
          <p:cNvSpPr>
            <a:spLocks noGrp="1"/>
          </p:cNvSpPr>
          <p:nvPr>
            <p:ph type="pic" sz="quarter" idx="11"/>
          </p:nvPr>
        </p:nvSpPr>
        <p:spPr>
          <a:xfrm>
            <a:off x="5613400" y="1706880"/>
            <a:ext cx="5562600" cy="4754880"/>
          </a:xfrm>
          <a:prstGeom prst="rect">
            <a:avLst/>
          </a:prstGeom>
        </p:spPr>
        <p:txBody>
          <a:bodyPr/>
          <a:lstStyle/>
          <a:p>
            <a:endParaRPr lang="en-US"/>
          </a:p>
        </p:txBody>
      </p:sp>
    </p:spTree>
    <p:extLst>
      <p:ext uri="{BB962C8B-B14F-4D97-AF65-F5344CB8AC3E}">
        <p14:creationId xmlns:p14="http://schemas.microsoft.com/office/powerpoint/2010/main" val="1560372077"/>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Q-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4B394E-69CD-8742-BE24-88D5E6DADDD5}"/>
              </a:ext>
            </a:extLst>
          </p:cNvPr>
          <p:cNvSpPr/>
          <p:nvPr userDrawn="1"/>
        </p:nvSpPr>
        <p:spPr>
          <a:xfrm>
            <a:off x="533400" y="419100"/>
            <a:ext cx="5334000" cy="4964824"/>
          </a:xfrm>
          <a:prstGeom prst="rect">
            <a:avLst/>
          </a:prstGeom>
          <a:solidFill>
            <a:srgbClr val="F19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83039A6-D9B9-AE46-8115-64F539E99B56}"/>
              </a:ext>
            </a:extLst>
          </p:cNvPr>
          <p:cNvSpPr>
            <a:spLocks noGrp="1"/>
          </p:cNvSpPr>
          <p:nvPr>
            <p:ph type="title" hasCustomPrompt="1"/>
          </p:nvPr>
        </p:nvSpPr>
        <p:spPr>
          <a:xfrm>
            <a:off x="1240600" y="3028950"/>
            <a:ext cx="3987800" cy="850900"/>
          </a:xfrm>
          <a:prstGeom prst="rect">
            <a:avLst/>
          </a:prstGeom>
        </p:spPr>
        <p:txBody>
          <a:bodyPr lIns="0" tIns="0" rIns="0" bIns="0" anchor="ctr"/>
          <a:lstStyle>
            <a:lvl1pPr algn="ctr">
              <a:defRPr sz="3200">
                <a:solidFill>
                  <a:schemeClr val="tx1"/>
                </a:solidFill>
                <a:latin typeface="+mn-lt"/>
              </a:defRPr>
            </a:lvl1pPr>
          </a:lstStyle>
          <a:p>
            <a:r>
              <a:rPr lang="en-US" dirty="0"/>
              <a:t>Click to add Questions and Answers Title</a:t>
            </a:r>
          </a:p>
        </p:txBody>
      </p:sp>
      <p:sp>
        <p:nvSpPr>
          <p:cNvPr id="6" name="Picture Placeholder 9">
            <a:extLst>
              <a:ext uri="{FF2B5EF4-FFF2-40B4-BE49-F238E27FC236}">
                <a16:creationId xmlns:a16="http://schemas.microsoft.com/office/drawing/2014/main" id="{C1EE176D-57A7-4D8D-8ABB-5FE260C2FE48}"/>
              </a:ext>
            </a:extLst>
          </p:cNvPr>
          <p:cNvSpPr>
            <a:spLocks noGrp="1"/>
          </p:cNvSpPr>
          <p:nvPr>
            <p:ph type="pic" sz="quarter" idx="17"/>
          </p:nvPr>
        </p:nvSpPr>
        <p:spPr>
          <a:xfrm>
            <a:off x="6324599" y="419100"/>
            <a:ext cx="5334001" cy="6019800"/>
          </a:xfrm>
          <a:prstGeom prst="rect">
            <a:avLst/>
          </a:prstGeom>
          <a:solidFill>
            <a:schemeClr val="bg1"/>
          </a:solidFill>
        </p:spPr>
        <p:txBody>
          <a:bodyPr/>
          <a:lstStyle/>
          <a:p>
            <a:endParaRPr lang="en-US" dirty="0"/>
          </a:p>
        </p:txBody>
      </p:sp>
      <p:pic>
        <p:nvPicPr>
          <p:cNvPr id="8" name="Picture 7">
            <a:extLst>
              <a:ext uri="{FF2B5EF4-FFF2-40B4-BE49-F238E27FC236}">
                <a16:creationId xmlns:a16="http://schemas.microsoft.com/office/drawing/2014/main" id="{1406109A-E075-4FFC-9560-B55BA498E1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800" y="5897946"/>
            <a:ext cx="3065400" cy="540954"/>
          </a:xfrm>
          <a:prstGeom prst="rect">
            <a:avLst/>
          </a:prstGeom>
        </p:spPr>
      </p:pic>
      <p:sp>
        <p:nvSpPr>
          <p:cNvPr id="11" name="Rounded Rectangle 10">
            <a:extLst>
              <a:ext uri="{FF2B5EF4-FFF2-40B4-BE49-F238E27FC236}">
                <a16:creationId xmlns:a16="http://schemas.microsoft.com/office/drawing/2014/main" id="{96632C41-7EC0-2848-8AA0-DA715021DB48}"/>
              </a:ext>
            </a:extLst>
          </p:cNvPr>
          <p:cNvSpPr/>
          <p:nvPr userDrawn="1"/>
        </p:nvSpPr>
        <p:spPr>
          <a:xfrm>
            <a:off x="1074965" y="234539"/>
            <a:ext cx="4288971" cy="1745672"/>
          </a:xfrm>
          <a:prstGeom prst="roundRect">
            <a:avLst/>
          </a:prstGeom>
          <a:solidFill>
            <a:schemeClr val="bg1"/>
          </a:solidFill>
          <a:ln w="38100">
            <a:solidFill>
              <a:srgbClr val="F19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19C22"/>
              </a:solidFill>
            </a:endParaRPr>
          </a:p>
        </p:txBody>
      </p:sp>
      <p:pic>
        <p:nvPicPr>
          <p:cNvPr id="13" name="Picture 12">
            <a:extLst>
              <a:ext uri="{FF2B5EF4-FFF2-40B4-BE49-F238E27FC236}">
                <a16:creationId xmlns:a16="http://schemas.microsoft.com/office/drawing/2014/main" id="{79037DF6-7163-1646-8CC6-58F39DD6A5C6}"/>
              </a:ext>
              <a:ext uri="{C183D7F6-B498-43B3-948B-1728B52AA6E4}">
                <adec:decorative xmlns:adec="http://schemas.microsoft.com/office/drawing/2017/decorative" val="1"/>
              </a:ext>
            </a:extLst>
          </p:cNvPr>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a:stretch/>
        </p:blipFill>
        <p:spPr>
          <a:xfrm>
            <a:off x="1280502" y="412665"/>
            <a:ext cx="3830912" cy="1484415"/>
          </a:xfrm>
          <a:prstGeom prst="rect">
            <a:avLst/>
          </a:prstGeom>
        </p:spPr>
      </p:pic>
    </p:spTree>
    <p:extLst>
      <p:ext uri="{BB962C8B-B14F-4D97-AF65-F5344CB8AC3E}">
        <p14:creationId xmlns:p14="http://schemas.microsoft.com/office/powerpoint/2010/main" val="351574848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828" y="6275121"/>
            <a:ext cx="1353705" cy="513985"/>
          </a:xfrm>
          <a:prstGeom prst="rect">
            <a:avLst/>
          </a:prstGeom>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Evalua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310713-8597-4F36-8026-095ED209424E}"/>
              </a:ext>
            </a:extLst>
          </p:cNvPr>
          <p:cNvSpPr/>
          <p:nvPr userDrawn="1"/>
        </p:nvSpPr>
        <p:spPr>
          <a:xfrm>
            <a:off x="533400" y="419100"/>
            <a:ext cx="5334000" cy="4964824"/>
          </a:xfrm>
          <a:prstGeom prst="rect">
            <a:avLst/>
          </a:prstGeom>
          <a:solidFill>
            <a:srgbClr val="F19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C229B6A-F57D-BD49-A72D-23325726C935}"/>
              </a:ext>
            </a:extLst>
          </p:cNvPr>
          <p:cNvSpPr>
            <a:spLocks noGrp="1"/>
          </p:cNvSpPr>
          <p:nvPr>
            <p:ph type="title" hasCustomPrompt="1"/>
          </p:nvPr>
        </p:nvSpPr>
        <p:spPr>
          <a:xfrm>
            <a:off x="1221550" y="2990850"/>
            <a:ext cx="3987800" cy="850900"/>
          </a:xfrm>
          <a:prstGeom prst="rect">
            <a:avLst/>
          </a:prstGeom>
        </p:spPr>
        <p:txBody>
          <a:bodyPr lIns="0" tIns="0" rIns="0" bIns="0" anchor="ctr"/>
          <a:lstStyle>
            <a:lvl1pPr algn="ctr">
              <a:defRPr sz="3200">
                <a:solidFill>
                  <a:schemeClr val="tx1"/>
                </a:solidFill>
                <a:latin typeface="+mn-lt"/>
              </a:defRPr>
            </a:lvl1pPr>
          </a:lstStyle>
          <a:p>
            <a:r>
              <a:rPr lang="en-US" dirty="0"/>
              <a:t>Click to edit We Want to Hear from You Title</a:t>
            </a:r>
          </a:p>
        </p:txBody>
      </p:sp>
      <p:sp>
        <p:nvSpPr>
          <p:cNvPr id="12" name="Text Placeholder 10">
            <a:extLst>
              <a:ext uri="{FF2B5EF4-FFF2-40B4-BE49-F238E27FC236}">
                <a16:creationId xmlns:a16="http://schemas.microsoft.com/office/drawing/2014/main" id="{4CA292C9-6551-471C-801F-DD7D2EE593D5}"/>
              </a:ext>
            </a:extLst>
          </p:cNvPr>
          <p:cNvSpPr>
            <a:spLocks noGrp="1"/>
          </p:cNvSpPr>
          <p:nvPr>
            <p:ph type="body" sz="quarter" idx="15" hasCustomPrompt="1"/>
          </p:nvPr>
        </p:nvSpPr>
        <p:spPr>
          <a:xfrm>
            <a:off x="6324602" y="2372289"/>
            <a:ext cx="4800598" cy="423748"/>
          </a:xfrm>
          <a:prstGeom prst="rect">
            <a:avLst/>
          </a:prstGeom>
        </p:spPr>
        <p:txBody>
          <a:bodyPr lIns="0" tIns="0" rIns="0" bIns="0" anchor="t" anchorCtr="0"/>
          <a:lstStyle>
            <a:lvl1pPr marL="0" indent="0" algn="ctr">
              <a:buNone/>
              <a:defRPr sz="2200">
                <a:solidFill>
                  <a:schemeClr val="tx1">
                    <a:lumMod val="95000"/>
                    <a:lumOff val="5000"/>
                  </a:schemeClr>
                </a:solidFill>
              </a:defRPr>
            </a:lvl1pPr>
          </a:lstStyle>
          <a:p>
            <a:pPr lvl="0"/>
            <a:r>
              <a:rPr lang="en-US" dirty="0"/>
              <a:t>Insert link here:</a:t>
            </a:r>
          </a:p>
        </p:txBody>
      </p:sp>
      <p:sp>
        <p:nvSpPr>
          <p:cNvPr id="3" name="TextBox 2">
            <a:extLst>
              <a:ext uri="{FF2B5EF4-FFF2-40B4-BE49-F238E27FC236}">
                <a16:creationId xmlns:a16="http://schemas.microsoft.com/office/drawing/2014/main" id="{A85F6EDE-2E75-4358-8A80-EBBDB1372436}"/>
              </a:ext>
            </a:extLst>
          </p:cNvPr>
          <p:cNvSpPr txBox="1"/>
          <p:nvPr userDrawn="1"/>
        </p:nvSpPr>
        <p:spPr>
          <a:xfrm>
            <a:off x="6324599" y="3691646"/>
            <a:ext cx="4800602" cy="1384995"/>
          </a:xfrm>
          <a:prstGeom prst="rect">
            <a:avLst/>
          </a:prstGeom>
          <a:noFill/>
        </p:spPr>
        <p:txBody>
          <a:bodyPr wrap="square" rtlCol="0">
            <a:spAutoFit/>
          </a:bodyPr>
          <a:lstStyle/>
          <a:p>
            <a:pPr lvl="0" algn="ctr"/>
            <a:r>
              <a:rPr lang="en-US" sz="2200" dirty="0"/>
              <a:t>For more information contact:</a:t>
            </a:r>
          </a:p>
          <a:p>
            <a:pPr lvl="0" algn="ctr"/>
            <a:r>
              <a:rPr lang="en-US" sz="2200" dirty="0">
                <a:hlinkClick r:id="rId2"/>
              </a:rPr>
              <a:t>ecdtl@ecetta.info</a:t>
            </a:r>
            <a:endParaRPr lang="en-US" sz="2200" dirty="0"/>
          </a:p>
          <a:p>
            <a:pPr lvl="0" algn="ctr"/>
            <a:r>
              <a:rPr lang="en-US" sz="2200" dirty="0"/>
              <a:t>(Toll-free 1-844-261-3752)</a:t>
            </a:r>
          </a:p>
          <a:p>
            <a:endParaRPr lang="en-US" dirty="0"/>
          </a:p>
        </p:txBody>
      </p:sp>
      <p:pic>
        <p:nvPicPr>
          <p:cNvPr id="8" name="Picture 7">
            <a:extLst>
              <a:ext uri="{FF2B5EF4-FFF2-40B4-BE49-F238E27FC236}">
                <a16:creationId xmlns:a16="http://schemas.microsoft.com/office/drawing/2014/main" id="{1406109A-E075-4FFC-9560-B55BA498E1A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6800" y="5897946"/>
            <a:ext cx="3065400" cy="540954"/>
          </a:xfrm>
          <a:prstGeom prst="rect">
            <a:avLst/>
          </a:prstGeom>
        </p:spPr>
      </p:pic>
      <p:sp>
        <p:nvSpPr>
          <p:cNvPr id="2" name="TextBox 1">
            <a:extLst>
              <a:ext uri="{FF2B5EF4-FFF2-40B4-BE49-F238E27FC236}">
                <a16:creationId xmlns:a16="http://schemas.microsoft.com/office/drawing/2014/main" id="{DD2B995E-5DD0-3749-A8AA-F5202272B7AA}"/>
              </a:ext>
            </a:extLst>
          </p:cNvPr>
          <p:cNvSpPr txBox="1"/>
          <p:nvPr userDrawn="1"/>
        </p:nvSpPr>
        <p:spPr>
          <a:xfrm>
            <a:off x="6324600" y="5434056"/>
            <a:ext cx="4800600"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tx1">
                    <a:lumMod val="65000"/>
                    <a:lumOff val="35000"/>
                  </a:schemeClr>
                </a:solidFill>
                <a:latin typeface="+mn-lt"/>
                <a:ea typeface="Roboto Lt" charset="0"/>
                <a:cs typeface="Arial" panose="020B0604020202020204" pitchFamily="34" charset="0"/>
              </a:rPr>
              <a:t>This training was supported by the Administration for Children and Families (ACF) of the United States (U.S.) Department of Health and Human Services (HHS) as part of a financial assistance award totaling $10,200,000 with 100% funded by ACF. The contents are those of the author(s) and do not necessarily represent the official views of, nor an endorsement, by ACF/HHS, or the U.S. Government. This resource may be duplicated for noncommercial uses without permission. </a:t>
            </a:r>
            <a:endParaRPr lang="en-US" sz="1100" dirty="0">
              <a:latin typeface="+mn-lt"/>
              <a:cs typeface="Arial" panose="020B0604020202020204" pitchFamily="34" charset="0"/>
            </a:endParaRPr>
          </a:p>
          <a:p>
            <a:endParaRPr lang="en-US" sz="1200" dirty="0"/>
          </a:p>
        </p:txBody>
      </p:sp>
      <p:sp>
        <p:nvSpPr>
          <p:cNvPr id="5" name="TextBox 4">
            <a:extLst>
              <a:ext uri="{FF2B5EF4-FFF2-40B4-BE49-F238E27FC236}">
                <a16:creationId xmlns:a16="http://schemas.microsoft.com/office/drawing/2014/main" id="{B7A1E8C0-2D19-504D-BC51-2361703ACC79}"/>
              </a:ext>
            </a:extLst>
          </p:cNvPr>
          <p:cNvSpPr txBox="1"/>
          <p:nvPr userDrawn="1"/>
        </p:nvSpPr>
        <p:spPr>
          <a:xfrm>
            <a:off x="6299200" y="449943"/>
            <a:ext cx="4992914"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mj-lt"/>
              </a:rPr>
              <a:t>Please take some time to complete the session evaluation.</a:t>
            </a:r>
          </a:p>
          <a:p>
            <a:endParaRPr lang="en-US" dirty="0"/>
          </a:p>
        </p:txBody>
      </p:sp>
      <p:sp>
        <p:nvSpPr>
          <p:cNvPr id="15" name="Rounded Rectangle 14">
            <a:extLst>
              <a:ext uri="{FF2B5EF4-FFF2-40B4-BE49-F238E27FC236}">
                <a16:creationId xmlns:a16="http://schemas.microsoft.com/office/drawing/2014/main" id="{F0053FC7-E203-A544-A832-A67D5BD13126}"/>
              </a:ext>
            </a:extLst>
          </p:cNvPr>
          <p:cNvSpPr/>
          <p:nvPr userDrawn="1"/>
        </p:nvSpPr>
        <p:spPr>
          <a:xfrm>
            <a:off x="1074965" y="234539"/>
            <a:ext cx="4288971" cy="1745672"/>
          </a:xfrm>
          <a:prstGeom prst="roundRect">
            <a:avLst/>
          </a:prstGeom>
          <a:solidFill>
            <a:schemeClr val="bg1"/>
          </a:solidFill>
          <a:ln w="38100">
            <a:solidFill>
              <a:srgbClr val="F19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19C22"/>
              </a:solidFill>
            </a:endParaRPr>
          </a:p>
        </p:txBody>
      </p:sp>
      <p:pic>
        <p:nvPicPr>
          <p:cNvPr id="16" name="Picture 15">
            <a:extLst>
              <a:ext uri="{FF2B5EF4-FFF2-40B4-BE49-F238E27FC236}">
                <a16:creationId xmlns:a16="http://schemas.microsoft.com/office/drawing/2014/main" id="{0772FC3D-B36C-CA4F-8150-F008C88C88E1}"/>
              </a:ext>
              <a:ext uri="{C183D7F6-B498-43B3-948B-1728B52AA6E4}">
                <adec:decorative xmlns:adec="http://schemas.microsoft.com/office/drawing/2017/decorative" val="1"/>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a:stretch/>
        </p:blipFill>
        <p:spPr>
          <a:xfrm>
            <a:off x="1280502" y="412665"/>
            <a:ext cx="3830912" cy="1484415"/>
          </a:xfrm>
          <a:prstGeom prst="rect">
            <a:avLst/>
          </a:prstGeom>
        </p:spPr>
      </p:pic>
    </p:spTree>
    <p:extLst>
      <p:ext uri="{BB962C8B-B14F-4D97-AF65-F5344CB8AC3E}">
        <p14:creationId xmlns:p14="http://schemas.microsoft.com/office/powerpoint/2010/main" val="2599949225"/>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Pic-Text-White-R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F69D633-E5AA-6442-8814-80BAD8619E61}"/>
              </a:ext>
            </a:extLst>
          </p:cNvPr>
          <p:cNvSpPr>
            <a:spLocks noGrp="1"/>
          </p:cNvSpPr>
          <p:nvPr>
            <p:ph type="title" hasCustomPrompt="1"/>
          </p:nvPr>
        </p:nvSpPr>
        <p:spPr>
          <a:xfrm>
            <a:off x="6324600" y="419100"/>
            <a:ext cx="4800600" cy="952500"/>
          </a:xfrm>
          <a:prstGeom prst="rect">
            <a:avLst/>
          </a:prstGeom>
        </p:spPr>
        <p:txBody>
          <a:bodyPr anchor="ctr"/>
          <a:lstStyle>
            <a:lvl1pPr>
              <a:defRPr sz="3600">
                <a:solidFill>
                  <a:srgbClr val="116524"/>
                </a:solidFill>
                <a:latin typeface="+mn-lt"/>
              </a:defRPr>
            </a:lvl1pPr>
          </a:lstStyle>
          <a:p>
            <a:r>
              <a:rPr lang="en-US" dirty="0"/>
              <a:t>Click to add Title</a:t>
            </a:r>
          </a:p>
        </p:txBody>
      </p:sp>
      <p:sp>
        <p:nvSpPr>
          <p:cNvPr id="9" name="Text Placeholder 1">
            <a:extLst>
              <a:ext uri="{FF2B5EF4-FFF2-40B4-BE49-F238E27FC236}">
                <a16:creationId xmlns:a16="http://schemas.microsoft.com/office/drawing/2014/main" id="{9598FD28-8505-416A-B5CE-6CD70158A4B0}"/>
              </a:ext>
            </a:extLst>
          </p:cNvPr>
          <p:cNvSpPr>
            <a:spLocks noGrp="1"/>
          </p:cNvSpPr>
          <p:nvPr>
            <p:ph type="body" sz="quarter" idx="15" hasCustomPrompt="1"/>
          </p:nvPr>
        </p:nvSpPr>
        <p:spPr>
          <a:xfrm>
            <a:off x="6324602" y="1714500"/>
            <a:ext cx="4800598" cy="4076700"/>
          </a:xfrm>
          <a:prstGeom prst="rect">
            <a:avLst/>
          </a:prstGeom>
        </p:spPr>
        <p:txBody>
          <a:bodyPr lIns="0" tIns="0" rIns="0" bIns="0" anchor="t" anchorCtr="0"/>
          <a:lstStyle>
            <a:lvl1pPr marL="0" indent="0">
              <a:buNone/>
              <a:defRPr sz="2800">
                <a:solidFill>
                  <a:schemeClr val="tx1">
                    <a:lumMod val="95000"/>
                    <a:lumOff val="5000"/>
                  </a:schemeClr>
                </a:solidFill>
              </a:defRPr>
            </a:lvl1pPr>
          </a:lstStyle>
          <a:p>
            <a:pPr lvl="0"/>
            <a:r>
              <a:rPr lang="en-US" dirty="0"/>
              <a:t>Click to add Text</a:t>
            </a:r>
          </a:p>
        </p:txBody>
      </p:sp>
      <p:sp>
        <p:nvSpPr>
          <p:cNvPr id="4" name="Picture Placeholder 1">
            <a:extLst>
              <a:ext uri="{FF2B5EF4-FFF2-40B4-BE49-F238E27FC236}">
                <a16:creationId xmlns:a16="http://schemas.microsoft.com/office/drawing/2014/main" id="{812B60BE-4AE8-4544-B105-E85DDFA2C10F}"/>
              </a:ext>
            </a:extLst>
          </p:cNvPr>
          <p:cNvSpPr>
            <a:spLocks noGrp="1"/>
          </p:cNvSpPr>
          <p:nvPr>
            <p:ph type="pic" sz="quarter" idx="11"/>
          </p:nvPr>
        </p:nvSpPr>
        <p:spPr>
          <a:xfrm>
            <a:off x="533400" y="419100"/>
            <a:ext cx="5562600" cy="5372100"/>
          </a:xfrm>
          <a:prstGeom prst="rect">
            <a:avLst/>
          </a:prstGeom>
        </p:spPr>
        <p:txBody>
          <a:bodyPr/>
          <a:lstStyle/>
          <a:p>
            <a:endParaRPr lang="en-US"/>
          </a:p>
        </p:txBody>
      </p:sp>
    </p:spTree>
    <p:extLst>
      <p:ext uri="{BB962C8B-B14F-4D97-AF65-F5344CB8AC3E}">
        <p14:creationId xmlns:p14="http://schemas.microsoft.com/office/powerpoint/2010/main" val="15324330"/>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OSEP-IDEA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258EF-E31C-4D9E-BA23-39E04DAF8B48}"/>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8" name="Slide Number Placeholder 5" descr="Slide number">
            <a:extLst>
              <a:ext uri="{FF2B5EF4-FFF2-40B4-BE49-F238E27FC236}">
                <a16:creationId xmlns:a16="http://schemas.microsoft.com/office/drawing/2014/main" id="{A8166784-FB7C-4275-9215-12A496045925}"/>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2" name="Title 1">
            <a:extLst>
              <a:ext uri="{FF2B5EF4-FFF2-40B4-BE49-F238E27FC236}">
                <a16:creationId xmlns:a16="http://schemas.microsoft.com/office/drawing/2014/main" id="{3264EB9D-E3AB-4ABF-B51E-6072C84A8865}"/>
              </a:ext>
            </a:extLst>
          </p:cNvPr>
          <p:cNvSpPr>
            <a:spLocks noGrp="1"/>
          </p:cNvSpPr>
          <p:nvPr>
            <p:ph type="ctrTitle" hasCustomPrompt="1"/>
          </p:nvPr>
        </p:nvSpPr>
        <p:spPr>
          <a:xfrm>
            <a:off x="1524000" y="1122363"/>
            <a:ext cx="9144000" cy="2387600"/>
          </a:xfrm>
          <a:prstGeom prst="rect">
            <a:avLst/>
          </a:prstGeom>
        </p:spPr>
        <p:txBody>
          <a:bodyPr anchor="b"/>
          <a:lstStyle>
            <a:lvl1pPr algn="ctr">
              <a:defRPr sz="4800" cap="small" baseline="0">
                <a:solidFill>
                  <a:srgbClr val="345065"/>
                </a:solidFill>
              </a:defRPr>
            </a:lvl1pPr>
          </a:lstStyle>
          <a:p>
            <a:r>
              <a:rPr lang="en-US" dirty="0"/>
              <a:t>Click to edit Title Slide title</a:t>
            </a:r>
          </a:p>
        </p:txBody>
      </p:sp>
      <p:sp>
        <p:nvSpPr>
          <p:cNvPr id="3" name="Subtitle 2">
            <a:extLst>
              <a:ext uri="{FF2B5EF4-FFF2-40B4-BE49-F238E27FC236}">
                <a16:creationId xmlns:a16="http://schemas.microsoft.com/office/drawing/2014/main" id="{424C1248-5182-42B7-95A4-7C18EC4DEDB5}"/>
              </a:ext>
            </a:extLst>
          </p:cNvPr>
          <p:cNvSpPr>
            <a:spLocks noGrp="1"/>
          </p:cNvSpPr>
          <p:nvPr>
            <p:ph type="subTitle" idx="1" hasCustomPrompt="1"/>
          </p:nvPr>
        </p:nvSpPr>
        <p:spPr>
          <a:xfrm>
            <a:off x="1524000" y="3657600"/>
            <a:ext cx="9144000" cy="1600200"/>
          </a:xfrm>
          <a:prstGeom prst="rect">
            <a:avLst/>
          </a:prstGeom>
        </p:spPr>
        <p:txBody>
          <a:bodyPr>
            <a:normAutofit/>
          </a:bodyPr>
          <a:lstStyle>
            <a:lvl1pPr marL="0" indent="0" algn="ctr">
              <a:buNone/>
              <a:defRPr sz="2800" cap="small" baseline="0">
                <a:solidFill>
                  <a:srgbClr val="2CA34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 Slide subtitle</a:t>
            </a:r>
          </a:p>
        </p:txBody>
      </p:sp>
      <p:sp>
        <p:nvSpPr>
          <p:cNvPr id="7" name="Date Placeholder 3">
            <a:extLst>
              <a:ext uri="{FF2B5EF4-FFF2-40B4-BE49-F238E27FC236}">
                <a16:creationId xmlns:a16="http://schemas.microsoft.com/office/drawing/2014/main" id="{72098210-5F42-469B-8A46-3B82ACC395A9}"/>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277228111"/>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OSEP-IDEA Title and Content">
    <p:spTree>
      <p:nvGrpSpPr>
        <p:cNvPr id="1" name=""/>
        <p:cNvGrpSpPr/>
        <p:nvPr/>
      </p:nvGrpSpPr>
      <p:grpSpPr>
        <a:xfrm>
          <a:off x="0" y="0"/>
          <a:ext cx="0" cy="0"/>
          <a:chOff x="0" y="0"/>
          <a:chExt cx="0" cy="0"/>
        </a:xfrm>
      </p:grpSpPr>
      <p:sp>
        <p:nvSpPr>
          <p:cNvPr id="8" name="Slide Number Placeholder 5" descr="Slide number">
            <a:extLst>
              <a:ext uri="{FF2B5EF4-FFF2-40B4-BE49-F238E27FC236}">
                <a16:creationId xmlns:a16="http://schemas.microsoft.com/office/drawing/2014/main" id="{F428696E-6B16-4B0F-A35F-0B1BA82091AF}"/>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6" name="Title Placeholder 1">
            <a:extLst>
              <a:ext uri="{FF2B5EF4-FFF2-40B4-BE49-F238E27FC236}">
                <a16:creationId xmlns:a16="http://schemas.microsoft.com/office/drawing/2014/main" id="{B9C2A3DB-D378-42A9-BD1C-EC5DF4AA451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dirty="0"/>
              <a:t>Click to edit title: OSERS Title and Content</a:t>
            </a:r>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143001"/>
            <a:ext cx="10972800" cy="4648200"/>
          </a:xfrm>
          <a:prstGeom prst="rect">
            <a:avLst/>
          </a:prstGeom>
        </p:spPr>
        <p:txBody>
          <a:bodyPr/>
          <a:lstStyle>
            <a:lvl1pPr>
              <a:defRPr/>
            </a:lvl1pPr>
          </a:lstStyle>
          <a:p>
            <a:pPr lvl="0"/>
            <a:r>
              <a:rPr lang="en-US" dirty="0"/>
              <a:t>Click to edit First Level</a:t>
            </a:r>
          </a:p>
          <a:p>
            <a:pPr lvl="1"/>
            <a:r>
              <a:rPr lang="en-US" dirty="0"/>
              <a:t>Click to edit Second level</a:t>
            </a:r>
          </a:p>
          <a:p>
            <a:pPr lvl="2"/>
            <a:r>
              <a:rPr lang="en-US" dirty="0"/>
              <a:t>Click to edit Third level</a:t>
            </a:r>
          </a:p>
          <a:p>
            <a:pPr lvl="3"/>
            <a:r>
              <a:rPr lang="en-US" dirty="0"/>
              <a:t>Click to edit Fourth level</a:t>
            </a:r>
          </a:p>
          <a:p>
            <a:pPr lvl="4"/>
            <a:r>
              <a:rPr lang="en-US" dirty="0"/>
              <a:t>Click to edit Fifth level</a:t>
            </a:r>
          </a:p>
        </p:txBody>
      </p:sp>
      <p:sp>
        <p:nvSpPr>
          <p:cNvPr id="7" name="Date Placeholder 3">
            <a:extLst>
              <a:ext uri="{FF2B5EF4-FFF2-40B4-BE49-F238E27FC236}">
                <a16:creationId xmlns:a16="http://schemas.microsoft.com/office/drawing/2014/main" id="{CCFD5C6B-7889-4339-8F75-3B4A510288F0}"/>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910642955"/>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OSEP-IDEA Section Header">
    <p:spTree>
      <p:nvGrpSpPr>
        <p:cNvPr id="1" name=""/>
        <p:cNvGrpSpPr/>
        <p:nvPr/>
      </p:nvGrpSpPr>
      <p:grpSpPr>
        <a:xfrm>
          <a:off x="0" y="0"/>
          <a:ext cx="0" cy="0"/>
          <a:chOff x="0" y="0"/>
          <a:chExt cx="0" cy="0"/>
        </a:xfrm>
      </p:grpSpPr>
      <p:sp>
        <p:nvSpPr>
          <p:cNvPr id="8" name="Slide Number Placeholder 5" descr="Slide number">
            <a:extLst>
              <a:ext uri="{FF2B5EF4-FFF2-40B4-BE49-F238E27FC236}">
                <a16:creationId xmlns:a16="http://schemas.microsoft.com/office/drawing/2014/main" id="{7806AD7D-BFE9-414B-A614-F152C75AEBF6}"/>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2" name="Title 1">
            <a:extLst>
              <a:ext uri="{FF2B5EF4-FFF2-40B4-BE49-F238E27FC236}">
                <a16:creationId xmlns:a16="http://schemas.microsoft.com/office/drawing/2014/main" id="{E426D53A-FEC1-4E25-A2A6-4D10945FC26B}"/>
              </a:ext>
            </a:extLst>
          </p:cNvPr>
          <p:cNvSpPr>
            <a:spLocks noGrp="1"/>
          </p:cNvSpPr>
          <p:nvPr>
            <p:ph type="title" hasCustomPrompt="1"/>
          </p:nvPr>
        </p:nvSpPr>
        <p:spPr>
          <a:xfrm>
            <a:off x="831850" y="1709739"/>
            <a:ext cx="10515600" cy="1719262"/>
          </a:xfrm>
          <a:prstGeom prst="rect">
            <a:avLst/>
          </a:prstGeom>
        </p:spPr>
        <p:txBody>
          <a:bodyPr anchor="b"/>
          <a:lstStyle>
            <a:lvl1pPr>
              <a:defRPr sz="4400">
                <a:solidFill>
                  <a:srgbClr val="345065"/>
                </a:solidFill>
              </a:defRPr>
            </a:lvl1pPr>
          </a:lstStyle>
          <a:p>
            <a:r>
              <a:rPr lang="en-US" dirty="0"/>
              <a:t>Click to edit Sub-Section title</a:t>
            </a:r>
          </a:p>
        </p:txBody>
      </p:sp>
      <p:sp>
        <p:nvSpPr>
          <p:cNvPr id="3" name="Text Placeholder 2">
            <a:extLst>
              <a:ext uri="{FF2B5EF4-FFF2-40B4-BE49-F238E27FC236}">
                <a16:creationId xmlns:a16="http://schemas.microsoft.com/office/drawing/2014/main" id="{C5E2D17F-89F4-403A-9B65-20F1F0EA63AB}"/>
              </a:ext>
            </a:extLst>
          </p:cNvPr>
          <p:cNvSpPr>
            <a:spLocks noGrp="1"/>
          </p:cNvSpPr>
          <p:nvPr>
            <p:ph type="body" idx="1" hasCustomPrompt="1"/>
          </p:nvPr>
        </p:nvSpPr>
        <p:spPr>
          <a:xfrm>
            <a:off x="831850" y="3657599"/>
            <a:ext cx="10515600" cy="2432051"/>
          </a:xfrm>
          <a:prstGeom prst="rect">
            <a:avLst/>
          </a:prstGeom>
        </p:spPr>
        <p:txBody>
          <a:bodyPr lIns="0" rIns="0"/>
          <a:lstStyle>
            <a:lvl1pPr marL="0" indent="0">
              <a:buNone/>
              <a:defRPr sz="2400">
                <a:solidFill>
                  <a:srgbClr val="2CA3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Sub-Section subtitle</a:t>
            </a:r>
          </a:p>
        </p:txBody>
      </p:sp>
      <p:sp>
        <p:nvSpPr>
          <p:cNvPr id="7" name="Date Placeholder 3">
            <a:extLst>
              <a:ext uri="{FF2B5EF4-FFF2-40B4-BE49-F238E27FC236}">
                <a16:creationId xmlns:a16="http://schemas.microsoft.com/office/drawing/2014/main" id="{213B46FB-6684-4412-9BBD-5783BD510555}"/>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515560517"/>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OSEP-IDEA Two Content">
    <p:spTree>
      <p:nvGrpSpPr>
        <p:cNvPr id="1" name=""/>
        <p:cNvGrpSpPr/>
        <p:nvPr/>
      </p:nvGrpSpPr>
      <p:grpSpPr>
        <a:xfrm>
          <a:off x="0" y="0"/>
          <a:ext cx="0" cy="0"/>
          <a:chOff x="0" y="0"/>
          <a:chExt cx="0" cy="0"/>
        </a:xfrm>
      </p:grpSpPr>
      <p:sp>
        <p:nvSpPr>
          <p:cNvPr id="9" name="Slide Number Placeholder 5" descr="Slide number">
            <a:extLst>
              <a:ext uri="{FF2B5EF4-FFF2-40B4-BE49-F238E27FC236}">
                <a16:creationId xmlns:a16="http://schemas.microsoft.com/office/drawing/2014/main" id="{2ED77C1F-80C1-4923-B2AF-605F242C8A14}"/>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7" name="Title Placeholder 1">
            <a:extLst>
              <a:ext uri="{FF2B5EF4-FFF2-40B4-BE49-F238E27FC236}">
                <a16:creationId xmlns:a16="http://schemas.microsoft.com/office/drawing/2014/main" id="{24A52A0B-E7A9-42D3-8330-4705100E16F1}"/>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dirty="0"/>
              <a:t>Click to edit title: Two Content</a:t>
            </a:r>
          </a:p>
        </p:txBody>
      </p:sp>
      <p:sp>
        <p:nvSpPr>
          <p:cNvPr id="3" name="Content Placeholder 2">
            <a:extLst>
              <a:ext uri="{FF2B5EF4-FFF2-40B4-BE49-F238E27FC236}">
                <a16:creationId xmlns:a16="http://schemas.microsoft.com/office/drawing/2014/main" id="{7FF60ADA-4614-45E3-A5BF-95629D7B64E6}"/>
              </a:ext>
            </a:extLst>
          </p:cNvPr>
          <p:cNvSpPr>
            <a:spLocks noGrp="1"/>
          </p:cNvSpPr>
          <p:nvPr>
            <p:ph sz="half" idx="1" hasCustomPrompt="1"/>
          </p:nvPr>
        </p:nvSpPr>
        <p:spPr>
          <a:xfrm>
            <a:off x="638175" y="1143001"/>
            <a:ext cx="5381625"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Content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6CCE599-7CBD-44DC-8DFC-6C6FAC6A3DD0}"/>
              </a:ext>
            </a:extLst>
          </p:cNvPr>
          <p:cNvSpPr>
            <a:spLocks noGrp="1"/>
          </p:cNvSpPr>
          <p:nvPr>
            <p:ph sz="half" idx="2" hasCustomPrompt="1"/>
          </p:nvPr>
        </p:nvSpPr>
        <p:spPr>
          <a:xfrm>
            <a:off x="6172200" y="1143001"/>
            <a:ext cx="5410200"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Content 2</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2E5C1993-4689-4706-9605-191DB63D4FBF}"/>
              </a:ext>
            </a:extLst>
          </p:cNvPr>
          <p:cNvSpPr>
            <a:spLocks noGrp="1"/>
          </p:cNvSpPr>
          <p:nvPr>
            <p:ph type="dt" sz="half" idx="13"/>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840346038"/>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OSEP-IDEA Comparison">
    <p:spTree>
      <p:nvGrpSpPr>
        <p:cNvPr id="1" name=""/>
        <p:cNvGrpSpPr/>
        <p:nvPr/>
      </p:nvGrpSpPr>
      <p:grpSpPr>
        <a:xfrm>
          <a:off x="0" y="0"/>
          <a:ext cx="0" cy="0"/>
          <a:chOff x="0" y="0"/>
          <a:chExt cx="0" cy="0"/>
        </a:xfrm>
      </p:grpSpPr>
      <p:sp>
        <p:nvSpPr>
          <p:cNvPr id="11" name="Slide Number Placeholder 5" descr="Slide number">
            <a:extLst>
              <a:ext uri="{FF2B5EF4-FFF2-40B4-BE49-F238E27FC236}">
                <a16:creationId xmlns:a16="http://schemas.microsoft.com/office/drawing/2014/main" id="{9598033F-3D57-4969-A39A-2525ADCE1D04}"/>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9" name="Title Placeholder 1">
            <a:extLst>
              <a:ext uri="{FF2B5EF4-FFF2-40B4-BE49-F238E27FC236}">
                <a16:creationId xmlns:a16="http://schemas.microsoft.com/office/drawing/2014/main" id="{EC7F6BC6-0A85-4C6D-B20F-0B41C7D177A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dirty="0"/>
              <a:t>Click to edit title: Comparison</a:t>
            </a:r>
          </a:p>
        </p:txBody>
      </p:sp>
      <p:sp>
        <p:nvSpPr>
          <p:cNvPr id="3" name="Text Placeholder 2">
            <a:extLst>
              <a:ext uri="{FF2B5EF4-FFF2-40B4-BE49-F238E27FC236}">
                <a16:creationId xmlns:a16="http://schemas.microsoft.com/office/drawing/2014/main" id="{A97943C8-2E58-46B7-BB78-69936D29A657}"/>
              </a:ext>
            </a:extLst>
          </p:cNvPr>
          <p:cNvSpPr>
            <a:spLocks noGrp="1"/>
          </p:cNvSpPr>
          <p:nvPr>
            <p:ph type="body" idx="1" hasCustomPrompt="1"/>
          </p:nvPr>
        </p:nvSpPr>
        <p:spPr>
          <a:xfrm>
            <a:off x="638176" y="1167905"/>
            <a:ext cx="535781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Comparison 1 head</a:t>
            </a:r>
          </a:p>
        </p:txBody>
      </p:sp>
      <p:sp>
        <p:nvSpPr>
          <p:cNvPr id="4" name="Content Placeholder 3">
            <a:extLst>
              <a:ext uri="{FF2B5EF4-FFF2-40B4-BE49-F238E27FC236}">
                <a16:creationId xmlns:a16="http://schemas.microsoft.com/office/drawing/2014/main" id="{EFDA34BC-A09D-42A2-BEE6-A2169B3B5448}"/>
              </a:ext>
            </a:extLst>
          </p:cNvPr>
          <p:cNvSpPr>
            <a:spLocks noGrp="1"/>
          </p:cNvSpPr>
          <p:nvPr>
            <p:ph sz="half" idx="2" hasCustomPrompt="1"/>
          </p:nvPr>
        </p:nvSpPr>
        <p:spPr>
          <a:xfrm>
            <a:off x="638176" y="1991817"/>
            <a:ext cx="5357812"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Comparison 1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BC18036-3872-4576-9EA7-9CC17CDC1A02}"/>
              </a:ext>
            </a:extLst>
          </p:cNvPr>
          <p:cNvSpPr>
            <a:spLocks noGrp="1"/>
          </p:cNvSpPr>
          <p:nvPr>
            <p:ph type="body" sz="quarter" idx="3" hasCustomPrompt="1"/>
          </p:nvPr>
        </p:nvSpPr>
        <p:spPr>
          <a:xfrm>
            <a:off x="6170612" y="1167905"/>
            <a:ext cx="5411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Comparison 2 head</a:t>
            </a:r>
          </a:p>
        </p:txBody>
      </p:sp>
      <p:sp>
        <p:nvSpPr>
          <p:cNvPr id="6" name="Content Placeholder 5">
            <a:extLst>
              <a:ext uri="{FF2B5EF4-FFF2-40B4-BE49-F238E27FC236}">
                <a16:creationId xmlns:a16="http://schemas.microsoft.com/office/drawing/2014/main" id="{B37A7CF3-F993-4581-A10C-4E3B2216D440}"/>
              </a:ext>
            </a:extLst>
          </p:cNvPr>
          <p:cNvSpPr>
            <a:spLocks noGrp="1"/>
          </p:cNvSpPr>
          <p:nvPr>
            <p:ph sz="quarter" idx="4" hasCustomPrompt="1"/>
          </p:nvPr>
        </p:nvSpPr>
        <p:spPr>
          <a:xfrm>
            <a:off x="6170612" y="1991817"/>
            <a:ext cx="5411788"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Comparison 2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BC82069A-0BF2-4A27-A546-13D737801EF9}"/>
              </a:ext>
            </a:extLst>
          </p:cNvPr>
          <p:cNvSpPr>
            <a:spLocks noGrp="1"/>
          </p:cNvSpPr>
          <p:nvPr>
            <p:ph type="dt" sz="half" idx="13"/>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237687355"/>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OSEP-IDEA Title Only">
    <p:spTree>
      <p:nvGrpSpPr>
        <p:cNvPr id="1" name=""/>
        <p:cNvGrpSpPr/>
        <p:nvPr/>
      </p:nvGrpSpPr>
      <p:grpSpPr>
        <a:xfrm>
          <a:off x="0" y="0"/>
          <a:ext cx="0" cy="0"/>
          <a:chOff x="0" y="0"/>
          <a:chExt cx="0" cy="0"/>
        </a:xfrm>
      </p:grpSpPr>
      <p:sp>
        <p:nvSpPr>
          <p:cNvPr id="7" name="Slide Number Placeholder 5" descr="Slide number">
            <a:extLst>
              <a:ext uri="{FF2B5EF4-FFF2-40B4-BE49-F238E27FC236}">
                <a16:creationId xmlns:a16="http://schemas.microsoft.com/office/drawing/2014/main" id="{4D9458F7-9707-486D-A49C-16642C40ED39}"/>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5" name="Title Placeholder 1">
            <a:extLst>
              <a:ext uri="{FF2B5EF4-FFF2-40B4-BE49-F238E27FC236}">
                <a16:creationId xmlns:a16="http://schemas.microsoft.com/office/drawing/2014/main" id="{38FDDEB1-0D88-4419-8F6A-851C52DF9E9F}"/>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dirty="0"/>
              <a:t>Click to edit title: Blank Slide</a:t>
            </a:r>
          </a:p>
        </p:txBody>
      </p:sp>
      <p:sp>
        <p:nvSpPr>
          <p:cNvPr id="6" name="Date Placeholder 3">
            <a:extLst>
              <a:ext uri="{FF2B5EF4-FFF2-40B4-BE49-F238E27FC236}">
                <a16:creationId xmlns:a16="http://schemas.microsoft.com/office/drawing/2014/main" id="{B8B569AB-A890-4AB0-A835-96F88CF06423}"/>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575592421"/>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OSEP-IDEA Blank">
    <p:spTree>
      <p:nvGrpSpPr>
        <p:cNvPr id="1" name=""/>
        <p:cNvGrpSpPr/>
        <p:nvPr/>
      </p:nvGrpSpPr>
      <p:grpSpPr>
        <a:xfrm>
          <a:off x="0" y="0"/>
          <a:ext cx="0" cy="0"/>
          <a:chOff x="0" y="0"/>
          <a:chExt cx="0" cy="0"/>
        </a:xfrm>
      </p:grpSpPr>
      <p:sp>
        <p:nvSpPr>
          <p:cNvPr id="6" name="Slide Number Placeholder 5" descr="Slide number">
            <a:extLst>
              <a:ext uri="{FF2B5EF4-FFF2-40B4-BE49-F238E27FC236}">
                <a16:creationId xmlns:a16="http://schemas.microsoft.com/office/drawing/2014/main" id="{4AF364BE-B342-4A94-9B81-AE140878C62F}"/>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5" name="Date Placeholder 3">
            <a:extLst>
              <a:ext uri="{FF2B5EF4-FFF2-40B4-BE49-F238E27FC236}">
                <a16:creationId xmlns:a16="http://schemas.microsoft.com/office/drawing/2014/main" id="{9EBBC821-5A67-42D7-90A7-CA776B14CE1B}"/>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059411965"/>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OSEP-IDEA Content with Caption">
    <p:spTree>
      <p:nvGrpSpPr>
        <p:cNvPr id="1" name=""/>
        <p:cNvGrpSpPr/>
        <p:nvPr/>
      </p:nvGrpSpPr>
      <p:grpSpPr>
        <a:xfrm>
          <a:off x="0" y="0"/>
          <a:ext cx="0" cy="0"/>
          <a:chOff x="0" y="0"/>
          <a:chExt cx="0" cy="0"/>
        </a:xfrm>
      </p:grpSpPr>
      <p:sp>
        <p:nvSpPr>
          <p:cNvPr id="10" name="Slide Number Placeholder 5" descr="Slide number">
            <a:extLst>
              <a:ext uri="{FF2B5EF4-FFF2-40B4-BE49-F238E27FC236}">
                <a16:creationId xmlns:a16="http://schemas.microsoft.com/office/drawing/2014/main" id="{2AD3A5EF-E03C-426C-8D47-77888598FC73}"/>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5" name="Text Placeholder 4">
            <a:extLst>
              <a:ext uri="{FF2B5EF4-FFF2-40B4-BE49-F238E27FC236}">
                <a16:creationId xmlns:a16="http://schemas.microsoft.com/office/drawing/2014/main" id="{FF5A315C-57C9-42E3-8B89-F845F852E1C4}"/>
              </a:ext>
            </a:extLst>
          </p:cNvPr>
          <p:cNvSpPr>
            <a:spLocks noGrp="1"/>
          </p:cNvSpPr>
          <p:nvPr>
            <p:ph type="body" sz="quarter" idx="14" hasCustomPrompt="1"/>
          </p:nvPr>
        </p:nvSpPr>
        <p:spPr>
          <a:xfrm>
            <a:off x="640080" y="0"/>
            <a:ext cx="10972800" cy="672111"/>
          </a:xfrm>
        </p:spPr>
        <p:txBody>
          <a:bodyPr lIns="0" tIns="0" rIns="0" bIns="0" anchor="b" anchorCtr="0">
            <a:normAutofit/>
          </a:bodyPr>
          <a:lstStyle>
            <a:lvl1pPr marL="0" indent="0">
              <a:buNone/>
              <a:defRPr sz="4000">
                <a:solidFill>
                  <a:schemeClr val="bg1"/>
                </a:solidFill>
              </a:defRPr>
            </a:lvl1pPr>
            <a:lvl2pPr marL="457200" indent="0">
              <a:buNone/>
              <a:defRPr sz="4000">
                <a:solidFill>
                  <a:schemeClr val="bg1"/>
                </a:solidFill>
              </a:defRPr>
            </a:lvl2pPr>
            <a:lvl3pPr marL="914400" indent="0">
              <a:buNone/>
              <a:defRPr sz="4000">
                <a:solidFill>
                  <a:schemeClr val="bg1"/>
                </a:solidFill>
              </a:defRPr>
            </a:lvl3pPr>
            <a:lvl4pPr marL="1314450" indent="0">
              <a:buNone/>
              <a:defRPr sz="4000">
                <a:solidFill>
                  <a:schemeClr val="bg1"/>
                </a:solidFill>
              </a:defRPr>
            </a:lvl4pPr>
            <a:lvl5pPr marL="1600200" indent="0">
              <a:buNone/>
              <a:defRPr sz="4000">
                <a:solidFill>
                  <a:schemeClr val="bg1"/>
                </a:solidFill>
              </a:defRPr>
            </a:lvl5pPr>
          </a:lstStyle>
          <a:p>
            <a:pPr lvl="0"/>
            <a:r>
              <a:rPr lang="en-US" dirty="0"/>
              <a:t>Click to edit Title: Caption and Content</a:t>
            </a:r>
          </a:p>
        </p:txBody>
      </p:sp>
      <p:sp>
        <p:nvSpPr>
          <p:cNvPr id="4" name="Text Placeholder 3">
            <a:extLst>
              <a:ext uri="{FF2B5EF4-FFF2-40B4-BE49-F238E27FC236}">
                <a16:creationId xmlns:a16="http://schemas.microsoft.com/office/drawing/2014/main" id="{E2EA7CFC-5AFD-449A-AA6A-E3A1B413E74D}"/>
              </a:ext>
            </a:extLst>
          </p:cNvPr>
          <p:cNvSpPr>
            <a:spLocks noGrp="1"/>
          </p:cNvSpPr>
          <p:nvPr>
            <p:ph type="body" sz="half" idx="2" hasCustomPrompt="1"/>
          </p:nvPr>
        </p:nvSpPr>
        <p:spPr>
          <a:xfrm>
            <a:off x="638176" y="1143000"/>
            <a:ext cx="2714624" cy="4725988"/>
          </a:xfrm>
          <a:prstGeom prst="rect">
            <a:avLst/>
          </a:prstGeom>
        </p:spPr>
        <p:txBody>
          <a:bodyPr>
            <a:normAutofit/>
          </a:bodyPr>
          <a:lstStyle>
            <a:lvl1pPr marL="0" indent="0">
              <a:buNone/>
              <a:defRPr sz="1800">
                <a:solidFill>
                  <a:srgbClr val="375A7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3" name="Content Placeholder 2">
            <a:extLst>
              <a:ext uri="{FF2B5EF4-FFF2-40B4-BE49-F238E27FC236}">
                <a16:creationId xmlns:a16="http://schemas.microsoft.com/office/drawing/2014/main" id="{2FAA3630-DA43-46D5-941C-DEA5A942F880}"/>
              </a:ext>
            </a:extLst>
          </p:cNvPr>
          <p:cNvSpPr>
            <a:spLocks noGrp="1"/>
          </p:cNvSpPr>
          <p:nvPr>
            <p:ph idx="1" hasCustomPrompt="1"/>
          </p:nvPr>
        </p:nvSpPr>
        <p:spPr>
          <a:xfrm>
            <a:off x="3810000" y="1143000"/>
            <a:ext cx="7545388" cy="4718050"/>
          </a:xfrm>
          <a:prstGeom prst="rect">
            <a:avLst/>
          </a:prstGeom>
        </p:spPr>
        <p:txBody>
          <a:bodyPr/>
          <a:lstStyle>
            <a:lvl1pPr marL="457200" indent="-457200">
              <a:buClr>
                <a:srgbClr val="2CA34E"/>
              </a:buClr>
              <a:defRPr sz="3200"/>
            </a:lvl1pPr>
            <a:lvl2pPr marL="685800" indent="-228600">
              <a:buClr>
                <a:srgbClr val="2CA34E"/>
              </a:buClr>
              <a:defRPr sz="2800"/>
            </a:lvl2pPr>
            <a:lvl3pPr>
              <a:buClr>
                <a:srgbClr val="2CA34E"/>
              </a:buClr>
              <a:defRPr sz="2400"/>
            </a:lvl3pPr>
            <a:lvl4pPr>
              <a:buClr>
                <a:srgbClr val="2CA34E"/>
              </a:buClr>
              <a:defRPr sz="2000"/>
            </a:lvl4pPr>
            <a:lvl5pPr>
              <a:buClr>
                <a:srgbClr val="2CA34E"/>
              </a:buClr>
              <a:defRPr sz="2000"/>
            </a:lvl5pPr>
            <a:lvl6pPr>
              <a:defRPr sz="2000"/>
            </a:lvl6pPr>
            <a:lvl7pPr>
              <a:defRPr sz="2000"/>
            </a:lvl7pPr>
            <a:lvl8pPr>
              <a:defRPr sz="2000"/>
            </a:lvl8pPr>
            <a:lvl9pPr>
              <a:defRPr sz="2000"/>
            </a:lvl9pPr>
          </a:lstStyle>
          <a:p>
            <a:pPr lvl="0"/>
            <a:r>
              <a:rPr lang="en-US" dirty="0"/>
              <a:t>Click to edit Content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D13C59D2-DDA6-4773-870C-E5B965F6DFE7}"/>
              </a:ext>
            </a:extLst>
          </p:cNvPr>
          <p:cNvSpPr>
            <a:spLocks noGrp="1"/>
          </p:cNvSpPr>
          <p:nvPr>
            <p:ph type="dt" sz="half" idx="13"/>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93049493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828" y="6275121"/>
            <a:ext cx="1353705" cy="513985"/>
          </a:xfrm>
          <a:prstGeom prst="rect">
            <a:avLst/>
          </a:prstGeom>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OSEP-IDEA Picture with Caption">
    <p:spTree>
      <p:nvGrpSpPr>
        <p:cNvPr id="1" name=""/>
        <p:cNvGrpSpPr/>
        <p:nvPr/>
      </p:nvGrpSpPr>
      <p:grpSpPr>
        <a:xfrm>
          <a:off x="0" y="0"/>
          <a:ext cx="0" cy="0"/>
          <a:chOff x="0" y="0"/>
          <a:chExt cx="0" cy="0"/>
        </a:xfrm>
      </p:grpSpPr>
      <p:sp>
        <p:nvSpPr>
          <p:cNvPr id="9" name="Slide Number Placeholder 5" descr="Slide number">
            <a:extLst>
              <a:ext uri="{FF2B5EF4-FFF2-40B4-BE49-F238E27FC236}">
                <a16:creationId xmlns:a16="http://schemas.microsoft.com/office/drawing/2014/main" id="{286CC856-5F3B-4541-B8B4-E7AF35261008}"/>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2" name="Title 1">
            <a:extLst>
              <a:ext uri="{FF2B5EF4-FFF2-40B4-BE49-F238E27FC236}">
                <a16:creationId xmlns:a16="http://schemas.microsoft.com/office/drawing/2014/main" id="{E66B089B-8474-4A9D-81FB-4014BB9F3C06}"/>
              </a:ext>
            </a:extLst>
          </p:cNvPr>
          <p:cNvSpPr>
            <a:spLocks noGrp="1"/>
          </p:cNvSpPr>
          <p:nvPr>
            <p:ph type="title" hasCustomPrompt="1"/>
          </p:nvPr>
        </p:nvSpPr>
        <p:spPr>
          <a:xfrm>
            <a:off x="839788" y="987424"/>
            <a:ext cx="3932237" cy="1069975"/>
          </a:xfrm>
          <a:prstGeom prst="rect">
            <a:avLst/>
          </a:prstGeom>
        </p:spPr>
        <p:txBody>
          <a:bodyPr anchor="b"/>
          <a:lstStyle>
            <a:lvl1pPr>
              <a:defRPr sz="3200">
                <a:solidFill>
                  <a:srgbClr val="2C506A"/>
                </a:solidFill>
              </a:defRPr>
            </a:lvl1pPr>
          </a:lstStyle>
          <a:p>
            <a:r>
              <a:rPr lang="en-US" dirty="0"/>
              <a:t>Click edit Master title style</a:t>
            </a:r>
          </a:p>
        </p:txBody>
      </p:sp>
      <p:sp>
        <p:nvSpPr>
          <p:cNvPr id="4" name="Text Placeholder 3">
            <a:extLst>
              <a:ext uri="{FF2B5EF4-FFF2-40B4-BE49-F238E27FC236}">
                <a16:creationId xmlns:a16="http://schemas.microsoft.com/office/drawing/2014/main" id="{33BA6967-2DC3-4055-96A7-39B922A326B5}"/>
              </a:ext>
            </a:extLst>
          </p:cNvPr>
          <p:cNvSpPr>
            <a:spLocks noGrp="1"/>
          </p:cNvSpPr>
          <p:nvPr>
            <p:ph type="body" sz="half" idx="2" hasCustomPrompt="1"/>
          </p:nvPr>
        </p:nvSpPr>
        <p:spPr>
          <a:xfrm>
            <a:off x="839788" y="2286000"/>
            <a:ext cx="3932237" cy="3582988"/>
          </a:xfrm>
          <a:prstGeom prst="rect">
            <a:avLst/>
          </a:prstGeom>
        </p:spPr>
        <p:txBody>
          <a:bodyPr>
            <a:normAutofit/>
          </a:bodyPr>
          <a:lstStyle>
            <a:lvl1pPr marL="0" indent="0">
              <a:buNone/>
              <a:defRPr sz="1800">
                <a:solidFill>
                  <a:srgbClr val="2D87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 text</a:t>
            </a:r>
          </a:p>
        </p:txBody>
      </p:sp>
      <p:sp>
        <p:nvSpPr>
          <p:cNvPr id="3" name="Picture Placeholder 2">
            <a:extLst>
              <a:ext uri="{FF2B5EF4-FFF2-40B4-BE49-F238E27FC236}">
                <a16:creationId xmlns:a16="http://schemas.microsoft.com/office/drawing/2014/main" id="{2779BEC0-E3C9-428E-A09E-7E38D7E17B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Date Placeholder 3">
            <a:extLst>
              <a:ext uri="{FF2B5EF4-FFF2-40B4-BE49-F238E27FC236}">
                <a16:creationId xmlns:a16="http://schemas.microsoft.com/office/drawing/2014/main" id="{0C96B4EC-B6A9-4E36-A5F3-8C8968292CEC}"/>
              </a:ext>
            </a:extLst>
          </p:cNvPr>
          <p:cNvSpPr>
            <a:spLocks noGrp="1"/>
          </p:cNvSpPr>
          <p:nvPr>
            <p:ph type="dt" sz="half" idx="10"/>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670369164"/>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OSEP-IDEA End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3" name="TextBox 2">
            <a:extLst>
              <a:ext uri="{FF2B5EF4-FFF2-40B4-BE49-F238E27FC236}">
                <a16:creationId xmlns:a16="http://schemas.microsoft.com/office/drawing/2014/main" id="{EF6E18A5-FF83-466F-AAEB-502A8675691F}"/>
              </a:ext>
            </a:extLst>
          </p:cNvPr>
          <p:cNvSpPr txBox="1"/>
          <p:nvPr userDrawn="1"/>
        </p:nvSpPr>
        <p:spPr>
          <a:xfrm>
            <a:off x="580767" y="2286000"/>
            <a:ext cx="10972800" cy="1107996"/>
          </a:xfrm>
          <a:prstGeom prst="rect">
            <a:avLst/>
          </a:prstGeom>
          <a:noFill/>
        </p:spPr>
        <p:txBody>
          <a:bodyPr wrap="square" rtlCol="0" anchor="b">
            <a:spAutoFit/>
          </a:bodyPr>
          <a:lstStyle/>
          <a:p>
            <a:pPr algn="ctr"/>
            <a:r>
              <a:rPr lang="en-US" sz="6600" dirty="0">
                <a:solidFill>
                  <a:srgbClr val="2D8700"/>
                </a:solidFill>
                <a:latin typeface="Century Gothic" panose="020B0502020202020204" pitchFamily="34" charset="0"/>
              </a:rPr>
              <a:t>OSEP</a:t>
            </a:r>
          </a:p>
        </p:txBody>
      </p:sp>
      <p:sp>
        <p:nvSpPr>
          <p:cNvPr id="2" name="TextBox 1">
            <a:extLst>
              <a:ext uri="{FF2B5EF4-FFF2-40B4-BE49-F238E27FC236}">
                <a16:creationId xmlns:a16="http://schemas.microsoft.com/office/drawing/2014/main" id="{6652472D-2C37-4839-80EA-30713C149CA2}"/>
              </a:ext>
            </a:extLst>
          </p:cNvPr>
          <p:cNvSpPr txBox="1"/>
          <p:nvPr userDrawn="1"/>
        </p:nvSpPr>
        <p:spPr>
          <a:xfrm>
            <a:off x="609599"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dirty="0">
                <a:solidFill>
                  <a:srgbClr val="2C506A"/>
                </a:solidFill>
                <a:latin typeface="Century Gothic" panose="020B0502020202020204" pitchFamily="34" charset="0"/>
              </a:rPr>
              <a:t>Office of Special Education Programs</a:t>
            </a:r>
          </a:p>
          <a:p>
            <a:pPr algn="ctr">
              <a:spcBef>
                <a:spcPts val="600"/>
              </a:spcBef>
            </a:pPr>
            <a:r>
              <a:rPr lang="en-US" sz="1800" cap="small" baseline="0" dirty="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dirty="0">
                <a:solidFill>
                  <a:srgbClr val="2C506A"/>
                </a:solidFill>
                <a:latin typeface="Century Gothic" panose="020B0502020202020204" pitchFamily="34" charset="0"/>
              </a:rPr>
              <a:t>U.S. Department of Education</a:t>
            </a:r>
          </a:p>
        </p:txBody>
      </p:sp>
      <p:sp>
        <p:nvSpPr>
          <p:cNvPr id="8" name="Date Placeholder 3">
            <a:extLst>
              <a:ext uri="{FF2B5EF4-FFF2-40B4-BE49-F238E27FC236}">
                <a16:creationId xmlns:a16="http://schemas.microsoft.com/office/drawing/2014/main" id="{8FBE9625-47CE-4753-A25E-07DFCF732EC7}"/>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86143942"/>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OSEP-IDEA End Slide, Link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3" name="TextBox 2">
            <a:extLst>
              <a:ext uri="{FF2B5EF4-FFF2-40B4-BE49-F238E27FC236}">
                <a16:creationId xmlns:a16="http://schemas.microsoft.com/office/drawing/2014/main" id="{EF6E18A5-FF83-466F-AAEB-502A8675691F}"/>
              </a:ext>
            </a:extLst>
          </p:cNvPr>
          <p:cNvSpPr txBox="1"/>
          <p:nvPr userDrawn="1"/>
        </p:nvSpPr>
        <p:spPr>
          <a:xfrm>
            <a:off x="580767" y="2286000"/>
            <a:ext cx="10972800" cy="1107996"/>
          </a:xfrm>
          <a:prstGeom prst="rect">
            <a:avLst/>
          </a:prstGeom>
          <a:noFill/>
        </p:spPr>
        <p:txBody>
          <a:bodyPr wrap="square" rtlCol="0" anchor="b">
            <a:spAutoFit/>
          </a:bodyPr>
          <a:lstStyle/>
          <a:p>
            <a:pPr algn="ctr"/>
            <a:r>
              <a:rPr lang="en-US" sz="6600" dirty="0">
                <a:solidFill>
                  <a:srgbClr val="2D8700"/>
                </a:solidFill>
                <a:latin typeface="Century Gothic" panose="020B0502020202020204" pitchFamily="34" charset="0"/>
              </a:rPr>
              <a:t>OSEP</a:t>
            </a:r>
          </a:p>
        </p:txBody>
      </p:sp>
      <p:sp>
        <p:nvSpPr>
          <p:cNvPr id="9" name="TextBox 8">
            <a:extLst>
              <a:ext uri="{FF2B5EF4-FFF2-40B4-BE49-F238E27FC236}">
                <a16:creationId xmlns:a16="http://schemas.microsoft.com/office/drawing/2014/main" id="{534AA617-C9A8-41E8-8354-6B52BEE9BBD7}"/>
              </a:ext>
            </a:extLst>
          </p:cNvPr>
          <p:cNvSpPr txBox="1"/>
          <p:nvPr userDrawn="1"/>
        </p:nvSpPr>
        <p:spPr>
          <a:xfrm>
            <a:off x="609599"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dirty="0">
                <a:solidFill>
                  <a:srgbClr val="2C506A"/>
                </a:solidFill>
                <a:latin typeface="Century Gothic" panose="020B0502020202020204" pitchFamily="34" charset="0"/>
              </a:rPr>
              <a:t>Office of Special Education Programs</a:t>
            </a:r>
          </a:p>
          <a:p>
            <a:pPr algn="ctr">
              <a:spcBef>
                <a:spcPts val="600"/>
              </a:spcBef>
            </a:pPr>
            <a:r>
              <a:rPr lang="en-US" sz="1800" cap="small" baseline="0" dirty="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dirty="0">
                <a:solidFill>
                  <a:srgbClr val="2C506A"/>
                </a:solidFill>
                <a:latin typeface="Century Gothic" panose="020B0502020202020204" pitchFamily="34" charset="0"/>
              </a:rPr>
              <a:t>U.S. Department of Education</a:t>
            </a:r>
          </a:p>
        </p:txBody>
      </p:sp>
      <p:sp>
        <p:nvSpPr>
          <p:cNvPr id="4" name="TextBox 3">
            <a:extLst>
              <a:ext uri="{FF2B5EF4-FFF2-40B4-BE49-F238E27FC236}">
                <a16:creationId xmlns:a16="http://schemas.microsoft.com/office/drawing/2014/main" id="{5DAE739A-8E85-4E4A-9F6B-6E1070A2EFA6}"/>
              </a:ext>
            </a:extLst>
          </p:cNvPr>
          <p:cNvSpPr txBox="1"/>
          <p:nvPr userDrawn="1"/>
        </p:nvSpPr>
        <p:spPr>
          <a:xfrm>
            <a:off x="650789" y="4838708"/>
            <a:ext cx="10931610" cy="1184940"/>
          </a:xfrm>
          <a:prstGeom prst="rect">
            <a:avLst/>
          </a:prstGeom>
          <a:noFill/>
        </p:spPr>
        <p:txBody>
          <a:bodyPr wrap="square" rtlCol="0" anchor="ctr" anchorCtr="0">
            <a:spAutoFit/>
          </a:bodyPr>
          <a:lstStyle/>
          <a:p>
            <a:pPr marL="0" indent="0" algn="l">
              <a:lnSpc>
                <a:spcPct val="100000"/>
              </a:lnSpc>
              <a:spcBef>
                <a:spcPts val="1200"/>
              </a:spcBef>
              <a:buNone/>
              <a:tabLst>
                <a:tab pos="4799013" algn="r"/>
                <a:tab pos="5033963" algn="l"/>
              </a:tabLst>
            </a:pPr>
            <a:r>
              <a:rPr lang="en-US" sz="1400" b="1" dirty="0">
                <a:solidFill>
                  <a:srgbClr val="345065"/>
                </a:solidFill>
                <a:latin typeface="Century Gothic" panose="020B0502020202020204" pitchFamily="34" charset="0"/>
              </a:rPr>
              <a:t>	</a:t>
            </a:r>
            <a:r>
              <a:rPr lang="en-US" sz="1400" b="1" dirty="0">
                <a:solidFill>
                  <a:srgbClr val="215070"/>
                </a:solidFill>
                <a:latin typeface="Century Gothic" panose="020B0502020202020204" pitchFamily="34" charset="0"/>
              </a:rPr>
              <a:t>Home:</a:t>
            </a:r>
            <a:r>
              <a:rPr lang="en-US" sz="1400" dirty="0">
                <a:solidFill>
                  <a:srgbClr val="215070"/>
                </a:solidFill>
                <a:latin typeface="Century Gothic" panose="020B0502020202020204" pitchFamily="34" charset="0"/>
              </a:rPr>
              <a:t>	www.ed.gov/osers/osep</a:t>
            </a:r>
          </a:p>
          <a:p>
            <a:pPr marL="0" indent="0" algn="l">
              <a:lnSpc>
                <a:spcPct val="100000"/>
              </a:lnSpc>
              <a:spcBef>
                <a:spcPts val="600"/>
              </a:spcBef>
              <a:buNone/>
              <a:tabLst>
                <a:tab pos="4799013" algn="r"/>
                <a:tab pos="5033963" algn="l"/>
              </a:tabLst>
            </a:pPr>
            <a:r>
              <a:rPr lang="en-US" sz="1400" dirty="0">
                <a:solidFill>
                  <a:srgbClr val="215070"/>
                </a:solidFill>
                <a:latin typeface="Century Gothic" panose="020B0502020202020204" pitchFamily="34" charset="0"/>
              </a:rPr>
              <a:t>	</a:t>
            </a:r>
            <a:r>
              <a:rPr lang="en-US" sz="1400" b="1" dirty="0">
                <a:solidFill>
                  <a:srgbClr val="215070"/>
                </a:solidFill>
                <a:latin typeface="Century Gothic" panose="020B0502020202020204" pitchFamily="34" charset="0"/>
              </a:rPr>
              <a:t>Blog:</a:t>
            </a:r>
            <a:r>
              <a:rPr lang="en-US" sz="1400" dirty="0">
                <a:solidFill>
                  <a:srgbClr val="215070"/>
                </a:solidFill>
                <a:latin typeface="Century Gothic" panose="020B0502020202020204" pitchFamily="34" charset="0"/>
              </a:rPr>
              <a:t>	https://sites.ed.gov/osers</a:t>
            </a:r>
          </a:p>
          <a:p>
            <a:pPr marL="0" indent="0" algn="l">
              <a:lnSpc>
                <a:spcPct val="100000"/>
              </a:lnSpc>
              <a:spcBef>
                <a:spcPts val="600"/>
              </a:spcBef>
              <a:buNone/>
              <a:tabLst>
                <a:tab pos="4799013" algn="r"/>
                <a:tab pos="5033963" algn="l"/>
              </a:tabLst>
            </a:pPr>
            <a:r>
              <a:rPr lang="en-US" sz="1400" dirty="0">
                <a:solidFill>
                  <a:srgbClr val="215070"/>
                </a:solidFill>
                <a:latin typeface="Century Gothic" panose="020B0502020202020204" pitchFamily="34" charset="0"/>
              </a:rPr>
              <a:t>	</a:t>
            </a:r>
            <a:r>
              <a:rPr lang="en-US" sz="1400" b="1" dirty="0">
                <a:solidFill>
                  <a:srgbClr val="215070"/>
                </a:solidFill>
                <a:latin typeface="Century Gothic" panose="020B0502020202020204" pitchFamily="34" charset="0"/>
              </a:rPr>
              <a:t>Twitter:</a:t>
            </a:r>
            <a:r>
              <a:rPr lang="en-US" sz="1400" dirty="0">
                <a:solidFill>
                  <a:srgbClr val="215070"/>
                </a:solidFill>
                <a:latin typeface="Century Gothic" panose="020B0502020202020204" pitchFamily="34" charset="0"/>
              </a:rPr>
              <a:t>	https://twitter.com/ED_Sped_Rehab</a:t>
            </a:r>
          </a:p>
          <a:p>
            <a:pPr marL="0" indent="0">
              <a:spcBef>
                <a:spcPts val="600"/>
              </a:spcBef>
              <a:buNone/>
              <a:tabLst>
                <a:tab pos="4799013" algn="r"/>
                <a:tab pos="5033963" algn="l"/>
              </a:tabLst>
            </a:pPr>
            <a:r>
              <a:rPr lang="en-US" sz="1400" dirty="0">
                <a:solidFill>
                  <a:srgbClr val="215070"/>
                </a:solidFill>
                <a:latin typeface="Century Gothic" panose="020B0502020202020204" pitchFamily="34" charset="0"/>
              </a:rPr>
              <a:t>	</a:t>
            </a:r>
            <a:r>
              <a:rPr lang="en-US" sz="1400" b="1" dirty="0">
                <a:solidFill>
                  <a:srgbClr val="215070"/>
                </a:solidFill>
                <a:latin typeface="Century Gothic" panose="020B0502020202020204" pitchFamily="34" charset="0"/>
              </a:rPr>
              <a:t>YouTube</a:t>
            </a:r>
            <a:r>
              <a:rPr lang="en-US" sz="1400" dirty="0">
                <a:solidFill>
                  <a:srgbClr val="215070"/>
                </a:solidFill>
                <a:latin typeface="Century Gothic" panose="020B0502020202020204" pitchFamily="34" charset="0"/>
              </a:rPr>
              <a:t>:	www.youtube.com/c/OSERS</a:t>
            </a:r>
            <a:endParaRPr lang="en-US" sz="1400" dirty="0">
              <a:latin typeface="Century Gothic" panose="020B0502020202020204" pitchFamily="34" charset="0"/>
            </a:endParaRPr>
          </a:p>
        </p:txBody>
      </p:sp>
      <p:sp>
        <p:nvSpPr>
          <p:cNvPr id="8" name="Date Placeholder 3">
            <a:extLst>
              <a:ext uri="{FF2B5EF4-FFF2-40B4-BE49-F238E27FC236}">
                <a16:creationId xmlns:a16="http://schemas.microsoft.com/office/drawing/2014/main" id="{8FBE9625-47CE-4753-A25E-07DFCF732EC7}"/>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242090219"/>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OSEP-IDEA End Slide, Editab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5" name="Text Placeholder 4">
            <a:extLst>
              <a:ext uri="{FF2B5EF4-FFF2-40B4-BE49-F238E27FC236}">
                <a16:creationId xmlns:a16="http://schemas.microsoft.com/office/drawing/2014/main" id="{D1B7D111-6E89-43EC-BF9F-638E13098704}"/>
              </a:ext>
            </a:extLst>
          </p:cNvPr>
          <p:cNvSpPr>
            <a:spLocks noGrp="1"/>
          </p:cNvSpPr>
          <p:nvPr>
            <p:ph type="body" sz="quarter" idx="10"/>
          </p:nvPr>
        </p:nvSpPr>
        <p:spPr>
          <a:xfrm>
            <a:off x="1371599" y="2514600"/>
            <a:ext cx="9448800" cy="914400"/>
          </a:xfrm>
        </p:spPr>
        <p:txBody>
          <a:bodyPr anchor="b">
            <a:normAutofit/>
          </a:bodyPr>
          <a:lstStyle>
            <a:lvl1pPr marL="0" indent="0" algn="ctr">
              <a:buNone/>
              <a:defRPr sz="4800">
                <a:solidFill>
                  <a:srgbClr val="008710"/>
                </a:solidFill>
              </a:defRPr>
            </a:lvl1pPr>
          </a:lstStyle>
          <a:p>
            <a:pPr lvl="0"/>
            <a:r>
              <a:rPr lang="en-US" dirty="0"/>
              <a:t>Click to edit Master text styles</a:t>
            </a:r>
          </a:p>
        </p:txBody>
      </p:sp>
      <p:sp>
        <p:nvSpPr>
          <p:cNvPr id="7" name="TextBox 6">
            <a:extLst>
              <a:ext uri="{FF2B5EF4-FFF2-40B4-BE49-F238E27FC236}">
                <a16:creationId xmlns:a16="http://schemas.microsoft.com/office/drawing/2014/main" id="{5060B812-163D-48D4-ADD4-2BE579EA1AE0}"/>
              </a:ext>
            </a:extLst>
          </p:cNvPr>
          <p:cNvSpPr txBox="1"/>
          <p:nvPr userDrawn="1"/>
        </p:nvSpPr>
        <p:spPr>
          <a:xfrm>
            <a:off x="609599"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dirty="0">
                <a:solidFill>
                  <a:srgbClr val="2C506A"/>
                </a:solidFill>
                <a:latin typeface="Century Gothic" panose="020B0502020202020204" pitchFamily="34" charset="0"/>
              </a:rPr>
              <a:t>Office of Special Education Programs</a:t>
            </a:r>
          </a:p>
          <a:p>
            <a:pPr algn="ctr">
              <a:spcBef>
                <a:spcPts val="600"/>
              </a:spcBef>
            </a:pPr>
            <a:r>
              <a:rPr lang="en-US" sz="1800" cap="small" baseline="0" dirty="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dirty="0">
                <a:solidFill>
                  <a:srgbClr val="2C506A"/>
                </a:solidFill>
                <a:latin typeface="Century Gothic" panose="020B0502020202020204" pitchFamily="34" charset="0"/>
              </a:rPr>
              <a:t>U.S. Department of Education</a:t>
            </a:r>
          </a:p>
        </p:txBody>
      </p:sp>
      <p:sp>
        <p:nvSpPr>
          <p:cNvPr id="8" name="Date Placeholder 3">
            <a:extLst>
              <a:ext uri="{FF2B5EF4-FFF2-40B4-BE49-F238E27FC236}">
                <a16:creationId xmlns:a16="http://schemas.microsoft.com/office/drawing/2014/main" id="{8FBE9625-47CE-4753-A25E-07DFCF732EC7}"/>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229180669"/>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OSERS Title and Content">
    <p:spTree>
      <p:nvGrpSpPr>
        <p:cNvPr id="1" name=""/>
        <p:cNvGrpSpPr/>
        <p:nvPr/>
      </p:nvGrpSpPr>
      <p:grpSpPr>
        <a:xfrm>
          <a:off x="0" y="0"/>
          <a:ext cx="0" cy="0"/>
          <a:chOff x="0" y="0"/>
          <a:chExt cx="0" cy="0"/>
        </a:xfrm>
      </p:grpSpPr>
      <p:sp>
        <p:nvSpPr>
          <p:cNvPr id="8" name="Slide Number Placeholder 5" descr="Slide number">
            <a:extLst>
              <a:ext uri="{FF2B5EF4-FFF2-40B4-BE49-F238E27FC236}">
                <a16:creationId xmlns:a16="http://schemas.microsoft.com/office/drawing/2014/main" id="{F428696E-6B16-4B0F-A35F-0B1BA82091AF}"/>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6" name="Title Placeholder 1">
            <a:extLst>
              <a:ext uri="{FF2B5EF4-FFF2-40B4-BE49-F238E27FC236}">
                <a16:creationId xmlns:a16="http://schemas.microsoft.com/office/drawing/2014/main" id="{B9C2A3DB-D378-42A9-BD1C-EC5DF4AA451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dirty="0"/>
              <a:t>Click to edit title: OSERS Title and Content</a:t>
            </a:r>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143001"/>
            <a:ext cx="10972800" cy="4648200"/>
          </a:xfrm>
          <a:prstGeom prst="rect">
            <a:avLst/>
          </a:prstGeom>
        </p:spPr>
        <p:txBody>
          <a:bodyPr/>
          <a:lstStyle>
            <a:lvl1pPr>
              <a:defRPr/>
            </a:lvl1pPr>
          </a:lstStyle>
          <a:p>
            <a:pPr lvl="0"/>
            <a:r>
              <a:rPr lang="en-US" dirty="0"/>
              <a:t>Click to edit First Level</a:t>
            </a:r>
          </a:p>
          <a:p>
            <a:pPr lvl="1"/>
            <a:r>
              <a:rPr lang="en-US" dirty="0"/>
              <a:t>Click to edit Second level</a:t>
            </a:r>
          </a:p>
          <a:p>
            <a:pPr lvl="2"/>
            <a:r>
              <a:rPr lang="en-US" dirty="0"/>
              <a:t>Click to edit Third level</a:t>
            </a:r>
          </a:p>
          <a:p>
            <a:pPr lvl="3"/>
            <a:r>
              <a:rPr lang="en-US" dirty="0"/>
              <a:t>Click to edit Fourth level</a:t>
            </a:r>
          </a:p>
          <a:p>
            <a:pPr lvl="4"/>
            <a:r>
              <a:rPr lang="en-US" dirty="0"/>
              <a:t>Click to edit Fifth level</a:t>
            </a:r>
          </a:p>
        </p:txBody>
      </p:sp>
      <p:sp>
        <p:nvSpPr>
          <p:cNvPr id="7" name="Date Placeholder 3">
            <a:extLst>
              <a:ext uri="{FF2B5EF4-FFF2-40B4-BE49-F238E27FC236}">
                <a16:creationId xmlns:a16="http://schemas.microsoft.com/office/drawing/2014/main" id="{CCFD5C6B-7889-4339-8F75-3B4A510288F0}"/>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1427601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7"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5" name="Picture 4" title="Logo: ECTA Cente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828" y="6275121"/>
            <a:ext cx="1353705" cy="51398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4"/>
                </a:solidFill>
              </a:defRPr>
            </a:lvl1pPr>
          </a:lstStyle>
          <a:p>
            <a:r>
              <a:rPr lang="en-US"/>
              <a:t>Click to edit master title style</a:t>
            </a:r>
          </a:p>
        </p:txBody>
      </p:sp>
      <p:sp>
        <p:nvSpPr>
          <p:cNvPr id="3" name="Content Placeholder 2"/>
          <p:cNvSpPr>
            <a:spLocks noGrp="1"/>
          </p:cNvSpPr>
          <p:nvPr>
            <p:ph idx="1"/>
          </p:nvPr>
        </p:nvSpPr>
        <p:spPr>
          <a:xfrm>
            <a:off x="5043714" y="798974"/>
            <a:ext cx="6549572"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7329" y="3205491"/>
            <a:ext cx="4132356"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2"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828" y="6275121"/>
            <a:ext cx="1353705" cy="51398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973580" y="2523098"/>
            <a:ext cx="8259347" cy="913250"/>
          </a:xfrm>
        </p:spPr>
        <p:txBody>
          <a:bodyPr anchor="ctr" anchorCtr="0"/>
          <a:lstStyle/>
          <a:p>
            <a:r>
              <a:rPr lang="en-US" b="0"/>
              <a:t>Find out more at</a:t>
            </a:r>
            <a:r>
              <a:rPr lang="en-US"/>
              <a:t> </a:t>
            </a:r>
            <a:r>
              <a:rPr lang="en-US" err="1"/>
              <a:t>ectacenter.org</a:t>
            </a:r>
            <a:endParaRPr lang="en-US"/>
          </a:p>
        </p:txBody>
      </p:sp>
      <p:sp>
        <p:nvSpPr>
          <p:cNvPr id="12" name="Text Placeholder 2"/>
          <p:cNvSpPr>
            <a:spLocks noGrp="1"/>
          </p:cNvSpPr>
          <p:nvPr>
            <p:ph type="body" idx="1" hasCustomPrompt="1"/>
          </p:nvPr>
        </p:nvSpPr>
        <p:spPr>
          <a:xfrm>
            <a:off x="1905852" y="3846280"/>
            <a:ext cx="8327075" cy="1012929"/>
          </a:xfrm>
        </p:spPr>
        <p:txBody>
          <a:bodyPr>
            <a:noAutofit/>
          </a:bodyPr>
          <a:lstStyle>
            <a:lvl1pPr>
              <a:defRPr baseline="0"/>
            </a:lvl1p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 Project Officer: Julia Martin </a:t>
            </a:r>
            <a:r>
              <a:rPr lang="en-US" sz="1200" err="1"/>
              <a:t>Eile</a:t>
            </a:r>
            <a:endParaRPr lang="en-US" sz="1200"/>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05852" y="5058531"/>
            <a:ext cx="3779520" cy="585216"/>
          </a:xfrm>
          <a:prstGeom prst="rect">
            <a:avLst/>
          </a:prstGeom>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73669" y="4750570"/>
            <a:ext cx="1867611" cy="1099570"/>
          </a:xfrm>
          <a:prstGeom prst="rect">
            <a:avLst/>
          </a:prstGeom>
        </p:spPr>
      </p:pic>
      <p:cxnSp>
        <p:nvCxnSpPr>
          <p:cNvPr id="15" name="Straight Connector 14"/>
          <p:cNvCxnSpPr/>
          <p:nvPr userDrawn="1"/>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73580" y="833545"/>
            <a:ext cx="7382443" cy="1089213"/>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974080" y="2410119"/>
            <a:ext cx="5624362" cy="1841842"/>
          </a:xfrm>
        </p:spPr>
        <p:txBody>
          <a:bodyPr bIns="0" anchor="b">
            <a:normAutofit/>
          </a:bodyPr>
          <a:lstStyle>
            <a:lvl1pPr algn="l">
              <a:defRPr sz="5400" cap="none"/>
            </a:lvl1pPr>
          </a:lstStyle>
          <a:p>
            <a:endParaRPr lang="en-US"/>
          </a:p>
        </p:txBody>
      </p:sp>
      <p:sp>
        <p:nvSpPr>
          <p:cNvPr id="8" name="Subtitle 2"/>
          <p:cNvSpPr>
            <a:spLocks noGrp="1"/>
          </p:cNvSpPr>
          <p:nvPr>
            <p:ph type="subTitle" idx="1"/>
          </p:nvPr>
        </p:nvSpPr>
        <p:spPr>
          <a:xfrm>
            <a:off x="5974080" y="4436836"/>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9" name="Subtitle 2"/>
          <p:cNvSpPr txBox="1">
            <a:spLocks/>
          </p:cNvSpPr>
          <p:nvPr userDrawn="1"/>
        </p:nvSpPr>
        <p:spPr>
          <a:xfrm>
            <a:off x="495300" y="2410119"/>
            <a:ext cx="3451860" cy="3729116"/>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en-US">
              <a:solidFill>
                <a:schemeClr val="bg1"/>
              </a:solidFill>
            </a:endParaRPr>
          </a:p>
        </p:txBody>
      </p:sp>
      <p:cxnSp>
        <p:nvCxnSpPr>
          <p:cNvPr id="13" name="Straight Connector 12"/>
          <p:cNvCxnSpPr/>
          <p:nvPr userDrawn="1"/>
        </p:nvCxnSpPr>
        <p:spPr>
          <a:xfrm>
            <a:off x="5974080" y="1906003"/>
            <a:ext cx="56243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title="Logo: ECTA: Early Childhood Technical Assistance Cente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74080" y="891304"/>
            <a:ext cx="5624362" cy="829824"/>
          </a:xfrm>
          <a:prstGeom prst="rect">
            <a:avLst/>
          </a:prstGeom>
        </p:spPr>
      </p:pic>
    </p:spTree>
    <p:extLst>
      <p:ext uri="{BB962C8B-B14F-4D97-AF65-F5344CB8AC3E}">
        <p14:creationId xmlns:p14="http://schemas.microsoft.com/office/powerpoint/2010/main" val="79929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pic>
        <p:nvPicPr>
          <p:cNvPr id="11" name="Picture 10" title="Logo: DaSy"/>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25667" y="5250566"/>
            <a:ext cx="1988153" cy="1427519"/>
          </a:xfrm>
          <a:prstGeom prst="rect">
            <a:avLst/>
          </a:prstGeom>
        </p:spPr>
      </p:pic>
      <p:pic>
        <p:nvPicPr>
          <p:cNvPr id="4" name="Picture 3" title="Logo: ECTA"/>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74080" y="5524683"/>
            <a:ext cx="2725422" cy="1048239"/>
          </a:xfrm>
          <a:prstGeom prst="rect">
            <a:avLst/>
          </a:prstGeom>
        </p:spPr>
      </p:pic>
    </p:spTree>
    <p:extLst>
      <p:ext uri="{BB962C8B-B14F-4D97-AF65-F5344CB8AC3E}">
        <p14:creationId xmlns:p14="http://schemas.microsoft.com/office/powerpoint/2010/main" val="172092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spTree>
    <p:extLst>
      <p:ext uri="{BB962C8B-B14F-4D97-AF65-F5344CB8AC3E}">
        <p14:creationId xmlns:p14="http://schemas.microsoft.com/office/powerpoint/2010/main" val="89633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pic>
        <p:nvPicPr>
          <p:cNvPr id="11" name="Picture 10" title="Logo: DaSy"/>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25667" y="5250566"/>
            <a:ext cx="1988153" cy="1427519"/>
          </a:xfrm>
          <a:prstGeom prst="rect">
            <a:avLst/>
          </a:prstGeom>
        </p:spPr>
      </p:pic>
      <p:pic>
        <p:nvPicPr>
          <p:cNvPr id="4" name="Picture 3" title="Logo: ECTA"/>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74080" y="5524683"/>
            <a:ext cx="2725422" cy="104823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571154" y="2743200"/>
            <a:ext cx="1100915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pic>
        <p:nvPicPr>
          <p:cNvPr id="6" name="Picture 5" title="Logo: ECTA: Early Childhood Technical Assistance Cente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1154" y="1333947"/>
            <a:ext cx="7382443" cy="1089213"/>
          </a:xfrm>
          <a:prstGeom prst="rect">
            <a:avLst/>
          </a:prstGeom>
        </p:spPr>
      </p:pic>
    </p:spTree>
    <p:extLst>
      <p:ext uri="{BB962C8B-B14F-4D97-AF65-F5344CB8AC3E}">
        <p14:creationId xmlns:p14="http://schemas.microsoft.com/office/powerpoint/2010/main" val="1518717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035" y="2273883"/>
            <a:ext cx="2392815" cy="1718072"/>
          </a:xfrm>
          <a:prstGeom prst="rect">
            <a:avLst/>
          </a:prstGeom>
        </p:spPr>
      </p:pic>
      <p:pic>
        <p:nvPicPr>
          <p:cNvPr id="9" name="Picture 8" title="Logo: ECTA"/>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2841" y="720762"/>
            <a:ext cx="2937416" cy="1129775"/>
          </a:xfrm>
          <a:prstGeom prst="rect">
            <a:avLst/>
          </a:prstGeom>
        </p:spPr>
      </p:pic>
    </p:spTree>
    <p:extLst>
      <p:ext uri="{BB962C8B-B14F-4D97-AF65-F5344CB8AC3E}">
        <p14:creationId xmlns:p14="http://schemas.microsoft.com/office/powerpoint/2010/main" val="2516848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2841" y="720762"/>
            <a:ext cx="2937416" cy="1129775"/>
          </a:xfrm>
          <a:prstGeom prst="rect">
            <a:avLst/>
          </a:prstGeom>
        </p:spPr>
      </p:pic>
    </p:spTree>
    <p:extLst>
      <p:ext uri="{BB962C8B-B14F-4D97-AF65-F5344CB8AC3E}">
        <p14:creationId xmlns:p14="http://schemas.microsoft.com/office/powerpoint/2010/main" val="1383759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828" y="6275121"/>
            <a:ext cx="1353705" cy="513985"/>
          </a:xfrm>
          <a:prstGeom prst="rect">
            <a:avLst/>
          </a:prstGeom>
        </p:spPr>
      </p:pic>
    </p:spTree>
    <p:extLst>
      <p:ext uri="{BB962C8B-B14F-4D97-AF65-F5344CB8AC3E}">
        <p14:creationId xmlns:p14="http://schemas.microsoft.com/office/powerpoint/2010/main" val="1771709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2798976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a:t>Click to edit master title style</a:t>
            </a:r>
          </a:p>
        </p:txBody>
      </p:sp>
      <p:sp>
        <p:nvSpPr>
          <p:cNvPr id="3" name="Text Placeholder 2"/>
          <p:cNvSpPr>
            <a:spLocks noGrp="1"/>
          </p:cNvSpPr>
          <p:nvPr>
            <p:ph type="body" idx="1"/>
          </p:nvPr>
        </p:nvSpPr>
        <p:spPr>
          <a:xfrm>
            <a:off x="1941679" y="3851915"/>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7" name="Picture 6" title="Logo: ECTA Cente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828" y="6275121"/>
            <a:ext cx="1353705" cy="513985"/>
          </a:xfrm>
          <a:prstGeom prst="rect">
            <a:avLst/>
          </a:prstGeom>
        </p:spPr>
      </p:pic>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385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587829" y="1368358"/>
            <a:ext cx="5388428"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4856" y="1376140"/>
            <a:ext cx="5388429"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828" y="6275121"/>
            <a:ext cx="1353705" cy="513985"/>
          </a:xfrm>
          <a:prstGeom prst="rect">
            <a:avLst/>
          </a:prstGeom>
        </p:spPr>
      </p:pic>
    </p:spTree>
    <p:extLst>
      <p:ext uri="{BB962C8B-B14F-4D97-AF65-F5344CB8AC3E}">
        <p14:creationId xmlns:p14="http://schemas.microsoft.com/office/powerpoint/2010/main" val="750478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828" y="6275121"/>
            <a:ext cx="1353705" cy="513985"/>
          </a:xfrm>
          <a:prstGeom prst="rect">
            <a:avLst/>
          </a:prstGeom>
        </p:spPr>
      </p:pic>
    </p:spTree>
    <p:extLst>
      <p:ext uri="{BB962C8B-B14F-4D97-AF65-F5344CB8AC3E}">
        <p14:creationId xmlns:p14="http://schemas.microsoft.com/office/powerpoint/2010/main" val="1493929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828" y="6275121"/>
            <a:ext cx="1353705" cy="513985"/>
          </a:xfrm>
          <a:prstGeom prst="rect">
            <a:avLst/>
          </a:prstGeom>
        </p:spPr>
      </p:pic>
    </p:spTree>
    <p:extLst>
      <p:ext uri="{BB962C8B-B14F-4D97-AF65-F5344CB8AC3E}">
        <p14:creationId xmlns:p14="http://schemas.microsoft.com/office/powerpoint/2010/main" val="2936575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828" y="6275121"/>
            <a:ext cx="1353705" cy="513985"/>
          </a:xfrm>
          <a:prstGeom prst="rect">
            <a:avLst/>
          </a:prstGeom>
        </p:spPr>
      </p:pic>
    </p:spTree>
    <p:extLst>
      <p:ext uri="{BB962C8B-B14F-4D97-AF65-F5344CB8AC3E}">
        <p14:creationId xmlns:p14="http://schemas.microsoft.com/office/powerpoint/2010/main" val="19078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7"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5" name="Picture 4" title="Logo: ECTA Cente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828" y="6275121"/>
            <a:ext cx="1353705" cy="513985"/>
          </a:xfrm>
          <a:prstGeom prst="rect">
            <a:avLst/>
          </a:prstGeom>
        </p:spPr>
      </p:pic>
    </p:spTree>
    <p:extLst>
      <p:ext uri="{BB962C8B-B14F-4D97-AF65-F5344CB8AC3E}">
        <p14:creationId xmlns:p14="http://schemas.microsoft.com/office/powerpoint/2010/main" val="2047371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4"/>
                </a:solidFill>
              </a:defRPr>
            </a:lvl1pPr>
          </a:lstStyle>
          <a:p>
            <a:r>
              <a:rPr lang="en-US"/>
              <a:t>Click to edit master title style</a:t>
            </a:r>
          </a:p>
        </p:txBody>
      </p:sp>
      <p:sp>
        <p:nvSpPr>
          <p:cNvPr id="3" name="Content Placeholder 2"/>
          <p:cNvSpPr>
            <a:spLocks noGrp="1"/>
          </p:cNvSpPr>
          <p:nvPr>
            <p:ph idx="1"/>
          </p:nvPr>
        </p:nvSpPr>
        <p:spPr>
          <a:xfrm>
            <a:off x="5043714" y="798974"/>
            <a:ext cx="6549572"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7329" y="3205491"/>
            <a:ext cx="4132356"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2"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828" y="6275121"/>
            <a:ext cx="1353705" cy="513985"/>
          </a:xfrm>
          <a:prstGeom prst="rect">
            <a:avLst/>
          </a:prstGeom>
        </p:spPr>
      </p:pic>
    </p:spTree>
    <p:extLst>
      <p:ext uri="{BB962C8B-B14F-4D97-AF65-F5344CB8AC3E}">
        <p14:creationId xmlns:p14="http://schemas.microsoft.com/office/powerpoint/2010/main" val="743363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973580" y="2523098"/>
            <a:ext cx="8259347" cy="913250"/>
          </a:xfrm>
        </p:spPr>
        <p:txBody>
          <a:bodyPr anchor="ctr" anchorCtr="0"/>
          <a:lstStyle/>
          <a:p>
            <a:r>
              <a:rPr lang="en-US" b="0"/>
              <a:t>Find out more at</a:t>
            </a:r>
            <a:r>
              <a:rPr lang="en-US"/>
              <a:t> </a:t>
            </a:r>
            <a:r>
              <a:rPr lang="en-US" err="1"/>
              <a:t>ectacenter.org</a:t>
            </a:r>
            <a:endParaRPr lang="en-US"/>
          </a:p>
        </p:txBody>
      </p:sp>
      <p:sp>
        <p:nvSpPr>
          <p:cNvPr id="12" name="Text Placeholder 2"/>
          <p:cNvSpPr>
            <a:spLocks noGrp="1"/>
          </p:cNvSpPr>
          <p:nvPr>
            <p:ph type="body" idx="1" hasCustomPrompt="1"/>
          </p:nvPr>
        </p:nvSpPr>
        <p:spPr>
          <a:xfrm>
            <a:off x="1905852" y="3846280"/>
            <a:ext cx="8327075" cy="1012929"/>
          </a:xfrm>
        </p:spPr>
        <p:txBody>
          <a:bodyPr>
            <a:noAutofit/>
          </a:bodyPr>
          <a:lstStyle>
            <a:lvl1pPr>
              <a:defRPr baseline="0"/>
            </a:lvl1p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 Project Officer: Julia Martin </a:t>
            </a:r>
            <a:r>
              <a:rPr lang="en-US" sz="1200" err="1"/>
              <a:t>Eile</a:t>
            </a:r>
            <a:endParaRPr lang="en-US" sz="1200"/>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05852" y="5058531"/>
            <a:ext cx="3779520" cy="585216"/>
          </a:xfrm>
          <a:prstGeom prst="rect">
            <a:avLst/>
          </a:prstGeom>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73669" y="4750570"/>
            <a:ext cx="1867611" cy="1099570"/>
          </a:xfrm>
          <a:prstGeom prst="rect">
            <a:avLst/>
          </a:prstGeom>
        </p:spPr>
      </p:pic>
      <p:cxnSp>
        <p:nvCxnSpPr>
          <p:cNvPr id="15" name="Straight Connector 14"/>
          <p:cNvCxnSpPr/>
          <p:nvPr userDrawn="1"/>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73580" y="833545"/>
            <a:ext cx="7382443" cy="1089213"/>
          </a:xfrm>
          <a:prstGeom prst="rect">
            <a:avLst/>
          </a:prstGeom>
        </p:spPr>
      </p:pic>
    </p:spTree>
    <p:extLst>
      <p:ext uri="{BB962C8B-B14F-4D97-AF65-F5344CB8AC3E}">
        <p14:creationId xmlns:p14="http://schemas.microsoft.com/office/powerpoint/2010/main" val="388975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ABAE-C977-49AC-8718-B9F0A8ABB6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6E0A3E-F207-4B41-BBF1-CD3B7DCA84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24C0F9-2C46-4DDF-A7D9-8FAD7FE2A876}"/>
              </a:ext>
            </a:extLst>
          </p:cNvPr>
          <p:cNvSpPr>
            <a:spLocks noGrp="1"/>
          </p:cNvSpPr>
          <p:nvPr>
            <p:ph type="dt" sz="half" idx="10"/>
          </p:nvPr>
        </p:nvSpPr>
        <p:spPr/>
        <p:txBody>
          <a:bodyPr/>
          <a:lstStyle/>
          <a:p>
            <a:fld id="{9140D18F-3036-4DAC-B309-91EC5AF6108D}" type="datetimeFigureOut">
              <a:rPr lang="en-US" smtClean="0"/>
              <a:t>12/19/2022</a:t>
            </a:fld>
            <a:endParaRPr lang="en-US"/>
          </a:p>
        </p:txBody>
      </p:sp>
      <p:sp>
        <p:nvSpPr>
          <p:cNvPr id="5" name="Footer Placeholder 4">
            <a:extLst>
              <a:ext uri="{FF2B5EF4-FFF2-40B4-BE49-F238E27FC236}">
                <a16:creationId xmlns:a16="http://schemas.microsoft.com/office/drawing/2014/main" id="{06470BF1-36C8-4BE4-992E-E10163D74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A60FB-EA65-4D55-B51A-767C11D9E239}"/>
              </a:ext>
            </a:extLst>
          </p:cNvPr>
          <p:cNvSpPr>
            <a:spLocks noGrp="1"/>
          </p:cNvSpPr>
          <p:nvPr>
            <p:ph type="sldNum" sz="quarter" idx="12"/>
          </p:nvPr>
        </p:nvSpPr>
        <p:spPr/>
        <p:txBody>
          <a:bodyPr/>
          <a:lstStyle/>
          <a:p>
            <a:fld id="{BA481483-C6FB-4D03-A715-1C1869D45C30}" type="slidenum">
              <a:rPr lang="en-US" smtClean="0"/>
              <a:t>‹#›</a:t>
            </a:fld>
            <a:endParaRPr lang="en-US"/>
          </a:p>
        </p:txBody>
      </p:sp>
    </p:spTree>
    <p:extLst>
      <p:ext uri="{BB962C8B-B14F-4D97-AF65-F5344CB8AC3E}">
        <p14:creationId xmlns:p14="http://schemas.microsoft.com/office/powerpoint/2010/main" val="3002375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FDE2D-83DE-4DC8-A079-2428DAF380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42C16D-BA26-418A-BE30-40C3B78248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135E8-6943-4E39-BAF3-AC9B50B9808D}"/>
              </a:ext>
            </a:extLst>
          </p:cNvPr>
          <p:cNvSpPr>
            <a:spLocks noGrp="1"/>
          </p:cNvSpPr>
          <p:nvPr>
            <p:ph type="dt" sz="half" idx="10"/>
          </p:nvPr>
        </p:nvSpPr>
        <p:spPr/>
        <p:txBody>
          <a:bodyPr/>
          <a:lstStyle/>
          <a:p>
            <a:fld id="{9140D18F-3036-4DAC-B309-91EC5AF6108D}" type="datetimeFigureOut">
              <a:rPr lang="en-US" smtClean="0"/>
              <a:t>12/19/2022</a:t>
            </a:fld>
            <a:endParaRPr lang="en-US"/>
          </a:p>
        </p:txBody>
      </p:sp>
      <p:sp>
        <p:nvSpPr>
          <p:cNvPr id="5" name="Footer Placeholder 4">
            <a:extLst>
              <a:ext uri="{FF2B5EF4-FFF2-40B4-BE49-F238E27FC236}">
                <a16:creationId xmlns:a16="http://schemas.microsoft.com/office/drawing/2014/main" id="{7520C5F4-8AE3-45E2-9383-57B7BAFCE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5B175-F410-4DD5-B81B-24E9DC0B9211}"/>
              </a:ext>
            </a:extLst>
          </p:cNvPr>
          <p:cNvSpPr>
            <a:spLocks noGrp="1"/>
          </p:cNvSpPr>
          <p:nvPr>
            <p:ph type="sldNum" sz="quarter" idx="12"/>
          </p:nvPr>
        </p:nvSpPr>
        <p:spPr/>
        <p:txBody>
          <a:bodyPr/>
          <a:lstStyle/>
          <a:p>
            <a:fld id="{BA481483-C6FB-4D03-A715-1C1869D45C30}" type="slidenum">
              <a:rPr lang="en-US" smtClean="0"/>
              <a:t>‹#›</a:t>
            </a:fld>
            <a:endParaRPr lang="en-US"/>
          </a:p>
        </p:txBody>
      </p:sp>
    </p:spTree>
    <p:extLst>
      <p:ext uri="{BB962C8B-B14F-4D97-AF65-F5344CB8AC3E}">
        <p14:creationId xmlns:p14="http://schemas.microsoft.com/office/powerpoint/2010/main" val="12170268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9AE65-FDCB-4E83-97BB-C392309723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BB5B0F-BB22-4D2E-B3E2-F2854D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67658E-9A40-4DA8-9973-FF1742122947}"/>
              </a:ext>
            </a:extLst>
          </p:cNvPr>
          <p:cNvSpPr>
            <a:spLocks noGrp="1"/>
          </p:cNvSpPr>
          <p:nvPr>
            <p:ph type="dt" sz="half" idx="10"/>
          </p:nvPr>
        </p:nvSpPr>
        <p:spPr/>
        <p:txBody>
          <a:bodyPr/>
          <a:lstStyle/>
          <a:p>
            <a:fld id="{9140D18F-3036-4DAC-B309-91EC5AF6108D}" type="datetimeFigureOut">
              <a:rPr lang="en-US" smtClean="0"/>
              <a:t>12/19/2022</a:t>
            </a:fld>
            <a:endParaRPr lang="en-US"/>
          </a:p>
        </p:txBody>
      </p:sp>
      <p:sp>
        <p:nvSpPr>
          <p:cNvPr id="5" name="Footer Placeholder 4">
            <a:extLst>
              <a:ext uri="{FF2B5EF4-FFF2-40B4-BE49-F238E27FC236}">
                <a16:creationId xmlns:a16="http://schemas.microsoft.com/office/drawing/2014/main" id="{0CE4EC74-528F-4203-A34E-68A4496F39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7B35DD-5F68-4A6F-B0B2-A9C30077A3D2}"/>
              </a:ext>
            </a:extLst>
          </p:cNvPr>
          <p:cNvSpPr>
            <a:spLocks noGrp="1"/>
          </p:cNvSpPr>
          <p:nvPr>
            <p:ph type="sldNum" sz="quarter" idx="12"/>
          </p:nvPr>
        </p:nvSpPr>
        <p:spPr/>
        <p:txBody>
          <a:bodyPr/>
          <a:lstStyle/>
          <a:p>
            <a:fld id="{BA481483-C6FB-4D03-A715-1C1869D45C30}" type="slidenum">
              <a:rPr lang="en-US" smtClean="0"/>
              <a:t>‹#›</a:t>
            </a:fld>
            <a:endParaRPr lang="en-US"/>
          </a:p>
        </p:txBody>
      </p:sp>
    </p:spTree>
    <p:extLst>
      <p:ext uri="{BB962C8B-B14F-4D97-AF65-F5344CB8AC3E}">
        <p14:creationId xmlns:p14="http://schemas.microsoft.com/office/powerpoint/2010/main" val="16451269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51CEC-6463-477A-A82C-DF1CDF9787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B70353-B206-46BC-9D44-249A370C03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570BC5-644A-4D53-BCB3-EE27D3EC30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8F61D7-59FF-43CC-AE03-492EA0AFEC38}"/>
              </a:ext>
            </a:extLst>
          </p:cNvPr>
          <p:cNvSpPr>
            <a:spLocks noGrp="1"/>
          </p:cNvSpPr>
          <p:nvPr>
            <p:ph type="dt" sz="half" idx="10"/>
          </p:nvPr>
        </p:nvSpPr>
        <p:spPr/>
        <p:txBody>
          <a:bodyPr/>
          <a:lstStyle/>
          <a:p>
            <a:fld id="{9140D18F-3036-4DAC-B309-91EC5AF6108D}" type="datetimeFigureOut">
              <a:rPr lang="en-US" smtClean="0"/>
              <a:t>12/19/2022</a:t>
            </a:fld>
            <a:endParaRPr lang="en-US"/>
          </a:p>
        </p:txBody>
      </p:sp>
      <p:sp>
        <p:nvSpPr>
          <p:cNvPr id="6" name="Footer Placeholder 5">
            <a:extLst>
              <a:ext uri="{FF2B5EF4-FFF2-40B4-BE49-F238E27FC236}">
                <a16:creationId xmlns:a16="http://schemas.microsoft.com/office/drawing/2014/main" id="{28062776-900F-4CA7-B52C-1FE1358E03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858BB8-2AB8-4A76-8A0D-AFA9A7335810}"/>
              </a:ext>
            </a:extLst>
          </p:cNvPr>
          <p:cNvSpPr>
            <a:spLocks noGrp="1"/>
          </p:cNvSpPr>
          <p:nvPr>
            <p:ph type="sldNum" sz="quarter" idx="12"/>
          </p:nvPr>
        </p:nvSpPr>
        <p:spPr/>
        <p:txBody>
          <a:bodyPr/>
          <a:lstStyle/>
          <a:p>
            <a:fld id="{BA481483-C6FB-4D03-A715-1C1869D45C30}" type="slidenum">
              <a:rPr lang="en-US" smtClean="0"/>
              <a:t>‹#›</a:t>
            </a:fld>
            <a:endParaRPr lang="en-US"/>
          </a:p>
        </p:txBody>
      </p:sp>
    </p:spTree>
    <p:extLst>
      <p:ext uri="{BB962C8B-B14F-4D97-AF65-F5344CB8AC3E}">
        <p14:creationId xmlns:p14="http://schemas.microsoft.com/office/powerpoint/2010/main" val="40297216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73A49-407C-4627-9E96-DAA87899A2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EB99BF-2B6F-43D7-B76A-F4FE78B908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920D39-EB23-4BE8-9D47-7ECBE3F0F6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1931BE-AC3B-4E18-90A4-FF26B2E5A0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D56324-1276-4DBA-ADE6-FD35F10444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37FF2D-7766-4EDA-9439-710BF4C3B792}"/>
              </a:ext>
            </a:extLst>
          </p:cNvPr>
          <p:cNvSpPr>
            <a:spLocks noGrp="1"/>
          </p:cNvSpPr>
          <p:nvPr>
            <p:ph type="dt" sz="half" idx="10"/>
          </p:nvPr>
        </p:nvSpPr>
        <p:spPr/>
        <p:txBody>
          <a:bodyPr/>
          <a:lstStyle/>
          <a:p>
            <a:fld id="{9140D18F-3036-4DAC-B309-91EC5AF6108D}" type="datetimeFigureOut">
              <a:rPr lang="en-US" smtClean="0"/>
              <a:t>12/19/2022</a:t>
            </a:fld>
            <a:endParaRPr lang="en-US"/>
          </a:p>
        </p:txBody>
      </p:sp>
      <p:sp>
        <p:nvSpPr>
          <p:cNvPr id="8" name="Footer Placeholder 7">
            <a:extLst>
              <a:ext uri="{FF2B5EF4-FFF2-40B4-BE49-F238E27FC236}">
                <a16:creationId xmlns:a16="http://schemas.microsoft.com/office/drawing/2014/main" id="{D278F487-90C1-441E-9D35-201F53ECAC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3F113F-FDB0-4A66-9C84-7C212A63A547}"/>
              </a:ext>
            </a:extLst>
          </p:cNvPr>
          <p:cNvSpPr>
            <a:spLocks noGrp="1"/>
          </p:cNvSpPr>
          <p:nvPr>
            <p:ph type="sldNum" sz="quarter" idx="12"/>
          </p:nvPr>
        </p:nvSpPr>
        <p:spPr/>
        <p:txBody>
          <a:bodyPr/>
          <a:lstStyle/>
          <a:p>
            <a:fld id="{BA481483-C6FB-4D03-A715-1C1869D45C30}" type="slidenum">
              <a:rPr lang="en-US" smtClean="0"/>
              <a:t>‹#›</a:t>
            </a:fld>
            <a:endParaRPr lang="en-US"/>
          </a:p>
        </p:txBody>
      </p:sp>
    </p:spTree>
    <p:extLst>
      <p:ext uri="{BB962C8B-B14F-4D97-AF65-F5344CB8AC3E}">
        <p14:creationId xmlns:p14="http://schemas.microsoft.com/office/powerpoint/2010/main" val="28655090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E2729-A3FE-4D31-B67B-F1A34ECA9C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169F85-BEBC-4B0B-A41D-4AA416EC9886}"/>
              </a:ext>
            </a:extLst>
          </p:cNvPr>
          <p:cNvSpPr>
            <a:spLocks noGrp="1"/>
          </p:cNvSpPr>
          <p:nvPr>
            <p:ph type="dt" sz="half" idx="10"/>
          </p:nvPr>
        </p:nvSpPr>
        <p:spPr/>
        <p:txBody>
          <a:bodyPr/>
          <a:lstStyle/>
          <a:p>
            <a:fld id="{9140D18F-3036-4DAC-B309-91EC5AF6108D}" type="datetimeFigureOut">
              <a:rPr lang="en-US" smtClean="0"/>
              <a:t>12/19/2022</a:t>
            </a:fld>
            <a:endParaRPr lang="en-US"/>
          </a:p>
        </p:txBody>
      </p:sp>
      <p:sp>
        <p:nvSpPr>
          <p:cNvPr id="4" name="Footer Placeholder 3">
            <a:extLst>
              <a:ext uri="{FF2B5EF4-FFF2-40B4-BE49-F238E27FC236}">
                <a16:creationId xmlns:a16="http://schemas.microsoft.com/office/drawing/2014/main" id="{07D227F1-D4EE-49B8-B707-0B5F410A7A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493F99-C736-49E3-9725-5A81F611FEE8}"/>
              </a:ext>
            </a:extLst>
          </p:cNvPr>
          <p:cNvSpPr>
            <a:spLocks noGrp="1"/>
          </p:cNvSpPr>
          <p:nvPr>
            <p:ph type="sldNum" sz="quarter" idx="12"/>
          </p:nvPr>
        </p:nvSpPr>
        <p:spPr/>
        <p:txBody>
          <a:bodyPr/>
          <a:lstStyle/>
          <a:p>
            <a:fld id="{BA481483-C6FB-4D03-A715-1C1869D45C30}" type="slidenum">
              <a:rPr lang="en-US" smtClean="0"/>
              <a:t>‹#›</a:t>
            </a:fld>
            <a:endParaRPr lang="en-US"/>
          </a:p>
        </p:txBody>
      </p:sp>
    </p:spTree>
    <p:extLst>
      <p:ext uri="{BB962C8B-B14F-4D97-AF65-F5344CB8AC3E}">
        <p14:creationId xmlns:p14="http://schemas.microsoft.com/office/powerpoint/2010/main" val="1299496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8024CC-7949-41E5-AAF7-296431A96C64}"/>
              </a:ext>
            </a:extLst>
          </p:cNvPr>
          <p:cNvSpPr>
            <a:spLocks noGrp="1"/>
          </p:cNvSpPr>
          <p:nvPr>
            <p:ph type="dt" sz="half" idx="10"/>
          </p:nvPr>
        </p:nvSpPr>
        <p:spPr/>
        <p:txBody>
          <a:bodyPr/>
          <a:lstStyle/>
          <a:p>
            <a:fld id="{9140D18F-3036-4DAC-B309-91EC5AF6108D}" type="datetimeFigureOut">
              <a:rPr lang="en-US" smtClean="0"/>
              <a:t>12/19/2022</a:t>
            </a:fld>
            <a:endParaRPr lang="en-US"/>
          </a:p>
        </p:txBody>
      </p:sp>
      <p:sp>
        <p:nvSpPr>
          <p:cNvPr id="3" name="Footer Placeholder 2">
            <a:extLst>
              <a:ext uri="{FF2B5EF4-FFF2-40B4-BE49-F238E27FC236}">
                <a16:creationId xmlns:a16="http://schemas.microsoft.com/office/drawing/2014/main" id="{8E3D6409-C163-4C24-97EF-F4E83DC03A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F56A85-D2D4-4DFA-9EA3-3710BE501543}"/>
              </a:ext>
            </a:extLst>
          </p:cNvPr>
          <p:cNvSpPr>
            <a:spLocks noGrp="1"/>
          </p:cNvSpPr>
          <p:nvPr>
            <p:ph type="sldNum" sz="quarter" idx="12"/>
          </p:nvPr>
        </p:nvSpPr>
        <p:spPr/>
        <p:txBody>
          <a:bodyPr/>
          <a:lstStyle/>
          <a:p>
            <a:fld id="{BA481483-C6FB-4D03-A715-1C1869D45C30}" type="slidenum">
              <a:rPr lang="en-US" smtClean="0"/>
              <a:t>‹#›</a:t>
            </a:fld>
            <a:endParaRPr lang="en-US"/>
          </a:p>
        </p:txBody>
      </p:sp>
    </p:spTree>
    <p:extLst>
      <p:ext uri="{BB962C8B-B14F-4D97-AF65-F5344CB8AC3E}">
        <p14:creationId xmlns:p14="http://schemas.microsoft.com/office/powerpoint/2010/main" val="408036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571154" y="2743200"/>
            <a:ext cx="1100915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pic>
        <p:nvPicPr>
          <p:cNvPr id="6" name="Picture 5" title="Logo: ECTA: Early Childhood Technical Assistance Cente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1154" y="1333947"/>
            <a:ext cx="7382443" cy="1089213"/>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EB274-F108-4665-A182-F1C9CE71E0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B202BE-8012-4EB0-9AC3-BEE7B561D2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13C76E-C53D-4918-89EE-1791B17FB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1303D4-BDCA-4D01-8E92-EB5896C6457F}"/>
              </a:ext>
            </a:extLst>
          </p:cNvPr>
          <p:cNvSpPr>
            <a:spLocks noGrp="1"/>
          </p:cNvSpPr>
          <p:nvPr>
            <p:ph type="dt" sz="half" idx="10"/>
          </p:nvPr>
        </p:nvSpPr>
        <p:spPr/>
        <p:txBody>
          <a:bodyPr/>
          <a:lstStyle/>
          <a:p>
            <a:fld id="{9140D18F-3036-4DAC-B309-91EC5AF6108D}" type="datetimeFigureOut">
              <a:rPr lang="en-US" smtClean="0"/>
              <a:t>12/19/2022</a:t>
            </a:fld>
            <a:endParaRPr lang="en-US"/>
          </a:p>
        </p:txBody>
      </p:sp>
      <p:sp>
        <p:nvSpPr>
          <p:cNvPr id="6" name="Footer Placeholder 5">
            <a:extLst>
              <a:ext uri="{FF2B5EF4-FFF2-40B4-BE49-F238E27FC236}">
                <a16:creationId xmlns:a16="http://schemas.microsoft.com/office/drawing/2014/main" id="{F790918C-616D-4220-A089-D77610A3E1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11314F-4983-42E4-BFFF-51D4027A14B1}"/>
              </a:ext>
            </a:extLst>
          </p:cNvPr>
          <p:cNvSpPr>
            <a:spLocks noGrp="1"/>
          </p:cNvSpPr>
          <p:nvPr>
            <p:ph type="sldNum" sz="quarter" idx="12"/>
          </p:nvPr>
        </p:nvSpPr>
        <p:spPr/>
        <p:txBody>
          <a:bodyPr/>
          <a:lstStyle/>
          <a:p>
            <a:fld id="{BA481483-C6FB-4D03-A715-1C1869D45C30}" type="slidenum">
              <a:rPr lang="en-US" smtClean="0"/>
              <a:t>‹#›</a:t>
            </a:fld>
            <a:endParaRPr lang="en-US"/>
          </a:p>
        </p:txBody>
      </p:sp>
    </p:spTree>
    <p:extLst>
      <p:ext uri="{BB962C8B-B14F-4D97-AF65-F5344CB8AC3E}">
        <p14:creationId xmlns:p14="http://schemas.microsoft.com/office/powerpoint/2010/main" val="33859344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7FD93-6F06-4C02-9720-A193C73EC6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AB2679-8807-4935-94E0-62F83A59E3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CA5788-415F-427F-854F-3D753667F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A0C883-E909-42F6-B232-613D323C4F68}"/>
              </a:ext>
            </a:extLst>
          </p:cNvPr>
          <p:cNvSpPr>
            <a:spLocks noGrp="1"/>
          </p:cNvSpPr>
          <p:nvPr>
            <p:ph type="dt" sz="half" idx="10"/>
          </p:nvPr>
        </p:nvSpPr>
        <p:spPr/>
        <p:txBody>
          <a:bodyPr/>
          <a:lstStyle/>
          <a:p>
            <a:fld id="{9140D18F-3036-4DAC-B309-91EC5AF6108D}" type="datetimeFigureOut">
              <a:rPr lang="en-US" smtClean="0"/>
              <a:t>12/19/2022</a:t>
            </a:fld>
            <a:endParaRPr lang="en-US"/>
          </a:p>
        </p:txBody>
      </p:sp>
      <p:sp>
        <p:nvSpPr>
          <p:cNvPr id="6" name="Footer Placeholder 5">
            <a:extLst>
              <a:ext uri="{FF2B5EF4-FFF2-40B4-BE49-F238E27FC236}">
                <a16:creationId xmlns:a16="http://schemas.microsoft.com/office/drawing/2014/main" id="{AF06F834-E23D-4AF6-9F52-3CE461F5E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5459FC-6817-403C-BA77-AF5BA09706E3}"/>
              </a:ext>
            </a:extLst>
          </p:cNvPr>
          <p:cNvSpPr>
            <a:spLocks noGrp="1"/>
          </p:cNvSpPr>
          <p:nvPr>
            <p:ph type="sldNum" sz="quarter" idx="12"/>
          </p:nvPr>
        </p:nvSpPr>
        <p:spPr/>
        <p:txBody>
          <a:bodyPr/>
          <a:lstStyle/>
          <a:p>
            <a:fld id="{BA481483-C6FB-4D03-A715-1C1869D45C30}" type="slidenum">
              <a:rPr lang="en-US" smtClean="0"/>
              <a:t>‹#›</a:t>
            </a:fld>
            <a:endParaRPr lang="en-US"/>
          </a:p>
        </p:txBody>
      </p:sp>
    </p:spTree>
    <p:extLst>
      <p:ext uri="{BB962C8B-B14F-4D97-AF65-F5344CB8AC3E}">
        <p14:creationId xmlns:p14="http://schemas.microsoft.com/office/powerpoint/2010/main" val="39976776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8A344-06DE-40F4-98E6-BC3DECB3BF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B1C872-D678-48BC-99AE-B9085263A9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BD71AA-A524-48F7-81E8-D930B55DDF57}"/>
              </a:ext>
            </a:extLst>
          </p:cNvPr>
          <p:cNvSpPr>
            <a:spLocks noGrp="1"/>
          </p:cNvSpPr>
          <p:nvPr>
            <p:ph type="dt" sz="half" idx="10"/>
          </p:nvPr>
        </p:nvSpPr>
        <p:spPr/>
        <p:txBody>
          <a:bodyPr/>
          <a:lstStyle/>
          <a:p>
            <a:fld id="{9140D18F-3036-4DAC-B309-91EC5AF6108D}" type="datetimeFigureOut">
              <a:rPr lang="en-US" smtClean="0"/>
              <a:t>12/19/2022</a:t>
            </a:fld>
            <a:endParaRPr lang="en-US"/>
          </a:p>
        </p:txBody>
      </p:sp>
      <p:sp>
        <p:nvSpPr>
          <p:cNvPr id="5" name="Footer Placeholder 4">
            <a:extLst>
              <a:ext uri="{FF2B5EF4-FFF2-40B4-BE49-F238E27FC236}">
                <a16:creationId xmlns:a16="http://schemas.microsoft.com/office/drawing/2014/main" id="{8EFA5FD8-B0EA-419C-AAD3-52C030522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BD1316-82D4-490B-BAF3-1E5EE6E015DF}"/>
              </a:ext>
            </a:extLst>
          </p:cNvPr>
          <p:cNvSpPr>
            <a:spLocks noGrp="1"/>
          </p:cNvSpPr>
          <p:nvPr>
            <p:ph type="sldNum" sz="quarter" idx="12"/>
          </p:nvPr>
        </p:nvSpPr>
        <p:spPr/>
        <p:txBody>
          <a:bodyPr/>
          <a:lstStyle/>
          <a:p>
            <a:fld id="{BA481483-C6FB-4D03-A715-1C1869D45C30}" type="slidenum">
              <a:rPr lang="en-US" smtClean="0"/>
              <a:t>‹#›</a:t>
            </a:fld>
            <a:endParaRPr lang="en-US"/>
          </a:p>
        </p:txBody>
      </p:sp>
    </p:spTree>
    <p:extLst>
      <p:ext uri="{BB962C8B-B14F-4D97-AF65-F5344CB8AC3E}">
        <p14:creationId xmlns:p14="http://schemas.microsoft.com/office/powerpoint/2010/main" val="37895053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165C6B-2D43-493A-96CC-ED91473F86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1DB7EF-3644-470C-85A1-5BF2EEFA78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7ECA0-82A8-4E43-9D6B-49332B59FB73}"/>
              </a:ext>
            </a:extLst>
          </p:cNvPr>
          <p:cNvSpPr>
            <a:spLocks noGrp="1"/>
          </p:cNvSpPr>
          <p:nvPr>
            <p:ph type="dt" sz="half" idx="10"/>
          </p:nvPr>
        </p:nvSpPr>
        <p:spPr/>
        <p:txBody>
          <a:bodyPr/>
          <a:lstStyle/>
          <a:p>
            <a:fld id="{9140D18F-3036-4DAC-B309-91EC5AF6108D}" type="datetimeFigureOut">
              <a:rPr lang="en-US" smtClean="0"/>
              <a:t>12/19/2022</a:t>
            </a:fld>
            <a:endParaRPr lang="en-US"/>
          </a:p>
        </p:txBody>
      </p:sp>
      <p:sp>
        <p:nvSpPr>
          <p:cNvPr id="5" name="Footer Placeholder 4">
            <a:extLst>
              <a:ext uri="{FF2B5EF4-FFF2-40B4-BE49-F238E27FC236}">
                <a16:creationId xmlns:a16="http://schemas.microsoft.com/office/drawing/2014/main" id="{A55ED1AB-E2C1-4F78-BD37-9D7089785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1B4137-BBCA-43BC-A1F0-7D56E88B8627}"/>
              </a:ext>
            </a:extLst>
          </p:cNvPr>
          <p:cNvSpPr>
            <a:spLocks noGrp="1"/>
          </p:cNvSpPr>
          <p:nvPr>
            <p:ph type="sldNum" sz="quarter" idx="12"/>
          </p:nvPr>
        </p:nvSpPr>
        <p:spPr/>
        <p:txBody>
          <a:bodyPr/>
          <a:lstStyle/>
          <a:p>
            <a:fld id="{BA481483-C6FB-4D03-A715-1C1869D45C30}" type="slidenum">
              <a:rPr lang="en-US" smtClean="0"/>
              <a:t>‹#›</a:t>
            </a:fld>
            <a:endParaRPr lang="en-US"/>
          </a:p>
        </p:txBody>
      </p:sp>
    </p:spTree>
    <p:extLst>
      <p:ext uri="{BB962C8B-B14F-4D97-AF65-F5344CB8AC3E}">
        <p14:creationId xmlns:p14="http://schemas.microsoft.com/office/powerpoint/2010/main" val="24385539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Master">
    <p:bg>
      <p:bgPr>
        <a:solidFill>
          <a:srgbClr val="1F497D"/>
        </a:solidFill>
        <a:effectLst/>
      </p:bgPr>
    </p:bg>
    <p:spTree>
      <p:nvGrpSpPr>
        <p:cNvPr id="1" name=""/>
        <p:cNvGrpSpPr/>
        <p:nvPr/>
      </p:nvGrpSpPr>
      <p:grpSpPr>
        <a:xfrm>
          <a:off x="0" y="0"/>
          <a:ext cx="0" cy="0"/>
          <a:chOff x="0" y="0"/>
          <a:chExt cx="0" cy="0"/>
        </a:xfrm>
      </p:grpSpPr>
      <p:pic>
        <p:nvPicPr>
          <p:cNvPr id="4" name="Picture 7" descr="OHSPowerPoint.bmp"/>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1" y="-152400"/>
            <a:ext cx="12206817"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3891" y="4572008"/>
            <a:ext cx="11582400" cy="563550"/>
          </a:xfrm>
        </p:spPr>
        <p:txBody>
          <a:bodyPr/>
          <a:lstStyle>
            <a:lvl1pPr algn="l" defTabSz="457200" rtl="0" fontAlgn="base">
              <a:spcBef>
                <a:spcPct val="0"/>
              </a:spcBef>
              <a:spcAft>
                <a:spcPct val="0"/>
              </a:spcAft>
              <a:defRPr lang="en-US" sz="3200" b="1" kern="1200" dirty="0">
                <a:solidFill>
                  <a:schemeClr val="tx1"/>
                </a:solidFill>
                <a:latin typeface="Georgia" pitchFamily="-109" charset="0"/>
                <a:ea typeface="ＭＳ Ｐゴシック" pitchFamily="-109" charset="-128"/>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380960" y="5143512"/>
            <a:ext cx="8534400" cy="396886"/>
          </a:xfrm>
        </p:spPr>
        <p:txBody>
          <a:bodyPr/>
          <a:lstStyle>
            <a:lvl1pPr marL="0" indent="0" algn="l" defTabSz="457200" rtl="0" fontAlgn="base">
              <a:spcBef>
                <a:spcPct val="0"/>
              </a:spcBef>
              <a:spcAft>
                <a:spcPct val="0"/>
              </a:spcAft>
              <a:buNone/>
              <a:defRPr lang="en-US" kern="1200" dirty="0">
                <a:solidFill>
                  <a:srgbClr val="002276"/>
                </a:solidFill>
                <a:latin typeface="Georgia" pitchFamily="-109" charset="0"/>
                <a:ea typeface="ＭＳ Ｐゴシック" pitchFamily="-109" charset="-128"/>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Rectangle 4"/>
          <p:cNvSpPr/>
          <p:nvPr userDrawn="1"/>
        </p:nvSpPr>
        <p:spPr>
          <a:xfrm>
            <a:off x="5892800" y="6553200"/>
            <a:ext cx="609600" cy="22860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328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ontent 1">
    <p:spTree>
      <p:nvGrpSpPr>
        <p:cNvPr id="1" name=""/>
        <p:cNvGrpSpPr/>
        <p:nvPr/>
      </p:nvGrpSpPr>
      <p:grpSpPr>
        <a:xfrm>
          <a:off x="0" y="0"/>
          <a:ext cx="0" cy="0"/>
          <a:chOff x="0" y="0"/>
          <a:chExt cx="0" cy="0"/>
        </a:xfrm>
      </p:grpSpPr>
      <p:sp>
        <p:nvSpPr>
          <p:cNvPr id="8" name="Content Placeholder 2"/>
          <p:cNvSpPr>
            <a:spLocks noGrp="1"/>
          </p:cNvSpPr>
          <p:nvPr>
            <p:ph idx="1"/>
          </p:nvPr>
        </p:nvSpPr>
        <p:spPr>
          <a:xfrm>
            <a:off x="609600" y="1600200"/>
            <a:ext cx="10972800" cy="3543312"/>
          </a:xfrm>
        </p:spPr>
        <p:txBody>
          <a:bodyPr/>
          <a:lstStyle>
            <a:lvl1pPr>
              <a:spcBef>
                <a:spcPts val="1200"/>
              </a:spcBef>
              <a:defRPr sz="2400">
                <a:solidFill>
                  <a:schemeClr val="accent1">
                    <a:lumMod val="75000"/>
                  </a:schemeClr>
                </a:solidFill>
                <a:latin typeface="Georgia" pitchFamily="18" charset="0"/>
              </a:defRPr>
            </a:lvl1pPr>
            <a:lvl2pPr>
              <a:defRPr sz="2400">
                <a:solidFill>
                  <a:schemeClr val="accent1">
                    <a:lumMod val="75000"/>
                  </a:schemeClr>
                </a:solidFill>
                <a:latin typeface="Georgia" pitchFamily="18" charset="0"/>
              </a:defRPr>
            </a:lvl2pPr>
            <a:lvl3pPr>
              <a:defRPr>
                <a:solidFill>
                  <a:schemeClr val="accent1">
                    <a:lumMod val="75000"/>
                  </a:schemeClr>
                </a:solidFill>
                <a:latin typeface="Georgia" pitchFamily="18" charset="0"/>
              </a:defRPr>
            </a:lvl3pPr>
            <a:lvl4pPr>
              <a:defRPr>
                <a:solidFill>
                  <a:schemeClr val="accent1">
                    <a:lumMod val="75000"/>
                  </a:schemeClr>
                </a:solidFill>
                <a:latin typeface="Georgia" pitchFamily="18" charset="0"/>
              </a:defRPr>
            </a:lvl4pPr>
            <a:lvl5pPr>
              <a:defRPr>
                <a:solidFill>
                  <a:schemeClr val="accent1">
                    <a:lumMod val="75000"/>
                  </a:schemeClr>
                </a:solidFill>
                <a:latin typeface="Georg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609600" y="457200"/>
            <a:ext cx="10972800" cy="796908"/>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75551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676400"/>
            <a:ext cx="10363200" cy="2133600"/>
          </a:xfrm>
        </p:spPr>
        <p:txBody>
          <a:bodyPr anchor="ctr">
            <a:noAutofit/>
          </a:bodyPr>
          <a:lstStyle>
            <a:lvl1pPr algn="ctr">
              <a:buNone/>
              <a:defRPr sz="6000" b="1" cap="none" baseline="0">
                <a:ln w="12700">
                  <a:solidFill>
                    <a:schemeClr val="accent2">
                      <a:shade val="90000"/>
                      <a:satMod val="150000"/>
                    </a:schemeClr>
                  </a:solidFill>
                </a:ln>
                <a:solidFill>
                  <a:schemeClr val="accent2"/>
                </a:solidFill>
                <a:effectLst>
                  <a:outerShdw blurRad="38100" dist="38100" dir="2700000" algn="tl">
                    <a:srgbClr val="000000">
                      <a:alpha val="43137"/>
                    </a:srgbClr>
                  </a:outerShdw>
                </a:effectLst>
              </a:defRPr>
            </a:lvl1pPr>
          </a:lstStyle>
          <a:p>
            <a:r>
              <a:rPr kumimoji="0" lang="en-US" dirty="0"/>
              <a:t>Click to edit Master title style</a:t>
            </a:r>
          </a:p>
        </p:txBody>
      </p:sp>
    </p:spTree>
    <p:extLst>
      <p:ext uri="{BB962C8B-B14F-4D97-AF65-F5344CB8AC3E}">
        <p14:creationId xmlns:p14="http://schemas.microsoft.com/office/powerpoint/2010/main" val="97607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447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0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22400" y="304801"/>
            <a:ext cx="10058400" cy="1431925"/>
          </a:xfrm>
        </p:spPr>
        <p:txBody>
          <a:bodyPr/>
          <a:lstStyle/>
          <a:p>
            <a:r>
              <a:rPr lang="en-US"/>
              <a:t>Click to edit Master title style</a:t>
            </a:r>
          </a:p>
        </p:txBody>
      </p:sp>
      <p:sp>
        <p:nvSpPr>
          <p:cNvPr id="3" name="Content Placeholder 2"/>
          <p:cNvSpPr>
            <a:spLocks noGrp="1"/>
          </p:cNvSpPr>
          <p:nvPr>
            <p:ph sz="half" idx="1"/>
          </p:nvPr>
        </p:nvSpPr>
        <p:spPr>
          <a:xfrm>
            <a:off x="1422400" y="1981200"/>
            <a:ext cx="492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53200" y="1981200"/>
            <a:ext cx="492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756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035" y="2273883"/>
            <a:ext cx="2392815" cy="1718072"/>
          </a:xfrm>
          <a:prstGeom prst="rect">
            <a:avLst/>
          </a:prstGeom>
        </p:spPr>
      </p:pic>
      <p:pic>
        <p:nvPicPr>
          <p:cNvPr id="9" name="Picture 8" title="Logo: ECTA"/>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2841" y="720762"/>
            <a:ext cx="2937416" cy="1129775"/>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616" y="129203"/>
            <a:ext cx="11785600" cy="762000"/>
          </a:xfrm>
          <a:prstGeom prst="rect">
            <a:avLst/>
          </a:prstGeom>
        </p:spPr>
        <p:txBody>
          <a:bodyPr>
            <a:normAutofit/>
          </a:bodyPr>
          <a:lstStyle>
            <a:lvl1pPr>
              <a:defRPr sz="38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3FBBE826-F6C8-4C6E-8078-D92BC6A88C7C}" type="slidenum">
              <a:rPr lang="en-US" smtClean="0"/>
              <a:t>‹#›</a:t>
            </a:fld>
            <a:endParaRPr lang="en-US"/>
          </a:p>
        </p:txBody>
      </p:sp>
      <p:sp>
        <p:nvSpPr>
          <p:cNvPr id="8" name="Content Placeholder 2"/>
          <p:cNvSpPr>
            <a:spLocks noGrp="1"/>
          </p:cNvSpPr>
          <p:nvPr>
            <p:ph idx="1"/>
          </p:nvPr>
        </p:nvSpPr>
        <p:spPr>
          <a:xfrm>
            <a:off x="711200" y="1371601"/>
            <a:ext cx="10972800" cy="4495800"/>
          </a:xfrm>
          <a:prstGeom prst="rect">
            <a:avLst/>
          </a:prstGeom>
        </p:spPr>
        <p:txBody>
          <a:bodyPr/>
          <a:lstStyle>
            <a:lvl1pPr>
              <a:defRPr>
                <a:solidFill>
                  <a:schemeClr val="tx1">
                    <a:lumMod val="75000"/>
                    <a:lumOff val="25000"/>
                  </a:schemeClr>
                </a:solidFill>
              </a:defRPr>
            </a:lvl1pPr>
          </a:lstStyle>
          <a:p>
            <a:endParaRPr lang="en-US" dirty="0"/>
          </a:p>
        </p:txBody>
      </p:sp>
      <p:sp>
        <p:nvSpPr>
          <p:cNvPr id="7" name="Footer Placeholder 4"/>
          <p:cNvSpPr>
            <a:spLocks noGrp="1"/>
          </p:cNvSpPr>
          <p:nvPr>
            <p:ph type="ftr" sz="quarter" idx="11"/>
          </p:nvPr>
        </p:nvSpPr>
        <p:spPr>
          <a:xfrm>
            <a:off x="1375952" y="6207037"/>
            <a:ext cx="8839200" cy="365125"/>
          </a:xfrm>
          <a:prstGeom prst="rect">
            <a:avLst/>
          </a:prstGeom>
        </p:spPr>
        <p:txBody>
          <a:bodyPr/>
          <a:lstStyle>
            <a:lvl1pPr>
              <a:defRPr sz="1600">
                <a:solidFill>
                  <a:srgbClr val="112E51"/>
                </a:solidFill>
              </a:defRPr>
            </a:lvl1pPr>
          </a:lstStyle>
          <a:p>
            <a:endParaRPr lang="en-US" dirty="0"/>
          </a:p>
        </p:txBody>
      </p:sp>
    </p:spTree>
    <p:extLst>
      <p:ext uri="{BB962C8B-B14F-4D97-AF65-F5344CB8AC3E}">
        <p14:creationId xmlns:p14="http://schemas.microsoft.com/office/powerpoint/2010/main" val="8842198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9B609-9BCB-3D4F-899F-C1600693671F}"/>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4CC2E55-2752-E944-B053-FC2D1BCEED73}"/>
              </a:ext>
            </a:extLst>
          </p:cNvPr>
          <p:cNvSpPr>
            <a:spLocks noGrp="1"/>
          </p:cNvSpPr>
          <p:nvPr>
            <p:ph type="sldNum" sz="quarter" idx="10"/>
          </p:nvPr>
        </p:nvSpPr>
        <p:spPr/>
        <p:txBody>
          <a:bodyPr/>
          <a:lstStyle/>
          <a:p>
            <a:fld id="{3FBBE826-F6C8-4C6E-8078-D92BC6A88C7C}" type="slidenum">
              <a:rPr lang="en-US" smtClean="0"/>
              <a:pPr/>
              <a:t>‹#›</a:t>
            </a:fld>
            <a:endParaRPr lang="en-US" dirty="0"/>
          </a:p>
        </p:txBody>
      </p:sp>
    </p:spTree>
    <p:extLst>
      <p:ext uri="{BB962C8B-B14F-4D97-AF65-F5344CB8AC3E}">
        <p14:creationId xmlns:p14="http://schemas.microsoft.com/office/powerpoint/2010/main" val="42585906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a:xfrm>
            <a:off x="9023351" y="6356355"/>
            <a:ext cx="2844800" cy="365125"/>
          </a:xfrm>
        </p:spPr>
        <p:txBody>
          <a:bodyPr/>
          <a:lstStyle>
            <a:lvl1pPr algn="r">
              <a:defRPr/>
            </a:lvl1pPr>
          </a:lstStyle>
          <a:p>
            <a:pPr>
              <a:defRPr/>
            </a:pPr>
            <a:fld id="{3A33A511-8962-4882-96AD-879B0FD9118C}" type="slidenum">
              <a:rPr lang="en-US"/>
              <a:pPr>
                <a:defRPr/>
              </a:pPr>
              <a:t>‹#›</a:t>
            </a:fld>
            <a:endParaRPr lang="en-US" dirty="0"/>
          </a:p>
        </p:txBody>
      </p:sp>
    </p:spTree>
    <p:extLst>
      <p:ext uri="{BB962C8B-B14F-4D97-AF65-F5344CB8AC3E}">
        <p14:creationId xmlns:p14="http://schemas.microsoft.com/office/powerpoint/2010/main" val="9362126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3BFBC4F-B3F8-4623-B69B-7DF0C8DC89D9}" type="datetimeFigureOut">
              <a:rPr lang="en-US" smtClean="0"/>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A64F3-57C6-48BF-B5B0-37910C371DF7}" type="slidenum">
              <a:rPr lang="en-US" smtClean="0"/>
              <a:t>‹#›</a:t>
            </a:fld>
            <a:endParaRPr lang="en-US"/>
          </a:p>
        </p:txBody>
      </p:sp>
    </p:spTree>
    <p:extLst>
      <p:ext uri="{BB962C8B-B14F-4D97-AF65-F5344CB8AC3E}">
        <p14:creationId xmlns:p14="http://schemas.microsoft.com/office/powerpoint/2010/main" val="42297120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OSEP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258EF-E31C-4D9E-BA23-39E04DAF8B48}"/>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8" name="Slide Number Placeholder 5" descr="Slide number">
            <a:extLst>
              <a:ext uri="{FF2B5EF4-FFF2-40B4-BE49-F238E27FC236}">
                <a16:creationId xmlns:a16="http://schemas.microsoft.com/office/drawing/2014/main" id="{A8166784-FB7C-4275-9215-12A496045925}"/>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2" name="Title 1">
            <a:extLst>
              <a:ext uri="{FF2B5EF4-FFF2-40B4-BE49-F238E27FC236}">
                <a16:creationId xmlns:a16="http://schemas.microsoft.com/office/drawing/2014/main" id="{3264EB9D-E3AB-4ABF-B51E-6072C84A8865}"/>
              </a:ext>
            </a:extLst>
          </p:cNvPr>
          <p:cNvSpPr>
            <a:spLocks noGrp="1"/>
          </p:cNvSpPr>
          <p:nvPr>
            <p:ph type="ctrTitle" hasCustomPrompt="1"/>
          </p:nvPr>
        </p:nvSpPr>
        <p:spPr>
          <a:xfrm>
            <a:off x="1524000" y="1122363"/>
            <a:ext cx="9144000" cy="2387600"/>
          </a:xfrm>
          <a:prstGeom prst="rect">
            <a:avLst/>
          </a:prstGeom>
        </p:spPr>
        <p:txBody>
          <a:bodyPr anchor="b"/>
          <a:lstStyle>
            <a:lvl1pPr algn="ctr">
              <a:defRPr sz="4800" cap="small" baseline="0">
                <a:solidFill>
                  <a:srgbClr val="345065"/>
                </a:solidFill>
              </a:defRPr>
            </a:lvl1pPr>
          </a:lstStyle>
          <a:p>
            <a:r>
              <a:rPr lang="en-US" dirty="0"/>
              <a:t>Click to edit Title Slide title</a:t>
            </a:r>
          </a:p>
        </p:txBody>
      </p:sp>
      <p:sp>
        <p:nvSpPr>
          <p:cNvPr id="3" name="Subtitle 2">
            <a:extLst>
              <a:ext uri="{FF2B5EF4-FFF2-40B4-BE49-F238E27FC236}">
                <a16:creationId xmlns:a16="http://schemas.microsoft.com/office/drawing/2014/main" id="{424C1248-5182-42B7-95A4-7C18EC4DEDB5}"/>
              </a:ext>
            </a:extLst>
          </p:cNvPr>
          <p:cNvSpPr>
            <a:spLocks noGrp="1"/>
          </p:cNvSpPr>
          <p:nvPr>
            <p:ph type="subTitle" idx="1" hasCustomPrompt="1"/>
          </p:nvPr>
        </p:nvSpPr>
        <p:spPr>
          <a:xfrm>
            <a:off x="1524000" y="3657600"/>
            <a:ext cx="9144000" cy="1600200"/>
          </a:xfrm>
          <a:prstGeom prst="rect">
            <a:avLst/>
          </a:prstGeom>
        </p:spPr>
        <p:txBody>
          <a:bodyPr>
            <a:normAutofit/>
          </a:bodyPr>
          <a:lstStyle>
            <a:lvl1pPr marL="0" indent="0" algn="ctr">
              <a:buNone/>
              <a:defRPr sz="2800" cap="small" baseline="0">
                <a:solidFill>
                  <a:srgbClr val="2CA34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 Slide subtitle</a:t>
            </a:r>
          </a:p>
        </p:txBody>
      </p:sp>
      <p:sp>
        <p:nvSpPr>
          <p:cNvPr id="7" name="Date Placeholder 3">
            <a:extLst>
              <a:ext uri="{FF2B5EF4-FFF2-40B4-BE49-F238E27FC236}">
                <a16:creationId xmlns:a16="http://schemas.microsoft.com/office/drawing/2014/main" id="{72098210-5F42-469B-8A46-3B82ACC395A9}"/>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54658463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SEP Title and Content">
    <p:spTree>
      <p:nvGrpSpPr>
        <p:cNvPr id="1" name=""/>
        <p:cNvGrpSpPr/>
        <p:nvPr/>
      </p:nvGrpSpPr>
      <p:grpSpPr>
        <a:xfrm>
          <a:off x="0" y="0"/>
          <a:ext cx="0" cy="0"/>
          <a:chOff x="0" y="0"/>
          <a:chExt cx="0" cy="0"/>
        </a:xfrm>
      </p:grpSpPr>
      <p:sp>
        <p:nvSpPr>
          <p:cNvPr id="8" name="Slide Number Placeholder 5" descr="Slide number">
            <a:extLst>
              <a:ext uri="{FF2B5EF4-FFF2-40B4-BE49-F238E27FC236}">
                <a16:creationId xmlns:a16="http://schemas.microsoft.com/office/drawing/2014/main" id="{F428696E-6B16-4B0F-A35F-0B1BA82091AF}"/>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6" name="Title Placeholder 1">
            <a:extLst>
              <a:ext uri="{FF2B5EF4-FFF2-40B4-BE49-F238E27FC236}">
                <a16:creationId xmlns:a16="http://schemas.microsoft.com/office/drawing/2014/main" id="{B9C2A3DB-D378-42A9-BD1C-EC5DF4AA451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dirty="0"/>
              <a:t>Click to edit title: OSERS Title and Content</a:t>
            </a:r>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143001"/>
            <a:ext cx="10972800" cy="4648200"/>
          </a:xfrm>
          <a:prstGeom prst="rect">
            <a:avLst/>
          </a:prstGeom>
        </p:spPr>
        <p:txBody>
          <a:bodyPr/>
          <a:lstStyle>
            <a:lvl1pPr>
              <a:defRPr/>
            </a:lvl1pPr>
          </a:lstStyle>
          <a:p>
            <a:pPr lvl="0"/>
            <a:r>
              <a:rPr lang="en-US" dirty="0"/>
              <a:t>Click to edit First Level</a:t>
            </a:r>
          </a:p>
          <a:p>
            <a:pPr lvl="1"/>
            <a:r>
              <a:rPr lang="en-US" dirty="0"/>
              <a:t>Click to edit Second level</a:t>
            </a:r>
          </a:p>
          <a:p>
            <a:pPr lvl="2"/>
            <a:r>
              <a:rPr lang="en-US" dirty="0"/>
              <a:t>Click to edit Third level</a:t>
            </a:r>
          </a:p>
          <a:p>
            <a:pPr lvl="3"/>
            <a:r>
              <a:rPr lang="en-US" dirty="0"/>
              <a:t>Click to edit Fourth level</a:t>
            </a:r>
          </a:p>
          <a:p>
            <a:pPr lvl="4"/>
            <a:r>
              <a:rPr lang="en-US" dirty="0"/>
              <a:t>Click to edit Fifth level</a:t>
            </a:r>
          </a:p>
        </p:txBody>
      </p:sp>
      <p:sp>
        <p:nvSpPr>
          <p:cNvPr id="7" name="Date Placeholder 3">
            <a:extLst>
              <a:ext uri="{FF2B5EF4-FFF2-40B4-BE49-F238E27FC236}">
                <a16:creationId xmlns:a16="http://schemas.microsoft.com/office/drawing/2014/main" id="{CCFD5C6B-7889-4339-8F75-3B4A510288F0}"/>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40531385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OSEP Section Header">
    <p:spTree>
      <p:nvGrpSpPr>
        <p:cNvPr id="1" name=""/>
        <p:cNvGrpSpPr/>
        <p:nvPr/>
      </p:nvGrpSpPr>
      <p:grpSpPr>
        <a:xfrm>
          <a:off x="0" y="0"/>
          <a:ext cx="0" cy="0"/>
          <a:chOff x="0" y="0"/>
          <a:chExt cx="0" cy="0"/>
        </a:xfrm>
      </p:grpSpPr>
      <p:sp>
        <p:nvSpPr>
          <p:cNvPr id="8" name="Slide Number Placeholder 5" descr="Slide number">
            <a:extLst>
              <a:ext uri="{FF2B5EF4-FFF2-40B4-BE49-F238E27FC236}">
                <a16:creationId xmlns:a16="http://schemas.microsoft.com/office/drawing/2014/main" id="{7806AD7D-BFE9-414B-A614-F152C75AEBF6}"/>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2" name="Title 1">
            <a:extLst>
              <a:ext uri="{FF2B5EF4-FFF2-40B4-BE49-F238E27FC236}">
                <a16:creationId xmlns:a16="http://schemas.microsoft.com/office/drawing/2014/main" id="{E426D53A-FEC1-4E25-A2A6-4D10945FC26B}"/>
              </a:ext>
            </a:extLst>
          </p:cNvPr>
          <p:cNvSpPr>
            <a:spLocks noGrp="1"/>
          </p:cNvSpPr>
          <p:nvPr>
            <p:ph type="title" hasCustomPrompt="1"/>
          </p:nvPr>
        </p:nvSpPr>
        <p:spPr>
          <a:xfrm>
            <a:off x="831850" y="1709739"/>
            <a:ext cx="10515600" cy="1719262"/>
          </a:xfrm>
          <a:prstGeom prst="rect">
            <a:avLst/>
          </a:prstGeom>
        </p:spPr>
        <p:txBody>
          <a:bodyPr anchor="b"/>
          <a:lstStyle>
            <a:lvl1pPr>
              <a:defRPr sz="4400">
                <a:solidFill>
                  <a:srgbClr val="345065"/>
                </a:solidFill>
              </a:defRPr>
            </a:lvl1pPr>
          </a:lstStyle>
          <a:p>
            <a:r>
              <a:rPr lang="en-US" dirty="0"/>
              <a:t>Click to edit Sub-Section title</a:t>
            </a:r>
          </a:p>
        </p:txBody>
      </p:sp>
      <p:sp>
        <p:nvSpPr>
          <p:cNvPr id="3" name="Text Placeholder 2">
            <a:extLst>
              <a:ext uri="{FF2B5EF4-FFF2-40B4-BE49-F238E27FC236}">
                <a16:creationId xmlns:a16="http://schemas.microsoft.com/office/drawing/2014/main" id="{C5E2D17F-89F4-403A-9B65-20F1F0EA63AB}"/>
              </a:ext>
            </a:extLst>
          </p:cNvPr>
          <p:cNvSpPr>
            <a:spLocks noGrp="1"/>
          </p:cNvSpPr>
          <p:nvPr>
            <p:ph type="body" idx="1" hasCustomPrompt="1"/>
          </p:nvPr>
        </p:nvSpPr>
        <p:spPr>
          <a:xfrm>
            <a:off x="831850" y="3657599"/>
            <a:ext cx="10515600" cy="2432051"/>
          </a:xfrm>
          <a:prstGeom prst="rect">
            <a:avLst/>
          </a:prstGeom>
        </p:spPr>
        <p:txBody>
          <a:bodyPr lIns="0" tIns="45720" rIns="0"/>
          <a:lstStyle>
            <a:lvl1pPr marL="0" indent="0">
              <a:buNone/>
              <a:defRPr sz="2400">
                <a:solidFill>
                  <a:srgbClr val="2CA3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Sub-Section subtitle</a:t>
            </a:r>
          </a:p>
        </p:txBody>
      </p:sp>
      <p:sp>
        <p:nvSpPr>
          <p:cNvPr id="7" name="Date Placeholder 3">
            <a:extLst>
              <a:ext uri="{FF2B5EF4-FFF2-40B4-BE49-F238E27FC236}">
                <a16:creationId xmlns:a16="http://schemas.microsoft.com/office/drawing/2014/main" id="{213B46FB-6684-4412-9BBD-5783BD510555}"/>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75233970"/>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SEP Two Content">
    <p:spTree>
      <p:nvGrpSpPr>
        <p:cNvPr id="1" name=""/>
        <p:cNvGrpSpPr/>
        <p:nvPr/>
      </p:nvGrpSpPr>
      <p:grpSpPr>
        <a:xfrm>
          <a:off x="0" y="0"/>
          <a:ext cx="0" cy="0"/>
          <a:chOff x="0" y="0"/>
          <a:chExt cx="0" cy="0"/>
        </a:xfrm>
      </p:grpSpPr>
      <p:sp>
        <p:nvSpPr>
          <p:cNvPr id="9" name="Slide Number Placeholder 5" descr="Slide number">
            <a:extLst>
              <a:ext uri="{FF2B5EF4-FFF2-40B4-BE49-F238E27FC236}">
                <a16:creationId xmlns:a16="http://schemas.microsoft.com/office/drawing/2014/main" id="{2ED77C1F-80C1-4923-B2AF-605F242C8A14}"/>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7" name="Title Placeholder 1">
            <a:extLst>
              <a:ext uri="{FF2B5EF4-FFF2-40B4-BE49-F238E27FC236}">
                <a16:creationId xmlns:a16="http://schemas.microsoft.com/office/drawing/2014/main" id="{24A52A0B-E7A9-42D3-8330-4705100E16F1}"/>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dirty="0"/>
              <a:t>Click to edit title: Two Content</a:t>
            </a:r>
          </a:p>
        </p:txBody>
      </p:sp>
      <p:sp>
        <p:nvSpPr>
          <p:cNvPr id="3" name="Content Placeholder 2">
            <a:extLst>
              <a:ext uri="{FF2B5EF4-FFF2-40B4-BE49-F238E27FC236}">
                <a16:creationId xmlns:a16="http://schemas.microsoft.com/office/drawing/2014/main" id="{7FF60ADA-4614-45E3-A5BF-95629D7B64E6}"/>
              </a:ext>
            </a:extLst>
          </p:cNvPr>
          <p:cNvSpPr>
            <a:spLocks noGrp="1"/>
          </p:cNvSpPr>
          <p:nvPr>
            <p:ph sz="half" idx="1" hasCustomPrompt="1"/>
          </p:nvPr>
        </p:nvSpPr>
        <p:spPr>
          <a:xfrm>
            <a:off x="638175" y="1143001"/>
            <a:ext cx="5381625"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Content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6CCE599-7CBD-44DC-8DFC-6C6FAC6A3DD0}"/>
              </a:ext>
            </a:extLst>
          </p:cNvPr>
          <p:cNvSpPr>
            <a:spLocks noGrp="1"/>
          </p:cNvSpPr>
          <p:nvPr>
            <p:ph sz="half" idx="2" hasCustomPrompt="1"/>
          </p:nvPr>
        </p:nvSpPr>
        <p:spPr>
          <a:xfrm>
            <a:off x="6172200" y="1143001"/>
            <a:ext cx="5410200"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Content 2</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2E5C1993-4689-4706-9605-191DB63D4FBF}"/>
              </a:ext>
            </a:extLst>
          </p:cNvPr>
          <p:cNvSpPr>
            <a:spLocks noGrp="1"/>
          </p:cNvSpPr>
          <p:nvPr>
            <p:ph type="dt" sz="half" idx="13"/>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24302852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SEP Comparison">
    <p:spTree>
      <p:nvGrpSpPr>
        <p:cNvPr id="1" name=""/>
        <p:cNvGrpSpPr/>
        <p:nvPr/>
      </p:nvGrpSpPr>
      <p:grpSpPr>
        <a:xfrm>
          <a:off x="0" y="0"/>
          <a:ext cx="0" cy="0"/>
          <a:chOff x="0" y="0"/>
          <a:chExt cx="0" cy="0"/>
        </a:xfrm>
      </p:grpSpPr>
      <p:sp>
        <p:nvSpPr>
          <p:cNvPr id="11" name="Slide Number Placeholder 5" descr="Slide number">
            <a:extLst>
              <a:ext uri="{FF2B5EF4-FFF2-40B4-BE49-F238E27FC236}">
                <a16:creationId xmlns:a16="http://schemas.microsoft.com/office/drawing/2014/main" id="{9598033F-3D57-4969-A39A-2525ADCE1D04}"/>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9" name="Title Placeholder 1">
            <a:extLst>
              <a:ext uri="{FF2B5EF4-FFF2-40B4-BE49-F238E27FC236}">
                <a16:creationId xmlns:a16="http://schemas.microsoft.com/office/drawing/2014/main" id="{EC7F6BC6-0A85-4C6D-B20F-0B41C7D177A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dirty="0"/>
              <a:t>Click to edit title: Comparison</a:t>
            </a:r>
          </a:p>
        </p:txBody>
      </p:sp>
      <p:sp>
        <p:nvSpPr>
          <p:cNvPr id="3" name="Text Placeholder 2">
            <a:extLst>
              <a:ext uri="{FF2B5EF4-FFF2-40B4-BE49-F238E27FC236}">
                <a16:creationId xmlns:a16="http://schemas.microsoft.com/office/drawing/2014/main" id="{A97943C8-2E58-46B7-BB78-69936D29A657}"/>
              </a:ext>
            </a:extLst>
          </p:cNvPr>
          <p:cNvSpPr>
            <a:spLocks noGrp="1"/>
          </p:cNvSpPr>
          <p:nvPr>
            <p:ph type="body" idx="1" hasCustomPrompt="1"/>
          </p:nvPr>
        </p:nvSpPr>
        <p:spPr>
          <a:xfrm>
            <a:off x="638176" y="1167905"/>
            <a:ext cx="535781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Comparison 1 head</a:t>
            </a:r>
          </a:p>
        </p:txBody>
      </p:sp>
      <p:sp>
        <p:nvSpPr>
          <p:cNvPr id="4" name="Content Placeholder 3">
            <a:extLst>
              <a:ext uri="{FF2B5EF4-FFF2-40B4-BE49-F238E27FC236}">
                <a16:creationId xmlns:a16="http://schemas.microsoft.com/office/drawing/2014/main" id="{EFDA34BC-A09D-42A2-BEE6-A2169B3B5448}"/>
              </a:ext>
            </a:extLst>
          </p:cNvPr>
          <p:cNvSpPr>
            <a:spLocks noGrp="1"/>
          </p:cNvSpPr>
          <p:nvPr>
            <p:ph sz="half" idx="2" hasCustomPrompt="1"/>
          </p:nvPr>
        </p:nvSpPr>
        <p:spPr>
          <a:xfrm>
            <a:off x="638176" y="1991817"/>
            <a:ext cx="5357812"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Comparison 1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BC18036-3872-4576-9EA7-9CC17CDC1A02}"/>
              </a:ext>
            </a:extLst>
          </p:cNvPr>
          <p:cNvSpPr>
            <a:spLocks noGrp="1"/>
          </p:cNvSpPr>
          <p:nvPr>
            <p:ph type="body" sz="quarter" idx="3" hasCustomPrompt="1"/>
          </p:nvPr>
        </p:nvSpPr>
        <p:spPr>
          <a:xfrm>
            <a:off x="6170612" y="1167905"/>
            <a:ext cx="5411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Comparison 2 head</a:t>
            </a:r>
          </a:p>
        </p:txBody>
      </p:sp>
      <p:sp>
        <p:nvSpPr>
          <p:cNvPr id="6" name="Content Placeholder 5">
            <a:extLst>
              <a:ext uri="{FF2B5EF4-FFF2-40B4-BE49-F238E27FC236}">
                <a16:creationId xmlns:a16="http://schemas.microsoft.com/office/drawing/2014/main" id="{B37A7CF3-F993-4581-A10C-4E3B2216D440}"/>
              </a:ext>
            </a:extLst>
          </p:cNvPr>
          <p:cNvSpPr>
            <a:spLocks noGrp="1"/>
          </p:cNvSpPr>
          <p:nvPr>
            <p:ph sz="quarter" idx="4" hasCustomPrompt="1"/>
          </p:nvPr>
        </p:nvSpPr>
        <p:spPr>
          <a:xfrm>
            <a:off x="6170612" y="1991817"/>
            <a:ext cx="5411788"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Comparison 2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BC82069A-0BF2-4A27-A546-13D737801EF9}"/>
              </a:ext>
            </a:extLst>
          </p:cNvPr>
          <p:cNvSpPr>
            <a:spLocks noGrp="1"/>
          </p:cNvSpPr>
          <p:nvPr>
            <p:ph type="dt" sz="half" idx="13"/>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431487139"/>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SEP Title Only">
    <p:spTree>
      <p:nvGrpSpPr>
        <p:cNvPr id="1" name=""/>
        <p:cNvGrpSpPr/>
        <p:nvPr/>
      </p:nvGrpSpPr>
      <p:grpSpPr>
        <a:xfrm>
          <a:off x="0" y="0"/>
          <a:ext cx="0" cy="0"/>
          <a:chOff x="0" y="0"/>
          <a:chExt cx="0" cy="0"/>
        </a:xfrm>
      </p:grpSpPr>
      <p:sp>
        <p:nvSpPr>
          <p:cNvPr id="7" name="Slide Number Placeholder 5" descr="Slide number">
            <a:extLst>
              <a:ext uri="{FF2B5EF4-FFF2-40B4-BE49-F238E27FC236}">
                <a16:creationId xmlns:a16="http://schemas.microsoft.com/office/drawing/2014/main" id="{4D9458F7-9707-486D-A49C-16642C40ED39}"/>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5" name="Title Placeholder 1">
            <a:extLst>
              <a:ext uri="{FF2B5EF4-FFF2-40B4-BE49-F238E27FC236}">
                <a16:creationId xmlns:a16="http://schemas.microsoft.com/office/drawing/2014/main" id="{38FDDEB1-0D88-4419-8F6A-851C52DF9E9F}"/>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dirty="0"/>
              <a:t>Click to edit title: Blank Slide</a:t>
            </a:r>
          </a:p>
        </p:txBody>
      </p:sp>
      <p:sp>
        <p:nvSpPr>
          <p:cNvPr id="6" name="Date Placeholder 3">
            <a:extLst>
              <a:ext uri="{FF2B5EF4-FFF2-40B4-BE49-F238E27FC236}">
                <a16:creationId xmlns:a16="http://schemas.microsoft.com/office/drawing/2014/main" id="{B8B569AB-A890-4AB0-A835-96F88CF06423}"/>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14906543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2841" y="720762"/>
            <a:ext cx="2937416" cy="1129775"/>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OSEP Blank">
    <p:spTree>
      <p:nvGrpSpPr>
        <p:cNvPr id="1" name=""/>
        <p:cNvGrpSpPr/>
        <p:nvPr/>
      </p:nvGrpSpPr>
      <p:grpSpPr>
        <a:xfrm>
          <a:off x="0" y="0"/>
          <a:ext cx="0" cy="0"/>
          <a:chOff x="0" y="0"/>
          <a:chExt cx="0" cy="0"/>
        </a:xfrm>
      </p:grpSpPr>
      <p:sp>
        <p:nvSpPr>
          <p:cNvPr id="6" name="Slide Number Placeholder 5" descr="Slide number">
            <a:extLst>
              <a:ext uri="{FF2B5EF4-FFF2-40B4-BE49-F238E27FC236}">
                <a16:creationId xmlns:a16="http://schemas.microsoft.com/office/drawing/2014/main" id="{4AF364BE-B342-4A94-9B81-AE140878C62F}"/>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5" name="Date Placeholder 3">
            <a:extLst>
              <a:ext uri="{FF2B5EF4-FFF2-40B4-BE49-F238E27FC236}">
                <a16:creationId xmlns:a16="http://schemas.microsoft.com/office/drawing/2014/main" id="{9EBBC821-5A67-42D7-90A7-CA776B14CE1B}"/>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73638045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SEP Content with Caption">
    <p:spTree>
      <p:nvGrpSpPr>
        <p:cNvPr id="1" name=""/>
        <p:cNvGrpSpPr/>
        <p:nvPr/>
      </p:nvGrpSpPr>
      <p:grpSpPr>
        <a:xfrm>
          <a:off x="0" y="0"/>
          <a:ext cx="0" cy="0"/>
          <a:chOff x="0" y="0"/>
          <a:chExt cx="0" cy="0"/>
        </a:xfrm>
      </p:grpSpPr>
      <p:sp>
        <p:nvSpPr>
          <p:cNvPr id="10" name="Slide Number Placeholder 5" descr="Slide number">
            <a:extLst>
              <a:ext uri="{FF2B5EF4-FFF2-40B4-BE49-F238E27FC236}">
                <a16:creationId xmlns:a16="http://schemas.microsoft.com/office/drawing/2014/main" id="{2AD3A5EF-E03C-426C-8D47-77888598FC73}"/>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5" name="Text Placeholder 4">
            <a:extLst>
              <a:ext uri="{FF2B5EF4-FFF2-40B4-BE49-F238E27FC236}">
                <a16:creationId xmlns:a16="http://schemas.microsoft.com/office/drawing/2014/main" id="{FF5A315C-57C9-42E3-8B89-F845F852E1C4}"/>
              </a:ext>
            </a:extLst>
          </p:cNvPr>
          <p:cNvSpPr>
            <a:spLocks noGrp="1"/>
          </p:cNvSpPr>
          <p:nvPr>
            <p:ph type="body" sz="quarter" idx="14" hasCustomPrompt="1"/>
          </p:nvPr>
        </p:nvSpPr>
        <p:spPr>
          <a:xfrm>
            <a:off x="640080" y="0"/>
            <a:ext cx="10972800" cy="672111"/>
          </a:xfrm>
        </p:spPr>
        <p:txBody>
          <a:bodyPr lIns="0" tIns="0" rIns="0" bIns="0" anchor="b" anchorCtr="0">
            <a:normAutofit/>
          </a:bodyPr>
          <a:lstStyle>
            <a:lvl1pPr marL="0" indent="0">
              <a:buNone/>
              <a:defRPr sz="4000">
                <a:solidFill>
                  <a:schemeClr val="bg1"/>
                </a:solidFill>
              </a:defRPr>
            </a:lvl1pPr>
            <a:lvl2pPr marL="457200" indent="0">
              <a:buNone/>
              <a:defRPr sz="4000">
                <a:solidFill>
                  <a:schemeClr val="bg1"/>
                </a:solidFill>
              </a:defRPr>
            </a:lvl2pPr>
            <a:lvl3pPr marL="914400" indent="0">
              <a:buNone/>
              <a:defRPr sz="4000">
                <a:solidFill>
                  <a:schemeClr val="bg1"/>
                </a:solidFill>
              </a:defRPr>
            </a:lvl3pPr>
            <a:lvl4pPr marL="1314450" indent="0">
              <a:buNone/>
              <a:defRPr sz="4000">
                <a:solidFill>
                  <a:schemeClr val="bg1"/>
                </a:solidFill>
              </a:defRPr>
            </a:lvl4pPr>
            <a:lvl5pPr marL="1600200" indent="0">
              <a:buNone/>
              <a:defRPr sz="4000">
                <a:solidFill>
                  <a:schemeClr val="bg1"/>
                </a:solidFill>
              </a:defRPr>
            </a:lvl5pPr>
          </a:lstStyle>
          <a:p>
            <a:pPr lvl="0"/>
            <a:r>
              <a:rPr lang="en-US" dirty="0"/>
              <a:t>Click to edit Title: Caption and Content</a:t>
            </a:r>
          </a:p>
        </p:txBody>
      </p:sp>
      <p:sp>
        <p:nvSpPr>
          <p:cNvPr id="4" name="Text Placeholder 3">
            <a:extLst>
              <a:ext uri="{FF2B5EF4-FFF2-40B4-BE49-F238E27FC236}">
                <a16:creationId xmlns:a16="http://schemas.microsoft.com/office/drawing/2014/main" id="{E2EA7CFC-5AFD-449A-AA6A-E3A1B413E74D}"/>
              </a:ext>
            </a:extLst>
          </p:cNvPr>
          <p:cNvSpPr>
            <a:spLocks noGrp="1"/>
          </p:cNvSpPr>
          <p:nvPr>
            <p:ph type="body" sz="half" idx="2" hasCustomPrompt="1"/>
          </p:nvPr>
        </p:nvSpPr>
        <p:spPr>
          <a:xfrm>
            <a:off x="638176" y="1143000"/>
            <a:ext cx="2714624" cy="4725988"/>
          </a:xfrm>
          <a:prstGeom prst="rect">
            <a:avLst/>
          </a:prstGeom>
        </p:spPr>
        <p:txBody>
          <a:bodyPr>
            <a:normAutofit/>
          </a:bodyPr>
          <a:lstStyle>
            <a:lvl1pPr marL="0" indent="0">
              <a:buNone/>
              <a:defRPr sz="1800">
                <a:solidFill>
                  <a:srgbClr val="375A7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3" name="Content Placeholder 2">
            <a:extLst>
              <a:ext uri="{FF2B5EF4-FFF2-40B4-BE49-F238E27FC236}">
                <a16:creationId xmlns:a16="http://schemas.microsoft.com/office/drawing/2014/main" id="{2FAA3630-DA43-46D5-941C-DEA5A942F880}"/>
              </a:ext>
            </a:extLst>
          </p:cNvPr>
          <p:cNvSpPr>
            <a:spLocks noGrp="1"/>
          </p:cNvSpPr>
          <p:nvPr>
            <p:ph idx="1" hasCustomPrompt="1"/>
          </p:nvPr>
        </p:nvSpPr>
        <p:spPr>
          <a:xfrm>
            <a:off x="3810000" y="1143000"/>
            <a:ext cx="7545388" cy="4718050"/>
          </a:xfrm>
          <a:prstGeom prst="rect">
            <a:avLst/>
          </a:prstGeom>
        </p:spPr>
        <p:txBody>
          <a:bodyPr/>
          <a:lstStyle>
            <a:lvl1pPr marL="457200" indent="-457200">
              <a:buClr>
                <a:srgbClr val="2CA34E"/>
              </a:buClr>
              <a:defRPr sz="3200"/>
            </a:lvl1pPr>
            <a:lvl2pPr marL="685800" indent="-228600">
              <a:buClr>
                <a:srgbClr val="2CA34E"/>
              </a:buClr>
              <a:defRPr sz="2800"/>
            </a:lvl2pPr>
            <a:lvl3pPr>
              <a:buClr>
                <a:srgbClr val="2CA34E"/>
              </a:buClr>
              <a:defRPr sz="2400"/>
            </a:lvl3pPr>
            <a:lvl4pPr>
              <a:buClr>
                <a:srgbClr val="2CA34E"/>
              </a:buClr>
              <a:defRPr sz="2000"/>
            </a:lvl4pPr>
            <a:lvl5pPr>
              <a:buClr>
                <a:srgbClr val="2CA34E"/>
              </a:buClr>
              <a:defRPr sz="2000"/>
            </a:lvl5pPr>
            <a:lvl6pPr>
              <a:defRPr sz="2000"/>
            </a:lvl6pPr>
            <a:lvl7pPr>
              <a:defRPr sz="2000"/>
            </a:lvl7pPr>
            <a:lvl8pPr>
              <a:defRPr sz="2000"/>
            </a:lvl8pPr>
            <a:lvl9pPr>
              <a:defRPr sz="2000"/>
            </a:lvl9pPr>
          </a:lstStyle>
          <a:p>
            <a:pPr lvl="0"/>
            <a:r>
              <a:rPr lang="en-US" dirty="0"/>
              <a:t>Click to edit Content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D13C59D2-DDA6-4773-870C-E5B965F6DFE7}"/>
              </a:ext>
            </a:extLst>
          </p:cNvPr>
          <p:cNvSpPr>
            <a:spLocks noGrp="1"/>
          </p:cNvSpPr>
          <p:nvPr>
            <p:ph type="dt" sz="half" idx="13"/>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79336678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OSEP Picture with Caption">
    <p:spTree>
      <p:nvGrpSpPr>
        <p:cNvPr id="1" name=""/>
        <p:cNvGrpSpPr/>
        <p:nvPr/>
      </p:nvGrpSpPr>
      <p:grpSpPr>
        <a:xfrm>
          <a:off x="0" y="0"/>
          <a:ext cx="0" cy="0"/>
          <a:chOff x="0" y="0"/>
          <a:chExt cx="0" cy="0"/>
        </a:xfrm>
      </p:grpSpPr>
      <p:sp>
        <p:nvSpPr>
          <p:cNvPr id="9" name="Slide Number Placeholder 5" descr="Slide number">
            <a:extLst>
              <a:ext uri="{FF2B5EF4-FFF2-40B4-BE49-F238E27FC236}">
                <a16:creationId xmlns:a16="http://schemas.microsoft.com/office/drawing/2014/main" id="{286CC856-5F3B-4541-B8B4-E7AF35261008}"/>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2" name="Title 1">
            <a:extLst>
              <a:ext uri="{FF2B5EF4-FFF2-40B4-BE49-F238E27FC236}">
                <a16:creationId xmlns:a16="http://schemas.microsoft.com/office/drawing/2014/main" id="{E66B089B-8474-4A9D-81FB-4014BB9F3C06}"/>
              </a:ext>
            </a:extLst>
          </p:cNvPr>
          <p:cNvSpPr>
            <a:spLocks noGrp="1"/>
          </p:cNvSpPr>
          <p:nvPr>
            <p:ph type="title" hasCustomPrompt="1"/>
          </p:nvPr>
        </p:nvSpPr>
        <p:spPr>
          <a:xfrm>
            <a:off x="839788" y="987424"/>
            <a:ext cx="3932237" cy="1069975"/>
          </a:xfrm>
          <a:prstGeom prst="rect">
            <a:avLst/>
          </a:prstGeom>
        </p:spPr>
        <p:txBody>
          <a:bodyPr anchor="b"/>
          <a:lstStyle>
            <a:lvl1pPr>
              <a:defRPr sz="3200">
                <a:solidFill>
                  <a:srgbClr val="2C506A"/>
                </a:solidFill>
              </a:defRPr>
            </a:lvl1pPr>
          </a:lstStyle>
          <a:p>
            <a:r>
              <a:rPr lang="en-US" dirty="0"/>
              <a:t>Click edit Master title style</a:t>
            </a:r>
          </a:p>
        </p:txBody>
      </p:sp>
      <p:sp>
        <p:nvSpPr>
          <p:cNvPr id="4" name="Text Placeholder 3">
            <a:extLst>
              <a:ext uri="{FF2B5EF4-FFF2-40B4-BE49-F238E27FC236}">
                <a16:creationId xmlns:a16="http://schemas.microsoft.com/office/drawing/2014/main" id="{33BA6967-2DC3-4055-96A7-39B922A326B5}"/>
              </a:ext>
            </a:extLst>
          </p:cNvPr>
          <p:cNvSpPr>
            <a:spLocks noGrp="1"/>
          </p:cNvSpPr>
          <p:nvPr>
            <p:ph type="body" sz="half" idx="2" hasCustomPrompt="1"/>
          </p:nvPr>
        </p:nvSpPr>
        <p:spPr>
          <a:xfrm>
            <a:off x="839788" y="2286000"/>
            <a:ext cx="3932237" cy="3582988"/>
          </a:xfrm>
          <a:prstGeom prst="rect">
            <a:avLst/>
          </a:prstGeom>
        </p:spPr>
        <p:txBody>
          <a:bodyPr>
            <a:normAutofit/>
          </a:bodyPr>
          <a:lstStyle>
            <a:lvl1pPr marL="0" indent="0">
              <a:buNone/>
              <a:defRPr sz="1800">
                <a:solidFill>
                  <a:srgbClr val="2D87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 text</a:t>
            </a:r>
          </a:p>
        </p:txBody>
      </p:sp>
      <p:sp>
        <p:nvSpPr>
          <p:cNvPr id="3" name="Picture Placeholder 2">
            <a:extLst>
              <a:ext uri="{FF2B5EF4-FFF2-40B4-BE49-F238E27FC236}">
                <a16:creationId xmlns:a16="http://schemas.microsoft.com/office/drawing/2014/main" id="{2779BEC0-E3C9-428E-A09E-7E38D7E17B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Date Placeholder 3">
            <a:extLst>
              <a:ext uri="{FF2B5EF4-FFF2-40B4-BE49-F238E27FC236}">
                <a16:creationId xmlns:a16="http://schemas.microsoft.com/office/drawing/2014/main" id="{0C96B4EC-B6A9-4E36-A5F3-8C8968292CEC}"/>
              </a:ext>
            </a:extLst>
          </p:cNvPr>
          <p:cNvSpPr>
            <a:spLocks noGrp="1"/>
          </p:cNvSpPr>
          <p:nvPr>
            <p:ph type="dt" sz="half" idx="10"/>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67940430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SEP End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3" name="TextBox 2">
            <a:extLst>
              <a:ext uri="{FF2B5EF4-FFF2-40B4-BE49-F238E27FC236}">
                <a16:creationId xmlns:a16="http://schemas.microsoft.com/office/drawing/2014/main" id="{EF6E18A5-FF83-466F-AAEB-502A8675691F}"/>
              </a:ext>
            </a:extLst>
          </p:cNvPr>
          <p:cNvSpPr txBox="1"/>
          <p:nvPr userDrawn="1"/>
        </p:nvSpPr>
        <p:spPr>
          <a:xfrm>
            <a:off x="580767" y="2286000"/>
            <a:ext cx="10972800" cy="1107996"/>
          </a:xfrm>
          <a:prstGeom prst="rect">
            <a:avLst/>
          </a:prstGeom>
          <a:noFill/>
        </p:spPr>
        <p:txBody>
          <a:bodyPr wrap="square" rtlCol="0" anchor="b">
            <a:spAutoFit/>
          </a:bodyPr>
          <a:lstStyle/>
          <a:p>
            <a:pPr algn="ctr"/>
            <a:r>
              <a:rPr lang="en-US" sz="6600" dirty="0">
                <a:solidFill>
                  <a:srgbClr val="2D8700"/>
                </a:solidFill>
                <a:latin typeface="Century Gothic" panose="020B0502020202020204" pitchFamily="34" charset="0"/>
              </a:rPr>
              <a:t>OSEP</a:t>
            </a:r>
          </a:p>
        </p:txBody>
      </p:sp>
      <p:sp>
        <p:nvSpPr>
          <p:cNvPr id="2" name="TextBox 1">
            <a:extLst>
              <a:ext uri="{FF2B5EF4-FFF2-40B4-BE49-F238E27FC236}">
                <a16:creationId xmlns:a16="http://schemas.microsoft.com/office/drawing/2014/main" id="{6652472D-2C37-4839-80EA-30713C149CA2}"/>
              </a:ext>
            </a:extLst>
          </p:cNvPr>
          <p:cNvSpPr txBox="1"/>
          <p:nvPr userDrawn="1"/>
        </p:nvSpPr>
        <p:spPr>
          <a:xfrm>
            <a:off x="609599"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dirty="0">
                <a:solidFill>
                  <a:srgbClr val="2C506A"/>
                </a:solidFill>
                <a:latin typeface="Century Gothic" panose="020B0502020202020204" pitchFamily="34" charset="0"/>
              </a:rPr>
              <a:t>Office of Special Education Programs</a:t>
            </a:r>
          </a:p>
          <a:p>
            <a:pPr algn="ctr">
              <a:spcBef>
                <a:spcPts val="600"/>
              </a:spcBef>
            </a:pPr>
            <a:r>
              <a:rPr lang="en-US" sz="1800" cap="small" baseline="0" dirty="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dirty="0">
                <a:solidFill>
                  <a:srgbClr val="2C506A"/>
                </a:solidFill>
                <a:latin typeface="Century Gothic" panose="020B0502020202020204" pitchFamily="34" charset="0"/>
              </a:rPr>
              <a:t>U.S. Department of Education</a:t>
            </a:r>
          </a:p>
        </p:txBody>
      </p:sp>
      <p:sp>
        <p:nvSpPr>
          <p:cNvPr id="8" name="Date Placeholder 3">
            <a:extLst>
              <a:ext uri="{FF2B5EF4-FFF2-40B4-BE49-F238E27FC236}">
                <a16:creationId xmlns:a16="http://schemas.microsoft.com/office/drawing/2014/main" id="{8FBE9625-47CE-4753-A25E-07DFCF732EC7}"/>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91171317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SEP End Slide, Link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3" name="TextBox 2">
            <a:extLst>
              <a:ext uri="{FF2B5EF4-FFF2-40B4-BE49-F238E27FC236}">
                <a16:creationId xmlns:a16="http://schemas.microsoft.com/office/drawing/2014/main" id="{EF6E18A5-FF83-466F-AAEB-502A8675691F}"/>
              </a:ext>
            </a:extLst>
          </p:cNvPr>
          <p:cNvSpPr txBox="1"/>
          <p:nvPr userDrawn="1"/>
        </p:nvSpPr>
        <p:spPr>
          <a:xfrm>
            <a:off x="580767" y="2286000"/>
            <a:ext cx="10972800" cy="1107996"/>
          </a:xfrm>
          <a:prstGeom prst="rect">
            <a:avLst/>
          </a:prstGeom>
          <a:noFill/>
        </p:spPr>
        <p:txBody>
          <a:bodyPr wrap="square" rtlCol="0" anchor="b">
            <a:spAutoFit/>
          </a:bodyPr>
          <a:lstStyle/>
          <a:p>
            <a:pPr algn="ctr"/>
            <a:r>
              <a:rPr lang="en-US" sz="6600" dirty="0">
                <a:solidFill>
                  <a:srgbClr val="2D8700"/>
                </a:solidFill>
                <a:latin typeface="Century Gothic" panose="020B0502020202020204" pitchFamily="34" charset="0"/>
              </a:rPr>
              <a:t>OSEP</a:t>
            </a:r>
          </a:p>
        </p:txBody>
      </p:sp>
      <p:sp>
        <p:nvSpPr>
          <p:cNvPr id="9" name="TextBox 8">
            <a:extLst>
              <a:ext uri="{FF2B5EF4-FFF2-40B4-BE49-F238E27FC236}">
                <a16:creationId xmlns:a16="http://schemas.microsoft.com/office/drawing/2014/main" id="{534AA617-C9A8-41E8-8354-6B52BEE9BBD7}"/>
              </a:ext>
            </a:extLst>
          </p:cNvPr>
          <p:cNvSpPr txBox="1"/>
          <p:nvPr userDrawn="1"/>
        </p:nvSpPr>
        <p:spPr>
          <a:xfrm>
            <a:off x="609599"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dirty="0">
                <a:solidFill>
                  <a:srgbClr val="2C506A"/>
                </a:solidFill>
                <a:latin typeface="Century Gothic" panose="020B0502020202020204" pitchFamily="34" charset="0"/>
              </a:rPr>
              <a:t>Office of Special Education Programs</a:t>
            </a:r>
          </a:p>
          <a:p>
            <a:pPr algn="ctr">
              <a:spcBef>
                <a:spcPts val="600"/>
              </a:spcBef>
            </a:pPr>
            <a:r>
              <a:rPr lang="en-US" sz="1800" cap="small" baseline="0" dirty="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dirty="0">
                <a:solidFill>
                  <a:srgbClr val="2C506A"/>
                </a:solidFill>
                <a:latin typeface="Century Gothic" panose="020B0502020202020204" pitchFamily="34" charset="0"/>
              </a:rPr>
              <a:t>U.S. Department of Education</a:t>
            </a:r>
          </a:p>
        </p:txBody>
      </p:sp>
      <p:sp>
        <p:nvSpPr>
          <p:cNvPr id="4" name="TextBox 3">
            <a:extLst>
              <a:ext uri="{FF2B5EF4-FFF2-40B4-BE49-F238E27FC236}">
                <a16:creationId xmlns:a16="http://schemas.microsoft.com/office/drawing/2014/main" id="{5DAE739A-8E85-4E4A-9F6B-6E1070A2EFA6}"/>
              </a:ext>
            </a:extLst>
          </p:cNvPr>
          <p:cNvSpPr txBox="1"/>
          <p:nvPr userDrawn="1"/>
        </p:nvSpPr>
        <p:spPr>
          <a:xfrm>
            <a:off x="650789" y="4838708"/>
            <a:ext cx="10931610" cy="1184940"/>
          </a:xfrm>
          <a:prstGeom prst="rect">
            <a:avLst/>
          </a:prstGeom>
          <a:noFill/>
        </p:spPr>
        <p:txBody>
          <a:bodyPr wrap="square" rtlCol="0" anchor="ctr" anchorCtr="0">
            <a:spAutoFit/>
          </a:bodyPr>
          <a:lstStyle/>
          <a:p>
            <a:pPr marL="0" indent="0" algn="l">
              <a:lnSpc>
                <a:spcPct val="100000"/>
              </a:lnSpc>
              <a:spcBef>
                <a:spcPts val="1200"/>
              </a:spcBef>
              <a:buNone/>
              <a:tabLst>
                <a:tab pos="4799013" algn="r"/>
                <a:tab pos="5033963" algn="l"/>
              </a:tabLst>
            </a:pPr>
            <a:r>
              <a:rPr lang="en-US" sz="1400" b="1" dirty="0">
                <a:solidFill>
                  <a:srgbClr val="345065"/>
                </a:solidFill>
                <a:latin typeface="Century Gothic" panose="020B0502020202020204" pitchFamily="34" charset="0"/>
              </a:rPr>
              <a:t>	</a:t>
            </a:r>
            <a:r>
              <a:rPr lang="en-US" sz="1400" b="1" dirty="0">
                <a:solidFill>
                  <a:srgbClr val="215070"/>
                </a:solidFill>
                <a:latin typeface="Century Gothic" panose="020B0502020202020204" pitchFamily="34" charset="0"/>
              </a:rPr>
              <a:t>Home:</a:t>
            </a:r>
            <a:r>
              <a:rPr lang="en-US" sz="1400" dirty="0">
                <a:solidFill>
                  <a:srgbClr val="215070"/>
                </a:solidFill>
                <a:latin typeface="Century Gothic" panose="020B0502020202020204" pitchFamily="34" charset="0"/>
              </a:rPr>
              <a:t>	www.ed.gov/osers/osep</a:t>
            </a:r>
          </a:p>
          <a:p>
            <a:pPr marL="0" indent="0" algn="l">
              <a:lnSpc>
                <a:spcPct val="100000"/>
              </a:lnSpc>
              <a:spcBef>
                <a:spcPts val="600"/>
              </a:spcBef>
              <a:buNone/>
              <a:tabLst>
                <a:tab pos="4799013" algn="r"/>
                <a:tab pos="5033963" algn="l"/>
              </a:tabLst>
            </a:pPr>
            <a:r>
              <a:rPr lang="en-US" sz="1400" dirty="0">
                <a:solidFill>
                  <a:srgbClr val="215070"/>
                </a:solidFill>
                <a:latin typeface="Century Gothic" panose="020B0502020202020204" pitchFamily="34" charset="0"/>
              </a:rPr>
              <a:t>	</a:t>
            </a:r>
            <a:r>
              <a:rPr lang="en-US" sz="1400" b="1" dirty="0">
                <a:solidFill>
                  <a:srgbClr val="215070"/>
                </a:solidFill>
                <a:latin typeface="Century Gothic" panose="020B0502020202020204" pitchFamily="34" charset="0"/>
              </a:rPr>
              <a:t>Blog:</a:t>
            </a:r>
            <a:r>
              <a:rPr lang="en-US" sz="1400" dirty="0">
                <a:solidFill>
                  <a:srgbClr val="215070"/>
                </a:solidFill>
                <a:latin typeface="Century Gothic" panose="020B0502020202020204" pitchFamily="34" charset="0"/>
              </a:rPr>
              <a:t>	https://sites.ed.gov/osers</a:t>
            </a:r>
          </a:p>
          <a:p>
            <a:pPr marL="0" indent="0" algn="l">
              <a:lnSpc>
                <a:spcPct val="100000"/>
              </a:lnSpc>
              <a:spcBef>
                <a:spcPts val="600"/>
              </a:spcBef>
              <a:buNone/>
              <a:tabLst>
                <a:tab pos="4799013" algn="r"/>
                <a:tab pos="5033963" algn="l"/>
              </a:tabLst>
            </a:pPr>
            <a:r>
              <a:rPr lang="en-US" sz="1400" dirty="0">
                <a:solidFill>
                  <a:srgbClr val="215070"/>
                </a:solidFill>
                <a:latin typeface="Century Gothic" panose="020B0502020202020204" pitchFamily="34" charset="0"/>
              </a:rPr>
              <a:t>	</a:t>
            </a:r>
            <a:r>
              <a:rPr lang="en-US" sz="1400" b="1" dirty="0">
                <a:solidFill>
                  <a:srgbClr val="215070"/>
                </a:solidFill>
                <a:latin typeface="Century Gothic" panose="020B0502020202020204" pitchFamily="34" charset="0"/>
              </a:rPr>
              <a:t>Twitter:</a:t>
            </a:r>
            <a:r>
              <a:rPr lang="en-US" sz="1400" dirty="0">
                <a:solidFill>
                  <a:srgbClr val="215070"/>
                </a:solidFill>
                <a:latin typeface="Century Gothic" panose="020B0502020202020204" pitchFamily="34" charset="0"/>
              </a:rPr>
              <a:t>	https://twitter.com/ED_Sped_Rehab</a:t>
            </a:r>
          </a:p>
          <a:p>
            <a:pPr marL="0" indent="0">
              <a:spcBef>
                <a:spcPts val="600"/>
              </a:spcBef>
              <a:buNone/>
              <a:tabLst>
                <a:tab pos="4799013" algn="r"/>
                <a:tab pos="5033963" algn="l"/>
              </a:tabLst>
            </a:pPr>
            <a:r>
              <a:rPr lang="en-US" sz="1400" dirty="0">
                <a:solidFill>
                  <a:srgbClr val="215070"/>
                </a:solidFill>
                <a:latin typeface="Century Gothic" panose="020B0502020202020204" pitchFamily="34" charset="0"/>
              </a:rPr>
              <a:t>	</a:t>
            </a:r>
            <a:r>
              <a:rPr lang="en-US" sz="1400" b="1" dirty="0">
                <a:solidFill>
                  <a:srgbClr val="215070"/>
                </a:solidFill>
                <a:latin typeface="Century Gothic" panose="020B0502020202020204" pitchFamily="34" charset="0"/>
              </a:rPr>
              <a:t>YouTube</a:t>
            </a:r>
            <a:r>
              <a:rPr lang="en-US" sz="1400" dirty="0">
                <a:solidFill>
                  <a:srgbClr val="215070"/>
                </a:solidFill>
                <a:latin typeface="Century Gothic" panose="020B0502020202020204" pitchFamily="34" charset="0"/>
              </a:rPr>
              <a:t>:	www.youtube.com/c/OSERS</a:t>
            </a:r>
            <a:endParaRPr lang="en-US" sz="1400" dirty="0">
              <a:latin typeface="Century Gothic" panose="020B0502020202020204" pitchFamily="34" charset="0"/>
            </a:endParaRPr>
          </a:p>
        </p:txBody>
      </p:sp>
      <p:sp>
        <p:nvSpPr>
          <p:cNvPr id="8" name="Date Placeholder 3">
            <a:extLst>
              <a:ext uri="{FF2B5EF4-FFF2-40B4-BE49-F238E27FC236}">
                <a16:creationId xmlns:a16="http://schemas.microsoft.com/office/drawing/2014/main" id="{8FBE9625-47CE-4753-A25E-07DFCF732EC7}"/>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393806296"/>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SEP End Slide, Editab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5" name="Text Placeholder 4">
            <a:extLst>
              <a:ext uri="{FF2B5EF4-FFF2-40B4-BE49-F238E27FC236}">
                <a16:creationId xmlns:a16="http://schemas.microsoft.com/office/drawing/2014/main" id="{D1B7D111-6E89-43EC-BF9F-638E13098704}"/>
              </a:ext>
            </a:extLst>
          </p:cNvPr>
          <p:cNvSpPr>
            <a:spLocks noGrp="1"/>
          </p:cNvSpPr>
          <p:nvPr>
            <p:ph type="body" sz="quarter" idx="10"/>
          </p:nvPr>
        </p:nvSpPr>
        <p:spPr>
          <a:xfrm>
            <a:off x="1371599" y="2514600"/>
            <a:ext cx="9448800" cy="914400"/>
          </a:xfrm>
        </p:spPr>
        <p:txBody>
          <a:bodyPr anchor="b">
            <a:normAutofit/>
          </a:bodyPr>
          <a:lstStyle>
            <a:lvl1pPr marL="0" indent="0" algn="ctr">
              <a:buNone/>
              <a:defRPr sz="4800">
                <a:solidFill>
                  <a:srgbClr val="008710"/>
                </a:solidFill>
              </a:defRPr>
            </a:lvl1pPr>
          </a:lstStyle>
          <a:p>
            <a:pPr lvl="0"/>
            <a:r>
              <a:rPr lang="en-US" dirty="0"/>
              <a:t>Click to edit Master text styles</a:t>
            </a:r>
          </a:p>
        </p:txBody>
      </p:sp>
      <p:sp>
        <p:nvSpPr>
          <p:cNvPr id="7" name="TextBox 6">
            <a:extLst>
              <a:ext uri="{FF2B5EF4-FFF2-40B4-BE49-F238E27FC236}">
                <a16:creationId xmlns:a16="http://schemas.microsoft.com/office/drawing/2014/main" id="{5060B812-163D-48D4-ADD4-2BE579EA1AE0}"/>
              </a:ext>
            </a:extLst>
          </p:cNvPr>
          <p:cNvSpPr txBox="1"/>
          <p:nvPr userDrawn="1"/>
        </p:nvSpPr>
        <p:spPr>
          <a:xfrm>
            <a:off x="609599"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dirty="0">
                <a:solidFill>
                  <a:srgbClr val="2C506A"/>
                </a:solidFill>
                <a:latin typeface="Century Gothic" panose="020B0502020202020204" pitchFamily="34" charset="0"/>
              </a:rPr>
              <a:t>Office of Special Education Programs</a:t>
            </a:r>
          </a:p>
          <a:p>
            <a:pPr algn="ctr">
              <a:spcBef>
                <a:spcPts val="600"/>
              </a:spcBef>
            </a:pPr>
            <a:r>
              <a:rPr lang="en-US" sz="1800" cap="small" baseline="0" dirty="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dirty="0">
                <a:solidFill>
                  <a:srgbClr val="2C506A"/>
                </a:solidFill>
                <a:latin typeface="Century Gothic" panose="020B0502020202020204" pitchFamily="34" charset="0"/>
              </a:rPr>
              <a:t>U.S. Department of Education</a:t>
            </a:r>
          </a:p>
        </p:txBody>
      </p:sp>
      <p:sp>
        <p:nvSpPr>
          <p:cNvPr id="8" name="Date Placeholder 3">
            <a:extLst>
              <a:ext uri="{FF2B5EF4-FFF2-40B4-BE49-F238E27FC236}">
                <a16:creationId xmlns:a16="http://schemas.microsoft.com/office/drawing/2014/main" id="{8FBE9625-47CE-4753-A25E-07DFCF732EC7}"/>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053999527"/>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OSERS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258EF-E31C-4D9E-BA23-39E04DAF8B48}"/>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8" name="Slide Number Placeholder 5" descr="Slide number">
            <a:extLst>
              <a:ext uri="{FF2B5EF4-FFF2-40B4-BE49-F238E27FC236}">
                <a16:creationId xmlns:a16="http://schemas.microsoft.com/office/drawing/2014/main" id="{A8166784-FB7C-4275-9215-12A496045925}"/>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2" name="Title 1">
            <a:extLst>
              <a:ext uri="{FF2B5EF4-FFF2-40B4-BE49-F238E27FC236}">
                <a16:creationId xmlns:a16="http://schemas.microsoft.com/office/drawing/2014/main" id="{3264EB9D-E3AB-4ABF-B51E-6072C84A8865}"/>
              </a:ext>
            </a:extLst>
          </p:cNvPr>
          <p:cNvSpPr>
            <a:spLocks noGrp="1"/>
          </p:cNvSpPr>
          <p:nvPr>
            <p:ph type="ctrTitle" hasCustomPrompt="1"/>
          </p:nvPr>
        </p:nvSpPr>
        <p:spPr>
          <a:xfrm>
            <a:off x="1524000" y="1122363"/>
            <a:ext cx="9144000" cy="2387600"/>
          </a:xfrm>
          <a:prstGeom prst="rect">
            <a:avLst/>
          </a:prstGeom>
        </p:spPr>
        <p:txBody>
          <a:bodyPr anchor="b"/>
          <a:lstStyle>
            <a:lvl1pPr algn="ctr">
              <a:defRPr sz="4800" cap="small" baseline="0">
                <a:solidFill>
                  <a:srgbClr val="345065"/>
                </a:solidFill>
              </a:defRPr>
            </a:lvl1pPr>
          </a:lstStyle>
          <a:p>
            <a:r>
              <a:rPr lang="en-US" dirty="0"/>
              <a:t>Click to edit Title Slide title</a:t>
            </a:r>
          </a:p>
        </p:txBody>
      </p:sp>
      <p:sp>
        <p:nvSpPr>
          <p:cNvPr id="3" name="Subtitle 2">
            <a:extLst>
              <a:ext uri="{FF2B5EF4-FFF2-40B4-BE49-F238E27FC236}">
                <a16:creationId xmlns:a16="http://schemas.microsoft.com/office/drawing/2014/main" id="{424C1248-5182-42B7-95A4-7C18EC4DEDB5}"/>
              </a:ext>
            </a:extLst>
          </p:cNvPr>
          <p:cNvSpPr>
            <a:spLocks noGrp="1"/>
          </p:cNvSpPr>
          <p:nvPr>
            <p:ph type="subTitle" idx="1" hasCustomPrompt="1"/>
          </p:nvPr>
        </p:nvSpPr>
        <p:spPr>
          <a:xfrm>
            <a:off x="1524000" y="3657600"/>
            <a:ext cx="9144000" cy="1600200"/>
          </a:xfrm>
          <a:prstGeom prst="rect">
            <a:avLst/>
          </a:prstGeom>
        </p:spPr>
        <p:txBody>
          <a:bodyPr>
            <a:normAutofit/>
          </a:bodyPr>
          <a:lstStyle>
            <a:lvl1pPr marL="0" indent="0" algn="ctr">
              <a:buNone/>
              <a:defRPr sz="2800" cap="small" baseline="0">
                <a:solidFill>
                  <a:srgbClr val="2CA34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 Slide subtitle</a:t>
            </a:r>
          </a:p>
        </p:txBody>
      </p:sp>
      <p:sp>
        <p:nvSpPr>
          <p:cNvPr id="7" name="Date Placeholder 3">
            <a:extLst>
              <a:ext uri="{FF2B5EF4-FFF2-40B4-BE49-F238E27FC236}">
                <a16:creationId xmlns:a16="http://schemas.microsoft.com/office/drawing/2014/main" id="{72098210-5F42-469B-8A46-3B82ACC395A9}"/>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214871414"/>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SERS Title and Content">
    <p:spTree>
      <p:nvGrpSpPr>
        <p:cNvPr id="1" name=""/>
        <p:cNvGrpSpPr/>
        <p:nvPr/>
      </p:nvGrpSpPr>
      <p:grpSpPr>
        <a:xfrm>
          <a:off x="0" y="0"/>
          <a:ext cx="0" cy="0"/>
          <a:chOff x="0" y="0"/>
          <a:chExt cx="0" cy="0"/>
        </a:xfrm>
      </p:grpSpPr>
      <p:sp>
        <p:nvSpPr>
          <p:cNvPr id="8" name="Slide Number Placeholder 5" descr="Slide number">
            <a:extLst>
              <a:ext uri="{FF2B5EF4-FFF2-40B4-BE49-F238E27FC236}">
                <a16:creationId xmlns:a16="http://schemas.microsoft.com/office/drawing/2014/main" id="{F428696E-6B16-4B0F-A35F-0B1BA82091AF}"/>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6" name="Title Placeholder 1">
            <a:extLst>
              <a:ext uri="{FF2B5EF4-FFF2-40B4-BE49-F238E27FC236}">
                <a16:creationId xmlns:a16="http://schemas.microsoft.com/office/drawing/2014/main" id="{B9C2A3DB-D378-42A9-BD1C-EC5DF4AA451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dirty="0"/>
              <a:t>Click to edit title: OSERS Title and Content</a:t>
            </a:r>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143001"/>
            <a:ext cx="10972800" cy="4648200"/>
          </a:xfrm>
          <a:prstGeom prst="rect">
            <a:avLst/>
          </a:prstGeom>
        </p:spPr>
        <p:txBody>
          <a:bodyPr/>
          <a:lstStyle>
            <a:lvl1pPr>
              <a:defRPr/>
            </a:lvl1pPr>
          </a:lstStyle>
          <a:p>
            <a:pPr lvl="0"/>
            <a:r>
              <a:rPr lang="en-US" dirty="0"/>
              <a:t>Click to edit First Level</a:t>
            </a:r>
          </a:p>
          <a:p>
            <a:pPr lvl="1"/>
            <a:r>
              <a:rPr lang="en-US" dirty="0"/>
              <a:t>Click to edit Second level</a:t>
            </a:r>
          </a:p>
          <a:p>
            <a:pPr lvl="2"/>
            <a:r>
              <a:rPr lang="en-US" dirty="0"/>
              <a:t>Click to edit Third level</a:t>
            </a:r>
          </a:p>
          <a:p>
            <a:pPr lvl="3"/>
            <a:r>
              <a:rPr lang="en-US" dirty="0"/>
              <a:t>Click to edit Fourth level</a:t>
            </a:r>
          </a:p>
          <a:p>
            <a:pPr lvl="4"/>
            <a:r>
              <a:rPr lang="en-US" dirty="0"/>
              <a:t>Click to edit Fifth level</a:t>
            </a:r>
          </a:p>
        </p:txBody>
      </p:sp>
      <p:sp>
        <p:nvSpPr>
          <p:cNvPr id="7" name="Date Placeholder 3">
            <a:extLst>
              <a:ext uri="{FF2B5EF4-FFF2-40B4-BE49-F238E27FC236}">
                <a16:creationId xmlns:a16="http://schemas.microsoft.com/office/drawing/2014/main" id="{CCFD5C6B-7889-4339-8F75-3B4A510288F0}"/>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05317134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OSERS Section Header">
    <p:spTree>
      <p:nvGrpSpPr>
        <p:cNvPr id="1" name=""/>
        <p:cNvGrpSpPr/>
        <p:nvPr/>
      </p:nvGrpSpPr>
      <p:grpSpPr>
        <a:xfrm>
          <a:off x="0" y="0"/>
          <a:ext cx="0" cy="0"/>
          <a:chOff x="0" y="0"/>
          <a:chExt cx="0" cy="0"/>
        </a:xfrm>
      </p:grpSpPr>
      <p:sp>
        <p:nvSpPr>
          <p:cNvPr id="8" name="Slide Number Placeholder 5" descr="Slide number">
            <a:extLst>
              <a:ext uri="{FF2B5EF4-FFF2-40B4-BE49-F238E27FC236}">
                <a16:creationId xmlns:a16="http://schemas.microsoft.com/office/drawing/2014/main" id="{7806AD7D-BFE9-414B-A614-F152C75AEBF6}"/>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2" name="Title 1">
            <a:extLst>
              <a:ext uri="{FF2B5EF4-FFF2-40B4-BE49-F238E27FC236}">
                <a16:creationId xmlns:a16="http://schemas.microsoft.com/office/drawing/2014/main" id="{E426D53A-FEC1-4E25-A2A6-4D10945FC26B}"/>
              </a:ext>
            </a:extLst>
          </p:cNvPr>
          <p:cNvSpPr>
            <a:spLocks noGrp="1"/>
          </p:cNvSpPr>
          <p:nvPr>
            <p:ph type="title" hasCustomPrompt="1"/>
          </p:nvPr>
        </p:nvSpPr>
        <p:spPr>
          <a:xfrm>
            <a:off x="831850" y="1709739"/>
            <a:ext cx="10515600" cy="1719262"/>
          </a:xfrm>
          <a:prstGeom prst="rect">
            <a:avLst/>
          </a:prstGeom>
        </p:spPr>
        <p:txBody>
          <a:bodyPr anchor="b"/>
          <a:lstStyle>
            <a:lvl1pPr>
              <a:defRPr sz="4400">
                <a:solidFill>
                  <a:srgbClr val="345065"/>
                </a:solidFill>
              </a:defRPr>
            </a:lvl1pPr>
          </a:lstStyle>
          <a:p>
            <a:r>
              <a:rPr lang="en-US" dirty="0"/>
              <a:t>Click to edit Sub-Section title</a:t>
            </a:r>
          </a:p>
        </p:txBody>
      </p:sp>
      <p:sp>
        <p:nvSpPr>
          <p:cNvPr id="3" name="Text Placeholder 2">
            <a:extLst>
              <a:ext uri="{FF2B5EF4-FFF2-40B4-BE49-F238E27FC236}">
                <a16:creationId xmlns:a16="http://schemas.microsoft.com/office/drawing/2014/main" id="{C5E2D17F-89F4-403A-9B65-20F1F0EA63AB}"/>
              </a:ext>
            </a:extLst>
          </p:cNvPr>
          <p:cNvSpPr>
            <a:spLocks noGrp="1"/>
          </p:cNvSpPr>
          <p:nvPr>
            <p:ph type="body" idx="1" hasCustomPrompt="1"/>
          </p:nvPr>
        </p:nvSpPr>
        <p:spPr>
          <a:xfrm>
            <a:off x="831850" y="3657599"/>
            <a:ext cx="10515600" cy="2432051"/>
          </a:xfrm>
          <a:prstGeom prst="rect">
            <a:avLst/>
          </a:prstGeom>
        </p:spPr>
        <p:txBody>
          <a:bodyPr lIns="0" rIns="0"/>
          <a:lstStyle>
            <a:lvl1pPr marL="0" indent="0">
              <a:buNone/>
              <a:defRPr sz="2400">
                <a:solidFill>
                  <a:srgbClr val="2CA3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Sub-Section subtitle</a:t>
            </a:r>
          </a:p>
        </p:txBody>
      </p:sp>
      <p:sp>
        <p:nvSpPr>
          <p:cNvPr id="7" name="Date Placeholder 3">
            <a:extLst>
              <a:ext uri="{FF2B5EF4-FFF2-40B4-BE49-F238E27FC236}">
                <a16:creationId xmlns:a16="http://schemas.microsoft.com/office/drawing/2014/main" id="{213B46FB-6684-4412-9BBD-5783BD510555}"/>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22770414"/>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SERS Two Content">
    <p:spTree>
      <p:nvGrpSpPr>
        <p:cNvPr id="1" name=""/>
        <p:cNvGrpSpPr/>
        <p:nvPr/>
      </p:nvGrpSpPr>
      <p:grpSpPr>
        <a:xfrm>
          <a:off x="0" y="0"/>
          <a:ext cx="0" cy="0"/>
          <a:chOff x="0" y="0"/>
          <a:chExt cx="0" cy="0"/>
        </a:xfrm>
      </p:grpSpPr>
      <p:sp>
        <p:nvSpPr>
          <p:cNvPr id="9" name="Slide Number Placeholder 5" descr="Slide number">
            <a:extLst>
              <a:ext uri="{FF2B5EF4-FFF2-40B4-BE49-F238E27FC236}">
                <a16:creationId xmlns:a16="http://schemas.microsoft.com/office/drawing/2014/main" id="{2ED77C1F-80C1-4923-B2AF-605F242C8A14}"/>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7" name="Title Placeholder 1">
            <a:extLst>
              <a:ext uri="{FF2B5EF4-FFF2-40B4-BE49-F238E27FC236}">
                <a16:creationId xmlns:a16="http://schemas.microsoft.com/office/drawing/2014/main" id="{24A52A0B-E7A9-42D3-8330-4705100E16F1}"/>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dirty="0"/>
              <a:t>Click to edit title: Two Content</a:t>
            </a:r>
          </a:p>
        </p:txBody>
      </p:sp>
      <p:sp>
        <p:nvSpPr>
          <p:cNvPr id="3" name="Content Placeholder 2">
            <a:extLst>
              <a:ext uri="{FF2B5EF4-FFF2-40B4-BE49-F238E27FC236}">
                <a16:creationId xmlns:a16="http://schemas.microsoft.com/office/drawing/2014/main" id="{7FF60ADA-4614-45E3-A5BF-95629D7B64E6}"/>
              </a:ext>
            </a:extLst>
          </p:cNvPr>
          <p:cNvSpPr>
            <a:spLocks noGrp="1"/>
          </p:cNvSpPr>
          <p:nvPr>
            <p:ph sz="half" idx="1" hasCustomPrompt="1"/>
          </p:nvPr>
        </p:nvSpPr>
        <p:spPr>
          <a:xfrm>
            <a:off x="638175" y="1143001"/>
            <a:ext cx="5381625"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Content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6CCE599-7CBD-44DC-8DFC-6C6FAC6A3DD0}"/>
              </a:ext>
            </a:extLst>
          </p:cNvPr>
          <p:cNvSpPr>
            <a:spLocks noGrp="1"/>
          </p:cNvSpPr>
          <p:nvPr>
            <p:ph sz="half" idx="2" hasCustomPrompt="1"/>
          </p:nvPr>
        </p:nvSpPr>
        <p:spPr>
          <a:xfrm>
            <a:off x="6172200" y="1143001"/>
            <a:ext cx="5410200"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Content 2</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2E5C1993-4689-4706-9605-191DB63D4FBF}"/>
              </a:ext>
            </a:extLst>
          </p:cNvPr>
          <p:cNvSpPr>
            <a:spLocks noGrp="1"/>
          </p:cNvSpPr>
          <p:nvPr>
            <p:ph type="dt" sz="half" idx="13"/>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36423310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828" y="6275121"/>
            <a:ext cx="1353705" cy="513985"/>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SERS Comparison">
    <p:spTree>
      <p:nvGrpSpPr>
        <p:cNvPr id="1" name=""/>
        <p:cNvGrpSpPr/>
        <p:nvPr/>
      </p:nvGrpSpPr>
      <p:grpSpPr>
        <a:xfrm>
          <a:off x="0" y="0"/>
          <a:ext cx="0" cy="0"/>
          <a:chOff x="0" y="0"/>
          <a:chExt cx="0" cy="0"/>
        </a:xfrm>
      </p:grpSpPr>
      <p:sp>
        <p:nvSpPr>
          <p:cNvPr id="11" name="Slide Number Placeholder 5" descr="Slide number">
            <a:extLst>
              <a:ext uri="{FF2B5EF4-FFF2-40B4-BE49-F238E27FC236}">
                <a16:creationId xmlns:a16="http://schemas.microsoft.com/office/drawing/2014/main" id="{9598033F-3D57-4969-A39A-2525ADCE1D04}"/>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9" name="Title Placeholder 1">
            <a:extLst>
              <a:ext uri="{FF2B5EF4-FFF2-40B4-BE49-F238E27FC236}">
                <a16:creationId xmlns:a16="http://schemas.microsoft.com/office/drawing/2014/main" id="{EC7F6BC6-0A85-4C6D-B20F-0B41C7D177A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dirty="0"/>
              <a:t>Click to edit title: Comparison</a:t>
            </a:r>
          </a:p>
        </p:txBody>
      </p:sp>
      <p:sp>
        <p:nvSpPr>
          <p:cNvPr id="3" name="Text Placeholder 2">
            <a:extLst>
              <a:ext uri="{FF2B5EF4-FFF2-40B4-BE49-F238E27FC236}">
                <a16:creationId xmlns:a16="http://schemas.microsoft.com/office/drawing/2014/main" id="{A97943C8-2E58-46B7-BB78-69936D29A657}"/>
              </a:ext>
            </a:extLst>
          </p:cNvPr>
          <p:cNvSpPr>
            <a:spLocks noGrp="1"/>
          </p:cNvSpPr>
          <p:nvPr>
            <p:ph type="body" idx="1" hasCustomPrompt="1"/>
          </p:nvPr>
        </p:nvSpPr>
        <p:spPr>
          <a:xfrm>
            <a:off x="638176" y="1167905"/>
            <a:ext cx="535781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Comparison 1 head</a:t>
            </a:r>
          </a:p>
        </p:txBody>
      </p:sp>
      <p:sp>
        <p:nvSpPr>
          <p:cNvPr id="4" name="Content Placeholder 3">
            <a:extLst>
              <a:ext uri="{FF2B5EF4-FFF2-40B4-BE49-F238E27FC236}">
                <a16:creationId xmlns:a16="http://schemas.microsoft.com/office/drawing/2014/main" id="{EFDA34BC-A09D-42A2-BEE6-A2169B3B5448}"/>
              </a:ext>
            </a:extLst>
          </p:cNvPr>
          <p:cNvSpPr>
            <a:spLocks noGrp="1"/>
          </p:cNvSpPr>
          <p:nvPr>
            <p:ph sz="half" idx="2" hasCustomPrompt="1"/>
          </p:nvPr>
        </p:nvSpPr>
        <p:spPr>
          <a:xfrm>
            <a:off x="638176" y="1991817"/>
            <a:ext cx="5357812"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Comparison 1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BC18036-3872-4576-9EA7-9CC17CDC1A02}"/>
              </a:ext>
            </a:extLst>
          </p:cNvPr>
          <p:cNvSpPr>
            <a:spLocks noGrp="1"/>
          </p:cNvSpPr>
          <p:nvPr>
            <p:ph type="body" sz="quarter" idx="3" hasCustomPrompt="1"/>
          </p:nvPr>
        </p:nvSpPr>
        <p:spPr>
          <a:xfrm>
            <a:off x="6170612" y="1167905"/>
            <a:ext cx="5411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Comparison 2 head</a:t>
            </a:r>
          </a:p>
        </p:txBody>
      </p:sp>
      <p:sp>
        <p:nvSpPr>
          <p:cNvPr id="6" name="Content Placeholder 5">
            <a:extLst>
              <a:ext uri="{FF2B5EF4-FFF2-40B4-BE49-F238E27FC236}">
                <a16:creationId xmlns:a16="http://schemas.microsoft.com/office/drawing/2014/main" id="{B37A7CF3-F993-4581-A10C-4E3B2216D440}"/>
              </a:ext>
            </a:extLst>
          </p:cNvPr>
          <p:cNvSpPr>
            <a:spLocks noGrp="1"/>
          </p:cNvSpPr>
          <p:nvPr>
            <p:ph sz="quarter" idx="4" hasCustomPrompt="1"/>
          </p:nvPr>
        </p:nvSpPr>
        <p:spPr>
          <a:xfrm>
            <a:off x="6170612" y="1991817"/>
            <a:ext cx="5411788"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Comparison 2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BC82069A-0BF2-4A27-A546-13D737801EF9}"/>
              </a:ext>
            </a:extLst>
          </p:cNvPr>
          <p:cNvSpPr>
            <a:spLocks noGrp="1"/>
          </p:cNvSpPr>
          <p:nvPr>
            <p:ph type="dt" sz="half" idx="13"/>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01984583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SERS Title Only">
    <p:spTree>
      <p:nvGrpSpPr>
        <p:cNvPr id="1" name=""/>
        <p:cNvGrpSpPr/>
        <p:nvPr/>
      </p:nvGrpSpPr>
      <p:grpSpPr>
        <a:xfrm>
          <a:off x="0" y="0"/>
          <a:ext cx="0" cy="0"/>
          <a:chOff x="0" y="0"/>
          <a:chExt cx="0" cy="0"/>
        </a:xfrm>
      </p:grpSpPr>
      <p:sp>
        <p:nvSpPr>
          <p:cNvPr id="7" name="Slide Number Placeholder 5" descr="Slide number">
            <a:extLst>
              <a:ext uri="{FF2B5EF4-FFF2-40B4-BE49-F238E27FC236}">
                <a16:creationId xmlns:a16="http://schemas.microsoft.com/office/drawing/2014/main" id="{4D9458F7-9707-486D-A49C-16642C40ED39}"/>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5" name="Title Placeholder 1">
            <a:extLst>
              <a:ext uri="{FF2B5EF4-FFF2-40B4-BE49-F238E27FC236}">
                <a16:creationId xmlns:a16="http://schemas.microsoft.com/office/drawing/2014/main" id="{38FDDEB1-0D88-4419-8F6A-851C52DF9E9F}"/>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dirty="0"/>
              <a:t>Click to edit title: Blank Slide</a:t>
            </a:r>
          </a:p>
        </p:txBody>
      </p:sp>
      <p:sp>
        <p:nvSpPr>
          <p:cNvPr id="6" name="Date Placeholder 3">
            <a:extLst>
              <a:ext uri="{FF2B5EF4-FFF2-40B4-BE49-F238E27FC236}">
                <a16:creationId xmlns:a16="http://schemas.microsoft.com/office/drawing/2014/main" id="{B8B569AB-A890-4AB0-A835-96F88CF06423}"/>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30601922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OSERS Blank">
    <p:spTree>
      <p:nvGrpSpPr>
        <p:cNvPr id="1" name=""/>
        <p:cNvGrpSpPr/>
        <p:nvPr/>
      </p:nvGrpSpPr>
      <p:grpSpPr>
        <a:xfrm>
          <a:off x="0" y="0"/>
          <a:ext cx="0" cy="0"/>
          <a:chOff x="0" y="0"/>
          <a:chExt cx="0" cy="0"/>
        </a:xfrm>
      </p:grpSpPr>
      <p:sp>
        <p:nvSpPr>
          <p:cNvPr id="6" name="Slide Number Placeholder 5" descr="Slide number">
            <a:extLst>
              <a:ext uri="{FF2B5EF4-FFF2-40B4-BE49-F238E27FC236}">
                <a16:creationId xmlns:a16="http://schemas.microsoft.com/office/drawing/2014/main" id="{4AF364BE-B342-4A94-9B81-AE140878C62F}"/>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5" name="Date Placeholder 3">
            <a:extLst>
              <a:ext uri="{FF2B5EF4-FFF2-40B4-BE49-F238E27FC236}">
                <a16:creationId xmlns:a16="http://schemas.microsoft.com/office/drawing/2014/main" id="{9EBBC821-5A67-42D7-90A7-CA776B14CE1B}"/>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33956261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SERS Content with Caption">
    <p:spTree>
      <p:nvGrpSpPr>
        <p:cNvPr id="1" name=""/>
        <p:cNvGrpSpPr/>
        <p:nvPr/>
      </p:nvGrpSpPr>
      <p:grpSpPr>
        <a:xfrm>
          <a:off x="0" y="0"/>
          <a:ext cx="0" cy="0"/>
          <a:chOff x="0" y="0"/>
          <a:chExt cx="0" cy="0"/>
        </a:xfrm>
      </p:grpSpPr>
      <p:sp>
        <p:nvSpPr>
          <p:cNvPr id="10" name="Slide Number Placeholder 5" descr="Slide number">
            <a:extLst>
              <a:ext uri="{FF2B5EF4-FFF2-40B4-BE49-F238E27FC236}">
                <a16:creationId xmlns:a16="http://schemas.microsoft.com/office/drawing/2014/main" id="{2AD3A5EF-E03C-426C-8D47-77888598FC73}"/>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5" name="Text Placeholder 4">
            <a:extLst>
              <a:ext uri="{FF2B5EF4-FFF2-40B4-BE49-F238E27FC236}">
                <a16:creationId xmlns:a16="http://schemas.microsoft.com/office/drawing/2014/main" id="{FF5A315C-57C9-42E3-8B89-F845F852E1C4}"/>
              </a:ext>
            </a:extLst>
          </p:cNvPr>
          <p:cNvSpPr>
            <a:spLocks noGrp="1"/>
          </p:cNvSpPr>
          <p:nvPr>
            <p:ph type="body" sz="quarter" idx="14" hasCustomPrompt="1"/>
          </p:nvPr>
        </p:nvSpPr>
        <p:spPr>
          <a:xfrm>
            <a:off x="640080" y="0"/>
            <a:ext cx="10972800" cy="672111"/>
          </a:xfrm>
        </p:spPr>
        <p:txBody>
          <a:bodyPr lIns="0" tIns="0" rIns="0" bIns="0" anchor="b" anchorCtr="0">
            <a:normAutofit/>
          </a:bodyPr>
          <a:lstStyle>
            <a:lvl1pPr marL="0" indent="0">
              <a:buNone/>
              <a:defRPr sz="4000">
                <a:solidFill>
                  <a:schemeClr val="bg1"/>
                </a:solidFill>
              </a:defRPr>
            </a:lvl1pPr>
            <a:lvl2pPr marL="457200" indent="0">
              <a:buNone/>
              <a:defRPr sz="4000">
                <a:solidFill>
                  <a:schemeClr val="bg1"/>
                </a:solidFill>
              </a:defRPr>
            </a:lvl2pPr>
            <a:lvl3pPr marL="914400" indent="0">
              <a:buNone/>
              <a:defRPr sz="4000">
                <a:solidFill>
                  <a:schemeClr val="bg1"/>
                </a:solidFill>
              </a:defRPr>
            </a:lvl3pPr>
            <a:lvl4pPr marL="1314450" indent="0">
              <a:buNone/>
              <a:defRPr sz="4000">
                <a:solidFill>
                  <a:schemeClr val="bg1"/>
                </a:solidFill>
              </a:defRPr>
            </a:lvl4pPr>
            <a:lvl5pPr marL="1600200" indent="0">
              <a:buNone/>
              <a:defRPr sz="4000">
                <a:solidFill>
                  <a:schemeClr val="bg1"/>
                </a:solidFill>
              </a:defRPr>
            </a:lvl5pPr>
          </a:lstStyle>
          <a:p>
            <a:pPr lvl="0"/>
            <a:r>
              <a:rPr lang="en-US" dirty="0"/>
              <a:t>Click to edit Title: Caption and Content</a:t>
            </a:r>
          </a:p>
        </p:txBody>
      </p:sp>
      <p:sp>
        <p:nvSpPr>
          <p:cNvPr id="4" name="Text Placeholder 3">
            <a:extLst>
              <a:ext uri="{FF2B5EF4-FFF2-40B4-BE49-F238E27FC236}">
                <a16:creationId xmlns:a16="http://schemas.microsoft.com/office/drawing/2014/main" id="{E2EA7CFC-5AFD-449A-AA6A-E3A1B413E74D}"/>
              </a:ext>
            </a:extLst>
          </p:cNvPr>
          <p:cNvSpPr>
            <a:spLocks noGrp="1"/>
          </p:cNvSpPr>
          <p:nvPr>
            <p:ph type="body" sz="half" idx="2" hasCustomPrompt="1"/>
          </p:nvPr>
        </p:nvSpPr>
        <p:spPr>
          <a:xfrm>
            <a:off x="638176" y="1143000"/>
            <a:ext cx="2714624" cy="4725988"/>
          </a:xfrm>
          <a:prstGeom prst="rect">
            <a:avLst/>
          </a:prstGeom>
        </p:spPr>
        <p:txBody>
          <a:bodyPr>
            <a:normAutofit/>
          </a:bodyPr>
          <a:lstStyle>
            <a:lvl1pPr marL="0" indent="0">
              <a:buNone/>
              <a:defRPr sz="1800">
                <a:solidFill>
                  <a:srgbClr val="375A7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3" name="Content Placeholder 2">
            <a:extLst>
              <a:ext uri="{FF2B5EF4-FFF2-40B4-BE49-F238E27FC236}">
                <a16:creationId xmlns:a16="http://schemas.microsoft.com/office/drawing/2014/main" id="{2FAA3630-DA43-46D5-941C-DEA5A942F880}"/>
              </a:ext>
            </a:extLst>
          </p:cNvPr>
          <p:cNvSpPr>
            <a:spLocks noGrp="1"/>
          </p:cNvSpPr>
          <p:nvPr>
            <p:ph idx="1" hasCustomPrompt="1"/>
          </p:nvPr>
        </p:nvSpPr>
        <p:spPr>
          <a:xfrm>
            <a:off x="3810000" y="1143000"/>
            <a:ext cx="7545388" cy="4718050"/>
          </a:xfrm>
          <a:prstGeom prst="rect">
            <a:avLst/>
          </a:prstGeom>
        </p:spPr>
        <p:txBody>
          <a:bodyPr/>
          <a:lstStyle>
            <a:lvl1pPr marL="457200" indent="-457200">
              <a:buClr>
                <a:srgbClr val="2CA34E"/>
              </a:buClr>
              <a:defRPr sz="3200"/>
            </a:lvl1pPr>
            <a:lvl2pPr marL="685800" indent="-228600">
              <a:buClr>
                <a:srgbClr val="2CA34E"/>
              </a:buClr>
              <a:defRPr sz="2800"/>
            </a:lvl2pPr>
            <a:lvl3pPr>
              <a:buClr>
                <a:srgbClr val="2CA34E"/>
              </a:buClr>
              <a:defRPr sz="2400"/>
            </a:lvl3pPr>
            <a:lvl4pPr>
              <a:buClr>
                <a:srgbClr val="2CA34E"/>
              </a:buClr>
              <a:defRPr sz="2000"/>
            </a:lvl4pPr>
            <a:lvl5pPr>
              <a:buClr>
                <a:srgbClr val="2CA34E"/>
              </a:buClr>
              <a:defRPr sz="2000"/>
            </a:lvl5pPr>
            <a:lvl6pPr>
              <a:defRPr sz="2000"/>
            </a:lvl6pPr>
            <a:lvl7pPr>
              <a:defRPr sz="2000"/>
            </a:lvl7pPr>
            <a:lvl8pPr>
              <a:defRPr sz="2000"/>
            </a:lvl8pPr>
            <a:lvl9pPr>
              <a:defRPr sz="2000"/>
            </a:lvl9pPr>
          </a:lstStyle>
          <a:p>
            <a:pPr lvl="0"/>
            <a:r>
              <a:rPr lang="en-US" dirty="0"/>
              <a:t>Click to edit Content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D13C59D2-DDA6-4773-870C-E5B965F6DFE7}"/>
              </a:ext>
            </a:extLst>
          </p:cNvPr>
          <p:cNvSpPr>
            <a:spLocks noGrp="1"/>
          </p:cNvSpPr>
          <p:nvPr>
            <p:ph type="dt" sz="half" idx="13"/>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56317015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OSERS Picture with Caption">
    <p:spTree>
      <p:nvGrpSpPr>
        <p:cNvPr id="1" name=""/>
        <p:cNvGrpSpPr/>
        <p:nvPr/>
      </p:nvGrpSpPr>
      <p:grpSpPr>
        <a:xfrm>
          <a:off x="0" y="0"/>
          <a:ext cx="0" cy="0"/>
          <a:chOff x="0" y="0"/>
          <a:chExt cx="0" cy="0"/>
        </a:xfrm>
      </p:grpSpPr>
      <p:sp>
        <p:nvSpPr>
          <p:cNvPr id="9" name="Slide Number Placeholder 5" descr="Slide number">
            <a:extLst>
              <a:ext uri="{FF2B5EF4-FFF2-40B4-BE49-F238E27FC236}">
                <a16:creationId xmlns:a16="http://schemas.microsoft.com/office/drawing/2014/main" id="{286CC856-5F3B-4541-B8B4-E7AF35261008}"/>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2" name="Title 1">
            <a:extLst>
              <a:ext uri="{FF2B5EF4-FFF2-40B4-BE49-F238E27FC236}">
                <a16:creationId xmlns:a16="http://schemas.microsoft.com/office/drawing/2014/main" id="{E66B089B-8474-4A9D-81FB-4014BB9F3C06}"/>
              </a:ext>
            </a:extLst>
          </p:cNvPr>
          <p:cNvSpPr>
            <a:spLocks noGrp="1"/>
          </p:cNvSpPr>
          <p:nvPr>
            <p:ph type="title" hasCustomPrompt="1"/>
          </p:nvPr>
        </p:nvSpPr>
        <p:spPr>
          <a:xfrm>
            <a:off x="839788" y="987424"/>
            <a:ext cx="3932237" cy="1069975"/>
          </a:xfrm>
          <a:prstGeom prst="rect">
            <a:avLst/>
          </a:prstGeom>
        </p:spPr>
        <p:txBody>
          <a:bodyPr anchor="b"/>
          <a:lstStyle>
            <a:lvl1pPr>
              <a:defRPr sz="3200">
                <a:solidFill>
                  <a:srgbClr val="2C506A"/>
                </a:solidFill>
              </a:defRPr>
            </a:lvl1pPr>
          </a:lstStyle>
          <a:p>
            <a:r>
              <a:rPr lang="en-US" dirty="0"/>
              <a:t>Click edit Master title style</a:t>
            </a:r>
          </a:p>
        </p:txBody>
      </p:sp>
      <p:sp>
        <p:nvSpPr>
          <p:cNvPr id="4" name="Text Placeholder 3">
            <a:extLst>
              <a:ext uri="{FF2B5EF4-FFF2-40B4-BE49-F238E27FC236}">
                <a16:creationId xmlns:a16="http://schemas.microsoft.com/office/drawing/2014/main" id="{33BA6967-2DC3-4055-96A7-39B922A326B5}"/>
              </a:ext>
            </a:extLst>
          </p:cNvPr>
          <p:cNvSpPr>
            <a:spLocks noGrp="1"/>
          </p:cNvSpPr>
          <p:nvPr>
            <p:ph type="body" sz="half" idx="2" hasCustomPrompt="1"/>
          </p:nvPr>
        </p:nvSpPr>
        <p:spPr>
          <a:xfrm>
            <a:off x="839788" y="2286000"/>
            <a:ext cx="3932237" cy="3582988"/>
          </a:xfrm>
          <a:prstGeom prst="rect">
            <a:avLst/>
          </a:prstGeom>
        </p:spPr>
        <p:txBody>
          <a:bodyPr>
            <a:normAutofit/>
          </a:bodyPr>
          <a:lstStyle>
            <a:lvl1pPr marL="0" indent="0">
              <a:buNone/>
              <a:defRPr sz="1800">
                <a:solidFill>
                  <a:srgbClr val="2D87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 text</a:t>
            </a:r>
          </a:p>
        </p:txBody>
      </p:sp>
      <p:sp>
        <p:nvSpPr>
          <p:cNvPr id="3" name="Picture Placeholder 2">
            <a:extLst>
              <a:ext uri="{FF2B5EF4-FFF2-40B4-BE49-F238E27FC236}">
                <a16:creationId xmlns:a16="http://schemas.microsoft.com/office/drawing/2014/main" id="{2779BEC0-E3C9-428E-A09E-7E38D7E17B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Date Placeholder 3">
            <a:extLst>
              <a:ext uri="{FF2B5EF4-FFF2-40B4-BE49-F238E27FC236}">
                <a16:creationId xmlns:a16="http://schemas.microsoft.com/office/drawing/2014/main" id="{0C96B4EC-B6A9-4E36-A5F3-8C8968292CEC}"/>
              </a:ext>
            </a:extLst>
          </p:cNvPr>
          <p:cNvSpPr>
            <a:spLocks noGrp="1"/>
          </p:cNvSpPr>
          <p:nvPr>
            <p:ph type="dt" sz="half" idx="10"/>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681230659"/>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SERS End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3" name="TextBox 2">
            <a:extLst>
              <a:ext uri="{FF2B5EF4-FFF2-40B4-BE49-F238E27FC236}">
                <a16:creationId xmlns:a16="http://schemas.microsoft.com/office/drawing/2014/main" id="{EF6E18A5-FF83-466F-AAEB-502A8675691F}"/>
              </a:ext>
            </a:extLst>
          </p:cNvPr>
          <p:cNvSpPr txBox="1"/>
          <p:nvPr userDrawn="1"/>
        </p:nvSpPr>
        <p:spPr>
          <a:xfrm>
            <a:off x="580767" y="2286000"/>
            <a:ext cx="10972800" cy="1107996"/>
          </a:xfrm>
          <a:prstGeom prst="rect">
            <a:avLst/>
          </a:prstGeom>
          <a:noFill/>
        </p:spPr>
        <p:txBody>
          <a:bodyPr wrap="square" rtlCol="0" anchor="b">
            <a:spAutoFit/>
          </a:bodyPr>
          <a:lstStyle/>
          <a:p>
            <a:pPr algn="ctr"/>
            <a:r>
              <a:rPr lang="en-US" sz="6600" dirty="0">
                <a:solidFill>
                  <a:srgbClr val="2D8700"/>
                </a:solidFill>
                <a:latin typeface="Century Gothic" panose="020B0502020202020204" pitchFamily="34" charset="0"/>
              </a:rPr>
              <a:t>OSERS</a:t>
            </a:r>
          </a:p>
        </p:txBody>
      </p:sp>
      <p:sp>
        <p:nvSpPr>
          <p:cNvPr id="2" name="TextBox 1">
            <a:extLst>
              <a:ext uri="{FF2B5EF4-FFF2-40B4-BE49-F238E27FC236}">
                <a16:creationId xmlns:a16="http://schemas.microsoft.com/office/drawing/2014/main" id="{6652472D-2C37-4839-80EA-30713C149CA2}"/>
              </a:ext>
            </a:extLst>
          </p:cNvPr>
          <p:cNvSpPr txBox="1"/>
          <p:nvPr userDrawn="1"/>
        </p:nvSpPr>
        <p:spPr>
          <a:xfrm>
            <a:off x="609599" y="3429000"/>
            <a:ext cx="10972800" cy="815608"/>
          </a:xfrm>
          <a:prstGeom prst="rect">
            <a:avLst/>
          </a:prstGeom>
          <a:noFill/>
        </p:spPr>
        <p:txBody>
          <a:bodyPr wrap="square" rtlCol="0">
            <a:spAutoFit/>
          </a:bodyPr>
          <a:lstStyle/>
          <a:p>
            <a:pPr algn="ctr">
              <a:spcBef>
                <a:spcPts val="1200"/>
              </a:spcBef>
            </a:pPr>
            <a:r>
              <a:rPr lang="en-US" sz="2400" cap="small" baseline="0" dirty="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dirty="0">
                <a:solidFill>
                  <a:srgbClr val="2C506A"/>
                </a:solidFill>
                <a:latin typeface="Century Gothic" panose="020B0502020202020204" pitchFamily="34" charset="0"/>
              </a:rPr>
              <a:t>U.S. Department of Education</a:t>
            </a:r>
          </a:p>
        </p:txBody>
      </p:sp>
      <p:sp>
        <p:nvSpPr>
          <p:cNvPr id="8" name="Date Placeholder 3">
            <a:extLst>
              <a:ext uri="{FF2B5EF4-FFF2-40B4-BE49-F238E27FC236}">
                <a16:creationId xmlns:a16="http://schemas.microsoft.com/office/drawing/2014/main" id="{8FBE9625-47CE-4753-A25E-07DFCF732EC7}"/>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277208918"/>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SERS End Slide, Link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3" name="TextBox 2">
            <a:extLst>
              <a:ext uri="{FF2B5EF4-FFF2-40B4-BE49-F238E27FC236}">
                <a16:creationId xmlns:a16="http://schemas.microsoft.com/office/drawing/2014/main" id="{EF6E18A5-FF83-466F-AAEB-502A8675691F}"/>
              </a:ext>
            </a:extLst>
          </p:cNvPr>
          <p:cNvSpPr txBox="1"/>
          <p:nvPr userDrawn="1"/>
        </p:nvSpPr>
        <p:spPr>
          <a:xfrm>
            <a:off x="580767" y="2286000"/>
            <a:ext cx="10972800" cy="1107996"/>
          </a:xfrm>
          <a:prstGeom prst="rect">
            <a:avLst/>
          </a:prstGeom>
          <a:noFill/>
        </p:spPr>
        <p:txBody>
          <a:bodyPr wrap="square" rtlCol="0" anchor="b">
            <a:spAutoFit/>
          </a:bodyPr>
          <a:lstStyle/>
          <a:p>
            <a:pPr algn="ctr"/>
            <a:r>
              <a:rPr lang="en-US" sz="6600" dirty="0">
                <a:solidFill>
                  <a:srgbClr val="2D8700"/>
                </a:solidFill>
                <a:latin typeface="Century Gothic" panose="020B0502020202020204" pitchFamily="34" charset="0"/>
              </a:rPr>
              <a:t>OSERS</a:t>
            </a:r>
          </a:p>
        </p:txBody>
      </p:sp>
      <p:sp>
        <p:nvSpPr>
          <p:cNvPr id="2" name="TextBox 1">
            <a:extLst>
              <a:ext uri="{FF2B5EF4-FFF2-40B4-BE49-F238E27FC236}">
                <a16:creationId xmlns:a16="http://schemas.microsoft.com/office/drawing/2014/main" id="{6652472D-2C37-4839-80EA-30713C149CA2}"/>
              </a:ext>
            </a:extLst>
          </p:cNvPr>
          <p:cNvSpPr txBox="1"/>
          <p:nvPr userDrawn="1"/>
        </p:nvSpPr>
        <p:spPr>
          <a:xfrm>
            <a:off x="609599" y="3429000"/>
            <a:ext cx="10972800" cy="815608"/>
          </a:xfrm>
          <a:prstGeom prst="rect">
            <a:avLst/>
          </a:prstGeom>
          <a:noFill/>
        </p:spPr>
        <p:txBody>
          <a:bodyPr wrap="square" rtlCol="0">
            <a:spAutoFit/>
          </a:bodyPr>
          <a:lstStyle/>
          <a:p>
            <a:pPr algn="ctr">
              <a:spcBef>
                <a:spcPts val="1200"/>
              </a:spcBef>
            </a:pPr>
            <a:r>
              <a:rPr lang="en-US" sz="2400" cap="small" baseline="0" dirty="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dirty="0">
                <a:solidFill>
                  <a:srgbClr val="2C506A"/>
                </a:solidFill>
                <a:latin typeface="Century Gothic" panose="020B0502020202020204" pitchFamily="34" charset="0"/>
              </a:rPr>
              <a:t>U.S. Department of Education</a:t>
            </a:r>
          </a:p>
        </p:txBody>
      </p:sp>
      <p:sp>
        <p:nvSpPr>
          <p:cNvPr id="9" name="TextBox 8">
            <a:extLst>
              <a:ext uri="{FF2B5EF4-FFF2-40B4-BE49-F238E27FC236}">
                <a16:creationId xmlns:a16="http://schemas.microsoft.com/office/drawing/2014/main" id="{BFAF3ECE-757F-4085-8287-B71ED45215EB}"/>
              </a:ext>
            </a:extLst>
          </p:cNvPr>
          <p:cNvSpPr txBox="1"/>
          <p:nvPr userDrawn="1"/>
        </p:nvSpPr>
        <p:spPr>
          <a:xfrm>
            <a:off x="650789" y="4838708"/>
            <a:ext cx="10931610" cy="1184940"/>
          </a:xfrm>
          <a:prstGeom prst="rect">
            <a:avLst/>
          </a:prstGeom>
          <a:noFill/>
        </p:spPr>
        <p:txBody>
          <a:bodyPr wrap="square" rtlCol="0" anchor="ctr" anchorCtr="0">
            <a:spAutoFit/>
          </a:bodyPr>
          <a:lstStyle/>
          <a:p>
            <a:pPr marL="0" indent="0" algn="l">
              <a:lnSpc>
                <a:spcPct val="100000"/>
              </a:lnSpc>
              <a:spcBef>
                <a:spcPts val="1200"/>
              </a:spcBef>
              <a:buNone/>
              <a:tabLst>
                <a:tab pos="4799013" algn="r"/>
                <a:tab pos="5033963" algn="l"/>
              </a:tabLst>
            </a:pPr>
            <a:r>
              <a:rPr lang="en-US" sz="1400" b="1" dirty="0">
                <a:solidFill>
                  <a:srgbClr val="345065"/>
                </a:solidFill>
                <a:latin typeface="Century Gothic" panose="020B0502020202020204" pitchFamily="34" charset="0"/>
              </a:rPr>
              <a:t>	</a:t>
            </a:r>
            <a:r>
              <a:rPr lang="en-US" sz="1400" b="1" dirty="0">
                <a:solidFill>
                  <a:srgbClr val="215070"/>
                </a:solidFill>
                <a:latin typeface="Century Gothic" panose="020B0502020202020204" pitchFamily="34" charset="0"/>
              </a:rPr>
              <a:t>Home:</a:t>
            </a:r>
            <a:r>
              <a:rPr lang="en-US" sz="1400" dirty="0">
                <a:solidFill>
                  <a:srgbClr val="215070"/>
                </a:solidFill>
                <a:latin typeface="Century Gothic" panose="020B0502020202020204" pitchFamily="34" charset="0"/>
              </a:rPr>
              <a:t>	www.ed.gov/osers</a:t>
            </a:r>
          </a:p>
          <a:p>
            <a:pPr marL="0" indent="0" algn="l">
              <a:lnSpc>
                <a:spcPct val="100000"/>
              </a:lnSpc>
              <a:spcBef>
                <a:spcPts val="600"/>
              </a:spcBef>
              <a:buNone/>
              <a:tabLst>
                <a:tab pos="4799013" algn="r"/>
                <a:tab pos="5033963" algn="l"/>
              </a:tabLst>
            </a:pPr>
            <a:r>
              <a:rPr lang="en-US" sz="1400" dirty="0">
                <a:solidFill>
                  <a:srgbClr val="215070"/>
                </a:solidFill>
                <a:latin typeface="Century Gothic" panose="020B0502020202020204" pitchFamily="34" charset="0"/>
              </a:rPr>
              <a:t>	</a:t>
            </a:r>
            <a:r>
              <a:rPr lang="en-US" sz="1400" b="1" dirty="0">
                <a:solidFill>
                  <a:srgbClr val="215070"/>
                </a:solidFill>
                <a:latin typeface="Century Gothic" panose="020B0502020202020204" pitchFamily="34" charset="0"/>
              </a:rPr>
              <a:t>Blog:</a:t>
            </a:r>
            <a:r>
              <a:rPr lang="en-US" sz="1400" dirty="0">
                <a:solidFill>
                  <a:srgbClr val="215070"/>
                </a:solidFill>
                <a:latin typeface="Century Gothic" panose="020B0502020202020204" pitchFamily="34" charset="0"/>
              </a:rPr>
              <a:t>	https://sites.ed.gov/osers</a:t>
            </a:r>
          </a:p>
          <a:p>
            <a:pPr marL="0" indent="0" algn="l">
              <a:lnSpc>
                <a:spcPct val="100000"/>
              </a:lnSpc>
              <a:spcBef>
                <a:spcPts val="600"/>
              </a:spcBef>
              <a:buNone/>
              <a:tabLst>
                <a:tab pos="4799013" algn="r"/>
                <a:tab pos="5033963" algn="l"/>
              </a:tabLst>
            </a:pPr>
            <a:r>
              <a:rPr lang="en-US" sz="1400" dirty="0">
                <a:solidFill>
                  <a:srgbClr val="215070"/>
                </a:solidFill>
                <a:latin typeface="Century Gothic" panose="020B0502020202020204" pitchFamily="34" charset="0"/>
              </a:rPr>
              <a:t>	</a:t>
            </a:r>
            <a:r>
              <a:rPr lang="en-US" sz="1400" b="1" dirty="0">
                <a:solidFill>
                  <a:srgbClr val="215070"/>
                </a:solidFill>
                <a:latin typeface="Century Gothic" panose="020B0502020202020204" pitchFamily="34" charset="0"/>
              </a:rPr>
              <a:t>Twitter:</a:t>
            </a:r>
            <a:r>
              <a:rPr lang="en-US" sz="1400" dirty="0">
                <a:solidFill>
                  <a:srgbClr val="215070"/>
                </a:solidFill>
                <a:latin typeface="Century Gothic" panose="020B0502020202020204" pitchFamily="34" charset="0"/>
              </a:rPr>
              <a:t>	https://twitter.com/ED_Sped_Rehab</a:t>
            </a:r>
          </a:p>
          <a:p>
            <a:pPr marL="0" indent="0">
              <a:spcBef>
                <a:spcPts val="600"/>
              </a:spcBef>
              <a:buNone/>
              <a:tabLst>
                <a:tab pos="4799013" algn="r"/>
                <a:tab pos="5033963" algn="l"/>
              </a:tabLst>
            </a:pPr>
            <a:r>
              <a:rPr lang="en-US" sz="1400" dirty="0">
                <a:solidFill>
                  <a:srgbClr val="215070"/>
                </a:solidFill>
                <a:latin typeface="Century Gothic" panose="020B0502020202020204" pitchFamily="34" charset="0"/>
              </a:rPr>
              <a:t>	</a:t>
            </a:r>
            <a:r>
              <a:rPr lang="en-US" sz="1400" b="1" dirty="0">
                <a:solidFill>
                  <a:srgbClr val="215070"/>
                </a:solidFill>
                <a:latin typeface="Century Gothic" panose="020B0502020202020204" pitchFamily="34" charset="0"/>
              </a:rPr>
              <a:t>YouTube</a:t>
            </a:r>
            <a:r>
              <a:rPr lang="en-US" sz="1400" dirty="0">
                <a:solidFill>
                  <a:srgbClr val="215070"/>
                </a:solidFill>
                <a:latin typeface="Century Gothic" panose="020B0502020202020204" pitchFamily="34" charset="0"/>
              </a:rPr>
              <a:t>:	www.youtube.com/c/OSERS</a:t>
            </a:r>
            <a:endParaRPr lang="en-US" sz="1400" dirty="0">
              <a:latin typeface="Century Gothic" panose="020B0502020202020204" pitchFamily="34" charset="0"/>
            </a:endParaRPr>
          </a:p>
        </p:txBody>
      </p:sp>
      <p:sp>
        <p:nvSpPr>
          <p:cNvPr id="8" name="Date Placeholder 3">
            <a:extLst>
              <a:ext uri="{FF2B5EF4-FFF2-40B4-BE49-F238E27FC236}">
                <a16:creationId xmlns:a16="http://schemas.microsoft.com/office/drawing/2014/main" id="{8FBE9625-47CE-4753-A25E-07DFCF732EC7}"/>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75166199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SERS End Slide, Editab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5" name="Text Placeholder 4">
            <a:extLst>
              <a:ext uri="{FF2B5EF4-FFF2-40B4-BE49-F238E27FC236}">
                <a16:creationId xmlns:a16="http://schemas.microsoft.com/office/drawing/2014/main" id="{D1B7D111-6E89-43EC-BF9F-638E13098704}"/>
              </a:ext>
            </a:extLst>
          </p:cNvPr>
          <p:cNvSpPr>
            <a:spLocks noGrp="1"/>
          </p:cNvSpPr>
          <p:nvPr>
            <p:ph type="body" sz="quarter" idx="10"/>
          </p:nvPr>
        </p:nvSpPr>
        <p:spPr>
          <a:xfrm>
            <a:off x="1371599" y="2514600"/>
            <a:ext cx="9448800" cy="914400"/>
          </a:xfrm>
        </p:spPr>
        <p:txBody>
          <a:bodyPr anchor="b">
            <a:normAutofit/>
          </a:bodyPr>
          <a:lstStyle>
            <a:lvl1pPr marL="0" indent="0" algn="ctr">
              <a:buNone/>
              <a:defRPr sz="4800">
                <a:solidFill>
                  <a:srgbClr val="008710"/>
                </a:solidFill>
              </a:defRPr>
            </a:lvl1pPr>
          </a:lstStyle>
          <a:p>
            <a:pPr lvl="0"/>
            <a:r>
              <a:rPr lang="en-US"/>
              <a:t>Click to edit Master text styles</a:t>
            </a:r>
          </a:p>
        </p:txBody>
      </p:sp>
      <p:sp>
        <p:nvSpPr>
          <p:cNvPr id="2" name="TextBox 1">
            <a:extLst>
              <a:ext uri="{FF2B5EF4-FFF2-40B4-BE49-F238E27FC236}">
                <a16:creationId xmlns:a16="http://schemas.microsoft.com/office/drawing/2014/main" id="{6652472D-2C37-4839-80EA-30713C149CA2}"/>
              </a:ext>
            </a:extLst>
          </p:cNvPr>
          <p:cNvSpPr txBox="1"/>
          <p:nvPr userDrawn="1"/>
        </p:nvSpPr>
        <p:spPr>
          <a:xfrm>
            <a:off x="609599" y="3429000"/>
            <a:ext cx="10972800" cy="815608"/>
          </a:xfrm>
          <a:prstGeom prst="rect">
            <a:avLst/>
          </a:prstGeom>
          <a:noFill/>
        </p:spPr>
        <p:txBody>
          <a:bodyPr wrap="square" rtlCol="0">
            <a:spAutoFit/>
          </a:bodyPr>
          <a:lstStyle/>
          <a:p>
            <a:pPr algn="ctr">
              <a:spcBef>
                <a:spcPts val="1200"/>
              </a:spcBef>
            </a:pPr>
            <a:r>
              <a:rPr lang="en-US" sz="2400" cap="small" baseline="0" dirty="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dirty="0">
                <a:solidFill>
                  <a:srgbClr val="2C506A"/>
                </a:solidFill>
                <a:latin typeface="Century Gothic" panose="020B0502020202020204" pitchFamily="34" charset="0"/>
              </a:rPr>
              <a:t>U.S. Department of Education</a:t>
            </a:r>
          </a:p>
        </p:txBody>
      </p:sp>
      <p:sp>
        <p:nvSpPr>
          <p:cNvPr id="8" name="Date Placeholder 3">
            <a:extLst>
              <a:ext uri="{FF2B5EF4-FFF2-40B4-BE49-F238E27FC236}">
                <a16:creationId xmlns:a16="http://schemas.microsoft.com/office/drawing/2014/main" id="{8FBE9625-47CE-4753-A25E-07DFCF732EC7}"/>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434617730"/>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828" y="6275121"/>
            <a:ext cx="1353705" cy="513985"/>
          </a:xfrm>
          <a:prstGeom prst="rect">
            <a:avLst/>
          </a:prstGeom>
        </p:spPr>
      </p:pic>
    </p:spTree>
    <p:extLst>
      <p:ext uri="{BB962C8B-B14F-4D97-AF65-F5344CB8AC3E}">
        <p14:creationId xmlns:p14="http://schemas.microsoft.com/office/powerpoint/2010/main" val="3068137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Title and Content 1">
    <p:spTree>
      <p:nvGrpSpPr>
        <p:cNvPr id="1" name=""/>
        <p:cNvGrpSpPr/>
        <p:nvPr/>
      </p:nvGrpSpPr>
      <p:grpSpPr>
        <a:xfrm>
          <a:off x="0" y="0"/>
          <a:ext cx="0" cy="0"/>
          <a:chOff x="0" y="0"/>
          <a:chExt cx="0" cy="0"/>
        </a:xfrm>
      </p:grpSpPr>
      <p:sp>
        <p:nvSpPr>
          <p:cNvPr id="8" name="Content Placeholder 2"/>
          <p:cNvSpPr>
            <a:spLocks noGrp="1"/>
          </p:cNvSpPr>
          <p:nvPr>
            <p:ph idx="1"/>
          </p:nvPr>
        </p:nvSpPr>
        <p:spPr>
          <a:xfrm>
            <a:off x="609600" y="1600200"/>
            <a:ext cx="10972800" cy="3543312"/>
          </a:xfrm>
        </p:spPr>
        <p:txBody>
          <a:bodyPr/>
          <a:lstStyle>
            <a:lvl1pPr>
              <a:spcBef>
                <a:spcPts val="1200"/>
              </a:spcBef>
              <a:defRPr sz="2400">
                <a:solidFill>
                  <a:schemeClr val="accent1">
                    <a:lumMod val="75000"/>
                  </a:schemeClr>
                </a:solidFill>
                <a:latin typeface="Georgia" pitchFamily="18" charset="0"/>
              </a:defRPr>
            </a:lvl1pPr>
            <a:lvl2pPr>
              <a:defRPr sz="2400">
                <a:solidFill>
                  <a:schemeClr val="accent1">
                    <a:lumMod val="75000"/>
                  </a:schemeClr>
                </a:solidFill>
                <a:latin typeface="Georgia" pitchFamily="18" charset="0"/>
              </a:defRPr>
            </a:lvl2pPr>
            <a:lvl3pPr>
              <a:defRPr>
                <a:solidFill>
                  <a:schemeClr val="accent1">
                    <a:lumMod val="75000"/>
                  </a:schemeClr>
                </a:solidFill>
                <a:latin typeface="Georgia" pitchFamily="18" charset="0"/>
              </a:defRPr>
            </a:lvl3pPr>
            <a:lvl4pPr>
              <a:defRPr>
                <a:solidFill>
                  <a:schemeClr val="accent1">
                    <a:lumMod val="75000"/>
                  </a:schemeClr>
                </a:solidFill>
                <a:latin typeface="Georgia" pitchFamily="18" charset="0"/>
              </a:defRPr>
            </a:lvl4pPr>
            <a:lvl5pPr>
              <a:defRPr>
                <a:solidFill>
                  <a:schemeClr val="accent1">
                    <a:lumMod val="75000"/>
                  </a:schemeClr>
                </a:solidFill>
                <a:latin typeface="Georg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609600" y="457200"/>
            <a:ext cx="10972800" cy="796908"/>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52929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676400"/>
            <a:ext cx="10363200" cy="2133600"/>
          </a:xfrm>
        </p:spPr>
        <p:txBody>
          <a:bodyPr anchor="ctr">
            <a:noAutofit/>
          </a:bodyPr>
          <a:lstStyle>
            <a:lvl1pPr algn="ctr">
              <a:buNone/>
              <a:defRPr sz="6000" b="1" cap="none" baseline="0">
                <a:ln w="12700">
                  <a:solidFill>
                    <a:schemeClr val="accent2">
                      <a:shade val="90000"/>
                      <a:satMod val="150000"/>
                    </a:schemeClr>
                  </a:solidFill>
                </a:ln>
                <a:solidFill>
                  <a:schemeClr val="accent2"/>
                </a:solidFill>
                <a:effectLst>
                  <a:outerShdw blurRad="38100" dist="38100" dir="2700000" algn="tl">
                    <a:srgbClr val="000000">
                      <a:alpha val="43137"/>
                    </a:srgbClr>
                  </a:outerShdw>
                </a:effectLst>
              </a:defRPr>
            </a:lvl1pPr>
          </a:lstStyle>
          <a:p>
            <a:r>
              <a:rPr kumimoji="0" lang="en-US" dirty="0"/>
              <a:t>Click to edit Master title style</a:t>
            </a:r>
          </a:p>
        </p:txBody>
      </p:sp>
    </p:spTree>
    <p:extLst>
      <p:ext uri="{BB962C8B-B14F-4D97-AF65-F5344CB8AC3E}">
        <p14:creationId xmlns:p14="http://schemas.microsoft.com/office/powerpoint/2010/main" val="53726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116648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077374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377362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80165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739445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68F11C-9DA0-4778-8D9A-D2581061B096}" type="datetimeFigureOut">
              <a:rPr lang="en-US" smtClean="0"/>
              <a:t>12/19/2022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DD756D-3A59-4825-AACF-C382F07A3220}" type="slidenum">
              <a:rPr lang="en-US" smtClean="0"/>
              <a:t>‹#›</a:t>
            </a:fld>
            <a:endParaRPr lang="en-US"/>
          </a:p>
        </p:txBody>
      </p:sp>
    </p:spTree>
    <p:extLst>
      <p:ext uri="{BB962C8B-B14F-4D97-AF65-F5344CB8AC3E}">
        <p14:creationId xmlns:p14="http://schemas.microsoft.com/office/powerpoint/2010/main" val="16840419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8F11C-9DA0-4778-8D9A-D2581061B096}" type="datetimeFigureOut">
              <a:rPr lang="en-US" smtClean="0"/>
              <a:t>12/19/2022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DD756D-3A59-4825-AACF-C382F07A3220}" type="slidenum">
              <a:rPr lang="en-US" smtClean="0"/>
              <a:t>‹#›</a:t>
            </a:fld>
            <a:endParaRPr lang="en-US"/>
          </a:p>
        </p:txBody>
      </p:sp>
    </p:spTree>
    <p:extLst>
      <p:ext uri="{BB962C8B-B14F-4D97-AF65-F5344CB8AC3E}">
        <p14:creationId xmlns:p14="http://schemas.microsoft.com/office/powerpoint/2010/main" val="11992295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475662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3218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a:t>Click to edit master title style</a:t>
            </a:r>
          </a:p>
        </p:txBody>
      </p:sp>
      <p:sp>
        <p:nvSpPr>
          <p:cNvPr id="3" name="Text Placeholder 2"/>
          <p:cNvSpPr>
            <a:spLocks noGrp="1"/>
          </p:cNvSpPr>
          <p:nvPr>
            <p:ph type="body" idx="1"/>
          </p:nvPr>
        </p:nvSpPr>
        <p:spPr>
          <a:xfrm>
            <a:off x="1941679" y="3851915"/>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7" name="Picture 6" title="Logo: ECTA Cente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828" y="6275121"/>
            <a:ext cx="1353705" cy="513985"/>
          </a:xfrm>
          <a:prstGeom prst="rect">
            <a:avLst/>
          </a:prstGeom>
        </p:spPr>
      </p:pic>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0430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46900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le-2-Host">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115BA796-298F-9B45-9D21-183A1B445244}"/>
              </a:ext>
            </a:extLst>
          </p:cNvPr>
          <p:cNvSpPr>
            <a:spLocks noGrp="1"/>
          </p:cNvSpPr>
          <p:nvPr>
            <p:ph type="title" hasCustomPrompt="1"/>
          </p:nvPr>
        </p:nvSpPr>
        <p:spPr>
          <a:xfrm>
            <a:off x="1066800" y="2951613"/>
            <a:ext cx="10554297" cy="1493387"/>
          </a:xfrm>
          <a:prstGeom prst="rect">
            <a:avLst/>
          </a:prstGeom>
        </p:spPr>
        <p:txBody>
          <a:bodyPr/>
          <a:lstStyle>
            <a:lvl1pPr algn="l">
              <a:defRPr sz="3200">
                <a:latin typeface="+mn-lt"/>
              </a:defRPr>
            </a:lvl1pPr>
          </a:lstStyle>
          <a:p>
            <a:r>
              <a:rPr lang="en-US" dirty="0"/>
              <a:t>Click to add a Title for this training</a:t>
            </a:r>
          </a:p>
        </p:txBody>
      </p:sp>
      <p:sp>
        <p:nvSpPr>
          <p:cNvPr id="30" name="Text Placeholder 10">
            <a:extLst>
              <a:ext uri="{FF2B5EF4-FFF2-40B4-BE49-F238E27FC236}">
                <a16:creationId xmlns:a16="http://schemas.microsoft.com/office/drawing/2014/main" id="{65BCD246-17BF-6646-9D61-B66748F9645F}"/>
              </a:ext>
            </a:extLst>
          </p:cNvPr>
          <p:cNvSpPr>
            <a:spLocks noGrp="1"/>
          </p:cNvSpPr>
          <p:nvPr>
            <p:ph type="body" sz="quarter" idx="11" hasCustomPrompt="1"/>
          </p:nvPr>
        </p:nvSpPr>
        <p:spPr>
          <a:xfrm>
            <a:off x="1066800" y="2475141"/>
            <a:ext cx="10591800" cy="340630"/>
          </a:xfrm>
          <a:prstGeom prst="rect">
            <a:avLst/>
          </a:prstGeom>
        </p:spPr>
        <p:txBody>
          <a:bodyPr lIns="0" tIns="0" rIns="0" bIns="0"/>
          <a:lstStyle>
            <a:lvl1pPr marL="0" indent="0">
              <a:buNone/>
              <a:defRPr sz="2200">
                <a:solidFill>
                  <a:schemeClr val="tx1"/>
                </a:solidFill>
              </a:defRPr>
            </a:lvl1pPr>
          </a:lstStyle>
          <a:p>
            <a:pPr lvl="0"/>
            <a:r>
              <a:rPr lang="en-US" dirty="0"/>
              <a:t>Click to add Date</a:t>
            </a:r>
          </a:p>
        </p:txBody>
      </p:sp>
      <p:sp>
        <p:nvSpPr>
          <p:cNvPr id="32" name="TextBox 31">
            <a:extLst>
              <a:ext uri="{FF2B5EF4-FFF2-40B4-BE49-F238E27FC236}">
                <a16:creationId xmlns:a16="http://schemas.microsoft.com/office/drawing/2014/main" id="{9E00643C-0F0D-B44D-A297-080276E48D27}"/>
              </a:ext>
            </a:extLst>
          </p:cNvPr>
          <p:cNvSpPr txBox="1"/>
          <p:nvPr userDrawn="1"/>
        </p:nvSpPr>
        <p:spPr>
          <a:xfrm>
            <a:off x="1066800" y="4504893"/>
            <a:ext cx="3730336" cy="338554"/>
          </a:xfrm>
          <a:prstGeom prst="rect">
            <a:avLst/>
          </a:prstGeom>
          <a:noFill/>
        </p:spPr>
        <p:txBody>
          <a:bodyPr wrap="square" lIns="0" tIns="0" rIns="0" bIns="0" rtlCol="0" anchor="t" anchorCtr="0">
            <a:spAutoFit/>
          </a:bodyPr>
          <a:lstStyle/>
          <a:p>
            <a:r>
              <a:rPr lang="en-US" sz="2200" b="1" kern="1200" dirty="0">
                <a:solidFill>
                  <a:schemeClr val="tx1"/>
                </a:solidFill>
                <a:latin typeface="+mn-lt"/>
                <a:ea typeface="+mn-ea"/>
                <a:cs typeface="+mn-cs"/>
              </a:rPr>
              <a:t>Host</a:t>
            </a:r>
          </a:p>
        </p:txBody>
      </p:sp>
      <p:sp>
        <p:nvSpPr>
          <p:cNvPr id="31" name="Text Placeholder 10">
            <a:extLst>
              <a:ext uri="{FF2B5EF4-FFF2-40B4-BE49-F238E27FC236}">
                <a16:creationId xmlns:a16="http://schemas.microsoft.com/office/drawing/2014/main" id="{DF775739-5F87-BD4A-B187-966782B37B89}"/>
              </a:ext>
            </a:extLst>
          </p:cNvPr>
          <p:cNvSpPr>
            <a:spLocks noGrp="1"/>
          </p:cNvSpPr>
          <p:nvPr>
            <p:ph type="body" sz="quarter" idx="13" hasCustomPrompt="1"/>
          </p:nvPr>
        </p:nvSpPr>
        <p:spPr>
          <a:xfrm>
            <a:off x="1066800" y="4927553"/>
            <a:ext cx="4800600" cy="685620"/>
          </a:xfrm>
          <a:prstGeom prst="rect">
            <a:avLst/>
          </a:prstGeom>
        </p:spPr>
        <p:txBody>
          <a:bodyPr lIns="0" tIns="0" rIns="0" bIns="0"/>
          <a:lstStyle>
            <a:lvl1pPr marL="0" indent="0">
              <a:buNone/>
              <a:defRPr sz="2200">
                <a:solidFill>
                  <a:schemeClr val="tx1">
                    <a:lumMod val="95000"/>
                    <a:lumOff val="5000"/>
                  </a:schemeClr>
                </a:solidFill>
              </a:defRPr>
            </a:lvl1pPr>
          </a:lstStyle>
          <a:p>
            <a:pPr lvl="0"/>
            <a:r>
              <a:rPr lang="en-US" dirty="0"/>
              <a:t>Click to add Host Name </a:t>
            </a:r>
          </a:p>
        </p:txBody>
      </p:sp>
      <p:sp>
        <p:nvSpPr>
          <p:cNvPr id="33" name="Picture Placeholder 6">
            <a:extLst>
              <a:ext uri="{FF2B5EF4-FFF2-40B4-BE49-F238E27FC236}">
                <a16:creationId xmlns:a16="http://schemas.microsoft.com/office/drawing/2014/main" id="{E56E7455-17EF-694D-A362-5C8D467743F7}"/>
              </a:ext>
            </a:extLst>
          </p:cNvPr>
          <p:cNvSpPr txBox="1">
            <a:spLocks/>
          </p:cNvSpPr>
          <p:nvPr userDrawn="1"/>
        </p:nvSpPr>
        <p:spPr>
          <a:xfrm>
            <a:off x="969169" y="4584588"/>
            <a:ext cx="46830" cy="808944"/>
          </a:xfrm>
          <a:prstGeom prst="rect">
            <a:avLst/>
          </a:prstGeom>
          <a:solidFill>
            <a:srgbClr val="2FAE5F"/>
          </a:solidFill>
          <a:ln w="92075" cap="sq">
            <a:noFill/>
            <a:miter lim="800000"/>
            <a:extLst>
              <a:ext uri="{C807C97D-BFC1-408E-A445-0C87EB9F89A2}">
                <ask:lineSketchStyleProps xmlns:ask="http://schemas.microsoft.com/office/drawing/2018/sketchyshapes" sd="1219033472">
                  <a:custGeom>
                    <a:avLst/>
                    <a:gdLst>
                      <a:gd name="connsiteX0" fmla="*/ 0 w 2761359"/>
                      <a:gd name="connsiteY0" fmla="*/ 0 h 3416778"/>
                      <a:gd name="connsiteX1" fmla="*/ 607499 w 2761359"/>
                      <a:gd name="connsiteY1" fmla="*/ 0 h 3416778"/>
                      <a:gd name="connsiteX2" fmla="*/ 1187384 w 2761359"/>
                      <a:gd name="connsiteY2" fmla="*/ 0 h 3416778"/>
                      <a:gd name="connsiteX3" fmla="*/ 1739656 w 2761359"/>
                      <a:gd name="connsiteY3" fmla="*/ 0 h 3416778"/>
                      <a:gd name="connsiteX4" fmla="*/ 2761359 w 2761359"/>
                      <a:gd name="connsiteY4" fmla="*/ 0 h 3416778"/>
                      <a:gd name="connsiteX5" fmla="*/ 2761359 w 2761359"/>
                      <a:gd name="connsiteY5" fmla="*/ 637799 h 3416778"/>
                      <a:gd name="connsiteX6" fmla="*/ 2761359 w 2761359"/>
                      <a:gd name="connsiteY6" fmla="*/ 1241429 h 3416778"/>
                      <a:gd name="connsiteX7" fmla="*/ 2761359 w 2761359"/>
                      <a:gd name="connsiteY7" fmla="*/ 1742557 h 3416778"/>
                      <a:gd name="connsiteX8" fmla="*/ 2761359 w 2761359"/>
                      <a:gd name="connsiteY8" fmla="*/ 2346188 h 3416778"/>
                      <a:gd name="connsiteX9" fmla="*/ 2761359 w 2761359"/>
                      <a:gd name="connsiteY9" fmla="*/ 2813147 h 3416778"/>
                      <a:gd name="connsiteX10" fmla="*/ 2761359 w 2761359"/>
                      <a:gd name="connsiteY10" fmla="*/ 3416778 h 3416778"/>
                      <a:gd name="connsiteX11" fmla="*/ 2264314 w 2761359"/>
                      <a:gd name="connsiteY11" fmla="*/ 3416778 h 3416778"/>
                      <a:gd name="connsiteX12" fmla="*/ 1656815 w 2761359"/>
                      <a:gd name="connsiteY12" fmla="*/ 3416778 h 3416778"/>
                      <a:gd name="connsiteX13" fmla="*/ 1132157 w 2761359"/>
                      <a:gd name="connsiteY13" fmla="*/ 3416778 h 3416778"/>
                      <a:gd name="connsiteX14" fmla="*/ 524658 w 2761359"/>
                      <a:gd name="connsiteY14" fmla="*/ 3416778 h 3416778"/>
                      <a:gd name="connsiteX15" fmla="*/ 0 w 2761359"/>
                      <a:gd name="connsiteY15" fmla="*/ 3416778 h 3416778"/>
                      <a:gd name="connsiteX16" fmla="*/ 0 w 2761359"/>
                      <a:gd name="connsiteY16" fmla="*/ 2949818 h 3416778"/>
                      <a:gd name="connsiteX17" fmla="*/ 0 w 2761359"/>
                      <a:gd name="connsiteY17" fmla="*/ 2346188 h 3416778"/>
                      <a:gd name="connsiteX18" fmla="*/ 0 w 2761359"/>
                      <a:gd name="connsiteY18" fmla="*/ 1879228 h 3416778"/>
                      <a:gd name="connsiteX19" fmla="*/ 0 w 2761359"/>
                      <a:gd name="connsiteY19" fmla="*/ 1412268 h 3416778"/>
                      <a:gd name="connsiteX20" fmla="*/ 0 w 2761359"/>
                      <a:gd name="connsiteY20" fmla="*/ 774470 h 3416778"/>
                      <a:gd name="connsiteX21" fmla="*/ 0 w 2761359"/>
                      <a:gd name="connsiteY21" fmla="*/ 0 h 341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61359" h="3416778" fill="none" extrusionOk="0">
                        <a:moveTo>
                          <a:pt x="0" y="0"/>
                        </a:moveTo>
                        <a:cubicBezTo>
                          <a:pt x="214227" y="-38797"/>
                          <a:pt x="463607" y="13614"/>
                          <a:pt x="607499" y="0"/>
                        </a:cubicBezTo>
                        <a:cubicBezTo>
                          <a:pt x="751391" y="-13614"/>
                          <a:pt x="990244" y="35314"/>
                          <a:pt x="1187384" y="0"/>
                        </a:cubicBezTo>
                        <a:cubicBezTo>
                          <a:pt x="1384525" y="-35314"/>
                          <a:pt x="1603710" y="37114"/>
                          <a:pt x="1739656" y="0"/>
                        </a:cubicBezTo>
                        <a:cubicBezTo>
                          <a:pt x="1875602" y="-37114"/>
                          <a:pt x="2325848" y="122063"/>
                          <a:pt x="2761359" y="0"/>
                        </a:cubicBezTo>
                        <a:cubicBezTo>
                          <a:pt x="2800501" y="138495"/>
                          <a:pt x="2698142" y="379261"/>
                          <a:pt x="2761359" y="637799"/>
                        </a:cubicBezTo>
                        <a:cubicBezTo>
                          <a:pt x="2824576" y="896337"/>
                          <a:pt x="2704169" y="993388"/>
                          <a:pt x="2761359" y="1241429"/>
                        </a:cubicBezTo>
                        <a:cubicBezTo>
                          <a:pt x="2818549" y="1489470"/>
                          <a:pt x="2734588" y="1638330"/>
                          <a:pt x="2761359" y="1742557"/>
                        </a:cubicBezTo>
                        <a:cubicBezTo>
                          <a:pt x="2788130" y="1846784"/>
                          <a:pt x="2739164" y="2165933"/>
                          <a:pt x="2761359" y="2346188"/>
                        </a:cubicBezTo>
                        <a:cubicBezTo>
                          <a:pt x="2783554" y="2526443"/>
                          <a:pt x="2734381" y="2667288"/>
                          <a:pt x="2761359" y="2813147"/>
                        </a:cubicBezTo>
                        <a:cubicBezTo>
                          <a:pt x="2788337" y="2959006"/>
                          <a:pt x="2749004" y="3219030"/>
                          <a:pt x="2761359" y="3416778"/>
                        </a:cubicBezTo>
                        <a:cubicBezTo>
                          <a:pt x="2659810" y="3445153"/>
                          <a:pt x="2473718" y="3388555"/>
                          <a:pt x="2264314" y="3416778"/>
                        </a:cubicBezTo>
                        <a:cubicBezTo>
                          <a:pt x="2054911" y="3445001"/>
                          <a:pt x="1845861" y="3360682"/>
                          <a:pt x="1656815" y="3416778"/>
                        </a:cubicBezTo>
                        <a:cubicBezTo>
                          <a:pt x="1467769" y="3472874"/>
                          <a:pt x="1394433" y="3388929"/>
                          <a:pt x="1132157" y="3416778"/>
                        </a:cubicBezTo>
                        <a:cubicBezTo>
                          <a:pt x="869881" y="3444627"/>
                          <a:pt x="772895" y="3352134"/>
                          <a:pt x="524658" y="3416778"/>
                        </a:cubicBezTo>
                        <a:cubicBezTo>
                          <a:pt x="276421" y="3481422"/>
                          <a:pt x="144446" y="3399733"/>
                          <a:pt x="0" y="3416778"/>
                        </a:cubicBezTo>
                        <a:cubicBezTo>
                          <a:pt x="-38746" y="3242798"/>
                          <a:pt x="32810" y="3180325"/>
                          <a:pt x="0" y="2949818"/>
                        </a:cubicBezTo>
                        <a:cubicBezTo>
                          <a:pt x="-32810" y="2719311"/>
                          <a:pt x="56285" y="2548375"/>
                          <a:pt x="0" y="2346188"/>
                        </a:cubicBezTo>
                        <a:cubicBezTo>
                          <a:pt x="-56285" y="2144001"/>
                          <a:pt x="23619" y="1972944"/>
                          <a:pt x="0" y="1879228"/>
                        </a:cubicBezTo>
                        <a:cubicBezTo>
                          <a:pt x="-23619" y="1785512"/>
                          <a:pt x="28219" y="1509946"/>
                          <a:pt x="0" y="1412268"/>
                        </a:cubicBezTo>
                        <a:cubicBezTo>
                          <a:pt x="-28219" y="1314590"/>
                          <a:pt x="55210" y="1066808"/>
                          <a:pt x="0" y="774470"/>
                        </a:cubicBezTo>
                        <a:cubicBezTo>
                          <a:pt x="-55210" y="482132"/>
                          <a:pt x="68902" y="306520"/>
                          <a:pt x="0" y="0"/>
                        </a:cubicBezTo>
                        <a:close/>
                      </a:path>
                      <a:path w="2761359" h="3416778" stroke="0" extrusionOk="0">
                        <a:moveTo>
                          <a:pt x="0" y="0"/>
                        </a:moveTo>
                        <a:cubicBezTo>
                          <a:pt x="156460" y="-36783"/>
                          <a:pt x="395391" y="57879"/>
                          <a:pt x="524658" y="0"/>
                        </a:cubicBezTo>
                        <a:cubicBezTo>
                          <a:pt x="653925" y="-57879"/>
                          <a:pt x="831858" y="24278"/>
                          <a:pt x="994089" y="0"/>
                        </a:cubicBezTo>
                        <a:cubicBezTo>
                          <a:pt x="1156320" y="-24278"/>
                          <a:pt x="1471860" y="13009"/>
                          <a:pt x="1601588" y="0"/>
                        </a:cubicBezTo>
                        <a:cubicBezTo>
                          <a:pt x="1731316" y="-13009"/>
                          <a:pt x="1916112" y="49749"/>
                          <a:pt x="2126246" y="0"/>
                        </a:cubicBezTo>
                        <a:cubicBezTo>
                          <a:pt x="2336380" y="-49749"/>
                          <a:pt x="2554259" y="42871"/>
                          <a:pt x="2761359" y="0"/>
                        </a:cubicBezTo>
                        <a:cubicBezTo>
                          <a:pt x="2780114" y="199516"/>
                          <a:pt x="2710010" y="470733"/>
                          <a:pt x="2761359" y="637799"/>
                        </a:cubicBezTo>
                        <a:cubicBezTo>
                          <a:pt x="2812708" y="804865"/>
                          <a:pt x="2739812" y="923339"/>
                          <a:pt x="2761359" y="1207262"/>
                        </a:cubicBezTo>
                        <a:cubicBezTo>
                          <a:pt x="2782906" y="1491185"/>
                          <a:pt x="2743680" y="1551281"/>
                          <a:pt x="2761359" y="1776725"/>
                        </a:cubicBezTo>
                        <a:cubicBezTo>
                          <a:pt x="2779038" y="2002169"/>
                          <a:pt x="2710268" y="2104094"/>
                          <a:pt x="2761359" y="2277852"/>
                        </a:cubicBezTo>
                        <a:cubicBezTo>
                          <a:pt x="2812450" y="2451610"/>
                          <a:pt x="2709521" y="2579800"/>
                          <a:pt x="2761359" y="2778979"/>
                        </a:cubicBezTo>
                        <a:cubicBezTo>
                          <a:pt x="2813197" y="2978158"/>
                          <a:pt x="2747003" y="3131791"/>
                          <a:pt x="2761359" y="3416778"/>
                        </a:cubicBezTo>
                        <a:cubicBezTo>
                          <a:pt x="2512299" y="3447299"/>
                          <a:pt x="2321245" y="3410110"/>
                          <a:pt x="2181474" y="3416778"/>
                        </a:cubicBezTo>
                        <a:cubicBezTo>
                          <a:pt x="2041703" y="3423446"/>
                          <a:pt x="1717537" y="3344708"/>
                          <a:pt x="1573975" y="3416778"/>
                        </a:cubicBezTo>
                        <a:cubicBezTo>
                          <a:pt x="1430413" y="3488848"/>
                          <a:pt x="1239579" y="3405403"/>
                          <a:pt x="966476" y="3416778"/>
                        </a:cubicBezTo>
                        <a:cubicBezTo>
                          <a:pt x="693373" y="3428153"/>
                          <a:pt x="454966" y="3366340"/>
                          <a:pt x="0" y="3416778"/>
                        </a:cubicBezTo>
                        <a:cubicBezTo>
                          <a:pt x="-3781" y="3136797"/>
                          <a:pt x="3603" y="2989938"/>
                          <a:pt x="0" y="2847315"/>
                        </a:cubicBezTo>
                        <a:cubicBezTo>
                          <a:pt x="-3603" y="2704692"/>
                          <a:pt x="18834" y="2419569"/>
                          <a:pt x="0" y="2312020"/>
                        </a:cubicBezTo>
                        <a:cubicBezTo>
                          <a:pt x="-18834" y="2204471"/>
                          <a:pt x="24682" y="2072474"/>
                          <a:pt x="0" y="1845060"/>
                        </a:cubicBezTo>
                        <a:cubicBezTo>
                          <a:pt x="-24682" y="1617646"/>
                          <a:pt x="16715" y="1570123"/>
                          <a:pt x="0" y="1343933"/>
                        </a:cubicBezTo>
                        <a:cubicBezTo>
                          <a:pt x="-16715" y="1117743"/>
                          <a:pt x="33570" y="943435"/>
                          <a:pt x="0" y="842805"/>
                        </a:cubicBezTo>
                        <a:cubicBezTo>
                          <a:pt x="-33570" y="742175"/>
                          <a:pt x="31731" y="175703"/>
                          <a:pt x="0" y="0"/>
                        </a:cubicBezTo>
                        <a:close/>
                      </a:path>
                    </a:pathLst>
                  </a:custGeom>
                  <ask:type>
                    <ask:lineSketchNone/>
                  </ask:type>
                </ask:lineSketchStyleProps>
              </a:ext>
            </a:extLst>
          </a:ln>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2FAE5F"/>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4BC35B09-E4F9-054E-8C5F-8EFEE221DF14}"/>
              </a:ext>
            </a:extLst>
          </p:cNvPr>
          <p:cNvSpPr txBox="1"/>
          <p:nvPr userDrawn="1"/>
        </p:nvSpPr>
        <p:spPr>
          <a:xfrm>
            <a:off x="6146800" y="4479493"/>
            <a:ext cx="3730336" cy="338554"/>
          </a:xfrm>
          <a:prstGeom prst="rect">
            <a:avLst/>
          </a:prstGeom>
          <a:noFill/>
        </p:spPr>
        <p:txBody>
          <a:bodyPr wrap="square" lIns="0" tIns="0" rIns="0" bIns="0" rtlCol="0" anchor="t" anchorCtr="0">
            <a:spAutoFit/>
          </a:bodyPr>
          <a:lstStyle/>
          <a:p>
            <a:r>
              <a:rPr lang="en-US" sz="2200" b="1" kern="1200" dirty="0">
                <a:solidFill>
                  <a:schemeClr val="tx1"/>
                </a:solidFill>
                <a:latin typeface="+mn-lt"/>
                <a:ea typeface="+mn-ea"/>
                <a:cs typeface="+mn-cs"/>
              </a:rPr>
              <a:t>Host</a:t>
            </a:r>
          </a:p>
        </p:txBody>
      </p:sp>
      <p:sp>
        <p:nvSpPr>
          <p:cNvPr id="34" name="Text Placeholder 10">
            <a:extLst>
              <a:ext uri="{FF2B5EF4-FFF2-40B4-BE49-F238E27FC236}">
                <a16:creationId xmlns:a16="http://schemas.microsoft.com/office/drawing/2014/main" id="{3A20CB46-8B56-9B4E-8B5C-1565B75C196C}"/>
              </a:ext>
            </a:extLst>
          </p:cNvPr>
          <p:cNvSpPr>
            <a:spLocks noGrp="1"/>
          </p:cNvSpPr>
          <p:nvPr>
            <p:ph type="body" sz="quarter" idx="14" hasCustomPrompt="1"/>
          </p:nvPr>
        </p:nvSpPr>
        <p:spPr>
          <a:xfrm>
            <a:off x="6146800" y="4902153"/>
            <a:ext cx="4800600" cy="685620"/>
          </a:xfrm>
          <a:prstGeom prst="rect">
            <a:avLst/>
          </a:prstGeom>
        </p:spPr>
        <p:txBody>
          <a:bodyPr lIns="0" tIns="0" rIns="0" bIns="0"/>
          <a:lstStyle>
            <a:lvl1pPr marL="0" indent="0">
              <a:buNone/>
              <a:defRPr sz="2200">
                <a:solidFill>
                  <a:schemeClr val="tx1">
                    <a:lumMod val="95000"/>
                    <a:lumOff val="5000"/>
                  </a:schemeClr>
                </a:solidFill>
              </a:defRPr>
            </a:lvl1pPr>
          </a:lstStyle>
          <a:p>
            <a:pPr lvl="0"/>
            <a:r>
              <a:rPr lang="en-US" dirty="0"/>
              <a:t>Click to add Host Name </a:t>
            </a:r>
          </a:p>
        </p:txBody>
      </p:sp>
      <p:sp>
        <p:nvSpPr>
          <p:cNvPr id="36" name="Picture Placeholder 6">
            <a:extLst>
              <a:ext uri="{FF2B5EF4-FFF2-40B4-BE49-F238E27FC236}">
                <a16:creationId xmlns:a16="http://schemas.microsoft.com/office/drawing/2014/main" id="{DA2B9F46-71D9-A744-B503-A3D4788E3442}"/>
              </a:ext>
            </a:extLst>
          </p:cNvPr>
          <p:cNvSpPr txBox="1">
            <a:spLocks/>
          </p:cNvSpPr>
          <p:nvPr userDrawn="1"/>
        </p:nvSpPr>
        <p:spPr>
          <a:xfrm>
            <a:off x="6049169" y="4559188"/>
            <a:ext cx="46830" cy="808944"/>
          </a:xfrm>
          <a:prstGeom prst="rect">
            <a:avLst/>
          </a:prstGeom>
          <a:solidFill>
            <a:srgbClr val="2FAE5F"/>
          </a:solidFill>
          <a:ln w="92075" cap="sq">
            <a:noFill/>
            <a:miter lim="800000"/>
            <a:extLst>
              <a:ext uri="{C807C97D-BFC1-408E-A445-0C87EB9F89A2}">
                <ask:lineSketchStyleProps xmlns:ask="http://schemas.microsoft.com/office/drawing/2018/sketchyshapes" sd="1219033472">
                  <a:custGeom>
                    <a:avLst/>
                    <a:gdLst>
                      <a:gd name="connsiteX0" fmla="*/ 0 w 2761359"/>
                      <a:gd name="connsiteY0" fmla="*/ 0 h 3416778"/>
                      <a:gd name="connsiteX1" fmla="*/ 607499 w 2761359"/>
                      <a:gd name="connsiteY1" fmla="*/ 0 h 3416778"/>
                      <a:gd name="connsiteX2" fmla="*/ 1187384 w 2761359"/>
                      <a:gd name="connsiteY2" fmla="*/ 0 h 3416778"/>
                      <a:gd name="connsiteX3" fmla="*/ 1739656 w 2761359"/>
                      <a:gd name="connsiteY3" fmla="*/ 0 h 3416778"/>
                      <a:gd name="connsiteX4" fmla="*/ 2761359 w 2761359"/>
                      <a:gd name="connsiteY4" fmla="*/ 0 h 3416778"/>
                      <a:gd name="connsiteX5" fmla="*/ 2761359 w 2761359"/>
                      <a:gd name="connsiteY5" fmla="*/ 637799 h 3416778"/>
                      <a:gd name="connsiteX6" fmla="*/ 2761359 w 2761359"/>
                      <a:gd name="connsiteY6" fmla="*/ 1241429 h 3416778"/>
                      <a:gd name="connsiteX7" fmla="*/ 2761359 w 2761359"/>
                      <a:gd name="connsiteY7" fmla="*/ 1742557 h 3416778"/>
                      <a:gd name="connsiteX8" fmla="*/ 2761359 w 2761359"/>
                      <a:gd name="connsiteY8" fmla="*/ 2346188 h 3416778"/>
                      <a:gd name="connsiteX9" fmla="*/ 2761359 w 2761359"/>
                      <a:gd name="connsiteY9" fmla="*/ 2813147 h 3416778"/>
                      <a:gd name="connsiteX10" fmla="*/ 2761359 w 2761359"/>
                      <a:gd name="connsiteY10" fmla="*/ 3416778 h 3416778"/>
                      <a:gd name="connsiteX11" fmla="*/ 2264314 w 2761359"/>
                      <a:gd name="connsiteY11" fmla="*/ 3416778 h 3416778"/>
                      <a:gd name="connsiteX12" fmla="*/ 1656815 w 2761359"/>
                      <a:gd name="connsiteY12" fmla="*/ 3416778 h 3416778"/>
                      <a:gd name="connsiteX13" fmla="*/ 1132157 w 2761359"/>
                      <a:gd name="connsiteY13" fmla="*/ 3416778 h 3416778"/>
                      <a:gd name="connsiteX14" fmla="*/ 524658 w 2761359"/>
                      <a:gd name="connsiteY14" fmla="*/ 3416778 h 3416778"/>
                      <a:gd name="connsiteX15" fmla="*/ 0 w 2761359"/>
                      <a:gd name="connsiteY15" fmla="*/ 3416778 h 3416778"/>
                      <a:gd name="connsiteX16" fmla="*/ 0 w 2761359"/>
                      <a:gd name="connsiteY16" fmla="*/ 2949818 h 3416778"/>
                      <a:gd name="connsiteX17" fmla="*/ 0 w 2761359"/>
                      <a:gd name="connsiteY17" fmla="*/ 2346188 h 3416778"/>
                      <a:gd name="connsiteX18" fmla="*/ 0 w 2761359"/>
                      <a:gd name="connsiteY18" fmla="*/ 1879228 h 3416778"/>
                      <a:gd name="connsiteX19" fmla="*/ 0 w 2761359"/>
                      <a:gd name="connsiteY19" fmla="*/ 1412268 h 3416778"/>
                      <a:gd name="connsiteX20" fmla="*/ 0 w 2761359"/>
                      <a:gd name="connsiteY20" fmla="*/ 774470 h 3416778"/>
                      <a:gd name="connsiteX21" fmla="*/ 0 w 2761359"/>
                      <a:gd name="connsiteY21" fmla="*/ 0 h 341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61359" h="3416778" fill="none" extrusionOk="0">
                        <a:moveTo>
                          <a:pt x="0" y="0"/>
                        </a:moveTo>
                        <a:cubicBezTo>
                          <a:pt x="214227" y="-38797"/>
                          <a:pt x="463607" y="13614"/>
                          <a:pt x="607499" y="0"/>
                        </a:cubicBezTo>
                        <a:cubicBezTo>
                          <a:pt x="751391" y="-13614"/>
                          <a:pt x="990244" y="35314"/>
                          <a:pt x="1187384" y="0"/>
                        </a:cubicBezTo>
                        <a:cubicBezTo>
                          <a:pt x="1384525" y="-35314"/>
                          <a:pt x="1603710" y="37114"/>
                          <a:pt x="1739656" y="0"/>
                        </a:cubicBezTo>
                        <a:cubicBezTo>
                          <a:pt x="1875602" y="-37114"/>
                          <a:pt x="2325848" y="122063"/>
                          <a:pt x="2761359" y="0"/>
                        </a:cubicBezTo>
                        <a:cubicBezTo>
                          <a:pt x="2800501" y="138495"/>
                          <a:pt x="2698142" y="379261"/>
                          <a:pt x="2761359" y="637799"/>
                        </a:cubicBezTo>
                        <a:cubicBezTo>
                          <a:pt x="2824576" y="896337"/>
                          <a:pt x="2704169" y="993388"/>
                          <a:pt x="2761359" y="1241429"/>
                        </a:cubicBezTo>
                        <a:cubicBezTo>
                          <a:pt x="2818549" y="1489470"/>
                          <a:pt x="2734588" y="1638330"/>
                          <a:pt x="2761359" y="1742557"/>
                        </a:cubicBezTo>
                        <a:cubicBezTo>
                          <a:pt x="2788130" y="1846784"/>
                          <a:pt x="2739164" y="2165933"/>
                          <a:pt x="2761359" y="2346188"/>
                        </a:cubicBezTo>
                        <a:cubicBezTo>
                          <a:pt x="2783554" y="2526443"/>
                          <a:pt x="2734381" y="2667288"/>
                          <a:pt x="2761359" y="2813147"/>
                        </a:cubicBezTo>
                        <a:cubicBezTo>
                          <a:pt x="2788337" y="2959006"/>
                          <a:pt x="2749004" y="3219030"/>
                          <a:pt x="2761359" y="3416778"/>
                        </a:cubicBezTo>
                        <a:cubicBezTo>
                          <a:pt x="2659810" y="3445153"/>
                          <a:pt x="2473718" y="3388555"/>
                          <a:pt x="2264314" y="3416778"/>
                        </a:cubicBezTo>
                        <a:cubicBezTo>
                          <a:pt x="2054911" y="3445001"/>
                          <a:pt x="1845861" y="3360682"/>
                          <a:pt x="1656815" y="3416778"/>
                        </a:cubicBezTo>
                        <a:cubicBezTo>
                          <a:pt x="1467769" y="3472874"/>
                          <a:pt x="1394433" y="3388929"/>
                          <a:pt x="1132157" y="3416778"/>
                        </a:cubicBezTo>
                        <a:cubicBezTo>
                          <a:pt x="869881" y="3444627"/>
                          <a:pt x="772895" y="3352134"/>
                          <a:pt x="524658" y="3416778"/>
                        </a:cubicBezTo>
                        <a:cubicBezTo>
                          <a:pt x="276421" y="3481422"/>
                          <a:pt x="144446" y="3399733"/>
                          <a:pt x="0" y="3416778"/>
                        </a:cubicBezTo>
                        <a:cubicBezTo>
                          <a:pt x="-38746" y="3242798"/>
                          <a:pt x="32810" y="3180325"/>
                          <a:pt x="0" y="2949818"/>
                        </a:cubicBezTo>
                        <a:cubicBezTo>
                          <a:pt x="-32810" y="2719311"/>
                          <a:pt x="56285" y="2548375"/>
                          <a:pt x="0" y="2346188"/>
                        </a:cubicBezTo>
                        <a:cubicBezTo>
                          <a:pt x="-56285" y="2144001"/>
                          <a:pt x="23619" y="1972944"/>
                          <a:pt x="0" y="1879228"/>
                        </a:cubicBezTo>
                        <a:cubicBezTo>
                          <a:pt x="-23619" y="1785512"/>
                          <a:pt x="28219" y="1509946"/>
                          <a:pt x="0" y="1412268"/>
                        </a:cubicBezTo>
                        <a:cubicBezTo>
                          <a:pt x="-28219" y="1314590"/>
                          <a:pt x="55210" y="1066808"/>
                          <a:pt x="0" y="774470"/>
                        </a:cubicBezTo>
                        <a:cubicBezTo>
                          <a:pt x="-55210" y="482132"/>
                          <a:pt x="68902" y="306520"/>
                          <a:pt x="0" y="0"/>
                        </a:cubicBezTo>
                        <a:close/>
                      </a:path>
                      <a:path w="2761359" h="3416778" stroke="0" extrusionOk="0">
                        <a:moveTo>
                          <a:pt x="0" y="0"/>
                        </a:moveTo>
                        <a:cubicBezTo>
                          <a:pt x="156460" y="-36783"/>
                          <a:pt x="395391" y="57879"/>
                          <a:pt x="524658" y="0"/>
                        </a:cubicBezTo>
                        <a:cubicBezTo>
                          <a:pt x="653925" y="-57879"/>
                          <a:pt x="831858" y="24278"/>
                          <a:pt x="994089" y="0"/>
                        </a:cubicBezTo>
                        <a:cubicBezTo>
                          <a:pt x="1156320" y="-24278"/>
                          <a:pt x="1471860" y="13009"/>
                          <a:pt x="1601588" y="0"/>
                        </a:cubicBezTo>
                        <a:cubicBezTo>
                          <a:pt x="1731316" y="-13009"/>
                          <a:pt x="1916112" y="49749"/>
                          <a:pt x="2126246" y="0"/>
                        </a:cubicBezTo>
                        <a:cubicBezTo>
                          <a:pt x="2336380" y="-49749"/>
                          <a:pt x="2554259" y="42871"/>
                          <a:pt x="2761359" y="0"/>
                        </a:cubicBezTo>
                        <a:cubicBezTo>
                          <a:pt x="2780114" y="199516"/>
                          <a:pt x="2710010" y="470733"/>
                          <a:pt x="2761359" y="637799"/>
                        </a:cubicBezTo>
                        <a:cubicBezTo>
                          <a:pt x="2812708" y="804865"/>
                          <a:pt x="2739812" y="923339"/>
                          <a:pt x="2761359" y="1207262"/>
                        </a:cubicBezTo>
                        <a:cubicBezTo>
                          <a:pt x="2782906" y="1491185"/>
                          <a:pt x="2743680" y="1551281"/>
                          <a:pt x="2761359" y="1776725"/>
                        </a:cubicBezTo>
                        <a:cubicBezTo>
                          <a:pt x="2779038" y="2002169"/>
                          <a:pt x="2710268" y="2104094"/>
                          <a:pt x="2761359" y="2277852"/>
                        </a:cubicBezTo>
                        <a:cubicBezTo>
                          <a:pt x="2812450" y="2451610"/>
                          <a:pt x="2709521" y="2579800"/>
                          <a:pt x="2761359" y="2778979"/>
                        </a:cubicBezTo>
                        <a:cubicBezTo>
                          <a:pt x="2813197" y="2978158"/>
                          <a:pt x="2747003" y="3131791"/>
                          <a:pt x="2761359" y="3416778"/>
                        </a:cubicBezTo>
                        <a:cubicBezTo>
                          <a:pt x="2512299" y="3447299"/>
                          <a:pt x="2321245" y="3410110"/>
                          <a:pt x="2181474" y="3416778"/>
                        </a:cubicBezTo>
                        <a:cubicBezTo>
                          <a:pt x="2041703" y="3423446"/>
                          <a:pt x="1717537" y="3344708"/>
                          <a:pt x="1573975" y="3416778"/>
                        </a:cubicBezTo>
                        <a:cubicBezTo>
                          <a:pt x="1430413" y="3488848"/>
                          <a:pt x="1239579" y="3405403"/>
                          <a:pt x="966476" y="3416778"/>
                        </a:cubicBezTo>
                        <a:cubicBezTo>
                          <a:pt x="693373" y="3428153"/>
                          <a:pt x="454966" y="3366340"/>
                          <a:pt x="0" y="3416778"/>
                        </a:cubicBezTo>
                        <a:cubicBezTo>
                          <a:pt x="-3781" y="3136797"/>
                          <a:pt x="3603" y="2989938"/>
                          <a:pt x="0" y="2847315"/>
                        </a:cubicBezTo>
                        <a:cubicBezTo>
                          <a:pt x="-3603" y="2704692"/>
                          <a:pt x="18834" y="2419569"/>
                          <a:pt x="0" y="2312020"/>
                        </a:cubicBezTo>
                        <a:cubicBezTo>
                          <a:pt x="-18834" y="2204471"/>
                          <a:pt x="24682" y="2072474"/>
                          <a:pt x="0" y="1845060"/>
                        </a:cubicBezTo>
                        <a:cubicBezTo>
                          <a:pt x="-24682" y="1617646"/>
                          <a:pt x="16715" y="1570123"/>
                          <a:pt x="0" y="1343933"/>
                        </a:cubicBezTo>
                        <a:cubicBezTo>
                          <a:pt x="-16715" y="1117743"/>
                          <a:pt x="33570" y="943435"/>
                          <a:pt x="0" y="842805"/>
                        </a:cubicBezTo>
                        <a:cubicBezTo>
                          <a:pt x="-33570" y="742175"/>
                          <a:pt x="31731" y="175703"/>
                          <a:pt x="0" y="0"/>
                        </a:cubicBezTo>
                        <a:close/>
                      </a:path>
                    </a:pathLst>
                  </a:custGeom>
                  <ask:type>
                    <ask:lineSketchNone/>
                  </ask:type>
                </ask:lineSketchStyleProps>
              </a:ext>
            </a:extLst>
          </a:ln>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2FAE5F"/>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51843EEE-35DC-544E-85AE-FE516D84FC9C}"/>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t="-1" b="-1186"/>
          <a:stretch/>
        </p:blipFill>
        <p:spPr>
          <a:xfrm>
            <a:off x="1066800" y="259862"/>
            <a:ext cx="3666366" cy="1856324"/>
          </a:xfrm>
          <a:prstGeom prst="rect">
            <a:avLst/>
          </a:prstGeom>
        </p:spPr>
      </p:pic>
      <p:pic>
        <p:nvPicPr>
          <p:cNvPr id="15" name="Picture 14">
            <a:extLst>
              <a:ext uri="{FF2B5EF4-FFF2-40B4-BE49-F238E27FC236}">
                <a16:creationId xmlns:a16="http://schemas.microsoft.com/office/drawing/2014/main" id="{69A91B20-497D-4F4C-8C9B-D101C0BE8B3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99616" y="626254"/>
            <a:ext cx="5276420" cy="945318"/>
          </a:xfrm>
          <a:prstGeom prst="rect">
            <a:avLst/>
          </a:prstGeom>
        </p:spPr>
      </p:pic>
    </p:spTree>
    <p:extLst>
      <p:ext uri="{BB962C8B-B14F-4D97-AF65-F5344CB8AC3E}">
        <p14:creationId xmlns:p14="http://schemas.microsoft.com/office/powerpoint/2010/main" val="130740573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Viewer-Gu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2C3274-AA06-8E4D-803B-D2F6EC01C14A}"/>
              </a:ext>
            </a:extLst>
          </p:cNvPr>
          <p:cNvSpPr/>
          <p:nvPr userDrawn="1"/>
        </p:nvSpPr>
        <p:spPr>
          <a:xfrm>
            <a:off x="6222206" y="0"/>
            <a:ext cx="5969794" cy="6858000"/>
          </a:xfrm>
          <a:prstGeom prst="rect">
            <a:avLst/>
          </a:prstGeom>
          <a:solidFill>
            <a:srgbClr val="F19C2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EFA6FB32-8BB0-1540-859D-D5630BE4D89E}"/>
              </a:ext>
            </a:extLst>
          </p:cNvPr>
          <p:cNvSpPr>
            <a:spLocks noGrp="1"/>
          </p:cNvSpPr>
          <p:nvPr>
            <p:ph type="title" hasCustomPrompt="1"/>
          </p:nvPr>
        </p:nvSpPr>
        <p:spPr>
          <a:xfrm>
            <a:off x="6342380" y="533400"/>
            <a:ext cx="4826000" cy="977900"/>
          </a:xfrm>
          <a:prstGeom prst="rect">
            <a:avLst/>
          </a:prstGeom>
        </p:spPr>
        <p:txBody>
          <a:bodyPr lIns="0" tIns="0" rIns="0" bIns="0" anchor="ctr"/>
          <a:lstStyle>
            <a:lvl1pPr algn="l">
              <a:defRPr sz="3200">
                <a:solidFill>
                  <a:schemeClr val="tx1"/>
                </a:solidFill>
                <a:latin typeface="+mn-lt"/>
              </a:defRPr>
            </a:lvl1pPr>
          </a:lstStyle>
          <a:p>
            <a:r>
              <a:rPr lang="en-US" dirty="0"/>
              <a:t>Click to add Title</a:t>
            </a:r>
          </a:p>
        </p:txBody>
      </p:sp>
      <p:sp>
        <p:nvSpPr>
          <p:cNvPr id="6" name="Text Placeholder 10">
            <a:extLst>
              <a:ext uri="{FF2B5EF4-FFF2-40B4-BE49-F238E27FC236}">
                <a16:creationId xmlns:a16="http://schemas.microsoft.com/office/drawing/2014/main" id="{1A628C28-8AE0-4538-8F0D-34A6ACB89C50}"/>
              </a:ext>
            </a:extLst>
          </p:cNvPr>
          <p:cNvSpPr>
            <a:spLocks noGrp="1"/>
          </p:cNvSpPr>
          <p:nvPr>
            <p:ph type="body" sz="quarter" idx="15" hasCustomPrompt="1"/>
          </p:nvPr>
        </p:nvSpPr>
        <p:spPr>
          <a:xfrm>
            <a:off x="6324602" y="1714500"/>
            <a:ext cx="4800598" cy="4724400"/>
          </a:xfrm>
          <a:prstGeom prst="rect">
            <a:avLst/>
          </a:prstGeom>
        </p:spPr>
        <p:txBody>
          <a:bodyPr lIns="0" tIns="0" rIns="0" bIns="0" anchor="t" anchorCtr="0"/>
          <a:lstStyle>
            <a:lvl1pPr marL="0" indent="0">
              <a:buNone/>
              <a:defRPr sz="2200">
                <a:solidFill>
                  <a:schemeClr val="tx1">
                    <a:lumMod val="95000"/>
                    <a:lumOff val="5000"/>
                  </a:schemeClr>
                </a:solidFill>
              </a:defRPr>
            </a:lvl1pPr>
          </a:lstStyle>
          <a:p>
            <a:pPr lvl="0"/>
            <a:r>
              <a:rPr lang="en-US" dirty="0"/>
              <a:t>Click to add Text</a:t>
            </a:r>
          </a:p>
        </p:txBody>
      </p:sp>
      <p:sp>
        <p:nvSpPr>
          <p:cNvPr id="5" name="Picture Placeholder 4">
            <a:extLst>
              <a:ext uri="{FF2B5EF4-FFF2-40B4-BE49-F238E27FC236}">
                <a16:creationId xmlns:a16="http://schemas.microsoft.com/office/drawing/2014/main" id="{EDFE9A66-4B17-46BA-B48C-177201210219}"/>
              </a:ext>
            </a:extLst>
          </p:cNvPr>
          <p:cNvSpPr>
            <a:spLocks noGrp="1" noChangeAspect="1"/>
          </p:cNvSpPr>
          <p:nvPr>
            <p:ph type="pic" sz="quarter" idx="16" hasCustomPrompt="1"/>
          </p:nvPr>
        </p:nvSpPr>
        <p:spPr>
          <a:xfrm>
            <a:off x="1575954" y="1133204"/>
            <a:ext cx="3681846" cy="4764742"/>
          </a:xfrm>
          <a:prstGeom prst="rect">
            <a:avLst/>
          </a:prstGeom>
          <a:solidFill>
            <a:schemeClr val="bg1"/>
          </a:solidFill>
          <a:effectLst>
            <a:outerShdw blurRad="50800" dist="38100" dir="5400000" algn="t" rotWithShape="0">
              <a:prstClr val="black">
                <a:alpha val="40000"/>
              </a:prstClr>
            </a:outerShdw>
          </a:effectLst>
        </p:spPr>
        <p:txBody>
          <a:bodyPr/>
          <a:lstStyle>
            <a:lvl1pPr>
              <a:defRPr/>
            </a:lvl1pPr>
          </a:lstStyle>
          <a:p>
            <a:r>
              <a:rPr lang="en-US" dirty="0"/>
              <a:t>Add Viewers Guide</a:t>
            </a:r>
          </a:p>
        </p:txBody>
      </p:sp>
      <p:pic>
        <p:nvPicPr>
          <p:cNvPr id="8" name="Picture 7">
            <a:extLst>
              <a:ext uri="{FF2B5EF4-FFF2-40B4-BE49-F238E27FC236}">
                <a16:creationId xmlns:a16="http://schemas.microsoft.com/office/drawing/2014/main" id="{1406109A-E075-4FFC-9560-B55BA498E1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800" y="6081436"/>
            <a:ext cx="3065400" cy="540954"/>
          </a:xfrm>
          <a:prstGeom prst="rect">
            <a:avLst/>
          </a:prstGeom>
        </p:spPr>
      </p:pic>
      <p:pic>
        <p:nvPicPr>
          <p:cNvPr id="12" name="Picture 11">
            <a:extLst>
              <a:ext uri="{FF2B5EF4-FFF2-40B4-BE49-F238E27FC236}">
                <a16:creationId xmlns:a16="http://schemas.microsoft.com/office/drawing/2014/main" id="{15BF1F62-96DE-7646-9FE1-3AC6B2187F53}"/>
              </a:ext>
              <a:ext uri="{C183D7F6-B498-43B3-948B-1728B52AA6E4}">
                <adec:decorative xmlns:adec="http://schemas.microsoft.com/office/drawing/2017/decorative" val="1"/>
              </a:ext>
            </a:extLst>
          </p:cNvPr>
          <p:cNvPicPr>
            <a:picLocks noChangeAspect="1"/>
          </p:cNvPicPr>
          <p:nvPr userDrawn="1"/>
        </p:nvPicPr>
        <p:blipFill rotWithShape="1">
          <a:blip r:embed="rId3" cstate="email">
            <a:alphaModFix amt="29000"/>
            <a:extLst>
              <a:ext uri="{28A0092B-C50C-407E-A947-70E740481C1C}">
                <a14:useLocalDpi xmlns:a14="http://schemas.microsoft.com/office/drawing/2010/main"/>
              </a:ext>
            </a:extLst>
          </a:blip>
          <a:srcRect/>
          <a:stretch/>
        </p:blipFill>
        <p:spPr>
          <a:xfrm>
            <a:off x="528529" y="140360"/>
            <a:ext cx="3585448" cy="1536040"/>
          </a:xfrm>
          <a:prstGeom prst="rect">
            <a:avLst/>
          </a:prstGeom>
        </p:spPr>
      </p:pic>
    </p:spTree>
    <p:extLst>
      <p:ext uri="{BB962C8B-B14F-4D97-AF65-F5344CB8AC3E}">
        <p14:creationId xmlns:p14="http://schemas.microsoft.com/office/powerpoint/2010/main" val="1590849132"/>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Presenter-2">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390D6D7-816D-1542-9DC1-FB6EEFC72F62}"/>
              </a:ext>
            </a:extLst>
          </p:cNvPr>
          <p:cNvSpPr>
            <a:spLocks noGrp="1"/>
          </p:cNvSpPr>
          <p:nvPr>
            <p:ph type="title" hasCustomPrompt="1"/>
          </p:nvPr>
        </p:nvSpPr>
        <p:spPr>
          <a:xfrm>
            <a:off x="190500" y="792613"/>
            <a:ext cx="11899900" cy="617087"/>
          </a:xfrm>
          <a:prstGeom prst="rect">
            <a:avLst/>
          </a:prstGeom>
        </p:spPr>
        <p:txBody>
          <a:bodyPr/>
          <a:lstStyle>
            <a:lvl1pPr algn="ctr">
              <a:defRPr sz="3200">
                <a:latin typeface="+mn-lt"/>
              </a:defRPr>
            </a:lvl1pPr>
          </a:lstStyle>
          <a:p>
            <a:r>
              <a:rPr lang="en-US" dirty="0"/>
              <a:t>Click to add a Title (Ex: Presenter or Guest Expert)</a:t>
            </a:r>
          </a:p>
        </p:txBody>
      </p:sp>
      <p:sp>
        <p:nvSpPr>
          <p:cNvPr id="9" name="Text Placeholder 10">
            <a:extLst>
              <a:ext uri="{FF2B5EF4-FFF2-40B4-BE49-F238E27FC236}">
                <a16:creationId xmlns:a16="http://schemas.microsoft.com/office/drawing/2014/main" id="{8E9410A4-1807-4B9F-8CC9-04B9C4D8A83C}"/>
              </a:ext>
            </a:extLst>
          </p:cNvPr>
          <p:cNvSpPr>
            <a:spLocks noGrp="1"/>
          </p:cNvSpPr>
          <p:nvPr>
            <p:ph type="body" sz="quarter" idx="15" hasCustomPrompt="1"/>
          </p:nvPr>
        </p:nvSpPr>
        <p:spPr>
          <a:xfrm>
            <a:off x="3657600" y="4919508"/>
            <a:ext cx="2294406" cy="911400"/>
          </a:xfrm>
          <a:prstGeom prst="rect">
            <a:avLst/>
          </a:prstGeom>
        </p:spPr>
        <p:txBody>
          <a:bodyPr lIns="0" tIns="0" rIns="0" bIns="0"/>
          <a:lstStyle>
            <a:lvl1pPr marL="0" indent="0">
              <a:buNone/>
              <a:defRPr sz="2200">
                <a:solidFill>
                  <a:schemeClr val="tx1">
                    <a:lumMod val="95000"/>
                    <a:lumOff val="5000"/>
                  </a:schemeClr>
                </a:solidFill>
              </a:defRPr>
            </a:lvl1pPr>
          </a:lstStyle>
          <a:p>
            <a:pPr lvl="0"/>
            <a:r>
              <a:rPr lang="en-US" dirty="0"/>
              <a:t>Click to add Host Name </a:t>
            </a:r>
          </a:p>
        </p:txBody>
      </p:sp>
      <p:sp>
        <p:nvSpPr>
          <p:cNvPr id="3" name="Picture Placeholder 2">
            <a:extLst>
              <a:ext uri="{FF2B5EF4-FFF2-40B4-BE49-F238E27FC236}">
                <a16:creationId xmlns:a16="http://schemas.microsoft.com/office/drawing/2014/main" id="{89294BA3-8BC9-427B-AE0E-4F2B71F5F07C}"/>
              </a:ext>
            </a:extLst>
          </p:cNvPr>
          <p:cNvSpPr>
            <a:spLocks noGrp="1"/>
          </p:cNvSpPr>
          <p:nvPr>
            <p:ph type="pic" sz="quarter" idx="16"/>
          </p:nvPr>
        </p:nvSpPr>
        <p:spPr>
          <a:xfrm>
            <a:off x="3657600" y="1874109"/>
            <a:ext cx="2280596" cy="2905432"/>
          </a:xfrm>
          <a:prstGeom prst="rect">
            <a:avLst/>
          </a:prstGeom>
          <a:ln w="38100">
            <a:solidFill>
              <a:srgbClr val="F19C22"/>
            </a:solidFill>
          </a:ln>
        </p:spPr>
        <p:txBody>
          <a:bodyPr/>
          <a:lstStyle/>
          <a:p>
            <a:endParaRPr lang="en-US" dirty="0"/>
          </a:p>
        </p:txBody>
      </p:sp>
      <p:sp>
        <p:nvSpPr>
          <p:cNvPr id="10" name="Text Placeholder 10">
            <a:extLst>
              <a:ext uri="{FF2B5EF4-FFF2-40B4-BE49-F238E27FC236}">
                <a16:creationId xmlns:a16="http://schemas.microsoft.com/office/drawing/2014/main" id="{080EC2E6-255A-400A-ACA4-E8A262BF2337}"/>
              </a:ext>
            </a:extLst>
          </p:cNvPr>
          <p:cNvSpPr>
            <a:spLocks noGrp="1"/>
          </p:cNvSpPr>
          <p:nvPr>
            <p:ph type="body" sz="quarter" idx="17" hasCustomPrompt="1"/>
          </p:nvPr>
        </p:nvSpPr>
        <p:spPr>
          <a:xfrm>
            <a:off x="6250201" y="4919508"/>
            <a:ext cx="2294406" cy="911400"/>
          </a:xfrm>
          <a:prstGeom prst="rect">
            <a:avLst/>
          </a:prstGeom>
        </p:spPr>
        <p:txBody>
          <a:bodyPr lIns="0" tIns="0" rIns="0" bIns="0"/>
          <a:lstStyle>
            <a:lvl1pPr marL="0" indent="0">
              <a:buNone/>
              <a:defRPr sz="2200">
                <a:solidFill>
                  <a:schemeClr val="tx1">
                    <a:lumMod val="95000"/>
                    <a:lumOff val="5000"/>
                  </a:schemeClr>
                </a:solidFill>
              </a:defRPr>
            </a:lvl1pPr>
          </a:lstStyle>
          <a:p>
            <a:pPr lvl="0"/>
            <a:r>
              <a:rPr lang="en-US" dirty="0"/>
              <a:t>Click to add Host Name </a:t>
            </a:r>
          </a:p>
        </p:txBody>
      </p:sp>
      <p:sp>
        <p:nvSpPr>
          <p:cNvPr id="12" name="Picture Placeholder 2">
            <a:extLst>
              <a:ext uri="{FF2B5EF4-FFF2-40B4-BE49-F238E27FC236}">
                <a16:creationId xmlns:a16="http://schemas.microsoft.com/office/drawing/2014/main" id="{F8DF2F94-391A-4DE1-95ED-E96682134F7C}"/>
              </a:ext>
            </a:extLst>
          </p:cNvPr>
          <p:cNvSpPr>
            <a:spLocks noGrp="1"/>
          </p:cNvSpPr>
          <p:nvPr>
            <p:ph type="pic" sz="quarter" idx="18"/>
          </p:nvPr>
        </p:nvSpPr>
        <p:spPr>
          <a:xfrm>
            <a:off x="6250201" y="1874109"/>
            <a:ext cx="2280596" cy="2905432"/>
          </a:xfrm>
          <a:prstGeom prst="rect">
            <a:avLst/>
          </a:prstGeom>
          <a:ln w="38100">
            <a:solidFill>
              <a:srgbClr val="F19C22"/>
            </a:solidFill>
          </a:ln>
        </p:spPr>
        <p:txBody>
          <a:bodyPr/>
          <a:lstStyle/>
          <a:p>
            <a:endParaRPr lang="en-US"/>
          </a:p>
        </p:txBody>
      </p:sp>
      <p:pic>
        <p:nvPicPr>
          <p:cNvPr id="8" name="Picture 7">
            <a:extLst>
              <a:ext uri="{FF2B5EF4-FFF2-40B4-BE49-F238E27FC236}">
                <a16:creationId xmlns:a16="http://schemas.microsoft.com/office/drawing/2014/main" id="{1406109A-E075-4FFC-9560-B55BA498E1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800" y="5897946"/>
            <a:ext cx="3065400" cy="540954"/>
          </a:xfrm>
          <a:prstGeom prst="rect">
            <a:avLst/>
          </a:prstGeom>
        </p:spPr>
      </p:pic>
      <p:pic>
        <p:nvPicPr>
          <p:cNvPr id="15" name="Picture 14">
            <a:extLst>
              <a:ext uri="{FF2B5EF4-FFF2-40B4-BE49-F238E27FC236}">
                <a16:creationId xmlns:a16="http://schemas.microsoft.com/office/drawing/2014/main" id="{3418AC64-AB1E-0C4E-8654-499441B92DD6}"/>
              </a:ext>
              <a:ext uri="{C183D7F6-B498-43B3-948B-1728B52AA6E4}">
                <adec:decorative xmlns:adec="http://schemas.microsoft.com/office/drawing/2017/decorative" val="1"/>
              </a:ext>
            </a:extLst>
          </p:cNvPr>
          <p:cNvPicPr>
            <a:picLocks noChangeAspect="1"/>
          </p:cNvPicPr>
          <p:nvPr userDrawn="1"/>
        </p:nvPicPr>
        <p:blipFill rotWithShape="1">
          <a:blip r:embed="rId3" cstate="email">
            <a:alphaModFix amt="29000"/>
            <a:extLst>
              <a:ext uri="{28A0092B-C50C-407E-A947-70E740481C1C}">
                <a14:useLocalDpi xmlns:a14="http://schemas.microsoft.com/office/drawing/2010/main"/>
              </a:ext>
            </a:extLst>
          </a:blip>
          <a:srcRect/>
          <a:stretch/>
        </p:blipFill>
        <p:spPr>
          <a:xfrm>
            <a:off x="8059802" y="5287291"/>
            <a:ext cx="3666366" cy="1570706"/>
          </a:xfrm>
          <a:prstGeom prst="rect">
            <a:avLst/>
          </a:prstGeom>
        </p:spPr>
      </p:pic>
    </p:spTree>
    <p:extLst>
      <p:ext uri="{BB962C8B-B14F-4D97-AF65-F5344CB8AC3E}">
        <p14:creationId xmlns:p14="http://schemas.microsoft.com/office/powerpoint/2010/main" val="2360785546"/>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Section-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EA3454-D7BA-4DF4-934C-B5DCD6114BFF}"/>
              </a:ext>
            </a:extLst>
          </p:cNvPr>
          <p:cNvSpPr/>
          <p:nvPr userDrawn="1"/>
        </p:nvSpPr>
        <p:spPr>
          <a:xfrm>
            <a:off x="6096000" y="0"/>
            <a:ext cx="6096000" cy="6858000"/>
          </a:xfrm>
          <a:prstGeom prst="rect">
            <a:avLst/>
          </a:prstGeom>
          <a:solidFill>
            <a:srgbClr val="F19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626F215-3718-7743-B35C-3EFD5870A79F}"/>
              </a:ext>
            </a:extLst>
          </p:cNvPr>
          <p:cNvSpPr>
            <a:spLocks noGrp="1"/>
          </p:cNvSpPr>
          <p:nvPr>
            <p:ph type="title" hasCustomPrompt="1"/>
          </p:nvPr>
        </p:nvSpPr>
        <p:spPr>
          <a:xfrm>
            <a:off x="6692900" y="1171007"/>
            <a:ext cx="4826000" cy="4515987"/>
          </a:xfrm>
          <a:prstGeom prst="rect">
            <a:avLst/>
          </a:prstGeom>
        </p:spPr>
        <p:txBody>
          <a:bodyPr anchor="ctr"/>
          <a:lstStyle>
            <a:lvl1pPr algn="ctr">
              <a:defRPr sz="3200" b="0">
                <a:solidFill>
                  <a:schemeClr val="tx1"/>
                </a:solidFill>
                <a:latin typeface="+mn-lt"/>
              </a:defRPr>
            </a:lvl1pPr>
          </a:lstStyle>
          <a:p>
            <a:r>
              <a:rPr lang="en-US" dirty="0"/>
              <a:t>Click to add Section Title</a:t>
            </a:r>
          </a:p>
        </p:txBody>
      </p:sp>
      <p:pic>
        <p:nvPicPr>
          <p:cNvPr id="8" name="Picture 7">
            <a:extLst>
              <a:ext uri="{FF2B5EF4-FFF2-40B4-BE49-F238E27FC236}">
                <a16:creationId xmlns:a16="http://schemas.microsoft.com/office/drawing/2014/main" id="{1406109A-E075-4FFC-9560-B55BA498E1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800" y="5897946"/>
            <a:ext cx="3065400" cy="540954"/>
          </a:xfrm>
          <a:prstGeom prst="rect">
            <a:avLst/>
          </a:prstGeom>
        </p:spPr>
      </p:pic>
      <p:sp>
        <p:nvSpPr>
          <p:cNvPr id="4" name="Picture Placeholder 3">
            <a:extLst>
              <a:ext uri="{FF2B5EF4-FFF2-40B4-BE49-F238E27FC236}">
                <a16:creationId xmlns:a16="http://schemas.microsoft.com/office/drawing/2014/main" id="{812B60BE-4AE8-4544-B105-E85DDFA2C10F}"/>
              </a:ext>
            </a:extLst>
          </p:cNvPr>
          <p:cNvSpPr>
            <a:spLocks noGrp="1"/>
          </p:cNvSpPr>
          <p:nvPr>
            <p:ph type="pic" sz="quarter" idx="11"/>
          </p:nvPr>
        </p:nvSpPr>
        <p:spPr>
          <a:xfrm>
            <a:off x="533400" y="1485900"/>
            <a:ext cx="5562600" cy="4305299"/>
          </a:xfrm>
          <a:prstGeom prst="rect">
            <a:avLst/>
          </a:prstGeom>
        </p:spPr>
        <p:txBody>
          <a:bodyPr/>
          <a:lstStyle/>
          <a:p>
            <a:endParaRPr lang="en-US"/>
          </a:p>
        </p:txBody>
      </p:sp>
      <p:pic>
        <p:nvPicPr>
          <p:cNvPr id="10" name="Picture 9">
            <a:extLst>
              <a:ext uri="{FF2B5EF4-FFF2-40B4-BE49-F238E27FC236}">
                <a16:creationId xmlns:a16="http://schemas.microsoft.com/office/drawing/2014/main" id="{4C31D82B-9B5F-2E43-A18A-4CA54894D8D3}"/>
              </a:ext>
              <a:ext uri="{C183D7F6-B498-43B3-948B-1728B52AA6E4}">
                <adec:decorative xmlns:adec="http://schemas.microsoft.com/office/drawing/2017/decorative" val="1"/>
              </a:ext>
            </a:extLst>
          </p:cNvPr>
          <p:cNvPicPr>
            <a:picLocks noChangeAspect="1"/>
          </p:cNvPicPr>
          <p:nvPr userDrawn="1"/>
        </p:nvPicPr>
        <p:blipFill rotWithShape="1">
          <a:blip r:embed="rId3" cstate="email">
            <a:alphaModFix amt="29000"/>
            <a:extLst>
              <a:ext uri="{28A0092B-C50C-407E-A947-70E740481C1C}">
                <a14:useLocalDpi xmlns:a14="http://schemas.microsoft.com/office/drawing/2010/main"/>
              </a:ext>
            </a:extLst>
          </a:blip>
          <a:srcRect/>
          <a:stretch/>
        </p:blipFill>
        <p:spPr>
          <a:xfrm>
            <a:off x="528529" y="140360"/>
            <a:ext cx="3585448" cy="1536040"/>
          </a:xfrm>
          <a:prstGeom prst="rect">
            <a:avLst/>
          </a:prstGeom>
        </p:spPr>
      </p:pic>
    </p:spTree>
    <p:extLst>
      <p:ext uri="{BB962C8B-B14F-4D97-AF65-F5344CB8AC3E}">
        <p14:creationId xmlns:p14="http://schemas.microsoft.com/office/powerpoint/2010/main" val="3492271238"/>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Tex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7063D7C-BB35-F84A-BCA2-AE15F74E66AA}"/>
              </a:ext>
            </a:extLst>
          </p:cNvPr>
          <p:cNvSpPr>
            <a:spLocks noGrp="1"/>
          </p:cNvSpPr>
          <p:nvPr>
            <p:ph type="title" hasCustomPrompt="1"/>
          </p:nvPr>
        </p:nvSpPr>
        <p:spPr>
          <a:xfrm>
            <a:off x="1079500" y="533400"/>
            <a:ext cx="10058400" cy="850900"/>
          </a:xfrm>
          <a:prstGeom prst="rect">
            <a:avLst/>
          </a:prstGeom>
        </p:spPr>
        <p:txBody>
          <a:bodyPr lIns="0" tIns="0" rIns="0" bIns="0" anchor="ctr"/>
          <a:lstStyle>
            <a:lvl1pPr algn="l">
              <a:defRPr sz="3200">
                <a:solidFill>
                  <a:schemeClr val="tx1"/>
                </a:solidFill>
                <a:latin typeface="+mn-lt"/>
              </a:defRPr>
            </a:lvl1pPr>
          </a:lstStyle>
          <a:p>
            <a:r>
              <a:rPr lang="en-US" dirty="0"/>
              <a:t>Click to add Title</a:t>
            </a:r>
          </a:p>
        </p:txBody>
      </p:sp>
      <p:sp>
        <p:nvSpPr>
          <p:cNvPr id="6" name="Text Placeholder 10">
            <a:extLst>
              <a:ext uri="{FF2B5EF4-FFF2-40B4-BE49-F238E27FC236}">
                <a16:creationId xmlns:a16="http://schemas.microsoft.com/office/drawing/2014/main" id="{1A628C28-8AE0-4538-8F0D-34A6ACB89C50}"/>
              </a:ext>
            </a:extLst>
          </p:cNvPr>
          <p:cNvSpPr>
            <a:spLocks noGrp="1"/>
          </p:cNvSpPr>
          <p:nvPr>
            <p:ph type="body" sz="quarter" idx="15" hasCustomPrompt="1"/>
          </p:nvPr>
        </p:nvSpPr>
        <p:spPr>
          <a:xfrm>
            <a:off x="1066800" y="1516380"/>
            <a:ext cx="10058400" cy="4137660"/>
          </a:xfrm>
          <a:prstGeom prst="rect">
            <a:avLst/>
          </a:prstGeom>
        </p:spPr>
        <p:txBody>
          <a:bodyPr lIns="0" tIns="0" rIns="0" bIns="0" anchor="t" anchorCtr="0"/>
          <a:lstStyle>
            <a:lvl1pPr marL="0" indent="0">
              <a:buNone/>
              <a:defRPr sz="2200">
                <a:solidFill>
                  <a:schemeClr val="tx1">
                    <a:lumMod val="95000"/>
                    <a:lumOff val="5000"/>
                  </a:schemeClr>
                </a:solidFill>
              </a:defRPr>
            </a:lvl1pPr>
          </a:lstStyle>
          <a:p>
            <a:pPr lvl="0"/>
            <a:r>
              <a:rPr lang="en-US" dirty="0"/>
              <a:t>Click to add Text</a:t>
            </a:r>
          </a:p>
        </p:txBody>
      </p:sp>
      <p:pic>
        <p:nvPicPr>
          <p:cNvPr id="8" name="Picture 7">
            <a:extLst>
              <a:ext uri="{FF2B5EF4-FFF2-40B4-BE49-F238E27FC236}">
                <a16:creationId xmlns:a16="http://schemas.microsoft.com/office/drawing/2014/main" id="{1406109A-E075-4FFC-9560-B55BA498E1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800" y="5897946"/>
            <a:ext cx="3065400" cy="540954"/>
          </a:xfrm>
          <a:prstGeom prst="rect">
            <a:avLst/>
          </a:prstGeom>
        </p:spPr>
      </p:pic>
      <p:pic>
        <p:nvPicPr>
          <p:cNvPr id="7" name="Picture 6">
            <a:extLst>
              <a:ext uri="{FF2B5EF4-FFF2-40B4-BE49-F238E27FC236}">
                <a16:creationId xmlns:a16="http://schemas.microsoft.com/office/drawing/2014/main" id="{C81420A7-4BE4-7743-BBE6-4000DCD86AF1}"/>
              </a:ext>
              <a:ext uri="{C183D7F6-B498-43B3-948B-1728B52AA6E4}">
                <adec:decorative xmlns:adec="http://schemas.microsoft.com/office/drawing/2017/decorative" val="1"/>
              </a:ext>
            </a:extLst>
          </p:cNvPr>
          <p:cNvPicPr>
            <a:picLocks noChangeAspect="1"/>
          </p:cNvPicPr>
          <p:nvPr userDrawn="1"/>
        </p:nvPicPr>
        <p:blipFill rotWithShape="1">
          <a:blip r:embed="rId3" cstate="email">
            <a:alphaModFix amt="29000"/>
            <a:extLst>
              <a:ext uri="{28A0092B-C50C-407E-A947-70E740481C1C}">
                <a14:useLocalDpi xmlns:a14="http://schemas.microsoft.com/office/drawing/2010/main"/>
              </a:ext>
            </a:extLst>
          </a:blip>
          <a:srcRect/>
          <a:stretch/>
        </p:blipFill>
        <p:spPr>
          <a:xfrm>
            <a:off x="8059802" y="5287291"/>
            <a:ext cx="3666366" cy="1570706"/>
          </a:xfrm>
          <a:prstGeom prst="rect">
            <a:avLst/>
          </a:prstGeom>
        </p:spPr>
      </p:pic>
    </p:spTree>
    <p:extLst>
      <p:ext uri="{BB962C8B-B14F-4D97-AF65-F5344CB8AC3E}">
        <p14:creationId xmlns:p14="http://schemas.microsoft.com/office/powerpoint/2010/main" val="3942929436"/>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Next-Episo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E434C40-9487-FA4D-8FD3-0A70CF4C263D}"/>
              </a:ext>
            </a:extLst>
          </p:cNvPr>
          <p:cNvSpPr>
            <a:spLocks noGrp="1"/>
          </p:cNvSpPr>
          <p:nvPr>
            <p:ph type="title" hasCustomPrompt="1"/>
          </p:nvPr>
        </p:nvSpPr>
        <p:spPr>
          <a:xfrm>
            <a:off x="6273800" y="520699"/>
            <a:ext cx="4787900" cy="1235529"/>
          </a:xfrm>
          <a:prstGeom prst="rect">
            <a:avLst/>
          </a:prstGeom>
        </p:spPr>
        <p:txBody>
          <a:bodyPr lIns="0" tIns="0" rIns="0" bIns="0" anchor="ctr"/>
          <a:lstStyle>
            <a:lvl1pPr algn="ctr">
              <a:defRPr sz="3200">
                <a:solidFill>
                  <a:schemeClr val="tx1"/>
                </a:solidFill>
                <a:latin typeface="+mn-lt"/>
              </a:defRPr>
            </a:lvl1pPr>
          </a:lstStyle>
          <a:p>
            <a:r>
              <a:rPr lang="en-US" dirty="0"/>
              <a:t>Click to edit </a:t>
            </a:r>
            <a:r>
              <a:rPr lang="en-US"/>
              <a:t>Join Us </a:t>
            </a:r>
            <a:r>
              <a:rPr lang="en-US" dirty="0"/>
              <a:t>for the Next Episode Title</a:t>
            </a:r>
          </a:p>
        </p:txBody>
      </p:sp>
      <p:pic>
        <p:nvPicPr>
          <p:cNvPr id="8" name="Picture 7">
            <a:extLst>
              <a:ext uri="{FF2B5EF4-FFF2-40B4-BE49-F238E27FC236}">
                <a16:creationId xmlns:a16="http://schemas.microsoft.com/office/drawing/2014/main" id="{1406109A-E075-4FFC-9560-B55BA498E1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800" y="5897946"/>
            <a:ext cx="3065400" cy="540954"/>
          </a:xfrm>
          <a:prstGeom prst="rect">
            <a:avLst/>
          </a:prstGeom>
        </p:spPr>
      </p:pic>
      <p:sp>
        <p:nvSpPr>
          <p:cNvPr id="12" name="Text Placeholder 10">
            <a:extLst>
              <a:ext uri="{FF2B5EF4-FFF2-40B4-BE49-F238E27FC236}">
                <a16:creationId xmlns:a16="http://schemas.microsoft.com/office/drawing/2014/main" id="{4CA292C9-6551-471C-801F-DD7D2EE593D5}"/>
              </a:ext>
            </a:extLst>
          </p:cNvPr>
          <p:cNvSpPr>
            <a:spLocks noGrp="1"/>
          </p:cNvSpPr>
          <p:nvPr>
            <p:ph type="body" sz="quarter" idx="15" hasCustomPrompt="1"/>
          </p:nvPr>
        </p:nvSpPr>
        <p:spPr>
          <a:xfrm>
            <a:off x="6324602" y="2029460"/>
            <a:ext cx="4800598" cy="3036964"/>
          </a:xfrm>
          <a:prstGeom prst="rect">
            <a:avLst/>
          </a:prstGeom>
        </p:spPr>
        <p:txBody>
          <a:bodyPr lIns="0" tIns="0" rIns="0" bIns="0" anchor="t" anchorCtr="0"/>
          <a:lstStyle>
            <a:lvl1pPr marL="0" indent="0" algn="ctr">
              <a:buNone/>
              <a:defRPr sz="2200">
                <a:solidFill>
                  <a:schemeClr val="tx1">
                    <a:lumMod val="95000"/>
                    <a:lumOff val="5000"/>
                  </a:schemeClr>
                </a:solidFill>
              </a:defRPr>
            </a:lvl1pPr>
          </a:lstStyle>
          <a:p>
            <a:pPr lvl="0"/>
            <a:r>
              <a:rPr lang="en-US" dirty="0"/>
              <a:t>Click to add text</a:t>
            </a:r>
          </a:p>
        </p:txBody>
      </p:sp>
      <p:sp>
        <p:nvSpPr>
          <p:cNvPr id="10" name="Rectangle 9">
            <a:extLst>
              <a:ext uri="{FF2B5EF4-FFF2-40B4-BE49-F238E27FC236}">
                <a16:creationId xmlns:a16="http://schemas.microsoft.com/office/drawing/2014/main" id="{9B310713-8597-4F36-8026-095ED209424E}"/>
              </a:ext>
            </a:extLst>
          </p:cNvPr>
          <p:cNvSpPr/>
          <p:nvPr userDrawn="1"/>
        </p:nvSpPr>
        <p:spPr>
          <a:xfrm>
            <a:off x="533400" y="419100"/>
            <a:ext cx="5334000" cy="4964824"/>
          </a:xfrm>
          <a:prstGeom prst="rect">
            <a:avLst/>
          </a:prstGeom>
          <a:solidFill>
            <a:srgbClr val="F19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7B4D105-B370-4044-83C6-EBB7B971EDBE}"/>
              </a:ext>
            </a:extLst>
          </p:cNvPr>
          <p:cNvSpPr txBox="1"/>
          <p:nvPr userDrawn="1"/>
        </p:nvSpPr>
        <p:spPr>
          <a:xfrm>
            <a:off x="1263650" y="2444750"/>
            <a:ext cx="3975100" cy="2246769"/>
          </a:xfrm>
          <a:prstGeom prst="rect">
            <a:avLst/>
          </a:prstGeom>
          <a:noFill/>
        </p:spPr>
        <p:txBody>
          <a:bodyPr wrap="square" rtlCol="0">
            <a:spAutoFit/>
          </a:bodyPr>
          <a:lstStyle/>
          <a:p>
            <a:pPr algn="ctr"/>
            <a:r>
              <a:rPr lang="en-US" sz="7000" dirty="0">
                <a:solidFill>
                  <a:schemeClr val="tx1"/>
                </a:solidFill>
              </a:rPr>
              <a:t>Thank</a:t>
            </a:r>
          </a:p>
          <a:p>
            <a:pPr algn="ctr"/>
            <a:r>
              <a:rPr lang="en-US" sz="7000" dirty="0">
                <a:solidFill>
                  <a:schemeClr val="tx1"/>
                </a:solidFill>
              </a:rPr>
              <a:t>You!</a:t>
            </a:r>
          </a:p>
        </p:txBody>
      </p:sp>
      <p:sp>
        <p:nvSpPr>
          <p:cNvPr id="15" name="Rounded Rectangle 14">
            <a:extLst>
              <a:ext uri="{FF2B5EF4-FFF2-40B4-BE49-F238E27FC236}">
                <a16:creationId xmlns:a16="http://schemas.microsoft.com/office/drawing/2014/main" id="{C2723A11-4990-CA46-9C3D-3D67E1B0CD58}"/>
              </a:ext>
            </a:extLst>
          </p:cNvPr>
          <p:cNvSpPr/>
          <p:nvPr userDrawn="1"/>
        </p:nvSpPr>
        <p:spPr>
          <a:xfrm>
            <a:off x="1074965" y="234539"/>
            <a:ext cx="4288971" cy="1745672"/>
          </a:xfrm>
          <a:prstGeom prst="roundRect">
            <a:avLst/>
          </a:prstGeom>
          <a:solidFill>
            <a:schemeClr val="bg1"/>
          </a:solidFill>
          <a:ln w="38100">
            <a:solidFill>
              <a:srgbClr val="F19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19C22"/>
              </a:solidFill>
            </a:endParaRPr>
          </a:p>
        </p:txBody>
      </p:sp>
      <p:pic>
        <p:nvPicPr>
          <p:cNvPr id="16" name="Picture 15">
            <a:extLst>
              <a:ext uri="{FF2B5EF4-FFF2-40B4-BE49-F238E27FC236}">
                <a16:creationId xmlns:a16="http://schemas.microsoft.com/office/drawing/2014/main" id="{557D047A-7A13-BE4D-9AD7-6FA5C69F3674}"/>
              </a:ext>
              <a:ext uri="{C183D7F6-B498-43B3-948B-1728B52AA6E4}">
                <adec:decorative xmlns:adec="http://schemas.microsoft.com/office/drawing/2017/decorative" val="1"/>
              </a:ext>
            </a:extLst>
          </p:cNvPr>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a:stretch/>
        </p:blipFill>
        <p:spPr>
          <a:xfrm>
            <a:off x="1280502" y="412665"/>
            <a:ext cx="3830912" cy="1484415"/>
          </a:xfrm>
          <a:prstGeom prst="rect">
            <a:avLst/>
          </a:prstGeom>
        </p:spPr>
      </p:pic>
    </p:spTree>
    <p:extLst>
      <p:ext uri="{BB962C8B-B14F-4D97-AF65-F5344CB8AC3E}">
        <p14:creationId xmlns:p14="http://schemas.microsoft.com/office/powerpoint/2010/main" val="442767490"/>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1-Hos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D83FC52-9B93-7D4D-BD1E-5D09120259F4}"/>
              </a:ext>
            </a:extLst>
          </p:cNvPr>
          <p:cNvSpPr>
            <a:spLocks noGrp="1"/>
          </p:cNvSpPr>
          <p:nvPr>
            <p:ph type="title" hasCustomPrompt="1"/>
          </p:nvPr>
        </p:nvSpPr>
        <p:spPr>
          <a:xfrm>
            <a:off x="1066800" y="2951613"/>
            <a:ext cx="10554297" cy="1493387"/>
          </a:xfrm>
          <a:prstGeom prst="rect">
            <a:avLst/>
          </a:prstGeom>
        </p:spPr>
        <p:txBody>
          <a:bodyPr/>
          <a:lstStyle>
            <a:lvl1pPr algn="l">
              <a:defRPr sz="3200">
                <a:latin typeface="+mn-lt"/>
              </a:defRPr>
            </a:lvl1pPr>
          </a:lstStyle>
          <a:p>
            <a:r>
              <a:rPr lang="en-US" dirty="0"/>
              <a:t>Click to add a Title for this training</a:t>
            </a:r>
          </a:p>
        </p:txBody>
      </p:sp>
      <p:sp>
        <p:nvSpPr>
          <p:cNvPr id="15" name="Text Placeholder 10">
            <a:extLst>
              <a:ext uri="{FF2B5EF4-FFF2-40B4-BE49-F238E27FC236}">
                <a16:creationId xmlns:a16="http://schemas.microsoft.com/office/drawing/2014/main" id="{CE1B9FDA-24FF-42A7-983B-7AC4888ABD09}"/>
              </a:ext>
            </a:extLst>
          </p:cNvPr>
          <p:cNvSpPr>
            <a:spLocks noGrp="1"/>
          </p:cNvSpPr>
          <p:nvPr>
            <p:ph type="body" sz="quarter" idx="11" hasCustomPrompt="1"/>
          </p:nvPr>
        </p:nvSpPr>
        <p:spPr>
          <a:xfrm>
            <a:off x="1066800" y="2475141"/>
            <a:ext cx="10591800" cy="340630"/>
          </a:xfrm>
          <a:prstGeom prst="rect">
            <a:avLst/>
          </a:prstGeom>
        </p:spPr>
        <p:txBody>
          <a:bodyPr lIns="0" tIns="0" rIns="0" bIns="0"/>
          <a:lstStyle>
            <a:lvl1pPr marL="0" indent="0">
              <a:buNone/>
              <a:defRPr sz="2200">
                <a:solidFill>
                  <a:schemeClr val="tx1"/>
                </a:solidFill>
              </a:defRPr>
            </a:lvl1pPr>
          </a:lstStyle>
          <a:p>
            <a:pPr lvl="0"/>
            <a:r>
              <a:rPr lang="en-US" dirty="0"/>
              <a:t>Click to add Date</a:t>
            </a:r>
          </a:p>
        </p:txBody>
      </p:sp>
      <p:sp>
        <p:nvSpPr>
          <p:cNvPr id="3" name="TextBox 2">
            <a:extLst>
              <a:ext uri="{FF2B5EF4-FFF2-40B4-BE49-F238E27FC236}">
                <a16:creationId xmlns:a16="http://schemas.microsoft.com/office/drawing/2014/main" id="{BAAA96F3-4BB6-48CD-8898-8D40E76CBFD8}"/>
              </a:ext>
            </a:extLst>
          </p:cNvPr>
          <p:cNvSpPr txBox="1"/>
          <p:nvPr userDrawn="1"/>
        </p:nvSpPr>
        <p:spPr>
          <a:xfrm>
            <a:off x="1066800" y="4504893"/>
            <a:ext cx="3730336" cy="338554"/>
          </a:xfrm>
          <a:prstGeom prst="rect">
            <a:avLst/>
          </a:prstGeom>
          <a:noFill/>
        </p:spPr>
        <p:txBody>
          <a:bodyPr wrap="square" lIns="0" tIns="0" rIns="0" bIns="0" rtlCol="0" anchor="t" anchorCtr="0">
            <a:spAutoFit/>
          </a:bodyPr>
          <a:lstStyle/>
          <a:p>
            <a:r>
              <a:rPr lang="en-US" sz="2200" b="1" kern="1200" dirty="0">
                <a:solidFill>
                  <a:schemeClr val="tx1"/>
                </a:solidFill>
                <a:latin typeface="+mn-lt"/>
                <a:ea typeface="+mn-ea"/>
                <a:cs typeface="+mn-cs"/>
              </a:rPr>
              <a:t>Host</a:t>
            </a:r>
          </a:p>
        </p:txBody>
      </p:sp>
      <p:sp>
        <p:nvSpPr>
          <p:cNvPr id="19" name="Text Placeholder 10">
            <a:extLst>
              <a:ext uri="{FF2B5EF4-FFF2-40B4-BE49-F238E27FC236}">
                <a16:creationId xmlns:a16="http://schemas.microsoft.com/office/drawing/2014/main" id="{A5BC5492-B342-4A0D-962F-6415D1CA60D5}"/>
              </a:ext>
            </a:extLst>
          </p:cNvPr>
          <p:cNvSpPr>
            <a:spLocks noGrp="1"/>
          </p:cNvSpPr>
          <p:nvPr>
            <p:ph type="body" sz="quarter" idx="13" hasCustomPrompt="1"/>
          </p:nvPr>
        </p:nvSpPr>
        <p:spPr>
          <a:xfrm>
            <a:off x="1066800" y="4927553"/>
            <a:ext cx="4800600" cy="451969"/>
          </a:xfrm>
          <a:prstGeom prst="rect">
            <a:avLst/>
          </a:prstGeom>
        </p:spPr>
        <p:txBody>
          <a:bodyPr lIns="0" tIns="0" rIns="0" bIns="0"/>
          <a:lstStyle>
            <a:lvl1pPr marL="0" indent="0">
              <a:buNone/>
              <a:defRPr sz="2200">
                <a:solidFill>
                  <a:schemeClr val="tx1">
                    <a:lumMod val="95000"/>
                    <a:lumOff val="5000"/>
                  </a:schemeClr>
                </a:solidFill>
              </a:defRPr>
            </a:lvl1pPr>
          </a:lstStyle>
          <a:p>
            <a:pPr lvl="0"/>
            <a:r>
              <a:rPr lang="en-US" dirty="0"/>
              <a:t>Click to add first Host Name </a:t>
            </a:r>
          </a:p>
        </p:txBody>
      </p:sp>
      <p:sp>
        <p:nvSpPr>
          <p:cNvPr id="20" name="Picture Placeholder 6">
            <a:extLst>
              <a:ext uri="{FF2B5EF4-FFF2-40B4-BE49-F238E27FC236}">
                <a16:creationId xmlns:a16="http://schemas.microsoft.com/office/drawing/2014/main" id="{1E535A4C-F167-4773-9DE1-1D5DAB017F9C}"/>
              </a:ext>
            </a:extLst>
          </p:cNvPr>
          <p:cNvSpPr txBox="1">
            <a:spLocks/>
          </p:cNvSpPr>
          <p:nvPr userDrawn="1"/>
        </p:nvSpPr>
        <p:spPr>
          <a:xfrm>
            <a:off x="969169" y="4584588"/>
            <a:ext cx="46830" cy="808944"/>
          </a:xfrm>
          <a:prstGeom prst="rect">
            <a:avLst/>
          </a:prstGeom>
          <a:solidFill>
            <a:srgbClr val="2FAE5F"/>
          </a:solidFill>
          <a:ln w="92075" cap="sq">
            <a:noFill/>
            <a:miter lim="800000"/>
            <a:extLst>
              <a:ext uri="{C807C97D-BFC1-408E-A445-0C87EB9F89A2}">
                <ask:lineSketchStyleProps xmlns:ask="http://schemas.microsoft.com/office/drawing/2018/sketchyshapes" sd="1219033472">
                  <a:custGeom>
                    <a:avLst/>
                    <a:gdLst>
                      <a:gd name="connsiteX0" fmla="*/ 0 w 2761359"/>
                      <a:gd name="connsiteY0" fmla="*/ 0 h 3416778"/>
                      <a:gd name="connsiteX1" fmla="*/ 607499 w 2761359"/>
                      <a:gd name="connsiteY1" fmla="*/ 0 h 3416778"/>
                      <a:gd name="connsiteX2" fmla="*/ 1187384 w 2761359"/>
                      <a:gd name="connsiteY2" fmla="*/ 0 h 3416778"/>
                      <a:gd name="connsiteX3" fmla="*/ 1739656 w 2761359"/>
                      <a:gd name="connsiteY3" fmla="*/ 0 h 3416778"/>
                      <a:gd name="connsiteX4" fmla="*/ 2761359 w 2761359"/>
                      <a:gd name="connsiteY4" fmla="*/ 0 h 3416778"/>
                      <a:gd name="connsiteX5" fmla="*/ 2761359 w 2761359"/>
                      <a:gd name="connsiteY5" fmla="*/ 637799 h 3416778"/>
                      <a:gd name="connsiteX6" fmla="*/ 2761359 w 2761359"/>
                      <a:gd name="connsiteY6" fmla="*/ 1241429 h 3416778"/>
                      <a:gd name="connsiteX7" fmla="*/ 2761359 w 2761359"/>
                      <a:gd name="connsiteY7" fmla="*/ 1742557 h 3416778"/>
                      <a:gd name="connsiteX8" fmla="*/ 2761359 w 2761359"/>
                      <a:gd name="connsiteY8" fmla="*/ 2346188 h 3416778"/>
                      <a:gd name="connsiteX9" fmla="*/ 2761359 w 2761359"/>
                      <a:gd name="connsiteY9" fmla="*/ 2813147 h 3416778"/>
                      <a:gd name="connsiteX10" fmla="*/ 2761359 w 2761359"/>
                      <a:gd name="connsiteY10" fmla="*/ 3416778 h 3416778"/>
                      <a:gd name="connsiteX11" fmla="*/ 2264314 w 2761359"/>
                      <a:gd name="connsiteY11" fmla="*/ 3416778 h 3416778"/>
                      <a:gd name="connsiteX12" fmla="*/ 1656815 w 2761359"/>
                      <a:gd name="connsiteY12" fmla="*/ 3416778 h 3416778"/>
                      <a:gd name="connsiteX13" fmla="*/ 1132157 w 2761359"/>
                      <a:gd name="connsiteY13" fmla="*/ 3416778 h 3416778"/>
                      <a:gd name="connsiteX14" fmla="*/ 524658 w 2761359"/>
                      <a:gd name="connsiteY14" fmla="*/ 3416778 h 3416778"/>
                      <a:gd name="connsiteX15" fmla="*/ 0 w 2761359"/>
                      <a:gd name="connsiteY15" fmla="*/ 3416778 h 3416778"/>
                      <a:gd name="connsiteX16" fmla="*/ 0 w 2761359"/>
                      <a:gd name="connsiteY16" fmla="*/ 2949818 h 3416778"/>
                      <a:gd name="connsiteX17" fmla="*/ 0 w 2761359"/>
                      <a:gd name="connsiteY17" fmla="*/ 2346188 h 3416778"/>
                      <a:gd name="connsiteX18" fmla="*/ 0 w 2761359"/>
                      <a:gd name="connsiteY18" fmla="*/ 1879228 h 3416778"/>
                      <a:gd name="connsiteX19" fmla="*/ 0 w 2761359"/>
                      <a:gd name="connsiteY19" fmla="*/ 1412268 h 3416778"/>
                      <a:gd name="connsiteX20" fmla="*/ 0 w 2761359"/>
                      <a:gd name="connsiteY20" fmla="*/ 774470 h 3416778"/>
                      <a:gd name="connsiteX21" fmla="*/ 0 w 2761359"/>
                      <a:gd name="connsiteY21" fmla="*/ 0 h 341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61359" h="3416778" fill="none" extrusionOk="0">
                        <a:moveTo>
                          <a:pt x="0" y="0"/>
                        </a:moveTo>
                        <a:cubicBezTo>
                          <a:pt x="214227" y="-38797"/>
                          <a:pt x="463607" y="13614"/>
                          <a:pt x="607499" y="0"/>
                        </a:cubicBezTo>
                        <a:cubicBezTo>
                          <a:pt x="751391" y="-13614"/>
                          <a:pt x="990244" y="35314"/>
                          <a:pt x="1187384" y="0"/>
                        </a:cubicBezTo>
                        <a:cubicBezTo>
                          <a:pt x="1384525" y="-35314"/>
                          <a:pt x="1603710" y="37114"/>
                          <a:pt x="1739656" y="0"/>
                        </a:cubicBezTo>
                        <a:cubicBezTo>
                          <a:pt x="1875602" y="-37114"/>
                          <a:pt x="2325848" y="122063"/>
                          <a:pt x="2761359" y="0"/>
                        </a:cubicBezTo>
                        <a:cubicBezTo>
                          <a:pt x="2800501" y="138495"/>
                          <a:pt x="2698142" y="379261"/>
                          <a:pt x="2761359" y="637799"/>
                        </a:cubicBezTo>
                        <a:cubicBezTo>
                          <a:pt x="2824576" y="896337"/>
                          <a:pt x="2704169" y="993388"/>
                          <a:pt x="2761359" y="1241429"/>
                        </a:cubicBezTo>
                        <a:cubicBezTo>
                          <a:pt x="2818549" y="1489470"/>
                          <a:pt x="2734588" y="1638330"/>
                          <a:pt x="2761359" y="1742557"/>
                        </a:cubicBezTo>
                        <a:cubicBezTo>
                          <a:pt x="2788130" y="1846784"/>
                          <a:pt x="2739164" y="2165933"/>
                          <a:pt x="2761359" y="2346188"/>
                        </a:cubicBezTo>
                        <a:cubicBezTo>
                          <a:pt x="2783554" y="2526443"/>
                          <a:pt x="2734381" y="2667288"/>
                          <a:pt x="2761359" y="2813147"/>
                        </a:cubicBezTo>
                        <a:cubicBezTo>
                          <a:pt x="2788337" y="2959006"/>
                          <a:pt x="2749004" y="3219030"/>
                          <a:pt x="2761359" y="3416778"/>
                        </a:cubicBezTo>
                        <a:cubicBezTo>
                          <a:pt x="2659810" y="3445153"/>
                          <a:pt x="2473718" y="3388555"/>
                          <a:pt x="2264314" y="3416778"/>
                        </a:cubicBezTo>
                        <a:cubicBezTo>
                          <a:pt x="2054911" y="3445001"/>
                          <a:pt x="1845861" y="3360682"/>
                          <a:pt x="1656815" y="3416778"/>
                        </a:cubicBezTo>
                        <a:cubicBezTo>
                          <a:pt x="1467769" y="3472874"/>
                          <a:pt x="1394433" y="3388929"/>
                          <a:pt x="1132157" y="3416778"/>
                        </a:cubicBezTo>
                        <a:cubicBezTo>
                          <a:pt x="869881" y="3444627"/>
                          <a:pt x="772895" y="3352134"/>
                          <a:pt x="524658" y="3416778"/>
                        </a:cubicBezTo>
                        <a:cubicBezTo>
                          <a:pt x="276421" y="3481422"/>
                          <a:pt x="144446" y="3399733"/>
                          <a:pt x="0" y="3416778"/>
                        </a:cubicBezTo>
                        <a:cubicBezTo>
                          <a:pt x="-38746" y="3242798"/>
                          <a:pt x="32810" y="3180325"/>
                          <a:pt x="0" y="2949818"/>
                        </a:cubicBezTo>
                        <a:cubicBezTo>
                          <a:pt x="-32810" y="2719311"/>
                          <a:pt x="56285" y="2548375"/>
                          <a:pt x="0" y="2346188"/>
                        </a:cubicBezTo>
                        <a:cubicBezTo>
                          <a:pt x="-56285" y="2144001"/>
                          <a:pt x="23619" y="1972944"/>
                          <a:pt x="0" y="1879228"/>
                        </a:cubicBezTo>
                        <a:cubicBezTo>
                          <a:pt x="-23619" y="1785512"/>
                          <a:pt x="28219" y="1509946"/>
                          <a:pt x="0" y="1412268"/>
                        </a:cubicBezTo>
                        <a:cubicBezTo>
                          <a:pt x="-28219" y="1314590"/>
                          <a:pt x="55210" y="1066808"/>
                          <a:pt x="0" y="774470"/>
                        </a:cubicBezTo>
                        <a:cubicBezTo>
                          <a:pt x="-55210" y="482132"/>
                          <a:pt x="68902" y="306520"/>
                          <a:pt x="0" y="0"/>
                        </a:cubicBezTo>
                        <a:close/>
                      </a:path>
                      <a:path w="2761359" h="3416778" stroke="0" extrusionOk="0">
                        <a:moveTo>
                          <a:pt x="0" y="0"/>
                        </a:moveTo>
                        <a:cubicBezTo>
                          <a:pt x="156460" y="-36783"/>
                          <a:pt x="395391" y="57879"/>
                          <a:pt x="524658" y="0"/>
                        </a:cubicBezTo>
                        <a:cubicBezTo>
                          <a:pt x="653925" y="-57879"/>
                          <a:pt x="831858" y="24278"/>
                          <a:pt x="994089" y="0"/>
                        </a:cubicBezTo>
                        <a:cubicBezTo>
                          <a:pt x="1156320" y="-24278"/>
                          <a:pt x="1471860" y="13009"/>
                          <a:pt x="1601588" y="0"/>
                        </a:cubicBezTo>
                        <a:cubicBezTo>
                          <a:pt x="1731316" y="-13009"/>
                          <a:pt x="1916112" y="49749"/>
                          <a:pt x="2126246" y="0"/>
                        </a:cubicBezTo>
                        <a:cubicBezTo>
                          <a:pt x="2336380" y="-49749"/>
                          <a:pt x="2554259" y="42871"/>
                          <a:pt x="2761359" y="0"/>
                        </a:cubicBezTo>
                        <a:cubicBezTo>
                          <a:pt x="2780114" y="199516"/>
                          <a:pt x="2710010" y="470733"/>
                          <a:pt x="2761359" y="637799"/>
                        </a:cubicBezTo>
                        <a:cubicBezTo>
                          <a:pt x="2812708" y="804865"/>
                          <a:pt x="2739812" y="923339"/>
                          <a:pt x="2761359" y="1207262"/>
                        </a:cubicBezTo>
                        <a:cubicBezTo>
                          <a:pt x="2782906" y="1491185"/>
                          <a:pt x="2743680" y="1551281"/>
                          <a:pt x="2761359" y="1776725"/>
                        </a:cubicBezTo>
                        <a:cubicBezTo>
                          <a:pt x="2779038" y="2002169"/>
                          <a:pt x="2710268" y="2104094"/>
                          <a:pt x="2761359" y="2277852"/>
                        </a:cubicBezTo>
                        <a:cubicBezTo>
                          <a:pt x="2812450" y="2451610"/>
                          <a:pt x="2709521" y="2579800"/>
                          <a:pt x="2761359" y="2778979"/>
                        </a:cubicBezTo>
                        <a:cubicBezTo>
                          <a:pt x="2813197" y="2978158"/>
                          <a:pt x="2747003" y="3131791"/>
                          <a:pt x="2761359" y="3416778"/>
                        </a:cubicBezTo>
                        <a:cubicBezTo>
                          <a:pt x="2512299" y="3447299"/>
                          <a:pt x="2321245" y="3410110"/>
                          <a:pt x="2181474" y="3416778"/>
                        </a:cubicBezTo>
                        <a:cubicBezTo>
                          <a:pt x="2041703" y="3423446"/>
                          <a:pt x="1717537" y="3344708"/>
                          <a:pt x="1573975" y="3416778"/>
                        </a:cubicBezTo>
                        <a:cubicBezTo>
                          <a:pt x="1430413" y="3488848"/>
                          <a:pt x="1239579" y="3405403"/>
                          <a:pt x="966476" y="3416778"/>
                        </a:cubicBezTo>
                        <a:cubicBezTo>
                          <a:pt x="693373" y="3428153"/>
                          <a:pt x="454966" y="3366340"/>
                          <a:pt x="0" y="3416778"/>
                        </a:cubicBezTo>
                        <a:cubicBezTo>
                          <a:pt x="-3781" y="3136797"/>
                          <a:pt x="3603" y="2989938"/>
                          <a:pt x="0" y="2847315"/>
                        </a:cubicBezTo>
                        <a:cubicBezTo>
                          <a:pt x="-3603" y="2704692"/>
                          <a:pt x="18834" y="2419569"/>
                          <a:pt x="0" y="2312020"/>
                        </a:cubicBezTo>
                        <a:cubicBezTo>
                          <a:pt x="-18834" y="2204471"/>
                          <a:pt x="24682" y="2072474"/>
                          <a:pt x="0" y="1845060"/>
                        </a:cubicBezTo>
                        <a:cubicBezTo>
                          <a:pt x="-24682" y="1617646"/>
                          <a:pt x="16715" y="1570123"/>
                          <a:pt x="0" y="1343933"/>
                        </a:cubicBezTo>
                        <a:cubicBezTo>
                          <a:pt x="-16715" y="1117743"/>
                          <a:pt x="33570" y="943435"/>
                          <a:pt x="0" y="842805"/>
                        </a:cubicBezTo>
                        <a:cubicBezTo>
                          <a:pt x="-33570" y="742175"/>
                          <a:pt x="31731" y="175703"/>
                          <a:pt x="0" y="0"/>
                        </a:cubicBezTo>
                        <a:close/>
                      </a:path>
                    </a:pathLst>
                  </a:custGeom>
                  <ask:type>
                    <ask:lineSketchNone/>
                  </ask:type>
                </ask:lineSketchStyleProps>
              </a:ext>
            </a:extLst>
          </a:ln>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2FAE5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3A24B8A-C907-7941-A878-F5354496BB37}"/>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t="-1" b="-1186"/>
          <a:stretch/>
        </p:blipFill>
        <p:spPr>
          <a:xfrm>
            <a:off x="1066800" y="259862"/>
            <a:ext cx="3666366" cy="1856324"/>
          </a:xfrm>
          <a:prstGeom prst="rect">
            <a:avLst/>
          </a:prstGeom>
        </p:spPr>
      </p:pic>
      <p:pic>
        <p:nvPicPr>
          <p:cNvPr id="11" name="Picture 10">
            <a:extLst>
              <a:ext uri="{FF2B5EF4-FFF2-40B4-BE49-F238E27FC236}">
                <a16:creationId xmlns:a16="http://schemas.microsoft.com/office/drawing/2014/main" id="{1BD60770-9530-0E4F-AC5A-C4DCAEC9CC1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99616" y="626254"/>
            <a:ext cx="5276420" cy="945318"/>
          </a:xfrm>
          <a:prstGeom prst="rect">
            <a:avLst/>
          </a:prstGeom>
        </p:spPr>
      </p:pic>
    </p:spTree>
    <p:extLst>
      <p:ext uri="{BB962C8B-B14F-4D97-AF65-F5344CB8AC3E}">
        <p14:creationId xmlns:p14="http://schemas.microsoft.com/office/powerpoint/2010/main" val="416343103"/>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icture Titl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42486AB-0821-A043-937A-60A829BB131B}"/>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mt="29000"/>
            <a:extLst>
              <a:ext uri="{28A0092B-C50C-407E-A947-70E740481C1C}">
                <a14:useLocalDpi xmlns:a14="http://schemas.microsoft.com/office/drawing/2010/main"/>
              </a:ext>
            </a:extLst>
          </a:blip>
          <a:srcRect/>
          <a:stretch/>
        </p:blipFill>
        <p:spPr>
          <a:xfrm>
            <a:off x="6424967" y="188818"/>
            <a:ext cx="3666366" cy="1570706"/>
          </a:xfrm>
          <a:prstGeom prst="rect">
            <a:avLst/>
          </a:prstGeom>
        </p:spPr>
      </p:pic>
      <p:sp>
        <p:nvSpPr>
          <p:cNvPr id="11" name="Text Placeholder 10">
            <a:extLst>
              <a:ext uri="{FF2B5EF4-FFF2-40B4-BE49-F238E27FC236}">
                <a16:creationId xmlns:a16="http://schemas.microsoft.com/office/drawing/2014/main" id="{DFA43910-A449-FB49-AEE9-A16C07002D59}"/>
              </a:ext>
            </a:extLst>
          </p:cNvPr>
          <p:cNvSpPr>
            <a:spLocks noGrp="1"/>
          </p:cNvSpPr>
          <p:nvPr>
            <p:ph type="body" sz="quarter" idx="15" hasCustomPrompt="1"/>
          </p:nvPr>
        </p:nvSpPr>
        <p:spPr>
          <a:xfrm>
            <a:off x="6372861" y="3860089"/>
            <a:ext cx="4786789" cy="544274"/>
          </a:xfrm>
          <a:prstGeom prst="rect">
            <a:avLst/>
          </a:prstGeom>
        </p:spPr>
        <p:txBody>
          <a:bodyPr lIns="0" tIns="0" rIns="0" bIns="0"/>
          <a:lstStyle>
            <a:lvl1pPr marL="0" indent="0">
              <a:buNone/>
              <a:defRPr sz="2200">
                <a:solidFill>
                  <a:schemeClr val="tx1">
                    <a:lumMod val="95000"/>
                    <a:lumOff val="5000"/>
                  </a:schemeClr>
                </a:solidFill>
              </a:defRPr>
            </a:lvl1pPr>
          </a:lstStyle>
          <a:p>
            <a:pPr lvl="0"/>
            <a:r>
              <a:rPr lang="en-US" dirty="0"/>
              <a:t>Click to add Host Name </a:t>
            </a:r>
          </a:p>
        </p:txBody>
      </p:sp>
      <p:sp>
        <p:nvSpPr>
          <p:cNvPr id="12" name="Text Placeholder 10">
            <a:extLst>
              <a:ext uri="{FF2B5EF4-FFF2-40B4-BE49-F238E27FC236}">
                <a16:creationId xmlns:a16="http://schemas.microsoft.com/office/drawing/2014/main" id="{CFCEF179-8CF9-664E-A94D-D56AFC1F057B}"/>
              </a:ext>
            </a:extLst>
          </p:cNvPr>
          <p:cNvSpPr>
            <a:spLocks noGrp="1"/>
          </p:cNvSpPr>
          <p:nvPr>
            <p:ph type="body" sz="quarter" idx="17" hasCustomPrompt="1"/>
          </p:nvPr>
        </p:nvSpPr>
        <p:spPr>
          <a:xfrm>
            <a:off x="6372861" y="4487489"/>
            <a:ext cx="4786789" cy="846513"/>
          </a:xfrm>
          <a:prstGeom prst="rect">
            <a:avLst/>
          </a:prstGeom>
        </p:spPr>
        <p:txBody>
          <a:bodyPr lIns="0" tIns="0" rIns="0" bIns="0"/>
          <a:lstStyle>
            <a:lvl1pPr marL="0" indent="0">
              <a:buNone/>
              <a:defRPr sz="2200">
                <a:solidFill>
                  <a:schemeClr val="tx1">
                    <a:lumMod val="95000"/>
                    <a:lumOff val="5000"/>
                  </a:schemeClr>
                </a:solidFill>
              </a:defRPr>
            </a:lvl1pPr>
          </a:lstStyle>
          <a:p>
            <a:pPr lvl="0"/>
            <a:r>
              <a:rPr lang="en-US" dirty="0"/>
              <a:t>Click to add Title Organization</a:t>
            </a:r>
          </a:p>
        </p:txBody>
      </p:sp>
      <p:sp>
        <p:nvSpPr>
          <p:cNvPr id="3" name="Picture Placeholder 2">
            <a:extLst>
              <a:ext uri="{FF2B5EF4-FFF2-40B4-BE49-F238E27FC236}">
                <a16:creationId xmlns:a16="http://schemas.microsoft.com/office/drawing/2014/main" id="{89294BA3-8BC9-427B-AE0E-4F2B71F5F07C}"/>
              </a:ext>
            </a:extLst>
          </p:cNvPr>
          <p:cNvSpPr>
            <a:spLocks noGrp="1"/>
          </p:cNvSpPr>
          <p:nvPr>
            <p:ph type="pic" sz="quarter" idx="16"/>
          </p:nvPr>
        </p:nvSpPr>
        <p:spPr>
          <a:xfrm>
            <a:off x="147160" y="0"/>
            <a:ext cx="5986939" cy="6858000"/>
          </a:xfrm>
          <a:prstGeom prst="rect">
            <a:avLst/>
          </a:prstGeom>
          <a:ln w="38100">
            <a:noFill/>
          </a:ln>
        </p:spPr>
        <p:txBody>
          <a:bodyPr/>
          <a:lstStyle/>
          <a:p>
            <a:endParaRPr lang="en-US"/>
          </a:p>
        </p:txBody>
      </p:sp>
      <p:sp>
        <p:nvSpPr>
          <p:cNvPr id="14" name="Title 6">
            <a:extLst>
              <a:ext uri="{FF2B5EF4-FFF2-40B4-BE49-F238E27FC236}">
                <a16:creationId xmlns:a16="http://schemas.microsoft.com/office/drawing/2014/main" id="{FDC53AC7-1B27-2B4A-A699-4BD24E392FFC}"/>
              </a:ext>
            </a:extLst>
          </p:cNvPr>
          <p:cNvSpPr>
            <a:spLocks noGrp="1"/>
          </p:cNvSpPr>
          <p:nvPr>
            <p:ph type="title" hasCustomPrompt="1"/>
          </p:nvPr>
        </p:nvSpPr>
        <p:spPr>
          <a:xfrm>
            <a:off x="6372861" y="2310063"/>
            <a:ext cx="4775200" cy="1493387"/>
          </a:xfrm>
          <a:prstGeom prst="rect">
            <a:avLst/>
          </a:prstGeom>
        </p:spPr>
        <p:txBody>
          <a:bodyPr anchor="b"/>
          <a:lstStyle>
            <a:lvl1pPr>
              <a:defRPr>
                <a:latin typeface="+mn-lt"/>
              </a:defRPr>
            </a:lvl1pPr>
          </a:lstStyle>
          <a:p>
            <a:r>
              <a:rPr lang="en-US" dirty="0"/>
              <a:t>Click to add Title for this training</a:t>
            </a:r>
          </a:p>
        </p:txBody>
      </p:sp>
      <p:sp>
        <p:nvSpPr>
          <p:cNvPr id="16" name="Text Placeholder 7">
            <a:extLst>
              <a:ext uri="{FF2B5EF4-FFF2-40B4-BE49-F238E27FC236}">
                <a16:creationId xmlns:a16="http://schemas.microsoft.com/office/drawing/2014/main" id="{5EDD2725-6C5D-554D-BAE0-5A0661BD1FF7}"/>
              </a:ext>
            </a:extLst>
          </p:cNvPr>
          <p:cNvSpPr>
            <a:spLocks noGrp="1"/>
          </p:cNvSpPr>
          <p:nvPr>
            <p:ph type="body" sz="quarter" idx="11" hasCustomPrompt="1"/>
          </p:nvPr>
        </p:nvSpPr>
        <p:spPr>
          <a:xfrm>
            <a:off x="6372861" y="1865541"/>
            <a:ext cx="3859586" cy="392750"/>
          </a:xfrm>
          <a:prstGeom prst="rect">
            <a:avLst/>
          </a:prstGeom>
        </p:spPr>
        <p:txBody>
          <a:bodyPr/>
          <a:lstStyle>
            <a:lvl1pPr marL="0" indent="0">
              <a:buFontTx/>
              <a:buNone/>
              <a:defRPr sz="2200"/>
            </a:lvl1pPr>
          </a:lstStyle>
          <a:p>
            <a:r>
              <a:rPr lang="en-US" dirty="0"/>
              <a:t>Click to add date</a:t>
            </a:r>
          </a:p>
        </p:txBody>
      </p:sp>
      <p:pic>
        <p:nvPicPr>
          <p:cNvPr id="17" name="Picture 16">
            <a:extLst>
              <a:ext uri="{FF2B5EF4-FFF2-40B4-BE49-F238E27FC236}">
                <a16:creationId xmlns:a16="http://schemas.microsoft.com/office/drawing/2014/main" id="{1021403A-23AF-274F-AD0C-BC6BE595B6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72578" y="6055991"/>
            <a:ext cx="3065400" cy="540954"/>
          </a:xfrm>
          <a:prstGeom prst="rect">
            <a:avLst/>
          </a:prstGeom>
        </p:spPr>
      </p:pic>
    </p:spTree>
    <p:extLst>
      <p:ext uri="{BB962C8B-B14F-4D97-AF65-F5344CB8AC3E}">
        <p14:creationId xmlns:p14="http://schemas.microsoft.com/office/powerpoint/2010/main" val="258504988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3.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12.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15.w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15.wmf"/><Relationship Id="rId2" Type="http://schemas.openxmlformats.org/officeDocument/2006/relationships/slideLayout" Target="../slideLayouts/slideLayout67.xml"/><Relationship Id="rId16" Type="http://schemas.openxmlformats.org/officeDocument/2006/relationships/theme" Target="../theme/theme6.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9" Type="http://schemas.openxmlformats.org/officeDocument/2006/relationships/slideLayout" Target="../slideLayouts/slideLayout119.xml"/><Relationship Id="rId21" Type="http://schemas.openxmlformats.org/officeDocument/2006/relationships/slideLayout" Target="../slideLayouts/slideLayout101.xml"/><Relationship Id="rId34" Type="http://schemas.openxmlformats.org/officeDocument/2006/relationships/slideLayout" Target="../slideLayouts/slideLayout114.xml"/><Relationship Id="rId42" Type="http://schemas.openxmlformats.org/officeDocument/2006/relationships/theme" Target="../theme/theme7.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41" Type="http://schemas.openxmlformats.org/officeDocument/2006/relationships/slideLayout" Target="../slideLayouts/slideLayout121.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slideLayout" Target="../slideLayouts/slideLayout112.xml"/><Relationship Id="rId37" Type="http://schemas.openxmlformats.org/officeDocument/2006/relationships/slideLayout" Target="../slideLayouts/slideLayout117.xml"/><Relationship Id="rId40" Type="http://schemas.openxmlformats.org/officeDocument/2006/relationships/slideLayout" Target="../slideLayouts/slideLayout120.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36" Type="http://schemas.openxmlformats.org/officeDocument/2006/relationships/slideLayout" Target="../slideLayouts/slideLayout116.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slideLayout" Target="../slideLayouts/slideLayout111.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 Id="rId35" Type="http://schemas.openxmlformats.org/officeDocument/2006/relationships/slideLayout" Target="../slideLayouts/slideLayout115.xml"/><Relationship Id="rId8" Type="http://schemas.openxmlformats.org/officeDocument/2006/relationships/slideLayout" Target="../slideLayouts/slideLayout88.xml"/><Relationship Id="rId3" Type="http://schemas.openxmlformats.org/officeDocument/2006/relationships/slideLayout" Target="../slideLayouts/slideLayout83.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33" Type="http://schemas.openxmlformats.org/officeDocument/2006/relationships/slideLayout" Target="../slideLayouts/slideLayout113.xml"/><Relationship Id="rId38" Type="http://schemas.openxmlformats.org/officeDocument/2006/relationships/slideLayout" Target="../slideLayouts/slideLayout11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6" Type="http://schemas.openxmlformats.org/officeDocument/2006/relationships/image" Target="../media/image15.wmf"/><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34.emf"/><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87829" y="1368358"/>
            <a:ext cx="11005457" cy="409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2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7" r:id="rId3"/>
    <p:sldLayoutId id="2147483672" r:id="rId4"/>
    <p:sldLayoutId id="2147483661" r:id="rId5"/>
    <p:sldLayoutId id="2147483673" r:id="rId6"/>
    <p:sldLayoutId id="2147483662" r:id="rId7"/>
    <p:sldLayoutId id="2147483670" r:id="rId8"/>
    <p:sldLayoutId id="2147483663" r:id="rId9"/>
    <p:sldLayoutId id="2147483664" r:id="rId10"/>
    <p:sldLayoutId id="2147483665" r:id="rId11"/>
    <p:sldLayoutId id="2147483671" r:id="rId12"/>
    <p:sldLayoutId id="2147483666" r:id="rId13"/>
    <p:sldLayoutId id="2147483667" r:id="rId14"/>
    <p:sldLayoutId id="2147483668" r:id="rId15"/>
    <p:sldLayoutId id="2147483678" r:id="rId16"/>
  </p:sldLayoutIdLst>
  <p:hf hdr="0"/>
  <p:txStyles>
    <p:title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87829" y="1368358"/>
            <a:ext cx="11005457" cy="409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2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68767431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hf hdr="0" ftr="0" dt="0"/>
  <p:txStyles>
    <p:title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F67CC-4191-4126-9B4C-77A195216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2E2FB5-32AB-4EFA-83FB-8EA25E7D6D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05E461-FA36-4CE7-BD79-16770E7F85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0D18F-3036-4DAC-B309-91EC5AF6108D}" type="datetimeFigureOut">
              <a:rPr lang="en-US" smtClean="0"/>
              <a:t>12/19/2022</a:t>
            </a:fld>
            <a:endParaRPr lang="en-US"/>
          </a:p>
        </p:txBody>
      </p:sp>
      <p:sp>
        <p:nvSpPr>
          <p:cNvPr id="5" name="Footer Placeholder 4">
            <a:extLst>
              <a:ext uri="{FF2B5EF4-FFF2-40B4-BE49-F238E27FC236}">
                <a16:creationId xmlns:a16="http://schemas.microsoft.com/office/drawing/2014/main" id="{494C8C2E-5E36-42D5-8414-374C60FE96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F67FA7-1454-469A-9367-8E6AACE33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81483-C6FB-4D03-A715-1C1869D45C30}" type="slidenum">
              <a:rPr lang="en-US" smtClean="0"/>
              <a:t>‹#›</a:t>
            </a:fld>
            <a:endParaRPr lang="en-US"/>
          </a:p>
        </p:txBody>
      </p:sp>
    </p:spTree>
    <p:extLst>
      <p:ext uri="{BB962C8B-B14F-4D97-AF65-F5344CB8AC3E}">
        <p14:creationId xmlns:p14="http://schemas.microsoft.com/office/powerpoint/2010/main" val="11434845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 y="6248400"/>
            <a:ext cx="12175727" cy="6096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52" name="Title Placeholder 1"/>
          <p:cNvSpPr>
            <a:spLocks noGrp="1"/>
          </p:cNvSpPr>
          <p:nvPr>
            <p:ph type="title"/>
          </p:nvPr>
        </p:nvSpPr>
        <p:spPr bwMode="auto">
          <a:xfrm>
            <a:off x="609600" y="424630"/>
            <a:ext cx="109728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82296" rIns="91440" bIns="45720" numCol="1" anchor="t" anchorCtr="0" compatLnSpc="1">
            <a:prstTxWarp prst="textNoShape">
              <a:avLst/>
            </a:prstTxWarp>
          </a:bodyPr>
          <a:lstStyle/>
          <a:p>
            <a:pPr lvl="0"/>
            <a:r>
              <a:rPr lang="en-US" dirty="0"/>
              <a:t>Click to edit Master title style if it is </a:t>
            </a:r>
            <a:r>
              <a:rPr lang="en-US" dirty="0" err="1"/>
              <a:t>reall</a:t>
            </a:r>
            <a:endParaRPr lang="en-US" dirty="0"/>
          </a:p>
        </p:txBody>
      </p:sp>
      <p:sp>
        <p:nvSpPr>
          <p:cNvPr id="2053" name="Text Placeholder 2"/>
          <p:cNvSpPr>
            <a:spLocks noGrp="1"/>
          </p:cNvSpPr>
          <p:nvPr>
            <p:ph type="body" idx="1"/>
          </p:nvPr>
        </p:nvSpPr>
        <p:spPr bwMode="auto">
          <a:xfrm>
            <a:off x="609600" y="1600200"/>
            <a:ext cx="109728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1" y="185196"/>
            <a:ext cx="12191999" cy="697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userDrawn="1"/>
        </p:nvSpPr>
        <p:spPr>
          <a:xfrm>
            <a:off x="-1" y="-76200"/>
            <a:ext cx="12191999" cy="209887"/>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userDrawn="1"/>
        </p:nvSpPr>
        <p:spPr>
          <a:xfrm>
            <a:off x="1" y="116049"/>
            <a:ext cx="12191999" cy="8392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userDrawn="1"/>
        </p:nvSpPr>
        <p:spPr>
          <a:xfrm flipV="1">
            <a:off x="7207523" y="180055"/>
            <a:ext cx="4984477" cy="71529"/>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userDrawn="1"/>
        </p:nvSpPr>
        <p:spPr>
          <a:xfrm flipV="1">
            <a:off x="6858000" y="240364"/>
            <a:ext cx="53340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13" name="Rounded Rectangle 12"/>
          <p:cNvSpPr/>
          <p:nvPr userDrawn="1"/>
        </p:nvSpPr>
        <p:spPr bwMode="white">
          <a:xfrm>
            <a:off x="6705600" y="279470"/>
            <a:ext cx="4592320" cy="45719"/>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14" name="Rounded Rectangle 13"/>
          <p:cNvSpPr/>
          <p:nvPr userDrawn="1"/>
        </p:nvSpPr>
        <p:spPr bwMode="white">
          <a:xfrm>
            <a:off x="9835343" y="389196"/>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userDrawn="1"/>
        </p:nvSpPr>
        <p:spPr bwMode="invGray">
          <a:xfrm>
            <a:off x="12116409" y="-76200"/>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userDrawn="1"/>
        </p:nvSpPr>
        <p:spPr bwMode="invGray">
          <a:xfrm>
            <a:off x="12062429" y="-76200"/>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userDrawn="1"/>
        </p:nvSpPr>
        <p:spPr bwMode="invGray">
          <a:xfrm>
            <a:off x="12037025" y="-76200"/>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8" name="Rectangle 27"/>
          <p:cNvSpPr/>
          <p:nvPr userDrawn="1"/>
        </p:nvSpPr>
        <p:spPr bwMode="invGray">
          <a:xfrm>
            <a:off x="11970352" y="-76200"/>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userDrawn="1"/>
        </p:nvSpPr>
        <p:spPr bwMode="invGray">
          <a:xfrm>
            <a:off x="11890691" y="-73819"/>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userDrawn="1"/>
        </p:nvSpPr>
        <p:spPr bwMode="invGray">
          <a:xfrm>
            <a:off x="11834421" y="-73819"/>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TextBox 22"/>
          <p:cNvSpPr txBox="1"/>
          <p:nvPr userDrawn="1"/>
        </p:nvSpPr>
        <p:spPr>
          <a:xfrm>
            <a:off x="5486400" y="6477001"/>
            <a:ext cx="1219200" cy="246221"/>
          </a:xfrm>
          <a:prstGeom prst="rect">
            <a:avLst/>
          </a:prstGeom>
          <a:noFill/>
        </p:spPr>
        <p:txBody>
          <a:bodyPr wrap="square" rtlCol="0">
            <a:spAutoFit/>
          </a:bodyPr>
          <a:lstStyle/>
          <a:p>
            <a:pPr algn="ctr"/>
            <a:fld id="{9D8228ED-A37B-458A-923F-AB05AE28DD3B}" type="slidenum">
              <a:rPr lang="en-US" sz="1000" b="1" kern="1200" smtClean="0">
                <a:solidFill>
                  <a:schemeClr val="bg1"/>
                </a:solidFill>
                <a:latin typeface="Bahnschrift SemiBold Condensed" panose="020B0502040204020203" pitchFamily="34" charset="0"/>
                <a:ea typeface="+mn-ea"/>
                <a:cs typeface="+mn-cs"/>
              </a:rPr>
              <a:t>‹#›</a:t>
            </a:fld>
            <a:endParaRPr lang="en-US" sz="800" b="1" kern="1200" dirty="0">
              <a:solidFill>
                <a:schemeClr val="bg1"/>
              </a:solidFill>
              <a:latin typeface="Bahnschrift SemiBold Condensed" panose="020B0502040204020203" pitchFamily="34" charset="0"/>
              <a:ea typeface="+mn-ea"/>
              <a:cs typeface="+mn-cs"/>
            </a:endParaRPr>
          </a:p>
        </p:txBody>
      </p:sp>
      <p:pic>
        <p:nvPicPr>
          <p:cNvPr id="22" name="Picture 21"/>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382000" y="6198967"/>
            <a:ext cx="568135" cy="735233"/>
          </a:xfrm>
          <a:prstGeom prst="rect">
            <a:avLst/>
          </a:prstGeom>
        </p:spPr>
      </p:pic>
      <p:pic>
        <p:nvPicPr>
          <p:cNvPr id="31" name="Picture 30"/>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85800" y="6275011"/>
            <a:ext cx="2488716" cy="556378"/>
          </a:xfrm>
          <a:prstGeom prst="rect">
            <a:avLst/>
          </a:prstGeom>
        </p:spPr>
      </p:pic>
      <p:sp>
        <p:nvSpPr>
          <p:cNvPr id="32" name="TextBox 31"/>
          <p:cNvSpPr txBox="1"/>
          <p:nvPr userDrawn="1"/>
        </p:nvSpPr>
        <p:spPr>
          <a:xfrm>
            <a:off x="8861329" y="6334780"/>
            <a:ext cx="2828909" cy="492443"/>
          </a:xfrm>
          <a:prstGeom prst="rect">
            <a:avLst/>
          </a:prstGeom>
          <a:noFill/>
        </p:spPr>
        <p:txBody>
          <a:bodyPr wrap="square" rtlCol="0">
            <a:spAutoFit/>
          </a:bodyPr>
          <a:lstStyle/>
          <a:p>
            <a:r>
              <a:rPr lang="en-US" sz="2600" b="1" dirty="0">
                <a:solidFill>
                  <a:schemeClr val="bg1"/>
                </a:solidFill>
                <a:latin typeface="Bahnschrift SemiBold Condensed" panose="020B0502040204020203" pitchFamily="34" charset="0"/>
              </a:rPr>
              <a:t>OFFICE OF HEAD START</a:t>
            </a:r>
          </a:p>
        </p:txBody>
      </p:sp>
      <p:sp>
        <p:nvSpPr>
          <p:cNvPr id="34" name="Rectangle 33"/>
          <p:cNvSpPr/>
          <p:nvPr userDrawn="1"/>
        </p:nvSpPr>
        <p:spPr>
          <a:xfrm>
            <a:off x="6705600" y="323949"/>
            <a:ext cx="152400" cy="9645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val="9003032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457200" rtl="0" eaLnBrk="0" fontAlgn="base" hangingPunct="0">
        <a:spcBef>
          <a:spcPct val="0"/>
        </a:spcBef>
        <a:spcAft>
          <a:spcPct val="0"/>
        </a:spcAft>
        <a:defRPr sz="3200" b="1" kern="1200">
          <a:solidFill>
            <a:srgbClr val="376092"/>
          </a:solidFill>
          <a:latin typeface="Georgia" pitchFamily="18" charset="0"/>
          <a:ea typeface="ＭＳ Ｐゴシック" pitchFamily="-109" charset="-128"/>
          <a:cs typeface="ＭＳ Ｐゴシック" pitchFamily="-108" charset="-128"/>
        </a:defRPr>
      </a:lvl1pPr>
      <a:lvl2pPr algn="l" defTabSz="457200" rtl="0" eaLnBrk="0" fontAlgn="base" hangingPunct="0">
        <a:spcBef>
          <a:spcPct val="0"/>
        </a:spcBef>
        <a:spcAft>
          <a:spcPct val="0"/>
        </a:spcAft>
        <a:defRPr sz="3200" b="1">
          <a:solidFill>
            <a:srgbClr val="376092"/>
          </a:solidFill>
          <a:latin typeface="Georgia" pitchFamily="18" charset="0"/>
          <a:ea typeface="ＭＳ Ｐゴシック" pitchFamily="-109" charset="-128"/>
          <a:cs typeface="ＭＳ Ｐゴシック" pitchFamily="-108" charset="-128"/>
        </a:defRPr>
      </a:lvl2pPr>
      <a:lvl3pPr algn="l" defTabSz="457200" rtl="0" eaLnBrk="0" fontAlgn="base" hangingPunct="0">
        <a:spcBef>
          <a:spcPct val="0"/>
        </a:spcBef>
        <a:spcAft>
          <a:spcPct val="0"/>
        </a:spcAft>
        <a:defRPr sz="3200" b="1">
          <a:solidFill>
            <a:srgbClr val="376092"/>
          </a:solidFill>
          <a:latin typeface="Georgia" pitchFamily="18" charset="0"/>
          <a:ea typeface="ＭＳ Ｐゴシック" pitchFamily="-109" charset="-128"/>
          <a:cs typeface="ＭＳ Ｐゴシック" pitchFamily="-108" charset="-128"/>
        </a:defRPr>
      </a:lvl3pPr>
      <a:lvl4pPr algn="l" defTabSz="457200" rtl="0" eaLnBrk="0" fontAlgn="base" hangingPunct="0">
        <a:spcBef>
          <a:spcPct val="0"/>
        </a:spcBef>
        <a:spcAft>
          <a:spcPct val="0"/>
        </a:spcAft>
        <a:defRPr sz="3200" b="1">
          <a:solidFill>
            <a:srgbClr val="376092"/>
          </a:solidFill>
          <a:latin typeface="Georgia" pitchFamily="18" charset="0"/>
          <a:ea typeface="ＭＳ Ｐゴシック" pitchFamily="-109" charset="-128"/>
          <a:cs typeface="ＭＳ Ｐゴシック" pitchFamily="-108" charset="-128"/>
        </a:defRPr>
      </a:lvl4pPr>
      <a:lvl5pPr algn="l" defTabSz="457200" rtl="0" eaLnBrk="0" fontAlgn="base" hangingPunct="0">
        <a:spcBef>
          <a:spcPct val="0"/>
        </a:spcBef>
        <a:spcAft>
          <a:spcPct val="0"/>
        </a:spcAft>
        <a:defRPr sz="3200" b="1">
          <a:solidFill>
            <a:srgbClr val="376092"/>
          </a:solidFill>
          <a:latin typeface="Georgia" pitchFamily="18" charset="0"/>
          <a:ea typeface="ＭＳ Ｐゴシック" pitchFamily="-109"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defRPr>
      </a:lvl6pPr>
      <a:lvl7pPr marL="9144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defRPr>
      </a:lvl7pPr>
      <a:lvl8pPr marL="13716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defRPr>
      </a:lvl8pPr>
      <a:lvl9pPr marL="18288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defRPr>
      </a:lvl9pPr>
    </p:titleStyle>
    <p:bodyStyle>
      <a:lvl1pPr marL="342900" indent="-342900" algn="l" defTabSz="457200" rtl="0" eaLnBrk="0" fontAlgn="base" hangingPunct="0">
        <a:spcBef>
          <a:spcPct val="20000"/>
        </a:spcBef>
        <a:spcAft>
          <a:spcPct val="0"/>
        </a:spcAft>
        <a:buFont typeface="Wingdings" charset="2"/>
        <a:buChar char="q"/>
        <a:defRPr sz="2000" kern="1200">
          <a:solidFill>
            <a:srgbClr val="376092"/>
          </a:solidFill>
          <a:latin typeface="Georgia" pitchFamily="18" charset="0"/>
          <a:ea typeface="ＭＳ Ｐゴシック" pitchFamily="-109" charset="-128"/>
          <a:cs typeface="ＭＳ Ｐゴシック" pitchFamily="-108" charset="-128"/>
        </a:defRPr>
      </a:lvl1pPr>
      <a:lvl2pPr marL="742950" indent="-285750" algn="l" defTabSz="457200" rtl="0" eaLnBrk="0" fontAlgn="base" hangingPunct="0">
        <a:spcBef>
          <a:spcPct val="20000"/>
        </a:spcBef>
        <a:spcAft>
          <a:spcPct val="0"/>
        </a:spcAft>
        <a:buFont typeface="Arial" charset="0"/>
        <a:buChar char="•"/>
        <a:defRPr sz="2000" kern="1200">
          <a:solidFill>
            <a:srgbClr val="376092"/>
          </a:solidFill>
          <a:latin typeface="Georgia" pitchFamily="18" charset="0"/>
          <a:ea typeface="ＭＳ Ｐゴシック" pitchFamily="-109" charset="-128"/>
          <a:cs typeface="+mn-cs"/>
        </a:defRPr>
      </a:lvl2pPr>
      <a:lvl3pPr marL="1143000" indent="-228600" algn="l" defTabSz="457200" rtl="0" eaLnBrk="0" fontAlgn="base" hangingPunct="0">
        <a:spcBef>
          <a:spcPct val="20000"/>
        </a:spcBef>
        <a:spcAft>
          <a:spcPct val="0"/>
        </a:spcAft>
        <a:buFont typeface="Wingdings" charset="2"/>
        <a:buChar char="§"/>
        <a:defRPr sz="2000" kern="1200">
          <a:solidFill>
            <a:srgbClr val="376092"/>
          </a:solidFill>
          <a:latin typeface="Georgia" pitchFamily="18" charset="0"/>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376092"/>
          </a:solidFill>
          <a:latin typeface="Georgia" pitchFamily="18" charset="0"/>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376092"/>
          </a:solidFill>
          <a:latin typeface="Georgia" pitchFamily="18" charset="0"/>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Header Box">
            <a:extLst>
              <a:ext uri="{FF2B5EF4-FFF2-40B4-BE49-F238E27FC236}">
                <a16:creationId xmlns:a16="http://schemas.microsoft.com/office/drawing/2014/main" id="{E7907DA4-0FAD-434F-8C7E-2AE42D528672}"/>
              </a:ext>
              <a:ext uri="{C183D7F6-B498-43B3-948B-1728B52AA6E4}">
                <adec:decorative xmlns:adec="http://schemas.microsoft.com/office/drawing/2017/decorative" val="1"/>
              </a:ext>
            </a:extLst>
          </p:cNvPr>
          <p:cNvSpPr/>
          <p:nvPr userDrawn="1"/>
        </p:nvSpPr>
        <p:spPr>
          <a:xfrm>
            <a:off x="-3360" y="1"/>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sp>
      <p:sp>
        <p:nvSpPr>
          <p:cNvPr id="7" name="Footer Box">
            <a:extLst>
              <a:ext uri="{FF2B5EF4-FFF2-40B4-BE49-F238E27FC236}">
                <a16:creationId xmlns:a16="http://schemas.microsoft.com/office/drawing/2014/main" id="{568199A8-B750-45E3-AB01-9FE9206C0C6D}"/>
              </a:ext>
              <a:ext uri="{C183D7F6-B498-43B3-948B-1728B52AA6E4}">
                <adec:decorative xmlns:adec="http://schemas.microsoft.com/office/drawing/2017/decorative" val="1"/>
              </a:ext>
            </a:extLst>
          </p:cNvPr>
          <p:cNvSpPr/>
          <p:nvPr userDrawn="1"/>
        </p:nvSpPr>
        <p:spPr>
          <a:xfrm>
            <a:off x="-3361" y="6172200"/>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schemeClr val="bg1"/>
              </a:solidFill>
              <a:latin typeface="Century Gothic" panose="020B0502020202020204" pitchFamily="34" charset="0"/>
            </a:endParaRPr>
          </a:p>
        </p:txBody>
      </p:sp>
      <p:sp>
        <p:nvSpPr>
          <p:cNvPr id="16" name="Slide Number Placeholder 5" descr="Slide number">
            <a:extLst>
              <a:ext uri="{FF2B5EF4-FFF2-40B4-BE49-F238E27FC236}">
                <a16:creationId xmlns:a16="http://schemas.microsoft.com/office/drawing/2014/main" id="{6671BBBF-DB32-41B6-98AC-B5A2F6925702}"/>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15" name="Title Placeholder 1">
            <a:extLst>
              <a:ext uri="{FF2B5EF4-FFF2-40B4-BE49-F238E27FC236}">
                <a16:creationId xmlns:a16="http://schemas.microsoft.com/office/drawing/2014/main" id="{FB0DF862-988D-47B3-98A2-64A6895CEDF7}"/>
              </a:ext>
            </a:extLst>
          </p:cNvPr>
          <p:cNvSpPr>
            <a:spLocks noGrp="1"/>
          </p:cNvSpPr>
          <p:nvPr>
            <p:ph type="title"/>
          </p:nvPr>
        </p:nvSpPr>
        <p:spPr>
          <a:xfrm>
            <a:off x="638175" y="0"/>
            <a:ext cx="10944225" cy="672111"/>
          </a:xfrm>
          <a:prstGeom prst="rect">
            <a:avLst/>
          </a:prstGeom>
          <a:effectLst/>
        </p:spPr>
        <p:txBody>
          <a:bodyPr vert="horz" lIns="0" tIns="0" rIns="0" bIns="0" rtlCol="0" anchor="b">
            <a:noAutofit/>
          </a:bodyPr>
          <a:lstStyle/>
          <a:p>
            <a:r>
              <a:rPr lang="en-US"/>
              <a:t>Click to edit Master title style</a:t>
            </a:r>
            <a:endParaRPr lang="en-US" dirty="0"/>
          </a:p>
        </p:txBody>
      </p:sp>
      <p:sp>
        <p:nvSpPr>
          <p:cNvPr id="18" name="Text Placeholder 2">
            <a:extLst>
              <a:ext uri="{FF2B5EF4-FFF2-40B4-BE49-F238E27FC236}">
                <a16:creationId xmlns:a16="http://schemas.microsoft.com/office/drawing/2014/main" id="{3FA57E29-B688-45F6-91D1-FCD6B0D66B6C}"/>
              </a:ext>
            </a:extLst>
          </p:cNvPr>
          <p:cNvSpPr>
            <a:spLocks noGrp="1"/>
          </p:cNvSpPr>
          <p:nvPr>
            <p:ph type="body" idx="1"/>
          </p:nvPr>
        </p:nvSpPr>
        <p:spPr>
          <a:xfrm>
            <a:off x="650789" y="1143000"/>
            <a:ext cx="10931611" cy="4572000"/>
          </a:xfrm>
          <a:prstGeom prst="rect">
            <a:avLst/>
          </a:prstGeom>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A3585716-BF6D-48B6-888E-CED9ABDBCDA2}"/>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pic>
        <p:nvPicPr>
          <p:cNvPr id="8" name="ED Seal">
            <a:extLst>
              <a:ext uri="{FF2B5EF4-FFF2-40B4-BE49-F238E27FC236}">
                <a16:creationId xmlns:a16="http://schemas.microsoft.com/office/drawing/2014/main" id="{A01ACA3F-BD12-49B8-8EFD-BDBCDC75C774}"/>
              </a:ext>
              <a:ext uri="{C183D7F6-B498-43B3-948B-1728B52AA6E4}">
                <adec:decorative xmlns:adec="http://schemas.microsoft.com/office/drawing/2017/decorative" val="1"/>
              </a:ext>
            </a:extLst>
          </p:cNvPr>
          <p:cNvPicPr>
            <a:picLocks noChangeAspect="1"/>
          </p:cNvPicPr>
          <p:nvPr userDrawn="1"/>
        </p:nvPicPr>
        <p:blipFill>
          <a:blip r:embed="rId14" cstate="email">
            <a:alphaModFix/>
            <a:extLst>
              <a:ext uri="{28A0092B-C50C-407E-A947-70E740481C1C}">
                <a14:useLocalDpi xmlns:a14="http://schemas.microsoft.com/office/drawing/2010/main"/>
              </a:ext>
            </a:extLst>
          </a:blip>
          <a:stretch>
            <a:fillRect/>
          </a:stretch>
        </p:blipFill>
        <p:spPr>
          <a:xfrm>
            <a:off x="11557998" y="6241185"/>
            <a:ext cx="548637" cy="547827"/>
          </a:xfrm>
          <a:prstGeom prst="rect">
            <a:avLst/>
          </a:prstGeom>
          <a:ln>
            <a:noFill/>
          </a:ln>
          <a:effectLst/>
        </p:spPr>
      </p:pic>
      <p:grpSp>
        <p:nvGrpSpPr>
          <p:cNvPr id="17" name="Group 16">
            <a:extLst>
              <a:ext uri="{FF2B5EF4-FFF2-40B4-BE49-F238E27FC236}">
                <a16:creationId xmlns:a16="http://schemas.microsoft.com/office/drawing/2014/main" id="{447B1D10-21B6-459B-9814-AEA24F4FC435}"/>
              </a:ext>
              <a:ext uri="{C183D7F6-B498-43B3-948B-1728B52AA6E4}">
                <adec:decorative xmlns:adec="http://schemas.microsoft.com/office/drawing/2017/decorative" val="1"/>
              </a:ext>
            </a:extLst>
          </p:cNvPr>
          <p:cNvGrpSpPr/>
          <p:nvPr userDrawn="1"/>
        </p:nvGrpSpPr>
        <p:grpSpPr>
          <a:xfrm>
            <a:off x="6596448" y="6321441"/>
            <a:ext cx="4757352" cy="457200"/>
            <a:chOff x="6596448" y="6321441"/>
            <a:chExt cx="4757352" cy="457200"/>
          </a:xfrm>
        </p:grpSpPr>
        <p:sp>
          <p:nvSpPr>
            <p:cNvPr id="22" name="Footer Placeholder 4">
              <a:extLst>
                <a:ext uri="{FF2B5EF4-FFF2-40B4-BE49-F238E27FC236}">
                  <a16:creationId xmlns:a16="http://schemas.microsoft.com/office/drawing/2014/main" id="{D90578AF-1139-44ED-94B3-BFDFF2DB673F}"/>
                </a:ext>
                <a:ext uri="{C183D7F6-B498-43B3-948B-1728B52AA6E4}">
                  <adec:decorative xmlns:adec="http://schemas.microsoft.com/office/drawing/2017/decorative" val="1"/>
                </a:ext>
              </a:extLst>
            </p:cNvPr>
            <p:cNvSpPr txBox="1">
              <a:spLocks/>
            </p:cNvSpPr>
            <p:nvPr userDrawn="1"/>
          </p:nvSpPr>
          <p:spPr>
            <a:xfrm>
              <a:off x="7975326" y="6348113"/>
              <a:ext cx="3378474" cy="365760"/>
            </a:xfrm>
            <a:prstGeom prst="rect">
              <a:avLst/>
            </a:prstGeom>
            <a:noFill/>
            <a:ln>
              <a:noFill/>
            </a:ln>
            <a:effectLst/>
          </p:spPr>
          <p:txBody>
            <a:bodyPr vert="horz" lIns="45720" tIns="0" rIns="45720" bIns="0" rtlCol="0" anchor="ctr" anchorCtr="0"/>
            <a:lstStyle>
              <a:defPPr>
                <a:defRPr lang="en-US"/>
              </a:defPPr>
              <a:lvl1pPr marL="0" algn="l" defTabSz="457200" rtl="0" eaLnBrk="1" latinLnBrk="0" hangingPunct="1">
                <a:lnSpc>
                  <a:spcPct val="100000"/>
                </a:lnSpc>
                <a:defRPr sz="1000" b="1" i="0" kern="0" cap="small" spc="20" baseline="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Office of Special Education Programs</a:t>
              </a:r>
            </a:p>
            <a:p>
              <a:r>
                <a:rPr lang="en-US" b="0" dirty="0"/>
                <a:t>Office of Special Education and Rehabilitative Services</a:t>
              </a:r>
            </a:p>
          </p:txBody>
        </p:sp>
        <p:cxnSp>
          <p:nvCxnSpPr>
            <p:cNvPr id="23" name="Straight Connector 22">
              <a:extLst>
                <a:ext uri="{FF2B5EF4-FFF2-40B4-BE49-F238E27FC236}">
                  <a16:creationId xmlns:a16="http://schemas.microsoft.com/office/drawing/2014/main" id="{AF83FEFF-3E03-48BE-869D-D2056DC9AEFB}"/>
                </a:ext>
                <a:ext uri="{C183D7F6-B498-43B3-948B-1728B52AA6E4}">
                  <adec:decorative xmlns:adec="http://schemas.microsoft.com/office/drawing/2017/decorative" val="1"/>
                </a:ext>
              </a:extLst>
            </p:cNvPr>
            <p:cNvCxnSpPr>
              <a:cxnSpLocks/>
            </p:cNvCxnSpPr>
            <p:nvPr userDrawn="1"/>
          </p:nvCxnSpPr>
          <p:spPr>
            <a:xfrm>
              <a:off x="7926859" y="6341282"/>
              <a:ext cx="0" cy="36576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descr="OSERS">
              <a:extLst>
                <a:ext uri="{FF2B5EF4-FFF2-40B4-BE49-F238E27FC236}">
                  <a16:creationId xmlns:a16="http://schemas.microsoft.com/office/drawing/2014/main" id="{2357A4C5-C69C-469F-85DC-5A702CFE13CC}"/>
                </a:ext>
              </a:extLst>
            </p:cNvPr>
            <p:cNvSpPr txBox="1"/>
            <p:nvPr userDrawn="1"/>
          </p:nvSpPr>
          <p:spPr>
            <a:xfrm>
              <a:off x="6596448" y="6321441"/>
              <a:ext cx="1245048" cy="457200"/>
            </a:xfrm>
            <a:prstGeom prst="rect">
              <a:avLst/>
            </a:prstGeom>
            <a:noFill/>
          </p:spPr>
          <p:txBody>
            <a:bodyPr wrap="square" lIns="0" tIns="0" rIns="0" bIns="0" rtlCol="0" anchor="ctr">
              <a:noAutofit/>
            </a:bodyPr>
            <a:lstStyle/>
            <a:p>
              <a:pPr algn="r">
                <a:lnSpc>
                  <a:spcPct val="85000"/>
                </a:lnSpc>
              </a:pPr>
              <a:r>
                <a:rPr lang="en-US" sz="3600" b="0" spc="0" baseline="0" dirty="0">
                  <a:solidFill>
                    <a:schemeClr val="bg1"/>
                  </a:solidFill>
                  <a:latin typeface="Century Gothic" panose="020B0502020202020204" pitchFamily="34" charset="0"/>
                </a:rPr>
                <a:t>OSEP</a:t>
              </a:r>
              <a:endParaRPr lang="en-US" sz="3200" b="0" spc="0" baseline="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67296217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ransition>
    <p:fade/>
  </p:transition>
  <p:txStyles>
    <p:titleStyle>
      <a:lvl1pPr algn="l" defTabSz="914400" rtl="0" eaLnBrk="1" latinLnBrk="0" hangingPunct="1">
        <a:lnSpc>
          <a:spcPct val="90000"/>
        </a:lnSpc>
        <a:spcBef>
          <a:spcPct val="0"/>
        </a:spcBef>
        <a:buNone/>
        <a:defRPr sz="4000"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lnSpc>
          <a:spcPct val="100000"/>
        </a:lnSpc>
        <a:spcBef>
          <a:spcPts val="2400"/>
        </a:spcBef>
        <a:buClr>
          <a:srgbClr val="6EC940"/>
        </a:buClr>
        <a:buFont typeface="Wingdings 3" panose="05040102010807070707" pitchFamily="18" charset="2"/>
        <a:buChar char=""/>
        <a:defRPr sz="2800" kern="1200">
          <a:solidFill>
            <a:srgbClr val="345065"/>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1200"/>
        </a:spcBef>
        <a:buClr>
          <a:srgbClr val="6EC940"/>
        </a:buClr>
        <a:buFont typeface="Arial" panose="020B0604020202020204" pitchFamily="34" charset="0"/>
        <a:buChar char="•"/>
        <a:defRPr sz="2400" kern="1200">
          <a:solidFill>
            <a:srgbClr val="345065"/>
          </a:solidFill>
          <a:latin typeface="Century Gothic" panose="020B0502020202020204" pitchFamily="34" charset="0"/>
          <a:ea typeface="+mn-ea"/>
          <a:cs typeface="+mn-cs"/>
        </a:defRPr>
      </a:lvl2pPr>
      <a:lvl3pPr marL="1085850" indent="-171450" algn="l" defTabSz="914400" rtl="0" eaLnBrk="1" latinLnBrk="0" hangingPunct="1">
        <a:lnSpc>
          <a:spcPct val="100000"/>
        </a:lnSpc>
        <a:spcBef>
          <a:spcPts val="600"/>
        </a:spcBef>
        <a:buClr>
          <a:srgbClr val="6EC940"/>
        </a:buClr>
        <a:buFont typeface="Arial" panose="020B0604020202020204" pitchFamily="34" charset="0"/>
        <a:buChar char="•"/>
        <a:defRPr sz="2000" kern="1200">
          <a:solidFill>
            <a:srgbClr val="345065"/>
          </a:solidFill>
          <a:latin typeface="Century Gothic" panose="020B0502020202020204" pitchFamily="34" charset="0"/>
          <a:ea typeface="+mn-ea"/>
          <a:cs typeface="+mn-cs"/>
        </a:defRPr>
      </a:lvl3pPr>
      <a:lvl4pPr marL="148590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4pPr>
      <a:lvl5pPr marL="177165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Box">
            <a:extLst>
              <a:ext uri="{FF2B5EF4-FFF2-40B4-BE49-F238E27FC236}">
                <a16:creationId xmlns:a16="http://schemas.microsoft.com/office/drawing/2014/main" id="{568199A8-B750-45E3-AB01-9FE9206C0C6D}"/>
              </a:ext>
              <a:ext uri="{C183D7F6-B498-43B3-948B-1728B52AA6E4}">
                <adec:decorative xmlns:adec="http://schemas.microsoft.com/office/drawing/2017/decorative" val="1"/>
              </a:ext>
            </a:extLst>
          </p:cNvPr>
          <p:cNvSpPr/>
          <p:nvPr userDrawn="1"/>
        </p:nvSpPr>
        <p:spPr>
          <a:xfrm>
            <a:off x="-3361" y="6172200"/>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schemeClr val="bg1"/>
              </a:solidFill>
              <a:latin typeface="Century Gothic" panose="020B0502020202020204" pitchFamily="34" charset="0"/>
            </a:endParaRPr>
          </a:p>
        </p:txBody>
      </p:sp>
      <p:sp>
        <p:nvSpPr>
          <p:cNvPr id="13" name="Header Box">
            <a:extLst>
              <a:ext uri="{FF2B5EF4-FFF2-40B4-BE49-F238E27FC236}">
                <a16:creationId xmlns:a16="http://schemas.microsoft.com/office/drawing/2014/main" id="{E7907DA4-0FAD-434F-8C7E-2AE42D528672}"/>
              </a:ext>
              <a:ext uri="{C183D7F6-B498-43B3-948B-1728B52AA6E4}">
                <adec:decorative xmlns:adec="http://schemas.microsoft.com/office/drawing/2017/decorative" val="1"/>
              </a:ext>
            </a:extLst>
          </p:cNvPr>
          <p:cNvSpPr/>
          <p:nvPr userDrawn="1"/>
        </p:nvSpPr>
        <p:spPr>
          <a:xfrm>
            <a:off x="-3360" y="1"/>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sp>
      <p:pic>
        <p:nvPicPr>
          <p:cNvPr id="8" name="ED Seal">
            <a:extLst>
              <a:ext uri="{FF2B5EF4-FFF2-40B4-BE49-F238E27FC236}">
                <a16:creationId xmlns:a16="http://schemas.microsoft.com/office/drawing/2014/main" id="{A01ACA3F-BD12-49B8-8EFD-BDBCDC75C774}"/>
              </a:ext>
              <a:ext uri="{C183D7F6-B498-43B3-948B-1728B52AA6E4}">
                <adec:decorative xmlns:adec="http://schemas.microsoft.com/office/drawing/2017/decorative" val="1"/>
              </a:ext>
            </a:extLst>
          </p:cNvPr>
          <p:cNvPicPr>
            <a:picLocks noChangeAspect="1"/>
          </p:cNvPicPr>
          <p:nvPr userDrawn="1"/>
        </p:nvPicPr>
        <p:blipFill>
          <a:blip r:embed="rId17" cstate="email">
            <a:alphaModFix/>
            <a:extLst>
              <a:ext uri="{28A0092B-C50C-407E-A947-70E740481C1C}">
                <a14:useLocalDpi xmlns:a14="http://schemas.microsoft.com/office/drawing/2010/main"/>
              </a:ext>
            </a:extLst>
          </a:blip>
          <a:stretch>
            <a:fillRect/>
          </a:stretch>
        </p:blipFill>
        <p:spPr>
          <a:xfrm>
            <a:off x="11557998" y="6241185"/>
            <a:ext cx="548637" cy="547827"/>
          </a:xfrm>
          <a:prstGeom prst="rect">
            <a:avLst/>
          </a:prstGeom>
          <a:ln>
            <a:noFill/>
          </a:ln>
          <a:effectLst/>
        </p:spPr>
      </p:pic>
      <p:sp>
        <p:nvSpPr>
          <p:cNvPr id="19" name="OSERS">
            <a:extLst>
              <a:ext uri="{FF2B5EF4-FFF2-40B4-BE49-F238E27FC236}">
                <a16:creationId xmlns:a16="http://schemas.microsoft.com/office/drawing/2014/main" id="{8A15887E-48F6-4EA1-8E7D-F58C30D8CAC6}"/>
              </a:ext>
              <a:ext uri="{C183D7F6-B498-43B3-948B-1728B52AA6E4}">
                <adec:decorative xmlns:adec="http://schemas.microsoft.com/office/drawing/2017/decorative" val="1"/>
              </a:ext>
            </a:extLst>
          </p:cNvPr>
          <p:cNvSpPr txBox="1">
            <a:spLocks/>
          </p:cNvSpPr>
          <p:nvPr userDrawn="1"/>
        </p:nvSpPr>
        <p:spPr>
          <a:xfrm>
            <a:off x="7985622" y="6338588"/>
            <a:ext cx="2445540" cy="365760"/>
          </a:xfrm>
          <a:prstGeom prst="rect">
            <a:avLst/>
          </a:prstGeom>
          <a:noFill/>
          <a:ln>
            <a:noFill/>
          </a:ln>
          <a:effectLst/>
        </p:spPr>
        <p:txBody>
          <a:bodyPr vert="horz" lIns="45720" tIns="0" rIns="45720" bIns="0" rtlCol="0" anchor="ctr" anchorCtr="0"/>
          <a:lstStyle>
            <a:defPPr>
              <a:defRPr lang="en-US"/>
            </a:defPPr>
            <a:lvl1pPr marL="0" algn="l" defTabSz="457200" rtl="0" eaLnBrk="1" latinLnBrk="0" hangingPunct="1">
              <a:lnSpc>
                <a:spcPct val="100000"/>
              </a:lnSpc>
              <a:defRPr sz="1000" b="1" i="0" kern="0" cap="small" spc="20" baseline="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Office of Special Education </a:t>
            </a:r>
            <a:br>
              <a:rPr lang="en-US" sz="1200" dirty="0"/>
            </a:br>
            <a:r>
              <a:rPr lang="en-US" sz="1200" dirty="0"/>
              <a:t>and Rehabilitative Services</a:t>
            </a:r>
          </a:p>
        </p:txBody>
      </p:sp>
      <p:cxnSp>
        <p:nvCxnSpPr>
          <p:cNvPr id="20" name="Straight Connector 19">
            <a:extLst>
              <a:ext uri="{FF2B5EF4-FFF2-40B4-BE49-F238E27FC236}">
                <a16:creationId xmlns:a16="http://schemas.microsoft.com/office/drawing/2014/main" id="{BFDB7E23-3E19-4CD3-B16F-D28A1B6BB472}"/>
              </a:ext>
              <a:ext uri="{C183D7F6-B498-43B3-948B-1728B52AA6E4}">
                <adec:decorative xmlns:adec="http://schemas.microsoft.com/office/drawing/2017/decorative" val="1"/>
              </a:ext>
            </a:extLst>
          </p:cNvPr>
          <p:cNvCxnSpPr>
            <a:cxnSpLocks/>
          </p:cNvCxnSpPr>
          <p:nvPr userDrawn="1"/>
        </p:nvCxnSpPr>
        <p:spPr>
          <a:xfrm>
            <a:off x="7937155" y="6341282"/>
            <a:ext cx="0" cy="36576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OSERS Acronym">
            <a:extLst>
              <a:ext uri="{FF2B5EF4-FFF2-40B4-BE49-F238E27FC236}">
                <a16:creationId xmlns:a16="http://schemas.microsoft.com/office/drawing/2014/main" id="{6C6D5D89-A8A9-4770-9C82-294E750B26E0}"/>
              </a:ext>
              <a:ext uri="{C183D7F6-B498-43B3-948B-1728B52AA6E4}">
                <adec:decorative xmlns:adec="http://schemas.microsoft.com/office/drawing/2017/decorative" val="1"/>
              </a:ext>
            </a:extLst>
          </p:cNvPr>
          <p:cNvSpPr txBox="1"/>
          <p:nvPr userDrawn="1"/>
        </p:nvSpPr>
        <p:spPr>
          <a:xfrm>
            <a:off x="6477000" y="6321441"/>
            <a:ext cx="1374791" cy="457200"/>
          </a:xfrm>
          <a:prstGeom prst="rect">
            <a:avLst/>
          </a:prstGeom>
          <a:noFill/>
        </p:spPr>
        <p:txBody>
          <a:bodyPr wrap="square" lIns="0" tIns="0" rIns="0" bIns="0" rtlCol="0" anchor="ctr">
            <a:noAutofit/>
          </a:bodyPr>
          <a:lstStyle/>
          <a:p>
            <a:pPr algn="r">
              <a:lnSpc>
                <a:spcPct val="85000"/>
              </a:lnSpc>
            </a:pPr>
            <a:r>
              <a:rPr lang="en-US" sz="3600" spc="0" baseline="0" dirty="0">
                <a:solidFill>
                  <a:schemeClr val="bg1"/>
                </a:solidFill>
                <a:latin typeface="Century Gothic" panose="020B0502020202020204" pitchFamily="34" charset="0"/>
              </a:rPr>
              <a:t>OSERS</a:t>
            </a:r>
            <a:endParaRPr lang="en-US" sz="3200" spc="0" baseline="0" dirty="0">
              <a:solidFill>
                <a:schemeClr val="bg1"/>
              </a:solidFill>
              <a:latin typeface="Century Gothic" panose="020B0502020202020204" pitchFamily="34" charset="0"/>
            </a:endParaRPr>
          </a:p>
        </p:txBody>
      </p:sp>
      <p:sp>
        <p:nvSpPr>
          <p:cNvPr id="16" name="Slide Number Placeholder 5" descr="Slide number">
            <a:extLst>
              <a:ext uri="{FF2B5EF4-FFF2-40B4-BE49-F238E27FC236}">
                <a16:creationId xmlns:a16="http://schemas.microsoft.com/office/drawing/2014/main" id="{6671BBBF-DB32-41B6-98AC-B5A2F6925702}"/>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15" name="Title Placeholder 1">
            <a:extLst>
              <a:ext uri="{FF2B5EF4-FFF2-40B4-BE49-F238E27FC236}">
                <a16:creationId xmlns:a16="http://schemas.microsoft.com/office/drawing/2014/main" id="{FB0DF862-988D-47B3-98A2-64A6895CEDF7}"/>
              </a:ext>
            </a:extLst>
          </p:cNvPr>
          <p:cNvSpPr>
            <a:spLocks noGrp="1"/>
          </p:cNvSpPr>
          <p:nvPr>
            <p:ph type="title"/>
          </p:nvPr>
        </p:nvSpPr>
        <p:spPr>
          <a:xfrm>
            <a:off x="638175" y="0"/>
            <a:ext cx="10944225" cy="672111"/>
          </a:xfrm>
          <a:prstGeom prst="rect">
            <a:avLst/>
          </a:prstGeom>
          <a:effectLst/>
        </p:spPr>
        <p:txBody>
          <a:bodyPr vert="horz" lIns="0" tIns="0" rIns="0" bIns="0" rtlCol="0" anchor="b">
            <a:noAutofit/>
          </a:bodyPr>
          <a:lstStyle/>
          <a:p>
            <a:r>
              <a:rPr lang="en-US"/>
              <a:t>Click to edit Master title style</a:t>
            </a:r>
            <a:endParaRPr lang="en-US" dirty="0"/>
          </a:p>
        </p:txBody>
      </p:sp>
      <p:sp>
        <p:nvSpPr>
          <p:cNvPr id="18" name="Text Placeholder 2">
            <a:extLst>
              <a:ext uri="{FF2B5EF4-FFF2-40B4-BE49-F238E27FC236}">
                <a16:creationId xmlns:a16="http://schemas.microsoft.com/office/drawing/2014/main" id="{3FA57E29-B688-45F6-91D1-FCD6B0D66B6C}"/>
              </a:ext>
            </a:extLst>
          </p:cNvPr>
          <p:cNvSpPr>
            <a:spLocks noGrp="1"/>
          </p:cNvSpPr>
          <p:nvPr>
            <p:ph type="body" idx="1"/>
          </p:nvPr>
        </p:nvSpPr>
        <p:spPr>
          <a:xfrm>
            <a:off x="650789" y="1143000"/>
            <a:ext cx="10931611" cy="4572000"/>
          </a:xfrm>
          <a:prstGeom prst="rect">
            <a:avLst/>
          </a:prstGeom>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A3585716-BF6D-48B6-888E-CED9ABDBCDA2}"/>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96121716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7" r:id="rId14"/>
    <p:sldLayoutId id="2147483748" r:id="rId15"/>
  </p:sldLayoutIdLst>
  <p:transition>
    <p:fade/>
  </p:transition>
  <p:txStyles>
    <p:titleStyle>
      <a:lvl1pPr algn="l" defTabSz="914400" rtl="0" eaLnBrk="1" latinLnBrk="0" hangingPunct="1">
        <a:lnSpc>
          <a:spcPct val="90000"/>
        </a:lnSpc>
        <a:spcBef>
          <a:spcPct val="0"/>
        </a:spcBef>
        <a:buNone/>
        <a:defRPr sz="4000"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lnSpc>
          <a:spcPct val="100000"/>
        </a:lnSpc>
        <a:spcBef>
          <a:spcPts val="2400"/>
        </a:spcBef>
        <a:buClr>
          <a:srgbClr val="6EC940"/>
        </a:buClr>
        <a:buFont typeface="Wingdings 3" panose="05040102010807070707" pitchFamily="18" charset="2"/>
        <a:buChar char=""/>
        <a:defRPr sz="2800" kern="1200">
          <a:solidFill>
            <a:srgbClr val="345065"/>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1200"/>
        </a:spcBef>
        <a:buClr>
          <a:srgbClr val="6EC940"/>
        </a:buClr>
        <a:buFont typeface="Arial" panose="020B0604020202020204" pitchFamily="34" charset="0"/>
        <a:buChar char="•"/>
        <a:defRPr sz="2400" kern="1200">
          <a:solidFill>
            <a:srgbClr val="345065"/>
          </a:solidFill>
          <a:latin typeface="Century Gothic" panose="020B0502020202020204" pitchFamily="34" charset="0"/>
          <a:ea typeface="+mn-ea"/>
          <a:cs typeface="+mn-cs"/>
        </a:defRPr>
      </a:lvl2pPr>
      <a:lvl3pPr marL="1085850" indent="-171450" algn="l" defTabSz="914400" rtl="0" eaLnBrk="1" latinLnBrk="0" hangingPunct="1">
        <a:lnSpc>
          <a:spcPct val="100000"/>
        </a:lnSpc>
        <a:spcBef>
          <a:spcPts val="600"/>
        </a:spcBef>
        <a:buClr>
          <a:srgbClr val="6EC940"/>
        </a:buClr>
        <a:buFont typeface="Arial" panose="020B0604020202020204" pitchFamily="34" charset="0"/>
        <a:buChar char="•"/>
        <a:defRPr sz="2000" kern="1200">
          <a:solidFill>
            <a:srgbClr val="345065"/>
          </a:solidFill>
          <a:latin typeface="Century Gothic" panose="020B0502020202020204" pitchFamily="34" charset="0"/>
          <a:ea typeface="+mn-ea"/>
          <a:cs typeface="+mn-cs"/>
        </a:defRPr>
      </a:lvl3pPr>
      <a:lvl4pPr marL="148590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4pPr>
      <a:lvl5pPr marL="177165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5F6C97E4-08F8-F357-8208-29041FF08765}"/>
              </a:ext>
            </a:extLst>
          </p:cNvPr>
          <p:cNvSpPr/>
          <p:nvPr userDrawn="1"/>
        </p:nvSpPr>
        <p:spPr>
          <a:xfrm>
            <a:off x="0" y="0"/>
            <a:ext cx="129540" cy="6858000"/>
          </a:xfrm>
          <a:prstGeom prst="rect">
            <a:avLst/>
          </a:prstGeom>
          <a:solidFill>
            <a:srgbClr val="2FA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84237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 id="2147483787" r:id="rId38"/>
    <p:sldLayoutId id="2147483788" r:id="rId39"/>
    <p:sldLayoutId id="2147483789" r:id="rId40"/>
    <p:sldLayoutId id="2147483790" r:id="rId4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984">
          <p15:clr>
            <a:srgbClr val="F26B43"/>
          </p15:clr>
        </p15:guide>
        <p15:guide id="3" pos="3696">
          <p15:clr>
            <a:srgbClr val="F26B43"/>
          </p15:clr>
        </p15:guide>
        <p15:guide id="4" pos="336">
          <p15:clr>
            <a:srgbClr val="F26B43"/>
          </p15:clr>
        </p15:guide>
        <p15:guide id="5" pos="7344">
          <p15:clr>
            <a:srgbClr val="F26B43"/>
          </p15:clr>
        </p15:guide>
        <p15:guide id="6" pos="672">
          <p15:clr>
            <a:srgbClr val="F26B43"/>
          </p15:clr>
        </p15:guide>
        <p15:guide id="7" pos="7008">
          <p15:clr>
            <a:srgbClr val="F26B43"/>
          </p15:clr>
        </p15:guide>
        <p15:guide id="8" orient="horz" pos="2160">
          <p15:clr>
            <a:srgbClr val="F26B43"/>
          </p15:clr>
        </p15:guide>
        <p15:guide id="9" orient="horz" pos="264">
          <p15:clr>
            <a:srgbClr val="F26B43"/>
          </p15:clr>
        </p15:guide>
        <p15:guide id="10" orient="horz" pos="405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Box">
            <a:extLst>
              <a:ext uri="{FF2B5EF4-FFF2-40B4-BE49-F238E27FC236}">
                <a16:creationId xmlns:a16="http://schemas.microsoft.com/office/drawing/2014/main" id="{568199A8-B750-45E3-AB01-9FE9206C0C6D}"/>
              </a:ext>
              <a:ext uri="{C183D7F6-B498-43B3-948B-1728B52AA6E4}">
                <adec:decorative xmlns:adec="http://schemas.microsoft.com/office/drawing/2017/decorative" val="1"/>
              </a:ext>
            </a:extLst>
          </p:cNvPr>
          <p:cNvSpPr/>
          <p:nvPr userDrawn="1"/>
        </p:nvSpPr>
        <p:spPr>
          <a:xfrm>
            <a:off x="-3361" y="6172200"/>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schemeClr val="bg1"/>
              </a:solidFill>
              <a:latin typeface="Century Gothic" panose="020B0502020202020204" pitchFamily="34" charset="0"/>
            </a:endParaRPr>
          </a:p>
        </p:txBody>
      </p:sp>
      <p:sp>
        <p:nvSpPr>
          <p:cNvPr id="13" name="Header Box">
            <a:extLst>
              <a:ext uri="{FF2B5EF4-FFF2-40B4-BE49-F238E27FC236}">
                <a16:creationId xmlns:a16="http://schemas.microsoft.com/office/drawing/2014/main" id="{E7907DA4-0FAD-434F-8C7E-2AE42D528672}"/>
              </a:ext>
              <a:ext uri="{C183D7F6-B498-43B3-948B-1728B52AA6E4}">
                <adec:decorative xmlns:adec="http://schemas.microsoft.com/office/drawing/2017/decorative" val="1"/>
              </a:ext>
            </a:extLst>
          </p:cNvPr>
          <p:cNvSpPr/>
          <p:nvPr userDrawn="1"/>
        </p:nvSpPr>
        <p:spPr>
          <a:xfrm>
            <a:off x="-3360" y="1"/>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3C3D12C7-992F-4324-A72C-E469F42F7FCB}"/>
              </a:ext>
              <a:ext uri="{C183D7F6-B498-43B3-948B-1728B52AA6E4}">
                <adec:decorative xmlns:adec="http://schemas.microsoft.com/office/drawing/2017/decorative" val="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b="24708"/>
          <a:stretch/>
        </p:blipFill>
        <p:spPr>
          <a:xfrm>
            <a:off x="11235634" y="73902"/>
            <a:ext cx="871001" cy="548640"/>
          </a:xfrm>
          <a:prstGeom prst="rect">
            <a:avLst/>
          </a:prstGeom>
        </p:spPr>
      </p:pic>
      <p:sp>
        <p:nvSpPr>
          <p:cNvPr id="16" name="Slide Number Placeholder 5" descr="Slide number">
            <a:extLst>
              <a:ext uri="{FF2B5EF4-FFF2-40B4-BE49-F238E27FC236}">
                <a16:creationId xmlns:a16="http://schemas.microsoft.com/office/drawing/2014/main" id="{6671BBBF-DB32-41B6-98AC-B5A2F6925702}"/>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15" name="Title Placeholder 1">
            <a:extLst>
              <a:ext uri="{FF2B5EF4-FFF2-40B4-BE49-F238E27FC236}">
                <a16:creationId xmlns:a16="http://schemas.microsoft.com/office/drawing/2014/main" id="{FB0DF862-988D-47B3-98A2-64A6895CEDF7}"/>
              </a:ext>
            </a:extLst>
          </p:cNvPr>
          <p:cNvSpPr>
            <a:spLocks noGrp="1"/>
          </p:cNvSpPr>
          <p:nvPr>
            <p:ph type="title"/>
          </p:nvPr>
        </p:nvSpPr>
        <p:spPr>
          <a:xfrm>
            <a:off x="638175" y="0"/>
            <a:ext cx="10944225" cy="672111"/>
          </a:xfrm>
          <a:prstGeom prst="rect">
            <a:avLst/>
          </a:prstGeom>
          <a:effectLst/>
        </p:spPr>
        <p:txBody>
          <a:bodyPr vert="horz" lIns="0" tIns="0" rIns="0" bIns="0" rtlCol="0" anchor="b">
            <a:noAutofit/>
          </a:bodyPr>
          <a:lstStyle/>
          <a:p>
            <a:r>
              <a:rPr lang="en-US"/>
              <a:t>Click to edit Master title style</a:t>
            </a:r>
            <a:endParaRPr lang="en-US" dirty="0"/>
          </a:p>
        </p:txBody>
      </p:sp>
      <p:sp>
        <p:nvSpPr>
          <p:cNvPr id="18" name="Text Placeholder 2">
            <a:extLst>
              <a:ext uri="{FF2B5EF4-FFF2-40B4-BE49-F238E27FC236}">
                <a16:creationId xmlns:a16="http://schemas.microsoft.com/office/drawing/2014/main" id="{3FA57E29-B688-45F6-91D1-FCD6B0D66B6C}"/>
              </a:ext>
            </a:extLst>
          </p:cNvPr>
          <p:cNvSpPr>
            <a:spLocks noGrp="1"/>
          </p:cNvSpPr>
          <p:nvPr>
            <p:ph type="body" idx="1"/>
          </p:nvPr>
        </p:nvSpPr>
        <p:spPr>
          <a:xfrm>
            <a:off x="650789" y="1143000"/>
            <a:ext cx="10931611" cy="4572000"/>
          </a:xfrm>
          <a:prstGeom prst="rect">
            <a:avLst/>
          </a:prstGeom>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A3585716-BF6D-48B6-888E-CED9ABDBCDA2}"/>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pic>
        <p:nvPicPr>
          <p:cNvPr id="8" name="ED Seal">
            <a:extLst>
              <a:ext uri="{FF2B5EF4-FFF2-40B4-BE49-F238E27FC236}">
                <a16:creationId xmlns:a16="http://schemas.microsoft.com/office/drawing/2014/main" id="{A01ACA3F-BD12-49B8-8EFD-BDBCDC75C774}"/>
              </a:ext>
              <a:ext uri="{C183D7F6-B498-43B3-948B-1728B52AA6E4}">
                <adec:decorative xmlns:adec="http://schemas.microsoft.com/office/drawing/2017/decorative" val="1"/>
              </a:ext>
            </a:extLst>
          </p:cNvPr>
          <p:cNvPicPr>
            <a:picLocks noChangeAspect="1"/>
          </p:cNvPicPr>
          <p:nvPr userDrawn="1"/>
        </p:nvPicPr>
        <p:blipFill>
          <a:blip r:embed="rId16" cstate="email">
            <a:alphaModFix/>
            <a:extLst>
              <a:ext uri="{28A0092B-C50C-407E-A947-70E740481C1C}">
                <a14:useLocalDpi xmlns:a14="http://schemas.microsoft.com/office/drawing/2010/main"/>
              </a:ext>
            </a:extLst>
          </a:blip>
          <a:stretch>
            <a:fillRect/>
          </a:stretch>
        </p:blipFill>
        <p:spPr>
          <a:xfrm>
            <a:off x="11557998" y="6241185"/>
            <a:ext cx="548637" cy="547827"/>
          </a:xfrm>
          <a:prstGeom prst="rect">
            <a:avLst/>
          </a:prstGeom>
          <a:ln>
            <a:noFill/>
          </a:ln>
          <a:effectLst/>
        </p:spPr>
      </p:pic>
      <p:grpSp>
        <p:nvGrpSpPr>
          <p:cNvPr id="17" name="Group 16">
            <a:extLst>
              <a:ext uri="{FF2B5EF4-FFF2-40B4-BE49-F238E27FC236}">
                <a16:creationId xmlns:a16="http://schemas.microsoft.com/office/drawing/2014/main" id="{447B1D10-21B6-459B-9814-AEA24F4FC435}"/>
              </a:ext>
              <a:ext uri="{C183D7F6-B498-43B3-948B-1728B52AA6E4}">
                <adec:decorative xmlns:adec="http://schemas.microsoft.com/office/drawing/2017/decorative" val="1"/>
              </a:ext>
            </a:extLst>
          </p:cNvPr>
          <p:cNvGrpSpPr/>
          <p:nvPr userDrawn="1"/>
        </p:nvGrpSpPr>
        <p:grpSpPr>
          <a:xfrm>
            <a:off x="6596448" y="6321441"/>
            <a:ext cx="4757352" cy="457200"/>
            <a:chOff x="6596448" y="6321441"/>
            <a:chExt cx="4757352" cy="457200"/>
          </a:xfrm>
        </p:grpSpPr>
        <p:sp>
          <p:nvSpPr>
            <p:cNvPr id="22" name="Footer Placeholder 4">
              <a:extLst>
                <a:ext uri="{FF2B5EF4-FFF2-40B4-BE49-F238E27FC236}">
                  <a16:creationId xmlns:a16="http://schemas.microsoft.com/office/drawing/2014/main" id="{D90578AF-1139-44ED-94B3-BFDFF2DB673F}"/>
                </a:ext>
                <a:ext uri="{C183D7F6-B498-43B3-948B-1728B52AA6E4}">
                  <adec:decorative xmlns:adec="http://schemas.microsoft.com/office/drawing/2017/decorative" val="1"/>
                </a:ext>
              </a:extLst>
            </p:cNvPr>
            <p:cNvSpPr txBox="1">
              <a:spLocks/>
            </p:cNvSpPr>
            <p:nvPr userDrawn="1"/>
          </p:nvSpPr>
          <p:spPr>
            <a:xfrm>
              <a:off x="7975326" y="6348113"/>
              <a:ext cx="3378474" cy="365760"/>
            </a:xfrm>
            <a:prstGeom prst="rect">
              <a:avLst/>
            </a:prstGeom>
            <a:noFill/>
            <a:ln>
              <a:noFill/>
            </a:ln>
            <a:effectLst/>
          </p:spPr>
          <p:txBody>
            <a:bodyPr vert="horz" lIns="45720" tIns="0" rIns="45720" bIns="0" rtlCol="0" anchor="ctr" anchorCtr="0"/>
            <a:lstStyle>
              <a:defPPr>
                <a:defRPr lang="en-US"/>
              </a:defPPr>
              <a:lvl1pPr marL="0" algn="l" defTabSz="457200" rtl="0" eaLnBrk="1" latinLnBrk="0" hangingPunct="1">
                <a:lnSpc>
                  <a:spcPct val="100000"/>
                </a:lnSpc>
                <a:defRPr sz="1000" b="1" i="0" kern="0" cap="small" spc="20" baseline="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Office of Special Education Programs</a:t>
              </a:r>
            </a:p>
            <a:p>
              <a:r>
                <a:rPr lang="en-US" b="0" dirty="0"/>
                <a:t>Office of Special Education and Rehabilitative Services</a:t>
              </a:r>
            </a:p>
          </p:txBody>
        </p:sp>
        <p:cxnSp>
          <p:nvCxnSpPr>
            <p:cNvPr id="23" name="Straight Connector 22">
              <a:extLst>
                <a:ext uri="{FF2B5EF4-FFF2-40B4-BE49-F238E27FC236}">
                  <a16:creationId xmlns:a16="http://schemas.microsoft.com/office/drawing/2014/main" id="{AF83FEFF-3E03-48BE-869D-D2056DC9AEFB}"/>
                </a:ext>
                <a:ext uri="{C183D7F6-B498-43B3-948B-1728B52AA6E4}">
                  <adec:decorative xmlns:adec="http://schemas.microsoft.com/office/drawing/2017/decorative" val="1"/>
                </a:ext>
              </a:extLst>
            </p:cNvPr>
            <p:cNvCxnSpPr>
              <a:cxnSpLocks/>
            </p:cNvCxnSpPr>
            <p:nvPr userDrawn="1"/>
          </p:nvCxnSpPr>
          <p:spPr>
            <a:xfrm>
              <a:off x="7926859" y="6341282"/>
              <a:ext cx="0" cy="36576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descr="OSERS">
              <a:extLst>
                <a:ext uri="{FF2B5EF4-FFF2-40B4-BE49-F238E27FC236}">
                  <a16:creationId xmlns:a16="http://schemas.microsoft.com/office/drawing/2014/main" id="{2357A4C5-C69C-469F-85DC-5A702CFE13CC}"/>
                </a:ext>
              </a:extLst>
            </p:cNvPr>
            <p:cNvSpPr txBox="1"/>
            <p:nvPr userDrawn="1"/>
          </p:nvSpPr>
          <p:spPr>
            <a:xfrm>
              <a:off x="6596448" y="6321441"/>
              <a:ext cx="1245048" cy="457200"/>
            </a:xfrm>
            <a:prstGeom prst="rect">
              <a:avLst/>
            </a:prstGeom>
            <a:noFill/>
          </p:spPr>
          <p:txBody>
            <a:bodyPr wrap="square" lIns="0" tIns="0" rIns="0" bIns="0" rtlCol="0" anchor="ctr">
              <a:noAutofit/>
            </a:bodyPr>
            <a:lstStyle/>
            <a:p>
              <a:pPr algn="r">
                <a:lnSpc>
                  <a:spcPct val="85000"/>
                </a:lnSpc>
              </a:pPr>
              <a:r>
                <a:rPr lang="en-US" sz="3600" b="0" spc="0" baseline="0" dirty="0">
                  <a:solidFill>
                    <a:schemeClr val="bg1"/>
                  </a:solidFill>
                  <a:latin typeface="Century Gothic" panose="020B0502020202020204" pitchFamily="34" charset="0"/>
                </a:rPr>
                <a:t>OSEP</a:t>
              </a:r>
              <a:endParaRPr lang="en-US" sz="3200" b="0" spc="0" baseline="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272510480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Lst>
  <p:transition>
    <p:fade/>
  </p:transition>
  <p:txStyles>
    <p:titleStyle>
      <a:lvl1pPr algn="l" defTabSz="914400" rtl="0" eaLnBrk="1" latinLnBrk="0" hangingPunct="1">
        <a:lnSpc>
          <a:spcPct val="90000"/>
        </a:lnSpc>
        <a:spcBef>
          <a:spcPct val="0"/>
        </a:spcBef>
        <a:buNone/>
        <a:defRPr sz="4000"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lnSpc>
          <a:spcPct val="100000"/>
        </a:lnSpc>
        <a:spcBef>
          <a:spcPts val="2400"/>
        </a:spcBef>
        <a:buClr>
          <a:srgbClr val="6EC940"/>
        </a:buClr>
        <a:buFont typeface="Wingdings 3" panose="05040102010807070707" pitchFamily="18" charset="2"/>
        <a:buChar char=""/>
        <a:defRPr sz="2800" kern="1200">
          <a:solidFill>
            <a:srgbClr val="345065"/>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1200"/>
        </a:spcBef>
        <a:buClr>
          <a:srgbClr val="6EC940"/>
        </a:buClr>
        <a:buFont typeface="Arial" panose="020B0604020202020204" pitchFamily="34" charset="0"/>
        <a:buChar char="•"/>
        <a:defRPr sz="2400" kern="1200">
          <a:solidFill>
            <a:srgbClr val="345065"/>
          </a:solidFill>
          <a:latin typeface="Century Gothic" panose="020B0502020202020204" pitchFamily="34" charset="0"/>
          <a:ea typeface="+mn-ea"/>
          <a:cs typeface="+mn-cs"/>
        </a:defRPr>
      </a:lvl2pPr>
      <a:lvl3pPr marL="1085850" indent="-171450" algn="l" defTabSz="914400" rtl="0" eaLnBrk="1" latinLnBrk="0" hangingPunct="1">
        <a:lnSpc>
          <a:spcPct val="100000"/>
        </a:lnSpc>
        <a:spcBef>
          <a:spcPts val="600"/>
        </a:spcBef>
        <a:buClr>
          <a:srgbClr val="6EC940"/>
        </a:buClr>
        <a:buFont typeface="Arial" panose="020B0604020202020204" pitchFamily="34" charset="0"/>
        <a:buChar char="•"/>
        <a:defRPr sz="2000" kern="1200">
          <a:solidFill>
            <a:srgbClr val="345065"/>
          </a:solidFill>
          <a:latin typeface="Century Gothic" panose="020B0502020202020204" pitchFamily="34" charset="0"/>
          <a:ea typeface="+mn-ea"/>
          <a:cs typeface="+mn-cs"/>
        </a:defRPr>
      </a:lvl3pPr>
      <a:lvl4pPr marL="148590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4pPr>
      <a:lvl5pPr marL="177165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2.xml"/><Relationship Id="rId1" Type="http://schemas.openxmlformats.org/officeDocument/2006/relationships/slideLayout" Target="../slideLayouts/slideLayout123.xml"/><Relationship Id="rId4" Type="http://schemas.openxmlformats.org/officeDocument/2006/relationships/hyperlink" Target="https://lnks.gd/l/eyJhbGciOiJIUzI1NiJ9.eyJidWxsZXRpbl9saW5rX2lkIjoxMDAsInVyaSI6ImJwMjpjbGljayIsImJ1bGxldGluX2lkIjoiMjAyMjEwMDUuNjQ3MTA3ODEiLCJ1cmwiOiJodHRwczovL3NpdGVzLmVkLmdvdi9pZGVhL2lkZWEtZmlsZXMvZGVhci1jb2xsZWFndWUtbGV0dGVyLW9uLWlkZWEtc2VydmljZXMtaW4taGVhZC1zdGFydC8_dXRtX2NvbnRlbnQ9JnV0bV9tZWRpdW09ZW1haWwmdXRtX25hbWU9JnV0bV9zb3VyY2U9Z292ZGVsaXZlcnkmdXRtX3Rlcm09In0.yqURN27pllz4qmT6ATdpO6NoGbg6jFoVIVg3klYHR84/s/47671464/br/145246633890-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nks.gd/l/eyJhbGciOiJIUzI1NiJ9.eyJidWxsZXRpbl9saW5rX2lkIjoxMDEsInVyaSI6ImJwMjpjbGljayIsImJ1bGxldGluX2lkIjoiMjAyMjEwMDUuNjQ3MTA3ODEiLCJ1cmwiOiJodHRwczovL3NpdGVzLmVkLmdvdi9pZGVhL2lkZWEtZmlsZXMvZ3VpZGFuY2Utb24tY3JlYXRpbmctYW4tZWZmZWN0aXZlLW1lbW9yYW5kdW0tb2YtdW5kZXJzdGFuZGluZy10by1zdXBwb3J0LWhpZ2gtcXVhbGl0eS1pbmNsdXNpdmUtZWFybHktY2hpbGRob29kLXN5c3RlbXMtb2N0LTUtMjAyMi8_dXRtX2NvbnRlbnQ9JnV0bV9tZWRpdW09ZW1haWwmdXRtX25hbWU9JnV0bV9zb3VyY2U9Z292ZGVsaXZlcnkmdXRtX3Rlcm09In0.jUPIpBzG7mvok0b6o3nm91G9Kf-oyaF12QjUIzVdm50/s/47671464/br/145246633890-l" TargetMode="External"/><Relationship Id="rId2" Type="http://schemas.openxmlformats.org/officeDocument/2006/relationships/notesSlide" Target="../notesSlides/notesSlide13.xml"/><Relationship Id="rId1" Type="http://schemas.openxmlformats.org/officeDocument/2006/relationships/slideLayout" Target="../slideLayouts/slideLayout123.xml"/><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117.xml"/></Relationships>
</file>

<file path=ppt/slides/_rels/slide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jp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0.xml"/><Relationship Id="rId1" Type="http://schemas.openxmlformats.org/officeDocument/2006/relationships/slideLayout" Target="../slideLayouts/slideLayout117.xml"/></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117.xml"/></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2.xml"/><Relationship Id="rId1" Type="http://schemas.openxmlformats.org/officeDocument/2006/relationships/slideLayout" Target="../slideLayouts/slideLayout117.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117.xml"/></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60.jpe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CAE6909-3DAE-47B9-A535-B83F6CD5231E}"/>
              </a:ext>
            </a:extLst>
          </p:cNvPr>
          <p:cNvSpPr txBox="1">
            <a:spLocks noGrp="1"/>
          </p:cNvSpPr>
          <p:nvPr>
            <p:ph type="ctrTitle"/>
          </p:nvPr>
        </p:nvSpPr>
        <p:spPr>
          <a:prstGeom prst="rect">
            <a:avLst/>
          </a:prstGeom>
          <a:noFill/>
          <a:ln>
            <a:noFill/>
            <a:prstDash/>
          </a:ln>
          <a:effectLst/>
        </p:spPr>
        <p:txBody>
          <a:bodyPr rot="0" spcFirstLastPara="0" vertOverflow="overflow" horzOverflow="overflow" vert="horz" wrap="square" lIns="91440" tIns="45720" rIns="91440" bIns="0" numCol="1" spcCol="0" rtlCol="0" fromWordArt="0" anchor="b" anchorCtr="0" forceAA="0" compatLnSpc="1">
            <a:prstTxWarp prst="textNoShape">
              <a:avLst/>
            </a:prstTxWarp>
            <a:normAutofit fontScale="97500"/>
          </a:bodyPr>
          <a:lstStyle>
            <a:lvl1pPr algn="l" defTabSz="914400" rtl="0" eaLnBrk="1" latinLnBrk="0" hangingPunct="1">
              <a:lnSpc>
                <a:spcPct val="90000"/>
              </a:lnSpc>
              <a:spcBef>
                <a:spcPct val="0"/>
              </a:spcBef>
              <a:buNone/>
              <a:defRPr sz="5400" b="1" i="0" kern="1200" cap="none">
                <a:solidFill>
                  <a:schemeClr val="accent4"/>
                </a:solidFill>
                <a:effectLst/>
                <a:latin typeface="Arial" charset="0"/>
                <a:ea typeface="Arial" charset="0"/>
                <a:cs typeface="Arial"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solidFill>
                <a:effectLst/>
                <a:uLnTx/>
                <a:uFillTx/>
                <a:latin typeface="Calibri" panose="020F0502020204030204" pitchFamily="34" charset="0"/>
                <a:ea typeface="Arial" charset="0"/>
                <a:cs typeface="Arial" charset="0"/>
              </a:rPr>
              <a:t>Strengthening Collaboration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solidFill>
                <a:effectLst/>
                <a:uLnTx/>
                <a:uFillTx/>
                <a:latin typeface="Calibri" panose="020F0502020204030204" pitchFamily="34" charset="0"/>
                <a:ea typeface="Arial" charset="0"/>
                <a:cs typeface="Arial" charset="0"/>
              </a:rPr>
              <a:t>Between IDEA Agencies and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solidFill>
                <a:effectLst/>
                <a:uLnTx/>
                <a:uFillTx/>
                <a:latin typeface="Calibri" panose="020F0502020204030204" pitchFamily="34" charset="0"/>
                <a:ea typeface="Arial" charset="0"/>
                <a:cs typeface="Arial" charset="0"/>
              </a:rPr>
              <a:t>Head Start Programs</a:t>
            </a:r>
          </a:p>
        </p:txBody>
      </p:sp>
      <p:sp>
        <p:nvSpPr>
          <p:cNvPr id="3" name="Subtitle 2"/>
          <p:cNvSpPr>
            <a:spLocks noGrp="1"/>
          </p:cNvSpPr>
          <p:nvPr>
            <p:ph type="subTitle" idx="1"/>
          </p:nvPr>
        </p:nvSpPr>
        <p:spPr/>
        <p:txBody>
          <a:bodyPr>
            <a:normAutofit/>
          </a:bodyPr>
          <a:lstStyle/>
          <a:p>
            <a:pPr algn="ctr"/>
            <a:r>
              <a:rPr lang="en-US" sz="2400" dirty="0"/>
              <a:t>December 15, 2022</a:t>
            </a:r>
          </a:p>
        </p:txBody>
      </p:sp>
      <p:pic>
        <p:nvPicPr>
          <p:cNvPr id="11" name="Picture 10" descr="A group of young children and teachers sitting at a table doing arts and crafts projects in a preschool classroom">
            <a:extLst>
              <a:ext uri="{FF2B5EF4-FFF2-40B4-BE49-F238E27FC236}">
                <a16:creationId xmlns:a16="http://schemas.microsoft.com/office/drawing/2014/main" id="{01F93B53-CCEE-44E8-8329-E389508C3EA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8914" y="1043744"/>
            <a:ext cx="3741925" cy="4770509"/>
          </a:xfrm>
          <a:prstGeom prst="rect">
            <a:avLst/>
          </a:prstGeom>
          <a:ln w="19050">
            <a:solidFill>
              <a:schemeClr val="accent2">
                <a:lumMod val="60000"/>
                <a:lumOff val="40000"/>
              </a:schemeClr>
            </a:solidFill>
          </a:ln>
        </p:spPr>
      </p:pic>
    </p:spTree>
    <p:extLst>
      <p:ext uri="{BB962C8B-B14F-4D97-AF65-F5344CB8AC3E}">
        <p14:creationId xmlns:p14="http://schemas.microsoft.com/office/powerpoint/2010/main" val="2936360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4CB9F4-ECAD-403F-BAC4-274BAFC594CA}"/>
              </a:ext>
            </a:extLst>
          </p:cNvPr>
          <p:cNvSpPr>
            <a:spLocks noGrp="1"/>
          </p:cNvSpPr>
          <p:nvPr>
            <p:ph type="title"/>
          </p:nvPr>
        </p:nvSpPr>
        <p:spPr>
          <a:xfrm>
            <a:off x="609600" y="322254"/>
            <a:ext cx="10972800" cy="820746"/>
          </a:xfrm>
        </p:spPr>
        <p:txBody>
          <a:bodyPr/>
          <a:lstStyle/>
          <a:p>
            <a:pPr algn="ctr"/>
            <a:r>
              <a:rPr lang="en-US" sz="2400" dirty="0"/>
              <a:t>2021 PIR Data: Children Enrolled: 797,578</a:t>
            </a:r>
            <a:br>
              <a:rPr lang="en-US" sz="2400" dirty="0"/>
            </a:br>
            <a:r>
              <a:rPr lang="en-US" sz="2400" dirty="0"/>
              <a:t>Children with an IEP: 74,135</a:t>
            </a:r>
          </a:p>
        </p:txBody>
      </p:sp>
      <p:graphicFrame>
        <p:nvGraphicFramePr>
          <p:cNvPr id="7" name="Content Placeholder 6" descr="The pie chart shows the 2021 data for children enrolled in Head Start with an IEP. 69,947 children were enrolled with an IEP out of a total of 755,755 total children enrolled in Head Start. ">
            <a:extLst>
              <a:ext uri="{FF2B5EF4-FFF2-40B4-BE49-F238E27FC236}">
                <a16:creationId xmlns:a16="http://schemas.microsoft.com/office/drawing/2014/main" id="{9A5EE5DF-ABD3-4D1A-8555-9F400F7CEF48}"/>
              </a:ext>
            </a:extLst>
          </p:cNvPr>
          <p:cNvGraphicFramePr>
            <a:graphicFrameLocks noGrp="1"/>
          </p:cNvGraphicFramePr>
          <p:nvPr>
            <p:ph idx="1"/>
            <p:extLst>
              <p:ext uri="{D42A27DB-BD31-4B8C-83A1-F6EECF244321}">
                <p14:modId xmlns:p14="http://schemas.microsoft.com/office/powerpoint/2010/main" val="801220291"/>
              </p:ext>
            </p:extLst>
          </p:nvPr>
        </p:nvGraphicFramePr>
        <p:xfrm>
          <a:off x="152400" y="1143000"/>
          <a:ext cx="11887200" cy="49942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408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844347-D825-4260-8E9C-7DCE1EA31601}"/>
              </a:ext>
            </a:extLst>
          </p:cNvPr>
          <p:cNvSpPr>
            <a:spLocks noGrp="1"/>
          </p:cNvSpPr>
          <p:nvPr>
            <p:ph type="title"/>
          </p:nvPr>
        </p:nvSpPr>
        <p:spPr>
          <a:xfrm>
            <a:off x="1039284" y="685800"/>
            <a:ext cx="10363200" cy="2133600"/>
          </a:xfrm>
        </p:spPr>
        <p:txBody>
          <a:bodyPr/>
          <a:lstStyle/>
          <a:p>
            <a:r>
              <a:rPr lang="en-US" sz="4400" dirty="0">
                <a:solidFill>
                  <a:srgbClr val="002060"/>
                </a:solidFill>
                <a:latin typeface="Lucida Bright"/>
              </a:rPr>
              <a:t>OSEP &amp; OHS Joint Resources</a:t>
            </a:r>
            <a:endParaRPr lang="en-US" sz="4400" dirty="0">
              <a:ln w="12700">
                <a:solidFill>
                  <a:srgbClr val="E6C133">
                    <a:shade val="90000"/>
                    <a:satMod val="150000"/>
                  </a:srgbClr>
                </a:solidFill>
              </a:ln>
              <a:solidFill>
                <a:srgbClr val="002060"/>
              </a:solidFill>
              <a:latin typeface="Lucida Bright"/>
            </a:endParaRPr>
          </a:p>
        </p:txBody>
      </p:sp>
      <p:pic>
        <p:nvPicPr>
          <p:cNvPr id="6" name="Picture 5" descr="paper cutout figures of children standing and in wheelchairs holding hands">
            <a:extLst>
              <a:ext uri="{FF2B5EF4-FFF2-40B4-BE49-F238E27FC236}">
                <a16:creationId xmlns:a16="http://schemas.microsoft.com/office/drawing/2014/main" id="{B020D558-9D12-4E98-A0A4-3934B9D04E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76462" y="2466974"/>
            <a:ext cx="7839076" cy="3621491"/>
          </a:xfrm>
          <a:prstGeom prst="rect">
            <a:avLst/>
          </a:prstGeom>
        </p:spPr>
      </p:pic>
    </p:spTree>
    <p:extLst>
      <p:ext uri="{BB962C8B-B14F-4D97-AF65-F5344CB8AC3E}">
        <p14:creationId xmlns:p14="http://schemas.microsoft.com/office/powerpoint/2010/main" val="348848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F561-B056-474B-85DE-9ADBA95F824B}"/>
              </a:ext>
            </a:extLst>
          </p:cNvPr>
          <p:cNvSpPr>
            <a:spLocks noGrp="1"/>
          </p:cNvSpPr>
          <p:nvPr>
            <p:ph type="title"/>
          </p:nvPr>
        </p:nvSpPr>
        <p:spPr/>
        <p:txBody>
          <a:bodyPr/>
          <a:lstStyle/>
          <a:p>
            <a:r>
              <a:rPr lang="en-US" dirty="0"/>
              <a:t>Joint Letter</a:t>
            </a:r>
          </a:p>
        </p:txBody>
      </p:sp>
      <p:sp>
        <p:nvSpPr>
          <p:cNvPr id="3" name="Content Placeholder 2">
            <a:extLst>
              <a:ext uri="{FF2B5EF4-FFF2-40B4-BE49-F238E27FC236}">
                <a16:creationId xmlns:a16="http://schemas.microsoft.com/office/drawing/2014/main" id="{3994C3CF-29BE-438F-9AF0-BBA9BD29EE86}"/>
              </a:ext>
            </a:extLst>
          </p:cNvPr>
          <p:cNvSpPr>
            <a:spLocks noGrp="1"/>
          </p:cNvSpPr>
          <p:nvPr>
            <p:ph idx="1"/>
          </p:nvPr>
        </p:nvSpPr>
        <p:spPr>
          <a:xfrm>
            <a:off x="743414" y="2114335"/>
            <a:ext cx="5166733" cy="2104544"/>
          </a:xfrm>
        </p:spPr>
        <p:txBody>
          <a:bodyPr>
            <a:normAutofit/>
          </a:bodyPr>
          <a:lstStyle/>
          <a:p>
            <a:pPr marL="800100" lvl="1" indent="-457200">
              <a:spcBef>
                <a:spcPts val="600"/>
              </a:spcBef>
              <a:buClr>
                <a:schemeClr val="accent4">
                  <a:lumMod val="75000"/>
                </a:schemeClr>
              </a:buClr>
              <a:buFont typeface="+mj-lt"/>
              <a:buAutoNum type="arabicPeriod"/>
            </a:pPr>
            <a:r>
              <a:rPr lang="en-US" sz="2800" dirty="0">
                <a:solidFill>
                  <a:schemeClr val="accent2"/>
                </a:solidFill>
                <a:latin typeface="Century Gothic" panose="020B0502020202020204" pitchFamily="34" charset="0"/>
              </a:rPr>
              <a:t>IDEA Requirements of FAPE in LRE</a:t>
            </a:r>
          </a:p>
          <a:p>
            <a:pPr marL="800100" lvl="1" indent="-457200">
              <a:spcBef>
                <a:spcPts val="600"/>
              </a:spcBef>
              <a:buClr>
                <a:schemeClr val="accent4">
                  <a:lumMod val="75000"/>
                </a:schemeClr>
              </a:buClr>
              <a:buFont typeface="+mj-lt"/>
              <a:buAutoNum type="arabicPeriod"/>
            </a:pPr>
            <a:r>
              <a:rPr lang="en-US" sz="2800" dirty="0">
                <a:solidFill>
                  <a:schemeClr val="accent2"/>
                </a:solidFill>
                <a:latin typeface="Century Gothic" panose="020B0502020202020204" pitchFamily="34" charset="0"/>
              </a:rPr>
              <a:t>Collaboration</a:t>
            </a:r>
          </a:p>
          <a:p>
            <a:pPr marL="800100" lvl="1" indent="-457200">
              <a:spcBef>
                <a:spcPts val="600"/>
              </a:spcBef>
              <a:buClr>
                <a:schemeClr val="accent4">
                  <a:lumMod val="75000"/>
                </a:schemeClr>
              </a:buClr>
              <a:buFont typeface="+mj-lt"/>
              <a:buAutoNum type="arabicPeriod"/>
            </a:pPr>
            <a:r>
              <a:rPr lang="en-US" sz="2800" dirty="0">
                <a:solidFill>
                  <a:schemeClr val="accent2"/>
                </a:solidFill>
                <a:latin typeface="Century Gothic" panose="020B0502020202020204" pitchFamily="34" charset="0"/>
              </a:rPr>
              <a:t>Resources</a:t>
            </a:r>
            <a:endParaRPr lang="en-US" sz="2800" dirty="0">
              <a:solidFill>
                <a:schemeClr val="accent2"/>
              </a:solidFill>
              <a:effectLst/>
              <a:ea typeface="Calibri" panose="020F0502020204030204" pitchFamily="34" charset="0"/>
            </a:endParaRPr>
          </a:p>
        </p:txBody>
      </p:sp>
      <p:pic>
        <p:nvPicPr>
          <p:cNvPr id="6" name="Picture 5" descr="a Dear Colleague letter">
            <a:extLst>
              <a:ext uri="{FF2B5EF4-FFF2-40B4-BE49-F238E27FC236}">
                <a16:creationId xmlns:a16="http://schemas.microsoft.com/office/drawing/2014/main" id="{A89E2313-6013-4112-A3BF-6BEEE70AB2A7}"/>
              </a:ext>
            </a:extLst>
          </p:cNvPr>
          <p:cNvPicPr>
            <a:picLocks noChangeAspect="1"/>
          </p:cNvPicPr>
          <p:nvPr/>
        </p:nvPicPr>
        <p:blipFill>
          <a:blip r:embed="rId3"/>
          <a:stretch>
            <a:fillRect/>
          </a:stretch>
        </p:blipFill>
        <p:spPr>
          <a:xfrm>
            <a:off x="7188042" y="1463897"/>
            <a:ext cx="3494826" cy="4521039"/>
          </a:xfrm>
          <a:prstGeom prst="rect">
            <a:avLst/>
          </a:prstGeom>
          <a:ln>
            <a:solidFill>
              <a:schemeClr val="tx1"/>
            </a:solidFill>
          </a:ln>
        </p:spPr>
      </p:pic>
      <p:sp>
        <p:nvSpPr>
          <p:cNvPr id="7" name="Content Placeholder 2">
            <a:extLst>
              <a:ext uri="{FF2B5EF4-FFF2-40B4-BE49-F238E27FC236}">
                <a16:creationId xmlns:a16="http://schemas.microsoft.com/office/drawing/2014/main" id="{D2302F65-5694-407B-AE08-CE48ED95F09E}"/>
              </a:ext>
            </a:extLst>
          </p:cNvPr>
          <p:cNvSpPr txBox="1">
            <a:spLocks/>
          </p:cNvSpPr>
          <p:nvPr/>
        </p:nvSpPr>
        <p:spPr>
          <a:xfrm>
            <a:off x="921054" y="873064"/>
            <a:ext cx="10944225" cy="838649"/>
          </a:xfrm>
          <a:prstGeom prst="rect">
            <a:avLst/>
          </a:prstGeom>
          <a:effectLst/>
        </p:spPr>
        <p:txBody>
          <a:bodyPr vert="horz" lIns="91440" tIns="45720" rIns="91440" bIns="45720" rtlCol="0">
            <a:normAutofit/>
          </a:bodyPr>
          <a:lstStyle>
            <a:lvl1pPr marL="342900" indent="-342900" algn="l" defTabSz="914400" rtl="0" eaLnBrk="1" latinLnBrk="0" hangingPunct="1">
              <a:lnSpc>
                <a:spcPct val="100000"/>
              </a:lnSpc>
              <a:spcBef>
                <a:spcPts val="2400"/>
              </a:spcBef>
              <a:buClr>
                <a:srgbClr val="6EC940"/>
              </a:buClr>
              <a:buFont typeface="Wingdings 3" panose="05040102010807070707" pitchFamily="18" charset="2"/>
              <a:buChar char=""/>
              <a:defRPr sz="2800" kern="1200">
                <a:solidFill>
                  <a:srgbClr val="345065"/>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1200"/>
              </a:spcBef>
              <a:buClr>
                <a:srgbClr val="6EC940"/>
              </a:buClr>
              <a:buFont typeface="Arial" panose="020B0604020202020204" pitchFamily="34" charset="0"/>
              <a:buChar char="•"/>
              <a:defRPr sz="2400" kern="1200">
                <a:solidFill>
                  <a:srgbClr val="345065"/>
                </a:solidFill>
                <a:latin typeface="Century Gothic" panose="020B0502020202020204" pitchFamily="34" charset="0"/>
                <a:ea typeface="+mn-ea"/>
                <a:cs typeface="+mn-cs"/>
              </a:defRPr>
            </a:lvl2pPr>
            <a:lvl3pPr marL="1085850" indent="-171450" algn="l" defTabSz="914400" rtl="0" eaLnBrk="1" latinLnBrk="0" hangingPunct="1">
              <a:lnSpc>
                <a:spcPct val="100000"/>
              </a:lnSpc>
              <a:spcBef>
                <a:spcPts val="600"/>
              </a:spcBef>
              <a:buClr>
                <a:srgbClr val="6EC940"/>
              </a:buClr>
              <a:buFont typeface="Arial" panose="020B0604020202020204" pitchFamily="34" charset="0"/>
              <a:buChar char="•"/>
              <a:defRPr sz="2000" kern="1200">
                <a:solidFill>
                  <a:srgbClr val="345065"/>
                </a:solidFill>
                <a:latin typeface="Century Gothic" panose="020B0502020202020204" pitchFamily="34" charset="0"/>
                <a:ea typeface="+mn-ea"/>
                <a:cs typeface="+mn-cs"/>
              </a:defRPr>
            </a:lvl3pPr>
            <a:lvl4pPr marL="148590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4pPr>
            <a:lvl5pPr marL="177165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
                <a:srgbClr val="6EC940"/>
              </a:buClr>
              <a:buSzTx/>
              <a:buFont typeface="Wingdings 3" panose="05040102010807070707" pitchFamily="18" charset="2"/>
              <a:buNone/>
              <a:tabLst/>
              <a:defRPr/>
            </a:pPr>
            <a:r>
              <a:rPr kumimoji="0" lang="en-US" sz="2400" b="0" i="1" u="sng" strike="noStrike" kern="1200" cap="none" spc="0" normalizeH="0" baseline="0" noProof="0" dirty="0">
                <a:ln>
                  <a:noFill/>
                </a:ln>
                <a:solidFill>
                  <a:srgbClr val="0000FF"/>
                </a:solidFill>
                <a:effectLst/>
                <a:uLnTx/>
                <a:uFillTx/>
                <a:latin typeface="Century Gothic" panose="020B0502020202020204" pitchFamily="34" charset="0"/>
                <a:ea typeface="Calibri" panose="020F0502020204030204" pitchFamily="34" charset="0"/>
                <a:cs typeface="+mn-cs"/>
                <a:hlinkClick r:id="rId4" tooltip="A Dear Colleague Letter on Individuals with Disabilities Education Act (IDEA) Services in Head Start"/>
              </a:rPr>
              <a:t>Dear Colleague Letter on Individuals with Disabilities Education Act (IDEA) Services in Head Start</a:t>
            </a:r>
            <a:endParaRPr kumimoji="0" lang="en-US" sz="2400" b="0" i="1" u="sng" strike="noStrike" kern="1200" cap="none" spc="0" normalizeH="0" baseline="0" noProof="0" dirty="0">
              <a:ln>
                <a:noFill/>
              </a:ln>
              <a:solidFill>
                <a:srgbClr val="0000FF"/>
              </a:solidFill>
              <a:effectLst/>
              <a:uLnTx/>
              <a:uFillTx/>
              <a:latin typeface="Century Gothic" panose="020B0502020202020204" pitchFamily="34" charset="0"/>
              <a:ea typeface="Calibri" panose="020F0502020204030204" pitchFamily="34" charset="0"/>
              <a:cs typeface="+mn-cs"/>
            </a:endParaRPr>
          </a:p>
        </p:txBody>
      </p:sp>
    </p:spTree>
    <p:extLst>
      <p:ext uri="{BB962C8B-B14F-4D97-AF65-F5344CB8AC3E}">
        <p14:creationId xmlns:p14="http://schemas.microsoft.com/office/powerpoint/2010/main" val="397061190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F561-B056-474B-85DE-9ADBA95F824B}"/>
              </a:ext>
            </a:extLst>
          </p:cNvPr>
          <p:cNvSpPr>
            <a:spLocks noGrp="1"/>
          </p:cNvSpPr>
          <p:nvPr>
            <p:ph type="title"/>
          </p:nvPr>
        </p:nvSpPr>
        <p:spPr/>
        <p:txBody>
          <a:bodyPr/>
          <a:lstStyle/>
          <a:p>
            <a:r>
              <a:rPr lang="en-US" dirty="0"/>
              <a:t>MOU Guidance</a:t>
            </a:r>
          </a:p>
        </p:txBody>
      </p:sp>
      <p:sp>
        <p:nvSpPr>
          <p:cNvPr id="5" name="Explosion: 8 Points 4">
            <a:extLst>
              <a:ext uri="{FF2B5EF4-FFF2-40B4-BE49-F238E27FC236}">
                <a16:creationId xmlns:a16="http://schemas.microsoft.com/office/drawing/2014/main" id="{C63BC20B-C50B-4FD8-95E6-B0550366EBE2}"/>
              </a:ext>
            </a:extLst>
          </p:cNvPr>
          <p:cNvSpPr/>
          <p:nvPr/>
        </p:nvSpPr>
        <p:spPr>
          <a:xfrm rot="20360539">
            <a:off x="43955" y="744387"/>
            <a:ext cx="1555389" cy="100445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NEW</a:t>
            </a:r>
          </a:p>
        </p:txBody>
      </p:sp>
      <p:sp>
        <p:nvSpPr>
          <p:cNvPr id="3" name="Content Placeholder 2">
            <a:extLst>
              <a:ext uri="{FF2B5EF4-FFF2-40B4-BE49-F238E27FC236}">
                <a16:creationId xmlns:a16="http://schemas.microsoft.com/office/drawing/2014/main" id="{3994C3CF-29BE-438F-9AF0-BBA9BD29EE86}"/>
              </a:ext>
            </a:extLst>
          </p:cNvPr>
          <p:cNvSpPr>
            <a:spLocks noGrp="1"/>
          </p:cNvSpPr>
          <p:nvPr>
            <p:ph idx="1"/>
          </p:nvPr>
        </p:nvSpPr>
        <p:spPr>
          <a:xfrm>
            <a:off x="1512830" y="879199"/>
            <a:ext cx="10283261" cy="1137041"/>
          </a:xfrm>
        </p:spPr>
        <p:txBody>
          <a:bodyPr>
            <a:normAutofit/>
          </a:bodyPr>
          <a:lstStyle/>
          <a:p>
            <a:pPr marL="0" indent="0">
              <a:buNone/>
            </a:pPr>
            <a:r>
              <a:rPr lang="en-US" sz="2400" i="1" u="sng" dirty="0">
                <a:solidFill>
                  <a:srgbClr val="0000FF"/>
                </a:solidFill>
                <a:effectLst/>
                <a:ea typeface="Calibri" panose="020F0502020204030204" pitchFamily="34" charset="0"/>
                <a:hlinkClick r:id="rId3" tooltip="Guidance on Creating an Effective Memorandum of Understanding to Support High Quality Inclusive Early Childhood Systems"/>
              </a:rPr>
              <a:t>Guidance on Creating an Effective Memorandum of Understanding to Support High Quality Inclusive Early Childhood Systems</a:t>
            </a:r>
            <a:endParaRPr lang="en-US" sz="2400" dirty="0"/>
          </a:p>
        </p:txBody>
      </p:sp>
      <p:sp>
        <p:nvSpPr>
          <p:cNvPr id="4" name="TextBox 3">
            <a:extLst>
              <a:ext uri="{FF2B5EF4-FFF2-40B4-BE49-F238E27FC236}">
                <a16:creationId xmlns:a16="http://schemas.microsoft.com/office/drawing/2014/main" id="{B9C04897-2A75-42DC-A33E-B89CC96071A0}"/>
              </a:ext>
            </a:extLst>
          </p:cNvPr>
          <p:cNvSpPr txBox="1"/>
          <p:nvPr/>
        </p:nvSpPr>
        <p:spPr>
          <a:xfrm>
            <a:off x="5302185" y="2076023"/>
            <a:ext cx="6692305" cy="3754874"/>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227AA7"/>
                </a:solidFill>
                <a:effectLst/>
                <a:uLnTx/>
                <a:uFillTx/>
                <a:latin typeface="Century Gothic" panose="020B0502020202020204" pitchFamily="34" charset="0"/>
                <a:ea typeface="Calibri" panose="020F0502020204030204" pitchFamily="34" charset="0"/>
                <a:cs typeface="Times New Roman" panose="02020603050405020304" pitchFamily="18" charset="0"/>
              </a:rPr>
              <a:t>Vision: A seamless system of early care and education with a coordinated approach to service delivery for infants, toddlers, and preschool children (young children) with disabilities and their families.</a:t>
            </a:r>
          </a:p>
          <a:p>
            <a:pPr marL="457200" marR="0" lvl="1" indent="0" algn="l" defTabSz="914400" rtl="0" eaLnBrk="1" fontAlgn="auto" latinLnBrk="0" hangingPunct="1">
              <a:lnSpc>
                <a:spcPct val="100000"/>
              </a:lnSpc>
              <a:spcBef>
                <a:spcPts val="0"/>
              </a:spcBef>
              <a:spcAft>
                <a:spcPts val="120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
                <a:srgbClr val="81C14A">
                  <a:lumMod val="75000"/>
                </a:srgbClr>
              </a:buClr>
              <a:buSzTx/>
              <a:buFont typeface="Wingdings 3" panose="05040102010807070707" pitchFamily="18" charset="2"/>
              <a:buChar char="u"/>
              <a:tabLst/>
              <a:defRPr/>
            </a:pP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IDEA Part C/Part B619 programs and Head Start</a:t>
            </a:r>
          </a:p>
          <a:p>
            <a:pPr marL="1200150" marR="0" lvl="2" indent="-285750" algn="l" defTabSz="914400" rtl="0" eaLnBrk="1" fontAlgn="auto" latinLnBrk="0" hangingPunct="1">
              <a:lnSpc>
                <a:spcPct val="100000"/>
              </a:lnSpc>
              <a:spcBef>
                <a:spcPts val="0"/>
              </a:spcBef>
              <a:spcAft>
                <a:spcPts val="1200"/>
              </a:spcAft>
              <a:buClr>
                <a:srgbClr val="81C14A">
                  <a:lumMod val="75000"/>
                </a:srgbClr>
              </a:buClr>
              <a:buSzTx/>
              <a:buFont typeface="Wingdings 3" panose="05040102010807070707" pitchFamily="18" charset="2"/>
              <a:buChar char="u"/>
              <a:tabLst/>
              <a:defRPr/>
            </a:pP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concepts apply to any early childhood partnership</a:t>
            </a:r>
          </a:p>
          <a:p>
            <a:pPr marL="742950" marR="0" lvl="1" indent="-285750" algn="l" defTabSz="914400" rtl="0" eaLnBrk="1" fontAlgn="auto" latinLnBrk="0" hangingPunct="1">
              <a:lnSpc>
                <a:spcPct val="100000"/>
              </a:lnSpc>
              <a:spcBef>
                <a:spcPts val="0"/>
              </a:spcBef>
              <a:spcAft>
                <a:spcPts val="1200"/>
              </a:spcAft>
              <a:buClr>
                <a:srgbClr val="81C14A">
                  <a:lumMod val="75000"/>
                </a:srgbClr>
              </a:buClr>
              <a:buSzTx/>
              <a:buFont typeface="Wingdings 3" panose="05040102010807070707" pitchFamily="18" charset="2"/>
              <a:buChar char="u"/>
              <a:tabLst/>
              <a:defRPr/>
            </a:pP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Examples of effective MOU components </a:t>
            </a:r>
          </a:p>
          <a:p>
            <a:pPr marL="742950" marR="0" lvl="1" indent="-285750" algn="l" defTabSz="914400" rtl="0" eaLnBrk="1" fontAlgn="auto" latinLnBrk="0" hangingPunct="1">
              <a:lnSpc>
                <a:spcPct val="100000"/>
              </a:lnSpc>
              <a:spcBef>
                <a:spcPts val="0"/>
              </a:spcBef>
              <a:spcAft>
                <a:spcPts val="1200"/>
              </a:spcAft>
              <a:buClr>
                <a:srgbClr val="81C14A">
                  <a:lumMod val="75000"/>
                </a:srgbClr>
              </a:buClr>
              <a:buSzTx/>
              <a:buFont typeface="Wingdings 3" panose="05040102010807070707" pitchFamily="18" charset="2"/>
              <a:buChar char="u"/>
              <a:tabLst/>
              <a:defRPr/>
            </a:pP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Resources</a:t>
            </a:r>
          </a:p>
          <a:p>
            <a:pPr marL="742950" marR="0" lvl="1" indent="-285750" algn="l" defTabSz="914400" rtl="0" eaLnBrk="1" fontAlgn="auto" latinLnBrk="0" hangingPunct="1">
              <a:lnSpc>
                <a:spcPct val="100000"/>
              </a:lnSpc>
              <a:spcBef>
                <a:spcPts val="0"/>
              </a:spcBef>
              <a:spcAft>
                <a:spcPts val="1200"/>
              </a:spcAft>
              <a:buClr>
                <a:srgbClr val="81C14A">
                  <a:lumMod val="75000"/>
                </a:srgbClr>
              </a:buClr>
              <a:buSzTx/>
              <a:buFont typeface="Wingdings 3" panose="05040102010807070707" pitchFamily="18" charset="2"/>
              <a:buChar char="u"/>
              <a:tabLst/>
              <a:defRPr/>
            </a:pP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Table A examples</a:t>
            </a:r>
            <a:endPar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pic>
        <p:nvPicPr>
          <p:cNvPr id="8" name="Picture 7" descr="five peoples' hands holding each others' wrists in a linked pattern to form a circle">
            <a:extLst>
              <a:ext uri="{FF2B5EF4-FFF2-40B4-BE49-F238E27FC236}">
                <a16:creationId xmlns:a16="http://schemas.microsoft.com/office/drawing/2014/main" id="{4B011FB9-0436-4210-BF28-FDF115C967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909" y="2016240"/>
            <a:ext cx="5104674" cy="3942408"/>
          </a:xfrm>
          <a:prstGeom prst="rect">
            <a:avLst/>
          </a:prstGeom>
        </p:spPr>
      </p:pic>
    </p:spTree>
    <p:extLst>
      <p:ext uri="{BB962C8B-B14F-4D97-AF65-F5344CB8AC3E}">
        <p14:creationId xmlns:p14="http://schemas.microsoft.com/office/powerpoint/2010/main" val="231579132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EA28E-E145-4975-8D88-6668FEDC927B}"/>
              </a:ext>
            </a:extLst>
          </p:cNvPr>
          <p:cNvSpPr>
            <a:spLocks noGrp="1"/>
          </p:cNvSpPr>
          <p:nvPr>
            <p:ph type="title"/>
          </p:nvPr>
        </p:nvSpPr>
        <p:spPr>
          <a:xfrm>
            <a:off x="714375" y="83128"/>
            <a:ext cx="10972800" cy="540328"/>
          </a:xfrm>
        </p:spPr>
        <p:txBody>
          <a:bodyPr/>
          <a:lstStyle/>
          <a:p>
            <a:r>
              <a:rPr lang="en-US" sz="3600" dirty="0"/>
              <a:t>Table A: Examples</a:t>
            </a:r>
          </a:p>
        </p:txBody>
      </p:sp>
      <p:sp>
        <p:nvSpPr>
          <p:cNvPr id="8" name="TextBox 7">
            <a:extLst>
              <a:ext uri="{FF2B5EF4-FFF2-40B4-BE49-F238E27FC236}">
                <a16:creationId xmlns:a16="http://schemas.microsoft.com/office/drawing/2014/main" id="{2A1D4283-4004-41E9-8896-FB8AB8BEBACE}"/>
              </a:ext>
            </a:extLst>
          </p:cNvPr>
          <p:cNvSpPr txBox="1"/>
          <p:nvPr/>
        </p:nvSpPr>
        <p:spPr>
          <a:xfrm>
            <a:off x="309966" y="1177872"/>
            <a:ext cx="5114441"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
                <a:srgbClr val="ACD433">
                  <a:lumMod val="75000"/>
                </a:srgbClr>
              </a:buClr>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Service Delivery Component</a:t>
            </a:r>
          </a:p>
          <a:p>
            <a:pPr marL="285750" marR="0" lvl="0" indent="-285750" algn="l" defTabSz="914400" rtl="0" eaLnBrk="1" fontAlgn="auto" latinLnBrk="0" hangingPunct="1">
              <a:lnSpc>
                <a:spcPct val="100000"/>
              </a:lnSpc>
              <a:spcBef>
                <a:spcPts val="0"/>
              </a:spcBef>
              <a:spcAft>
                <a:spcPts val="1200"/>
              </a:spcAft>
              <a:buClr>
                <a:srgbClr val="ACD433">
                  <a:lumMod val="75000"/>
                </a:srgbClr>
              </a:buClr>
              <a:buSzTx/>
              <a:buFont typeface="Wingdings 3" panose="05040102010807070707" pitchFamily="18" charset="2"/>
              <a:buChar char="u"/>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Outreach/Referral Process</a:t>
            </a:r>
          </a:p>
          <a:p>
            <a:pPr marL="285750" marR="0" lvl="0" indent="-285750" algn="l" defTabSz="914400" rtl="0" eaLnBrk="1" fontAlgn="auto" latinLnBrk="0" hangingPunct="1">
              <a:lnSpc>
                <a:spcPct val="100000"/>
              </a:lnSpc>
              <a:spcBef>
                <a:spcPts val="0"/>
              </a:spcBef>
              <a:spcAft>
                <a:spcPts val="1200"/>
              </a:spcAft>
              <a:buClr>
                <a:srgbClr val="ACD433">
                  <a:lumMod val="75000"/>
                </a:srgbClr>
              </a:buClr>
              <a:buSzTx/>
              <a:buFont typeface="Wingdings 3" panose="05040102010807070707" pitchFamily="18" charset="2"/>
              <a:buChar char="u"/>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Assessment, Eligibility</a:t>
            </a:r>
          </a:p>
          <a:p>
            <a:pPr marL="285750" marR="0" lvl="0" indent="-285750" algn="l" defTabSz="914400" rtl="0" eaLnBrk="1" fontAlgn="auto" latinLnBrk="0" hangingPunct="1">
              <a:lnSpc>
                <a:spcPct val="100000"/>
              </a:lnSpc>
              <a:spcBef>
                <a:spcPts val="0"/>
              </a:spcBef>
              <a:spcAft>
                <a:spcPts val="1200"/>
              </a:spcAft>
              <a:buClr>
                <a:srgbClr val="ACD433">
                  <a:lumMod val="75000"/>
                </a:srgbClr>
              </a:buClr>
              <a:buSzTx/>
              <a:buFont typeface="Wingdings 3" panose="05040102010807070707" pitchFamily="18" charset="2"/>
              <a:buChar char="u"/>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IFSP/IEP Development</a:t>
            </a:r>
          </a:p>
          <a:p>
            <a:pPr marL="285750" marR="0" lvl="0" indent="-285750" algn="l" defTabSz="914400" rtl="0" eaLnBrk="1" fontAlgn="auto" latinLnBrk="0" hangingPunct="1">
              <a:lnSpc>
                <a:spcPct val="100000"/>
              </a:lnSpc>
              <a:spcBef>
                <a:spcPts val="0"/>
              </a:spcBef>
              <a:spcAft>
                <a:spcPts val="1200"/>
              </a:spcAft>
              <a:buClr>
                <a:srgbClr val="ACD433">
                  <a:lumMod val="75000"/>
                </a:srgbClr>
              </a:buClr>
              <a:buSzTx/>
              <a:buFont typeface="Wingdings 3" panose="05040102010807070707" pitchFamily="18" charset="2"/>
              <a:buChar char="u"/>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Child Outcome Ratings</a:t>
            </a:r>
          </a:p>
          <a:p>
            <a:pPr marL="285750" marR="0" lvl="0" indent="-285750" algn="l" defTabSz="914400" rtl="0" eaLnBrk="1" fontAlgn="auto" latinLnBrk="0" hangingPunct="1">
              <a:lnSpc>
                <a:spcPct val="100000"/>
              </a:lnSpc>
              <a:spcBef>
                <a:spcPts val="0"/>
              </a:spcBef>
              <a:spcAft>
                <a:spcPts val="1200"/>
              </a:spcAft>
              <a:buClr>
                <a:srgbClr val="ACD433">
                  <a:lumMod val="75000"/>
                </a:srgbClr>
              </a:buClr>
              <a:buSzTx/>
              <a:buFont typeface="Wingdings 3" panose="05040102010807070707" pitchFamily="18" charset="2"/>
              <a:buChar char="u"/>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Service Delivery</a:t>
            </a:r>
          </a:p>
          <a:p>
            <a:pPr marL="285750" marR="0" lvl="0" indent="-285750" algn="l" defTabSz="914400" rtl="0" eaLnBrk="1" fontAlgn="auto" latinLnBrk="0" hangingPunct="1">
              <a:lnSpc>
                <a:spcPct val="100000"/>
              </a:lnSpc>
              <a:spcBef>
                <a:spcPts val="0"/>
              </a:spcBef>
              <a:spcAft>
                <a:spcPts val="1200"/>
              </a:spcAft>
              <a:buClr>
                <a:srgbClr val="ACD433">
                  <a:lumMod val="75000"/>
                </a:srgbClr>
              </a:buClr>
              <a:buSzTx/>
              <a:buFont typeface="Wingdings 3" panose="05040102010807070707" pitchFamily="18" charset="2"/>
              <a:buChar char="u"/>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IFSP/IEP Reviews</a:t>
            </a:r>
          </a:p>
          <a:p>
            <a:pPr marL="285750" marR="0" lvl="0" indent="-285750" algn="l" defTabSz="914400" rtl="0" eaLnBrk="1" fontAlgn="auto" latinLnBrk="0" hangingPunct="1">
              <a:lnSpc>
                <a:spcPct val="100000"/>
              </a:lnSpc>
              <a:spcBef>
                <a:spcPts val="0"/>
              </a:spcBef>
              <a:spcAft>
                <a:spcPts val="1200"/>
              </a:spcAft>
              <a:buClr>
                <a:srgbClr val="ACD433">
                  <a:lumMod val="75000"/>
                </a:srgbClr>
              </a:buClr>
              <a:buSzTx/>
              <a:buFont typeface="Wingdings 3" panose="05040102010807070707" pitchFamily="18" charset="2"/>
              <a:buChar char="u"/>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Transition Planning</a:t>
            </a:r>
          </a:p>
          <a:p>
            <a:pPr marL="285750" marR="0" lvl="0" indent="-285750" algn="l" defTabSz="914400" rtl="0" eaLnBrk="1" fontAlgn="auto" latinLnBrk="0" hangingPunct="1">
              <a:lnSpc>
                <a:spcPct val="100000"/>
              </a:lnSpc>
              <a:spcBef>
                <a:spcPts val="0"/>
              </a:spcBef>
              <a:spcAft>
                <a:spcPts val="1200"/>
              </a:spcAft>
              <a:buClr>
                <a:srgbClr val="ACD433">
                  <a:lumMod val="75000"/>
                </a:srgbClr>
              </a:buClr>
              <a:buSzTx/>
              <a:buFont typeface="Wingdings 3" panose="05040102010807070707" pitchFamily="18" charset="2"/>
              <a:buChar char="u"/>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Training and TA</a:t>
            </a:r>
          </a:p>
        </p:txBody>
      </p:sp>
      <p:pic>
        <p:nvPicPr>
          <p:cNvPr id="7" name="Content Placeholder 6" descr="Table A Service Delivery Considerations for Effective Early Childhood MOUs available at https://lnks.gd/l/eyJhbGciOiJIUzI1NiJ9.eyJidWxsZXRpbl9saW5rX2lkIjoxMDEsInVyaSI6ImJwMjpjbGljayIsImJ1bGxldGluX2lkIjoiMjAyMjEwMDUuNjQ3MTA3ODEiLCJ1cmwiOiJodHRwczovL3NpdGVzLmVkLmdvdi9pZGVhL2lkZWEtZmlsZXMvZ3VpZGFuY2Utb24tY3JlYXRpbmctYW4tZWZmZWN0aXZlLW1lbW9yYW5kdW0tb2YtdW5kZXJzdGFuZGluZy10by1zdXBwb3J0LWhpZ2gtcXVhbGl0eS1pbmNsdXNpdmUtZWFybHktY2hpbGRob29kLXN5c3RlbXMtb2N0LTUtMjAyMi8_dXRtX2NvbnRlbnQ9JnV0bV9tZWRpdW09ZW1haWwmdXRtX25hbWU9JnV0bV9zb3VyY2U9Z292ZGVsaXZlcnkmdXRtX3Rlcm09In0.jUPIpBzG7mvok0b6o3nm91G9Kf-oyaF12QjUIzVdm50/s/47671464/br/145246633890-l">
            <a:extLst>
              <a:ext uri="{FF2B5EF4-FFF2-40B4-BE49-F238E27FC236}">
                <a16:creationId xmlns:a16="http://schemas.microsoft.com/office/drawing/2014/main" id="{7AD7153C-93E1-4E38-A2F8-7DC2C4416B2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014833" y="852407"/>
            <a:ext cx="6932298" cy="5128002"/>
          </a:xfrm>
          <a:ln>
            <a:solidFill>
              <a:schemeClr val="tx1"/>
            </a:solidFill>
          </a:ln>
        </p:spPr>
      </p:pic>
    </p:spTree>
    <p:extLst>
      <p:ext uri="{BB962C8B-B14F-4D97-AF65-F5344CB8AC3E}">
        <p14:creationId xmlns:p14="http://schemas.microsoft.com/office/powerpoint/2010/main" val="175315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AD555-D4D7-4108-99C4-1A28FC624F01}"/>
              </a:ext>
            </a:extLst>
          </p:cNvPr>
          <p:cNvSpPr>
            <a:spLocks noGrp="1"/>
          </p:cNvSpPr>
          <p:nvPr>
            <p:ph type="title"/>
          </p:nvPr>
        </p:nvSpPr>
        <p:spPr>
          <a:xfrm>
            <a:off x="211636" y="790112"/>
            <a:ext cx="11644439" cy="2095132"/>
          </a:xfrm>
        </p:spPr>
        <p:txBody>
          <a:bodyPr>
            <a:normAutofit fontScale="90000"/>
          </a:bodyPr>
          <a:lstStyle/>
          <a:p>
            <a:br>
              <a:rPr lang="en-US" sz="3200" dirty="0"/>
            </a:br>
            <a:r>
              <a:rPr lang="en-US" sz="4000" dirty="0"/>
              <a:t>Memorandum Of Understanding (MOU):</a:t>
            </a:r>
            <a:br>
              <a:rPr lang="en-US" sz="4000" dirty="0"/>
            </a:br>
            <a:r>
              <a:rPr lang="en-US" sz="4000" dirty="0"/>
              <a:t> </a:t>
            </a:r>
            <a:br>
              <a:rPr lang="en-US" sz="4000" dirty="0"/>
            </a:br>
            <a:r>
              <a:rPr lang="en-US" sz="4000" dirty="0"/>
              <a:t>Who, why, what and where</a:t>
            </a:r>
            <a:br>
              <a:rPr lang="en-US" sz="4000" dirty="0"/>
            </a:br>
            <a:endParaRPr lang="en-US" sz="4000" dirty="0"/>
          </a:p>
        </p:txBody>
      </p:sp>
      <p:pic>
        <p:nvPicPr>
          <p:cNvPr id="6" name="Picture 5" descr="a row of multicolored stars">
            <a:extLst>
              <a:ext uri="{FF2B5EF4-FFF2-40B4-BE49-F238E27FC236}">
                <a16:creationId xmlns:a16="http://schemas.microsoft.com/office/drawing/2014/main" id="{66856F7A-ADDB-499C-AB75-E1AB3726A104}"/>
              </a:ext>
            </a:extLst>
          </p:cNvPr>
          <p:cNvPicPr>
            <a:picLocks noChangeAspect="1"/>
          </p:cNvPicPr>
          <p:nvPr/>
        </p:nvPicPr>
        <p:blipFill>
          <a:blip r:embed="rId3"/>
          <a:stretch>
            <a:fillRect/>
          </a:stretch>
        </p:blipFill>
        <p:spPr>
          <a:xfrm>
            <a:off x="1893161" y="3177424"/>
            <a:ext cx="8169962" cy="1606564"/>
          </a:xfrm>
          <a:prstGeom prst="rect">
            <a:avLst/>
          </a:prstGeom>
        </p:spPr>
      </p:pic>
      <p:sp>
        <p:nvSpPr>
          <p:cNvPr id="4" name="Slide Number Placeholder 3">
            <a:extLst>
              <a:ext uri="{FF2B5EF4-FFF2-40B4-BE49-F238E27FC236}">
                <a16:creationId xmlns:a16="http://schemas.microsoft.com/office/drawing/2014/main" id="{1C528121-7FDC-42DA-9A58-37A0154D1E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BE51-C3B0-9B4F-9A06-4F809A9A7941}" type="slidenum">
              <a:rPr kumimoji="0" lang="en-US" sz="2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47808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C181-A06F-4F51-95D1-BCEB77FB10B1}"/>
              </a:ext>
            </a:extLst>
          </p:cNvPr>
          <p:cNvSpPr>
            <a:spLocks noGrp="1"/>
          </p:cNvSpPr>
          <p:nvPr>
            <p:ph type="title"/>
          </p:nvPr>
        </p:nvSpPr>
        <p:spPr/>
        <p:txBody>
          <a:bodyPr>
            <a:normAutofit/>
          </a:bodyPr>
          <a:lstStyle/>
          <a:p>
            <a:r>
              <a:rPr lang="en-US" sz="4000" dirty="0"/>
              <a:t>But first…. The regulations</a:t>
            </a:r>
          </a:p>
        </p:txBody>
      </p:sp>
      <p:sp>
        <p:nvSpPr>
          <p:cNvPr id="3" name="Content Placeholder 2">
            <a:extLst>
              <a:ext uri="{FF2B5EF4-FFF2-40B4-BE49-F238E27FC236}">
                <a16:creationId xmlns:a16="http://schemas.microsoft.com/office/drawing/2014/main" id="{745DCD72-B4FB-47C6-85CB-D5246739BC93}"/>
              </a:ext>
            </a:extLst>
          </p:cNvPr>
          <p:cNvSpPr>
            <a:spLocks noGrp="1"/>
          </p:cNvSpPr>
          <p:nvPr>
            <p:ph sz="half" idx="1"/>
          </p:nvPr>
        </p:nvSpPr>
        <p:spPr>
          <a:xfrm>
            <a:off x="359229" y="993763"/>
            <a:ext cx="5388428" cy="582362"/>
          </a:xfrm>
        </p:spPr>
        <p:txBody>
          <a:bodyPr>
            <a:noAutofit/>
          </a:bodyPr>
          <a:lstStyle/>
          <a:p>
            <a:pPr marL="0" indent="0">
              <a:buNone/>
            </a:pPr>
            <a:r>
              <a:rPr lang="en-US" sz="3200" dirty="0"/>
              <a:t>Head Start:</a:t>
            </a:r>
          </a:p>
        </p:txBody>
      </p:sp>
      <p:pic>
        <p:nvPicPr>
          <p:cNvPr id="8" name="Picture 7" descr="Statue 1302.63 Coordination and collaboration with the local agency responsible for implementing IDEA. The full statue is available at https://eclkc.ohs.acf.hhs.gov/policy/45-cfr-chap-xiii/1302-63-coordination-collaboration-local-agency-responsible-implementing-idea">
            <a:extLst>
              <a:ext uri="{FF2B5EF4-FFF2-40B4-BE49-F238E27FC236}">
                <a16:creationId xmlns:a16="http://schemas.microsoft.com/office/drawing/2014/main" id="{0CFEE246-233F-4A13-8641-27DCF672CF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829" y="1914199"/>
            <a:ext cx="10893907" cy="3647808"/>
          </a:xfrm>
          <a:prstGeom prst="rect">
            <a:avLst/>
          </a:prstGeom>
        </p:spPr>
      </p:pic>
      <p:sp>
        <p:nvSpPr>
          <p:cNvPr id="10" name="Oval 9" descr="red circle around the words to develop interagency agreements with the local agency responsible for implementing IDEA">
            <a:extLst>
              <a:ext uri="{FF2B5EF4-FFF2-40B4-BE49-F238E27FC236}">
                <a16:creationId xmlns:a16="http://schemas.microsoft.com/office/drawing/2014/main" id="{E284DDEE-49C9-4A25-9B9C-F16B91517806}"/>
              </a:ext>
            </a:extLst>
          </p:cNvPr>
          <p:cNvSpPr/>
          <p:nvPr/>
        </p:nvSpPr>
        <p:spPr>
          <a:xfrm>
            <a:off x="2651760" y="3738103"/>
            <a:ext cx="8357616" cy="85039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descr="green arrow pointing to the circled words">
            <a:extLst>
              <a:ext uri="{FF2B5EF4-FFF2-40B4-BE49-F238E27FC236}">
                <a16:creationId xmlns:a16="http://schemas.microsoft.com/office/drawing/2014/main" id="{AE828359-A0CA-4226-8E93-BD917B55FFE8}"/>
              </a:ext>
            </a:extLst>
          </p:cNvPr>
          <p:cNvCxnSpPr>
            <a:cxnSpLocks/>
          </p:cNvCxnSpPr>
          <p:nvPr/>
        </p:nvCxnSpPr>
        <p:spPr>
          <a:xfrm flipH="1">
            <a:off x="5747657" y="1576125"/>
            <a:ext cx="3204319" cy="2361607"/>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B2657E7-90DE-4A74-A091-B775D1FFAB13}"/>
              </a:ext>
            </a:extLst>
          </p:cNvPr>
          <p:cNvSpPr txBox="1"/>
          <p:nvPr/>
        </p:nvSpPr>
        <p:spPr>
          <a:xfrm>
            <a:off x="2187701" y="6349534"/>
            <a:ext cx="9690355" cy="276999"/>
          </a:xfrm>
          <a:prstGeom prst="rect">
            <a:avLst/>
          </a:prstGeom>
          <a:noFill/>
        </p:spPr>
        <p:txBody>
          <a:bodyPr wrap="square">
            <a:spAutoFit/>
          </a:bodyPr>
          <a:lstStyle/>
          <a:p>
            <a:r>
              <a:rPr lang="en-US" sz="1200" dirty="0">
                <a:solidFill>
                  <a:schemeClr val="bg1"/>
                </a:solidFill>
              </a:rPr>
              <a:t>Source: https://eclkc.ohs.acf.hhs.gov/policy/45-cfr-chap-xiii/1302-63-coordination-collaboration-local-agency-responsible-implementing-idea</a:t>
            </a:r>
          </a:p>
        </p:txBody>
      </p:sp>
    </p:spTree>
    <p:extLst>
      <p:ext uri="{BB962C8B-B14F-4D97-AF65-F5344CB8AC3E}">
        <p14:creationId xmlns:p14="http://schemas.microsoft.com/office/powerpoint/2010/main" val="323010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C181-A06F-4F51-95D1-BCEB77FB10B1}"/>
              </a:ext>
            </a:extLst>
          </p:cNvPr>
          <p:cNvSpPr>
            <a:spLocks noGrp="1"/>
          </p:cNvSpPr>
          <p:nvPr>
            <p:ph type="title"/>
          </p:nvPr>
        </p:nvSpPr>
        <p:spPr/>
        <p:txBody>
          <a:bodyPr>
            <a:normAutofit/>
          </a:bodyPr>
          <a:lstStyle/>
          <a:p>
            <a:r>
              <a:rPr lang="en-US" sz="4000" dirty="0"/>
              <a:t>But first…. The regulations </a:t>
            </a:r>
            <a:r>
              <a:rPr lang="en-US" sz="800" dirty="0">
                <a:solidFill>
                  <a:schemeClr val="bg2"/>
                </a:solidFill>
              </a:rPr>
              <a:t>page 2</a:t>
            </a:r>
          </a:p>
        </p:txBody>
      </p:sp>
      <p:sp>
        <p:nvSpPr>
          <p:cNvPr id="3" name="Content Placeholder 2">
            <a:extLst>
              <a:ext uri="{FF2B5EF4-FFF2-40B4-BE49-F238E27FC236}">
                <a16:creationId xmlns:a16="http://schemas.microsoft.com/office/drawing/2014/main" id="{745DCD72-B4FB-47C6-85CB-D5246739BC93}"/>
              </a:ext>
            </a:extLst>
          </p:cNvPr>
          <p:cNvSpPr>
            <a:spLocks noGrp="1"/>
          </p:cNvSpPr>
          <p:nvPr>
            <p:ph sz="half" idx="1"/>
          </p:nvPr>
        </p:nvSpPr>
        <p:spPr>
          <a:xfrm>
            <a:off x="587829" y="1368358"/>
            <a:ext cx="5388428" cy="582362"/>
          </a:xfrm>
        </p:spPr>
        <p:txBody>
          <a:bodyPr>
            <a:noAutofit/>
          </a:bodyPr>
          <a:lstStyle/>
          <a:p>
            <a:pPr marL="0" indent="0">
              <a:buNone/>
            </a:pPr>
            <a:r>
              <a:rPr lang="en-US" sz="3200" dirty="0"/>
              <a:t>IDEA Part C:</a:t>
            </a:r>
          </a:p>
        </p:txBody>
      </p:sp>
      <p:pic>
        <p:nvPicPr>
          <p:cNvPr id="7" name="Picture 6" descr="Statute 303.1 Purpose of the early intervention program for infants and toddlers with disabilities. The purpose of this part is to provide financial assistance to states to: (a) develop and implement a statewide comprehensive, coordinated, multidisciplinary, interagency system that provides early intervention services for infants and toddlers with disabilities and their families">
            <a:extLst>
              <a:ext uri="{FF2B5EF4-FFF2-40B4-BE49-F238E27FC236}">
                <a16:creationId xmlns:a16="http://schemas.microsoft.com/office/drawing/2014/main" id="{A82338E0-0435-44F9-98EF-4D316DF12B8C}"/>
              </a:ext>
            </a:extLst>
          </p:cNvPr>
          <p:cNvPicPr>
            <a:picLocks noChangeAspect="1"/>
          </p:cNvPicPr>
          <p:nvPr/>
        </p:nvPicPr>
        <p:blipFill>
          <a:blip r:embed="rId3"/>
          <a:stretch>
            <a:fillRect/>
          </a:stretch>
        </p:blipFill>
        <p:spPr>
          <a:xfrm>
            <a:off x="381579" y="2259866"/>
            <a:ext cx="11428842" cy="2647415"/>
          </a:xfrm>
          <a:prstGeom prst="rect">
            <a:avLst/>
          </a:prstGeom>
        </p:spPr>
      </p:pic>
      <p:sp>
        <p:nvSpPr>
          <p:cNvPr id="9" name="TextBox 8">
            <a:extLst>
              <a:ext uri="{FF2B5EF4-FFF2-40B4-BE49-F238E27FC236}">
                <a16:creationId xmlns:a16="http://schemas.microsoft.com/office/drawing/2014/main" id="{1B2657E7-90DE-4A74-A091-B775D1FFAB13}"/>
              </a:ext>
            </a:extLst>
          </p:cNvPr>
          <p:cNvSpPr txBox="1"/>
          <p:nvPr/>
        </p:nvSpPr>
        <p:spPr>
          <a:xfrm>
            <a:off x="2187701" y="6349534"/>
            <a:ext cx="8748523" cy="369332"/>
          </a:xfrm>
          <a:prstGeom prst="rect">
            <a:avLst/>
          </a:prstGeom>
          <a:noFill/>
        </p:spPr>
        <p:txBody>
          <a:bodyPr wrap="square">
            <a:spAutoFit/>
          </a:bodyPr>
          <a:lstStyle/>
          <a:p>
            <a:r>
              <a:rPr lang="en-US" dirty="0">
                <a:solidFill>
                  <a:schemeClr val="bg1"/>
                </a:solidFill>
              </a:rPr>
              <a:t>Source: https://www.ecfr.gov/current/title-34/subtitle-B/chapter-III/part-303</a:t>
            </a:r>
          </a:p>
        </p:txBody>
      </p:sp>
      <p:cxnSp>
        <p:nvCxnSpPr>
          <p:cNvPr id="11" name="Straight Arrow Connector 10" descr="a green arrow pointing to the circled words">
            <a:extLst>
              <a:ext uri="{FF2B5EF4-FFF2-40B4-BE49-F238E27FC236}">
                <a16:creationId xmlns:a16="http://schemas.microsoft.com/office/drawing/2014/main" id="{8F01FF86-FBBB-4697-B2C2-20F296139537}"/>
              </a:ext>
            </a:extLst>
          </p:cNvPr>
          <p:cNvCxnSpPr>
            <a:cxnSpLocks/>
          </p:cNvCxnSpPr>
          <p:nvPr/>
        </p:nvCxnSpPr>
        <p:spPr>
          <a:xfrm flipH="1">
            <a:off x="7494161" y="1388121"/>
            <a:ext cx="3204319" cy="2361607"/>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sp>
        <p:nvSpPr>
          <p:cNvPr id="12" name="Oval 11" descr="red circle around the words comprehensive, coordinated, multidisciplinary, interagency">
            <a:extLst>
              <a:ext uri="{FF2B5EF4-FFF2-40B4-BE49-F238E27FC236}">
                <a16:creationId xmlns:a16="http://schemas.microsoft.com/office/drawing/2014/main" id="{7C8B5394-1779-4433-821F-CDF200E0D23F}"/>
              </a:ext>
            </a:extLst>
          </p:cNvPr>
          <p:cNvSpPr/>
          <p:nvPr/>
        </p:nvSpPr>
        <p:spPr>
          <a:xfrm>
            <a:off x="5229061" y="3620462"/>
            <a:ext cx="6364224" cy="85039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84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C181-A06F-4F51-95D1-BCEB77FB10B1}"/>
              </a:ext>
            </a:extLst>
          </p:cNvPr>
          <p:cNvSpPr>
            <a:spLocks noGrp="1"/>
          </p:cNvSpPr>
          <p:nvPr>
            <p:ph type="title"/>
          </p:nvPr>
        </p:nvSpPr>
        <p:spPr/>
        <p:txBody>
          <a:bodyPr>
            <a:normAutofit/>
          </a:bodyPr>
          <a:lstStyle/>
          <a:p>
            <a:r>
              <a:rPr lang="en-US" sz="4000" dirty="0"/>
              <a:t>But first…. The regulations </a:t>
            </a:r>
            <a:r>
              <a:rPr lang="en-US" sz="800" dirty="0">
                <a:solidFill>
                  <a:schemeClr val="bg2"/>
                </a:solidFill>
              </a:rPr>
              <a:t>page 3</a:t>
            </a:r>
            <a:endParaRPr lang="en-US" sz="800" dirty="0"/>
          </a:p>
        </p:txBody>
      </p:sp>
      <p:sp>
        <p:nvSpPr>
          <p:cNvPr id="3" name="Content Placeholder 2">
            <a:extLst>
              <a:ext uri="{FF2B5EF4-FFF2-40B4-BE49-F238E27FC236}">
                <a16:creationId xmlns:a16="http://schemas.microsoft.com/office/drawing/2014/main" id="{745DCD72-B4FB-47C6-85CB-D5246739BC93}"/>
              </a:ext>
            </a:extLst>
          </p:cNvPr>
          <p:cNvSpPr>
            <a:spLocks noGrp="1"/>
          </p:cNvSpPr>
          <p:nvPr>
            <p:ph sz="half" idx="1"/>
          </p:nvPr>
        </p:nvSpPr>
        <p:spPr>
          <a:xfrm>
            <a:off x="587829" y="1368358"/>
            <a:ext cx="5236899" cy="679898"/>
          </a:xfrm>
        </p:spPr>
        <p:txBody>
          <a:bodyPr>
            <a:noAutofit/>
          </a:bodyPr>
          <a:lstStyle/>
          <a:p>
            <a:pPr marL="0" indent="0">
              <a:buNone/>
            </a:pPr>
            <a:r>
              <a:rPr lang="en-US" sz="3200" dirty="0"/>
              <a:t>IDEA Part B, Section 619:</a:t>
            </a:r>
          </a:p>
          <a:p>
            <a:pPr marL="0" indent="0">
              <a:buNone/>
            </a:pPr>
            <a:endParaRPr lang="en-US" sz="3200" dirty="0"/>
          </a:p>
        </p:txBody>
      </p:sp>
      <p:sp>
        <p:nvSpPr>
          <p:cNvPr id="4" name="TextBox 3">
            <a:extLst>
              <a:ext uri="{FF2B5EF4-FFF2-40B4-BE49-F238E27FC236}">
                <a16:creationId xmlns:a16="http://schemas.microsoft.com/office/drawing/2014/main" id="{4F61F42E-6F6C-4CA4-86D9-CBD568437D66}"/>
              </a:ext>
            </a:extLst>
          </p:cNvPr>
          <p:cNvSpPr txBox="1"/>
          <p:nvPr/>
        </p:nvSpPr>
        <p:spPr>
          <a:xfrm>
            <a:off x="859536" y="2289942"/>
            <a:ext cx="10817352" cy="3385542"/>
          </a:xfrm>
          <a:prstGeom prst="rect">
            <a:avLst/>
          </a:prstGeom>
          <a:noFill/>
        </p:spPr>
        <p:txBody>
          <a:bodyPr wrap="square" rtlCol="0">
            <a:spAutoFit/>
          </a:bodyPr>
          <a:lstStyle/>
          <a:p>
            <a:r>
              <a:rPr lang="en-US" sz="2800" dirty="0"/>
              <a:t>Regulations are specific to the components of an MOU, including:</a:t>
            </a:r>
          </a:p>
          <a:p>
            <a:endParaRPr lang="en-US" sz="2800" dirty="0"/>
          </a:p>
          <a:p>
            <a:pPr marL="285750" indent="-285750">
              <a:buFont typeface="Arial" panose="020B0604020202020204" pitchFamily="34" charset="0"/>
              <a:buChar char="•"/>
            </a:pPr>
            <a:r>
              <a:rPr lang="en-US" sz="2800" dirty="0"/>
              <a:t>Screening and evaluation: 34 CFR 300.301(c)(1)</a:t>
            </a:r>
          </a:p>
          <a:p>
            <a:pPr marL="285750" indent="-285750">
              <a:buFont typeface="Arial" panose="020B0604020202020204" pitchFamily="34" charset="0"/>
              <a:buChar char="•"/>
            </a:pPr>
            <a:r>
              <a:rPr lang="en-US" sz="2800" dirty="0"/>
              <a:t>IEP development and review: 34 CFR 300.320 and 34 CFR 300.324(b)(1)(</a:t>
            </a:r>
            <a:r>
              <a:rPr lang="en-US" sz="2800" dirty="0" err="1"/>
              <a:t>i</a:t>
            </a:r>
            <a:r>
              <a:rPr lang="en-US" sz="2800" dirty="0"/>
              <a:t>)).] </a:t>
            </a:r>
          </a:p>
          <a:p>
            <a:pPr marL="285750" indent="-285750">
              <a:buFont typeface="Arial" panose="020B0604020202020204" pitchFamily="34" charset="0"/>
              <a:buChar char="•"/>
            </a:pPr>
            <a:r>
              <a:rPr lang="en-US" sz="2800" dirty="0"/>
              <a:t>Service delivery: 34 CFR 300.114(a)</a:t>
            </a:r>
          </a:p>
          <a:p>
            <a:pPr marL="285750" indent="-285750">
              <a:buFont typeface="Arial" panose="020B0604020202020204" pitchFamily="34" charset="0"/>
              <a:buChar char="•"/>
            </a:pPr>
            <a:r>
              <a:rPr lang="en-US" sz="2800" dirty="0"/>
              <a:t>Transition planning: 34 CFR 300.124</a:t>
            </a:r>
            <a:endParaRPr lang="en-US" dirty="0"/>
          </a:p>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1B2657E7-90DE-4A74-A091-B775D1FFAB13}"/>
              </a:ext>
            </a:extLst>
          </p:cNvPr>
          <p:cNvSpPr txBox="1"/>
          <p:nvPr/>
        </p:nvSpPr>
        <p:spPr>
          <a:xfrm>
            <a:off x="2187701" y="6349534"/>
            <a:ext cx="8748523" cy="369332"/>
          </a:xfrm>
          <a:prstGeom prst="rect">
            <a:avLst/>
          </a:prstGeom>
          <a:noFill/>
        </p:spPr>
        <p:txBody>
          <a:bodyPr wrap="square">
            <a:spAutoFit/>
          </a:bodyPr>
          <a:lstStyle/>
          <a:p>
            <a:r>
              <a:rPr lang="en-US" dirty="0">
                <a:solidFill>
                  <a:schemeClr val="bg1"/>
                </a:solidFill>
              </a:rPr>
              <a:t>Source: https://www.ecfr.gov/current/title-34/subtitle-B/chapter-III/part-303</a:t>
            </a:r>
          </a:p>
        </p:txBody>
      </p:sp>
    </p:spTree>
    <p:extLst>
      <p:ext uri="{BB962C8B-B14F-4D97-AF65-F5344CB8AC3E}">
        <p14:creationId xmlns:p14="http://schemas.microsoft.com/office/powerpoint/2010/main" val="2000764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F53E78-61A2-1BFC-0920-2F5CA7763EEF}"/>
              </a:ext>
            </a:extLst>
          </p:cNvPr>
          <p:cNvSpPr>
            <a:spLocks noGrp="1"/>
          </p:cNvSpPr>
          <p:nvPr>
            <p:ph type="title"/>
          </p:nvPr>
        </p:nvSpPr>
        <p:spPr/>
        <p:txBody>
          <a:bodyPr>
            <a:normAutofit/>
          </a:bodyPr>
          <a:lstStyle/>
          <a:p>
            <a:r>
              <a:rPr lang="en-US" sz="6600" dirty="0"/>
              <a:t>Who?</a:t>
            </a:r>
          </a:p>
        </p:txBody>
      </p:sp>
      <p:sp>
        <p:nvSpPr>
          <p:cNvPr id="11" name="Text Placeholder 10">
            <a:extLst>
              <a:ext uri="{FF2B5EF4-FFF2-40B4-BE49-F238E27FC236}">
                <a16:creationId xmlns:a16="http://schemas.microsoft.com/office/drawing/2014/main" id="{8521C1D7-8682-AFEE-9300-15B927CFDA72}"/>
              </a:ext>
            </a:extLst>
          </p:cNvPr>
          <p:cNvSpPr>
            <a:spLocks noGrp="1"/>
          </p:cNvSpPr>
          <p:nvPr>
            <p:ph type="body" sz="quarter" idx="15"/>
          </p:nvPr>
        </p:nvSpPr>
        <p:spPr>
          <a:xfrm>
            <a:off x="6334762" y="1714500"/>
            <a:ext cx="4833618" cy="4724400"/>
          </a:xfrm>
        </p:spPr>
        <p:txBody>
          <a:bodyPr/>
          <a:lstStyle/>
          <a:p>
            <a:r>
              <a:rPr lang="en-US" sz="3200" dirty="0"/>
              <a:t>To support productive agreements:</a:t>
            </a:r>
          </a:p>
          <a:p>
            <a:pPr marL="342900" indent="-342900">
              <a:buFont typeface="Arial" panose="020B0604020202020204" pitchFamily="34" charset="0"/>
              <a:buChar char="•"/>
            </a:pPr>
            <a:r>
              <a:rPr lang="en-US" sz="2800" dirty="0"/>
              <a:t>Ensure representation across agencies</a:t>
            </a:r>
          </a:p>
          <a:p>
            <a:pPr marL="342900" indent="-342900">
              <a:buFont typeface="Arial" panose="020B0604020202020204" pitchFamily="34" charset="0"/>
              <a:buChar char="•"/>
            </a:pPr>
            <a:r>
              <a:rPr lang="en-US" sz="2800" dirty="0"/>
              <a:t>Consider diverse perspectives and experiences</a:t>
            </a:r>
          </a:p>
          <a:p>
            <a:pPr marL="342900" indent="-342900">
              <a:buFont typeface="Arial" panose="020B0604020202020204" pitchFamily="34" charset="0"/>
              <a:buChar char="•"/>
            </a:pPr>
            <a:r>
              <a:rPr lang="en-US" sz="2800" dirty="0"/>
              <a:t>Include people with decision-making authority</a:t>
            </a:r>
          </a:p>
          <a:p>
            <a:pPr marL="342900" indent="-342900">
              <a:buFont typeface="Arial" panose="020B0604020202020204" pitchFamily="34" charset="0"/>
              <a:buChar char="•"/>
            </a:pPr>
            <a:endParaRPr lang="en-US" dirty="0"/>
          </a:p>
        </p:txBody>
      </p:sp>
      <p:pic>
        <p:nvPicPr>
          <p:cNvPr id="12" name="Picture Placeholder 11" descr="Sticky notes with question marks">
            <a:extLst>
              <a:ext uri="{FF2B5EF4-FFF2-40B4-BE49-F238E27FC236}">
                <a16:creationId xmlns:a16="http://schemas.microsoft.com/office/drawing/2014/main" id="{9CF7FA06-0026-18BE-22CF-9006E9E5995B}"/>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prstGeom prst="rect">
            <a:avLst/>
          </a:prstGeom>
        </p:spPr>
      </p:pic>
    </p:spTree>
    <p:extLst>
      <p:ext uri="{BB962C8B-B14F-4D97-AF65-F5344CB8AC3E}">
        <p14:creationId xmlns:p14="http://schemas.microsoft.com/office/powerpoint/2010/main" val="390354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65D7A1-D22A-C6A7-B874-E488E019BEF7}"/>
              </a:ext>
            </a:extLst>
          </p:cNvPr>
          <p:cNvSpPr>
            <a:spLocks noGrp="1"/>
          </p:cNvSpPr>
          <p:nvPr>
            <p:ph type="title"/>
          </p:nvPr>
        </p:nvSpPr>
        <p:spPr>
          <a:xfrm>
            <a:off x="8740797" y="1122363"/>
            <a:ext cx="3084758" cy="2902882"/>
          </a:xfrm>
        </p:spPr>
        <p:txBody>
          <a:bodyPr vert="horz" lIns="91440" tIns="45720" rIns="91440" bIns="45720" rtlCol="0" anchor="b">
            <a:normAutofit/>
          </a:bodyPr>
          <a:lstStyle/>
          <a:p>
            <a:r>
              <a:rPr lang="en-US" sz="4000" kern="1200" dirty="0">
                <a:solidFill>
                  <a:schemeClr val="tx1"/>
                </a:solidFill>
                <a:latin typeface="+mj-lt"/>
                <a:ea typeface="+mj-ea"/>
                <a:cs typeface="+mj-cs"/>
              </a:rPr>
              <a:t>Introductions: Federal Presenters</a:t>
            </a:r>
          </a:p>
        </p:txBody>
      </p:sp>
      <p:grpSp>
        <p:nvGrpSpPr>
          <p:cNvPr id="14" name="Group 13">
            <a:extLst>
              <a:ext uri="{FF2B5EF4-FFF2-40B4-BE49-F238E27FC236}">
                <a16:creationId xmlns:a16="http://schemas.microsoft.com/office/drawing/2014/main" id="{9A19A3F5-314C-46CC-8695-7C6BFCACFE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41664" y="73152"/>
            <a:ext cx="1178966" cy="232963"/>
            <a:chOff x="7763256" y="73152"/>
            <a:chExt cx="1178966" cy="232963"/>
          </a:xfrm>
        </p:grpSpPr>
        <p:sp>
          <p:nvSpPr>
            <p:cNvPr id="15" name="Rectangle 64">
              <a:extLst>
                <a:ext uri="{FF2B5EF4-FFF2-40B4-BE49-F238E27FC236}">
                  <a16:creationId xmlns:a16="http://schemas.microsoft.com/office/drawing/2014/main" id="{278F674D-D76D-4798-B032-C8B53BB24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66">
              <a:extLst>
                <a:ext uri="{FF2B5EF4-FFF2-40B4-BE49-F238E27FC236}">
                  <a16:creationId xmlns:a16="http://schemas.microsoft.com/office/drawing/2014/main" id="{93C95A67-CFD6-49FD-BAAA-A697C0CD3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64">
              <a:extLst>
                <a:ext uri="{FF2B5EF4-FFF2-40B4-BE49-F238E27FC236}">
                  <a16:creationId xmlns:a16="http://schemas.microsoft.com/office/drawing/2014/main" id="{182CC514-9A22-43DC-9B8B-274A1BA4F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66">
              <a:extLst>
                <a:ext uri="{FF2B5EF4-FFF2-40B4-BE49-F238E27FC236}">
                  <a16:creationId xmlns:a16="http://schemas.microsoft.com/office/drawing/2014/main" id="{C5736E08-B988-4CC3-A244-9E5F806B4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64">
              <a:extLst>
                <a:ext uri="{FF2B5EF4-FFF2-40B4-BE49-F238E27FC236}">
                  <a16:creationId xmlns:a16="http://schemas.microsoft.com/office/drawing/2014/main" id="{B2938EAC-3109-4B44-9E80-A9A7D99F1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66">
              <a:extLst>
                <a:ext uri="{FF2B5EF4-FFF2-40B4-BE49-F238E27FC236}">
                  <a16:creationId xmlns:a16="http://schemas.microsoft.com/office/drawing/2014/main" id="{E10B9525-3F05-4446-8486-E44910EE65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64">
              <a:extLst>
                <a:ext uri="{FF2B5EF4-FFF2-40B4-BE49-F238E27FC236}">
                  <a16:creationId xmlns:a16="http://schemas.microsoft.com/office/drawing/2014/main" id="{F93E511D-E6DC-4D13-976A-0110E165A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66">
              <a:extLst>
                <a:ext uri="{FF2B5EF4-FFF2-40B4-BE49-F238E27FC236}">
                  <a16:creationId xmlns:a16="http://schemas.microsoft.com/office/drawing/2014/main" id="{85684F25-E83E-4E6D-AD9A-B9BDDB0E7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64">
              <a:extLst>
                <a:ext uri="{FF2B5EF4-FFF2-40B4-BE49-F238E27FC236}">
                  <a16:creationId xmlns:a16="http://schemas.microsoft.com/office/drawing/2014/main" id="{118B2579-8426-416F-8744-D7EB91511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66">
              <a:extLst>
                <a:ext uri="{FF2B5EF4-FFF2-40B4-BE49-F238E27FC236}">
                  <a16:creationId xmlns:a16="http://schemas.microsoft.com/office/drawing/2014/main" id="{5B4CB9E6-5FA1-4665-888E-BEBD41CC8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64">
              <a:extLst>
                <a:ext uri="{FF2B5EF4-FFF2-40B4-BE49-F238E27FC236}">
                  <a16:creationId xmlns:a16="http://schemas.microsoft.com/office/drawing/2014/main" id="{5095E589-7E16-4865-B076-8C04BA65A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6">
              <a:extLst>
                <a:ext uri="{FF2B5EF4-FFF2-40B4-BE49-F238E27FC236}">
                  <a16:creationId xmlns:a16="http://schemas.microsoft.com/office/drawing/2014/main" id="{6D0546CB-725B-4586-BEDD-A8E1DA496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4">
              <a:extLst>
                <a:ext uri="{FF2B5EF4-FFF2-40B4-BE49-F238E27FC236}">
                  <a16:creationId xmlns:a16="http://schemas.microsoft.com/office/drawing/2014/main" id="{AB5EE017-5E43-4AB4-BF17-C2150694C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6">
              <a:extLst>
                <a:ext uri="{FF2B5EF4-FFF2-40B4-BE49-F238E27FC236}">
                  <a16:creationId xmlns:a16="http://schemas.microsoft.com/office/drawing/2014/main" id="{456BFE42-FE3E-4763-A6E8-BC9C34C10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4">
              <a:extLst>
                <a:ext uri="{FF2B5EF4-FFF2-40B4-BE49-F238E27FC236}">
                  <a16:creationId xmlns:a16="http://schemas.microsoft.com/office/drawing/2014/main" id="{A395DBA0-7465-4857-B1C8-CB25971B0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6">
              <a:extLst>
                <a:ext uri="{FF2B5EF4-FFF2-40B4-BE49-F238E27FC236}">
                  <a16:creationId xmlns:a16="http://schemas.microsoft.com/office/drawing/2014/main" id="{BC8EB897-B7B1-4BAD-AB7C-A40DE6F4B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4">
              <a:extLst>
                <a:ext uri="{FF2B5EF4-FFF2-40B4-BE49-F238E27FC236}">
                  <a16:creationId xmlns:a16="http://schemas.microsoft.com/office/drawing/2014/main" id="{4664B19C-7F4F-4092-ADCA-581CE08E1A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6">
              <a:extLst>
                <a:ext uri="{FF2B5EF4-FFF2-40B4-BE49-F238E27FC236}">
                  <a16:creationId xmlns:a16="http://schemas.microsoft.com/office/drawing/2014/main" id="{1841D5A7-F7A1-4A43-834B-F6DF2B0E2F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4">
              <a:extLst>
                <a:ext uri="{FF2B5EF4-FFF2-40B4-BE49-F238E27FC236}">
                  <a16:creationId xmlns:a16="http://schemas.microsoft.com/office/drawing/2014/main" id="{07387B72-31EA-4F4A-8CAD-2132C3335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6">
              <a:extLst>
                <a:ext uri="{FF2B5EF4-FFF2-40B4-BE49-F238E27FC236}">
                  <a16:creationId xmlns:a16="http://schemas.microsoft.com/office/drawing/2014/main" id="{99841BC6-D90A-4F47-B7B0-21B4DEA24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6" name="Rectangle 35">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400F1EA-0805-B3CE-0588-6953DFCBB597}"/>
              </a:ext>
            </a:extLst>
          </p:cNvPr>
          <p:cNvSpPr/>
          <p:nvPr/>
        </p:nvSpPr>
        <p:spPr>
          <a:xfrm>
            <a:off x="209732" y="4458878"/>
            <a:ext cx="2456050" cy="147417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Julia Martin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Eile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Office of Special Education Programs</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 Department of Education</a:t>
            </a:r>
          </a:p>
        </p:txBody>
      </p:sp>
      <p:pic>
        <p:nvPicPr>
          <p:cNvPr id="7" name="Picture 6" descr="A picture of Julia Martin Eile smiling, wearing a blue jacket and white shirt with glasses. &#10;&#10;">
            <a:extLst>
              <a:ext uri="{FF2B5EF4-FFF2-40B4-BE49-F238E27FC236}">
                <a16:creationId xmlns:a16="http://schemas.microsoft.com/office/drawing/2014/main" id="{852AEEE4-0F26-48AA-BF82-816442186D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512" y="924943"/>
            <a:ext cx="2540270" cy="3342711"/>
          </a:xfrm>
          <a:prstGeom prst="rect">
            <a:avLst/>
          </a:prstGeom>
        </p:spPr>
      </p:pic>
      <p:sp>
        <p:nvSpPr>
          <p:cNvPr id="35" name="Rectangle 34">
            <a:extLst>
              <a:ext uri="{FF2B5EF4-FFF2-40B4-BE49-F238E27FC236}">
                <a16:creationId xmlns:a16="http://schemas.microsoft.com/office/drawing/2014/main" id="{CBFA5220-0F9E-4C6E-96C4-50D5E99BC781}"/>
              </a:ext>
            </a:extLst>
          </p:cNvPr>
          <p:cNvSpPr/>
          <p:nvPr/>
        </p:nvSpPr>
        <p:spPr>
          <a:xfrm>
            <a:off x="2978368" y="4465552"/>
            <a:ext cx="2648760" cy="15073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Janette Guerra</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Office of Special Education Programs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 Department of Education</a:t>
            </a:r>
          </a:p>
        </p:txBody>
      </p:sp>
      <p:pic>
        <p:nvPicPr>
          <p:cNvPr id="4" name="Picture 3" descr="Janette Gerra">
            <a:extLst>
              <a:ext uri="{FF2B5EF4-FFF2-40B4-BE49-F238E27FC236}">
                <a16:creationId xmlns:a16="http://schemas.microsoft.com/office/drawing/2014/main" id="{6EAEF73D-0024-4C15-AD1B-889CC29F60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57464" y="878763"/>
            <a:ext cx="2690567" cy="3425839"/>
          </a:xfrm>
          <a:prstGeom prst="rect">
            <a:avLst/>
          </a:prstGeom>
        </p:spPr>
      </p:pic>
      <p:sp>
        <p:nvSpPr>
          <p:cNvPr id="40" name="Rectangle 39">
            <a:extLst>
              <a:ext uri="{FF2B5EF4-FFF2-40B4-BE49-F238E27FC236}">
                <a16:creationId xmlns:a16="http://schemas.microsoft.com/office/drawing/2014/main" id="{283C93D2-BF82-4D58-A218-79C0BD79A73C}"/>
              </a:ext>
            </a:extLst>
          </p:cNvPr>
          <p:cNvSpPr/>
          <p:nvPr/>
        </p:nvSpPr>
        <p:spPr>
          <a:xfrm>
            <a:off x="5870931" y="4465552"/>
            <a:ext cx="2526061" cy="15073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b="1" dirty="0">
                <a:solidFill>
                  <a:schemeClr val="tx1"/>
                </a:solidFill>
              </a:rPr>
              <a:t>Dayana Garcia</a:t>
            </a:r>
          </a:p>
          <a:p>
            <a:pPr algn="ctr">
              <a:spcAft>
                <a:spcPts val="600"/>
              </a:spcAft>
            </a:pPr>
            <a:r>
              <a:rPr lang="en-US" dirty="0">
                <a:solidFill>
                  <a:schemeClr val="tx1"/>
                </a:solidFill>
              </a:rPr>
              <a:t>Office of Head Start</a:t>
            </a:r>
          </a:p>
          <a:p>
            <a:pPr algn="ctr">
              <a:spcAft>
                <a:spcPts val="600"/>
              </a:spcAft>
            </a:pPr>
            <a:r>
              <a:rPr lang="en-US" dirty="0">
                <a:solidFill>
                  <a:schemeClr val="tx1"/>
                </a:solidFill>
              </a:rPr>
              <a:t>US Department of Health and Human Services</a:t>
            </a:r>
          </a:p>
        </p:txBody>
      </p:sp>
      <p:pic>
        <p:nvPicPr>
          <p:cNvPr id="41" name="Content Placeholder 4" descr="Dayana Garcia">
            <a:extLst>
              <a:ext uri="{FF2B5EF4-FFF2-40B4-BE49-F238E27FC236}">
                <a16:creationId xmlns:a16="http://schemas.microsoft.com/office/drawing/2014/main" id="{194E2D72-12E1-4791-ADC5-5A130CA5A243}"/>
              </a:ext>
            </a:extLst>
          </p:cNvPr>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b="-1"/>
          <a:stretch/>
        </p:blipFill>
        <p:spPr>
          <a:xfrm>
            <a:off x="5870931" y="889568"/>
            <a:ext cx="2436064" cy="3432901"/>
          </a:xfrm>
          <a:prstGeom prst="rect">
            <a:avLst/>
          </a:prstGeom>
        </p:spPr>
      </p:pic>
      <p:pic>
        <p:nvPicPr>
          <p:cNvPr id="2050" name="Picture 5" descr="US Department of Education logo">
            <a:extLst>
              <a:ext uri="{FF2B5EF4-FFF2-40B4-BE49-F238E27FC236}">
                <a16:creationId xmlns:a16="http://schemas.microsoft.com/office/drawing/2014/main" id="{95062D9E-C435-46F9-AD22-4F107E7F80C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710346" y="5318481"/>
            <a:ext cx="7810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36" descr="OSEP and Head Start logos">
            <a:extLst>
              <a:ext uri="{FF2B5EF4-FFF2-40B4-BE49-F238E27FC236}">
                <a16:creationId xmlns:a16="http://schemas.microsoft.com/office/drawing/2014/main" id="{7F269C47-A671-7027-92E1-75EBCFCDA4B0}"/>
              </a:ext>
            </a:extLst>
          </p:cNvPr>
          <p:cNvGrpSpPr/>
          <p:nvPr/>
        </p:nvGrpSpPr>
        <p:grpSpPr>
          <a:xfrm>
            <a:off x="9795675" y="5303435"/>
            <a:ext cx="1728737" cy="864404"/>
            <a:chOff x="0" y="0"/>
            <a:chExt cx="1291894" cy="481330"/>
          </a:xfrm>
        </p:grpSpPr>
        <p:pic>
          <p:nvPicPr>
            <p:cNvPr id="38" name="Picture 37">
              <a:extLst>
                <a:ext uri="{FF2B5EF4-FFF2-40B4-BE49-F238E27FC236}">
                  <a16:creationId xmlns:a16="http://schemas.microsoft.com/office/drawing/2014/main" id="{4BBFB72C-3FB5-B342-82B6-BCC14A4EEE15}"/>
                </a:ext>
              </a:extLst>
            </p:cNvPr>
            <p:cNvPicPr/>
            <p:nvPr/>
          </p:nvPicPr>
          <p:blipFill>
            <a:blip r:embed="rId7"/>
            <a:stretch>
              <a:fillRect/>
            </a:stretch>
          </p:blipFill>
          <p:spPr>
            <a:xfrm>
              <a:off x="535940" y="0"/>
              <a:ext cx="755954" cy="481330"/>
            </a:xfrm>
            <a:prstGeom prst="rect">
              <a:avLst/>
            </a:prstGeom>
          </p:spPr>
        </p:pic>
        <p:pic>
          <p:nvPicPr>
            <p:cNvPr id="39" name="Picture 38">
              <a:extLst>
                <a:ext uri="{FF2B5EF4-FFF2-40B4-BE49-F238E27FC236}">
                  <a16:creationId xmlns:a16="http://schemas.microsoft.com/office/drawing/2014/main" id="{454E392D-929B-A20E-C167-B0C4E912B52B}"/>
                </a:ext>
              </a:extLst>
            </p:cNvPr>
            <p:cNvPicPr/>
            <p:nvPr/>
          </p:nvPicPr>
          <p:blipFill>
            <a:blip r:embed="rId8" cstate="email">
              <a:extLst>
                <a:ext uri="{28A0092B-C50C-407E-A947-70E740481C1C}">
                  <a14:useLocalDpi xmlns:a14="http://schemas.microsoft.com/office/drawing/2010/main"/>
                </a:ext>
              </a:extLst>
            </a:blip>
            <a:stretch>
              <a:fillRect/>
            </a:stretch>
          </p:blipFill>
          <p:spPr>
            <a:xfrm>
              <a:off x="0" y="15874"/>
              <a:ext cx="333192" cy="420370"/>
            </a:xfrm>
            <a:prstGeom prst="rect">
              <a:avLst/>
            </a:prstGeom>
          </p:spPr>
        </p:pic>
      </p:grpSp>
    </p:spTree>
    <p:extLst>
      <p:ext uri="{BB962C8B-B14F-4D97-AF65-F5344CB8AC3E}">
        <p14:creationId xmlns:p14="http://schemas.microsoft.com/office/powerpoint/2010/main" val="3045069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F53E78-61A2-1BFC-0920-2F5CA7763EEF}"/>
              </a:ext>
            </a:extLst>
          </p:cNvPr>
          <p:cNvSpPr>
            <a:spLocks noGrp="1"/>
          </p:cNvSpPr>
          <p:nvPr>
            <p:ph type="title"/>
          </p:nvPr>
        </p:nvSpPr>
        <p:spPr/>
        <p:txBody>
          <a:bodyPr>
            <a:normAutofit/>
          </a:bodyPr>
          <a:lstStyle/>
          <a:p>
            <a:r>
              <a:rPr lang="en-US" sz="6600" dirty="0"/>
              <a:t>Why?</a:t>
            </a:r>
          </a:p>
        </p:txBody>
      </p:sp>
      <p:sp>
        <p:nvSpPr>
          <p:cNvPr id="11" name="Text Placeholder 10">
            <a:extLst>
              <a:ext uri="{FF2B5EF4-FFF2-40B4-BE49-F238E27FC236}">
                <a16:creationId xmlns:a16="http://schemas.microsoft.com/office/drawing/2014/main" id="{8521C1D7-8682-AFEE-9300-15B927CFDA72}"/>
              </a:ext>
            </a:extLst>
          </p:cNvPr>
          <p:cNvSpPr>
            <a:spLocks noGrp="1"/>
          </p:cNvSpPr>
          <p:nvPr>
            <p:ph type="body" sz="quarter" idx="15"/>
          </p:nvPr>
        </p:nvSpPr>
        <p:spPr>
          <a:xfrm>
            <a:off x="6334762" y="1714500"/>
            <a:ext cx="4833618" cy="4724400"/>
          </a:xfrm>
        </p:spPr>
        <p:txBody>
          <a:bodyPr/>
          <a:lstStyle/>
          <a:p>
            <a:r>
              <a:rPr lang="en-US" sz="3200" dirty="0"/>
              <a:t>Collaborate to create a shared understanding:</a:t>
            </a:r>
          </a:p>
          <a:p>
            <a:pPr marL="342900" indent="-342900">
              <a:buFont typeface="Arial" panose="020B0604020202020204" pitchFamily="34" charset="0"/>
              <a:buChar char="•"/>
            </a:pPr>
            <a:r>
              <a:rPr lang="en-US" sz="2800" dirty="0"/>
              <a:t>Benefits of formalized agreement</a:t>
            </a:r>
          </a:p>
          <a:p>
            <a:pPr marL="342900" indent="-342900">
              <a:buFont typeface="Arial" panose="020B0604020202020204" pitchFamily="34" charset="0"/>
              <a:buChar char="•"/>
            </a:pPr>
            <a:r>
              <a:rPr lang="en-US" sz="2800" dirty="0"/>
              <a:t>Shared values</a:t>
            </a:r>
          </a:p>
          <a:p>
            <a:pPr marL="342900" indent="-342900">
              <a:buFont typeface="Arial" panose="020B0604020202020204" pitchFamily="34" charset="0"/>
              <a:buChar char="•"/>
            </a:pPr>
            <a:r>
              <a:rPr lang="en-US" sz="2800" dirty="0"/>
              <a:t>Collective purpose </a:t>
            </a:r>
          </a:p>
          <a:p>
            <a:pPr marL="342900" indent="-342900">
              <a:buFont typeface="Arial" panose="020B0604020202020204" pitchFamily="34" charset="0"/>
              <a:buChar char="•"/>
            </a:pPr>
            <a:r>
              <a:rPr lang="en-US" sz="2800" dirty="0"/>
              <a:t>Meet requirements</a:t>
            </a:r>
          </a:p>
          <a:p>
            <a:endParaRPr lang="en-US" dirty="0"/>
          </a:p>
        </p:txBody>
      </p:sp>
      <p:pic>
        <p:nvPicPr>
          <p:cNvPr id="12" name="Picture Placeholder 11" descr="Sticky notes with question marks">
            <a:extLst>
              <a:ext uri="{FF2B5EF4-FFF2-40B4-BE49-F238E27FC236}">
                <a16:creationId xmlns:a16="http://schemas.microsoft.com/office/drawing/2014/main" id="{9CF7FA06-0026-18BE-22CF-9006E9E5995B}"/>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prstGeom prst="rect">
            <a:avLst/>
          </a:prstGeom>
        </p:spPr>
      </p:pic>
    </p:spTree>
    <p:extLst>
      <p:ext uri="{BB962C8B-B14F-4D97-AF65-F5344CB8AC3E}">
        <p14:creationId xmlns:p14="http://schemas.microsoft.com/office/powerpoint/2010/main" val="3744131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B36D4-374A-7B74-77BC-AAC5EBDA40F7}"/>
              </a:ext>
            </a:extLst>
          </p:cNvPr>
          <p:cNvSpPr>
            <a:spLocks noGrp="1"/>
          </p:cNvSpPr>
          <p:nvPr>
            <p:ph type="title"/>
          </p:nvPr>
        </p:nvSpPr>
        <p:spPr/>
        <p:txBody>
          <a:bodyPr>
            <a:normAutofit/>
          </a:bodyPr>
          <a:lstStyle/>
          <a:p>
            <a:r>
              <a:rPr lang="en-US" sz="6600" dirty="0"/>
              <a:t>What?</a:t>
            </a:r>
          </a:p>
        </p:txBody>
      </p:sp>
      <p:sp>
        <p:nvSpPr>
          <p:cNvPr id="5" name="Text Placeholder 4">
            <a:extLst>
              <a:ext uri="{FF2B5EF4-FFF2-40B4-BE49-F238E27FC236}">
                <a16:creationId xmlns:a16="http://schemas.microsoft.com/office/drawing/2014/main" id="{382BC824-811E-9B43-B204-33F93413E7B4}"/>
              </a:ext>
            </a:extLst>
          </p:cNvPr>
          <p:cNvSpPr>
            <a:spLocks noGrp="1"/>
          </p:cNvSpPr>
          <p:nvPr>
            <p:ph type="body" sz="quarter" idx="15"/>
          </p:nvPr>
        </p:nvSpPr>
        <p:spPr>
          <a:xfrm>
            <a:off x="6334762" y="1714500"/>
            <a:ext cx="5323838" cy="4724400"/>
          </a:xfrm>
        </p:spPr>
        <p:txBody>
          <a:bodyPr>
            <a:normAutofit lnSpcReduction="10000"/>
          </a:bodyPr>
          <a:lstStyle/>
          <a:p>
            <a:r>
              <a:rPr lang="en-US" sz="3200" dirty="0"/>
              <a:t>Describe each agency’s role to address key IDEA activities:</a:t>
            </a:r>
          </a:p>
          <a:p>
            <a:pPr marL="342900" indent="-342900">
              <a:buFont typeface="Arial" panose="020B0604020202020204" pitchFamily="34" charset="0"/>
              <a:buChar char="•"/>
            </a:pPr>
            <a:r>
              <a:rPr lang="en-US" sz="2800" dirty="0"/>
              <a:t>Child find</a:t>
            </a:r>
          </a:p>
          <a:p>
            <a:pPr marL="342900" indent="-342900">
              <a:buFont typeface="Arial" panose="020B0604020202020204" pitchFamily="34" charset="0"/>
              <a:buChar char="•"/>
            </a:pPr>
            <a:r>
              <a:rPr lang="en-US" sz="2800" dirty="0"/>
              <a:t>Eligibility evaluation</a:t>
            </a:r>
          </a:p>
          <a:p>
            <a:pPr marL="342900" indent="-342900">
              <a:buFont typeface="Arial" panose="020B0604020202020204" pitchFamily="34" charset="0"/>
              <a:buChar char="•"/>
            </a:pPr>
            <a:r>
              <a:rPr lang="en-US" sz="2800" dirty="0"/>
              <a:t>IFSP or IEP process</a:t>
            </a:r>
          </a:p>
          <a:p>
            <a:pPr marL="342900" indent="-342900">
              <a:buFont typeface="Arial" panose="020B0604020202020204" pitchFamily="34" charset="0"/>
              <a:buChar char="•"/>
            </a:pPr>
            <a:r>
              <a:rPr lang="en-US" sz="2800" dirty="0"/>
              <a:t>Child and family outcomes</a:t>
            </a:r>
          </a:p>
          <a:p>
            <a:pPr marL="342900" indent="-342900">
              <a:buFont typeface="Arial" panose="020B0604020202020204" pitchFamily="34" charset="0"/>
              <a:buChar char="•"/>
            </a:pPr>
            <a:r>
              <a:rPr lang="en-US" sz="2800" dirty="0"/>
              <a:t>Placement</a:t>
            </a:r>
          </a:p>
          <a:p>
            <a:pPr marL="342900" indent="-342900">
              <a:buFont typeface="Arial" panose="020B0604020202020204" pitchFamily="34" charset="0"/>
              <a:buChar char="•"/>
            </a:pPr>
            <a:r>
              <a:rPr lang="en-US" sz="2800" dirty="0"/>
              <a:t>Service delivery</a:t>
            </a:r>
          </a:p>
          <a:p>
            <a:pPr marL="342900" indent="-342900">
              <a:buFont typeface="Arial" panose="020B0604020202020204" pitchFamily="34" charset="0"/>
              <a:buChar char="•"/>
            </a:pPr>
            <a:r>
              <a:rPr lang="en-US" sz="2800" dirty="0"/>
              <a:t>Collaboration</a:t>
            </a:r>
          </a:p>
          <a:p>
            <a:pPr marL="342900" indent="-342900">
              <a:buFont typeface="Arial" panose="020B0604020202020204" pitchFamily="34" charset="0"/>
              <a:buChar char="•"/>
            </a:pPr>
            <a:r>
              <a:rPr lang="en-US" sz="2800" dirty="0"/>
              <a:t>Transitions</a:t>
            </a:r>
          </a:p>
        </p:txBody>
      </p:sp>
      <p:pic>
        <p:nvPicPr>
          <p:cNvPr id="6" name="Picture Placeholder 11" descr="Sticky notes with question marks">
            <a:extLst>
              <a:ext uri="{FF2B5EF4-FFF2-40B4-BE49-F238E27FC236}">
                <a16:creationId xmlns:a16="http://schemas.microsoft.com/office/drawing/2014/main" id="{314EBC4E-37B1-F059-F25A-01FF6017B746}"/>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prstGeom prst="rect">
            <a:avLst/>
          </a:prstGeom>
        </p:spPr>
      </p:pic>
    </p:spTree>
    <p:extLst>
      <p:ext uri="{BB962C8B-B14F-4D97-AF65-F5344CB8AC3E}">
        <p14:creationId xmlns:p14="http://schemas.microsoft.com/office/powerpoint/2010/main" val="2778564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F35D86-39D5-BDBC-BF03-D95E9C3FCA28}"/>
              </a:ext>
            </a:extLst>
          </p:cNvPr>
          <p:cNvSpPr>
            <a:spLocks noGrp="1"/>
          </p:cNvSpPr>
          <p:nvPr>
            <p:ph type="title"/>
          </p:nvPr>
        </p:nvSpPr>
        <p:spPr/>
        <p:txBody>
          <a:bodyPr>
            <a:normAutofit/>
          </a:bodyPr>
          <a:lstStyle/>
          <a:p>
            <a:r>
              <a:rPr lang="en-US" sz="4000" dirty="0"/>
              <a:t>Common MOU Components</a:t>
            </a:r>
          </a:p>
        </p:txBody>
      </p:sp>
      <p:sp>
        <p:nvSpPr>
          <p:cNvPr id="7" name="Text Placeholder 6">
            <a:extLst>
              <a:ext uri="{FF2B5EF4-FFF2-40B4-BE49-F238E27FC236}">
                <a16:creationId xmlns:a16="http://schemas.microsoft.com/office/drawing/2014/main" id="{F8575A7E-274F-96F0-4574-3635C55BEBB2}"/>
              </a:ext>
            </a:extLst>
          </p:cNvPr>
          <p:cNvSpPr>
            <a:spLocks noGrp="1"/>
          </p:cNvSpPr>
          <p:nvPr>
            <p:ph type="body" sz="quarter" idx="15"/>
          </p:nvPr>
        </p:nvSpPr>
        <p:spPr>
          <a:xfrm>
            <a:off x="5578016" y="1397000"/>
            <a:ext cx="6309184" cy="5344763"/>
          </a:xfrm>
        </p:spPr>
        <p:txBody>
          <a:bodyPr>
            <a:normAutofit lnSpcReduction="10000"/>
          </a:bodyPr>
          <a:lstStyle/>
          <a:p>
            <a:pPr marL="342900" indent="-342900">
              <a:spcBef>
                <a:spcPts val="400"/>
              </a:spcBef>
              <a:buFont typeface="Arial" panose="020B0604020202020204" pitchFamily="34" charset="0"/>
              <a:buChar char="•"/>
            </a:pPr>
            <a:r>
              <a:rPr lang="en-US" sz="2800" dirty="0"/>
              <a:t>Purpose</a:t>
            </a:r>
          </a:p>
          <a:p>
            <a:pPr marL="342900" indent="-342900">
              <a:lnSpc>
                <a:spcPct val="110000"/>
              </a:lnSpc>
              <a:spcBef>
                <a:spcPts val="400"/>
              </a:spcBef>
              <a:buFont typeface="Arial" panose="020B0604020202020204" pitchFamily="34" charset="0"/>
              <a:buChar char="•"/>
            </a:pPr>
            <a:r>
              <a:rPr lang="en-US" sz="2800" dirty="0"/>
              <a:t>Program Overviews</a:t>
            </a:r>
          </a:p>
          <a:p>
            <a:pPr marL="342900" indent="-342900">
              <a:lnSpc>
                <a:spcPct val="110000"/>
              </a:lnSpc>
              <a:spcBef>
                <a:spcPts val="400"/>
              </a:spcBef>
              <a:buFont typeface="Arial" panose="020B0604020202020204" pitchFamily="34" charset="0"/>
              <a:buChar char="•"/>
            </a:pPr>
            <a:r>
              <a:rPr lang="en-US" sz="2800" dirty="0"/>
              <a:t>Shared Philosophy</a:t>
            </a:r>
          </a:p>
          <a:p>
            <a:pPr marL="342900" indent="-342900">
              <a:lnSpc>
                <a:spcPct val="110000"/>
              </a:lnSpc>
              <a:spcBef>
                <a:spcPts val="400"/>
              </a:spcBef>
              <a:buFont typeface="Arial" panose="020B0604020202020204" pitchFamily="34" charset="0"/>
              <a:buChar char="•"/>
            </a:pPr>
            <a:r>
              <a:rPr lang="en-US" sz="2800" dirty="0"/>
              <a:t>Areas of collaboration</a:t>
            </a:r>
          </a:p>
          <a:p>
            <a:pPr marL="342900" indent="-342900">
              <a:lnSpc>
                <a:spcPct val="110000"/>
              </a:lnSpc>
              <a:spcBef>
                <a:spcPts val="400"/>
              </a:spcBef>
              <a:buFont typeface="Arial" panose="020B0604020202020204" pitchFamily="34" charset="0"/>
              <a:buChar char="•"/>
            </a:pPr>
            <a:r>
              <a:rPr lang="en-US" sz="2800" dirty="0"/>
              <a:t>Agency Roles/Responsibilities</a:t>
            </a:r>
          </a:p>
          <a:p>
            <a:pPr marL="342900" indent="-342900">
              <a:lnSpc>
                <a:spcPct val="110000"/>
              </a:lnSpc>
              <a:spcBef>
                <a:spcPts val="400"/>
              </a:spcBef>
              <a:buFont typeface="Arial" panose="020B0604020202020204" pitchFamily="34" charset="0"/>
              <a:buChar char="•"/>
            </a:pPr>
            <a:r>
              <a:rPr lang="en-US" sz="2800" dirty="0"/>
              <a:t>Confidentiality</a:t>
            </a:r>
          </a:p>
          <a:p>
            <a:pPr marL="342900" indent="-342900">
              <a:lnSpc>
                <a:spcPct val="110000"/>
              </a:lnSpc>
              <a:spcBef>
                <a:spcPts val="400"/>
              </a:spcBef>
              <a:buFont typeface="Arial" panose="020B0604020202020204" pitchFamily="34" charset="0"/>
              <a:buChar char="•"/>
            </a:pPr>
            <a:r>
              <a:rPr lang="en-US" sz="2800" dirty="0"/>
              <a:t>Dispute Resolution</a:t>
            </a:r>
          </a:p>
          <a:p>
            <a:pPr marL="342900" indent="-342900">
              <a:lnSpc>
                <a:spcPct val="110000"/>
              </a:lnSpc>
              <a:spcBef>
                <a:spcPts val="400"/>
              </a:spcBef>
              <a:buFont typeface="Arial" panose="020B0604020202020204" pitchFamily="34" charset="0"/>
              <a:buChar char="•"/>
            </a:pPr>
            <a:r>
              <a:rPr lang="en-US" sz="2800" dirty="0"/>
              <a:t>Review and Amendments</a:t>
            </a:r>
          </a:p>
          <a:p>
            <a:pPr marL="342900" indent="-342900">
              <a:lnSpc>
                <a:spcPct val="110000"/>
              </a:lnSpc>
              <a:spcBef>
                <a:spcPts val="400"/>
              </a:spcBef>
              <a:buFont typeface="Arial" panose="020B0604020202020204" pitchFamily="34" charset="0"/>
              <a:buChar char="•"/>
            </a:pPr>
            <a:r>
              <a:rPr lang="en-US" sz="2800" dirty="0"/>
              <a:t>Definitions</a:t>
            </a:r>
          </a:p>
          <a:p>
            <a:pPr marL="342900" indent="-342900">
              <a:lnSpc>
                <a:spcPct val="110000"/>
              </a:lnSpc>
              <a:spcBef>
                <a:spcPts val="400"/>
              </a:spcBef>
              <a:buFont typeface="Arial" panose="020B0604020202020204" pitchFamily="34" charset="0"/>
              <a:buChar char="•"/>
            </a:pPr>
            <a:r>
              <a:rPr lang="en-US" sz="2800" dirty="0"/>
              <a:t>Signatures</a:t>
            </a:r>
          </a:p>
          <a:p>
            <a:pPr marL="342900" indent="-342900">
              <a:lnSpc>
                <a:spcPct val="110000"/>
              </a:lnSpc>
              <a:spcBef>
                <a:spcPts val="400"/>
              </a:spcBef>
              <a:buFont typeface="Arial" panose="020B0604020202020204" pitchFamily="34" charset="0"/>
              <a:buChar char="•"/>
            </a:pPr>
            <a:r>
              <a:rPr lang="en-US" sz="2800" dirty="0"/>
              <a:t>Appendices</a:t>
            </a:r>
          </a:p>
          <a:p>
            <a:endParaRPr lang="en-US" dirty="0"/>
          </a:p>
        </p:txBody>
      </p:sp>
      <p:pic>
        <p:nvPicPr>
          <p:cNvPr id="9" name="Picture Placeholder 8" descr="A stack of papers labeled MOU (Memorandum of Understanding) with a rubber stamp and an ink pen">
            <a:extLst>
              <a:ext uri="{FF2B5EF4-FFF2-40B4-BE49-F238E27FC236}">
                <a16:creationId xmlns:a16="http://schemas.microsoft.com/office/drawing/2014/main" id="{04B2F72A-EE05-6658-CFAF-754FBE0D85CE}"/>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538480" y="1536666"/>
            <a:ext cx="4587765" cy="4754880"/>
          </a:xfrm>
        </p:spPr>
      </p:pic>
    </p:spTree>
    <p:extLst>
      <p:ext uri="{BB962C8B-B14F-4D97-AF65-F5344CB8AC3E}">
        <p14:creationId xmlns:p14="http://schemas.microsoft.com/office/powerpoint/2010/main" val="3704633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7B6F7-B915-0C55-AF54-E44C1F0398E7}"/>
              </a:ext>
            </a:extLst>
          </p:cNvPr>
          <p:cNvSpPr>
            <a:spLocks noGrp="1"/>
          </p:cNvSpPr>
          <p:nvPr>
            <p:ph type="title"/>
          </p:nvPr>
        </p:nvSpPr>
        <p:spPr/>
        <p:txBody>
          <a:bodyPr>
            <a:normAutofit/>
          </a:bodyPr>
          <a:lstStyle/>
          <a:p>
            <a:r>
              <a:rPr lang="en-US" sz="6600" dirty="0"/>
              <a:t>When?</a:t>
            </a:r>
          </a:p>
        </p:txBody>
      </p:sp>
      <p:sp>
        <p:nvSpPr>
          <p:cNvPr id="5" name="Text Placeholder 4">
            <a:extLst>
              <a:ext uri="{FF2B5EF4-FFF2-40B4-BE49-F238E27FC236}">
                <a16:creationId xmlns:a16="http://schemas.microsoft.com/office/drawing/2014/main" id="{9A655B1A-456C-1417-38C3-BA9D73BDD230}"/>
              </a:ext>
            </a:extLst>
          </p:cNvPr>
          <p:cNvSpPr>
            <a:spLocks noGrp="1"/>
          </p:cNvSpPr>
          <p:nvPr>
            <p:ph type="body" sz="quarter" idx="15"/>
          </p:nvPr>
        </p:nvSpPr>
        <p:spPr>
          <a:xfrm>
            <a:off x="6334761" y="1714500"/>
            <a:ext cx="5562599" cy="4724400"/>
          </a:xfrm>
        </p:spPr>
        <p:txBody>
          <a:bodyPr/>
          <a:lstStyle/>
          <a:p>
            <a:r>
              <a:rPr lang="en-US" sz="2800" dirty="0"/>
              <a:t>Ongoing activities should demonstrate dedication to keeping partnership strong:</a:t>
            </a:r>
          </a:p>
          <a:p>
            <a:pPr marL="342900" indent="-342900">
              <a:buFont typeface="Arial" panose="020B0604020202020204" pitchFamily="34" charset="0"/>
              <a:buChar char="•"/>
            </a:pPr>
            <a:r>
              <a:rPr lang="en-US" dirty="0"/>
              <a:t>Ongoing, open dialogue</a:t>
            </a:r>
          </a:p>
          <a:p>
            <a:pPr marL="342900" indent="-342900">
              <a:buFont typeface="Arial" panose="020B0604020202020204" pitchFamily="34" charset="0"/>
              <a:buChar char="•"/>
            </a:pPr>
            <a:r>
              <a:rPr lang="en-US" dirty="0"/>
              <a:t>Intentional collaboration</a:t>
            </a:r>
          </a:p>
          <a:p>
            <a:pPr marL="342900" indent="-342900">
              <a:buFont typeface="Arial" panose="020B0604020202020204" pitchFamily="34" charset="0"/>
              <a:buChar char="•"/>
            </a:pPr>
            <a:r>
              <a:rPr lang="en-US" dirty="0"/>
              <a:t>Regular discussion of MOU implementation</a:t>
            </a:r>
          </a:p>
          <a:p>
            <a:pPr marL="342900" indent="-342900">
              <a:buFont typeface="Arial" panose="020B0604020202020204" pitchFamily="34" charset="0"/>
              <a:buChar char="•"/>
            </a:pPr>
            <a:r>
              <a:rPr lang="en-US" dirty="0"/>
              <a:t>Conflict resolution</a:t>
            </a:r>
          </a:p>
          <a:p>
            <a:pPr marL="342900" indent="-342900">
              <a:buFont typeface="Arial" panose="020B0604020202020204" pitchFamily="34" charset="0"/>
              <a:buChar char="•"/>
            </a:pPr>
            <a:r>
              <a:rPr lang="en-US" dirty="0"/>
              <a:t>Specific timelines for MOU review, revisions, and updates</a:t>
            </a:r>
          </a:p>
          <a:p>
            <a:pPr marL="342900" indent="-342900">
              <a:buFont typeface="Arial" panose="020B0604020202020204" pitchFamily="34" charset="0"/>
              <a:buChar char="•"/>
            </a:pPr>
            <a:endParaRPr lang="en-US" dirty="0"/>
          </a:p>
        </p:txBody>
      </p:sp>
      <p:pic>
        <p:nvPicPr>
          <p:cNvPr id="6" name="Picture Placeholder 11" descr="Sticky notes with question marks">
            <a:extLst>
              <a:ext uri="{FF2B5EF4-FFF2-40B4-BE49-F238E27FC236}">
                <a16:creationId xmlns:a16="http://schemas.microsoft.com/office/drawing/2014/main" id="{C456FE15-67F2-186F-F7F2-FD3A702CF434}"/>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prstGeom prst="rect">
            <a:avLst/>
          </a:prstGeom>
        </p:spPr>
      </p:pic>
    </p:spTree>
    <p:extLst>
      <p:ext uri="{BB962C8B-B14F-4D97-AF65-F5344CB8AC3E}">
        <p14:creationId xmlns:p14="http://schemas.microsoft.com/office/powerpoint/2010/main" val="1350278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7B123-271B-4856-91B4-86FE4B4FFBE1}"/>
              </a:ext>
            </a:extLst>
          </p:cNvPr>
          <p:cNvSpPr>
            <a:spLocks noGrp="1"/>
          </p:cNvSpPr>
          <p:nvPr>
            <p:ph type="title"/>
          </p:nvPr>
        </p:nvSpPr>
        <p:spPr/>
        <p:txBody>
          <a:bodyPr>
            <a:noAutofit/>
          </a:bodyPr>
          <a:lstStyle/>
          <a:p>
            <a:r>
              <a:rPr lang="en-US" dirty="0"/>
              <a:t>Innovations:</a:t>
            </a:r>
            <a:br>
              <a:rPr lang="en-US" dirty="0"/>
            </a:br>
            <a:r>
              <a:rPr lang="en-US" dirty="0"/>
              <a:t>State and Local Examples of Collaboration</a:t>
            </a:r>
          </a:p>
        </p:txBody>
      </p:sp>
      <p:sp>
        <p:nvSpPr>
          <p:cNvPr id="3" name="TextBox 2">
            <a:extLst>
              <a:ext uri="{FF2B5EF4-FFF2-40B4-BE49-F238E27FC236}">
                <a16:creationId xmlns:a16="http://schemas.microsoft.com/office/drawing/2014/main" id="{0B419162-F218-4345-9337-04016D41E7AA}"/>
              </a:ext>
            </a:extLst>
          </p:cNvPr>
          <p:cNvSpPr txBox="1"/>
          <p:nvPr/>
        </p:nvSpPr>
        <p:spPr>
          <a:xfrm>
            <a:off x="292168" y="1285070"/>
            <a:ext cx="6105329"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State-level MOUs</a:t>
            </a:r>
          </a:p>
          <a:p>
            <a:pPr marL="285750" indent="-285750">
              <a:buFont typeface="Arial" panose="020B0604020202020204" pitchFamily="34" charset="0"/>
              <a:buChar char="•"/>
            </a:pPr>
            <a:r>
              <a:rPr lang="en-US" sz="2400" dirty="0"/>
              <a:t>Shared data gathering initiatives</a:t>
            </a:r>
          </a:p>
          <a:p>
            <a:pPr marL="285750" indent="-285750">
              <a:buFont typeface="Arial" panose="020B0604020202020204" pitchFamily="34" charset="0"/>
              <a:buChar char="•"/>
            </a:pPr>
            <a:r>
              <a:rPr lang="en-US" sz="2400" dirty="0"/>
              <a:t>State-level crosswalk</a:t>
            </a:r>
          </a:p>
          <a:p>
            <a:pPr marL="285750" indent="-285750">
              <a:buFont typeface="Arial" panose="020B0604020202020204" pitchFamily="34" charset="0"/>
              <a:buChar char="•"/>
            </a:pPr>
            <a:r>
              <a:rPr lang="en-US" sz="2400" dirty="0"/>
              <a:t>Collaborative professional development opportunities</a:t>
            </a:r>
          </a:p>
          <a:p>
            <a:pPr marL="285750" indent="-285750">
              <a:buFont typeface="Arial" panose="020B0604020202020204" pitchFamily="34" charset="0"/>
              <a:buChar char="•"/>
            </a:pPr>
            <a:r>
              <a:rPr lang="en-US" sz="2400" dirty="0"/>
              <a:t>Transition activities</a:t>
            </a:r>
          </a:p>
          <a:p>
            <a:pPr marL="285750" indent="-285750">
              <a:buFont typeface="Arial" panose="020B0604020202020204" pitchFamily="34" charset="0"/>
              <a:buChar char="•"/>
            </a:pPr>
            <a:r>
              <a:rPr lang="en-US" sz="2400" dirty="0"/>
              <a:t>Staffing models</a:t>
            </a:r>
          </a:p>
          <a:p>
            <a:pPr marL="742950" lvl="1" indent="-285750">
              <a:buFont typeface="Arial" panose="020B0604020202020204" pitchFamily="34" charset="0"/>
              <a:buChar char="•"/>
            </a:pPr>
            <a:r>
              <a:rPr lang="en-US" sz="2400" dirty="0"/>
              <a:t>Co-visits</a:t>
            </a:r>
          </a:p>
          <a:p>
            <a:pPr marL="742950" lvl="1" indent="-285750">
              <a:buFont typeface="Arial" panose="020B0604020202020204" pitchFamily="34" charset="0"/>
              <a:buChar char="•"/>
            </a:pPr>
            <a:r>
              <a:rPr lang="en-US" sz="2400" dirty="0"/>
              <a:t>Head Start family engagement staff at LEA preschool</a:t>
            </a:r>
          </a:p>
          <a:p>
            <a:pPr marL="742950" lvl="1" indent="-285750">
              <a:buFont typeface="Arial" panose="020B0604020202020204" pitchFamily="34" charset="0"/>
              <a:buChar char="•"/>
            </a:pPr>
            <a:r>
              <a:rPr lang="en-US" sz="2400" dirty="0"/>
              <a:t>LEA specialists at Head Start center</a:t>
            </a:r>
          </a:p>
          <a:p>
            <a:pPr marL="742950" lvl="1" indent="-285750">
              <a:buFont typeface="Arial" panose="020B0604020202020204" pitchFamily="34" charset="0"/>
              <a:buChar char="•"/>
            </a:pPr>
            <a:r>
              <a:rPr lang="en-US" sz="2400" dirty="0"/>
              <a:t>Co-licensed center</a:t>
            </a:r>
          </a:p>
        </p:txBody>
      </p:sp>
      <p:pic>
        <p:nvPicPr>
          <p:cNvPr id="4" name="Picture 10" descr="two women holding a file folder">
            <a:extLst>
              <a:ext uri="{FF2B5EF4-FFF2-40B4-BE49-F238E27FC236}">
                <a16:creationId xmlns:a16="http://schemas.microsoft.com/office/drawing/2014/main" id="{5BA1F69D-DB90-4585-A4D3-17C447913B3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26691" y="1532300"/>
            <a:ext cx="5373141" cy="402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514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985FE-538F-4220-AACC-735AA76954D1}"/>
              </a:ext>
            </a:extLst>
          </p:cNvPr>
          <p:cNvSpPr>
            <a:spLocks noGrp="1"/>
          </p:cNvSpPr>
          <p:nvPr>
            <p:ph type="title"/>
          </p:nvPr>
        </p:nvSpPr>
        <p:spPr>
          <a:xfrm>
            <a:off x="587828" y="478172"/>
            <a:ext cx="11005457" cy="1568742"/>
          </a:xfrm>
        </p:spPr>
        <p:txBody>
          <a:bodyPr>
            <a:normAutofit/>
          </a:bodyPr>
          <a:lstStyle/>
          <a:p>
            <a:r>
              <a:rPr lang="en-US" dirty="0"/>
              <a:t>Questions/Answers</a:t>
            </a:r>
            <a:br>
              <a:rPr lang="en-US" dirty="0"/>
            </a:br>
            <a:br>
              <a:rPr lang="en-US" dirty="0"/>
            </a:br>
            <a:r>
              <a:rPr lang="en-US" dirty="0"/>
              <a:t>Share your questions in the chat box!</a:t>
            </a:r>
          </a:p>
        </p:txBody>
      </p:sp>
      <p:pic>
        <p:nvPicPr>
          <p:cNvPr id="1026" name="Picture 2" descr="young boy wearing a tshirt with a red jeep on it with his hands behind his head in front of a blackboard with question marks written on it">
            <a:extLst>
              <a:ext uri="{FF2B5EF4-FFF2-40B4-BE49-F238E27FC236}">
                <a16:creationId xmlns:a16="http://schemas.microsoft.com/office/drawing/2014/main" id="{947878A9-81E1-464D-B7AE-BA069D479CB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3762" y="2357305"/>
            <a:ext cx="4604621" cy="34044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Q&amp;a - Free education icons">
            <a:extLst>
              <a:ext uri="{FF2B5EF4-FFF2-40B4-BE49-F238E27FC236}">
                <a16:creationId xmlns:a16="http://schemas.microsoft.com/office/drawing/2014/main" id="{5BCBBDCC-8AE6-4819-A93F-8EEB5E07F33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320609">
            <a:off x="9227323" y="242454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anda Icon">
            <a:extLst>
              <a:ext uri="{FF2B5EF4-FFF2-40B4-BE49-F238E27FC236}">
                <a16:creationId xmlns:a16="http://schemas.microsoft.com/office/drawing/2014/main" id="{0A8945AD-EEAF-4601-83F4-A7006830F94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20590547">
            <a:off x="743355" y="3045095"/>
            <a:ext cx="2257425"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391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0271C-5FF7-B4A7-7FC7-614BAE37E08D}"/>
              </a:ext>
            </a:extLst>
          </p:cNvPr>
          <p:cNvSpPr>
            <a:spLocks noGrp="1"/>
          </p:cNvSpPr>
          <p:nvPr>
            <p:ph type="title" idx="4294967295"/>
          </p:nvPr>
        </p:nvSpPr>
        <p:spPr>
          <a:xfrm>
            <a:off x="587828" y="-914400"/>
            <a:ext cx="11005457" cy="914400"/>
          </a:xfrm>
        </p:spPr>
        <p:txBody>
          <a:bodyPr vert="horz" lIns="91440" tIns="45720" rIns="91440" bIns="45720" rtlCol="0" anchor="b">
            <a:normAutofit/>
          </a:bodyPr>
          <a:lstStyle/>
          <a:p>
            <a:r>
              <a:rPr lang="en-US" dirty="0"/>
              <a:t>Save the Date for the Inclusion Institute</a:t>
            </a:r>
          </a:p>
        </p:txBody>
      </p:sp>
      <p:pic>
        <p:nvPicPr>
          <p:cNvPr id="6" name="Picture 5" descr="Header for the International Early Childhood Inclusion Institute- a row of pictures showing young children with disabilities in a variety of settings">
            <a:extLst>
              <a:ext uri="{FF2B5EF4-FFF2-40B4-BE49-F238E27FC236}">
                <a16:creationId xmlns:a16="http://schemas.microsoft.com/office/drawing/2014/main" id="{27DBB65E-7731-4A46-8901-D41872D593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719" y="213591"/>
            <a:ext cx="10922561" cy="2571882"/>
          </a:xfrm>
          <a:prstGeom prst="rect">
            <a:avLst/>
          </a:prstGeom>
        </p:spPr>
      </p:pic>
      <p:sp>
        <p:nvSpPr>
          <p:cNvPr id="7" name="TextBox 6">
            <a:extLst>
              <a:ext uri="{FF2B5EF4-FFF2-40B4-BE49-F238E27FC236}">
                <a16:creationId xmlns:a16="http://schemas.microsoft.com/office/drawing/2014/main" id="{0623FD31-2CCB-4844-BB1F-868CEF21D1B3}"/>
              </a:ext>
            </a:extLst>
          </p:cNvPr>
          <p:cNvSpPr txBox="1"/>
          <p:nvPr/>
        </p:nvSpPr>
        <p:spPr>
          <a:xfrm>
            <a:off x="1375795" y="3045204"/>
            <a:ext cx="9722840" cy="2677656"/>
          </a:xfrm>
          <a:prstGeom prst="rect">
            <a:avLst/>
          </a:prstGeom>
          <a:solidFill>
            <a:schemeClr val="bg2">
              <a:lumMod val="90000"/>
            </a:schemeClr>
          </a:solidFill>
        </p:spPr>
        <p:txBody>
          <a:bodyPr wrap="square" rtlCol="0">
            <a:spAutoFit/>
          </a:bodyPr>
          <a:lstStyle/>
          <a:p>
            <a:pPr algn="ctr"/>
            <a:r>
              <a:rPr lang="en-US" sz="2800" dirty="0"/>
              <a:t>Save the Date!</a:t>
            </a:r>
          </a:p>
          <a:p>
            <a:pPr algn="ctr"/>
            <a:r>
              <a:rPr lang="en-US" sz="2800" dirty="0"/>
              <a:t>May 16-18, 2023</a:t>
            </a:r>
          </a:p>
          <a:p>
            <a:pPr algn="ctr"/>
            <a:r>
              <a:rPr lang="en-US" sz="2800" dirty="0"/>
              <a:t>The Friday Center in Chapel Hill, NC</a:t>
            </a:r>
          </a:p>
          <a:p>
            <a:pPr algn="ctr"/>
            <a:r>
              <a:rPr lang="en-US" sz="2800" dirty="0"/>
              <a:t>Details will be coming soon!</a:t>
            </a:r>
          </a:p>
          <a:p>
            <a:pPr algn="ctr"/>
            <a:endParaRPr lang="en-US" sz="2800" dirty="0"/>
          </a:p>
          <a:p>
            <a:pPr algn="ctr"/>
            <a:r>
              <a:rPr lang="en-US" sz="2800" dirty="0"/>
              <a:t>Find out more at: https://inclusioninstitute.fpg.unc.edu/</a:t>
            </a:r>
          </a:p>
        </p:txBody>
      </p:sp>
    </p:spTree>
    <p:extLst>
      <p:ext uri="{BB962C8B-B14F-4D97-AF65-F5344CB8AC3E}">
        <p14:creationId xmlns:p14="http://schemas.microsoft.com/office/powerpoint/2010/main" val="959519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2914B-F574-49F2-A34F-9B3078A6B8F5}"/>
              </a:ext>
            </a:extLst>
          </p:cNvPr>
          <p:cNvSpPr>
            <a:spLocks noGrp="1"/>
          </p:cNvSpPr>
          <p:nvPr>
            <p:ph type="title"/>
          </p:nvPr>
        </p:nvSpPr>
        <p:spPr/>
        <p:txBody>
          <a:bodyPr>
            <a:normAutofit/>
          </a:bodyPr>
          <a:lstStyle/>
          <a:p>
            <a:r>
              <a:rPr lang="en-US" dirty="0">
                <a:solidFill>
                  <a:schemeClr val="accent5"/>
                </a:solidFill>
              </a:rPr>
              <a:t>Thank you for joining us!</a:t>
            </a:r>
          </a:p>
        </p:txBody>
      </p:sp>
      <p:pic>
        <p:nvPicPr>
          <p:cNvPr id="8" name="Picture 7" descr="A snowy walkway with trees on either side of it&#10;&#10;">
            <a:extLst>
              <a:ext uri="{FF2B5EF4-FFF2-40B4-BE49-F238E27FC236}">
                <a16:creationId xmlns:a16="http://schemas.microsoft.com/office/drawing/2014/main" id="{717B99B4-D37A-46B3-8A5C-29D5150925E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0317" b="7941"/>
          <a:stretch/>
        </p:blipFill>
        <p:spPr>
          <a:xfrm>
            <a:off x="2228827" y="937261"/>
            <a:ext cx="8071444" cy="4983478"/>
          </a:xfrm>
          <a:prstGeom prst="rect">
            <a:avLst/>
          </a:prstGeom>
        </p:spPr>
      </p:pic>
    </p:spTree>
    <p:extLst>
      <p:ext uri="{BB962C8B-B14F-4D97-AF65-F5344CB8AC3E}">
        <p14:creationId xmlns:p14="http://schemas.microsoft.com/office/powerpoint/2010/main" val="977796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b="0"/>
              <a:t>Find out more at</a:t>
            </a:r>
            <a:r>
              <a:rPr lang="en-US"/>
              <a:t> </a:t>
            </a:r>
            <a:r>
              <a:rPr lang="en-US" err="1"/>
              <a:t>ectacenter.org</a:t>
            </a:r>
            <a:endParaRPr lang="en-US"/>
          </a:p>
        </p:txBody>
      </p:sp>
      <p:sp>
        <p:nvSpPr>
          <p:cNvPr id="3" name="Text Placeholder 2"/>
          <p:cNvSpPr>
            <a:spLocks noGrp="1"/>
          </p:cNvSpPr>
          <p:nvPr>
            <p:ph type="body" idx="1"/>
          </p:nvPr>
        </p:nvSpPr>
        <p:spPr/>
        <p:txBody>
          <a:bodyPr>
            <a:noAutofit/>
          </a:body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a:t>
            </a:r>
          </a:p>
        </p:txBody>
      </p:sp>
      <p:sp>
        <p:nvSpPr>
          <p:cNvPr id="17" name="Slide Number Placeholder 16"/>
          <p:cNvSpPr>
            <a:spLocks noGrp="1"/>
          </p:cNvSpPr>
          <p:nvPr>
            <p:ph type="sldNum" sz="quarter" idx="4"/>
          </p:nvPr>
        </p:nvSpPr>
        <p:spPr>
          <a:prstGeom prst="rect">
            <a:avLst/>
          </a:prstGeom>
        </p:spPr>
        <p:txBody>
          <a:bodyPr/>
          <a:lstStyle/>
          <a:p>
            <a:fld id="{8FF8BE51-C3B0-9B4F-9A06-4F809A9A7941}" type="slidenum">
              <a:rPr lang="en-US" smtClean="0"/>
              <a:t>28</a:t>
            </a:fld>
            <a:endParaRPr lang="en-US"/>
          </a:p>
        </p:txBody>
      </p:sp>
    </p:spTree>
    <p:extLst>
      <p:ext uri="{BB962C8B-B14F-4D97-AF65-F5344CB8AC3E}">
        <p14:creationId xmlns:p14="http://schemas.microsoft.com/office/powerpoint/2010/main" val="3465322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12">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14">
            <a:extLst>
              <a:ext uri="{FF2B5EF4-FFF2-40B4-BE49-F238E27FC236}">
                <a16:creationId xmlns:a16="http://schemas.microsoft.com/office/drawing/2014/main" id="{A390A7C0-EEB6-48D0-BB3A-2D39182AB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F53908-D3D7-DEA2-C86F-871D8C403E60}"/>
              </a:ext>
            </a:extLst>
          </p:cNvPr>
          <p:cNvSpPr>
            <a:spLocks noGrp="1"/>
          </p:cNvSpPr>
          <p:nvPr>
            <p:ph type="title"/>
          </p:nvPr>
        </p:nvSpPr>
        <p:spPr>
          <a:xfrm>
            <a:off x="422899" y="576263"/>
            <a:ext cx="3831665" cy="2967606"/>
          </a:xfrm>
        </p:spPr>
        <p:txBody>
          <a:bodyPr vert="horz" lIns="91440" tIns="45720" rIns="91440" bIns="45720" rtlCol="0" anchor="b">
            <a:normAutofit fontScale="90000"/>
          </a:bodyPr>
          <a:lstStyle/>
          <a:p>
            <a:br>
              <a:rPr lang="en-US" sz="4800" dirty="0"/>
            </a:br>
            <a:r>
              <a:rPr lang="en-US" sz="4800" dirty="0"/>
              <a:t>Technical Assistance Center</a:t>
            </a:r>
            <a:br>
              <a:rPr lang="en-US" sz="4800" dirty="0"/>
            </a:br>
            <a:r>
              <a:rPr lang="en-US" sz="4800" dirty="0"/>
              <a:t>Presenters</a:t>
            </a:r>
          </a:p>
        </p:txBody>
      </p:sp>
      <p:sp>
        <p:nvSpPr>
          <p:cNvPr id="31" name="Rectangle 16">
            <a:extLst>
              <a:ext uri="{FF2B5EF4-FFF2-40B4-BE49-F238E27FC236}">
                <a16:creationId xmlns:a16="http://schemas.microsoft.com/office/drawing/2014/main" id="{EC3838EB-3032-411A-83A5-7D7D09B7F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7210" y="709988"/>
            <a:ext cx="2452895" cy="264532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of Jani Kozlowski smiling and wearing a pink shirt. &#10;&#10;">
            <a:extLst>
              <a:ext uri="{FF2B5EF4-FFF2-40B4-BE49-F238E27FC236}">
                <a16:creationId xmlns:a16="http://schemas.microsoft.com/office/drawing/2014/main" id="{E42FE226-B829-F171-AA48-379B74A2EA2B}"/>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830758" y="612475"/>
            <a:ext cx="2004404" cy="2656525"/>
          </a:xfrm>
          <a:prstGeom prst="rect">
            <a:avLst/>
          </a:prstGeom>
        </p:spPr>
      </p:pic>
      <p:sp>
        <p:nvSpPr>
          <p:cNvPr id="32" name="Rectangle 18">
            <a:extLst>
              <a:ext uri="{FF2B5EF4-FFF2-40B4-BE49-F238E27FC236}">
                <a16:creationId xmlns:a16="http://schemas.microsoft.com/office/drawing/2014/main" id="{09384640-A397-4B74-BB2D-98EEFE0FD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7880" y="3456645"/>
            <a:ext cx="2452895" cy="2661348"/>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20">
            <a:extLst>
              <a:ext uri="{FF2B5EF4-FFF2-40B4-BE49-F238E27FC236}">
                <a16:creationId xmlns:a16="http://schemas.microsoft.com/office/drawing/2014/main" id="{61AE2479-7132-4FBC-8FC0-5B85F71D1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39105" y="3456645"/>
            <a:ext cx="2452895" cy="2661348"/>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4" name="Straight Connector 22">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24">
            <a:extLst>
              <a:ext uri="{FF2B5EF4-FFF2-40B4-BE49-F238E27FC236}">
                <a16:creationId xmlns:a16="http://schemas.microsoft.com/office/drawing/2014/main" id="{D5822747-FDB0-4E0F-AF42-A2679F673F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443B2F5-34A2-4908-1E51-3C1446521EF2}"/>
              </a:ext>
            </a:extLst>
          </p:cNvPr>
          <p:cNvSpPr txBox="1"/>
          <p:nvPr/>
        </p:nvSpPr>
        <p:spPr>
          <a:xfrm>
            <a:off x="4931172" y="3543869"/>
            <a:ext cx="1776884"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Jani Kozlowski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Early Childhood Technical Assistance Center (ECTA)</a:t>
            </a:r>
          </a:p>
        </p:txBody>
      </p:sp>
      <p:pic>
        <p:nvPicPr>
          <p:cNvPr id="15" name="Picture Placeholder 9" descr="Jennifer Fung">
            <a:extLst>
              <a:ext uri="{FF2B5EF4-FFF2-40B4-BE49-F238E27FC236}">
                <a16:creationId xmlns:a16="http://schemas.microsoft.com/office/drawing/2014/main" id="{C3B0326D-6A2E-4093-91A6-B86E50FE202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672846" y="472787"/>
            <a:ext cx="2280596" cy="2905432"/>
          </a:xfrm>
          <a:prstGeom prst="rect">
            <a:avLst/>
          </a:prstGeom>
        </p:spPr>
      </p:pic>
      <p:sp>
        <p:nvSpPr>
          <p:cNvPr id="9" name="TextBox 8">
            <a:extLst>
              <a:ext uri="{FF2B5EF4-FFF2-40B4-BE49-F238E27FC236}">
                <a16:creationId xmlns:a16="http://schemas.microsoft.com/office/drawing/2014/main" id="{B2209DE9-D5B2-7EDF-20F1-7A108A1B0A6B}"/>
              </a:ext>
            </a:extLst>
          </p:cNvPr>
          <p:cNvSpPr txBox="1"/>
          <p:nvPr/>
        </p:nvSpPr>
        <p:spPr>
          <a:xfrm>
            <a:off x="9946741" y="3543869"/>
            <a:ext cx="2006701"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Jen Fung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National Center on Early Childhood Development, Teaching and Learning (NCECDTL)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602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7829" y="226983"/>
            <a:ext cx="11005456" cy="899693"/>
          </a:xfrm>
        </p:spPr>
        <p:txBody>
          <a:bodyPr anchor="t">
            <a:normAutofit/>
          </a:bodyPr>
          <a:lstStyle/>
          <a:p>
            <a:r>
              <a:rPr lang="en-US" sz="3200" dirty="0"/>
              <a:t>Today’s Agenda</a:t>
            </a:r>
          </a:p>
        </p:txBody>
      </p:sp>
      <p:sp>
        <p:nvSpPr>
          <p:cNvPr id="5" name="Content Placeholder 4"/>
          <p:cNvSpPr>
            <a:spLocks noGrp="1"/>
          </p:cNvSpPr>
          <p:nvPr>
            <p:ph sz="half" idx="2"/>
          </p:nvPr>
        </p:nvSpPr>
        <p:spPr>
          <a:xfrm>
            <a:off x="682359" y="888920"/>
            <a:ext cx="7190912" cy="5080160"/>
          </a:xfrm>
        </p:spPr>
        <p:txBody>
          <a:bodyPr>
            <a:noAutofit/>
          </a:bodyPr>
          <a:lstStyle/>
          <a:p>
            <a:r>
              <a:rPr lang="en-US" sz="2800" dirty="0"/>
              <a:t>Welcome/Introductions</a:t>
            </a:r>
          </a:p>
          <a:p>
            <a:r>
              <a:rPr lang="en-US" sz="2800" dirty="0"/>
              <a:t>What does the data show?</a:t>
            </a:r>
          </a:p>
          <a:p>
            <a:r>
              <a:rPr lang="en-US" sz="2800" dirty="0"/>
              <a:t>OSEP and OHS Joint Resources</a:t>
            </a:r>
          </a:p>
          <a:p>
            <a:r>
              <a:rPr lang="en-US" sz="2800" dirty="0"/>
              <a:t>MOUs: What, when, who and why</a:t>
            </a:r>
          </a:p>
          <a:p>
            <a:r>
              <a:rPr lang="en-US" sz="2800" dirty="0"/>
              <a:t>State and local collaboration examples</a:t>
            </a:r>
          </a:p>
          <a:p>
            <a:r>
              <a:rPr lang="en-US" sz="2800" dirty="0"/>
              <a:t>Question/Answer opportunity</a:t>
            </a:r>
          </a:p>
          <a:p>
            <a:r>
              <a:rPr lang="en-US" sz="2800" dirty="0"/>
              <a:t>Announcements/Upcoming Events</a:t>
            </a:r>
          </a:p>
          <a:p>
            <a:r>
              <a:rPr lang="en-US" sz="2800" dirty="0"/>
              <a:t>Closing</a:t>
            </a:r>
          </a:p>
        </p:txBody>
      </p:sp>
      <p:sp>
        <p:nvSpPr>
          <p:cNvPr id="2" name="Slide Number Placeholder 1"/>
          <p:cNvSpPr>
            <a:spLocks noGrp="1"/>
          </p:cNvSpPr>
          <p:nvPr>
            <p:ph type="sldNum" sz="quarter" idx="4"/>
          </p:nvPr>
        </p:nvSpPr>
        <p:spPr>
          <a:xfrm>
            <a:off x="10360511" y="6349534"/>
            <a:ext cx="1232776" cy="503578"/>
          </a:xfrm>
        </p:spPr>
        <p:txBody>
          <a:bodyPr anchor="ctr">
            <a:normAutofit/>
          </a:bodyPr>
          <a:lstStyle/>
          <a:p>
            <a:pPr marL="0" marR="0" lvl="0" indent="0" defTabSz="514350" rtl="0" eaLnBrk="1" fontAlgn="auto" latinLnBrk="0" hangingPunct="1">
              <a:spcBef>
                <a:spcPts val="0"/>
              </a:spcBef>
              <a:spcAft>
                <a:spcPts val="600"/>
              </a:spcAft>
              <a:buClrTx/>
              <a:buSzTx/>
              <a:buFontTx/>
              <a:buNone/>
              <a:tabLst/>
              <a:defRPr/>
            </a:pPr>
            <a:fld id="{8FF8BE51-C3B0-9B4F-9A06-4F809A9A7941}" type="slidenum">
              <a:rPr kumimoji="0" lang="en-US" b="1" i="0" u="none" strike="noStrike" kern="1200" cap="none" spc="0" normalizeH="0" baseline="0" noProof="0">
                <a:ln>
                  <a:noFill/>
                </a:ln>
                <a:effectLst/>
                <a:uLnTx/>
                <a:uFillTx/>
              </a:rPr>
              <a:pPr marL="0" marR="0" lvl="0" indent="0" defTabSz="514350" rtl="0" eaLnBrk="1" fontAlgn="auto" latinLnBrk="0" hangingPunct="1">
                <a:spcBef>
                  <a:spcPts val="0"/>
                </a:spcBef>
                <a:spcAft>
                  <a:spcPts val="600"/>
                </a:spcAft>
                <a:buClrTx/>
                <a:buSzTx/>
                <a:buFontTx/>
                <a:buNone/>
                <a:tabLst/>
                <a:defRPr/>
              </a:pPr>
              <a:t>4</a:t>
            </a:fld>
            <a:endParaRPr kumimoji="0" lang="en-US" b="1" i="0" u="none" strike="noStrike" kern="1200" cap="none" spc="0" normalizeH="0" baseline="0" noProof="0">
              <a:ln>
                <a:noFill/>
              </a:ln>
              <a:effectLst/>
              <a:uLnTx/>
              <a:uFillTx/>
            </a:endParaRPr>
          </a:p>
        </p:txBody>
      </p:sp>
      <p:pic>
        <p:nvPicPr>
          <p:cNvPr id="11" name="Picture 2" descr="Why you need an agenda for meetings with your principal investigator">
            <a:extLst>
              <a:ext uri="{FF2B5EF4-FFF2-40B4-BE49-F238E27FC236}">
                <a16:creationId xmlns:a16="http://schemas.microsoft.com/office/drawing/2014/main" id="{ED9EE53A-012F-443F-87F4-8A9C7DCBF41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92249" y="1126676"/>
            <a:ext cx="3617392" cy="361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765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AD555-D4D7-4108-99C4-1A28FC624F01}"/>
              </a:ext>
            </a:extLst>
          </p:cNvPr>
          <p:cNvSpPr>
            <a:spLocks noGrp="1"/>
          </p:cNvSpPr>
          <p:nvPr>
            <p:ph type="title"/>
          </p:nvPr>
        </p:nvSpPr>
        <p:spPr>
          <a:xfrm>
            <a:off x="211636" y="545284"/>
            <a:ext cx="11644439" cy="2339960"/>
          </a:xfrm>
        </p:spPr>
        <p:txBody>
          <a:bodyPr>
            <a:normAutofit/>
          </a:bodyPr>
          <a:lstStyle/>
          <a:p>
            <a:br>
              <a:rPr lang="en-US" sz="3200" dirty="0"/>
            </a:br>
            <a:r>
              <a:rPr lang="en-US" sz="4000" dirty="0"/>
              <a:t>Setting the Stage:</a:t>
            </a:r>
            <a:br>
              <a:rPr lang="en-US" sz="4000" dirty="0"/>
            </a:br>
            <a:br>
              <a:rPr lang="en-US" sz="4000" dirty="0"/>
            </a:br>
            <a:r>
              <a:rPr lang="en-US" sz="4000" dirty="0"/>
              <a:t>What does the data show?</a:t>
            </a:r>
          </a:p>
        </p:txBody>
      </p:sp>
      <p:pic>
        <p:nvPicPr>
          <p:cNvPr id="6" name="Picture 5" descr="a row of multicolored stars">
            <a:extLst>
              <a:ext uri="{FF2B5EF4-FFF2-40B4-BE49-F238E27FC236}">
                <a16:creationId xmlns:a16="http://schemas.microsoft.com/office/drawing/2014/main" id="{66856F7A-ADDB-499C-AB75-E1AB3726A104}"/>
              </a:ext>
            </a:extLst>
          </p:cNvPr>
          <p:cNvPicPr>
            <a:picLocks noChangeAspect="1"/>
          </p:cNvPicPr>
          <p:nvPr/>
        </p:nvPicPr>
        <p:blipFill>
          <a:blip r:embed="rId3"/>
          <a:stretch>
            <a:fillRect/>
          </a:stretch>
        </p:blipFill>
        <p:spPr>
          <a:xfrm>
            <a:off x="1893161" y="3177424"/>
            <a:ext cx="8169962" cy="1606564"/>
          </a:xfrm>
          <a:prstGeom prst="rect">
            <a:avLst/>
          </a:prstGeom>
        </p:spPr>
      </p:pic>
      <p:sp>
        <p:nvSpPr>
          <p:cNvPr id="4" name="Slide Number Placeholder 3">
            <a:extLst>
              <a:ext uri="{FF2B5EF4-FFF2-40B4-BE49-F238E27FC236}">
                <a16:creationId xmlns:a16="http://schemas.microsoft.com/office/drawing/2014/main" id="{1C528121-7FDC-42DA-9A58-37A0154D1ED5}"/>
              </a:ext>
            </a:extLst>
          </p:cNvPr>
          <p:cNvSpPr>
            <a:spLocks noGrp="1"/>
          </p:cNvSpPr>
          <p:nvPr>
            <p:ph type="sldNum" sz="quarter" idx="4"/>
          </p:nvPr>
        </p:nvSpPr>
        <p:spPr/>
        <p:txBody>
          <a:bodyPr/>
          <a:lstStyle/>
          <a:p>
            <a:fld id="{8FF8BE51-C3B0-9B4F-9A06-4F809A9A7941}" type="slidenum">
              <a:rPr lang="en-US" smtClean="0"/>
              <a:pPr/>
              <a:t>5</a:t>
            </a:fld>
            <a:endParaRPr lang="en-US"/>
          </a:p>
        </p:txBody>
      </p:sp>
    </p:spTree>
    <p:extLst>
      <p:ext uri="{BB962C8B-B14F-4D97-AF65-F5344CB8AC3E}">
        <p14:creationId xmlns:p14="http://schemas.microsoft.com/office/powerpoint/2010/main" val="180002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2C89-328D-1988-62AE-0EDA7672F8BB}"/>
              </a:ext>
            </a:extLst>
          </p:cNvPr>
          <p:cNvSpPr>
            <a:spLocks noGrp="1"/>
          </p:cNvSpPr>
          <p:nvPr>
            <p:ph type="title"/>
          </p:nvPr>
        </p:nvSpPr>
        <p:spPr/>
        <p:txBody>
          <a:bodyPr/>
          <a:lstStyle/>
          <a:p>
            <a:r>
              <a:rPr lang="en-US" dirty="0"/>
              <a:t>Part C – Infants and Toddlers Served</a:t>
            </a:r>
          </a:p>
        </p:txBody>
      </p:sp>
      <p:pic>
        <p:nvPicPr>
          <p:cNvPr id="8" name="Picture 7" descr="Picture of percentage of population served under IDEA Part C. The percent of the population, receiving early intervention services under IDEA, Part C, for the US and outlying areas is 3.48%. ">
            <a:extLst>
              <a:ext uri="{FF2B5EF4-FFF2-40B4-BE49-F238E27FC236}">
                <a16:creationId xmlns:a16="http://schemas.microsoft.com/office/drawing/2014/main" id="{FE797355-CFAD-178A-C8C7-48F76696C90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9792" y="795546"/>
            <a:ext cx="7612415" cy="5402138"/>
          </a:xfrm>
          <a:prstGeom prst="rect">
            <a:avLst/>
          </a:prstGeom>
        </p:spPr>
      </p:pic>
    </p:spTree>
    <p:extLst>
      <p:ext uri="{BB962C8B-B14F-4D97-AF65-F5344CB8AC3E}">
        <p14:creationId xmlns:p14="http://schemas.microsoft.com/office/powerpoint/2010/main" val="154452284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picture shows the percent of population, ages 3-5 served under IDEA across the U.S. In 2019, there were 806,319 children ages 3 through 5 served under Part B in the 49 States for which data were available, the District of Columbia, Bureau of Indian Education schools, Puerto Rico, the four outlying areas, and the three freely associated states. This number represented 6.7 percent of the resident population ages 3 through 5.&#10;&#10;">
            <a:extLst>
              <a:ext uri="{FF2B5EF4-FFF2-40B4-BE49-F238E27FC236}">
                <a16:creationId xmlns:a16="http://schemas.microsoft.com/office/drawing/2014/main" id="{A0953C0A-74AF-4E8B-82EA-FE44B411A9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072"/>
          <a:stretch/>
        </p:blipFill>
        <p:spPr>
          <a:xfrm>
            <a:off x="1380919" y="-385763"/>
            <a:ext cx="9705682" cy="6562725"/>
          </a:xfrm>
          <a:prstGeom prst="rect">
            <a:avLst/>
          </a:prstGeom>
        </p:spPr>
      </p:pic>
      <p:sp>
        <p:nvSpPr>
          <p:cNvPr id="2" name="Title 1">
            <a:extLst>
              <a:ext uri="{FF2B5EF4-FFF2-40B4-BE49-F238E27FC236}">
                <a16:creationId xmlns:a16="http://schemas.microsoft.com/office/drawing/2014/main" id="{EE79F191-6140-5362-2C0C-BDD02119A25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Percent of Population Served under IDEA</a:t>
            </a:r>
          </a:p>
        </p:txBody>
      </p:sp>
    </p:spTree>
    <p:extLst>
      <p:ext uri="{BB962C8B-B14F-4D97-AF65-F5344CB8AC3E}">
        <p14:creationId xmlns:p14="http://schemas.microsoft.com/office/powerpoint/2010/main" val="521782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AC150-E5A4-B1FD-BA66-12542F6DF98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Pre-pandemic Data for Students with Disabilities</a:t>
            </a:r>
          </a:p>
        </p:txBody>
      </p:sp>
      <p:pic>
        <p:nvPicPr>
          <p:cNvPr id="3" name="Picture 2" descr="This graph shows the percent of students with disabilities ages 3-5 and the educational environment where they are served. ">
            <a:extLst>
              <a:ext uri="{FF2B5EF4-FFF2-40B4-BE49-F238E27FC236}">
                <a16:creationId xmlns:a16="http://schemas.microsoft.com/office/drawing/2014/main" id="{0E321375-DCD2-4D71-A220-0D4FA7379C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8747" y="82392"/>
            <a:ext cx="8763870" cy="6775607"/>
          </a:xfrm>
          <a:prstGeom prst="rect">
            <a:avLst/>
          </a:prstGeom>
        </p:spPr>
      </p:pic>
    </p:spTree>
    <p:extLst>
      <p:ext uri="{BB962C8B-B14F-4D97-AF65-F5344CB8AC3E}">
        <p14:creationId xmlns:p14="http://schemas.microsoft.com/office/powerpoint/2010/main" val="1843228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2899D-24ED-4B00-B500-A8A927994031}"/>
              </a:ext>
            </a:extLst>
          </p:cNvPr>
          <p:cNvSpPr>
            <a:spLocks noGrp="1"/>
          </p:cNvSpPr>
          <p:nvPr>
            <p:ph type="title"/>
          </p:nvPr>
        </p:nvSpPr>
        <p:spPr>
          <a:xfrm>
            <a:off x="312580" y="0"/>
            <a:ext cx="11168698" cy="1325563"/>
          </a:xfrm>
        </p:spPr>
        <p:txBody>
          <a:bodyPr>
            <a:normAutofit/>
          </a:bodyPr>
          <a:lstStyle/>
          <a:p>
            <a:r>
              <a:rPr lang="en-US" sz="3400" dirty="0"/>
              <a:t>In the US: Least Restrictive Environment Data Over Time</a:t>
            </a:r>
          </a:p>
        </p:txBody>
      </p:sp>
      <p:graphicFrame>
        <p:nvGraphicFramePr>
          <p:cNvPr id="6" name="Content Placeholder 5" descr="This is a bar graph of % of children receiving services in regular early childhood program compared to % in a special class or facility from 2012 to 2021.   Percent in regular program went up but then down to its lowest in 2021 while % in special environment stayed mostly unchanged around 25% and then jumped to 30% in 2021.">
            <a:extLst>
              <a:ext uri="{FF2B5EF4-FFF2-40B4-BE49-F238E27FC236}">
                <a16:creationId xmlns:a16="http://schemas.microsoft.com/office/drawing/2014/main" id="{CB1CDB68-F76D-435A-90B4-71355F88435C}"/>
              </a:ext>
            </a:extLst>
          </p:cNvPr>
          <p:cNvGraphicFramePr>
            <a:graphicFrameLocks noGrp="1"/>
          </p:cNvGraphicFramePr>
          <p:nvPr>
            <p:ph idx="1"/>
            <p:extLst>
              <p:ext uri="{D42A27DB-BD31-4B8C-83A1-F6EECF244321}">
                <p14:modId xmlns:p14="http://schemas.microsoft.com/office/powerpoint/2010/main" val="3116235927"/>
              </p:ext>
            </p:extLst>
          </p:nvPr>
        </p:nvGraphicFramePr>
        <p:xfrm>
          <a:off x="842452" y="955922"/>
          <a:ext cx="11036968" cy="367308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918ADF85-8EFA-4E3A-85ED-7E46F1025DC1}"/>
              </a:ext>
            </a:extLst>
          </p:cNvPr>
          <p:cNvSpPr txBox="1"/>
          <p:nvPr/>
        </p:nvSpPr>
        <p:spPr>
          <a:xfrm>
            <a:off x="1804670" y="4740841"/>
            <a:ext cx="10120630"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6A Children attending a regular EC program and receiving services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6B Children attending a special education class, separate school or residential facility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Note: 20-21 data does not include kindergartners who are 5 on the state collection date</a:t>
            </a:r>
          </a:p>
        </p:txBody>
      </p:sp>
      <p:sp>
        <p:nvSpPr>
          <p:cNvPr id="8" name="Rectangle 7">
            <a:extLst>
              <a:ext uri="{FF2B5EF4-FFF2-40B4-BE49-F238E27FC236}">
                <a16:creationId xmlns:a16="http://schemas.microsoft.com/office/drawing/2014/main" id="{303BAAF5-1441-4077-A7DF-61C965CBD0A4}"/>
              </a:ext>
              <a:ext uri="{C183D7F6-B498-43B3-948B-1728B52AA6E4}">
                <adec:decorative xmlns:adec="http://schemas.microsoft.com/office/drawing/2017/decorative" val="1"/>
              </a:ext>
            </a:extLst>
          </p:cNvPr>
          <p:cNvSpPr/>
          <p:nvPr/>
        </p:nvSpPr>
        <p:spPr>
          <a:xfrm>
            <a:off x="1568450" y="4872991"/>
            <a:ext cx="217170" cy="2057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yellow</a:t>
            </a:r>
          </a:p>
        </p:txBody>
      </p:sp>
      <p:sp>
        <p:nvSpPr>
          <p:cNvPr id="9" name="Rectangle 8">
            <a:extLst>
              <a:ext uri="{FF2B5EF4-FFF2-40B4-BE49-F238E27FC236}">
                <a16:creationId xmlns:a16="http://schemas.microsoft.com/office/drawing/2014/main" id="{FBF69675-109F-45BC-9CB7-DB3D67A392E3}"/>
              </a:ext>
              <a:ext uri="{C183D7F6-B498-43B3-948B-1728B52AA6E4}">
                <adec:decorative xmlns:adec="http://schemas.microsoft.com/office/drawing/2017/decorative" val="1"/>
              </a:ext>
            </a:extLst>
          </p:cNvPr>
          <p:cNvSpPr/>
          <p:nvPr/>
        </p:nvSpPr>
        <p:spPr>
          <a:xfrm>
            <a:off x="1555750" y="5302391"/>
            <a:ext cx="217170" cy="20574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3967292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tandard Slides 2019">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1FAAAB"/>
      </a:accent3>
      <a:accent4>
        <a:srgbClr val="FFDE08"/>
      </a:accent4>
      <a:accent5>
        <a:srgbClr val="D0E8D9"/>
      </a:accent5>
      <a:accent6>
        <a:srgbClr val="7030A0"/>
      </a:accent6>
      <a:hlink>
        <a:srgbClr val="4F81BD"/>
      </a:hlink>
      <a:folHlink>
        <a:srgbClr val="95B3D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SEP Design Masters">
  <a:themeElements>
    <a:clrScheme name="OSERS Brand">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ERS_PPT_Template" id="{45777AAD-FDC4-432B-A369-3E5C7F444BF0}" vid="{585C2568-9EEC-4D9E-8291-00880D204B04}"/>
    </a:ext>
  </a:extLst>
</a:theme>
</file>

<file path=ppt/theme/theme6.xml><?xml version="1.0" encoding="utf-8"?>
<a:theme xmlns:a="http://schemas.openxmlformats.org/drawingml/2006/main" name="OSERS Design Masters">
  <a:themeElements>
    <a:clrScheme name="OSERS Brand">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ERS_PPT_Template_OSERS--Name--Location--01-29-2020.potx" id="{D1E1209F-CA1C-4DF4-A5F1-644AAB97B3EA}" vid="{7F51FD93-7FB5-4310-B221-894F39634633}"/>
    </a:ext>
  </a:extLst>
</a:theme>
</file>

<file path=ppt/theme/theme7.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SEP-IDEA Design Masters">
  <a:themeElements>
    <a:clrScheme name="OSERS Secondary">
      <a:dk1>
        <a:srgbClr val="000000"/>
      </a:dk1>
      <a:lt1>
        <a:srgbClr val="FFFFFF"/>
      </a:lt1>
      <a:dk2>
        <a:srgbClr val="FFFFFF"/>
      </a:dk2>
      <a:lt2>
        <a:srgbClr val="EBEBEB"/>
      </a:lt2>
      <a:accent1>
        <a:srgbClr val="227AA7"/>
      </a:accent1>
      <a:accent2>
        <a:srgbClr val="355065"/>
      </a:accent2>
      <a:accent3>
        <a:srgbClr val="12303B"/>
      </a:accent3>
      <a:accent4>
        <a:srgbClr val="81C14A"/>
      </a:accent4>
      <a:accent5>
        <a:srgbClr val="2CA34E"/>
      </a:accent5>
      <a:accent6>
        <a:srgbClr val="1C7B37"/>
      </a:accent6>
      <a:hlink>
        <a:srgbClr val="0C7ACF"/>
      </a:hlink>
      <a:folHlink>
        <a:srgbClr val="93CCF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ERS_PPT_Template_OSERS--Name--Location--01-29-2020.potx" id="{D1E1209F-CA1C-4DF4-A5F1-644AAB97B3EA}" vid="{3EE05755-4BA1-41F7-82FD-61257EA95090}"/>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CB66D53-3810-48A4-A7CE-E2BBC7AFC7A2}">
  <we:reference id="6a7bd4f3-0563-43af-8c08-79110eebdff6" version="1.1.0.1" store="EXCatalog" storeType="EXCatalog"/>
  <we:alternateReferences>
    <we:reference id="WA104381155" version="1.1.0.1"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CF47DED5C36D45B90B905433BEBA69" ma:contentTypeVersion="10" ma:contentTypeDescription="Create a new document." ma:contentTypeScope="" ma:versionID="e7666665f3a29ba121ea68fa2dd8cba7">
  <xsd:schema xmlns:xsd="http://www.w3.org/2001/XMLSchema" xmlns:xs="http://www.w3.org/2001/XMLSchema" xmlns:p="http://schemas.microsoft.com/office/2006/metadata/properties" xmlns:ns3="4a224aa5-5fdf-47c8-9c85-b410ee185a34" targetNamespace="http://schemas.microsoft.com/office/2006/metadata/properties" ma:root="true" ma:fieldsID="f420c4e0c5b199420c0c813a8e2de555" ns3:_="">
    <xsd:import namespace="4a224aa5-5fdf-47c8-9c85-b410ee185a3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24aa5-5fdf-47c8-9c85-b410ee185a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259010-B306-466A-9DA8-4B9807DB50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224aa5-5fdf-47c8-9c85-b410ee185a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CF6B7A-E5E0-4877-B6CF-8A79427AF98C}">
  <ds:schemaRefs>
    <ds:schemaRef ds:uri="http://schemas.microsoft.com/sharepoint/v3/contenttype/forms"/>
  </ds:schemaRefs>
</ds:datastoreItem>
</file>

<file path=customXml/itemProps3.xml><?xml version="1.0" encoding="utf-8"?>
<ds:datastoreItem xmlns:ds="http://schemas.openxmlformats.org/officeDocument/2006/customXml" ds:itemID="{83DED297-0F05-48E1-B0A1-BC6FF0CA07F2}">
  <ds:schemaRefs>
    <ds:schemaRef ds:uri="http://schemas.microsoft.com/office/2006/metadata/properties"/>
    <ds:schemaRef ds:uri="http://schemas.microsoft.com/office/2006/documentManagement/types"/>
    <ds:schemaRef ds:uri="http://purl.org/dc/terms/"/>
    <ds:schemaRef ds:uri="http://purl.org/dc/elements/1.1/"/>
    <ds:schemaRef ds:uri="http://schemas.openxmlformats.org/package/2006/metadata/core-properties"/>
    <ds:schemaRef ds:uri="http://purl.org/dc/dcmitype/"/>
    <ds:schemaRef ds:uri="http://schemas.microsoft.com/office/infopath/2007/PartnerControls"/>
    <ds:schemaRef ds:uri="4a224aa5-5fdf-47c8-9c85-b410ee185a3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30493</TotalTime>
  <Words>4653</Words>
  <Application>Microsoft Office PowerPoint</Application>
  <PresentationFormat>Widescreen</PresentationFormat>
  <Paragraphs>300</Paragraphs>
  <Slides>28</Slides>
  <Notes>28</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28</vt:i4>
      </vt:variant>
    </vt:vector>
  </HeadingPairs>
  <TitlesOfParts>
    <vt:vector size="49" baseType="lpstr">
      <vt:lpstr>Arial</vt:lpstr>
      <vt:lpstr>Bahnschrift SemiBold Condensed</vt:lpstr>
      <vt:lpstr>Calibri</vt:lpstr>
      <vt:lpstr>Calibri Light</vt:lpstr>
      <vt:lpstr>Century Gothic</vt:lpstr>
      <vt:lpstr>Georgia</vt:lpstr>
      <vt:lpstr>Lucida Bright</vt:lpstr>
      <vt:lpstr>Open Sans</vt:lpstr>
      <vt:lpstr>Proxima Nova</vt:lpstr>
      <vt:lpstr>Times New Roman</vt:lpstr>
      <vt:lpstr>var(--global-heading-font-family)</vt:lpstr>
      <vt:lpstr>Wingdings</vt:lpstr>
      <vt:lpstr>Wingdings 3</vt:lpstr>
      <vt:lpstr>Gallery</vt:lpstr>
      <vt:lpstr>1_Gallery</vt:lpstr>
      <vt:lpstr>Office Theme</vt:lpstr>
      <vt:lpstr>Standard Slides 2019</vt:lpstr>
      <vt:lpstr>OSEP Design Masters</vt:lpstr>
      <vt:lpstr>OSERS Design Masters</vt:lpstr>
      <vt:lpstr>1_Office Theme</vt:lpstr>
      <vt:lpstr>OSEP-IDEA Design Masters</vt:lpstr>
      <vt:lpstr>Strengthening Collaboration  Between IDEA Agencies and  Head Start Programs</vt:lpstr>
      <vt:lpstr>Introductions: Federal Presenters</vt:lpstr>
      <vt:lpstr> Technical Assistance Center Presenters</vt:lpstr>
      <vt:lpstr>Today’s Agenda</vt:lpstr>
      <vt:lpstr> Setting the Stage:  What does the data show?</vt:lpstr>
      <vt:lpstr>Part C – Infants and Toddlers Served</vt:lpstr>
      <vt:lpstr>Percent of Population Served under IDEA</vt:lpstr>
      <vt:lpstr>Pre-pandemic Data for Students with Disabilities</vt:lpstr>
      <vt:lpstr>In the US: Least Restrictive Environment Data Over Time</vt:lpstr>
      <vt:lpstr>2021 PIR Data: Children Enrolled: 797,578 Children with an IEP: 74,135</vt:lpstr>
      <vt:lpstr>OSEP &amp; OHS Joint Resources</vt:lpstr>
      <vt:lpstr>Joint Letter</vt:lpstr>
      <vt:lpstr>MOU Guidance</vt:lpstr>
      <vt:lpstr>Table A: Examples</vt:lpstr>
      <vt:lpstr> Memorandum Of Understanding (MOU):   Who, why, what and where </vt:lpstr>
      <vt:lpstr>But first…. The regulations</vt:lpstr>
      <vt:lpstr>But first…. The regulations page 2</vt:lpstr>
      <vt:lpstr>But first…. The regulations page 3</vt:lpstr>
      <vt:lpstr>Who?</vt:lpstr>
      <vt:lpstr>Why?</vt:lpstr>
      <vt:lpstr>What?</vt:lpstr>
      <vt:lpstr>Common MOU Components</vt:lpstr>
      <vt:lpstr>When?</vt:lpstr>
      <vt:lpstr>Innovations: State and Local Examples of Collaboration</vt:lpstr>
      <vt:lpstr>Questions/Answers  Share your questions in the chat box!</vt:lpstr>
      <vt:lpstr>Save the Date for the Inclusion Institute</vt:lpstr>
      <vt:lpstr>Thank you for joining us!</vt:lpstr>
      <vt:lpstr>Find out more at ectacenter.org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619 Coordinators Discussion</dc:title>
  <dc:creator>Cate, Debbie</dc:creator>
  <cp:lastModifiedBy>Wagner, Christine D</cp:lastModifiedBy>
  <cp:revision>249</cp:revision>
  <cp:lastPrinted>2022-12-07T19:57:38Z</cp:lastPrinted>
  <dcterms:created xsi:type="dcterms:W3CDTF">2020-09-01T23:42:21Z</dcterms:created>
  <dcterms:modified xsi:type="dcterms:W3CDTF">2022-12-19T20:05:46Z</dcterms:modified>
  <cp:contentStatus/>
</cp:coreProperties>
</file>